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1168" r:id="rId2"/>
    <p:sldId id="1025" r:id="rId3"/>
    <p:sldId id="1026" r:id="rId4"/>
    <p:sldId id="1029" r:id="rId5"/>
    <p:sldId id="1024" r:id="rId6"/>
    <p:sldId id="1021" r:id="rId7"/>
    <p:sldId id="1027" r:id="rId8"/>
    <p:sldId id="1038" r:id="rId9"/>
    <p:sldId id="1039" r:id="rId10"/>
    <p:sldId id="1040" r:id="rId11"/>
    <p:sldId id="1182" r:id="rId12"/>
    <p:sldId id="1232" r:id="rId13"/>
    <p:sldId id="1233" r:id="rId14"/>
    <p:sldId id="403" r:id="rId15"/>
    <p:sldId id="975" r:id="rId16"/>
    <p:sldId id="1209" r:id="rId17"/>
    <p:sldId id="1183" r:id="rId18"/>
    <p:sldId id="1204" r:id="rId19"/>
    <p:sldId id="1195" r:id="rId20"/>
    <p:sldId id="1193" r:id="rId21"/>
    <p:sldId id="1234" r:id="rId22"/>
    <p:sldId id="285" r:id="rId23"/>
    <p:sldId id="1032" r:id="rId24"/>
  </p:sldIdLst>
  <p:sldSz cx="12192000" cy="6858000"/>
  <p:notesSz cx="6797675" cy="9926638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dgar Carvalho" initials="EC" lastIdx="1" clrIdx="0">
    <p:extLst>
      <p:ext uri="{19B8F6BF-5375-455C-9EA6-DF929625EA0E}">
        <p15:presenceInfo xmlns:p15="http://schemas.microsoft.com/office/powerpoint/2012/main" userId="S-1-5-21-439422588-1630691086-1305522620-111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FF"/>
    <a:srgbClr val="034D05"/>
    <a:srgbClr val="121D3E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Estilo Médio 3 - Destaque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338" autoAdjust="0"/>
    <p:restoredTop sz="83509" autoAdjust="0"/>
  </p:normalViewPr>
  <p:slideViewPr>
    <p:cSldViewPr>
      <p:cViewPr varScale="1">
        <p:scale>
          <a:sx n="92" d="100"/>
          <a:sy n="92" d="100"/>
        </p:scale>
        <p:origin x="1440" y="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502"/>
    </p:cViewPr>
  </p:outlineViewPr>
  <p:notesTextViewPr>
    <p:cViewPr>
      <p:scale>
        <a:sx n="50" d="100"/>
        <a:sy n="50" d="100"/>
      </p:scale>
      <p:origin x="0" y="0"/>
    </p:cViewPr>
  </p:notesTextViewPr>
  <p:sorterViewPr>
    <p:cViewPr>
      <p:scale>
        <a:sx n="90" d="100"/>
        <a:sy n="90" d="100"/>
      </p:scale>
      <p:origin x="0" y="-187"/>
    </p:cViewPr>
  </p:sorterViewPr>
  <p:notesViewPr>
    <p:cSldViewPr>
      <p:cViewPr varScale="1">
        <p:scale>
          <a:sx n="56" d="100"/>
          <a:sy n="56" d="100"/>
        </p:scale>
        <p:origin x="3235" y="3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6332"/>
          </a:xfrm>
          <a:prstGeom prst="rect">
            <a:avLst/>
          </a:prstGeom>
        </p:spPr>
        <p:txBody>
          <a:bodyPr vert="horz" lIns="95558" tIns="47779" rIns="95558" bIns="47779" rtlCol="0"/>
          <a:lstStyle>
            <a:lvl1pPr algn="l">
              <a:defRPr sz="13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6332"/>
          </a:xfrm>
          <a:prstGeom prst="rect">
            <a:avLst/>
          </a:prstGeom>
        </p:spPr>
        <p:txBody>
          <a:bodyPr vert="horz" lIns="95558" tIns="47779" rIns="95558" bIns="47779" rtlCol="0"/>
          <a:lstStyle>
            <a:lvl1pPr algn="r">
              <a:defRPr sz="1300"/>
            </a:lvl1pPr>
          </a:lstStyle>
          <a:p>
            <a:fld id="{6C5185B8-209D-4D0F-BEF6-2A435C32E369}" type="datetimeFigureOut">
              <a:rPr lang="pt-PT" smtClean="0"/>
              <a:t>31/10/2023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58" tIns="47779" rIns="95558" bIns="47779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5558" tIns="47779" rIns="95558" bIns="47779" rtlCol="0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5558" tIns="47779" rIns="95558" bIns="47779" rtlCol="0" anchor="b"/>
          <a:lstStyle>
            <a:lvl1pPr algn="l">
              <a:defRPr sz="13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5558" tIns="47779" rIns="95558" bIns="47779" rtlCol="0" anchor="b"/>
          <a:lstStyle>
            <a:lvl1pPr algn="r">
              <a:defRPr sz="1300"/>
            </a:lvl1pPr>
          </a:lstStyle>
          <a:p>
            <a:fld id="{115EB0F8-2D78-4933-9D57-4A67381B2283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240180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5EB0F8-2D78-4933-9D57-4A67381B2283}" type="slidenum">
              <a:rPr lang="pt-PT" smtClean="0"/>
              <a:t>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089084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sz="4200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5EB0F8-2D78-4933-9D57-4A67381B2283}" type="slidenum">
              <a:rPr lang="pt-PT" smtClean="0"/>
              <a:t>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049257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5EB0F8-2D78-4933-9D57-4A67381B2283}" type="slidenum">
              <a:rPr lang="pt-PT" smtClean="0"/>
              <a:t>11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445716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5EB0F8-2D78-4933-9D57-4A67381B2283}" type="slidenum">
              <a:rPr lang="pt-PT" smtClean="0"/>
              <a:t>15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013406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sz="1200" dirty="0"/>
              <a:t>Maintain the trust and community relationships</a:t>
            </a:r>
          </a:p>
          <a:p>
            <a:pPr lvl="1"/>
            <a:r>
              <a:rPr lang="en-US" sz="1200" dirty="0"/>
              <a:t>Keeping stakeholders informed</a:t>
            </a:r>
          </a:p>
          <a:p>
            <a:pPr lvl="1"/>
            <a:r>
              <a:rPr lang="en-US" sz="1200" dirty="0"/>
              <a:t>Preserving awareness of existing residual risks</a:t>
            </a:r>
          </a:p>
          <a:p>
            <a:pPr lvl="1"/>
            <a:r>
              <a:rPr lang="en-US" sz="1200" dirty="0"/>
              <a:t>Anticipate and prevent conflicts.</a:t>
            </a:r>
          </a:p>
          <a:p>
            <a:endParaRPr lang="en-GB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5EB0F8-2D78-4933-9D57-4A67381B2283}" type="slidenum">
              <a:rPr lang="pt-PT" smtClean="0"/>
              <a:t>17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266608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Advantages of renewable energy</a:t>
            </a:r>
          </a:p>
          <a:p>
            <a:pPr lvl="1"/>
            <a:r>
              <a:rPr lang="en-GB" dirty="0"/>
              <a:t>Beneficial reuse of restricted areas</a:t>
            </a:r>
          </a:p>
          <a:p>
            <a:pPr lvl="1"/>
            <a:r>
              <a:rPr lang="en-GB" dirty="0"/>
              <a:t>Reduce energy costs</a:t>
            </a:r>
          </a:p>
          <a:p>
            <a:pPr lvl="1"/>
            <a:r>
              <a:rPr lang="en-GB" dirty="0"/>
              <a:t>Generate income</a:t>
            </a:r>
          </a:p>
          <a:p>
            <a:pPr lvl="1"/>
            <a:r>
              <a:rPr lang="en-GB" dirty="0"/>
              <a:t>Reduce carbon footprint</a:t>
            </a:r>
          </a:p>
          <a:p>
            <a:pPr lvl="1"/>
            <a:r>
              <a:rPr lang="en-GB" dirty="0"/>
              <a:t>Shared benefits with the community</a:t>
            </a:r>
          </a:p>
          <a:p>
            <a:pPr lvl="1"/>
            <a:r>
              <a:rPr lang="en-GB" dirty="0"/>
              <a:t>Foster “community ownership”</a:t>
            </a:r>
          </a:p>
          <a:p>
            <a:pPr lvl="1"/>
            <a:r>
              <a:rPr lang="en-GB" dirty="0"/>
              <a:t>Promotes sustainable development</a:t>
            </a:r>
          </a:p>
          <a:p>
            <a:pPr marL="0" lvl="1" indent="0">
              <a:spcBef>
                <a:spcPts val="1200"/>
              </a:spcBef>
              <a:buNone/>
            </a:pPr>
            <a:r>
              <a:rPr lang="en-GB" sz="1400" dirty="0"/>
              <a:t>Advantages: of Research </a:t>
            </a:r>
            <a:r>
              <a:rPr lang="en-GB" sz="1400" dirty="0" err="1"/>
              <a:t>Center</a:t>
            </a:r>
            <a:endParaRPr lang="en-GB" sz="1400" dirty="0"/>
          </a:p>
          <a:p>
            <a:pPr lvl="1"/>
            <a:r>
              <a:rPr lang="en-US" sz="1200" dirty="0"/>
              <a:t>Benefit from existing infrastructures</a:t>
            </a:r>
          </a:p>
          <a:p>
            <a:pPr lvl="1"/>
            <a:r>
              <a:rPr lang="en-US" sz="1200" dirty="0"/>
              <a:t>Benefit from existing know-how</a:t>
            </a:r>
          </a:p>
          <a:p>
            <a:pPr lvl="1"/>
            <a:r>
              <a:rPr lang="en-US" sz="1200" dirty="0"/>
              <a:t>Generate capacity and train experts</a:t>
            </a:r>
            <a:endParaRPr lang="en-GB" sz="1200" dirty="0"/>
          </a:p>
          <a:p>
            <a:pPr lvl="1"/>
            <a:r>
              <a:rPr lang="en-US" sz="1200" dirty="0"/>
              <a:t>Promote innovative mining and remediation solutions</a:t>
            </a:r>
          </a:p>
          <a:p>
            <a:pPr lvl="1"/>
            <a:r>
              <a:rPr lang="en-US" sz="1200" dirty="0"/>
              <a:t>Contribute to social and economic development in the affected areas</a:t>
            </a:r>
          </a:p>
          <a:p>
            <a:pPr lvl="1"/>
            <a:r>
              <a:rPr lang="en-US" dirty="0"/>
              <a:t>ARTEMIS Review Mission Recommendation:</a:t>
            </a:r>
          </a:p>
          <a:p>
            <a:pPr marL="457200" lvl="1" indent="0">
              <a:buNone/>
            </a:pPr>
            <a:endParaRPr lang="en-US" i="1" dirty="0"/>
          </a:p>
          <a:p>
            <a:pPr marL="457200" lvl="1" indent="0">
              <a:buNone/>
            </a:pPr>
            <a:r>
              <a:rPr lang="en-US" i="1" dirty="0"/>
              <a:t>“Further developing a comprehensive national policy that sets out the preferred options for radioactive waste management.”</a:t>
            </a:r>
          </a:p>
          <a:p>
            <a:pPr lvl="1"/>
            <a:endParaRPr lang="en-US" sz="1200" dirty="0"/>
          </a:p>
          <a:p>
            <a:endParaRPr lang="en-GB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5EB0F8-2D78-4933-9D57-4A67381B2283}" type="slidenum">
              <a:rPr lang="pt-PT" smtClean="0"/>
              <a:t>19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666821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2656388" y="-2675196"/>
            <a:ext cx="6880378" cy="12229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ângulo 7"/>
          <p:cNvSpPr/>
          <p:nvPr userDrawn="1"/>
        </p:nvSpPr>
        <p:spPr>
          <a:xfrm>
            <a:off x="-18201" y="2927327"/>
            <a:ext cx="1409680" cy="990000"/>
          </a:xfrm>
          <a:prstGeom prst="rect">
            <a:avLst/>
          </a:prstGeom>
          <a:solidFill>
            <a:srgbClr val="121D3E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PT" sz="1200" b="1">
              <a:latin typeface="Trebuchet MS" panose="020B0603020202020204" pitchFamily="34" charset="0"/>
            </a:endParaRPr>
          </a:p>
        </p:txBody>
      </p:sp>
      <p:grpSp>
        <p:nvGrpSpPr>
          <p:cNvPr id="45" name="Grupo 44"/>
          <p:cNvGrpSpPr/>
          <p:nvPr userDrawn="1"/>
        </p:nvGrpSpPr>
        <p:grpSpPr>
          <a:xfrm>
            <a:off x="8485759" y="2927326"/>
            <a:ext cx="3720000" cy="990000"/>
            <a:chOff x="6364319" y="2927326"/>
            <a:chExt cx="2790000" cy="990000"/>
          </a:xfrm>
        </p:grpSpPr>
        <p:sp>
          <p:nvSpPr>
            <p:cNvPr id="46" name="Rectângulo 45"/>
            <p:cNvSpPr/>
            <p:nvPr/>
          </p:nvSpPr>
          <p:spPr>
            <a:xfrm>
              <a:off x="6364319" y="2927326"/>
              <a:ext cx="2790000" cy="99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800"/>
            </a:p>
          </p:txBody>
        </p:sp>
        <p:pic>
          <p:nvPicPr>
            <p:cNvPr id="47" name="Picture 3" descr="C:\Users\Mário Guedes\Documents\EDM\Projectos Mineiros\Monte das Mesas\DSC_0070.jpg"/>
            <p:cNvPicPr preferRelativeResize="0">
              <a:picLocks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50879" y="3014944"/>
              <a:ext cx="810000" cy="810000"/>
            </a:xfrm>
            <a:prstGeom prst="rect">
              <a:avLst/>
            </a:prstGeom>
            <a:noFill/>
            <a:ln w="12700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Imagem 47"/>
            <p:cNvPicPr preferRelativeResize="0">
              <a:picLocks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49303" y="3014945"/>
              <a:ext cx="810000" cy="810000"/>
            </a:xfrm>
            <a:prstGeom prst="rect">
              <a:avLst/>
            </a:prstGeom>
            <a:noFill/>
            <a:ln w="12700">
              <a:noFill/>
            </a:ln>
          </p:spPr>
        </p:pic>
        <p:pic>
          <p:nvPicPr>
            <p:cNvPr id="49" name="Imagem 48"/>
            <p:cNvPicPr preferRelativeResize="0">
              <a:picLocks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446922" y="3013621"/>
              <a:ext cx="810000" cy="810000"/>
            </a:xfrm>
            <a:prstGeom prst="rect">
              <a:avLst/>
            </a:prstGeom>
            <a:noFill/>
            <a:ln w="12700">
              <a:noFill/>
            </a:ln>
          </p:spPr>
        </p:pic>
      </p:grpSp>
      <p:sp>
        <p:nvSpPr>
          <p:cNvPr id="2" name="Título 1"/>
          <p:cNvSpPr>
            <a:spLocks noGrp="1"/>
          </p:cNvSpPr>
          <p:nvPr userDrawn="1">
            <p:ph type="ctrTitle" hasCustomPrompt="1"/>
          </p:nvPr>
        </p:nvSpPr>
        <p:spPr>
          <a:xfrm>
            <a:off x="1391479" y="2927327"/>
            <a:ext cx="5872132" cy="990000"/>
          </a:xfrm>
        </p:spPr>
        <p:txBody>
          <a:bodyPr>
            <a:noAutofit/>
          </a:bodyPr>
          <a:lstStyle>
            <a:lvl1pPr marL="0" algn="ctr" defTabSz="914400" rtl="0" eaLnBrk="1" latinLnBrk="0" hangingPunct="1">
              <a:defRPr lang="pt-PT" sz="2400" b="1" kern="1200" dirty="0">
                <a:solidFill>
                  <a:schemeClr val="bg1"/>
                </a:solidFill>
                <a:latin typeface="Trebuchet MS" pitchFamily="34" charset="0"/>
                <a:ea typeface="+mn-ea"/>
                <a:cs typeface="+mn-cs"/>
              </a:defRPr>
            </a:lvl1pPr>
          </a:lstStyle>
          <a:p>
            <a:r>
              <a:rPr lang="pt-PT" dirty="0"/>
              <a:t>Título</a:t>
            </a:r>
            <a:br>
              <a:rPr lang="pt-PT" dirty="0"/>
            </a:br>
            <a:r>
              <a:rPr lang="pt-PT" dirty="0"/>
              <a:t>Subtítulo</a:t>
            </a:r>
          </a:p>
        </p:txBody>
      </p:sp>
      <p:sp>
        <p:nvSpPr>
          <p:cNvPr id="3" name="Subtítulo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6548523" y="4221088"/>
            <a:ext cx="5088564" cy="1320552"/>
          </a:xfrm>
        </p:spPr>
        <p:txBody>
          <a:bodyPr>
            <a:noAutofit/>
          </a:bodyPr>
          <a:lstStyle>
            <a:lvl1pPr marL="0" indent="0" algn="r" defTabSz="914400" rtl="0" eaLnBrk="1" latinLnBrk="0" hangingPunct="1">
              <a:buNone/>
              <a:defRPr lang="pt-PT" sz="2000" b="1" kern="1200" baseline="0" dirty="0">
                <a:solidFill>
                  <a:srgbClr val="121D3E"/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dirty="0"/>
              <a:t>Nome Autor e data</a:t>
            </a:r>
          </a:p>
        </p:txBody>
      </p:sp>
      <p:grpSp>
        <p:nvGrpSpPr>
          <p:cNvPr id="54" name="Group 10"/>
          <p:cNvGrpSpPr>
            <a:grpSpLocks noChangeAspect="1"/>
          </p:cNvGrpSpPr>
          <p:nvPr userDrawn="1"/>
        </p:nvGrpSpPr>
        <p:grpSpPr bwMode="auto">
          <a:xfrm>
            <a:off x="9502288" y="5949280"/>
            <a:ext cx="2066320" cy="792088"/>
            <a:chOff x="748" y="3657"/>
            <a:chExt cx="728" cy="348"/>
          </a:xfrm>
        </p:grpSpPr>
        <p:sp>
          <p:nvSpPr>
            <p:cNvPr id="55" name="Freeform 11"/>
            <p:cNvSpPr>
              <a:spLocks noEditPoints="1"/>
            </p:cNvSpPr>
            <p:nvPr/>
          </p:nvSpPr>
          <p:spPr bwMode="auto">
            <a:xfrm>
              <a:off x="748" y="3657"/>
              <a:ext cx="548" cy="283"/>
            </a:xfrm>
            <a:custGeom>
              <a:avLst/>
              <a:gdLst>
                <a:gd name="T0" fmla="*/ 1249 w 2742"/>
                <a:gd name="T1" fmla="*/ 948 h 1414"/>
                <a:gd name="T2" fmla="*/ 1183 w 2742"/>
                <a:gd name="T3" fmla="*/ 866 h 1414"/>
                <a:gd name="T4" fmla="*/ 1103 w 2742"/>
                <a:gd name="T5" fmla="*/ 866 h 1414"/>
                <a:gd name="T6" fmla="*/ 1037 w 2742"/>
                <a:gd name="T7" fmla="*/ 948 h 1414"/>
                <a:gd name="T8" fmla="*/ 1016 w 2742"/>
                <a:gd name="T9" fmla="*/ 1106 h 1414"/>
                <a:gd name="T10" fmla="*/ 1066 w 2742"/>
                <a:gd name="T11" fmla="*/ 1234 h 1414"/>
                <a:gd name="T12" fmla="*/ 1143 w 2742"/>
                <a:gd name="T13" fmla="*/ 1274 h 1414"/>
                <a:gd name="T14" fmla="*/ 1217 w 2742"/>
                <a:gd name="T15" fmla="*/ 1235 h 1414"/>
                <a:gd name="T16" fmla="*/ 1264 w 2742"/>
                <a:gd name="T17" fmla="*/ 1129 h 1414"/>
                <a:gd name="T18" fmla="*/ 544 w 2742"/>
                <a:gd name="T19" fmla="*/ 948 h 1414"/>
                <a:gd name="T20" fmla="*/ 510 w 2742"/>
                <a:gd name="T21" fmla="*/ 865 h 1414"/>
                <a:gd name="T22" fmla="*/ 442 w 2742"/>
                <a:gd name="T23" fmla="*/ 831 h 1414"/>
                <a:gd name="T24" fmla="*/ 339 w 2742"/>
                <a:gd name="T25" fmla="*/ 861 h 1414"/>
                <a:gd name="T26" fmla="*/ 282 w 2742"/>
                <a:gd name="T27" fmla="*/ 948 h 1414"/>
                <a:gd name="T28" fmla="*/ 1515 w 2742"/>
                <a:gd name="T29" fmla="*/ 311 h 1414"/>
                <a:gd name="T30" fmla="*/ 1183 w 2742"/>
                <a:gd name="T31" fmla="*/ 677 h 1414"/>
                <a:gd name="T32" fmla="*/ 1025 w 2742"/>
                <a:gd name="T33" fmla="*/ 677 h 1414"/>
                <a:gd name="T34" fmla="*/ 882 w 2742"/>
                <a:gd name="T35" fmla="*/ 753 h 1414"/>
                <a:gd name="T36" fmla="*/ 777 w 2742"/>
                <a:gd name="T37" fmla="*/ 899 h 1414"/>
                <a:gd name="T38" fmla="*/ 690 w 2742"/>
                <a:gd name="T39" fmla="*/ 775 h 1414"/>
                <a:gd name="T40" fmla="*/ 521 w 2742"/>
                <a:gd name="T41" fmla="*/ 680 h 1414"/>
                <a:gd name="T42" fmla="*/ 321 w 2742"/>
                <a:gd name="T43" fmla="*/ 677 h 1414"/>
                <a:gd name="T44" fmla="*/ 155 w 2742"/>
                <a:gd name="T45" fmla="*/ 753 h 1414"/>
                <a:gd name="T46" fmla="*/ 41 w 2742"/>
                <a:gd name="T47" fmla="*/ 893 h 1414"/>
                <a:gd name="T48" fmla="*/ 2 w 2742"/>
                <a:gd name="T49" fmla="*/ 1067 h 1414"/>
                <a:gd name="T50" fmla="*/ 41 w 2742"/>
                <a:gd name="T51" fmla="*/ 1242 h 1414"/>
                <a:gd name="T52" fmla="*/ 143 w 2742"/>
                <a:gd name="T53" fmla="*/ 1368 h 1414"/>
                <a:gd name="T54" fmla="*/ 0 w 2742"/>
                <a:gd name="T55" fmla="*/ 1414 h 1414"/>
                <a:gd name="T56" fmla="*/ 878 w 2742"/>
                <a:gd name="T57" fmla="*/ 1372 h 1414"/>
                <a:gd name="T58" fmla="*/ 778 w 2742"/>
                <a:gd name="T59" fmla="*/ 1233 h 1414"/>
                <a:gd name="T60" fmla="*/ 270 w 2742"/>
                <a:gd name="T61" fmla="*/ 1101 h 1414"/>
                <a:gd name="T62" fmla="*/ 308 w 2742"/>
                <a:gd name="T63" fmla="*/ 1207 h 1414"/>
                <a:gd name="T64" fmla="*/ 416 w 2742"/>
                <a:gd name="T65" fmla="*/ 1268 h 1414"/>
                <a:gd name="T66" fmla="*/ 561 w 2742"/>
                <a:gd name="T67" fmla="*/ 1268 h 1414"/>
                <a:gd name="T68" fmla="*/ 772 w 2742"/>
                <a:gd name="T69" fmla="*/ 1322 h 1414"/>
                <a:gd name="T70" fmla="*/ 641 w 2742"/>
                <a:gd name="T71" fmla="*/ 1414 h 1414"/>
                <a:gd name="T72" fmla="*/ 1332 w 2742"/>
                <a:gd name="T73" fmla="*/ 1378 h 1414"/>
                <a:gd name="T74" fmla="*/ 2273 w 2742"/>
                <a:gd name="T75" fmla="*/ 928 h 1414"/>
                <a:gd name="T76" fmla="*/ 2347 w 2742"/>
                <a:gd name="T77" fmla="*/ 874 h 1414"/>
                <a:gd name="T78" fmla="*/ 2433 w 2742"/>
                <a:gd name="T79" fmla="*/ 877 h 1414"/>
                <a:gd name="T80" fmla="*/ 2476 w 2742"/>
                <a:gd name="T81" fmla="*/ 940 h 1414"/>
                <a:gd name="T82" fmla="*/ 2483 w 2742"/>
                <a:gd name="T83" fmla="*/ 1414 h 1414"/>
                <a:gd name="T84" fmla="*/ 2733 w 2742"/>
                <a:gd name="T85" fmla="*/ 879 h 1414"/>
                <a:gd name="T86" fmla="*/ 2667 w 2742"/>
                <a:gd name="T87" fmla="*/ 755 h 1414"/>
                <a:gd name="T88" fmla="*/ 2548 w 2742"/>
                <a:gd name="T89" fmla="*/ 684 h 1414"/>
                <a:gd name="T90" fmla="*/ 2391 w 2742"/>
                <a:gd name="T91" fmla="*/ 671 h 1414"/>
                <a:gd name="T92" fmla="*/ 2254 w 2742"/>
                <a:gd name="T93" fmla="*/ 716 h 1414"/>
                <a:gd name="T94" fmla="*/ 2144 w 2742"/>
                <a:gd name="T95" fmla="*/ 722 h 1414"/>
                <a:gd name="T96" fmla="*/ 2021 w 2742"/>
                <a:gd name="T97" fmla="*/ 675 h 1414"/>
                <a:gd name="T98" fmla="*/ 1864 w 2742"/>
                <a:gd name="T99" fmla="*/ 677 h 1414"/>
                <a:gd name="T100" fmla="*/ 1732 w 2742"/>
                <a:gd name="T101" fmla="*/ 741 h 1414"/>
                <a:gd name="T102" fmla="*/ 1515 w 2742"/>
                <a:gd name="T103" fmla="*/ 683 h 1414"/>
                <a:gd name="T104" fmla="*/ 1788 w 2742"/>
                <a:gd name="T105" fmla="*/ 928 h 1414"/>
                <a:gd name="T106" fmla="*/ 1876 w 2742"/>
                <a:gd name="T107" fmla="*/ 870 h 1414"/>
                <a:gd name="T108" fmla="*/ 1954 w 2742"/>
                <a:gd name="T109" fmla="*/ 881 h 1414"/>
                <a:gd name="T110" fmla="*/ 1990 w 2742"/>
                <a:gd name="T111" fmla="*/ 940 h 1414"/>
                <a:gd name="T112" fmla="*/ 1999 w 2742"/>
                <a:gd name="T113" fmla="*/ 1414 h 1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742" h="1414">
                  <a:moveTo>
                    <a:pt x="1269" y="1063"/>
                  </a:moveTo>
                  <a:lnTo>
                    <a:pt x="1267" y="1022"/>
                  </a:lnTo>
                  <a:lnTo>
                    <a:pt x="1260" y="983"/>
                  </a:lnTo>
                  <a:lnTo>
                    <a:pt x="1249" y="948"/>
                  </a:lnTo>
                  <a:lnTo>
                    <a:pt x="1232" y="916"/>
                  </a:lnTo>
                  <a:lnTo>
                    <a:pt x="1218" y="895"/>
                  </a:lnTo>
                  <a:lnTo>
                    <a:pt x="1201" y="877"/>
                  </a:lnTo>
                  <a:lnTo>
                    <a:pt x="1183" y="866"/>
                  </a:lnTo>
                  <a:lnTo>
                    <a:pt x="1163" y="858"/>
                  </a:lnTo>
                  <a:lnTo>
                    <a:pt x="1143" y="856"/>
                  </a:lnTo>
                  <a:lnTo>
                    <a:pt x="1123" y="858"/>
                  </a:lnTo>
                  <a:lnTo>
                    <a:pt x="1103" y="866"/>
                  </a:lnTo>
                  <a:lnTo>
                    <a:pt x="1085" y="877"/>
                  </a:lnTo>
                  <a:lnTo>
                    <a:pt x="1068" y="895"/>
                  </a:lnTo>
                  <a:lnTo>
                    <a:pt x="1054" y="916"/>
                  </a:lnTo>
                  <a:lnTo>
                    <a:pt x="1037" y="948"/>
                  </a:lnTo>
                  <a:lnTo>
                    <a:pt x="1024" y="983"/>
                  </a:lnTo>
                  <a:lnTo>
                    <a:pt x="1016" y="1022"/>
                  </a:lnTo>
                  <a:lnTo>
                    <a:pt x="1014" y="1063"/>
                  </a:lnTo>
                  <a:lnTo>
                    <a:pt x="1016" y="1106"/>
                  </a:lnTo>
                  <a:lnTo>
                    <a:pt x="1024" y="1143"/>
                  </a:lnTo>
                  <a:lnTo>
                    <a:pt x="1035" y="1179"/>
                  </a:lnTo>
                  <a:lnTo>
                    <a:pt x="1051" y="1210"/>
                  </a:lnTo>
                  <a:lnTo>
                    <a:pt x="1066" y="1234"/>
                  </a:lnTo>
                  <a:lnTo>
                    <a:pt x="1083" y="1251"/>
                  </a:lnTo>
                  <a:lnTo>
                    <a:pt x="1102" y="1264"/>
                  </a:lnTo>
                  <a:lnTo>
                    <a:pt x="1122" y="1272"/>
                  </a:lnTo>
                  <a:lnTo>
                    <a:pt x="1143" y="1274"/>
                  </a:lnTo>
                  <a:lnTo>
                    <a:pt x="1163" y="1272"/>
                  </a:lnTo>
                  <a:lnTo>
                    <a:pt x="1182" y="1264"/>
                  </a:lnTo>
                  <a:lnTo>
                    <a:pt x="1200" y="1252"/>
                  </a:lnTo>
                  <a:lnTo>
                    <a:pt x="1217" y="1235"/>
                  </a:lnTo>
                  <a:lnTo>
                    <a:pt x="1232" y="1213"/>
                  </a:lnTo>
                  <a:lnTo>
                    <a:pt x="1246" y="1187"/>
                  </a:lnTo>
                  <a:lnTo>
                    <a:pt x="1257" y="1159"/>
                  </a:lnTo>
                  <a:lnTo>
                    <a:pt x="1264" y="1129"/>
                  </a:lnTo>
                  <a:lnTo>
                    <a:pt x="1268" y="1097"/>
                  </a:lnTo>
                  <a:lnTo>
                    <a:pt x="1269" y="1063"/>
                  </a:lnTo>
                  <a:close/>
                  <a:moveTo>
                    <a:pt x="282" y="948"/>
                  </a:moveTo>
                  <a:lnTo>
                    <a:pt x="544" y="948"/>
                  </a:lnTo>
                  <a:lnTo>
                    <a:pt x="542" y="924"/>
                  </a:lnTo>
                  <a:lnTo>
                    <a:pt x="535" y="901"/>
                  </a:lnTo>
                  <a:lnTo>
                    <a:pt x="524" y="882"/>
                  </a:lnTo>
                  <a:lnTo>
                    <a:pt x="510" y="865"/>
                  </a:lnTo>
                  <a:lnTo>
                    <a:pt x="496" y="852"/>
                  </a:lnTo>
                  <a:lnTo>
                    <a:pt x="481" y="842"/>
                  </a:lnTo>
                  <a:lnTo>
                    <a:pt x="462" y="836"/>
                  </a:lnTo>
                  <a:lnTo>
                    <a:pt x="442" y="831"/>
                  </a:lnTo>
                  <a:lnTo>
                    <a:pt x="420" y="830"/>
                  </a:lnTo>
                  <a:lnTo>
                    <a:pt x="394" y="833"/>
                  </a:lnTo>
                  <a:lnTo>
                    <a:pt x="366" y="845"/>
                  </a:lnTo>
                  <a:lnTo>
                    <a:pt x="339" y="861"/>
                  </a:lnTo>
                  <a:lnTo>
                    <a:pt x="321" y="878"/>
                  </a:lnTo>
                  <a:lnTo>
                    <a:pt x="305" y="898"/>
                  </a:lnTo>
                  <a:lnTo>
                    <a:pt x="292" y="922"/>
                  </a:lnTo>
                  <a:lnTo>
                    <a:pt x="282" y="948"/>
                  </a:lnTo>
                  <a:close/>
                  <a:moveTo>
                    <a:pt x="0" y="1414"/>
                  </a:moveTo>
                  <a:lnTo>
                    <a:pt x="0" y="0"/>
                  </a:lnTo>
                  <a:lnTo>
                    <a:pt x="1515" y="0"/>
                  </a:lnTo>
                  <a:lnTo>
                    <a:pt x="1515" y="311"/>
                  </a:lnTo>
                  <a:lnTo>
                    <a:pt x="1256" y="311"/>
                  </a:lnTo>
                  <a:lnTo>
                    <a:pt x="1256" y="701"/>
                  </a:lnTo>
                  <a:lnTo>
                    <a:pt x="1220" y="687"/>
                  </a:lnTo>
                  <a:lnTo>
                    <a:pt x="1183" y="677"/>
                  </a:lnTo>
                  <a:lnTo>
                    <a:pt x="1147" y="671"/>
                  </a:lnTo>
                  <a:lnTo>
                    <a:pt x="1109" y="668"/>
                  </a:lnTo>
                  <a:lnTo>
                    <a:pt x="1066" y="671"/>
                  </a:lnTo>
                  <a:lnTo>
                    <a:pt x="1025" y="677"/>
                  </a:lnTo>
                  <a:lnTo>
                    <a:pt x="987" y="690"/>
                  </a:lnTo>
                  <a:lnTo>
                    <a:pt x="950" y="706"/>
                  </a:lnTo>
                  <a:lnTo>
                    <a:pt x="916" y="727"/>
                  </a:lnTo>
                  <a:lnTo>
                    <a:pt x="882" y="753"/>
                  </a:lnTo>
                  <a:lnTo>
                    <a:pt x="852" y="784"/>
                  </a:lnTo>
                  <a:lnTo>
                    <a:pt x="823" y="820"/>
                  </a:lnTo>
                  <a:lnTo>
                    <a:pt x="797" y="859"/>
                  </a:lnTo>
                  <a:lnTo>
                    <a:pt x="777" y="899"/>
                  </a:lnTo>
                  <a:lnTo>
                    <a:pt x="762" y="866"/>
                  </a:lnTo>
                  <a:lnTo>
                    <a:pt x="742" y="833"/>
                  </a:lnTo>
                  <a:lnTo>
                    <a:pt x="718" y="803"/>
                  </a:lnTo>
                  <a:lnTo>
                    <a:pt x="690" y="775"/>
                  </a:lnTo>
                  <a:lnTo>
                    <a:pt x="651" y="742"/>
                  </a:lnTo>
                  <a:lnTo>
                    <a:pt x="611" y="715"/>
                  </a:lnTo>
                  <a:lnTo>
                    <a:pt x="567" y="695"/>
                  </a:lnTo>
                  <a:lnTo>
                    <a:pt x="521" y="680"/>
                  </a:lnTo>
                  <a:lnTo>
                    <a:pt x="472" y="672"/>
                  </a:lnTo>
                  <a:lnTo>
                    <a:pt x="420" y="668"/>
                  </a:lnTo>
                  <a:lnTo>
                    <a:pt x="369" y="671"/>
                  </a:lnTo>
                  <a:lnTo>
                    <a:pt x="321" y="677"/>
                  </a:lnTo>
                  <a:lnTo>
                    <a:pt x="275" y="690"/>
                  </a:lnTo>
                  <a:lnTo>
                    <a:pt x="233" y="706"/>
                  </a:lnTo>
                  <a:lnTo>
                    <a:pt x="193" y="727"/>
                  </a:lnTo>
                  <a:lnTo>
                    <a:pt x="155" y="753"/>
                  </a:lnTo>
                  <a:lnTo>
                    <a:pt x="120" y="784"/>
                  </a:lnTo>
                  <a:lnTo>
                    <a:pt x="89" y="819"/>
                  </a:lnTo>
                  <a:lnTo>
                    <a:pt x="62" y="855"/>
                  </a:lnTo>
                  <a:lnTo>
                    <a:pt x="41" y="893"/>
                  </a:lnTo>
                  <a:lnTo>
                    <a:pt x="24" y="934"/>
                  </a:lnTo>
                  <a:lnTo>
                    <a:pt x="12" y="976"/>
                  </a:lnTo>
                  <a:lnTo>
                    <a:pt x="4" y="1020"/>
                  </a:lnTo>
                  <a:lnTo>
                    <a:pt x="2" y="1067"/>
                  </a:lnTo>
                  <a:lnTo>
                    <a:pt x="4" y="1113"/>
                  </a:lnTo>
                  <a:lnTo>
                    <a:pt x="12" y="1158"/>
                  </a:lnTo>
                  <a:lnTo>
                    <a:pt x="24" y="1200"/>
                  </a:lnTo>
                  <a:lnTo>
                    <a:pt x="41" y="1242"/>
                  </a:lnTo>
                  <a:lnTo>
                    <a:pt x="62" y="1280"/>
                  </a:lnTo>
                  <a:lnTo>
                    <a:pt x="89" y="1315"/>
                  </a:lnTo>
                  <a:lnTo>
                    <a:pt x="120" y="1349"/>
                  </a:lnTo>
                  <a:lnTo>
                    <a:pt x="143" y="1368"/>
                  </a:lnTo>
                  <a:lnTo>
                    <a:pt x="166" y="1385"/>
                  </a:lnTo>
                  <a:lnTo>
                    <a:pt x="192" y="1401"/>
                  </a:lnTo>
                  <a:lnTo>
                    <a:pt x="218" y="1414"/>
                  </a:lnTo>
                  <a:lnTo>
                    <a:pt x="0" y="1414"/>
                  </a:lnTo>
                  <a:close/>
                  <a:moveTo>
                    <a:pt x="641" y="1414"/>
                  </a:moveTo>
                  <a:lnTo>
                    <a:pt x="936" y="1414"/>
                  </a:lnTo>
                  <a:lnTo>
                    <a:pt x="906" y="1394"/>
                  </a:lnTo>
                  <a:lnTo>
                    <a:pt x="878" y="1372"/>
                  </a:lnTo>
                  <a:lnTo>
                    <a:pt x="852" y="1345"/>
                  </a:lnTo>
                  <a:lnTo>
                    <a:pt x="823" y="1310"/>
                  </a:lnTo>
                  <a:lnTo>
                    <a:pt x="799" y="1273"/>
                  </a:lnTo>
                  <a:lnTo>
                    <a:pt x="778" y="1233"/>
                  </a:lnTo>
                  <a:lnTo>
                    <a:pt x="763" y="1191"/>
                  </a:lnTo>
                  <a:lnTo>
                    <a:pt x="752" y="1147"/>
                  </a:lnTo>
                  <a:lnTo>
                    <a:pt x="745" y="1101"/>
                  </a:lnTo>
                  <a:lnTo>
                    <a:pt x="270" y="1101"/>
                  </a:lnTo>
                  <a:lnTo>
                    <a:pt x="272" y="1131"/>
                  </a:lnTo>
                  <a:lnTo>
                    <a:pt x="280" y="1159"/>
                  </a:lnTo>
                  <a:lnTo>
                    <a:pt x="291" y="1184"/>
                  </a:lnTo>
                  <a:lnTo>
                    <a:pt x="308" y="1207"/>
                  </a:lnTo>
                  <a:lnTo>
                    <a:pt x="328" y="1227"/>
                  </a:lnTo>
                  <a:lnTo>
                    <a:pt x="353" y="1245"/>
                  </a:lnTo>
                  <a:lnTo>
                    <a:pt x="382" y="1258"/>
                  </a:lnTo>
                  <a:lnTo>
                    <a:pt x="416" y="1268"/>
                  </a:lnTo>
                  <a:lnTo>
                    <a:pt x="452" y="1274"/>
                  </a:lnTo>
                  <a:lnTo>
                    <a:pt x="492" y="1276"/>
                  </a:lnTo>
                  <a:lnTo>
                    <a:pt x="527" y="1274"/>
                  </a:lnTo>
                  <a:lnTo>
                    <a:pt x="561" y="1268"/>
                  </a:lnTo>
                  <a:lnTo>
                    <a:pt x="593" y="1259"/>
                  </a:lnTo>
                  <a:lnTo>
                    <a:pt x="635" y="1238"/>
                  </a:lnTo>
                  <a:lnTo>
                    <a:pt x="674" y="1210"/>
                  </a:lnTo>
                  <a:lnTo>
                    <a:pt x="772" y="1322"/>
                  </a:lnTo>
                  <a:lnTo>
                    <a:pt x="744" y="1349"/>
                  </a:lnTo>
                  <a:lnTo>
                    <a:pt x="713" y="1373"/>
                  </a:lnTo>
                  <a:lnTo>
                    <a:pt x="679" y="1394"/>
                  </a:lnTo>
                  <a:lnTo>
                    <a:pt x="641" y="1414"/>
                  </a:lnTo>
                  <a:close/>
                  <a:moveTo>
                    <a:pt x="1282" y="1414"/>
                  </a:moveTo>
                  <a:lnTo>
                    <a:pt x="1422" y="1414"/>
                  </a:lnTo>
                  <a:lnTo>
                    <a:pt x="1356" y="1356"/>
                  </a:lnTo>
                  <a:lnTo>
                    <a:pt x="1332" y="1378"/>
                  </a:lnTo>
                  <a:lnTo>
                    <a:pt x="1307" y="1398"/>
                  </a:lnTo>
                  <a:lnTo>
                    <a:pt x="1282" y="1414"/>
                  </a:lnTo>
                  <a:close/>
                  <a:moveTo>
                    <a:pt x="2258" y="954"/>
                  </a:moveTo>
                  <a:lnTo>
                    <a:pt x="2273" y="928"/>
                  </a:lnTo>
                  <a:lnTo>
                    <a:pt x="2291" y="907"/>
                  </a:lnTo>
                  <a:lnTo>
                    <a:pt x="2312" y="890"/>
                  </a:lnTo>
                  <a:lnTo>
                    <a:pt x="2329" y="880"/>
                  </a:lnTo>
                  <a:lnTo>
                    <a:pt x="2347" y="874"/>
                  </a:lnTo>
                  <a:lnTo>
                    <a:pt x="2368" y="868"/>
                  </a:lnTo>
                  <a:lnTo>
                    <a:pt x="2390" y="867"/>
                  </a:lnTo>
                  <a:lnTo>
                    <a:pt x="2413" y="869"/>
                  </a:lnTo>
                  <a:lnTo>
                    <a:pt x="2433" y="877"/>
                  </a:lnTo>
                  <a:lnTo>
                    <a:pt x="2449" y="889"/>
                  </a:lnTo>
                  <a:lnTo>
                    <a:pt x="2463" y="905"/>
                  </a:lnTo>
                  <a:lnTo>
                    <a:pt x="2471" y="920"/>
                  </a:lnTo>
                  <a:lnTo>
                    <a:pt x="2476" y="940"/>
                  </a:lnTo>
                  <a:lnTo>
                    <a:pt x="2480" y="965"/>
                  </a:lnTo>
                  <a:lnTo>
                    <a:pt x="2482" y="993"/>
                  </a:lnTo>
                  <a:lnTo>
                    <a:pt x="2483" y="1025"/>
                  </a:lnTo>
                  <a:lnTo>
                    <a:pt x="2483" y="1414"/>
                  </a:lnTo>
                  <a:lnTo>
                    <a:pt x="2742" y="1414"/>
                  </a:lnTo>
                  <a:lnTo>
                    <a:pt x="2742" y="956"/>
                  </a:lnTo>
                  <a:lnTo>
                    <a:pt x="2739" y="916"/>
                  </a:lnTo>
                  <a:lnTo>
                    <a:pt x="2733" y="879"/>
                  </a:lnTo>
                  <a:lnTo>
                    <a:pt x="2723" y="843"/>
                  </a:lnTo>
                  <a:lnTo>
                    <a:pt x="2708" y="812"/>
                  </a:lnTo>
                  <a:lnTo>
                    <a:pt x="2689" y="782"/>
                  </a:lnTo>
                  <a:lnTo>
                    <a:pt x="2667" y="755"/>
                  </a:lnTo>
                  <a:lnTo>
                    <a:pt x="2642" y="732"/>
                  </a:lnTo>
                  <a:lnTo>
                    <a:pt x="2613" y="713"/>
                  </a:lnTo>
                  <a:lnTo>
                    <a:pt x="2582" y="696"/>
                  </a:lnTo>
                  <a:lnTo>
                    <a:pt x="2548" y="684"/>
                  </a:lnTo>
                  <a:lnTo>
                    <a:pt x="2510" y="675"/>
                  </a:lnTo>
                  <a:lnTo>
                    <a:pt x="2470" y="671"/>
                  </a:lnTo>
                  <a:lnTo>
                    <a:pt x="2425" y="668"/>
                  </a:lnTo>
                  <a:lnTo>
                    <a:pt x="2391" y="671"/>
                  </a:lnTo>
                  <a:lnTo>
                    <a:pt x="2358" y="675"/>
                  </a:lnTo>
                  <a:lnTo>
                    <a:pt x="2323" y="684"/>
                  </a:lnTo>
                  <a:lnTo>
                    <a:pt x="2290" y="697"/>
                  </a:lnTo>
                  <a:lnTo>
                    <a:pt x="2254" y="716"/>
                  </a:lnTo>
                  <a:lnTo>
                    <a:pt x="2222" y="738"/>
                  </a:lnTo>
                  <a:lnTo>
                    <a:pt x="2192" y="763"/>
                  </a:lnTo>
                  <a:lnTo>
                    <a:pt x="2169" y="741"/>
                  </a:lnTo>
                  <a:lnTo>
                    <a:pt x="2144" y="722"/>
                  </a:lnTo>
                  <a:lnTo>
                    <a:pt x="2117" y="705"/>
                  </a:lnTo>
                  <a:lnTo>
                    <a:pt x="2088" y="692"/>
                  </a:lnTo>
                  <a:lnTo>
                    <a:pt x="2057" y="682"/>
                  </a:lnTo>
                  <a:lnTo>
                    <a:pt x="2021" y="675"/>
                  </a:lnTo>
                  <a:lnTo>
                    <a:pt x="1983" y="669"/>
                  </a:lnTo>
                  <a:lnTo>
                    <a:pt x="1941" y="668"/>
                  </a:lnTo>
                  <a:lnTo>
                    <a:pt x="1902" y="671"/>
                  </a:lnTo>
                  <a:lnTo>
                    <a:pt x="1864" y="677"/>
                  </a:lnTo>
                  <a:lnTo>
                    <a:pt x="1827" y="690"/>
                  </a:lnTo>
                  <a:lnTo>
                    <a:pt x="1791" y="706"/>
                  </a:lnTo>
                  <a:lnTo>
                    <a:pt x="1760" y="722"/>
                  </a:lnTo>
                  <a:lnTo>
                    <a:pt x="1732" y="741"/>
                  </a:lnTo>
                  <a:lnTo>
                    <a:pt x="1707" y="761"/>
                  </a:lnTo>
                  <a:lnTo>
                    <a:pt x="1684" y="784"/>
                  </a:lnTo>
                  <a:lnTo>
                    <a:pt x="1569" y="683"/>
                  </a:lnTo>
                  <a:lnTo>
                    <a:pt x="1515" y="683"/>
                  </a:lnTo>
                  <a:lnTo>
                    <a:pt x="1515" y="1414"/>
                  </a:lnTo>
                  <a:lnTo>
                    <a:pt x="1771" y="1414"/>
                  </a:lnTo>
                  <a:lnTo>
                    <a:pt x="1771" y="954"/>
                  </a:lnTo>
                  <a:lnTo>
                    <a:pt x="1788" y="928"/>
                  </a:lnTo>
                  <a:lnTo>
                    <a:pt x="1807" y="907"/>
                  </a:lnTo>
                  <a:lnTo>
                    <a:pt x="1828" y="890"/>
                  </a:lnTo>
                  <a:lnTo>
                    <a:pt x="1850" y="878"/>
                  </a:lnTo>
                  <a:lnTo>
                    <a:pt x="1876" y="870"/>
                  </a:lnTo>
                  <a:lnTo>
                    <a:pt x="1904" y="867"/>
                  </a:lnTo>
                  <a:lnTo>
                    <a:pt x="1923" y="869"/>
                  </a:lnTo>
                  <a:lnTo>
                    <a:pt x="1940" y="874"/>
                  </a:lnTo>
                  <a:lnTo>
                    <a:pt x="1954" y="881"/>
                  </a:lnTo>
                  <a:lnTo>
                    <a:pt x="1965" y="891"/>
                  </a:lnTo>
                  <a:lnTo>
                    <a:pt x="1975" y="905"/>
                  </a:lnTo>
                  <a:lnTo>
                    <a:pt x="1983" y="920"/>
                  </a:lnTo>
                  <a:lnTo>
                    <a:pt x="1990" y="940"/>
                  </a:lnTo>
                  <a:lnTo>
                    <a:pt x="1994" y="965"/>
                  </a:lnTo>
                  <a:lnTo>
                    <a:pt x="1998" y="993"/>
                  </a:lnTo>
                  <a:lnTo>
                    <a:pt x="1999" y="1025"/>
                  </a:lnTo>
                  <a:lnTo>
                    <a:pt x="1999" y="1414"/>
                  </a:lnTo>
                  <a:lnTo>
                    <a:pt x="2258" y="1414"/>
                  </a:lnTo>
                  <a:lnTo>
                    <a:pt x="2258" y="9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56" name="Freeform 12"/>
            <p:cNvSpPr>
              <a:spLocks/>
            </p:cNvSpPr>
            <p:nvPr/>
          </p:nvSpPr>
          <p:spPr bwMode="auto">
            <a:xfrm>
              <a:off x="751" y="3960"/>
              <a:ext cx="15" cy="35"/>
            </a:xfrm>
            <a:custGeom>
              <a:avLst/>
              <a:gdLst>
                <a:gd name="T0" fmla="*/ 0 w 74"/>
                <a:gd name="T1" fmla="*/ 175 h 175"/>
                <a:gd name="T2" fmla="*/ 0 w 74"/>
                <a:gd name="T3" fmla="*/ 0 h 175"/>
                <a:gd name="T4" fmla="*/ 74 w 74"/>
                <a:gd name="T5" fmla="*/ 0 h 175"/>
                <a:gd name="T6" fmla="*/ 74 w 74"/>
                <a:gd name="T7" fmla="*/ 31 h 175"/>
                <a:gd name="T8" fmla="*/ 34 w 74"/>
                <a:gd name="T9" fmla="*/ 31 h 175"/>
                <a:gd name="T10" fmla="*/ 34 w 74"/>
                <a:gd name="T11" fmla="*/ 69 h 175"/>
                <a:gd name="T12" fmla="*/ 69 w 74"/>
                <a:gd name="T13" fmla="*/ 69 h 175"/>
                <a:gd name="T14" fmla="*/ 69 w 74"/>
                <a:gd name="T15" fmla="*/ 100 h 175"/>
                <a:gd name="T16" fmla="*/ 34 w 74"/>
                <a:gd name="T17" fmla="*/ 100 h 175"/>
                <a:gd name="T18" fmla="*/ 34 w 74"/>
                <a:gd name="T19" fmla="*/ 140 h 175"/>
                <a:gd name="T20" fmla="*/ 74 w 74"/>
                <a:gd name="T21" fmla="*/ 140 h 175"/>
                <a:gd name="T22" fmla="*/ 74 w 74"/>
                <a:gd name="T23" fmla="*/ 175 h 175"/>
                <a:gd name="T24" fmla="*/ 0 w 74"/>
                <a:gd name="T25" fmla="*/ 175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4" h="175">
                  <a:moveTo>
                    <a:pt x="0" y="175"/>
                  </a:moveTo>
                  <a:lnTo>
                    <a:pt x="0" y="0"/>
                  </a:lnTo>
                  <a:lnTo>
                    <a:pt x="74" y="0"/>
                  </a:lnTo>
                  <a:lnTo>
                    <a:pt x="74" y="31"/>
                  </a:lnTo>
                  <a:lnTo>
                    <a:pt x="34" y="31"/>
                  </a:lnTo>
                  <a:lnTo>
                    <a:pt x="34" y="69"/>
                  </a:lnTo>
                  <a:lnTo>
                    <a:pt x="69" y="69"/>
                  </a:lnTo>
                  <a:lnTo>
                    <a:pt x="69" y="100"/>
                  </a:lnTo>
                  <a:lnTo>
                    <a:pt x="34" y="100"/>
                  </a:lnTo>
                  <a:lnTo>
                    <a:pt x="34" y="140"/>
                  </a:lnTo>
                  <a:lnTo>
                    <a:pt x="74" y="140"/>
                  </a:lnTo>
                  <a:lnTo>
                    <a:pt x="74" y="175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57" name="Freeform 13"/>
            <p:cNvSpPr>
              <a:spLocks/>
            </p:cNvSpPr>
            <p:nvPr/>
          </p:nvSpPr>
          <p:spPr bwMode="auto">
            <a:xfrm>
              <a:off x="770" y="3972"/>
              <a:ext cx="28" cy="23"/>
            </a:xfrm>
            <a:custGeom>
              <a:avLst/>
              <a:gdLst>
                <a:gd name="T0" fmla="*/ 0 w 142"/>
                <a:gd name="T1" fmla="*/ 117 h 117"/>
                <a:gd name="T2" fmla="*/ 0 w 142"/>
                <a:gd name="T3" fmla="*/ 0 h 117"/>
                <a:gd name="T4" fmla="*/ 33 w 142"/>
                <a:gd name="T5" fmla="*/ 0 h 117"/>
                <a:gd name="T6" fmla="*/ 33 w 142"/>
                <a:gd name="T7" fmla="*/ 16 h 117"/>
                <a:gd name="T8" fmla="*/ 35 w 142"/>
                <a:gd name="T9" fmla="*/ 12 h 117"/>
                <a:gd name="T10" fmla="*/ 38 w 142"/>
                <a:gd name="T11" fmla="*/ 9 h 117"/>
                <a:gd name="T12" fmla="*/ 47 w 142"/>
                <a:gd name="T13" fmla="*/ 2 h 117"/>
                <a:gd name="T14" fmla="*/ 49 w 142"/>
                <a:gd name="T15" fmla="*/ 1 h 117"/>
                <a:gd name="T16" fmla="*/ 53 w 142"/>
                <a:gd name="T17" fmla="*/ 0 h 117"/>
                <a:gd name="T18" fmla="*/ 72 w 142"/>
                <a:gd name="T19" fmla="*/ 0 h 117"/>
                <a:gd name="T20" fmla="*/ 78 w 142"/>
                <a:gd name="T21" fmla="*/ 2 h 117"/>
                <a:gd name="T22" fmla="*/ 83 w 142"/>
                <a:gd name="T23" fmla="*/ 6 h 117"/>
                <a:gd name="T24" fmla="*/ 85 w 142"/>
                <a:gd name="T25" fmla="*/ 13 h 117"/>
                <a:gd name="T26" fmla="*/ 87 w 142"/>
                <a:gd name="T27" fmla="*/ 16 h 117"/>
                <a:gd name="T28" fmla="*/ 91 w 142"/>
                <a:gd name="T29" fmla="*/ 13 h 117"/>
                <a:gd name="T30" fmla="*/ 95 w 142"/>
                <a:gd name="T31" fmla="*/ 6 h 117"/>
                <a:gd name="T32" fmla="*/ 102 w 142"/>
                <a:gd name="T33" fmla="*/ 2 h 117"/>
                <a:gd name="T34" fmla="*/ 113 w 142"/>
                <a:gd name="T35" fmla="*/ 0 h 117"/>
                <a:gd name="T36" fmla="*/ 119 w 142"/>
                <a:gd name="T37" fmla="*/ 0 h 117"/>
                <a:gd name="T38" fmla="*/ 130 w 142"/>
                <a:gd name="T39" fmla="*/ 2 h 117"/>
                <a:gd name="T40" fmla="*/ 136 w 142"/>
                <a:gd name="T41" fmla="*/ 7 h 117"/>
                <a:gd name="T42" fmla="*/ 139 w 142"/>
                <a:gd name="T43" fmla="*/ 15 h 117"/>
                <a:gd name="T44" fmla="*/ 141 w 142"/>
                <a:gd name="T45" fmla="*/ 27 h 117"/>
                <a:gd name="T46" fmla="*/ 142 w 142"/>
                <a:gd name="T47" fmla="*/ 45 h 117"/>
                <a:gd name="T48" fmla="*/ 142 w 142"/>
                <a:gd name="T49" fmla="*/ 117 h 117"/>
                <a:gd name="T50" fmla="*/ 110 w 142"/>
                <a:gd name="T51" fmla="*/ 117 h 117"/>
                <a:gd name="T52" fmla="*/ 110 w 142"/>
                <a:gd name="T53" fmla="*/ 41 h 117"/>
                <a:gd name="T54" fmla="*/ 107 w 142"/>
                <a:gd name="T55" fmla="*/ 34 h 117"/>
                <a:gd name="T56" fmla="*/ 107 w 142"/>
                <a:gd name="T57" fmla="*/ 31 h 117"/>
                <a:gd name="T58" fmla="*/ 105 w 142"/>
                <a:gd name="T59" fmla="*/ 31 h 117"/>
                <a:gd name="T60" fmla="*/ 103 w 142"/>
                <a:gd name="T61" fmla="*/ 30 h 117"/>
                <a:gd name="T62" fmla="*/ 101 w 142"/>
                <a:gd name="T63" fmla="*/ 27 h 117"/>
                <a:gd name="T64" fmla="*/ 99 w 142"/>
                <a:gd name="T65" fmla="*/ 27 h 117"/>
                <a:gd name="T66" fmla="*/ 94 w 142"/>
                <a:gd name="T67" fmla="*/ 30 h 117"/>
                <a:gd name="T68" fmla="*/ 90 w 142"/>
                <a:gd name="T69" fmla="*/ 34 h 117"/>
                <a:gd name="T70" fmla="*/ 87 w 142"/>
                <a:gd name="T71" fmla="*/ 39 h 117"/>
                <a:gd name="T72" fmla="*/ 87 w 142"/>
                <a:gd name="T73" fmla="*/ 117 h 117"/>
                <a:gd name="T74" fmla="*/ 55 w 142"/>
                <a:gd name="T75" fmla="*/ 117 h 117"/>
                <a:gd name="T76" fmla="*/ 55 w 142"/>
                <a:gd name="T77" fmla="*/ 38 h 117"/>
                <a:gd name="T78" fmla="*/ 53 w 142"/>
                <a:gd name="T79" fmla="*/ 31 h 117"/>
                <a:gd name="T80" fmla="*/ 51 w 142"/>
                <a:gd name="T81" fmla="*/ 29 h 117"/>
                <a:gd name="T82" fmla="*/ 48 w 142"/>
                <a:gd name="T83" fmla="*/ 27 h 117"/>
                <a:gd name="T84" fmla="*/ 44 w 142"/>
                <a:gd name="T85" fmla="*/ 27 h 117"/>
                <a:gd name="T86" fmla="*/ 41 w 142"/>
                <a:gd name="T87" fmla="*/ 29 h 117"/>
                <a:gd name="T88" fmla="*/ 35 w 142"/>
                <a:gd name="T89" fmla="*/ 34 h 117"/>
                <a:gd name="T90" fmla="*/ 35 w 142"/>
                <a:gd name="T91" fmla="*/ 35 h 117"/>
                <a:gd name="T92" fmla="*/ 34 w 142"/>
                <a:gd name="T93" fmla="*/ 38 h 117"/>
                <a:gd name="T94" fmla="*/ 34 w 142"/>
                <a:gd name="T95" fmla="*/ 40 h 117"/>
                <a:gd name="T96" fmla="*/ 33 w 142"/>
                <a:gd name="T97" fmla="*/ 43 h 117"/>
                <a:gd name="T98" fmla="*/ 33 w 142"/>
                <a:gd name="T99" fmla="*/ 117 h 117"/>
                <a:gd name="T100" fmla="*/ 0 w 142"/>
                <a:gd name="T101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" h="117">
                  <a:moveTo>
                    <a:pt x="0" y="117"/>
                  </a:moveTo>
                  <a:lnTo>
                    <a:pt x="0" y="0"/>
                  </a:lnTo>
                  <a:lnTo>
                    <a:pt x="33" y="0"/>
                  </a:lnTo>
                  <a:lnTo>
                    <a:pt x="33" y="16"/>
                  </a:lnTo>
                  <a:lnTo>
                    <a:pt x="35" y="12"/>
                  </a:lnTo>
                  <a:lnTo>
                    <a:pt x="38" y="9"/>
                  </a:lnTo>
                  <a:lnTo>
                    <a:pt x="47" y="2"/>
                  </a:lnTo>
                  <a:lnTo>
                    <a:pt x="49" y="1"/>
                  </a:lnTo>
                  <a:lnTo>
                    <a:pt x="53" y="0"/>
                  </a:lnTo>
                  <a:lnTo>
                    <a:pt x="72" y="0"/>
                  </a:lnTo>
                  <a:lnTo>
                    <a:pt x="78" y="2"/>
                  </a:lnTo>
                  <a:lnTo>
                    <a:pt x="83" y="6"/>
                  </a:lnTo>
                  <a:lnTo>
                    <a:pt x="85" y="13"/>
                  </a:lnTo>
                  <a:lnTo>
                    <a:pt x="87" y="16"/>
                  </a:lnTo>
                  <a:lnTo>
                    <a:pt x="91" y="13"/>
                  </a:lnTo>
                  <a:lnTo>
                    <a:pt x="95" y="6"/>
                  </a:lnTo>
                  <a:lnTo>
                    <a:pt x="102" y="2"/>
                  </a:lnTo>
                  <a:lnTo>
                    <a:pt x="113" y="0"/>
                  </a:lnTo>
                  <a:lnTo>
                    <a:pt x="119" y="0"/>
                  </a:lnTo>
                  <a:lnTo>
                    <a:pt x="130" y="2"/>
                  </a:lnTo>
                  <a:lnTo>
                    <a:pt x="136" y="7"/>
                  </a:lnTo>
                  <a:lnTo>
                    <a:pt x="139" y="15"/>
                  </a:lnTo>
                  <a:lnTo>
                    <a:pt x="141" y="27"/>
                  </a:lnTo>
                  <a:lnTo>
                    <a:pt x="142" y="45"/>
                  </a:lnTo>
                  <a:lnTo>
                    <a:pt x="142" y="117"/>
                  </a:lnTo>
                  <a:lnTo>
                    <a:pt x="110" y="117"/>
                  </a:lnTo>
                  <a:lnTo>
                    <a:pt x="110" y="41"/>
                  </a:lnTo>
                  <a:lnTo>
                    <a:pt x="107" y="34"/>
                  </a:lnTo>
                  <a:lnTo>
                    <a:pt x="107" y="31"/>
                  </a:lnTo>
                  <a:lnTo>
                    <a:pt x="105" y="31"/>
                  </a:lnTo>
                  <a:lnTo>
                    <a:pt x="103" y="30"/>
                  </a:lnTo>
                  <a:lnTo>
                    <a:pt x="101" y="27"/>
                  </a:lnTo>
                  <a:lnTo>
                    <a:pt x="99" y="27"/>
                  </a:lnTo>
                  <a:lnTo>
                    <a:pt x="94" y="30"/>
                  </a:lnTo>
                  <a:lnTo>
                    <a:pt x="90" y="34"/>
                  </a:lnTo>
                  <a:lnTo>
                    <a:pt x="87" y="39"/>
                  </a:lnTo>
                  <a:lnTo>
                    <a:pt x="87" y="117"/>
                  </a:lnTo>
                  <a:lnTo>
                    <a:pt x="55" y="117"/>
                  </a:lnTo>
                  <a:lnTo>
                    <a:pt x="55" y="38"/>
                  </a:lnTo>
                  <a:lnTo>
                    <a:pt x="53" y="31"/>
                  </a:lnTo>
                  <a:lnTo>
                    <a:pt x="51" y="29"/>
                  </a:lnTo>
                  <a:lnTo>
                    <a:pt x="48" y="27"/>
                  </a:lnTo>
                  <a:lnTo>
                    <a:pt x="44" y="27"/>
                  </a:lnTo>
                  <a:lnTo>
                    <a:pt x="41" y="29"/>
                  </a:lnTo>
                  <a:lnTo>
                    <a:pt x="35" y="34"/>
                  </a:lnTo>
                  <a:lnTo>
                    <a:pt x="35" y="35"/>
                  </a:lnTo>
                  <a:lnTo>
                    <a:pt x="34" y="38"/>
                  </a:lnTo>
                  <a:lnTo>
                    <a:pt x="34" y="40"/>
                  </a:lnTo>
                  <a:lnTo>
                    <a:pt x="33" y="43"/>
                  </a:lnTo>
                  <a:lnTo>
                    <a:pt x="33" y="117"/>
                  </a:lnTo>
                  <a:lnTo>
                    <a:pt x="0" y="1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58" name="Freeform 14"/>
            <p:cNvSpPr>
              <a:spLocks noEditPoints="1"/>
            </p:cNvSpPr>
            <p:nvPr/>
          </p:nvSpPr>
          <p:spPr bwMode="auto">
            <a:xfrm>
              <a:off x="803" y="3972"/>
              <a:ext cx="18" cy="33"/>
            </a:xfrm>
            <a:custGeom>
              <a:avLst/>
              <a:gdLst>
                <a:gd name="T0" fmla="*/ 47 w 93"/>
                <a:gd name="T1" fmla="*/ 25 h 166"/>
                <a:gd name="T2" fmla="*/ 44 w 93"/>
                <a:gd name="T3" fmla="*/ 25 h 166"/>
                <a:gd name="T4" fmla="*/ 37 w 93"/>
                <a:gd name="T5" fmla="*/ 30 h 166"/>
                <a:gd name="T6" fmla="*/ 35 w 93"/>
                <a:gd name="T7" fmla="*/ 34 h 166"/>
                <a:gd name="T8" fmla="*/ 34 w 93"/>
                <a:gd name="T9" fmla="*/ 39 h 166"/>
                <a:gd name="T10" fmla="*/ 33 w 93"/>
                <a:gd name="T11" fmla="*/ 46 h 166"/>
                <a:gd name="T12" fmla="*/ 33 w 93"/>
                <a:gd name="T13" fmla="*/ 72 h 166"/>
                <a:gd name="T14" fmla="*/ 35 w 93"/>
                <a:gd name="T15" fmla="*/ 82 h 166"/>
                <a:gd name="T16" fmla="*/ 37 w 93"/>
                <a:gd name="T17" fmla="*/ 87 h 166"/>
                <a:gd name="T18" fmla="*/ 44 w 93"/>
                <a:gd name="T19" fmla="*/ 91 h 166"/>
                <a:gd name="T20" fmla="*/ 49 w 93"/>
                <a:gd name="T21" fmla="*/ 91 h 166"/>
                <a:gd name="T22" fmla="*/ 52 w 93"/>
                <a:gd name="T23" fmla="*/ 90 h 166"/>
                <a:gd name="T24" fmla="*/ 56 w 93"/>
                <a:gd name="T25" fmla="*/ 85 h 166"/>
                <a:gd name="T26" fmla="*/ 58 w 93"/>
                <a:gd name="T27" fmla="*/ 82 h 166"/>
                <a:gd name="T28" fmla="*/ 59 w 93"/>
                <a:gd name="T29" fmla="*/ 75 h 166"/>
                <a:gd name="T30" fmla="*/ 61 w 93"/>
                <a:gd name="T31" fmla="*/ 68 h 166"/>
                <a:gd name="T32" fmla="*/ 62 w 93"/>
                <a:gd name="T33" fmla="*/ 56 h 166"/>
                <a:gd name="T34" fmla="*/ 61 w 93"/>
                <a:gd name="T35" fmla="*/ 46 h 166"/>
                <a:gd name="T36" fmla="*/ 59 w 93"/>
                <a:gd name="T37" fmla="*/ 39 h 166"/>
                <a:gd name="T38" fmla="*/ 58 w 93"/>
                <a:gd name="T39" fmla="*/ 34 h 166"/>
                <a:gd name="T40" fmla="*/ 56 w 93"/>
                <a:gd name="T41" fmla="*/ 30 h 166"/>
                <a:gd name="T42" fmla="*/ 54 w 93"/>
                <a:gd name="T43" fmla="*/ 27 h 166"/>
                <a:gd name="T44" fmla="*/ 51 w 93"/>
                <a:gd name="T45" fmla="*/ 25 h 166"/>
                <a:gd name="T46" fmla="*/ 47 w 93"/>
                <a:gd name="T47" fmla="*/ 25 h 166"/>
                <a:gd name="T48" fmla="*/ 0 w 93"/>
                <a:gd name="T49" fmla="*/ 166 h 166"/>
                <a:gd name="T50" fmla="*/ 0 w 93"/>
                <a:gd name="T51" fmla="*/ 0 h 166"/>
                <a:gd name="T52" fmla="*/ 33 w 93"/>
                <a:gd name="T53" fmla="*/ 0 h 166"/>
                <a:gd name="T54" fmla="*/ 33 w 93"/>
                <a:gd name="T55" fmla="*/ 16 h 166"/>
                <a:gd name="T56" fmla="*/ 35 w 93"/>
                <a:gd name="T57" fmla="*/ 12 h 166"/>
                <a:gd name="T58" fmla="*/ 37 w 93"/>
                <a:gd name="T59" fmla="*/ 9 h 166"/>
                <a:gd name="T60" fmla="*/ 44 w 93"/>
                <a:gd name="T61" fmla="*/ 2 h 166"/>
                <a:gd name="T62" fmla="*/ 51 w 93"/>
                <a:gd name="T63" fmla="*/ 0 h 166"/>
                <a:gd name="T64" fmla="*/ 58 w 93"/>
                <a:gd name="T65" fmla="*/ 0 h 166"/>
                <a:gd name="T66" fmla="*/ 68 w 93"/>
                <a:gd name="T67" fmla="*/ 1 h 166"/>
                <a:gd name="T68" fmla="*/ 77 w 93"/>
                <a:gd name="T69" fmla="*/ 4 h 166"/>
                <a:gd name="T70" fmla="*/ 84 w 93"/>
                <a:gd name="T71" fmla="*/ 13 h 166"/>
                <a:gd name="T72" fmla="*/ 90 w 93"/>
                <a:gd name="T73" fmla="*/ 26 h 166"/>
                <a:gd name="T74" fmla="*/ 92 w 93"/>
                <a:gd name="T75" fmla="*/ 42 h 166"/>
                <a:gd name="T76" fmla="*/ 93 w 93"/>
                <a:gd name="T77" fmla="*/ 60 h 166"/>
                <a:gd name="T78" fmla="*/ 92 w 93"/>
                <a:gd name="T79" fmla="*/ 78 h 166"/>
                <a:gd name="T80" fmla="*/ 90 w 93"/>
                <a:gd name="T81" fmla="*/ 93 h 166"/>
                <a:gd name="T82" fmla="*/ 84 w 93"/>
                <a:gd name="T83" fmla="*/ 106 h 166"/>
                <a:gd name="T84" fmla="*/ 77 w 93"/>
                <a:gd name="T85" fmla="*/ 113 h 166"/>
                <a:gd name="T86" fmla="*/ 68 w 93"/>
                <a:gd name="T87" fmla="*/ 118 h 166"/>
                <a:gd name="T88" fmla="*/ 58 w 93"/>
                <a:gd name="T89" fmla="*/ 120 h 166"/>
                <a:gd name="T90" fmla="*/ 52 w 93"/>
                <a:gd name="T91" fmla="*/ 120 h 166"/>
                <a:gd name="T92" fmla="*/ 48 w 93"/>
                <a:gd name="T93" fmla="*/ 119 h 166"/>
                <a:gd name="T94" fmla="*/ 44 w 93"/>
                <a:gd name="T95" fmla="*/ 114 h 166"/>
                <a:gd name="T96" fmla="*/ 41 w 93"/>
                <a:gd name="T97" fmla="*/ 112 h 166"/>
                <a:gd name="T98" fmla="*/ 36 w 93"/>
                <a:gd name="T99" fmla="*/ 108 h 166"/>
                <a:gd name="T100" fmla="*/ 34 w 93"/>
                <a:gd name="T101" fmla="*/ 104 h 166"/>
                <a:gd name="T102" fmla="*/ 33 w 93"/>
                <a:gd name="T103" fmla="*/ 100 h 166"/>
                <a:gd name="T104" fmla="*/ 33 w 93"/>
                <a:gd name="T105" fmla="*/ 166 h 166"/>
                <a:gd name="T106" fmla="*/ 0 w 93"/>
                <a:gd name="T107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3" h="166">
                  <a:moveTo>
                    <a:pt x="47" y="25"/>
                  </a:moveTo>
                  <a:lnTo>
                    <a:pt x="44" y="25"/>
                  </a:lnTo>
                  <a:lnTo>
                    <a:pt x="37" y="30"/>
                  </a:lnTo>
                  <a:lnTo>
                    <a:pt x="35" y="34"/>
                  </a:lnTo>
                  <a:lnTo>
                    <a:pt x="34" y="39"/>
                  </a:lnTo>
                  <a:lnTo>
                    <a:pt x="33" y="46"/>
                  </a:lnTo>
                  <a:lnTo>
                    <a:pt x="33" y="72"/>
                  </a:lnTo>
                  <a:lnTo>
                    <a:pt x="35" y="82"/>
                  </a:lnTo>
                  <a:lnTo>
                    <a:pt x="37" y="87"/>
                  </a:lnTo>
                  <a:lnTo>
                    <a:pt x="44" y="91"/>
                  </a:lnTo>
                  <a:lnTo>
                    <a:pt x="49" y="91"/>
                  </a:lnTo>
                  <a:lnTo>
                    <a:pt x="52" y="90"/>
                  </a:lnTo>
                  <a:lnTo>
                    <a:pt x="56" y="85"/>
                  </a:lnTo>
                  <a:lnTo>
                    <a:pt x="58" y="82"/>
                  </a:lnTo>
                  <a:lnTo>
                    <a:pt x="59" y="75"/>
                  </a:lnTo>
                  <a:lnTo>
                    <a:pt x="61" y="68"/>
                  </a:lnTo>
                  <a:lnTo>
                    <a:pt x="62" y="56"/>
                  </a:lnTo>
                  <a:lnTo>
                    <a:pt x="61" y="46"/>
                  </a:lnTo>
                  <a:lnTo>
                    <a:pt x="59" y="39"/>
                  </a:lnTo>
                  <a:lnTo>
                    <a:pt x="58" y="34"/>
                  </a:lnTo>
                  <a:lnTo>
                    <a:pt x="56" y="30"/>
                  </a:lnTo>
                  <a:lnTo>
                    <a:pt x="54" y="27"/>
                  </a:lnTo>
                  <a:lnTo>
                    <a:pt x="51" y="25"/>
                  </a:lnTo>
                  <a:lnTo>
                    <a:pt x="47" y="25"/>
                  </a:lnTo>
                  <a:close/>
                  <a:moveTo>
                    <a:pt x="0" y="166"/>
                  </a:moveTo>
                  <a:lnTo>
                    <a:pt x="0" y="0"/>
                  </a:lnTo>
                  <a:lnTo>
                    <a:pt x="33" y="0"/>
                  </a:lnTo>
                  <a:lnTo>
                    <a:pt x="33" y="16"/>
                  </a:lnTo>
                  <a:lnTo>
                    <a:pt x="35" y="12"/>
                  </a:lnTo>
                  <a:lnTo>
                    <a:pt x="37" y="9"/>
                  </a:lnTo>
                  <a:lnTo>
                    <a:pt x="44" y="2"/>
                  </a:lnTo>
                  <a:lnTo>
                    <a:pt x="51" y="0"/>
                  </a:lnTo>
                  <a:lnTo>
                    <a:pt x="58" y="0"/>
                  </a:lnTo>
                  <a:lnTo>
                    <a:pt x="68" y="1"/>
                  </a:lnTo>
                  <a:lnTo>
                    <a:pt x="77" y="4"/>
                  </a:lnTo>
                  <a:lnTo>
                    <a:pt x="84" y="13"/>
                  </a:lnTo>
                  <a:lnTo>
                    <a:pt x="90" y="26"/>
                  </a:lnTo>
                  <a:lnTo>
                    <a:pt x="92" y="42"/>
                  </a:lnTo>
                  <a:lnTo>
                    <a:pt x="93" y="60"/>
                  </a:lnTo>
                  <a:lnTo>
                    <a:pt x="92" y="78"/>
                  </a:lnTo>
                  <a:lnTo>
                    <a:pt x="90" y="93"/>
                  </a:lnTo>
                  <a:lnTo>
                    <a:pt x="84" y="106"/>
                  </a:lnTo>
                  <a:lnTo>
                    <a:pt x="77" y="113"/>
                  </a:lnTo>
                  <a:lnTo>
                    <a:pt x="68" y="118"/>
                  </a:lnTo>
                  <a:lnTo>
                    <a:pt x="58" y="120"/>
                  </a:lnTo>
                  <a:lnTo>
                    <a:pt x="52" y="120"/>
                  </a:lnTo>
                  <a:lnTo>
                    <a:pt x="48" y="119"/>
                  </a:lnTo>
                  <a:lnTo>
                    <a:pt x="44" y="114"/>
                  </a:lnTo>
                  <a:lnTo>
                    <a:pt x="41" y="112"/>
                  </a:lnTo>
                  <a:lnTo>
                    <a:pt x="36" y="108"/>
                  </a:lnTo>
                  <a:lnTo>
                    <a:pt x="34" y="104"/>
                  </a:lnTo>
                  <a:lnTo>
                    <a:pt x="33" y="100"/>
                  </a:lnTo>
                  <a:lnTo>
                    <a:pt x="33" y="166"/>
                  </a:lnTo>
                  <a:lnTo>
                    <a:pt x="0" y="16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59" name="Freeform 15"/>
            <p:cNvSpPr>
              <a:spLocks/>
            </p:cNvSpPr>
            <p:nvPr/>
          </p:nvSpPr>
          <p:spPr bwMode="auto">
            <a:xfrm>
              <a:off x="825" y="3971"/>
              <a:ext cx="12" cy="24"/>
            </a:xfrm>
            <a:custGeom>
              <a:avLst/>
              <a:gdLst>
                <a:gd name="T0" fmla="*/ 0 w 58"/>
                <a:gd name="T1" fmla="*/ 121 h 121"/>
                <a:gd name="T2" fmla="*/ 0 w 58"/>
                <a:gd name="T3" fmla="*/ 4 h 121"/>
                <a:gd name="T4" fmla="*/ 29 w 58"/>
                <a:gd name="T5" fmla="*/ 4 h 121"/>
                <a:gd name="T6" fmla="*/ 29 w 58"/>
                <a:gd name="T7" fmla="*/ 24 h 121"/>
                <a:gd name="T8" fmla="*/ 40 w 58"/>
                <a:gd name="T9" fmla="*/ 6 h 121"/>
                <a:gd name="T10" fmla="*/ 49 w 58"/>
                <a:gd name="T11" fmla="*/ 2 h 121"/>
                <a:gd name="T12" fmla="*/ 58 w 58"/>
                <a:gd name="T13" fmla="*/ 0 h 121"/>
                <a:gd name="T14" fmla="*/ 58 w 58"/>
                <a:gd name="T15" fmla="*/ 31 h 121"/>
                <a:gd name="T16" fmla="*/ 50 w 58"/>
                <a:gd name="T17" fmla="*/ 31 h 121"/>
                <a:gd name="T18" fmla="*/ 46 w 58"/>
                <a:gd name="T19" fmla="*/ 33 h 121"/>
                <a:gd name="T20" fmla="*/ 42 w 58"/>
                <a:gd name="T21" fmla="*/ 35 h 121"/>
                <a:gd name="T22" fmla="*/ 40 w 58"/>
                <a:gd name="T23" fmla="*/ 36 h 121"/>
                <a:gd name="T24" fmla="*/ 38 w 58"/>
                <a:gd name="T25" fmla="*/ 38 h 121"/>
                <a:gd name="T26" fmla="*/ 35 w 58"/>
                <a:gd name="T27" fmla="*/ 45 h 121"/>
                <a:gd name="T28" fmla="*/ 34 w 58"/>
                <a:gd name="T29" fmla="*/ 54 h 121"/>
                <a:gd name="T30" fmla="*/ 32 w 58"/>
                <a:gd name="T31" fmla="*/ 66 h 121"/>
                <a:gd name="T32" fmla="*/ 32 w 58"/>
                <a:gd name="T33" fmla="*/ 121 h 121"/>
                <a:gd name="T34" fmla="*/ 0 w 58"/>
                <a:gd name="T35" fmla="*/ 12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121">
                  <a:moveTo>
                    <a:pt x="0" y="121"/>
                  </a:moveTo>
                  <a:lnTo>
                    <a:pt x="0" y="4"/>
                  </a:lnTo>
                  <a:lnTo>
                    <a:pt x="29" y="4"/>
                  </a:lnTo>
                  <a:lnTo>
                    <a:pt x="29" y="24"/>
                  </a:lnTo>
                  <a:lnTo>
                    <a:pt x="40" y="6"/>
                  </a:lnTo>
                  <a:lnTo>
                    <a:pt x="49" y="2"/>
                  </a:lnTo>
                  <a:lnTo>
                    <a:pt x="58" y="0"/>
                  </a:lnTo>
                  <a:lnTo>
                    <a:pt x="58" y="31"/>
                  </a:lnTo>
                  <a:lnTo>
                    <a:pt x="50" y="31"/>
                  </a:lnTo>
                  <a:lnTo>
                    <a:pt x="46" y="33"/>
                  </a:lnTo>
                  <a:lnTo>
                    <a:pt x="42" y="35"/>
                  </a:lnTo>
                  <a:lnTo>
                    <a:pt x="40" y="36"/>
                  </a:lnTo>
                  <a:lnTo>
                    <a:pt x="38" y="38"/>
                  </a:lnTo>
                  <a:lnTo>
                    <a:pt x="35" y="45"/>
                  </a:lnTo>
                  <a:lnTo>
                    <a:pt x="34" y="54"/>
                  </a:lnTo>
                  <a:lnTo>
                    <a:pt x="32" y="66"/>
                  </a:lnTo>
                  <a:lnTo>
                    <a:pt x="32" y="121"/>
                  </a:lnTo>
                  <a:lnTo>
                    <a:pt x="0" y="12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60" name="Freeform 16"/>
            <p:cNvSpPr>
              <a:spLocks noEditPoints="1"/>
            </p:cNvSpPr>
            <p:nvPr/>
          </p:nvSpPr>
          <p:spPr bwMode="auto">
            <a:xfrm>
              <a:off x="838" y="3971"/>
              <a:ext cx="20" cy="25"/>
            </a:xfrm>
            <a:custGeom>
              <a:avLst/>
              <a:gdLst>
                <a:gd name="T0" fmla="*/ 69 w 98"/>
                <a:gd name="T1" fmla="*/ 52 h 124"/>
                <a:gd name="T2" fmla="*/ 67 w 98"/>
                <a:gd name="T3" fmla="*/ 42 h 124"/>
                <a:gd name="T4" fmla="*/ 63 w 98"/>
                <a:gd name="T5" fmla="*/ 31 h 124"/>
                <a:gd name="T6" fmla="*/ 61 w 98"/>
                <a:gd name="T7" fmla="*/ 30 h 124"/>
                <a:gd name="T8" fmla="*/ 60 w 98"/>
                <a:gd name="T9" fmla="*/ 28 h 124"/>
                <a:gd name="T10" fmla="*/ 58 w 98"/>
                <a:gd name="T11" fmla="*/ 27 h 124"/>
                <a:gd name="T12" fmla="*/ 54 w 98"/>
                <a:gd name="T13" fmla="*/ 26 h 124"/>
                <a:gd name="T14" fmla="*/ 51 w 98"/>
                <a:gd name="T15" fmla="*/ 26 h 124"/>
                <a:gd name="T16" fmla="*/ 46 w 98"/>
                <a:gd name="T17" fmla="*/ 27 h 124"/>
                <a:gd name="T18" fmla="*/ 43 w 98"/>
                <a:gd name="T19" fmla="*/ 28 h 124"/>
                <a:gd name="T20" fmla="*/ 40 w 98"/>
                <a:gd name="T21" fmla="*/ 31 h 124"/>
                <a:gd name="T22" fmla="*/ 33 w 98"/>
                <a:gd name="T23" fmla="*/ 42 h 124"/>
                <a:gd name="T24" fmla="*/ 32 w 98"/>
                <a:gd name="T25" fmla="*/ 46 h 124"/>
                <a:gd name="T26" fmla="*/ 31 w 98"/>
                <a:gd name="T27" fmla="*/ 52 h 124"/>
                <a:gd name="T28" fmla="*/ 69 w 98"/>
                <a:gd name="T29" fmla="*/ 52 h 124"/>
                <a:gd name="T30" fmla="*/ 31 w 98"/>
                <a:gd name="T31" fmla="*/ 73 h 124"/>
                <a:gd name="T32" fmla="*/ 33 w 98"/>
                <a:gd name="T33" fmla="*/ 85 h 124"/>
                <a:gd name="T34" fmla="*/ 38 w 98"/>
                <a:gd name="T35" fmla="*/ 93 h 124"/>
                <a:gd name="T36" fmla="*/ 40 w 98"/>
                <a:gd name="T37" fmla="*/ 96 h 124"/>
                <a:gd name="T38" fmla="*/ 42 w 98"/>
                <a:gd name="T39" fmla="*/ 98 h 124"/>
                <a:gd name="T40" fmla="*/ 44 w 98"/>
                <a:gd name="T41" fmla="*/ 100 h 124"/>
                <a:gd name="T42" fmla="*/ 48 w 98"/>
                <a:gd name="T43" fmla="*/ 101 h 124"/>
                <a:gd name="T44" fmla="*/ 51 w 98"/>
                <a:gd name="T45" fmla="*/ 101 h 124"/>
                <a:gd name="T46" fmla="*/ 58 w 98"/>
                <a:gd name="T47" fmla="*/ 98 h 124"/>
                <a:gd name="T48" fmla="*/ 60 w 98"/>
                <a:gd name="T49" fmla="*/ 95 h 124"/>
                <a:gd name="T50" fmla="*/ 62 w 98"/>
                <a:gd name="T51" fmla="*/ 94 h 124"/>
                <a:gd name="T52" fmla="*/ 63 w 98"/>
                <a:gd name="T53" fmla="*/ 93 h 124"/>
                <a:gd name="T54" fmla="*/ 65 w 98"/>
                <a:gd name="T55" fmla="*/ 88 h 124"/>
                <a:gd name="T56" fmla="*/ 65 w 98"/>
                <a:gd name="T57" fmla="*/ 86 h 124"/>
                <a:gd name="T58" fmla="*/ 94 w 98"/>
                <a:gd name="T59" fmla="*/ 86 h 124"/>
                <a:gd name="T60" fmla="*/ 91 w 98"/>
                <a:gd name="T61" fmla="*/ 97 h 124"/>
                <a:gd name="T62" fmla="*/ 86 w 98"/>
                <a:gd name="T63" fmla="*/ 107 h 124"/>
                <a:gd name="T64" fmla="*/ 80 w 98"/>
                <a:gd name="T65" fmla="*/ 115 h 124"/>
                <a:gd name="T66" fmla="*/ 71 w 98"/>
                <a:gd name="T67" fmla="*/ 120 h 124"/>
                <a:gd name="T68" fmla="*/ 60 w 98"/>
                <a:gd name="T69" fmla="*/ 123 h 124"/>
                <a:gd name="T70" fmla="*/ 49 w 98"/>
                <a:gd name="T71" fmla="*/ 124 h 124"/>
                <a:gd name="T72" fmla="*/ 35 w 98"/>
                <a:gd name="T73" fmla="*/ 122 h 124"/>
                <a:gd name="T74" fmla="*/ 24 w 98"/>
                <a:gd name="T75" fmla="*/ 116 h 124"/>
                <a:gd name="T76" fmla="*/ 14 w 98"/>
                <a:gd name="T77" fmla="*/ 107 h 124"/>
                <a:gd name="T78" fmla="*/ 6 w 98"/>
                <a:gd name="T79" fmla="*/ 94 h 124"/>
                <a:gd name="T80" fmla="*/ 2 w 98"/>
                <a:gd name="T81" fmla="*/ 79 h 124"/>
                <a:gd name="T82" fmla="*/ 0 w 98"/>
                <a:gd name="T83" fmla="*/ 64 h 124"/>
                <a:gd name="T84" fmla="*/ 2 w 98"/>
                <a:gd name="T85" fmla="*/ 46 h 124"/>
                <a:gd name="T86" fmla="*/ 6 w 98"/>
                <a:gd name="T87" fmla="*/ 30 h 124"/>
                <a:gd name="T88" fmla="*/ 14 w 98"/>
                <a:gd name="T89" fmla="*/ 17 h 124"/>
                <a:gd name="T90" fmla="*/ 24 w 98"/>
                <a:gd name="T91" fmla="*/ 8 h 124"/>
                <a:gd name="T92" fmla="*/ 35 w 98"/>
                <a:gd name="T93" fmla="*/ 2 h 124"/>
                <a:gd name="T94" fmla="*/ 49 w 98"/>
                <a:gd name="T95" fmla="*/ 0 h 124"/>
                <a:gd name="T96" fmla="*/ 64 w 98"/>
                <a:gd name="T97" fmla="*/ 2 h 124"/>
                <a:gd name="T98" fmla="*/ 77 w 98"/>
                <a:gd name="T99" fmla="*/ 8 h 124"/>
                <a:gd name="T100" fmla="*/ 86 w 98"/>
                <a:gd name="T101" fmla="*/ 17 h 124"/>
                <a:gd name="T102" fmla="*/ 90 w 98"/>
                <a:gd name="T103" fmla="*/ 27 h 124"/>
                <a:gd name="T104" fmla="*/ 94 w 98"/>
                <a:gd name="T105" fmla="*/ 38 h 124"/>
                <a:gd name="T106" fmla="*/ 97 w 98"/>
                <a:gd name="T107" fmla="*/ 50 h 124"/>
                <a:gd name="T108" fmla="*/ 98 w 98"/>
                <a:gd name="T109" fmla="*/ 66 h 124"/>
                <a:gd name="T110" fmla="*/ 98 w 98"/>
                <a:gd name="T111" fmla="*/ 73 h 124"/>
                <a:gd name="T112" fmla="*/ 31 w 98"/>
                <a:gd name="T113" fmla="*/ 73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8" h="124">
                  <a:moveTo>
                    <a:pt x="69" y="52"/>
                  </a:moveTo>
                  <a:lnTo>
                    <a:pt x="67" y="42"/>
                  </a:lnTo>
                  <a:lnTo>
                    <a:pt x="63" y="31"/>
                  </a:lnTo>
                  <a:lnTo>
                    <a:pt x="61" y="30"/>
                  </a:lnTo>
                  <a:lnTo>
                    <a:pt x="60" y="28"/>
                  </a:lnTo>
                  <a:lnTo>
                    <a:pt x="58" y="27"/>
                  </a:lnTo>
                  <a:lnTo>
                    <a:pt x="54" y="26"/>
                  </a:lnTo>
                  <a:lnTo>
                    <a:pt x="51" y="26"/>
                  </a:lnTo>
                  <a:lnTo>
                    <a:pt x="46" y="27"/>
                  </a:lnTo>
                  <a:lnTo>
                    <a:pt x="43" y="28"/>
                  </a:lnTo>
                  <a:lnTo>
                    <a:pt x="40" y="31"/>
                  </a:lnTo>
                  <a:lnTo>
                    <a:pt x="33" y="42"/>
                  </a:lnTo>
                  <a:lnTo>
                    <a:pt x="32" y="46"/>
                  </a:lnTo>
                  <a:lnTo>
                    <a:pt x="31" y="52"/>
                  </a:lnTo>
                  <a:lnTo>
                    <a:pt x="69" y="52"/>
                  </a:lnTo>
                  <a:close/>
                  <a:moveTo>
                    <a:pt x="31" y="73"/>
                  </a:moveTo>
                  <a:lnTo>
                    <a:pt x="33" y="85"/>
                  </a:lnTo>
                  <a:lnTo>
                    <a:pt x="38" y="93"/>
                  </a:lnTo>
                  <a:lnTo>
                    <a:pt x="40" y="96"/>
                  </a:lnTo>
                  <a:lnTo>
                    <a:pt x="42" y="98"/>
                  </a:lnTo>
                  <a:lnTo>
                    <a:pt x="44" y="100"/>
                  </a:lnTo>
                  <a:lnTo>
                    <a:pt x="48" y="101"/>
                  </a:lnTo>
                  <a:lnTo>
                    <a:pt x="51" y="101"/>
                  </a:lnTo>
                  <a:lnTo>
                    <a:pt x="58" y="98"/>
                  </a:lnTo>
                  <a:lnTo>
                    <a:pt x="60" y="95"/>
                  </a:lnTo>
                  <a:lnTo>
                    <a:pt x="62" y="94"/>
                  </a:lnTo>
                  <a:lnTo>
                    <a:pt x="63" y="93"/>
                  </a:lnTo>
                  <a:lnTo>
                    <a:pt x="65" y="88"/>
                  </a:lnTo>
                  <a:lnTo>
                    <a:pt x="65" y="86"/>
                  </a:lnTo>
                  <a:lnTo>
                    <a:pt x="94" y="86"/>
                  </a:lnTo>
                  <a:lnTo>
                    <a:pt x="91" y="97"/>
                  </a:lnTo>
                  <a:lnTo>
                    <a:pt x="86" y="107"/>
                  </a:lnTo>
                  <a:lnTo>
                    <a:pt x="80" y="115"/>
                  </a:lnTo>
                  <a:lnTo>
                    <a:pt x="71" y="120"/>
                  </a:lnTo>
                  <a:lnTo>
                    <a:pt x="60" y="123"/>
                  </a:lnTo>
                  <a:lnTo>
                    <a:pt x="49" y="124"/>
                  </a:lnTo>
                  <a:lnTo>
                    <a:pt x="35" y="122"/>
                  </a:lnTo>
                  <a:lnTo>
                    <a:pt x="24" y="116"/>
                  </a:lnTo>
                  <a:lnTo>
                    <a:pt x="14" y="107"/>
                  </a:lnTo>
                  <a:lnTo>
                    <a:pt x="6" y="94"/>
                  </a:lnTo>
                  <a:lnTo>
                    <a:pt x="2" y="79"/>
                  </a:lnTo>
                  <a:lnTo>
                    <a:pt x="0" y="64"/>
                  </a:lnTo>
                  <a:lnTo>
                    <a:pt x="2" y="46"/>
                  </a:lnTo>
                  <a:lnTo>
                    <a:pt x="6" y="30"/>
                  </a:lnTo>
                  <a:lnTo>
                    <a:pt x="14" y="17"/>
                  </a:lnTo>
                  <a:lnTo>
                    <a:pt x="24" y="8"/>
                  </a:lnTo>
                  <a:lnTo>
                    <a:pt x="35" y="2"/>
                  </a:lnTo>
                  <a:lnTo>
                    <a:pt x="49" y="0"/>
                  </a:lnTo>
                  <a:lnTo>
                    <a:pt x="64" y="2"/>
                  </a:lnTo>
                  <a:lnTo>
                    <a:pt x="77" y="8"/>
                  </a:lnTo>
                  <a:lnTo>
                    <a:pt x="86" y="17"/>
                  </a:lnTo>
                  <a:lnTo>
                    <a:pt x="90" y="27"/>
                  </a:lnTo>
                  <a:lnTo>
                    <a:pt x="94" y="38"/>
                  </a:lnTo>
                  <a:lnTo>
                    <a:pt x="97" y="50"/>
                  </a:lnTo>
                  <a:lnTo>
                    <a:pt x="98" y="66"/>
                  </a:lnTo>
                  <a:lnTo>
                    <a:pt x="98" y="73"/>
                  </a:lnTo>
                  <a:lnTo>
                    <a:pt x="31" y="7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61" name="Freeform 17"/>
            <p:cNvSpPr>
              <a:spLocks/>
            </p:cNvSpPr>
            <p:nvPr/>
          </p:nvSpPr>
          <p:spPr bwMode="auto">
            <a:xfrm>
              <a:off x="859" y="3971"/>
              <a:ext cx="15" cy="25"/>
            </a:xfrm>
            <a:custGeom>
              <a:avLst/>
              <a:gdLst>
                <a:gd name="T0" fmla="*/ 0 w 75"/>
                <a:gd name="T1" fmla="*/ 113 h 124"/>
                <a:gd name="T2" fmla="*/ 15 w 75"/>
                <a:gd name="T3" fmla="*/ 86 h 124"/>
                <a:gd name="T4" fmla="*/ 22 w 75"/>
                <a:gd name="T5" fmla="*/ 91 h 124"/>
                <a:gd name="T6" fmla="*/ 30 w 75"/>
                <a:gd name="T7" fmla="*/ 95 h 124"/>
                <a:gd name="T8" fmla="*/ 38 w 75"/>
                <a:gd name="T9" fmla="*/ 95 h 124"/>
                <a:gd name="T10" fmla="*/ 42 w 75"/>
                <a:gd name="T11" fmla="*/ 92 h 124"/>
                <a:gd name="T12" fmla="*/ 43 w 75"/>
                <a:gd name="T13" fmla="*/ 89 h 124"/>
                <a:gd name="T14" fmla="*/ 44 w 75"/>
                <a:gd name="T15" fmla="*/ 88 h 124"/>
                <a:gd name="T16" fmla="*/ 44 w 75"/>
                <a:gd name="T17" fmla="*/ 86 h 124"/>
                <a:gd name="T18" fmla="*/ 42 w 75"/>
                <a:gd name="T19" fmla="*/ 82 h 124"/>
                <a:gd name="T20" fmla="*/ 38 w 75"/>
                <a:gd name="T21" fmla="*/ 79 h 124"/>
                <a:gd name="T22" fmla="*/ 29 w 75"/>
                <a:gd name="T23" fmla="*/ 73 h 124"/>
                <a:gd name="T24" fmla="*/ 28 w 75"/>
                <a:gd name="T25" fmla="*/ 73 h 124"/>
                <a:gd name="T26" fmla="*/ 26 w 75"/>
                <a:gd name="T27" fmla="*/ 71 h 124"/>
                <a:gd name="T28" fmla="*/ 26 w 75"/>
                <a:gd name="T29" fmla="*/ 69 h 124"/>
                <a:gd name="T30" fmla="*/ 15 w 75"/>
                <a:gd name="T31" fmla="*/ 63 h 124"/>
                <a:gd name="T32" fmla="*/ 12 w 75"/>
                <a:gd name="T33" fmla="*/ 58 h 124"/>
                <a:gd name="T34" fmla="*/ 9 w 75"/>
                <a:gd name="T35" fmla="*/ 55 h 124"/>
                <a:gd name="T36" fmla="*/ 6 w 75"/>
                <a:gd name="T37" fmla="*/ 49 h 124"/>
                <a:gd name="T38" fmla="*/ 4 w 75"/>
                <a:gd name="T39" fmla="*/ 38 h 124"/>
                <a:gd name="T40" fmla="*/ 5 w 75"/>
                <a:gd name="T41" fmla="*/ 27 h 124"/>
                <a:gd name="T42" fmla="*/ 9 w 75"/>
                <a:gd name="T43" fmla="*/ 18 h 124"/>
                <a:gd name="T44" fmla="*/ 15 w 75"/>
                <a:gd name="T45" fmla="*/ 11 h 124"/>
                <a:gd name="T46" fmla="*/ 23 w 75"/>
                <a:gd name="T47" fmla="*/ 5 h 124"/>
                <a:gd name="T48" fmla="*/ 32 w 75"/>
                <a:gd name="T49" fmla="*/ 1 h 124"/>
                <a:gd name="T50" fmla="*/ 44 w 75"/>
                <a:gd name="T51" fmla="*/ 0 h 124"/>
                <a:gd name="T52" fmla="*/ 48 w 75"/>
                <a:gd name="T53" fmla="*/ 0 h 124"/>
                <a:gd name="T54" fmla="*/ 52 w 75"/>
                <a:gd name="T55" fmla="*/ 2 h 124"/>
                <a:gd name="T56" fmla="*/ 56 w 75"/>
                <a:gd name="T57" fmla="*/ 4 h 124"/>
                <a:gd name="T58" fmla="*/ 61 w 75"/>
                <a:gd name="T59" fmla="*/ 4 h 124"/>
                <a:gd name="T60" fmla="*/ 67 w 75"/>
                <a:gd name="T61" fmla="*/ 8 h 124"/>
                <a:gd name="T62" fmla="*/ 72 w 75"/>
                <a:gd name="T63" fmla="*/ 9 h 124"/>
                <a:gd name="T64" fmla="*/ 75 w 75"/>
                <a:gd name="T65" fmla="*/ 11 h 124"/>
                <a:gd name="T66" fmla="*/ 61 w 75"/>
                <a:gd name="T67" fmla="*/ 35 h 124"/>
                <a:gd name="T68" fmla="*/ 58 w 75"/>
                <a:gd name="T69" fmla="*/ 31 h 124"/>
                <a:gd name="T70" fmla="*/ 52 w 75"/>
                <a:gd name="T71" fmla="*/ 29 h 124"/>
                <a:gd name="T72" fmla="*/ 48 w 75"/>
                <a:gd name="T73" fmla="*/ 26 h 124"/>
                <a:gd name="T74" fmla="*/ 44 w 75"/>
                <a:gd name="T75" fmla="*/ 26 h 124"/>
                <a:gd name="T76" fmla="*/ 41 w 75"/>
                <a:gd name="T77" fmla="*/ 29 h 124"/>
                <a:gd name="T78" fmla="*/ 38 w 75"/>
                <a:gd name="T79" fmla="*/ 29 h 124"/>
                <a:gd name="T80" fmla="*/ 38 w 75"/>
                <a:gd name="T81" fmla="*/ 30 h 124"/>
                <a:gd name="T82" fmla="*/ 35 w 75"/>
                <a:gd name="T83" fmla="*/ 34 h 124"/>
                <a:gd name="T84" fmla="*/ 35 w 75"/>
                <a:gd name="T85" fmla="*/ 35 h 124"/>
                <a:gd name="T86" fmla="*/ 37 w 75"/>
                <a:gd name="T87" fmla="*/ 39 h 124"/>
                <a:gd name="T88" fmla="*/ 39 w 75"/>
                <a:gd name="T89" fmla="*/ 42 h 124"/>
                <a:gd name="T90" fmla="*/ 46 w 75"/>
                <a:gd name="T91" fmla="*/ 46 h 124"/>
                <a:gd name="T92" fmla="*/ 48 w 75"/>
                <a:gd name="T93" fmla="*/ 48 h 124"/>
                <a:gd name="T94" fmla="*/ 51 w 75"/>
                <a:gd name="T95" fmla="*/ 49 h 124"/>
                <a:gd name="T96" fmla="*/ 52 w 75"/>
                <a:gd name="T97" fmla="*/ 49 h 124"/>
                <a:gd name="T98" fmla="*/ 63 w 75"/>
                <a:gd name="T99" fmla="*/ 58 h 124"/>
                <a:gd name="T100" fmla="*/ 70 w 75"/>
                <a:gd name="T101" fmla="*/ 66 h 124"/>
                <a:gd name="T102" fmla="*/ 74 w 75"/>
                <a:gd name="T103" fmla="*/ 73 h 124"/>
                <a:gd name="T104" fmla="*/ 75 w 75"/>
                <a:gd name="T105" fmla="*/ 79 h 124"/>
                <a:gd name="T106" fmla="*/ 75 w 75"/>
                <a:gd name="T107" fmla="*/ 86 h 124"/>
                <a:gd name="T108" fmla="*/ 74 w 75"/>
                <a:gd name="T109" fmla="*/ 97 h 124"/>
                <a:gd name="T110" fmla="*/ 71 w 75"/>
                <a:gd name="T111" fmla="*/ 106 h 124"/>
                <a:gd name="T112" fmla="*/ 64 w 75"/>
                <a:gd name="T113" fmla="*/ 113 h 124"/>
                <a:gd name="T114" fmla="*/ 56 w 75"/>
                <a:gd name="T115" fmla="*/ 120 h 124"/>
                <a:gd name="T116" fmla="*/ 46 w 75"/>
                <a:gd name="T117" fmla="*/ 123 h 124"/>
                <a:gd name="T118" fmla="*/ 35 w 75"/>
                <a:gd name="T119" fmla="*/ 124 h 124"/>
                <a:gd name="T120" fmla="*/ 26 w 75"/>
                <a:gd name="T121" fmla="*/ 124 h 124"/>
                <a:gd name="T122" fmla="*/ 8 w 75"/>
                <a:gd name="T123" fmla="*/ 117 h 124"/>
                <a:gd name="T124" fmla="*/ 0 w 75"/>
                <a:gd name="T125" fmla="*/ 113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5" h="124">
                  <a:moveTo>
                    <a:pt x="0" y="113"/>
                  </a:moveTo>
                  <a:lnTo>
                    <a:pt x="15" y="86"/>
                  </a:lnTo>
                  <a:lnTo>
                    <a:pt x="22" y="91"/>
                  </a:lnTo>
                  <a:lnTo>
                    <a:pt x="30" y="95"/>
                  </a:lnTo>
                  <a:lnTo>
                    <a:pt x="38" y="95"/>
                  </a:lnTo>
                  <a:lnTo>
                    <a:pt x="42" y="92"/>
                  </a:lnTo>
                  <a:lnTo>
                    <a:pt x="43" y="89"/>
                  </a:lnTo>
                  <a:lnTo>
                    <a:pt x="44" y="88"/>
                  </a:lnTo>
                  <a:lnTo>
                    <a:pt x="44" y="86"/>
                  </a:lnTo>
                  <a:lnTo>
                    <a:pt x="42" y="82"/>
                  </a:lnTo>
                  <a:lnTo>
                    <a:pt x="38" y="79"/>
                  </a:lnTo>
                  <a:lnTo>
                    <a:pt x="29" y="73"/>
                  </a:lnTo>
                  <a:lnTo>
                    <a:pt x="28" y="73"/>
                  </a:lnTo>
                  <a:lnTo>
                    <a:pt x="26" y="71"/>
                  </a:lnTo>
                  <a:lnTo>
                    <a:pt x="26" y="69"/>
                  </a:lnTo>
                  <a:lnTo>
                    <a:pt x="15" y="63"/>
                  </a:lnTo>
                  <a:lnTo>
                    <a:pt x="12" y="58"/>
                  </a:lnTo>
                  <a:lnTo>
                    <a:pt x="9" y="55"/>
                  </a:lnTo>
                  <a:lnTo>
                    <a:pt x="6" y="49"/>
                  </a:lnTo>
                  <a:lnTo>
                    <a:pt x="4" y="38"/>
                  </a:lnTo>
                  <a:lnTo>
                    <a:pt x="5" y="27"/>
                  </a:lnTo>
                  <a:lnTo>
                    <a:pt x="9" y="18"/>
                  </a:lnTo>
                  <a:lnTo>
                    <a:pt x="15" y="11"/>
                  </a:lnTo>
                  <a:lnTo>
                    <a:pt x="23" y="5"/>
                  </a:lnTo>
                  <a:lnTo>
                    <a:pt x="32" y="1"/>
                  </a:lnTo>
                  <a:lnTo>
                    <a:pt x="44" y="0"/>
                  </a:lnTo>
                  <a:lnTo>
                    <a:pt x="48" y="0"/>
                  </a:lnTo>
                  <a:lnTo>
                    <a:pt x="52" y="2"/>
                  </a:lnTo>
                  <a:lnTo>
                    <a:pt x="56" y="4"/>
                  </a:lnTo>
                  <a:lnTo>
                    <a:pt x="61" y="4"/>
                  </a:lnTo>
                  <a:lnTo>
                    <a:pt x="67" y="8"/>
                  </a:lnTo>
                  <a:lnTo>
                    <a:pt x="72" y="9"/>
                  </a:lnTo>
                  <a:lnTo>
                    <a:pt x="75" y="11"/>
                  </a:lnTo>
                  <a:lnTo>
                    <a:pt x="61" y="35"/>
                  </a:lnTo>
                  <a:lnTo>
                    <a:pt x="58" y="31"/>
                  </a:lnTo>
                  <a:lnTo>
                    <a:pt x="52" y="29"/>
                  </a:lnTo>
                  <a:lnTo>
                    <a:pt x="48" y="26"/>
                  </a:lnTo>
                  <a:lnTo>
                    <a:pt x="44" y="26"/>
                  </a:lnTo>
                  <a:lnTo>
                    <a:pt x="41" y="29"/>
                  </a:lnTo>
                  <a:lnTo>
                    <a:pt x="38" y="29"/>
                  </a:lnTo>
                  <a:lnTo>
                    <a:pt x="38" y="30"/>
                  </a:lnTo>
                  <a:lnTo>
                    <a:pt x="35" y="34"/>
                  </a:lnTo>
                  <a:lnTo>
                    <a:pt x="35" y="35"/>
                  </a:lnTo>
                  <a:lnTo>
                    <a:pt x="37" y="39"/>
                  </a:lnTo>
                  <a:lnTo>
                    <a:pt x="39" y="42"/>
                  </a:lnTo>
                  <a:lnTo>
                    <a:pt x="46" y="46"/>
                  </a:lnTo>
                  <a:lnTo>
                    <a:pt x="48" y="48"/>
                  </a:lnTo>
                  <a:lnTo>
                    <a:pt x="51" y="49"/>
                  </a:lnTo>
                  <a:lnTo>
                    <a:pt x="52" y="49"/>
                  </a:lnTo>
                  <a:lnTo>
                    <a:pt x="63" y="58"/>
                  </a:lnTo>
                  <a:lnTo>
                    <a:pt x="70" y="66"/>
                  </a:lnTo>
                  <a:lnTo>
                    <a:pt x="74" y="73"/>
                  </a:lnTo>
                  <a:lnTo>
                    <a:pt x="75" y="79"/>
                  </a:lnTo>
                  <a:lnTo>
                    <a:pt x="75" y="86"/>
                  </a:lnTo>
                  <a:lnTo>
                    <a:pt x="74" y="97"/>
                  </a:lnTo>
                  <a:lnTo>
                    <a:pt x="71" y="106"/>
                  </a:lnTo>
                  <a:lnTo>
                    <a:pt x="64" y="113"/>
                  </a:lnTo>
                  <a:lnTo>
                    <a:pt x="56" y="120"/>
                  </a:lnTo>
                  <a:lnTo>
                    <a:pt x="46" y="123"/>
                  </a:lnTo>
                  <a:lnTo>
                    <a:pt x="35" y="124"/>
                  </a:lnTo>
                  <a:lnTo>
                    <a:pt x="26" y="124"/>
                  </a:lnTo>
                  <a:lnTo>
                    <a:pt x="8" y="117"/>
                  </a:lnTo>
                  <a:lnTo>
                    <a:pt x="0" y="1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62" name="Freeform 18"/>
            <p:cNvSpPr>
              <a:spLocks noEditPoints="1"/>
            </p:cNvSpPr>
            <p:nvPr/>
          </p:nvSpPr>
          <p:spPr bwMode="auto">
            <a:xfrm>
              <a:off x="877" y="3972"/>
              <a:ext cx="18" cy="24"/>
            </a:xfrm>
            <a:custGeom>
              <a:avLst/>
              <a:gdLst>
                <a:gd name="T0" fmla="*/ 60 w 92"/>
                <a:gd name="T1" fmla="*/ 56 h 120"/>
                <a:gd name="T2" fmla="*/ 60 w 92"/>
                <a:gd name="T3" fmla="*/ 46 h 120"/>
                <a:gd name="T4" fmla="*/ 59 w 92"/>
                <a:gd name="T5" fmla="*/ 39 h 120"/>
                <a:gd name="T6" fmla="*/ 58 w 92"/>
                <a:gd name="T7" fmla="*/ 34 h 120"/>
                <a:gd name="T8" fmla="*/ 55 w 92"/>
                <a:gd name="T9" fmla="*/ 31 h 120"/>
                <a:gd name="T10" fmla="*/ 54 w 92"/>
                <a:gd name="T11" fmla="*/ 29 h 120"/>
                <a:gd name="T12" fmla="*/ 52 w 92"/>
                <a:gd name="T13" fmla="*/ 26 h 120"/>
                <a:gd name="T14" fmla="*/ 49 w 92"/>
                <a:gd name="T15" fmla="*/ 25 h 120"/>
                <a:gd name="T16" fmla="*/ 42 w 92"/>
                <a:gd name="T17" fmla="*/ 25 h 120"/>
                <a:gd name="T18" fmla="*/ 39 w 92"/>
                <a:gd name="T19" fmla="*/ 27 h 120"/>
                <a:gd name="T20" fmla="*/ 36 w 92"/>
                <a:gd name="T21" fmla="*/ 30 h 120"/>
                <a:gd name="T22" fmla="*/ 32 w 92"/>
                <a:gd name="T23" fmla="*/ 39 h 120"/>
                <a:gd name="T24" fmla="*/ 31 w 92"/>
                <a:gd name="T25" fmla="*/ 46 h 120"/>
                <a:gd name="T26" fmla="*/ 31 w 92"/>
                <a:gd name="T27" fmla="*/ 72 h 120"/>
                <a:gd name="T28" fmla="*/ 34 w 92"/>
                <a:gd name="T29" fmla="*/ 82 h 120"/>
                <a:gd name="T30" fmla="*/ 36 w 92"/>
                <a:gd name="T31" fmla="*/ 87 h 120"/>
                <a:gd name="T32" fmla="*/ 39 w 92"/>
                <a:gd name="T33" fmla="*/ 89 h 120"/>
                <a:gd name="T34" fmla="*/ 42 w 92"/>
                <a:gd name="T35" fmla="*/ 91 h 120"/>
                <a:gd name="T36" fmla="*/ 49 w 92"/>
                <a:gd name="T37" fmla="*/ 91 h 120"/>
                <a:gd name="T38" fmla="*/ 52 w 92"/>
                <a:gd name="T39" fmla="*/ 90 h 120"/>
                <a:gd name="T40" fmla="*/ 54 w 92"/>
                <a:gd name="T41" fmla="*/ 88 h 120"/>
                <a:gd name="T42" fmla="*/ 55 w 92"/>
                <a:gd name="T43" fmla="*/ 85 h 120"/>
                <a:gd name="T44" fmla="*/ 58 w 92"/>
                <a:gd name="T45" fmla="*/ 82 h 120"/>
                <a:gd name="T46" fmla="*/ 60 w 92"/>
                <a:gd name="T47" fmla="*/ 72 h 120"/>
                <a:gd name="T48" fmla="*/ 60 w 92"/>
                <a:gd name="T49" fmla="*/ 56 h 120"/>
                <a:gd name="T50" fmla="*/ 92 w 92"/>
                <a:gd name="T51" fmla="*/ 117 h 120"/>
                <a:gd name="T52" fmla="*/ 60 w 92"/>
                <a:gd name="T53" fmla="*/ 117 h 120"/>
                <a:gd name="T54" fmla="*/ 60 w 92"/>
                <a:gd name="T55" fmla="*/ 100 h 120"/>
                <a:gd name="T56" fmla="*/ 58 w 92"/>
                <a:gd name="T57" fmla="*/ 104 h 120"/>
                <a:gd name="T58" fmla="*/ 55 w 92"/>
                <a:gd name="T59" fmla="*/ 108 h 120"/>
                <a:gd name="T60" fmla="*/ 49 w 92"/>
                <a:gd name="T61" fmla="*/ 114 h 120"/>
                <a:gd name="T62" fmla="*/ 45 w 92"/>
                <a:gd name="T63" fmla="*/ 117 h 120"/>
                <a:gd name="T64" fmla="*/ 41 w 92"/>
                <a:gd name="T65" fmla="*/ 118 h 120"/>
                <a:gd name="T66" fmla="*/ 38 w 92"/>
                <a:gd name="T67" fmla="*/ 120 h 120"/>
                <a:gd name="T68" fmla="*/ 34 w 92"/>
                <a:gd name="T69" fmla="*/ 120 h 120"/>
                <a:gd name="T70" fmla="*/ 24 w 92"/>
                <a:gd name="T71" fmla="*/ 118 h 120"/>
                <a:gd name="T72" fmla="*/ 15 w 92"/>
                <a:gd name="T73" fmla="*/ 113 h 120"/>
                <a:gd name="T74" fmla="*/ 9 w 92"/>
                <a:gd name="T75" fmla="*/ 106 h 120"/>
                <a:gd name="T76" fmla="*/ 4 w 92"/>
                <a:gd name="T77" fmla="*/ 93 h 120"/>
                <a:gd name="T78" fmla="*/ 1 w 92"/>
                <a:gd name="T79" fmla="*/ 78 h 120"/>
                <a:gd name="T80" fmla="*/ 0 w 92"/>
                <a:gd name="T81" fmla="*/ 60 h 120"/>
                <a:gd name="T82" fmla="*/ 1 w 92"/>
                <a:gd name="T83" fmla="*/ 42 h 120"/>
                <a:gd name="T84" fmla="*/ 4 w 92"/>
                <a:gd name="T85" fmla="*/ 26 h 120"/>
                <a:gd name="T86" fmla="*/ 9 w 92"/>
                <a:gd name="T87" fmla="*/ 13 h 120"/>
                <a:gd name="T88" fmla="*/ 15 w 92"/>
                <a:gd name="T89" fmla="*/ 4 h 120"/>
                <a:gd name="T90" fmla="*/ 24 w 92"/>
                <a:gd name="T91" fmla="*/ 1 h 120"/>
                <a:gd name="T92" fmla="*/ 34 w 92"/>
                <a:gd name="T93" fmla="*/ 0 h 120"/>
                <a:gd name="T94" fmla="*/ 41 w 92"/>
                <a:gd name="T95" fmla="*/ 0 h 120"/>
                <a:gd name="T96" fmla="*/ 45 w 92"/>
                <a:gd name="T97" fmla="*/ 1 h 120"/>
                <a:gd name="T98" fmla="*/ 49 w 92"/>
                <a:gd name="T99" fmla="*/ 2 h 120"/>
                <a:gd name="T100" fmla="*/ 52 w 92"/>
                <a:gd name="T101" fmla="*/ 5 h 120"/>
                <a:gd name="T102" fmla="*/ 54 w 92"/>
                <a:gd name="T103" fmla="*/ 9 h 120"/>
                <a:gd name="T104" fmla="*/ 58 w 92"/>
                <a:gd name="T105" fmla="*/ 12 h 120"/>
                <a:gd name="T106" fmla="*/ 60 w 92"/>
                <a:gd name="T107" fmla="*/ 16 h 120"/>
                <a:gd name="T108" fmla="*/ 60 w 92"/>
                <a:gd name="T109" fmla="*/ 0 h 120"/>
                <a:gd name="T110" fmla="*/ 92 w 92"/>
                <a:gd name="T111" fmla="*/ 0 h 120"/>
                <a:gd name="T112" fmla="*/ 92 w 92"/>
                <a:gd name="T113" fmla="*/ 117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2" h="120">
                  <a:moveTo>
                    <a:pt x="60" y="56"/>
                  </a:moveTo>
                  <a:lnTo>
                    <a:pt x="60" y="46"/>
                  </a:lnTo>
                  <a:lnTo>
                    <a:pt x="59" y="39"/>
                  </a:lnTo>
                  <a:lnTo>
                    <a:pt x="58" y="34"/>
                  </a:lnTo>
                  <a:lnTo>
                    <a:pt x="55" y="31"/>
                  </a:lnTo>
                  <a:lnTo>
                    <a:pt x="54" y="29"/>
                  </a:lnTo>
                  <a:lnTo>
                    <a:pt x="52" y="26"/>
                  </a:lnTo>
                  <a:lnTo>
                    <a:pt x="49" y="25"/>
                  </a:lnTo>
                  <a:lnTo>
                    <a:pt x="42" y="25"/>
                  </a:lnTo>
                  <a:lnTo>
                    <a:pt x="39" y="27"/>
                  </a:lnTo>
                  <a:lnTo>
                    <a:pt x="36" y="30"/>
                  </a:lnTo>
                  <a:lnTo>
                    <a:pt x="32" y="39"/>
                  </a:lnTo>
                  <a:lnTo>
                    <a:pt x="31" y="46"/>
                  </a:lnTo>
                  <a:lnTo>
                    <a:pt x="31" y="72"/>
                  </a:lnTo>
                  <a:lnTo>
                    <a:pt x="34" y="82"/>
                  </a:lnTo>
                  <a:lnTo>
                    <a:pt x="36" y="87"/>
                  </a:lnTo>
                  <a:lnTo>
                    <a:pt x="39" y="89"/>
                  </a:lnTo>
                  <a:lnTo>
                    <a:pt x="42" y="91"/>
                  </a:lnTo>
                  <a:lnTo>
                    <a:pt x="49" y="91"/>
                  </a:lnTo>
                  <a:lnTo>
                    <a:pt x="52" y="90"/>
                  </a:lnTo>
                  <a:lnTo>
                    <a:pt x="54" y="88"/>
                  </a:lnTo>
                  <a:lnTo>
                    <a:pt x="55" y="85"/>
                  </a:lnTo>
                  <a:lnTo>
                    <a:pt x="58" y="82"/>
                  </a:lnTo>
                  <a:lnTo>
                    <a:pt x="60" y="72"/>
                  </a:lnTo>
                  <a:lnTo>
                    <a:pt x="60" y="56"/>
                  </a:lnTo>
                  <a:close/>
                  <a:moveTo>
                    <a:pt x="92" y="117"/>
                  </a:moveTo>
                  <a:lnTo>
                    <a:pt x="60" y="117"/>
                  </a:lnTo>
                  <a:lnTo>
                    <a:pt x="60" y="100"/>
                  </a:lnTo>
                  <a:lnTo>
                    <a:pt x="58" y="104"/>
                  </a:lnTo>
                  <a:lnTo>
                    <a:pt x="55" y="108"/>
                  </a:lnTo>
                  <a:lnTo>
                    <a:pt x="49" y="114"/>
                  </a:lnTo>
                  <a:lnTo>
                    <a:pt x="45" y="117"/>
                  </a:lnTo>
                  <a:lnTo>
                    <a:pt x="41" y="118"/>
                  </a:lnTo>
                  <a:lnTo>
                    <a:pt x="38" y="120"/>
                  </a:lnTo>
                  <a:lnTo>
                    <a:pt x="34" y="120"/>
                  </a:lnTo>
                  <a:lnTo>
                    <a:pt x="24" y="118"/>
                  </a:lnTo>
                  <a:lnTo>
                    <a:pt x="15" y="113"/>
                  </a:lnTo>
                  <a:lnTo>
                    <a:pt x="9" y="106"/>
                  </a:lnTo>
                  <a:lnTo>
                    <a:pt x="4" y="93"/>
                  </a:lnTo>
                  <a:lnTo>
                    <a:pt x="1" y="78"/>
                  </a:lnTo>
                  <a:lnTo>
                    <a:pt x="0" y="60"/>
                  </a:lnTo>
                  <a:lnTo>
                    <a:pt x="1" y="42"/>
                  </a:lnTo>
                  <a:lnTo>
                    <a:pt x="4" y="26"/>
                  </a:lnTo>
                  <a:lnTo>
                    <a:pt x="9" y="13"/>
                  </a:lnTo>
                  <a:lnTo>
                    <a:pt x="15" y="4"/>
                  </a:lnTo>
                  <a:lnTo>
                    <a:pt x="24" y="1"/>
                  </a:lnTo>
                  <a:lnTo>
                    <a:pt x="34" y="0"/>
                  </a:lnTo>
                  <a:lnTo>
                    <a:pt x="41" y="0"/>
                  </a:lnTo>
                  <a:lnTo>
                    <a:pt x="45" y="1"/>
                  </a:lnTo>
                  <a:lnTo>
                    <a:pt x="49" y="2"/>
                  </a:lnTo>
                  <a:lnTo>
                    <a:pt x="52" y="5"/>
                  </a:lnTo>
                  <a:lnTo>
                    <a:pt x="54" y="9"/>
                  </a:lnTo>
                  <a:lnTo>
                    <a:pt x="58" y="12"/>
                  </a:lnTo>
                  <a:lnTo>
                    <a:pt x="60" y="16"/>
                  </a:lnTo>
                  <a:lnTo>
                    <a:pt x="60" y="0"/>
                  </a:lnTo>
                  <a:lnTo>
                    <a:pt x="92" y="0"/>
                  </a:lnTo>
                  <a:lnTo>
                    <a:pt x="92" y="1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63" name="Freeform 19"/>
            <p:cNvSpPr>
              <a:spLocks noEditPoints="1"/>
            </p:cNvSpPr>
            <p:nvPr/>
          </p:nvSpPr>
          <p:spPr bwMode="auto">
            <a:xfrm>
              <a:off x="910" y="3958"/>
              <a:ext cx="18" cy="38"/>
            </a:xfrm>
            <a:custGeom>
              <a:avLst/>
              <a:gdLst>
                <a:gd name="T0" fmla="*/ 60 w 91"/>
                <a:gd name="T1" fmla="*/ 126 h 190"/>
                <a:gd name="T2" fmla="*/ 59 w 91"/>
                <a:gd name="T3" fmla="*/ 116 h 190"/>
                <a:gd name="T4" fmla="*/ 58 w 91"/>
                <a:gd name="T5" fmla="*/ 108 h 190"/>
                <a:gd name="T6" fmla="*/ 57 w 91"/>
                <a:gd name="T7" fmla="*/ 101 h 190"/>
                <a:gd name="T8" fmla="*/ 52 w 91"/>
                <a:gd name="T9" fmla="*/ 96 h 190"/>
                <a:gd name="T10" fmla="*/ 49 w 91"/>
                <a:gd name="T11" fmla="*/ 95 h 190"/>
                <a:gd name="T12" fmla="*/ 42 w 91"/>
                <a:gd name="T13" fmla="*/ 95 h 190"/>
                <a:gd name="T14" fmla="*/ 39 w 91"/>
                <a:gd name="T15" fmla="*/ 97 h 190"/>
                <a:gd name="T16" fmla="*/ 37 w 91"/>
                <a:gd name="T17" fmla="*/ 100 h 190"/>
                <a:gd name="T18" fmla="*/ 32 w 91"/>
                <a:gd name="T19" fmla="*/ 109 h 190"/>
                <a:gd name="T20" fmla="*/ 31 w 91"/>
                <a:gd name="T21" fmla="*/ 116 h 190"/>
                <a:gd name="T22" fmla="*/ 31 w 91"/>
                <a:gd name="T23" fmla="*/ 142 h 190"/>
                <a:gd name="T24" fmla="*/ 35 w 91"/>
                <a:gd name="T25" fmla="*/ 152 h 190"/>
                <a:gd name="T26" fmla="*/ 37 w 91"/>
                <a:gd name="T27" fmla="*/ 157 h 190"/>
                <a:gd name="T28" fmla="*/ 39 w 91"/>
                <a:gd name="T29" fmla="*/ 159 h 190"/>
                <a:gd name="T30" fmla="*/ 42 w 91"/>
                <a:gd name="T31" fmla="*/ 161 h 190"/>
                <a:gd name="T32" fmla="*/ 49 w 91"/>
                <a:gd name="T33" fmla="*/ 161 h 190"/>
                <a:gd name="T34" fmla="*/ 52 w 91"/>
                <a:gd name="T35" fmla="*/ 159 h 190"/>
                <a:gd name="T36" fmla="*/ 55 w 91"/>
                <a:gd name="T37" fmla="*/ 157 h 190"/>
                <a:gd name="T38" fmla="*/ 57 w 91"/>
                <a:gd name="T39" fmla="*/ 152 h 190"/>
                <a:gd name="T40" fmla="*/ 58 w 91"/>
                <a:gd name="T41" fmla="*/ 145 h 190"/>
                <a:gd name="T42" fmla="*/ 59 w 91"/>
                <a:gd name="T43" fmla="*/ 138 h 190"/>
                <a:gd name="T44" fmla="*/ 60 w 91"/>
                <a:gd name="T45" fmla="*/ 126 h 190"/>
                <a:gd name="T46" fmla="*/ 91 w 91"/>
                <a:gd name="T47" fmla="*/ 187 h 190"/>
                <a:gd name="T48" fmla="*/ 60 w 91"/>
                <a:gd name="T49" fmla="*/ 187 h 190"/>
                <a:gd name="T50" fmla="*/ 60 w 91"/>
                <a:gd name="T51" fmla="*/ 170 h 190"/>
                <a:gd name="T52" fmla="*/ 58 w 91"/>
                <a:gd name="T53" fmla="*/ 174 h 190"/>
                <a:gd name="T54" fmla="*/ 56 w 91"/>
                <a:gd name="T55" fmla="*/ 178 h 190"/>
                <a:gd name="T56" fmla="*/ 49 w 91"/>
                <a:gd name="T57" fmla="*/ 184 h 190"/>
                <a:gd name="T58" fmla="*/ 46 w 91"/>
                <a:gd name="T59" fmla="*/ 187 h 190"/>
                <a:gd name="T60" fmla="*/ 43 w 91"/>
                <a:gd name="T61" fmla="*/ 189 h 190"/>
                <a:gd name="T62" fmla="*/ 40 w 91"/>
                <a:gd name="T63" fmla="*/ 190 h 190"/>
                <a:gd name="T64" fmla="*/ 35 w 91"/>
                <a:gd name="T65" fmla="*/ 190 h 190"/>
                <a:gd name="T66" fmla="*/ 23 w 91"/>
                <a:gd name="T67" fmla="*/ 188 h 190"/>
                <a:gd name="T68" fmla="*/ 16 w 91"/>
                <a:gd name="T69" fmla="*/ 183 h 190"/>
                <a:gd name="T70" fmla="*/ 9 w 91"/>
                <a:gd name="T71" fmla="*/ 176 h 190"/>
                <a:gd name="T72" fmla="*/ 3 w 91"/>
                <a:gd name="T73" fmla="*/ 163 h 190"/>
                <a:gd name="T74" fmla="*/ 1 w 91"/>
                <a:gd name="T75" fmla="*/ 148 h 190"/>
                <a:gd name="T76" fmla="*/ 0 w 91"/>
                <a:gd name="T77" fmla="*/ 130 h 190"/>
                <a:gd name="T78" fmla="*/ 1 w 91"/>
                <a:gd name="T79" fmla="*/ 112 h 190"/>
                <a:gd name="T80" fmla="*/ 3 w 91"/>
                <a:gd name="T81" fmla="*/ 96 h 190"/>
                <a:gd name="T82" fmla="*/ 9 w 91"/>
                <a:gd name="T83" fmla="*/ 83 h 190"/>
                <a:gd name="T84" fmla="*/ 16 w 91"/>
                <a:gd name="T85" fmla="*/ 74 h 190"/>
                <a:gd name="T86" fmla="*/ 23 w 91"/>
                <a:gd name="T87" fmla="*/ 71 h 190"/>
                <a:gd name="T88" fmla="*/ 35 w 91"/>
                <a:gd name="T89" fmla="*/ 70 h 190"/>
                <a:gd name="T90" fmla="*/ 41 w 91"/>
                <a:gd name="T91" fmla="*/ 70 h 190"/>
                <a:gd name="T92" fmla="*/ 46 w 91"/>
                <a:gd name="T93" fmla="*/ 71 h 190"/>
                <a:gd name="T94" fmla="*/ 49 w 91"/>
                <a:gd name="T95" fmla="*/ 72 h 190"/>
                <a:gd name="T96" fmla="*/ 51 w 91"/>
                <a:gd name="T97" fmla="*/ 75 h 190"/>
                <a:gd name="T98" fmla="*/ 55 w 91"/>
                <a:gd name="T99" fmla="*/ 79 h 190"/>
                <a:gd name="T100" fmla="*/ 57 w 91"/>
                <a:gd name="T101" fmla="*/ 82 h 190"/>
                <a:gd name="T102" fmla="*/ 60 w 91"/>
                <a:gd name="T103" fmla="*/ 86 h 190"/>
                <a:gd name="T104" fmla="*/ 60 w 91"/>
                <a:gd name="T105" fmla="*/ 0 h 190"/>
                <a:gd name="T106" fmla="*/ 91 w 91"/>
                <a:gd name="T107" fmla="*/ 0 h 190"/>
                <a:gd name="T108" fmla="*/ 91 w 91"/>
                <a:gd name="T109" fmla="*/ 187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1" h="190">
                  <a:moveTo>
                    <a:pt x="60" y="126"/>
                  </a:moveTo>
                  <a:lnTo>
                    <a:pt x="59" y="116"/>
                  </a:lnTo>
                  <a:lnTo>
                    <a:pt x="58" y="108"/>
                  </a:lnTo>
                  <a:lnTo>
                    <a:pt x="57" y="101"/>
                  </a:lnTo>
                  <a:lnTo>
                    <a:pt x="52" y="96"/>
                  </a:lnTo>
                  <a:lnTo>
                    <a:pt x="49" y="95"/>
                  </a:lnTo>
                  <a:lnTo>
                    <a:pt x="42" y="95"/>
                  </a:lnTo>
                  <a:lnTo>
                    <a:pt x="39" y="97"/>
                  </a:lnTo>
                  <a:lnTo>
                    <a:pt x="37" y="100"/>
                  </a:lnTo>
                  <a:lnTo>
                    <a:pt x="32" y="109"/>
                  </a:lnTo>
                  <a:lnTo>
                    <a:pt x="31" y="116"/>
                  </a:lnTo>
                  <a:lnTo>
                    <a:pt x="31" y="142"/>
                  </a:lnTo>
                  <a:lnTo>
                    <a:pt x="35" y="152"/>
                  </a:lnTo>
                  <a:lnTo>
                    <a:pt x="37" y="157"/>
                  </a:lnTo>
                  <a:lnTo>
                    <a:pt x="39" y="159"/>
                  </a:lnTo>
                  <a:lnTo>
                    <a:pt x="42" y="161"/>
                  </a:lnTo>
                  <a:lnTo>
                    <a:pt x="49" y="161"/>
                  </a:lnTo>
                  <a:lnTo>
                    <a:pt x="52" y="159"/>
                  </a:lnTo>
                  <a:lnTo>
                    <a:pt x="55" y="157"/>
                  </a:lnTo>
                  <a:lnTo>
                    <a:pt x="57" y="152"/>
                  </a:lnTo>
                  <a:lnTo>
                    <a:pt x="58" y="145"/>
                  </a:lnTo>
                  <a:lnTo>
                    <a:pt x="59" y="138"/>
                  </a:lnTo>
                  <a:lnTo>
                    <a:pt x="60" y="126"/>
                  </a:lnTo>
                  <a:close/>
                  <a:moveTo>
                    <a:pt x="91" y="187"/>
                  </a:moveTo>
                  <a:lnTo>
                    <a:pt x="60" y="187"/>
                  </a:lnTo>
                  <a:lnTo>
                    <a:pt x="60" y="170"/>
                  </a:lnTo>
                  <a:lnTo>
                    <a:pt x="58" y="174"/>
                  </a:lnTo>
                  <a:lnTo>
                    <a:pt x="56" y="178"/>
                  </a:lnTo>
                  <a:lnTo>
                    <a:pt x="49" y="184"/>
                  </a:lnTo>
                  <a:lnTo>
                    <a:pt x="46" y="187"/>
                  </a:lnTo>
                  <a:lnTo>
                    <a:pt x="43" y="189"/>
                  </a:lnTo>
                  <a:lnTo>
                    <a:pt x="40" y="190"/>
                  </a:lnTo>
                  <a:lnTo>
                    <a:pt x="35" y="190"/>
                  </a:lnTo>
                  <a:lnTo>
                    <a:pt x="23" y="188"/>
                  </a:lnTo>
                  <a:lnTo>
                    <a:pt x="16" y="183"/>
                  </a:lnTo>
                  <a:lnTo>
                    <a:pt x="9" y="176"/>
                  </a:lnTo>
                  <a:lnTo>
                    <a:pt x="3" y="163"/>
                  </a:lnTo>
                  <a:lnTo>
                    <a:pt x="1" y="148"/>
                  </a:lnTo>
                  <a:lnTo>
                    <a:pt x="0" y="130"/>
                  </a:lnTo>
                  <a:lnTo>
                    <a:pt x="1" y="112"/>
                  </a:lnTo>
                  <a:lnTo>
                    <a:pt x="3" y="96"/>
                  </a:lnTo>
                  <a:lnTo>
                    <a:pt x="9" y="83"/>
                  </a:lnTo>
                  <a:lnTo>
                    <a:pt x="16" y="74"/>
                  </a:lnTo>
                  <a:lnTo>
                    <a:pt x="23" y="71"/>
                  </a:lnTo>
                  <a:lnTo>
                    <a:pt x="35" y="70"/>
                  </a:lnTo>
                  <a:lnTo>
                    <a:pt x="41" y="70"/>
                  </a:lnTo>
                  <a:lnTo>
                    <a:pt x="46" y="71"/>
                  </a:lnTo>
                  <a:lnTo>
                    <a:pt x="49" y="72"/>
                  </a:lnTo>
                  <a:lnTo>
                    <a:pt x="51" y="75"/>
                  </a:lnTo>
                  <a:lnTo>
                    <a:pt x="55" y="79"/>
                  </a:lnTo>
                  <a:lnTo>
                    <a:pt x="57" y="82"/>
                  </a:lnTo>
                  <a:lnTo>
                    <a:pt x="60" y="86"/>
                  </a:lnTo>
                  <a:lnTo>
                    <a:pt x="60" y="0"/>
                  </a:lnTo>
                  <a:lnTo>
                    <a:pt x="91" y="0"/>
                  </a:lnTo>
                  <a:lnTo>
                    <a:pt x="91" y="18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64" name="Freeform 20"/>
            <p:cNvSpPr>
              <a:spLocks noEditPoints="1"/>
            </p:cNvSpPr>
            <p:nvPr/>
          </p:nvSpPr>
          <p:spPr bwMode="auto">
            <a:xfrm>
              <a:off x="932" y="3971"/>
              <a:ext cx="19" cy="25"/>
            </a:xfrm>
            <a:custGeom>
              <a:avLst/>
              <a:gdLst>
                <a:gd name="T0" fmla="*/ 66 w 95"/>
                <a:gd name="T1" fmla="*/ 52 h 124"/>
                <a:gd name="T2" fmla="*/ 66 w 95"/>
                <a:gd name="T3" fmla="*/ 42 h 124"/>
                <a:gd name="T4" fmla="*/ 64 w 95"/>
                <a:gd name="T5" fmla="*/ 31 h 124"/>
                <a:gd name="T6" fmla="*/ 60 w 95"/>
                <a:gd name="T7" fmla="*/ 29 h 124"/>
                <a:gd name="T8" fmla="*/ 54 w 95"/>
                <a:gd name="T9" fmla="*/ 27 h 124"/>
                <a:gd name="T10" fmla="*/ 49 w 95"/>
                <a:gd name="T11" fmla="*/ 26 h 124"/>
                <a:gd name="T12" fmla="*/ 43 w 95"/>
                <a:gd name="T13" fmla="*/ 28 h 124"/>
                <a:gd name="T14" fmla="*/ 34 w 95"/>
                <a:gd name="T15" fmla="*/ 42 h 124"/>
                <a:gd name="T16" fmla="*/ 33 w 95"/>
                <a:gd name="T17" fmla="*/ 46 h 124"/>
                <a:gd name="T18" fmla="*/ 31 w 95"/>
                <a:gd name="T19" fmla="*/ 52 h 124"/>
                <a:gd name="T20" fmla="*/ 66 w 95"/>
                <a:gd name="T21" fmla="*/ 52 h 124"/>
                <a:gd name="T22" fmla="*/ 31 w 95"/>
                <a:gd name="T23" fmla="*/ 73 h 124"/>
                <a:gd name="T24" fmla="*/ 34 w 95"/>
                <a:gd name="T25" fmla="*/ 85 h 124"/>
                <a:gd name="T26" fmla="*/ 38 w 95"/>
                <a:gd name="T27" fmla="*/ 93 h 124"/>
                <a:gd name="T28" fmla="*/ 40 w 95"/>
                <a:gd name="T29" fmla="*/ 96 h 124"/>
                <a:gd name="T30" fmla="*/ 43 w 95"/>
                <a:gd name="T31" fmla="*/ 98 h 124"/>
                <a:gd name="T32" fmla="*/ 45 w 95"/>
                <a:gd name="T33" fmla="*/ 100 h 124"/>
                <a:gd name="T34" fmla="*/ 48 w 95"/>
                <a:gd name="T35" fmla="*/ 101 h 124"/>
                <a:gd name="T36" fmla="*/ 52 w 95"/>
                <a:gd name="T37" fmla="*/ 101 h 124"/>
                <a:gd name="T38" fmla="*/ 58 w 95"/>
                <a:gd name="T39" fmla="*/ 98 h 124"/>
                <a:gd name="T40" fmla="*/ 60 w 95"/>
                <a:gd name="T41" fmla="*/ 95 h 124"/>
                <a:gd name="T42" fmla="*/ 63 w 95"/>
                <a:gd name="T43" fmla="*/ 94 h 124"/>
                <a:gd name="T44" fmla="*/ 64 w 95"/>
                <a:gd name="T45" fmla="*/ 93 h 124"/>
                <a:gd name="T46" fmla="*/ 66 w 95"/>
                <a:gd name="T47" fmla="*/ 88 h 124"/>
                <a:gd name="T48" fmla="*/ 66 w 95"/>
                <a:gd name="T49" fmla="*/ 86 h 124"/>
                <a:gd name="T50" fmla="*/ 95 w 95"/>
                <a:gd name="T51" fmla="*/ 86 h 124"/>
                <a:gd name="T52" fmla="*/ 92 w 95"/>
                <a:gd name="T53" fmla="*/ 97 h 124"/>
                <a:gd name="T54" fmla="*/ 86 w 95"/>
                <a:gd name="T55" fmla="*/ 107 h 124"/>
                <a:gd name="T56" fmla="*/ 78 w 95"/>
                <a:gd name="T57" fmla="*/ 115 h 124"/>
                <a:gd name="T58" fmla="*/ 71 w 95"/>
                <a:gd name="T59" fmla="*/ 120 h 124"/>
                <a:gd name="T60" fmla="*/ 60 w 95"/>
                <a:gd name="T61" fmla="*/ 123 h 124"/>
                <a:gd name="T62" fmla="*/ 49 w 95"/>
                <a:gd name="T63" fmla="*/ 124 h 124"/>
                <a:gd name="T64" fmla="*/ 36 w 95"/>
                <a:gd name="T65" fmla="*/ 122 h 124"/>
                <a:gd name="T66" fmla="*/ 25 w 95"/>
                <a:gd name="T67" fmla="*/ 116 h 124"/>
                <a:gd name="T68" fmla="*/ 15 w 95"/>
                <a:gd name="T69" fmla="*/ 107 h 124"/>
                <a:gd name="T70" fmla="*/ 7 w 95"/>
                <a:gd name="T71" fmla="*/ 94 h 124"/>
                <a:gd name="T72" fmla="*/ 2 w 95"/>
                <a:gd name="T73" fmla="*/ 79 h 124"/>
                <a:gd name="T74" fmla="*/ 0 w 95"/>
                <a:gd name="T75" fmla="*/ 64 h 124"/>
                <a:gd name="T76" fmla="*/ 2 w 95"/>
                <a:gd name="T77" fmla="*/ 46 h 124"/>
                <a:gd name="T78" fmla="*/ 7 w 95"/>
                <a:gd name="T79" fmla="*/ 30 h 124"/>
                <a:gd name="T80" fmla="*/ 15 w 95"/>
                <a:gd name="T81" fmla="*/ 17 h 124"/>
                <a:gd name="T82" fmla="*/ 25 w 95"/>
                <a:gd name="T83" fmla="*/ 8 h 124"/>
                <a:gd name="T84" fmla="*/ 36 w 95"/>
                <a:gd name="T85" fmla="*/ 2 h 124"/>
                <a:gd name="T86" fmla="*/ 49 w 95"/>
                <a:gd name="T87" fmla="*/ 0 h 124"/>
                <a:gd name="T88" fmla="*/ 60 w 95"/>
                <a:gd name="T89" fmla="*/ 1 h 124"/>
                <a:gd name="T90" fmla="*/ 69 w 95"/>
                <a:gd name="T91" fmla="*/ 5 h 124"/>
                <a:gd name="T92" fmla="*/ 78 w 95"/>
                <a:gd name="T93" fmla="*/ 9 h 124"/>
                <a:gd name="T94" fmla="*/ 84 w 95"/>
                <a:gd name="T95" fmla="*/ 17 h 124"/>
                <a:gd name="T96" fmla="*/ 91 w 95"/>
                <a:gd name="T97" fmla="*/ 30 h 124"/>
                <a:gd name="T98" fmla="*/ 94 w 95"/>
                <a:gd name="T99" fmla="*/ 46 h 124"/>
                <a:gd name="T100" fmla="*/ 95 w 95"/>
                <a:gd name="T101" fmla="*/ 66 h 124"/>
                <a:gd name="T102" fmla="*/ 95 w 95"/>
                <a:gd name="T103" fmla="*/ 73 h 124"/>
                <a:gd name="T104" fmla="*/ 31 w 95"/>
                <a:gd name="T105" fmla="*/ 73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5" h="124">
                  <a:moveTo>
                    <a:pt x="66" y="52"/>
                  </a:moveTo>
                  <a:lnTo>
                    <a:pt x="66" y="42"/>
                  </a:lnTo>
                  <a:lnTo>
                    <a:pt x="64" y="31"/>
                  </a:lnTo>
                  <a:lnTo>
                    <a:pt x="60" y="29"/>
                  </a:lnTo>
                  <a:lnTo>
                    <a:pt x="54" y="27"/>
                  </a:lnTo>
                  <a:lnTo>
                    <a:pt x="49" y="26"/>
                  </a:lnTo>
                  <a:lnTo>
                    <a:pt x="43" y="28"/>
                  </a:lnTo>
                  <a:lnTo>
                    <a:pt x="34" y="42"/>
                  </a:lnTo>
                  <a:lnTo>
                    <a:pt x="33" y="46"/>
                  </a:lnTo>
                  <a:lnTo>
                    <a:pt x="31" y="52"/>
                  </a:lnTo>
                  <a:lnTo>
                    <a:pt x="66" y="52"/>
                  </a:lnTo>
                  <a:close/>
                  <a:moveTo>
                    <a:pt x="31" y="73"/>
                  </a:moveTo>
                  <a:lnTo>
                    <a:pt x="34" y="85"/>
                  </a:lnTo>
                  <a:lnTo>
                    <a:pt x="38" y="93"/>
                  </a:lnTo>
                  <a:lnTo>
                    <a:pt x="40" y="96"/>
                  </a:lnTo>
                  <a:lnTo>
                    <a:pt x="43" y="98"/>
                  </a:lnTo>
                  <a:lnTo>
                    <a:pt x="45" y="100"/>
                  </a:lnTo>
                  <a:lnTo>
                    <a:pt x="48" y="101"/>
                  </a:lnTo>
                  <a:lnTo>
                    <a:pt x="52" y="101"/>
                  </a:lnTo>
                  <a:lnTo>
                    <a:pt x="58" y="98"/>
                  </a:lnTo>
                  <a:lnTo>
                    <a:pt x="60" y="95"/>
                  </a:lnTo>
                  <a:lnTo>
                    <a:pt x="63" y="94"/>
                  </a:lnTo>
                  <a:lnTo>
                    <a:pt x="64" y="93"/>
                  </a:lnTo>
                  <a:lnTo>
                    <a:pt x="66" y="88"/>
                  </a:lnTo>
                  <a:lnTo>
                    <a:pt x="66" y="86"/>
                  </a:lnTo>
                  <a:lnTo>
                    <a:pt x="95" y="86"/>
                  </a:lnTo>
                  <a:lnTo>
                    <a:pt x="92" y="97"/>
                  </a:lnTo>
                  <a:lnTo>
                    <a:pt x="86" y="107"/>
                  </a:lnTo>
                  <a:lnTo>
                    <a:pt x="78" y="115"/>
                  </a:lnTo>
                  <a:lnTo>
                    <a:pt x="71" y="120"/>
                  </a:lnTo>
                  <a:lnTo>
                    <a:pt x="60" y="123"/>
                  </a:lnTo>
                  <a:lnTo>
                    <a:pt x="49" y="124"/>
                  </a:lnTo>
                  <a:lnTo>
                    <a:pt x="36" y="122"/>
                  </a:lnTo>
                  <a:lnTo>
                    <a:pt x="25" y="116"/>
                  </a:lnTo>
                  <a:lnTo>
                    <a:pt x="15" y="107"/>
                  </a:lnTo>
                  <a:lnTo>
                    <a:pt x="7" y="94"/>
                  </a:lnTo>
                  <a:lnTo>
                    <a:pt x="2" y="79"/>
                  </a:lnTo>
                  <a:lnTo>
                    <a:pt x="0" y="64"/>
                  </a:lnTo>
                  <a:lnTo>
                    <a:pt x="2" y="46"/>
                  </a:lnTo>
                  <a:lnTo>
                    <a:pt x="7" y="30"/>
                  </a:lnTo>
                  <a:lnTo>
                    <a:pt x="15" y="17"/>
                  </a:lnTo>
                  <a:lnTo>
                    <a:pt x="25" y="8"/>
                  </a:lnTo>
                  <a:lnTo>
                    <a:pt x="36" y="2"/>
                  </a:lnTo>
                  <a:lnTo>
                    <a:pt x="49" y="0"/>
                  </a:lnTo>
                  <a:lnTo>
                    <a:pt x="60" y="1"/>
                  </a:lnTo>
                  <a:lnTo>
                    <a:pt x="69" y="5"/>
                  </a:lnTo>
                  <a:lnTo>
                    <a:pt x="78" y="9"/>
                  </a:lnTo>
                  <a:lnTo>
                    <a:pt x="84" y="17"/>
                  </a:lnTo>
                  <a:lnTo>
                    <a:pt x="91" y="30"/>
                  </a:lnTo>
                  <a:lnTo>
                    <a:pt x="94" y="46"/>
                  </a:lnTo>
                  <a:lnTo>
                    <a:pt x="95" y="66"/>
                  </a:lnTo>
                  <a:lnTo>
                    <a:pt x="95" y="73"/>
                  </a:lnTo>
                  <a:lnTo>
                    <a:pt x="31" y="7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65" name="Freeform 21"/>
            <p:cNvSpPr>
              <a:spLocks noEditPoints="1"/>
            </p:cNvSpPr>
            <p:nvPr/>
          </p:nvSpPr>
          <p:spPr bwMode="auto">
            <a:xfrm>
              <a:off x="966" y="3960"/>
              <a:ext cx="22" cy="35"/>
            </a:xfrm>
            <a:custGeom>
              <a:avLst/>
              <a:gdLst>
                <a:gd name="T0" fmla="*/ 34 w 112"/>
                <a:gd name="T1" fmla="*/ 143 h 175"/>
                <a:gd name="T2" fmla="*/ 38 w 112"/>
                <a:gd name="T3" fmla="*/ 143 h 175"/>
                <a:gd name="T4" fmla="*/ 49 w 112"/>
                <a:gd name="T5" fmla="*/ 141 h 175"/>
                <a:gd name="T6" fmla="*/ 59 w 112"/>
                <a:gd name="T7" fmla="*/ 137 h 175"/>
                <a:gd name="T8" fmla="*/ 67 w 112"/>
                <a:gd name="T9" fmla="*/ 129 h 175"/>
                <a:gd name="T10" fmla="*/ 71 w 112"/>
                <a:gd name="T11" fmla="*/ 118 h 175"/>
                <a:gd name="T12" fmla="*/ 73 w 112"/>
                <a:gd name="T13" fmla="*/ 104 h 175"/>
                <a:gd name="T14" fmla="*/ 75 w 112"/>
                <a:gd name="T15" fmla="*/ 89 h 175"/>
                <a:gd name="T16" fmla="*/ 73 w 112"/>
                <a:gd name="T17" fmla="*/ 71 h 175"/>
                <a:gd name="T18" fmla="*/ 71 w 112"/>
                <a:gd name="T19" fmla="*/ 56 h 175"/>
                <a:gd name="T20" fmla="*/ 67 w 112"/>
                <a:gd name="T21" fmla="*/ 45 h 175"/>
                <a:gd name="T22" fmla="*/ 59 w 112"/>
                <a:gd name="T23" fmla="*/ 38 h 175"/>
                <a:gd name="T24" fmla="*/ 49 w 112"/>
                <a:gd name="T25" fmla="*/ 33 h 175"/>
                <a:gd name="T26" fmla="*/ 38 w 112"/>
                <a:gd name="T27" fmla="*/ 31 h 175"/>
                <a:gd name="T28" fmla="*/ 34 w 112"/>
                <a:gd name="T29" fmla="*/ 31 h 175"/>
                <a:gd name="T30" fmla="*/ 34 w 112"/>
                <a:gd name="T31" fmla="*/ 143 h 175"/>
                <a:gd name="T32" fmla="*/ 0 w 112"/>
                <a:gd name="T33" fmla="*/ 175 h 175"/>
                <a:gd name="T34" fmla="*/ 0 w 112"/>
                <a:gd name="T35" fmla="*/ 0 h 175"/>
                <a:gd name="T36" fmla="*/ 29 w 112"/>
                <a:gd name="T37" fmla="*/ 0 h 175"/>
                <a:gd name="T38" fmla="*/ 49 w 112"/>
                <a:gd name="T39" fmla="*/ 1 h 175"/>
                <a:gd name="T40" fmla="*/ 66 w 112"/>
                <a:gd name="T41" fmla="*/ 5 h 175"/>
                <a:gd name="T42" fmla="*/ 80 w 112"/>
                <a:gd name="T43" fmla="*/ 12 h 175"/>
                <a:gd name="T44" fmla="*/ 92 w 112"/>
                <a:gd name="T45" fmla="*/ 23 h 175"/>
                <a:gd name="T46" fmla="*/ 100 w 112"/>
                <a:gd name="T47" fmla="*/ 34 h 175"/>
                <a:gd name="T48" fmla="*/ 107 w 112"/>
                <a:gd name="T49" fmla="*/ 50 h 175"/>
                <a:gd name="T50" fmla="*/ 111 w 112"/>
                <a:gd name="T51" fmla="*/ 68 h 175"/>
                <a:gd name="T52" fmla="*/ 112 w 112"/>
                <a:gd name="T53" fmla="*/ 89 h 175"/>
                <a:gd name="T54" fmla="*/ 110 w 112"/>
                <a:gd name="T55" fmla="*/ 112 h 175"/>
                <a:gd name="T56" fmla="*/ 104 w 112"/>
                <a:gd name="T57" fmla="*/ 132 h 175"/>
                <a:gd name="T58" fmla="*/ 98 w 112"/>
                <a:gd name="T59" fmla="*/ 143 h 175"/>
                <a:gd name="T60" fmla="*/ 91 w 112"/>
                <a:gd name="T61" fmla="*/ 154 h 175"/>
                <a:gd name="T62" fmla="*/ 81 w 112"/>
                <a:gd name="T63" fmla="*/ 164 h 175"/>
                <a:gd name="T64" fmla="*/ 75 w 112"/>
                <a:gd name="T65" fmla="*/ 167 h 175"/>
                <a:gd name="T66" fmla="*/ 68 w 112"/>
                <a:gd name="T67" fmla="*/ 171 h 175"/>
                <a:gd name="T68" fmla="*/ 61 w 112"/>
                <a:gd name="T69" fmla="*/ 172 h 175"/>
                <a:gd name="T70" fmla="*/ 46 w 112"/>
                <a:gd name="T71" fmla="*/ 175 h 175"/>
                <a:gd name="T72" fmla="*/ 27 w 112"/>
                <a:gd name="T73" fmla="*/ 175 h 175"/>
                <a:gd name="T74" fmla="*/ 0 w 112"/>
                <a:gd name="T75" fmla="*/ 175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2" h="175">
                  <a:moveTo>
                    <a:pt x="34" y="143"/>
                  </a:moveTo>
                  <a:lnTo>
                    <a:pt x="38" y="143"/>
                  </a:lnTo>
                  <a:lnTo>
                    <a:pt x="49" y="141"/>
                  </a:lnTo>
                  <a:lnTo>
                    <a:pt x="59" y="137"/>
                  </a:lnTo>
                  <a:lnTo>
                    <a:pt x="67" y="129"/>
                  </a:lnTo>
                  <a:lnTo>
                    <a:pt x="71" y="118"/>
                  </a:lnTo>
                  <a:lnTo>
                    <a:pt x="73" y="104"/>
                  </a:lnTo>
                  <a:lnTo>
                    <a:pt x="75" y="89"/>
                  </a:lnTo>
                  <a:lnTo>
                    <a:pt x="73" y="71"/>
                  </a:lnTo>
                  <a:lnTo>
                    <a:pt x="71" y="56"/>
                  </a:lnTo>
                  <a:lnTo>
                    <a:pt x="67" y="45"/>
                  </a:lnTo>
                  <a:lnTo>
                    <a:pt x="59" y="38"/>
                  </a:lnTo>
                  <a:lnTo>
                    <a:pt x="49" y="33"/>
                  </a:lnTo>
                  <a:lnTo>
                    <a:pt x="38" y="31"/>
                  </a:lnTo>
                  <a:lnTo>
                    <a:pt x="34" y="31"/>
                  </a:lnTo>
                  <a:lnTo>
                    <a:pt x="34" y="143"/>
                  </a:lnTo>
                  <a:close/>
                  <a:moveTo>
                    <a:pt x="0" y="175"/>
                  </a:moveTo>
                  <a:lnTo>
                    <a:pt x="0" y="0"/>
                  </a:lnTo>
                  <a:lnTo>
                    <a:pt x="29" y="0"/>
                  </a:lnTo>
                  <a:lnTo>
                    <a:pt x="49" y="1"/>
                  </a:lnTo>
                  <a:lnTo>
                    <a:pt x="66" y="5"/>
                  </a:lnTo>
                  <a:lnTo>
                    <a:pt x="80" y="12"/>
                  </a:lnTo>
                  <a:lnTo>
                    <a:pt x="92" y="23"/>
                  </a:lnTo>
                  <a:lnTo>
                    <a:pt x="100" y="34"/>
                  </a:lnTo>
                  <a:lnTo>
                    <a:pt x="107" y="50"/>
                  </a:lnTo>
                  <a:lnTo>
                    <a:pt x="111" y="68"/>
                  </a:lnTo>
                  <a:lnTo>
                    <a:pt x="112" y="89"/>
                  </a:lnTo>
                  <a:lnTo>
                    <a:pt x="110" y="112"/>
                  </a:lnTo>
                  <a:lnTo>
                    <a:pt x="104" y="132"/>
                  </a:lnTo>
                  <a:lnTo>
                    <a:pt x="98" y="143"/>
                  </a:lnTo>
                  <a:lnTo>
                    <a:pt x="91" y="154"/>
                  </a:lnTo>
                  <a:lnTo>
                    <a:pt x="81" y="164"/>
                  </a:lnTo>
                  <a:lnTo>
                    <a:pt x="75" y="167"/>
                  </a:lnTo>
                  <a:lnTo>
                    <a:pt x="68" y="171"/>
                  </a:lnTo>
                  <a:lnTo>
                    <a:pt x="61" y="172"/>
                  </a:lnTo>
                  <a:lnTo>
                    <a:pt x="46" y="175"/>
                  </a:lnTo>
                  <a:lnTo>
                    <a:pt x="27" y="175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66" name="Freeform 22"/>
            <p:cNvSpPr>
              <a:spLocks noEditPoints="1"/>
            </p:cNvSpPr>
            <p:nvPr/>
          </p:nvSpPr>
          <p:spPr bwMode="auto">
            <a:xfrm>
              <a:off x="991" y="3971"/>
              <a:ext cx="19" cy="25"/>
            </a:xfrm>
            <a:custGeom>
              <a:avLst/>
              <a:gdLst>
                <a:gd name="T0" fmla="*/ 69 w 98"/>
                <a:gd name="T1" fmla="*/ 52 h 124"/>
                <a:gd name="T2" fmla="*/ 68 w 98"/>
                <a:gd name="T3" fmla="*/ 42 h 124"/>
                <a:gd name="T4" fmla="*/ 63 w 98"/>
                <a:gd name="T5" fmla="*/ 31 h 124"/>
                <a:gd name="T6" fmla="*/ 61 w 98"/>
                <a:gd name="T7" fmla="*/ 29 h 124"/>
                <a:gd name="T8" fmla="*/ 59 w 98"/>
                <a:gd name="T9" fmla="*/ 28 h 124"/>
                <a:gd name="T10" fmla="*/ 52 w 98"/>
                <a:gd name="T11" fmla="*/ 26 h 124"/>
                <a:gd name="T12" fmla="*/ 48 w 98"/>
                <a:gd name="T13" fmla="*/ 27 h 124"/>
                <a:gd name="T14" fmla="*/ 44 w 98"/>
                <a:gd name="T15" fmla="*/ 28 h 124"/>
                <a:gd name="T16" fmla="*/ 38 w 98"/>
                <a:gd name="T17" fmla="*/ 35 h 124"/>
                <a:gd name="T18" fmla="*/ 35 w 98"/>
                <a:gd name="T19" fmla="*/ 38 h 124"/>
                <a:gd name="T20" fmla="*/ 34 w 98"/>
                <a:gd name="T21" fmla="*/ 42 h 124"/>
                <a:gd name="T22" fmla="*/ 34 w 98"/>
                <a:gd name="T23" fmla="*/ 52 h 124"/>
                <a:gd name="T24" fmla="*/ 69 w 98"/>
                <a:gd name="T25" fmla="*/ 52 h 124"/>
                <a:gd name="T26" fmla="*/ 34 w 98"/>
                <a:gd name="T27" fmla="*/ 73 h 124"/>
                <a:gd name="T28" fmla="*/ 34 w 98"/>
                <a:gd name="T29" fmla="*/ 81 h 124"/>
                <a:gd name="T30" fmla="*/ 35 w 98"/>
                <a:gd name="T31" fmla="*/ 88 h 124"/>
                <a:gd name="T32" fmla="*/ 38 w 98"/>
                <a:gd name="T33" fmla="*/ 93 h 124"/>
                <a:gd name="T34" fmla="*/ 41 w 98"/>
                <a:gd name="T35" fmla="*/ 96 h 124"/>
                <a:gd name="T36" fmla="*/ 48 w 98"/>
                <a:gd name="T37" fmla="*/ 101 h 124"/>
                <a:gd name="T38" fmla="*/ 54 w 98"/>
                <a:gd name="T39" fmla="*/ 101 h 124"/>
                <a:gd name="T40" fmla="*/ 57 w 98"/>
                <a:gd name="T41" fmla="*/ 100 h 124"/>
                <a:gd name="T42" fmla="*/ 62 w 98"/>
                <a:gd name="T43" fmla="*/ 94 h 124"/>
                <a:gd name="T44" fmla="*/ 64 w 98"/>
                <a:gd name="T45" fmla="*/ 93 h 124"/>
                <a:gd name="T46" fmla="*/ 67 w 98"/>
                <a:gd name="T47" fmla="*/ 88 h 124"/>
                <a:gd name="T48" fmla="*/ 67 w 98"/>
                <a:gd name="T49" fmla="*/ 86 h 124"/>
                <a:gd name="T50" fmla="*/ 96 w 98"/>
                <a:gd name="T51" fmla="*/ 86 h 124"/>
                <a:gd name="T52" fmla="*/ 89 w 98"/>
                <a:gd name="T53" fmla="*/ 103 h 124"/>
                <a:gd name="T54" fmla="*/ 81 w 98"/>
                <a:gd name="T55" fmla="*/ 115 h 124"/>
                <a:gd name="T56" fmla="*/ 67 w 98"/>
                <a:gd name="T57" fmla="*/ 122 h 124"/>
                <a:gd name="T58" fmla="*/ 49 w 98"/>
                <a:gd name="T59" fmla="*/ 124 h 124"/>
                <a:gd name="T60" fmla="*/ 35 w 98"/>
                <a:gd name="T61" fmla="*/ 122 h 124"/>
                <a:gd name="T62" fmla="*/ 24 w 98"/>
                <a:gd name="T63" fmla="*/ 116 h 124"/>
                <a:gd name="T64" fmla="*/ 14 w 98"/>
                <a:gd name="T65" fmla="*/ 107 h 124"/>
                <a:gd name="T66" fmla="*/ 7 w 98"/>
                <a:gd name="T67" fmla="*/ 94 h 124"/>
                <a:gd name="T68" fmla="*/ 2 w 98"/>
                <a:gd name="T69" fmla="*/ 79 h 124"/>
                <a:gd name="T70" fmla="*/ 0 w 98"/>
                <a:gd name="T71" fmla="*/ 64 h 124"/>
                <a:gd name="T72" fmla="*/ 2 w 98"/>
                <a:gd name="T73" fmla="*/ 46 h 124"/>
                <a:gd name="T74" fmla="*/ 7 w 98"/>
                <a:gd name="T75" fmla="*/ 30 h 124"/>
                <a:gd name="T76" fmla="*/ 14 w 98"/>
                <a:gd name="T77" fmla="*/ 17 h 124"/>
                <a:gd name="T78" fmla="*/ 24 w 98"/>
                <a:gd name="T79" fmla="*/ 8 h 124"/>
                <a:gd name="T80" fmla="*/ 35 w 98"/>
                <a:gd name="T81" fmla="*/ 2 h 124"/>
                <a:gd name="T82" fmla="*/ 49 w 98"/>
                <a:gd name="T83" fmla="*/ 0 h 124"/>
                <a:gd name="T84" fmla="*/ 64 w 98"/>
                <a:gd name="T85" fmla="*/ 2 h 124"/>
                <a:gd name="T86" fmla="*/ 77 w 98"/>
                <a:gd name="T87" fmla="*/ 8 h 124"/>
                <a:gd name="T88" fmla="*/ 87 w 98"/>
                <a:gd name="T89" fmla="*/ 17 h 124"/>
                <a:gd name="T90" fmla="*/ 91 w 98"/>
                <a:gd name="T91" fmla="*/ 27 h 124"/>
                <a:gd name="T92" fmla="*/ 94 w 98"/>
                <a:gd name="T93" fmla="*/ 38 h 124"/>
                <a:gd name="T94" fmla="*/ 97 w 98"/>
                <a:gd name="T95" fmla="*/ 50 h 124"/>
                <a:gd name="T96" fmla="*/ 98 w 98"/>
                <a:gd name="T97" fmla="*/ 66 h 124"/>
                <a:gd name="T98" fmla="*/ 98 w 98"/>
                <a:gd name="T99" fmla="*/ 73 h 124"/>
                <a:gd name="T100" fmla="*/ 34 w 98"/>
                <a:gd name="T101" fmla="*/ 73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8" h="124">
                  <a:moveTo>
                    <a:pt x="69" y="52"/>
                  </a:moveTo>
                  <a:lnTo>
                    <a:pt x="68" y="42"/>
                  </a:lnTo>
                  <a:lnTo>
                    <a:pt x="63" y="31"/>
                  </a:lnTo>
                  <a:lnTo>
                    <a:pt x="61" y="29"/>
                  </a:lnTo>
                  <a:lnTo>
                    <a:pt x="59" y="28"/>
                  </a:lnTo>
                  <a:lnTo>
                    <a:pt x="52" y="26"/>
                  </a:lnTo>
                  <a:lnTo>
                    <a:pt x="48" y="27"/>
                  </a:lnTo>
                  <a:lnTo>
                    <a:pt x="44" y="28"/>
                  </a:lnTo>
                  <a:lnTo>
                    <a:pt x="38" y="35"/>
                  </a:lnTo>
                  <a:lnTo>
                    <a:pt x="35" y="38"/>
                  </a:lnTo>
                  <a:lnTo>
                    <a:pt x="34" y="42"/>
                  </a:lnTo>
                  <a:lnTo>
                    <a:pt x="34" y="52"/>
                  </a:lnTo>
                  <a:lnTo>
                    <a:pt x="69" y="52"/>
                  </a:lnTo>
                  <a:close/>
                  <a:moveTo>
                    <a:pt x="34" y="73"/>
                  </a:moveTo>
                  <a:lnTo>
                    <a:pt x="34" y="81"/>
                  </a:lnTo>
                  <a:lnTo>
                    <a:pt x="35" y="88"/>
                  </a:lnTo>
                  <a:lnTo>
                    <a:pt x="38" y="93"/>
                  </a:lnTo>
                  <a:lnTo>
                    <a:pt x="41" y="96"/>
                  </a:lnTo>
                  <a:lnTo>
                    <a:pt x="48" y="101"/>
                  </a:lnTo>
                  <a:lnTo>
                    <a:pt x="54" y="101"/>
                  </a:lnTo>
                  <a:lnTo>
                    <a:pt x="57" y="100"/>
                  </a:lnTo>
                  <a:lnTo>
                    <a:pt x="62" y="94"/>
                  </a:lnTo>
                  <a:lnTo>
                    <a:pt x="64" y="93"/>
                  </a:lnTo>
                  <a:lnTo>
                    <a:pt x="67" y="88"/>
                  </a:lnTo>
                  <a:lnTo>
                    <a:pt x="67" y="86"/>
                  </a:lnTo>
                  <a:lnTo>
                    <a:pt x="96" y="86"/>
                  </a:lnTo>
                  <a:lnTo>
                    <a:pt x="89" y="103"/>
                  </a:lnTo>
                  <a:lnTo>
                    <a:pt x="81" y="115"/>
                  </a:lnTo>
                  <a:lnTo>
                    <a:pt x="67" y="122"/>
                  </a:lnTo>
                  <a:lnTo>
                    <a:pt x="49" y="124"/>
                  </a:lnTo>
                  <a:lnTo>
                    <a:pt x="35" y="122"/>
                  </a:lnTo>
                  <a:lnTo>
                    <a:pt x="24" y="116"/>
                  </a:lnTo>
                  <a:lnTo>
                    <a:pt x="14" y="107"/>
                  </a:lnTo>
                  <a:lnTo>
                    <a:pt x="7" y="94"/>
                  </a:lnTo>
                  <a:lnTo>
                    <a:pt x="2" y="79"/>
                  </a:lnTo>
                  <a:lnTo>
                    <a:pt x="0" y="64"/>
                  </a:lnTo>
                  <a:lnTo>
                    <a:pt x="2" y="46"/>
                  </a:lnTo>
                  <a:lnTo>
                    <a:pt x="7" y="30"/>
                  </a:lnTo>
                  <a:lnTo>
                    <a:pt x="14" y="17"/>
                  </a:lnTo>
                  <a:lnTo>
                    <a:pt x="24" y="8"/>
                  </a:lnTo>
                  <a:lnTo>
                    <a:pt x="35" y="2"/>
                  </a:lnTo>
                  <a:lnTo>
                    <a:pt x="49" y="0"/>
                  </a:lnTo>
                  <a:lnTo>
                    <a:pt x="64" y="2"/>
                  </a:lnTo>
                  <a:lnTo>
                    <a:pt x="77" y="8"/>
                  </a:lnTo>
                  <a:lnTo>
                    <a:pt x="87" y="17"/>
                  </a:lnTo>
                  <a:lnTo>
                    <a:pt x="91" y="27"/>
                  </a:lnTo>
                  <a:lnTo>
                    <a:pt x="94" y="38"/>
                  </a:lnTo>
                  <a:lnTo>
                    <a:pt x="97" y="50"/>
                  </a:lnTo>
                  <a:lnTo>
                    <a:pt x="98" y="66"/>
                  </a:lnTo>
                  <a:lnTo>
                    <a:pt x="98" y="73"/>
                  </a:lnTo>
                  <a:lnTo>
                    <a:pt x="34" y="7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chemeClr val="folHlink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67" name="Freeform 23"/>
            <p:cNvSpPr>
              <a:spLocks/>
            </p:cNvSpPr>
            <p:nvPr/>
          </p:nvSpPr>
          <p:spPr bwMode="auto">
            <a:xfrm>
              <a:off x="1011" y="3971"/>
              <a:ext cx="15" cy="25"/>
            </a:xfrm>
            <a:custGeom>
              <a:avLst/>
              <a:gdLst>
                <a:gd name="T0" fmla="*/ 15 w 75"/>
                <a:gd name="T1" fmla="*/ 86 h 124"/>
                <a:gd name="T2" fmla="*/ 25 w 75"/>
                <a:gd name="T3" fmla="*/ 92 h 124"/>
                <a:gd name="T4" fmla="*/ 30 w 75"/>
                <a:gd name="T5" fmla="*/ 95 h 124"/>
                <a:gd name="T6" fmla="*/ 39 w 75"/>
                <a:gd name="T7" fmla="*/ 94 h 124"/>
                <a:gd name="T8" fmla="*/ 42 w 75"/>
                <a:gd name="T9" fmla="*/ 92 h 124"/>
                <a:gd name="T10" fmla="*/ 44 w 75"/>
                <a:gd name="T11" fmla="*/ 88 h 124"/>
                <a:gd name="T12" fmla="*/ 42 w 75"/>
                <a:gd name="T13" fmla="*/ 82 h 124"/>
                <a:gd name="T14" fmla="*/ 29 w 75"/>
                <a:gd name="T15" fmla="*/ 73 h 124"/>
                <a:gd name="T16" fmla="*/ 27 w 75"/>
                <a:gd name="T17" fmla="*/ 72 h 124"/>
                <a:gd name="T18" fmla="*/ 16 w 75"/>
                <a:gd name="T19" fmla="*/ 63 h 124"/>
                <a:gd name="T20" fmla="*/ 7 w 75"/>
                <a:gd name="T21" fmla="*/ 50 h 124"/>
                <a:gd name="T22" fmla="*/ 4 w 75"/>
                <a:gd name="T23" fmla="*/ 43 h 124"/>
                <a:gd name="T24" fmla="*/ 5 w 75"/>
                <a:gd name="T25" fmla="*/ 27 h 124"/>
                <a:gd name="T26" fmla="*/ 15 w 75"/>
                <a:gd name="T27" fmla="*/ 11 h 124"/>
                <a:gd name="T28" fmla="*/ 33 w 75"/>
                <a:gd name="T29" fmla="*/ 1 h 124"/>
                <a:gd name="T30" fmla="*/ 53 w 75"/>
                <a:gd name="T31" fmla="*/ 2 h 124"/>
                <a:gd name="T32" fmla="*/ 68 w 75"/>
                <a:gd name="T33" fmla="*/ 8 h 124"/>
                <a:gd name="T34" fmla="*/ 75 w 75"/>
                <a:gd name="T35" fmla="*/ 11 h 124"/>
                <a:gd name="T36" fmla="*/ 57 w 75"/>
                <a:gd name="T37" fmla="*/ 30 h 124"/>
                <a:gd name="T38" fmla="*/ 53 w 75"/>
                <a:gd name="T39" fmla="*/ 29 h 124"/>
                <a:gd name="T40" fmla="*/ 48 w 75"/>
                <a:gd name="T41" fmla="*/ 26 h 124"/>
                <a:gd name="T42" fmla="*/ 43 w 75"/>
                <a:gd name="T43" fmla="*/ 28 h 124"/>
                <a:gd name="T44" fmla="*/ 38 w 75"/>
                <a:gd name="T45" fmla="*/ 29 h 124"/>
                <a:gd name="T46" fmla="*/ 35 w 75"/>
                <a:gd name="T47" fmla="*/ 34 h 124"/>
                <a:gd name="T48" fmla="*/ 37 w 75"/>
                <a:gd name="T49" fmla="*/ 39 h 124"/>
                <a:gd name="T50" fmla="*/ 51 w 75"/>
                <a:gd name="T51" fmla="*/ 49 h 124"/>
                <a:gd name="T52" fmla="*/ 64 w 75"/>
                <a:gd name="T53" fmla="*/ 58 h 124"/>
                <a:gd name="T54" fmla="*/ 70 w 75"/>
                <a:gd name="T55" fmla="*/ 66 h 124"/>
                <a:gd name="T56" fmla="*/ 75 w 75"/>
                <a:gd name="T57" fmla="*/ 79 h 124"/>
                <a:gd name="T58" fmla="*/ 74 w 75"/>
                <a:gd name="T59" fmla="*/ 97 h 124"/>
                <a:gd name="T60" fmla="*/ 64 w 75"/>
                <a:gd name="T61" fmla="*/ 113 h 124"/>
                <a:gd name="T62" fmla="*/ 47 w 75"/>
                <a:gd name="T63" fmla="*/ 123 h 124"/>
                <a:gd name="T64" fmla="*/ 26 w 75"/>
                <a:gd name="T65" fmla="*/ 124 h 124"/>
                <a:gd name="T66" fmla="*/ 18 w 75"/>
                <a:gd name="T67" fmla="*/ 121 h 124"/>
                <a:gd name="T68" fmla="*/ 0 w 75"/>
                <a:gd name="T69" fmla="*/ 113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5" h="124">
                  <a:moveTo>
                    <a:pt x="0" y="113"/>
                  </a:moveTo>
                  <a:lnTo>
                    <a:pt x="15" y="86"/>
                  </a:lnTo>
                  <a:lnTo>
                    <a:pt x="22" y="91"/>
                  </a:lnTo>
                  <a:lnTo>
                    <a:pt x="25" y="92"/>
                  </a:lnTo>
                  <a:lnTo>
                    <a:pt x="29" y="94"/>
                  </a:lnTo>
                  <a:lnTo>
                    <a:pt x="30" y="95"/>
                  </a:lnTo>
                  <a:lnTo>
                    <a:pt x="38" y="95"/>
                  </a:lnTo>
                  <a:lnTo>
                    <a:pt x="39" y="94"/>
                  </a:lnTo>
                  <a:lnTo>
                    <a:pt x="42" y="93"/>
                  </a:lnTo>
                  <a:lnTo>
                    <a:pt x="42" y="92"/>
                  </a:lnTo>
                  <a:lnTo>
                    <a:pt x="43" y="91"/>
                  </a:lnTo>
                  <a:lnTo>
                    <a:pt x="44" y="88"/>
                  </a:lnTo>
                  <a:lnTo>
                    <a:pt x="44" y="86"/>
                  </a:lnTo>
                  <a:lnTo>
                    <a:pt x="42" y="82"/>
                  </a:lnTo>
                  <a:lnTo>
                    <a:pt x="38" y="79"/>
                  </a:lnTo>
                  <a:lnTo>
                    <a:pt x="29" y="73"/>
                  </a:lnTo>
                  <a:lnTo>
                    <a:pt x="28" y="73"/>
                  </a:lnTo>
                  <a:lnTo>
                    <a:pt x="27" y="72"/>
                  </a:lnTo>
                  <a:lnTo>
                    <a:pt x="27" y="69"/>
                  </a:lnTo>
                  <a:lnTo>
                    <a:pt x="16" y="63"/>
                  </a:lnTo>
                  <a:lnTo>
                    <a:pt x="9" y="55"/>
                  </a:lnTo>
                  <a:lnTo>
                    <a:pt x="7" y="50"/>
                  </a:lnTo>
                  <a:lnTo>
                    <a:pt x="6" y="47"/>
                  </a:lnTo>
                  <a:lnTo>
                    <a:pt x="4" y="43"/>
                  </a:lnTo>
                  <a:lnTo>
                    <a:pt x="4" y="38"/>
                  </a:lnTo>
                  <a:lnTo>
                    <a:pt x="5" y="27"/>
                  </a:lnTo>
                  <a:lnTo>
                    <a:pt x="9" y="18"/>
                  </a:lnTo>
                  <a:lnTo>
                    <a:pt x="15" y="11"/>
                  </a:lnTo>
                  <a:lnTo>
                    <a:pt x="23" y="5"/>
                  </a:lnTo>
                  <a:lnTo>
                    <a:pt x="33" y="1"/>
                  </a:lnTo>
                  <a:lnTo>
                    <a:pt x="44" y="0"/>
                  </a:lnTo>
                  <a:lnTo>
                    <a:pt x="53" y="2"/>
                  </a:lnTo>
                  <a:lnTo>
                    <a:pt x="62" y="4"/>
                  </a:lnTo>
                  <a:lnTo>
                    <a:pt x="68" y="8"/>
                  </a:lnTo>
                  <a:lnTo>
                    <a:pt x="72" y="9"/>
                  </a:lnTo>
                  <a:lnTo>
                    <a:pt x="75" y="11"/>
                  </a:lnTo>
                  <a:lnTo>
                    <a:pt x="62" y="35"/>
                  </a:lnTo>
                  <a:lnTo>
                    <a:pt x="57" y="30"/>
                  </a:lnTo>
                  <a:lnTo>
                    <a:pt x="55" y="29"/>
                  </a:lnTo>
                  <a:lnTo>
                    <a:pt x="53" y="29"/>
                  </a:lnTo>
                  <a:lnTo>
                    <a:pt x="51" y="27"/>
                  </a:lnTo>
                  <a:lnTo>
                    <a:pt x="48" y="26"/>
                  </a:lnTo>
                  <a:lnTo>
                    <a:pt x="45" y="26"/>
                  </a:lnTo>
                  <a:lnTo>
                    <a:pt x="43" y="28"/>
                  </a:lnTo>
                  <a:lnTo>
                    <a:pt x="41" y="29"/>
                  </a:lnTo>
                  <a:lnTo>
                    <a:pt x="38" y="29"/>
                  </a:lnTo>
                  <a:lnTo>
                    <a:pt x="38" y="30"/>
                  </a:lnTo>
                  <a:lnTo>
                    <a:pt x="35" y="34"/>
                  </a:lnTo>
                  <a:lnTo>
                    <a:pt x="35" y="35"/>
                  </a:lnTo>
                  <a:lnTo>
                    <a:pt x="37" y="39"/>
                  </a:lnTo>
                  <a:lnTo>
                    <a:pt x="47" y="46"/>
                  </a:lnTo>
                  <a:lnTo>
                    <a:pt x="51" y="49"/>
                  </a:lnTo>
                  <a:lnTo>
                    <a:pt x="53" y="49"/>
                  </a:lnTo>
                  <a:lnTo>
                    <a:pt x="64" y="58"/>
                  </a:lnTo>
                  <a:lnTo>
                    <a:pt x="67" y="62"/>
                  </a:lnTo>
                  <a:lnTo>
                    <a:pt x="70" y="66"/>
                  </a:lnTo>
                  <a:lnTo>
                    <a:pt x="74" y="73"/>
                  </a:lnTo>
                  <a:lnTo>
                    <a:pt x="75" y="79"/>
                  </a:lnTo>
                  <a:lnTo>
                    <a:pt x="75" y="86"/>
                  </a:lnTo>
                  <a:lnTo>
                    <a:pt x="74" y="97"/>
                  </a:lnTo>
                  <a:lnTo>
                    <a:pt x="71" y="106"/>
                  </a:lnTo>
                  <a:lnTo>
                    <a:pt x="64" y="113"/>
                  </a:lnTo>
                  <a:lnTo>
                    <a:pt x="56" y="120"/>
                  </a:lnTo>
                  <a:lnTo>
                    <a:pt x="47" y="123"/>
                  </a:lnTo>
                  <a:lnTo>
                    <a:pt x="35" y="124"/>
                  </a:lnTo>
                  <a:lnTo>
                    <a:pt x="26" y="124"/>
                  </a:lnTo>
                  <a:lnTo>
                    <a:pt x="23" y="123"/>
                  </a:lnTo>
                  <a:lnTo>
                    <a:pt x="18" y="121"/>
                  </a:lnTo>
                  <a:lnTo>
                    <a:pt x="9" y="117"/>
                  </a:lnTo>
                  <a:lnTo>
                    <a:pt x="0" y="1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68" name="Freeform 24"/>
            <p:cNvSpPr>
              <a:spLocks noEditPoints="1"/>
            </p:cNvSpPr>
            <p:nvPr/>
          </p:nvSpPr>
          <p:spPr bwMode="auto">
            <a:xfrm>
              <a:off x="1029" y="3971"/>
              <a:ext cx="19" cy="25"/>
            </a:xfrm>
            <a:custGeom>
              <a:avLst/>
              <a:gdLst>
                <a:gd name="T0" fmla="*/ 66 w 95"/>
                <a:gd name="T1" fmla="*/ 52 h 124"/>
                <a:gd name="T2" fmla="*/ 66 w 95"/>
                <a:gd name="T3" fmla="*/ 42 h 124"/>
                <a:gd name="T4" fmla="*/ 64 w 95"/>
                <a:gd name="T5" fmla="*/ 31 h 124"/>
                <a:gd name="T6" fmla="*/ 61 w 95"/>
                <a:gd name="T7" fmla="*/ 29 h 124"/>
                <a:gd name="T8" fmla="*/ 54 w 95"/>
                <a:gd name="T9" fmla="*/ 27 h 124"/>
                <a:gd name="T10" fmla="*/ 49 w 95"/>
                <a:gd name="T11" fmla="*/ 26 h 124"/>
                <a:gd name="T12" fmla="*/ 43 w 95"/>
                <a:gd name="T13" fmla="*/ 28 h 124"/>
                <a:gd name="T14" fmla="*/ 39 w 95"/>
                <a:gd name="T15" fmla="*/ 31 h 124"/>
                <a:gd name="T16" fmla="*/ 35 w 95"/>
                <a:gd name="T17" fmla="*/ 38 h 124"/>
                <a:gd name="T18" fmla="*/ 34 w 95"/>
                <a:gd name="T19" fmla="*/ 42 h 124"/>
                <a:gd name="T20" fmla="*/ 32 w 95"/>
                <a:gd name="T21" fmla="*/ 46 h 124"/>
                <a:gd name="T22" fmla="*/ 32 w 95"/>
                <a:gd name="T23" fmla="*/ 52 h 124"/>
                <a:gd name="T24" fmla="*/ 66 w 95"/>
                <a:gd name="T25" fmla="*/ 52 h 124"/>
                <a:gd name="T26" fmla="*/ 32 w 95"/>
                <a:gd name="T27" fmla="*/ 73 h 124"/>
                <a:gd name="T28" fmla="*/ 33 w 95"/>
                <a:gd name="T29" fmla="*/ 81 h 124"/>
                <a:gd name="T30" fmla="*/ 35 w 95"/>
                <a:gd name="T31" fmla="*/ 88 h 124"/>
                <a:gd name="T32" fmla="*/ 37 w 95"/>
                <a:gd name="T33" fmla="*/ 93 h 124"/>
                <a:gd name="T34" fmla="*/ 41 w 95"/>
                <a:gd name="T35" fmla="*/ 96 h 124"/>
                <a:gd name="T36" fmla="*/ 47 w 95"/>
                <a:gd name="T37" fmla="*/ 101 h 124"/>
                <a:gd name="T38" fmla="*/ 54 w 95"/>
                <a:gd name="T39" fmla="*/ 101 h 124"/>
                <a:gd name="T40" fmla="*/ 56 w 95"/>
                <a:gd name="T41" fmla="*/ 100 h 124"/>
                <a:gd name="T42" fmla="*/ 61 w 95"/>
                <a:gd name="T43" fmla="*/ 95 h 124"/>
                <a:gd name="T44" fmla="*/ 63 w 95"/>
                <a:gd name="T45" fmla="*/ 94 h 124"/>
                <a:gd name="T46" fmla="*/ 64 w 95"/>
                <a:gd name="T47" fmla="*/ 93 h 124"/>
                <a:gd name="T48" fmla="*/ 66 w 95"/>
                <a:gd name="T49" fmla="*/ 88 h 124"/>
                <a:gd name="T50" fmla="*/ 66 w 95"/>
                <a:gd name="T51" fmla="*/ 86 h 124"/>
                <a:gd name="T52" fmla="*/ 95 w 95"/>
                <a:gd name="T53" fmla="*/ 86 h 124"/>
                <a:gd name="T54" fmla="*/ 88 w 95"/>
                <a:gd name="T55" fmla="*/ 103 h 124"/>
                <a:gd name="T56" fmla="*/ 78 w 95"/>
                <a:gd name="T57" fmla="*/ 115 h 124"/>
                <a:gd name="T58" fmla="*/ 65 w 95"/>
                <a:gd name="T59" fmla="*/ 122 h 124"/>
                <a:gd name="T60" fmla="*/ 49 w 95"/>
                <a:gd name="T61" fmla="*/ 124 h 124"/>
                <a:gd name="T62" fmla="*/ 36 w 95"/>
                <a:gd name="T63" fmla="*/ 122 h 124"/>
                <a:gd name="T64" fmla="*/ 24 w 95"/>
                <a:gd name="T65" fmla="*/ 116 h 124"/>
                <a:gd name="T66" fmla="*/ 15 w 95"/>
                <a:gd name="T67" fmla="*/ 107 h 124"/>
                <a:gd name="T68" fmla="*/ 7 w 95"/>
                <a:gd name="T69" fmla="*/ 94 h 124"/>
                <a:gd name="T70" fmla="*/ 3 w 95"/>
                <a:gd name="T71" fmla="*/ 79 h 124"/>
                <a:gd name="T72" fmla="*/ 0 w 95"/>
                <a:gd name="T73" fmla="*/ 64 h 124"/>
                <a:gd name="T74" fmla="*/ 3 w 95"/>
                <a:gd name="T75" fmla="*/ 46 h 124"/>
                <a:gd name="T76" fmla="*/ 7 w 95"/>
                <a:gd name="T77" fmla="*/ 30 h 124"/>
                <a:gd name="T78" fmla="*/ 15 w 95"/>
                <a:gd name="T79" fmla="*/ 17 h 124"/>
                <a:gd name="T80" fmla="*/ 24 w 95"/>
                <a:gd name="T81" fmla="*/ 8 h 124"/>
                <a:gd name="T82" fmla="*/ 36 w 95"/>
                <a:gd name="T83" fmla="*/ 2 h 124"/>
                <a:gd name="T84" fmla="*/ 49 w 95"/>
                <a:gd name="T85" fmla="*/ 0 h 124"/>
                <a:gd name="T86" fmla="*/ 63 w 95"/>
                <a:gd name="T87" fmla="*/ 2 h 124"/>
                <a:gd name="T88" fmla="*/ 74 w 95"/>
                <a:gd name="T89" fmla="*/ 8 h 124"/>
                <a:gd name="T90" fmla="*/ 84 w 95"/>
                <a:gd name="T91" fmla="*/ 17 h 124"/>
                <a:gd name="T92" fmla="*/ 91 w 95"/>
                <a:gd name="T93" fmla="*/ 30 h 124"/>
                <a:gd name="T94" fmla="*/ 94 w 95"/>
                <a:gd name="T95" fmla="*/ 46 h 124"/>
                <a:gd name="T96" fmla="*/ 95 w 95"/>
                <a:gd name="T97" fmla="*/ 66 h 124"/>
                <a:gd name="T98" fmla="*/ 95 w 95"/>
                <a:gd name="T99" fmla="*/ 73 h 124"/>
                <a:gd name="T100" fmla="*/ 32 w 95"/>
                <a:gd name="T101" fmla="*/ 73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5" h="124">
                  <a:moveTo>
                    <a:pt x="66" y="52"/>
                  </a:moveTo>
                  <a:lnTo>
                    <a:pt x="66" y="42"/>
                  </a:lnTo>
                  <a:lnTo>
                    <a:pt x="64" y="31"/>
                  </a:lnTo>
                  <a:lnTo>
                    <a:pt x="61" y="29"/>
                  </a:lnTo>
                  <a:lnTo>
                    <a:pt x="54" y="27"/>
                  </a:lnTo>
                  <a:lnTo>
                    <a:pt x="49" y="26"/>
                  </a:lnTo>
                  <a:lnTo>
                    <a:pt x="43" y="28"/>
                  </a:lnTo>
                  <a:lnTo>
                    <a:pt x="39" y="31"/>
                  </a:lnTo>
                  <a:lnTo>
                    <a:pt x="35" y="38"/>
                  </a:lnTo>
                  <a:lnTo>
                    <a:pt x="34" y="42"/>
                  </a:lnTo>
                  <a:lnTo>
                    <a:pt x="32" y="46"/>
                  </a:lnTo>
                  <a:lnTo>
                    <a:pt x="32" y="52"/>
                  </a:lnTo>
                  <a:lnTo>
                    <a:pt x="66" y="52"/>
                  </a:lnTo>
                  <a:close/>
                  <a:moveTo>
                    <a:pt x="32" y="73"/>
                  </a:moveTo>
                  <a:lnTo>
                    <a:pt x="33" y="81"/>
                  </a:lnTo>
                  <a:lnTo>
                    <a:pt x="35" y="88"/>
                  </a:lnTo>
                  <a:lnTo>
                    <a:pt x="37" y="93"/>
                  </a:lnTo>
                  <a:lnTo>
                    <a:pt x="41" y="96"/>
                  </a:lnTo>
                  <a:lnTo>
                    <a:pt x="47" y="101"/>
                  </a:lnTo>
                  <a:lnTo>
                    <a:pt x="54" y="101"/>
                  </a:lnTo>
                  <a:lnTo>
                    <a:pt x="56" y="100"/>
                  </a:lnTo>
                  <a:lnTo>
                    <a:pt x="61" y="95"/>
                  </a:lnTo>
                  <a:lnTo>
                    <a:pt x="63" y="94"/>
                  </a:lnTo>
                  <a:lnTo>
                    <a:pt x="64" y="93"/>
                  </a:lnTo>
                  <a:lnTo>
                    <a:pt x="66" y="88"/>
                  </a:lnTo>
                  <a:lnTo>
                    <a:pt x="66" y="86"/>
                  </a:lnTo>
                  <a:lnTo>
                    <a:pt x="95" y="86"/>
                  </a:lnTo>
                  <a:lnTo>
                    <a:pt x="88" y="103"/>
                  </a:lnTo>
                  <a:lnTo>
                    <a:pt x="78" y="115"/>
                  </a:lnTo>
                  <a:lnTo>
                    <a:pt x="65" y="122"/>
                  </a:lnTo>
                  <a:lnTo>
                    <a:pt x="49" y="124"/>
                  </a:lnTo>
                  <a:lnTo>
                    <a:pt x="36" y="122"/>
                  </a:lnTo>
                  <a:lnTo>
                    <a:pt x="24" y="116"/>
                  </a:lnTo>
                  <a:lnTo>
                    <a:pt x="15" y="107"/>
                  </a:lnTo>
                  <a:lnTo>
                    <a:pt x="7" y="94"/>
                  </a:lnTo>
                  <a:lnTo>
                    <a:pt x="3" y="79"/>
                  </a:lnTo>
                  <a:lnTo>
                    <a:pt x="0" y="64"/>
                  </a:lnTo>
                  <a:lnTo>
                    <a:pt x="3" y="46"/>
                  </a:lnTo>
                  <a:lnTo>
                    <a:pt x="7" y="30"/>
                  </a:lnTo>
                  <a:lnTo>
                    <a:pt x="15" y="17"/>
                  </a:lnTo>
                  <a:lnTo>
                    <a:pt x="24" y="8"/>
                  </a:lnTo>
                  <a:lnTo>
                    <a:pt x="36" y="2"/>
                  </a:lnTo>
                  <a:lnTo>
                    <a:pt x="49" y="0"/>
                  </a:lnTo>
                  <a:lnTo>
                    <a:pt x="63" y="2"/>
                  </a:lnTo>
                  <a:lnTo>
                    <a:pt x="74" y="8"/>
                  </a:lnTo>
                  <a:lnTo>
                    <a:pt x="84" y="17"/>
                  </a:lnTo>
                  <a:lnTo>
                    <a:pt x="91" y="30"/>
                  </a:lnTo>
                  <a:lnTo>
                    <a:pt x="94" y="46"/>
                  </a:lnTo>
                  <a:lnTo>
                    <a:pt x="95" y="66"/>
                  </a:lnTo>
                  <a:lnTo>
                    <a:pt x="95" y="73"/>
                  </a:lnTo>
                  <a:lnTo>
                    <a:pt x="32" y="7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69" name="Freeform 25"/>
            <p:cNvSpPr>
              <a:spLocks/>
            </p:cNvSpPr>
            <p:nvPr/>
          </p:nvSpPr>
          <p:spPr bwMode="auto">
            <a:xfrm>
              <a:off x="1051" y="3972"/>
              <a:ext cx="18" cy="23"/>
            </a:xfrm>
            <a:custGeom>
              <a:avLst/>
              <a:gdLst>
                <a:gd name="T0" fmla="*/ 55 w 89"/>
                <a:gd name="T1" fmla="*/ 117 h 117"/>
                <a:gd name="T2" fmla="*/ 55 w 89"/>
                <a:gd name="T3" fmla="*/ 38 h 117"/>
                <a:gd name="T4" fmla="*/ 54 w 89"/>
                <a:gd name="T5" fmla="*/ 34 h 117"/>
                <a:gd name="T6" fmla="*/ 51 w 89"/>
                <a:gd name="T7" fmla="*/ 31 h 117"/>
                <a:gd name="T8" fmla="*/ 49 w 89"/>
                <a:gd name="T9" fmla="*/ 29 h 117"/>
                <a:gd name="T10" fmla="*/ 47 w 89"/>
                <a:gd name="T11" fmla="*/ 27 h 117"/>
                <a:gd name="T12" fmla="*/ 46 w 89"/>
                <a:gd name="T13" fmla="*/ 27 h 117"/>
                <a:gd name="T14" fmla="*/ 39 w 89"/>
                <a:gd name="T15" fmla="*/ 30 h 117"/>
                <a:gd name="T16" fmla="*/ 35 w 89"/>
                <a:gd name="T17" fmla="*/ 34 h 117"/>
                <a:gd name="T18" fmla="*/ 35 w 89"/>
                <a:gd name="T19" fmla="*/ 35 h 117"/>
                <a:gd name="T20" fmla="*/ 32 w 89"/>
                <a:gd name="T21" fmla="*/ 40 h 117"/>
                <a:gd name="T22" fmla="*/ 31 w 89"/>
                <a:gd name="T23" fmla="*/ 43 h 117"/>
                <a:gd name="T24" fmla="*/ 31 w 89"/>
                <a:gd name="T25" fmla="*/ 117 h 117"/>
                <a:gd name="T26" fmla="*/ 0 w 89"/>
                <a:gd name="T27" fmla="*/ 117 h 117"/>
                <a:gd name="T28" fmla="*/ 0 w 89"/>
                <a:gd name="T29" fmla="*/ 0 h 117"/>
                <a:gd name="T30" fmla="*/ 31 w 89"/>
                <a:gd name="T31" fmla="*/ 0 h 117"/>
                <a:gd name="T32" fmla="*/ 31 w 89"/>
                <a:gd name="T33" fmla="*/ 16 h 117"/>
                <a:gd name="T34" fmla="*/ 36 w 89"/>
                <a:gd name="T35" fmla="*/ 11 h 117"/>
                <a:gd name="T36" fmla="*/ 40 w 89"/>
                <a:gd name="T37" fmla="*/ 6 h 117"/>
                <a:gd name="T38" fmla="*/ 46 w 89"/>
                <a:gd name="T39" fmla="*/ 2 h 117"/>
                <a:gd name="T40" fmla="*/ 57 w 89"/>
                <a:gd name="T41" fmla="*/ 0 h 117"/>
                <a:gd name="T42" fmla="*/ 62 w 89"/>
                <a:gd name="T43" fmla="*/ 0 h 117"/>
                <a:gd name="T44" fmla="*/ 71 w 89"/>
                <a:gd name="T45" fmla="*/ 1 h 117"/>
                <a:gd name="T46" fmla="*/ 78 w 89"/>
                <a:gd name="T47" fmla="*/ 2 h 117"/>
                <a:gd name="T48" fmla="*/ 83 w 89"/>
                <a:gd name="T49" fmla="*/ 5 h 117"/>
                <a:gd name="T50" fmla="*/ 86 w 89"/>
                <a:gd name="T51" fmla="*/ 13 h 117"/>
                <a:gd name="T52" fmla="*/ 88 w 89"/>
                <a:gd name="T53" fmla="*/ 23 h 117"/>
                <a:gd name="T54" fmla="*/ 89 w 89"/>
                <a:gd name="T55" fmla="*/ 36 h 117"/>
                <a:gd name="T56" fmla="*/ 89 w 89"/>
                <a:gd name="T57" fmla="*/ 117 h 117"/>
                <a:gd name="T58" fmla="*/ 55 w 89"/>
                <a:gd name="T59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9" h="117">
                  <a:moveTo>
                    <a:pt x="55" y="117"/>
                  </a:moveTo>
                  <a:lnTo>
                    <a:pt x="55" y="38"/>
                  </a:lnTo>
                  <a:lnTo>
                    <a:pt x="54" y="34"/>
                  </a:lnTo>
                  <a:lnTo>
                    <a:pt x="51" y="31"/>
                  </a:lnTo>
                  <a:lnTo>
                    <a:pt x="49" y="29"/>
                  </a:lnTo>
                  <a:lnTo>
                    <a:pt x="47" y="27"/>
                  </a:lnTo>
                  <a:lnTo>
                    <a:pt x="46" y="27"/>
                  </a:lnTo>
                  <a:lnTo>
                    <a:pt x="39" y="30"/>
                  </a:lnTo>
                  <a:lnTo>
                    <a:pt x="35" y="34"/>
                  </a:lnTo>
                  <a:lnTo>
                    <a:pt x="35" y="35"/>
                  </a:lnTo>
                  <a:lnTo>
                    <a:pt x="32" y="40"/>
                  </a:lnTo>
                  <a:lnTo>
                    <a:pt x="31" y="43"/>
                  </a:lnTo>
                  <a:lnTo>
                    <a:pt x="31" y="117"/>
                  </a:lnTo>
                  <a:lnTo>
                    <a:pt x="0" y="117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6"/>
                  </a:lnTo>
                  <a:lnTo>
                    <a:pt x="36" y="11"/>
                  </a:lnTo>
                  <a:lnTo>
                    <a:pt x="40" y="6"/>
                  </a:lnTo>
                  <a:lnTo>
                    <a:pt x="46" y="2"/>
                  </a:lnTo>
                  <a:lnTo>
                    <a:pt x="57" y="0"/>
                  </a:lnTo>
                  <a:lnTo>
                    <a:pt x="62" y="0"/>
                  </a:lnTo>
                  <a:lnTo>
                    <a:pt x="71" y="1"/>
                  </a:lnTo>
                  <a:lnTo>
                    <a:pt x="78" y="2"/>
                  </a:lnTo>
                  <a:lnTo>
                    <a:pt x="83" y="5"/>
                  </a:lnTo>
                  <a:lnTo>
                    <a:pt x="86" y="13"/>
                  </a:lnTo>
                  <a:lnTo>
                    <a:pt x="88" y="23"/>
                  </a:lnTo>
                  <a:lnTo>
                    <a:pt x="89" y="36"/>
                  </a:lnTo>
                  <a:lnTo>
                    <a:pt x="89" y="117"/>
                  </a:lnTo>
                  <a:lnTo>
                    <a:pt x="55" y="1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70" name="Freeform 26"/>
            <p:cNvSpPr>
              <a:spLocks/>
            </p:cNvSpPr>
            <p:nvPr/>
          </p:nvSpPr>
          <p:spPr bwMode="auto">
            <a:xfrm>
              <a:off x="1071" y="3972"/>
              <a:ext cx="19" cy="23"/>
            </a:xfrm>
            <a:custGeom>
              <a:avLst/>
              <a:gdLst>
                <a:gd name="T0" fmla="*/ 29 w 93"/>
                <a:gd name="T1" fmla="*/ 117 h 117"/>
                <a:gd name="T2" fmla="*/ 0 w 93"/>
                <a:gd name="T3" fmla="*/ 0 h 117"/>
                <a:gd name="T4" fmla="*/ 32 w 93"/>
                <a:gd name="T5" fmla="*/ 0 h 117"/>
                <a:gd name="T6" fmla="*/ 41 w 93"/>
                <a:gd name="T7" fmla="*/ 54 h 117"/>
                <a:gd name="T8" fmla="*/ 41 w 93"/>
                <a:gd name="T9" fmla="*/ 56 h 117"/>
                <a:gd name="T10" fmla="*/ 43 w 93"/>
                <a:gd name="T11" fmla="*/ 61 h 117"/>
                <a:gd name="T12" fmla="*/ 44 w 93"/>
                <a:gd name="T13" fmla="*/ 65 h 117"/>
                <a:gd name="T14" fmla="*/ 44 w 93"/>
                <a:gd name="T15" fmla="*/ 78 h 117"/>
                <a:gd name="T16" fmla="*/ 46 w 93"/>
                <a:gd name="T17" fmla="*/ 89 h 117"/>
                <a:gd name="T18" fmla="*/ 46 w 93"/>
                <a:gd name="T19" fmla="*/ 78 h 117"/>
                <a:gd name="T20" fmla="*/ 50 w 93"/>
                <a:gd name="T21" fmla="*/ 69 h 117"/>
                <a:gd name="T22" fmla="*/ 50 w 93"/>
                <a:gd name="T23" fmla="*/ 54 h 117"/>
                <a:gd name="T24" fmla="*/ 61 w 93"/>
                <a:gd name="T25" fmla="*/ 0 h 117"/>
                <a:gd name="T26" fmla="*/ 93 w 93"/>
                <a:gd name="T27" fmla="*/ 0 h 117"/>
                <a:gd name="T28" fmla="*/ 61 w 93"/>
                <a:gd name="T29" fmla="*/ 117 h 117"/>
                <a:gd name="T30" fmla="*/ 29 w 93"/>
                <a:gd name="T31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3" h="117">
                  <a:moveTo>
                    <a:pt x="29" y="117"/>
                  </a:moveTo>
                  <a:lnTo>
                    <a:pt x="0" y="0"/>
                  </a:lnTo>
                  <a:lnTo>
                    <a:pt x="32" y="0"/>
                  </a:lnTo>
                  <a:lnTo>
                    <a:pt x="41" y="54"/>
                  </a:lnTo>
                  <a:lnTo>
                    <a:pt x="41" y="56"/>
                  </a:lnTo>
                  <a:lnTo>
                    <a:pt x="43" y="61"/>
                  </a:lnTo>
                  <a:lnTo>
                    <a:pt x="44" y="65"/>
                  </a:lnTo>
                  <a:lnTo>
                    <a:pt x="44" y="78"/>
                  </a:lnTo>
                  <a:lnTo>
                    <a:pt x="46" y="89"/>
                  </a:lnTo>
                  <a:lnTo>
                    <a:pt x="46" y="78"/>
                  </a:lnTo>
                  <a:lnTo>
                    <a:pt x="50" y="69"/>
                  </a:lnTo>
                  <a:lnTo>
                    <a:pt x="50" y="54"/>
                  </a:lnTo>
                  <a:lnTo>
                    <a:pt x="61" y="0"/>
                  </a:lnTo>
                  <a:lnTo>
                    <a:pt x="93" y="0"/>
                  </a:lnTo>
                  <a:lnTo>
                    <a:pt x="61" y="117"/>
                  </a:lnTo>
                  <a:lnTo>
                    <a:pt x="29" y="1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71" name="Freeform 27"/>
            <p:cNvSpPr>
              <a:spLocks noEditPoints="1"/>
            </p:cNvSpPr>
            <p:nvPr/>
          </p:nvSpPr>
          <p:spPr bwMode="auto">
            <a:xfrm>
              <a:off x="1091" y="3971"/>
              <a:ext cx="20" cy="25"/>
            </a:xfrm>
            <a:custGeom>
              <a:avLst/>
              <a:gdLst>
                <a:gd name="T0" fmla="*/ 49 w 98"/>
                <a:gd name="T1" fmla="*/ 95 h 124"/>
                <a:gd name="T2" fmla="*/ 52 w 98"/>
                <a:gd name="T3" fmla="*/ 95 h 124"/>
                <a:gd name="T4" fmla="*/ 55 w 98"/>
                <a:gd name="T5" fmla="*/ 94 h 124"/>
                <a:gd name="T6" fmla="*/ 59 w 98"/>
                <a:gd name="T7" fmla="*/ 92 h 124"/>
                <a:gd name="T8" fmla="*/ 61 w 98"/>
                <a:gd name="T9" fmla="*/ 89 h 124"/>
                <a:gd name="T10" fmla="*/ 63 w 98"/>
                <a:gd name="T11" fmla="*/ 86 h 124"/>
                <a:gd name="T12" fmla="*/ 67 w 98"/>
                <a:gd name="T13" fmla="*/ 76 h 124"/>
                <a:gd name="T14" fmla="*/ 69 w 98"/>
                <a:gd name="T15" fmla="*/ 64 h 124"/>
                <a:gd name="T16" fmla="*/ 68 w 98"/>
                <a:gd name="T17" fmla="*/ 53 h 124"/>
                <a:gd name="T18" fmla="*/ 65 w 98"/>
                <a:gd name="T19" fmla="*/ 45 h 124"/>
                <a:gd name="T20" fmla="*/ 63 w 98"/>
                <a:gd name="T21" fmla="*/ 38 h 124"/>
                <a:gd name="T22" fmla="*/ 61 w 98"/>
                <a:gd name="T23" fmla="*/ 35 h 124"/>
                <a:gd name="T24" fmla="*/ 59 w 98"/>
                <a:gd name="T25" fmla="*/ 33 h 124"/>
                <a:gd name="T26" fmla="*/ 55 w 98"/>
                <a:gd name="T27" fmla="*/ 30 h 124"/>
                <a:gd name="T28" fmla="*/ 52 w 98"/>
                <a:gd name="T29" fmla="*/ 29 h 124"/>
                <a:gd name="T30" fmla="*/ 45 w 98"/>
                <a:gd name="T31" fmla="*/ 29 h 124"/>
                <a:gd name="T32" fmla="*/ 42 w 98"/>
                <a:gd name="T33" fmla="*/ 30 h 124"/>
                <a:gd name="T34" fmla="*/ 40 w 98"/>
                <a:gd name="T35" fmla="*/ 33 h 124"/>
                <a:gd name="T36" fmla="*/ 39 w 98"/>
                <a:gd name="T37" fmla="*/ 35 h 124"/>
                <a:gd name="T38" fmla="*/ 32 w 98"/>
                <a:gd name="T39" fmla="*/ 45 h 124"/>
                <a:gd name="T40" fmla="*/ 31 w 98"/>
                <a:gd name="T41" fmla="*/ 53 h 124"/>
                <a:gd name="T42" fmla="*/ 31 w 98"/>
                <a:gd name="T43" fmla="*/ 73 h 124"/>
                <a:gd name="T44" fmla="*/ 32 w 98"/>
                <a:gd name="T45" fmla="*/ 79 h 124"/>
                <a:gd name="T46" fmla="*/ 39 w 98"/>
                <a:gd name="T47" fmla="*/ 89 h 124"/>
                <a:gd name="T48" fmla="*/ 40 w 98"/>
                <a:gd name="T49" fmla="*/ 92 h 124"/>
                <a:gd name="T50" fmla="*/ 42 w 98"/>
                <a:gd name="T51" fmla="*/ 94 h 124"/>
                <a:gd name="T52" fmla="*/ 45 w 98"/>
                <a:gd name="T53" fmla="*/ 95 h 124"/>
                <a:gd name="T54" fmla="*/ 49 w 98"/>
                <a:gd name="T55" fmla="*/ 95 h 124"/>
                <a:gd name="T56" fmla="*/ 98 w 98"/>
                <a:gd name="T57" fmla="*/ 64 h 124"/>
                <a:gd name="T58" fmla="*/ 97 w 98"/>
                <a:gd name="T59" fmla="*/ 79 h 124"/>
                <a:gd name="T60" fmla="*/ 92 w 98"/>
                <a:gd name="T61" fmla="*/ 94 h 124"/>
                <a:gd name="T62" fmla="*/ 85 w 98"/>
                <a:gd name="T63" fmla="*/ 107 h 124"/>
                <a:gd name="T64" fmla="*/ 75 w 98"/>
                <a:gd name="T65" fmla="*/ 116 h 124"/>
                <a:gd name="T66" fmla="*/ 63 w 98"/>
                <a:gd name="T67" fmla="*/ 122 h 124"/>
                <a:gd name="T68" fmla="*/ 49 w 98"/>
                <a:gd name="T69" fmla="*/ 124 h 124"/>
                <a:gd name="T70" fmla="*/ 35 w 98"/>
                <a:gd name="T71" fmla="*/ 122 h 124"/>
                <a:gd name="T72" fmla="*/ 23 w 98"/>
                <a:gd name="T73" fmla="*/ 116 h 124"/>
                <a:gd name="T74" fmla="*/ 14 w 98"/>
                <a:gd name="T75" fmla="*/ 107 h 124"/>
                <a:gd name="T76" fmla="*/ 6 w 98"/>
                <a:gd name="T77" fmla="*/ 94 h 124"/>
                <a:gd name="T78" fmla="*/ 2 w 98"/>
                <a:gd name="T79" fmla="*/ 79 h 124"/>
                <a:gd name="T80" fmla="*/ 0 w 98"/>
                <a:gd name="T81" fmla="*/ 64 h 124"/>
                <a:gd name="T82" fmla="*/ 2 w 98"/>
                <a:gd name="T83" fmla="*/ 46 h 124"/>
                <a:gd name="T84" fmla="*/ 6 w 98"/>
                <a:gd name="T85" fmla="*/ 30 h 124"/>
                <a:gd name="T86" fmla="*/ 14 w 98"/>
                <a:gd name="T87" fmla="*/ 17 h 124"/>
                <a:gd name="T88" fmla="*/ 23 w 98"/>
                <a:gd name="T89" fmla="*/ 8 h 124"/>
                <a:gd name="T90" fmla="*/ 35 w 98"/>
                <a:gd name="T91" fmla="*/ 2 h 124"/>
                <a:gd name="T92" fmla="*/ 49 w 98"/>
                <a:gd name="T93" fmla="*/ 0 h 124"/>
                <a:gd name="T94" fmla="*/ 63 w 98"/>
                <a:gd name="T95" fmla="*/ 2 h 124"/>
                <a:gd name="T96" fmla="*/ 75 w 98"/>
                <a:gd name="T97" fmla="*/ 8 h 124"/>
                <a:gd name="T98" fmla="*/ 85 w 98"/>
                <a:gd name="T99" fmla="*/ 17 h 124"/>
                <a:gd name="T100" fmla="*/ 92 w 98"/>
                <a:gd name="T101" fmla="*/ 30 h 124"/>
                <a:gd name="T102" fmla="*/ 97 w 98"/>
                <a:gd name="T103" fmla="*/ 46 h 124"/>
                <a:gd name="T104" fmla="*/ 98 w 98"/>
                <a:gd name="T105" fmla="*/ 6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8" h="124">
                  <a:moveTo>
                    <a:pt x="49" y="95"/>
                  </a:moveTo>
                  <a:lnTo>
                    <a:pt x="52" y="95"/>
                  </a:lnTo>
                  <a:lnTo>
                    <a:pt x="55" y="94"/>
                  </a:lnTo>
                  <a:lnTo>
                    <a:pt x="59" y="92"/>
                  </a:lnTo>
                  <a:lnTo>
                    <a:pt x="61" y="89"/>
                  </a:lnTo>
                  <a:lnTo>
                    <a:pt x="63" y="86"/>
                  </a:lnTo>
                  <a:lnTo>
                    <a:pt x="67" y="76"/>
                  </a:lnTo>
                  <a:lnTo>
                    <a:pt x="69" y="64"/>
                  </a:lnTo>
                  <a:lnTo>
                    <a:pt x="68" y="53"/>
                  </a:lnTo>
                  <a:lnTo>
                    <a:pt x="65" y="45"/>
                  </a:lnTo>
                  <a:lnTo>
                    <a:pt x="63" y="38"/>
                  </a:lnTo>
                  <a:lnTo>
                    <a:pt x="61" y="35"/>
                  </a:lnTo>
                  <a:lnTo>
                    <a:pt x="59" y="33"/>
                  </a:lnTo>
                  <a:lnTo>
                    <a:pt x="55" y="30"/>
                  </a:lnTo>
                  <a:lnTo>
                    <a:pt x="52" y="29"/>
                  </a:lnTo>
                  <a:lnTo>
                    <a:pt x="45" y="29"/>
                  </a:lnTo>
                  <a:lnTo>
                    <a:pt x="42" y="30"/>
                  </a:lnTo>
                  <a:lnTo>
                    <a:pt x="40" y="33"/>
                  </a:lnTo>
                  <a:lnTo>
                    <a:pt x="39" y="35"/>
                  </a:lnTo>
                  <a:lnTo>
                    <a:pt x="32" y="45"/>
                  </a:lnTo>
                  <a:lnTo>
                    <a:pt x="31" y="53"/>
                  </a:lnTo>
                  <a:lnTo>
                    <a:pt x="31" y="73"/>
                  </a:lnTo>
                  <a:lnTo>
                    <a:pt x="32" y="79"/>
                  </a:lnTo>
                  <a:lnTo>
                    <a:pt x="39" y="89"/>
                  </a:lnTo>
                  <a:lnTo>
                    <a:pt x="40" y="92"/>
                  </a:lnTo>
                  <a:lnTo>
                    <a:pt x="42" y="94"/>
                  </a:lnTo>
                  <a:lnTo>
                    <a:pt x="45" y="95"/>
                  </a:lnTo>
                  <a:lnTo>
                    <a:pt x="49" y="95"/>
                  </a:lnTo>
                  <a:close/>
                  <a:moveTo>
                    <a:pt x="98" y="64"/>
                  </a:moveTo>
                  <a:lnTo>
                    <a:pt x="97" y="79"/>
                  </a:lnTo>
                  <a:lnTo>
                    <a:pt x="92" y="94"/>
                  </a:lnTo>
                  <a:lnTo>
                    <a:pt x="85" y="107"/>
                  </a:lnTo>
                  <a:lnTo>
                    <a:pt x="75" y="116"/>
                  </a:lnTo>
                  <a:lnTo>
                    <a:pt x="63" y="122"/>
                  </a:lnTo>
                  <a:lnTo>
                    <a:pt x="49" y="124"/>
                  </a:lnTo>
                  <a:lnTo>
                    <a:pt x="35" y="122"/>
                  </a:lnTo>
                  <a:lnTo>
                    <a:pt x="23" y="116"/>
                  </a:lnTo>
                  <a:lnTo>
                    <a:pt x="14" y="107"/>
                  </a:lnTo>
                  <a:lnTo>
                    <a:pt x="6" y="94"/>
                  </a:lnTo>
                  <a:lnTo>
                    <a:pt x="2" y="79"/>
                  </a:lnTo>
                  <a:lnTo>
                    <a:pt x="0" y="64"/>
                  </a:lnTo>
                  <a:lnTo>
                    <a:pt x="2" y="46"/>
                  </a:lnTo>
                  <a:lnTo>
                    <a:pt x="6" y="30"/>
                  </a:lnTo>
                  <a:lnTo>
                    <a:pt x="14" y="17"/>
                  </a:lnTo>
                  <a:lnTo>
                    <a:pt x="23" y="8"/>
                  </a:lnTo>
                  <a:lnTo>
                    <a:pt x="35" y="2"/>
                  </a:lnTo>
                  <a:lnTo>
                    <a:pt x="49" y="0"/>
                  </a:lnTo>
                  <a:lnTo>
                    <a:pt x="63" y="2"/>
                  </a:lnTo>
                  <a:lnTo>
                    <a:pt x="75" y="8"/>
                  </a:lnTo>
                  <a:lnTo>
                    <a:pt x="85" y="17"/>
                  </a:lnTo>
                  <a:lnTo>
                    <a:pt x="92" y="30"/>
                  </a:lnTo>
                  <a:lnTo>
                    <a:pt x="97" y="46"/>
                  </a:lnTo>
                  <a:lnTo>
                    <a:pt x="98" y="6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72" name="Rectangle 28"/>
            <p:cNvSpPr>
              <a:spLocks noChangeArrowheads="1"/>
            </p:cNvSpPr>
            <p:nvPr/>
          </p:nvSpPr>
          <p:spPr bwMode="auto">
            <a:xfrm>
              <a:off x="1115" y="3958"/>
              <a:ext cx="6" cy="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73" name="Freeform 29"/>
            <p:cNvSpPr>
              <a:spLocks/>
            </p:cNvSpPr>
            <p:nvPr/>
          </p:nvSpPr>
          <p:spPr bwMode="auto">
            <a:xfrm>
              <a:off x="1124" y="3972"/>
              <a:ext cx="18" cy="23"/>
            </a:xfrm>
            <a:custGeom>
              <a:avLst/>
              <a:gdLst>
                <a:gd name="T0" fmla="*/ 29 w 92"/>
                <a:gd name="T1" fmla="*/ 117 h 117"/>
                <a:gd name="T2" fmla="*/ 0 w 92"/>
                <a:gd name="T3" fmla="*/ 0 h 117"/>
                <a:gd name="T4" fmla="*/ 31 w 92"/>
                <a:gd name="T5" fmla="*/ 0 h 117"/>
                <a:gd name="T6" fmla="*/ 40 w 92"/>
                <a:gd name="T7" fmla="*/ 54 h 117"/>
                <a:gd name="T8" fmla="*/ 40 w 92"/>
                <a:gd name="T9" fmla="*/ 56 h 117"/>
                <a:gd name="T10" fmla="*/ 42 w 92"/>
                <a:gd name="T11" fmla="*/ 61 h 117"/>
                <a:gd name="T12" fmla="*/ 43 w 92"/>
                <a:gd name="T13" fmla="*/ 65 h 117"/>
                <a:gd name="T14" fmla="*/ 43 w 92"/>
                <a:gd name="T15" fmla="*/ 69 h 117"/>
                <a:gd name="T16" fmla="*/ 44 w 92"/>
                <a:gd name="T17" fmla="*/ 78 h 117"/>
                <a:gd name="T18" fmla="*/ 45 w 92"/>
                <a:gd name="T19" fmla="*/ 89 h 117"/>
                <a:gd name="T20" fmla="*/ 45 w 92"/>
                <a:gd name="T21" fmla="*/ 78 h 117"/>
                <a:gd name="T22" fmla="*/ 49 w 92"/>
                <a:gd name="T23" fmla="*/ 69 h 117"/>
                <a:gd name="T24" fmla="*/ 49 w 92"/>
                <a:gd name="T25" fmla="*/ 54 h 117"/>
                <a:gd name="T26" fmla="*/ 60 w 92"/>
                <a:gd name="T27" fmla="*/ 0 h 117"/>
                <a:gd name="T28" fmla="*/ 92 w 92"/>
                <a:gd name="T29" fmla="*/ 0 h 117"/>
                <a:gd name="T30" fmla="*/ 60 w 92"/>
                <a:gd name="T31" fmla="*/ 117 h 117"/>
                <a:gd name="T32" fmla="*/ 29 w 92"/>
                <a:gd name="T33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2" h="117">
                  <a:moveTo>
                    <a:pt x="29" y="117"/>
                  </a:moveTo>
                  <a:lnTo>
                    <a:pt x="0" y="0"/>
                  </a:lnTo>
                  <a:lnTo>
                    <a:pt x="31" y="0"/>
                  </a:lnTo>
                  <a:lnTo>
                    <a:pt x="40" y="54"/>
                  </a:lnTo>
                  <a:lnTo>
                    <a:pt x="40" y="56"/>
                  </a:lnTo>
                  <a:lnTo>
                    <a:pt x="42" y="61"/>
                  </a:lnTo>
                  <a:lnTo>
                    <a:pt x="43" y="65"/>
                  </a:lnTo>
                  <a:lnTo>
                    <a:pt x="43" y="69"/>
                  </a:lnTo>
                  <a:lnTo>
                    <a:pt x="44" y="78"/>
                  </a:lnTo>
                  <a:lnTo>
                    <a:pt x="45" y="89"/>
                  </a:lnTo>
                  <a:lnTo>
                    <a:pt x="45" y="78"/>
                  </a:lnTo>
                  <a:lnTo>
                    <a:pt x="49" y="69"/>
                  </a:lnTo>
                  <a:lnTo>
                    <a:pt x="49" y="54"/>
                  </a:lnTo>
                  <a:lnTo>
                    <a:pt x="60" y="0"/>
                  </a:lnTo>
                  <a:lnTo>
                    <a:pt x="92" y="0"/>
                  </a:lnTo>
                  <a:lnTo>
                    <a:pt x="60" y="117"/>
                  </a:lnTo>
                  <a:lnTo>
                    <a:pt x="29" y="1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74" name="Freeform 30"/>
            <p:cNvSpPr>
              <a:spLocks noEditPoints="1"/>
            </p:cNvSpPr>
            <p:nvPr/>
          </p:nvSpPr>
          <p:spPr bwMode="auto">
            <a:xfrm>
              <a:off x="1144" y="3961"/>
              <a:ext cx="8" cy="34"/>
            </a:xfrm>
            <a:custGeom>
              <a:avLst/>
              <a:gdLst>
                <a:gd name="T0" fmla="*/ 0 w 38"/>
                <a:gd name="T1" fmla="*/ 20 h 170"/>
                <a:gd name="T2" fmla="*/ 0 w 38"/>
                <a:gd name="T3" fmla="*/ 15 h 170"/>
                <a:gd name="T4" fmla="*/ 1 w 38"/>
                <a:gd name="T5" fmla="*/ 11 h 170"/>
                <a:gd name="T6" fmla="*/ 4 w 38"/>
                <a:gd name="T7" fmla="*/ 9 h 170"/>
                <a:gd name="T8" fmla="*/ 6 w 38"/>
                <a:gd name="T9" fmla="*/ 6 h 170"/>
                <a:gd name="T10" fmla="*/ 8 w 38"/>
                <a:gd name="T11" fmla="*/ 5 h 170"/>
                <a:gd name="T12" fmla="*/ 9 w 38"/>
                <a:gd name="T13" fmla="*/ 2 h 170"/>
                <a:gd name="T14" fmla="*/ 14 w 38"/>
                <a:gd name="T15" fmla="*/ 0 h 170"/>
                <a:gd name="T16" fmla="*/ 17 w 38"/>
                <a:gd name="T17" fmla="*/ 0 h 170"/>
                <a:gd name="T18" fmla="*/ 26 w 38"/>
                <a:gd name="T19" fmla="*/ 2 h 170"/>
                <a:gd name="T20" fmla="*/ 29 w 38"/>
                <a:gd name="T21" fmla="*/ 4 h 170"/>
                <a:gd name="T22" fmla="*/ 32 w 38"/>
                <a:gd name="T23" fmla="*/ 6 h 170"/>
                <a:gd name="T24" fmla="*/ 34 w 38"/>
                <a:gd name="T25" fmla="*/ 9 h 170"/>
                <a:gd name="T26" fmla="*/ 36 w 38"/>
                <a:gd name="T27" fmla="*/ 14 h 170"/>
                <a:gd name="T28" fmla="*/ 38 w 38"/>
                <a:gd name="T29" fmla="*/ 20 h 170"/>
                <a:gd name="T30" fmla="*/ 37 w 38"/>
                <a:gd name="T31" fmla="*/ 24 h 170"/>
                <a:gd name="T32" fmla="*/ 36 w 38"/>
                <a:gd name="T33" fmla="*/ 28 h 170"/>
                <a:gd name="T34" fmla="*/ 32 w 38"/>
                <a:gd name="T35" fmla="*/ 35 h 170"/>
                <a:gd name="T36" fmla="*/ 25 w 38"/>
                <a:gd name="T37" fmla="*/ 38 h 170"/>
                <a:gd name="T38" fmla="*/ 10 w 38"/>
                <a:gd name="T39" fmla="*/ 38 h 170"/>
                <a:gd name="T40" fmla="*/ 8 w 38"/>
                <a:gd name="T41" fmla="*/ 37 h 170"/>
                <a:gd name="T42" fmla="*/ 6 w 38"/>
                <a:gd name="T43" fmla="*/ 35 h 170"/>
                <a:gd name="T44" fmla="*/ 4 w 38"/>
                <a:gd name="T45" fmla="*/ 31 h 170"/>
                <a:gd name="T46" fmla="*/ 1 w 38"/>
                <a:gd name="T47" fmla="*/ 29 h 170"/>
                <a:gd name="T48" fmla="*/ 0 w 38"/>
                <a:gd name="T49" fmla="*/ 26 h 170"/>
                <a:gd name="T50" fmla="*/ 0 w 38"/>
                <a:gd name="T51" fmla="*/ 20 h 170"/>
                <a:gd name="T52" fmla="*/ 4 w 38"/>
                <a:gd name="T53" fmla="*/ 170 h 170"/>
                <a:gd name="T54" fmla="*/ 4 w 38"/>
                <a:gd name="T55" fmla="*/ 53 h 170"/>
                <a:gd name="T56" fmla="*/ 35 w 38"/>
                <a:gd name="T57" fmla="*/ 53 h 170"/>
                <a:gd name="T58" fmla="*/ 35 w 38"/>
                <a:gd name="T59" fmla="*/ 170 h 170"/>
                <a:gd name="T60" fmla="*/ 4 w 38"/>
                <a:gd name="T61" fmla="*/ 17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8" h="170">
                  <a:moveTo>
                    <a:pt x="0" y="20"/>
                  </a:moveTo>
                  <a:lnTo>
                    <a:pt x="0" y="15"/>
                  </a:lnTo>
                  <a:lnTo>
                    <a:pt x="1" y="11"/>
                  </a:lnTo>
                  <a:lnTo>
                    <a:pt x="4" y="9"/>
                  </a:lnTo>
                  <a:lnTo>
                    <a:pt x="6" y="6"/>
                  </a:lnTo>
                  <a:lnTo>
                    <a:pt x="8" y="5"/>
                  </a:lnTo>
                  <a:lnTo>
                    <a:pt x="9" y="2"/>
                  </a:lnTo>
                  <a:lnTo>
                    <a:pt x="14" y="0"/>
                  </a:lnTo>
                  <a:lnTo>
                    <a:pt x="17" y="0"/>
                  </a:lnTo>
                  <a:lnTo>
                    <a:pt x="26" y="2"/>
                  </a:lnTo>
                  <a:lnTo>
                    <a:pt x="29" y="4"/>
                  </a:lnTo>
                  <a:lnTo>
                    <a:pt x="32" y="6"/>
                  </a:lnTo>
                  <a:lnTo>
                    <a:pt x="34" y="9"/>
                  </a:lnTo>
                  <a:lnTo>
                    <a:pt x="36" y="14"/>
                  </a:lnTo>
                  <a:lnTo>
                    <a:pt x="38" y="20"/>
                  </a:lnTo>
                  <a:lnTo>
                    <a:pt x="37" y="24"/>
                  </a:lnTo>
                  <a:lnTo>
                    <a:pt x="36" y="28"/>
                  </a:lnTo>
                  <a:lnTo>
                    <a:pt x="32" y="35"/>
                  </a:lnTo>
                  <a:lnTo>
                    <a:pt x="25" y="38"/>
                  </a:lnTo>
                  <a:lnTo>
                    <a:pt x="10" y="38"/>
                  </a:lnTo>
                  <a:lnTo>
                    <a:pt x="8" y="37"/>
                  </a:lnTo>
                  <a:lnTo>
                    <a:pt x="6" y="35"/>
                  </a:lnTo>
                  <a:lnTo>
                    <a:pt x="4" y="31"/>
                  </a:lnTo>
                  <a:lnTo>
                    <a:pt x="1" y="29"/>
                  </a:lnTo>
                  <a:lnTo>
                    <a:pt x="0" y="26"/>
                  </a:lnTo>
                  <a:lnTo>
                    <a:pt x="0" y="20"/>
                  </a:lnTo>
                  <a:close/>
                  <a:moveTo>
                    <a:pt x="4" y="170"/>
                  </a:moveTo>
                  <a:lnTo>
                    <a:pt x="4" y="53"/>
                  </a:lnTo>
                  <a:lnTo>
                    <a:pt x="35" y="53"/>
                  </a:lnTo>
                  <a:lnTo>
                    <a:pt x="35" y="170"/>
                  </a:lnTo>
                  <a:lnTo>
                    <a:pt x="4" y="17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75" name="Freeform 31"/>
            <p:cNvSpPr>
              <a:spLocks/>
            </p:cNvSpPr>
            <p:nvPr/>
          </p:nvSpPr>
          <p:spPr bwMode="auto">
            <a:xfrm>
              <a:off x="1157" y="3972"/>
              <a:ext cx="27" cy="23"/>
            </a:xfrm>
            <a:custGeom>
              <a:avLst/>
              <a:gdLst>
                <a:gd name="T0" fmla="*/ 0 w 138"/>
                <a:gd name="T1" fmla="*/ 117 h 117"/>
                <a:gd name="T2" fmla="*/ 0 w 138"/>
                <a:gd name="T3" fmla="*/ 0 h 117"/>
                <a:gd name="T4" fmla="*/ 29 w 138"/>
                <a:gd name="T5" fmla="*/ 0 h 117"/>
                <a:gd name="T6" fmla="*/ 29 w 138"/>
                <a:gd name="T7" fmla="*/ 16 h 117"/>
                <a:gd name="T8" fmla="*/ 33 w 138"/>
                <a:gd name="T9" fmla="*/ 11 h 117"/>
                <a:gd name="T10" fmla="*/ 37 w 138"/>
                <a:gd name="T11" fmla="*/ 6 h 117"/>
                <a:gd name="T12" fmla="*/ 43 w 138"/>
                <a:gd name="T13" fmla="*/ 2 h 117"/>
                <a:gd name="T14" fmla="*/ 54 w 138"/>
                <a:gd name="T15" fmla="*/ 0 h 117"/>
                <a:gd name="T16" fmla="*/ 69 w 138"/>
                <a:gd name="T17" fmla="*/ 0 h 117"/>
                <a:gd name="T18" fmla="*/ 72 w 138"/>
                <a:gd name="T19" fmla="*/ 1 h 117"/>
                <a:gd name="T20" fmla="*/ 74 w 138"/>
                <a:gd name="T21" fmla="*/ 2 h 117"/>
                <a:gd name="T22" fmla="*/ 81 w 138"/>
                <a:gd name="T23" fmla="*/ 9 h 117"/>
                <a:gd name="T24" fmla="*/ 82 w 138"/>
                <a:gd name="T25" fmla="*/ 12 h 117"/>
                <a:gd name="T26" fmla="*/ 83 w 138"/>
                <a:gd name="T27" fmla="*/ 16 h 117"/>
                <a:gd name="T28" fmla="*/ 87 w 138"/>
                <a:gd name="T29" fmla="*/ 12 h 117"/>
                <a:gd name="T30" fmla="*/ 91 w 138"/>
                <a:gd name="T31" fmla="*/ 9 h 117"/>
                <a:gd name="T32" fmla="*/ 98 w 138"/>
                <a:gd name="T33" fmla="*/ 2 h 117"/>
                <a:gd name="T34" fmla="*/ 109 w 138"/>
                <a:gd name="T35" fmla="*/ 0 h 117"/>
                <a:gd name="T36" fmla="*/ 114 w 138"/>
                <a:gd name="T37" fmla="*/ 0 h 117"/>
                <a:gd name="T38" fmla="*/ 126 w 138"/>
                <a:gd name="T39" fmla="*/ 2 h 117"/>
                <a:gd name="T40" fmla="*/ 132 w 138"/>
                <a:gd name="T41" fmla="*/ 7 h 117"/>
                <a:gd name="T42" fmla="*/ 136 w 138"/>
                <a:gd name="T43" fmla="*/ 15 h 117"/>
                <a:gd name="T44" fmla="*/ 137 w 138"/>
                <a:gd name="T45" fmla="*/ 27 h 117"/>
                <a:gd name="T46" fmla="*/ 138 w 138"/>
                <a:gd name="T47" fmla="*/ 45 h 117"/>
                <a:gd name="T48" fmla="*/ 138 w 138"/>
                <a:gd name="T49" fmla="*/ 117 h 117"/>
                <a:gd name="T50" fmla="*/ 107 w 138"/>
                <a:gd name="T51" fmla="*/ 117 h 117"/>
                <a:gd name="T52" fmla="*/ 107 w 138"/>
                <a:gd name="T53" fmla="*/ 38 h 117"/>
                <a:gd name="T54" fmla="*/ 106 w 138"/>
                <a:gd name="T55" fmla="*/ 34 h 117"/>
                <a:gd name="T56" fmla="*/ 103 w 138"/>
                <a:gd name="T57" fmla="*/ 31 h 117"/>
                <a:gd name="T58" fmla="*/ 102 w 138"/>
                <a:gd name="T59" fmla="*/ 30 h 117"/>
                <a:gd name="T60" fmla="*/ 98 w 138"/>
                <a:gd name="T61" fmla="*/ 27 h 117"/>
                <a:gd name="T62" fmla="*/ 94 w 138"/>
                <a:gd name="T63" fmla="*/ 27 h 117"/>
                <a:gd name="T64" fmla="*/ 92 w 138"/>
                <a:gd name="T65" fmla="*/ 29 h 117"/>
                <a:gd name="T66" fmla="*/ 87 w 138"/>
                <a:gd name="T67" fmla="*/ 34 h 117"/>
                <a:gd name="T68" fmla="*/ 87 w 138"/>
                <a:gd name="T69" fmla="*/ 35 h 117"/>
                <a:gd name="T70" fmla="*/ 84 w 138"/>
                <a:gd name="T71" fmla="*/ 40 h 117"/>
                <a:gd name="T72" fmla="*/ 83 w 138"/>
                <a:gd name="T73" fmla="*/ 43 h 117"/>
                <a:gd name="T74" fmla="*/ 83 w 138"/>
                <a:gd name="T75" fmla="*/ 117 h 117"/>
                <a:gd name="T76" fmla="*/ 52 w 138"/>
                <a:gd name="T77" fmla="*/ 117 h 117"/>
                <a:gd name="T78" fmla="*/ 52 w 138"/>
                <a:gd name="T79" fmla="*/ 38 h 117"/>
                <a:gd name="T80" fmla="*/ 51 w 138"/>
                <a:gd name="T81" fmla="*/ 34 h 117"/>
                <a:gd name="T82" fmla="*/ 49 w 138"/>
                <a:gd name="T83" fmla="*/ 31 h 117"/>
                <a:gd name="T84" fmla="*/ 46 w 138"/>
                <a:gd name="T85" fmla="*/ 29 h 117"/>
                <a:gd name="T86" fmla="*/ 44 w 138"/>
                <a:gd name="T87" fmla="*/ 27 h 117"/>
                <a:gd name="T88" fmla="*/ 43 w 138"/>
                <a:gd name="T89" fmla="*/ 27 h 117"/>
                <a:gd name="T90" fmla="*/ 36 w 138"/>
                <a:gd name="T91" fmla="*/ 30 h 117"/>
                <a:gd name="T92" fmla="*/ 32 w 138"/>
                <a:gd name="T93" fmla="*/ 39 h 117"/>
                <a:gd name="T94" fmla="*/ 32 w 138"/>
                <a:gd name="T95" fmla="*/ 117 h 117"/>
                <a:gd name="T96" fmla="*/ 0 w 138"/>
                <a:gd name="T9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8" h="117">
                  <a:moveTo>
                    <a:pt x="0" y="117"/>
                  </a:moveTo>
                  <a:lnTo>
                    <a:pt x="0" y="0"/>
                  </a:lnTo>
                  <a:lnTo>
                    <a:pt x="29" y="0"/>
                  </a:lnTo>
                  <a:lnTo>
                    <a:pt x="29" y="16"/>
                  </a:lnTo>
                  <a:lnTo>
                    <a:pt x="33" y="11"/>
                  </a:lnTo>
                  <a:lnTo>
                    <a:pt x="37" y="6"/>
                  </a:lnTo>
                  <a:lnTo>
                    <a:pt x="43" y="2"/>
                  </a:lnTo>
                  <a:lnTo>
                    <a:pt x="54" y="0"/>
                  </a:lnTo>
                  <a:lnTo>
                    <a:pt x="69" y="0"/>
                  </a:lnTo>
                  <a:lnTo>
                    <a:pt x="72" y="1"/>
                  </a:lnTo>
                  <a:lnTo>
                    <a:pt x="74" y="2"/>
                  </a:lnTo>
                  <a:lnTo>
                    <a:pt x="81" y="9"/>
                  </a:lnTo>
                  <a:lnTo>
                    <a:pt x="82" y="12"/>
                  </a:lnTo>
                  <a:lnTo>
                    <a:pt x="83" y="16"/>
                  </a:lnTo>
                  <a:lnTo>
                    <a:pt x="87" y="12"/>
                  </a:lnTo>
                  <a:lnTo>
                    <a:pt x="91" y="9"/>
                  </a:lnTo>
                  <a:lnTo>
                    <a:pt x="98" y="2"/>
                  </a:lnTo>
                  <a:lnTo>
                    <a:pt x="109" y="0"/>
                  </a:lnTo>
                  <a:lnTo>
                    <a:pt x="114" y="0"/>
                  </a:lnTo>
                  <a:lnTo>
                    <a:pt x="126" y="2"/>
                  </a:lnTo>
                  <a:lnTo>
                    <a:pt x="132" y="7"/>
                  </a:lnTo>
                  <a:lnTo>
                    <a:pt x="136" y="15"/>
                  </a:lnTo>
                  <a:lnTo>
                    <a:pt x="137" y="27"/>
                  </a:lnTo>
                  <a:lnTo>
                    <a:pt x="138" y="45"/>
                  </a:lnTo>
                  <a:lnTo>
                    <a:pt x="138" y="117"/>
                  </a:lnTo>
                  <a:lnTo>
                    <a:pt x="107" y="117"/>
                  </a:lnTo>
                  <a:lnTo>
                    <a:pt x="107" y="38"/>
                  </a:lnTo>
                  <a:lnTo>
                    <a:pt x="106" y="34"/>
                  </a:lnTo>
                  <a:lnTo>
                    <a:pt x="103" y="31"/>
                  </a:lnTo>
                  <a:lnTo>
                    <a:pt x="102" y="30"/>
                  </a:lnTo>
                  <a:lnTo>
                    <a:pt x="98" y="27"/>
                  </a:lnTo>
                  <a:lnTo>
                    <a:pt x="94" y="27"/>
                  </a:lnTo>
                  <a:lnTo>
                    <a:pt x="92" y="29"/>
                  </a:lnTo>
                  <a:lnTo>
                    <a:pt x="87" y="34"/>
                  </a:lnTo>
                  <a:lnTo>
                    <a:pt x="87" y="35"/>
                  </a:lnTo>
                  <a:lnTo>
                    <a:pt x="84" y="40"/>
                  </a:lnTo>
                  <a:lnTo>
                    <a:pt x="83" y="43"/>
                  </a:lnTo>
                  <a:lnTo>
                    <a:pt x="83" y="117"/>
                  </a:lnTo>
                  <a:lnTo>
                    <a:pt x="52" y="117"/>
                  </a:lnTo>
                  <a:lnTo>
                    <a:pt x="52" y="38"/>
                  </a:lnTo>
                  <a:lnTo>
                    <a:pt x="51" y="34"/>
                  </a:lnTo>
                  <a:lnTo>
                    <a:pt x="49" y="31"/>
                  </a:lnTo>
                  <a:lnTo>
                    <a:pt x="46" y="29"/>
                  </a:lnTo>
                  <a:lnTo>
                    <a:pt x="44" y="27"/>
                  </a:lnTo>
                  <a:lnTo>
                    <a:pt x="43" y="27"/>
                  </a:lnTo>
                  <a:lnTo>
                    <a:pt x="36" y="30"/>
                  </a:lnTo>
                  <a:lnTo>
                    <a:pt x="32" y="39"/>
                  </a:lnTo>
                  <a:lnTo>
                    <a:pt x="32" y="117"/>
                  </a:lnTo>
                  <a:lnTo>
                    <a:pt x="0" y="1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76" name="Freeform 32"/>
            <p:cNvSpPr>
              <a:spLocks noEditPoints="1"/>
            </p:cNvSpPr>
            <p:nvPr/>
          </p:nvSpPr>
          <p:spPr bwMode="auto">
            <a:xfrm>
              <a:off x="1188" y="3971"/>
              <a:ext cx="19" cy="25"/>
            </a:xfrm>
            <a:custGeom>
              <a:avLst/>
              <a:gdLst>
                <a:gd name="T0" fmla="*/ 66 w 95"/>
                <a:gd name="T1" fmla="*/ 52 h 124"/>
                <a:gd name="T2" fmla="*/ 66 w 95"/>
                <a:gd name="T3" fmla="*/ 42 h 124"/>
                <a:gd name="T4" fmla="*/ 62 w 95"/>
                <a:gd name="T5" fmla="*/ 31 h 124"/>
                <a:gd name="T6" fmla="*/ 60 w 95"/>
                <a:gd name="T7" fmla="*/ 29 h 124"/>
                <a:gd name="T8" fmla="*/ 53 w 95"/>
                <a:gd name="T9" fmla="*/ 27 h 124"/>
                <a:gd name="T10" fmla="*/ 49 w 95"/>
                <a:gd name="T11" fmla="*/ 26 h 124"/>
                <a:gd name="T12" fmla="*/ 45 w 95"/>
                <a:gd name="T13" fmla="*/ 26 h 124"/>
                <a:gd name="T14" fmla="*/ 42 w 95"/>
                <a:gd name="T15" fmla="*/ 27 h 124"/>
                <a:gd name="T16" fmla="*/ 40 w 95"/>
                <a:gd name="T17" fmla="*/ 29 h 124"/>
                <a:gd name="T18" fmla="*/ 39 w 95"/>
                <a:gd name="T19" fmla="*/ 31 h 124"/>
                <a:gd name="T20" fmla="*/ 37 w 95"/>
                <a:gd name="T21" fmla="*/ 35 h 124"/>
                <a:gd name="T22" fmla="*/ 34 w 95"/>
                <a:gd name="T23" fmla="*/ 37 h 124"/>
                <a:gd name="T24" fmla="*/ 32 w 95"/>
                <a:gd name="T25" fmla="*/ 40 h 124"/>
                <a:gd name="T26" fmla="*/ 31 w 95"/>
                <a:gd name="T27" fmla="*/ 44 h 124"/>
                <a:gd name="T28" fmla="*/ 31 w 95"/>
                <a:gd name="T29" fmla="*/ 52 h 124"/>
                <a:gd name="T30" fmla="*/ 66 w 95"/>
                <a:gd name="T31" fmla="*/ 52 h 124"/>
                <a:gd name="T32" fmla="*/ 31 w 95"/>
                <a:gd name="T33" fmla="*/ 73 h 124"/>
                <a:gd name="T34" fmla="*/ 32 w 95"/>
                <a:gd name="T35" fmla="*/ 81 h 124"/>
                <a:gd name="T36" fmla="*/ 34 w 95"/>
                <a:gd name="T37" fmla="*/ 88 h 124"/>
                <a:gd name="T38" fmla="*/ 37 w 95"/>
                <a:gd name="T39" fmla="*/ 93 h 124"/>
                <a:gd name="T40" fmla="*/ 39 w 95"/>
                <a:gd name="T41" fmla="*/ 96 h 124"/>
                <a:gd name="T42" fmla="*/ 40 w 95"/>
                <a:gd name="T43" fmla="*/ 98 h 124"/>
                <a:gd name="T44" fmla="*/ 42 w 95"/>
                <a:gd name="T45" fmla="*/ 100 h 124"/>
                <a:gd name="T46" fmla="*/ 45 w 95"/>
                <a:gd name="T47" fmla="*/ 101 h 124"/>
                <a:gd name="T48" fmla="*/ 52 w 95"/>
                <a:gd name="T49" fmla="*/ 101 h 124"/>
                <a:gd name="T50" fmla="*/ 55 w 95"/>
                <a:gd name="T51" fmla="*/ 100 h 124"/>
                <a:gd name="T52" fmla="*/ 60 w 95"/>
                <a:gd name="T53" fmla="*/ 95 h 124"/>
                <a:gd name="T54" fmla="*/ 60 w 95"/>
                <a:gd name="T55" fmla="*/ 94 h 124"/>
                <a:gd name="T56" fmla="*/ 61 w 95"/>
                <a:gd name="T57" fmla="*/ 93 h 124"/>
                <a:gd name="T58" fmla="*/ 63 w 95"/>
                <a:gd name="T59" fmla="*/ 88 h 124"/>
                <a:gd name="T60" fmla="*/ 66 w 95"/>
                <a:gd name="T61" fmla="*/ 86 h 124"/>
                <a:gd name="T62" fmla="*/ 95 w 95"/>
                <a:gd name="T63" fmla="*/ 86 h 124"/>
                <a:gd name="T64" fmla="*/ 88 w 95"/>
                <a:gd name="T65" fmla="*/ 103 h 124"/>
                <a:gd name="T66" fmla="*/ 77 w 95"/>
                <a:gd name="T67" fmla="*/ 115 h 124"/>
                <a:gd name="T68" fmla="*/ 64 w 95"/>
                <a:gd name="T69" fmla="*/ 122 h 124"/>
                <a:gd name="T70" fmla="*/ 49 w 95"/>
                <a:gd name="T71" fmla="*/ 124 h 124"/>
                <a:gd name="T72" fmla="*/ 34 w 95"/>
                <a:gd name="T73" fmla="*/ 122 h 124"/>
                <a:gd name="T74" fmla="*/ 21 w 95"/>
                <a:gd name="T75" fmla="*/ 116 h 124"/>
                <a:gd name="T76" fmla="*/ 11 w 95"/>
                <a:gd name="T77" fmla="*/ 107 h 124"/>
                <a:gd name="T78" fmla="*/ 4 w 95"/>
                <a:gd name="T79" fmla="*/ 94 h 124"/>
                <a:gd name="T80" fmla="*/ 1 w 95"/>
                <a:gd name="T81" fmla="*/ 79 h 124"/>
                <a:gd name="T82" fmla="*/ 0 w 95"/>
                <a:gd name="T83" fmla="*/ 64 h 124"/>
                <a:gd name="T84" fmla="*/ 1 w 95"/>
                <a:gd name="T85" fmla="*/ 46 h 124"/>
                <a:gd name="T86" fmla="*/ 4 w 95"/>
                <a:gd name="T87" fmla="*/ 30 h 124"/>
                <a:gd name="T88" fmla="*/ 11 w 95"/>
                <a:gd name="T89" fmla="*/ 17 h 124"/>
                <a:gd name="T90" fmla="*/ 21 w 95"/>
                <a:gd name="T91" fmla="*/ 8 h 124"/>
                <a:gd name="T92" fmla="*/ 34 w 95"/>
                <a:gd name="T93" fmla="*/ 2 h 124"/>
                <a:gd name="T94" fmla="*/ 49 w 95"/>
                <a:gd name="T95" fmla="*/ 0 h 124"/>
                <a:gd name="T96" fmla="*/ 62 w 95"/>
                <a:gd name="T97" fmla="*/ 2 h 124"/>
                <a:gd name="T98" fmla="*/ 73 w 95"/>
                <a:gd name="T99" fmla="*/ 8 h 124"/>
                <a:gd name="T100" fmla="*/ 83 w 95"/>
                <a:gd name="T101" fmla="*/ 17 h 124"/>
                <a:gd name="T102" fmla="*/ 90 w 95"/>
                <a:gd name="T103" fmla="*/ 30 h 124"/>
                <a:gd name="T104" fmla="*/ 93 w 95"/>
                <a:gd name="T105" fmla="*/ 46 h 124"/>
                <a:gd name="T106" fmla="*/ 95 w 95"/>
                <a:gd name="T107" fmla="*/ 66 h 124"/>
                <a:gd name="T108" fmla="*/ 95 w 95"/>
                <a:gd name="T109" fmla="*/ 73 h 124"/>
                <a:gd name="T110" fmla="*/ 31 w 95"/>
                <a:gd name="T111" fmla="*/ 73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5" h="124">
                  <a:moveTo>
                    <a:pt x="66" y="52"/>
                  </a:moveTo>
                  <a:lnTo>
                    <a:pt x="66" y="42"/>
                  </a:lnTo>
                  <a:lnTo>
                    <a:pt x="62" y="31"/>
                  </a:lnTo>
                  <a:lnTo>
                    <a:pt x="60" y="29"/>
                  </a:lnTo>
                  <a:lnTo>
                    <a:pt x="53" y="27"/>
                  </a:lnTo>
                  <a:lnTo>
                    <a:pt x="49" y="26"/>
                  </a:lnTo>
                  <a:lnTo>
                    <a:pt x="45" y="26"/>
                  </a:lnTo>
                  <a:lnTo>
                    <a:pt x="42" y="27"/>
                  </a:lnTo>
                  <a:lnTo>
                    <a:pt x="40" y="29"/>
                  </a:lnTo>
                  <a:lnTo>
                    <a:pt x="39" y="31"/>
                  </a:lnTo>
                  <a:lnTo>
                    <a:pt x="37" y="35"/>
                  </a:lnTo>
                  <a:lnTo>
                    <a:pt x="34" y="37"/>
                  </a:lnTo>
                  <a:lnTo>
                    <a:pt x="32" y="40"/>
                  </a:lnTo>
                  <a:lnTo>
                    <a:pt x="31" y="44"/>
                  </a:lnTo>
                  <a:lnTo>
                    <a:pt x="31" y="52"/>
                  </a:lnTo>
                  <a:lnTo>
                    <a:pt x="66" y="52"/>
                  </a:lnTo>
                  <a:close/>
                  <a:moveTo>
                    <a:pt x="31" y="73"/>
                  </a:moveTo>
                  <a:lnTo>
                    <a:pt x="32" y="81"/>
                  </a:lnTo>
                  <a:lnTo>
                    <a:pt x="34" y="88"/>
                  </a:lnTo>
                  <a:lnTo>
                    <a:pt x="37" y="93"/>
                  </a:lnTo>
                  <a:lnTo>
                    <a:pt x="39" y="96"/>
                  </a:lnTo>
                  <a:lnTo>
                    <a:pt x="40" y="98"/>
                  </a:lnTo>
                  <a:lnTo>
                    <a:pt x="42" y="100"/>
                  </a:lnTo>
                  <a:lnTo>
                    <a:pt x="45" y="101"/>
                  </a:lnTo>
                  <a:lnTo>
                    <a:pt x="52" y="101"/>
                  </a:lnTo>
                  <a:lnTo>
                    <a:pt x="55" y="100"/>
                  </a:lnTo>
                  <a:lnTo>
                    <a:pt x="60" y="95"/>
                  </a:lnTo>
                  <a:lnTo>
                    <a:pt x="60" y="94"/>
                  </a:lnTo>
                  <a:lnTo>
                    <a:pt x="61" y="93"/>
                  </a:lnTo>
                  <a:lnTo>
                    <a:pt x="63" y="88"/>
                  </a:lnTo>
                  <a:lnTo>
                    <a:pt x="66" y="86"/>
                  </a:lnTo>
                  <a:lnTo>
                    <a:pt x="95" y="86"/>
                  </a:lnTo>
                  <a:lnTo>
                    <a:pt x="88" y="103"/>
                  </a:lnTo>
                  <a:lnTo>
                    <a:pt x="77" y="115"/>
                  </a:lnTo>
                  <a:lnTo>
                    <a:pt x="64" y="122"/>
                  </a:lnTo>
                  <a:lnTo>
                    <a:pt x="49" y="124"/>
                  </a:lnTo>
                  <a:lnTo>
                    <a:pt x="34" y="122"/>
                  </a:lnTo>
                  <a:lnTo>
                    <a:pt x="21" y="116"/>
                  </a:lnTo>
                  <a:lnTo>
                    <a:pt x="11" y="107"/>
                  </a:lnTo>
                  <a:lnTo>
                    <a:pt x="4" y="94"/>
                  </a:lnTo>
                  <a:lnTo>
                    <a:pt x="1" y="79"/>
                  </a:lnTo>
                  <a:lnTo>
                    <a:pt x="0" y="64"/>
                  </a:lnTo>
                  <a:lnTo>
                    <a:pt x="1" y="46"/>
                  </a:lnTo>
                  <a:lnTo>
                    <a:pt x="4" y="30"/>
                  </a:lnTo>
                  <a:lnTo>
                    <a:pt x="11" y="17"/>
                  </a:lnTo>
                  <a:lnTo>
                    <a:pt x="21" y="8"/>
                  </a:lnTo>
                  <a:lnTo>
                    <a:pt x="34" y="2"/>
                  </a:lnTo>
                  <a:lnTo>
                    <a:pt x="49" y="0"/>
                  </a:lnTo>
                  <a:lnTo>
                    <a:pt x="62" y="2"/>
                  </a:lnTo>
                  <a:lnTo>
                    <a:pt x="73" y="8"/>
                  </a:lnTo>
                  <a:lnTo>
                    <a:pt x="83" y="17"/>
                  </a:lnTo>
                  <a:lnTo>
                    <a:pt x="90" y="30"/>
                  </a:lnTo>
                  <a:lnTo>
                    <a:pt x="93" y="46"/>
                  </a:lnTo>
                  <a:lnTo>
                    <a:pt x="95" y="66"/>
                  </a:lnTo>
                  <a:lnTo>
                    <a:pt x="95" y="73"/>
                  </a:lnTo>
                  <a:lnTo>
                    <a:pt x="31" y="7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77" name="Freeform 33"/>
            <p:cNvSpPr>
              <a:spLocks/>
            </p:cNvSpPr>
            <p:nvPr/>
          </p:nvSpPr>
          <p:spPr bwMode="auto">
            <a:xfrm>
              <a:off x="1210" y="3972"/>
              <a:ext cx="17" cy="23"/>
            </a:xfrm>
            <a:custGeom>
              <a:avLst/>
              <a:gdLst>
                <a:gd name="T0" fmla="*/ 55 w 87"/>
                <a:gd name="T1" fmla="*/ 117 h 117"/>
                <a:gd name="T2" fmla="*/ 55 w 87"/>
                <a:gd name="T3" fmla="*/ 38 h 117"/>
                <a:gd name="T4" fmla="*/ 53 w 87"/>
                <a:gd name="T5" fmla="*/ 31 h 117"/>
                <a:gd name="T6" fmla="*/ 52 w 87"/>
                <a:gd name="T7" fmla="*/ 30 h 117"/>
                <a:gd name="T8" fmla="*/ 47 w 87"/>
                <a:gd name="T9" fmla="*/ 27 h 117"/>
                <a:gd name="T10" fmla="*/ 44 w 87"/>
                <a:gd name="T11" fmla="*/ 27 h 117"/>
                <a:gd name="T12" fmla="*/ 39 w 87"/>
                <a:gd name="T13" fmla="*/ 30 h 117"/>
                <a:gd name="T14" fmla="*/ 35 w 87"/>
                <a:gd name="T15" fmla="*/ 34 h 117"/>
                <a:gd name="T16" fmla="*/ 35 w 87"/>
                <a:gd name="T17" fmla="*/ 35 h 117"/>
                <a:gd name="T18" fmla="*/ 34 w 87"/>
                <a:gd name="T19" fmla="*/ 38 h 117"/>
                <a:gd name="T20" fmla="*/ 34 w 87"/>
                <a:gd name="T21" fmla="*/ 40 h 117"/>
                <a:gd name="T22" fmla="*/ 33 w 87"/>
                <a:gd name="T23" fmla="*/ 43 h 117"/>
                <a:gd name="T24" fmla="*/ 33 w 87"/>
                <a:gd name="T25" fmla="*/ 117 h 117"/>
                <a:gd name="T26" fmla="*/ 0 w 87"/>
                <a:gd name="T27" fmla="*/ 117 h 117"/>
                <a:gd name="T28" fmla="*/ 0 w 87"/>
                <a:gd name="T29" fmla="*/ 0 h 117"/>
                <a:gd name="T30" fmla="*/ 29 w 87"/>
                <a:gd name="T31" fmla="*/ 0 h 117"/>
                <a:gd name="T32" fmla="*/ 29 w 87"/>
                <a:gd name="T33" fmla="*/ 16 h 117"/>
                <a:gd name="T34" fmla="*/ 44 w 87"/>
                <a:gd name="T35" fmla="*/ 2 h 117"/>
                <a:gd name="T36" fmla="*/ 53 w 87"/>
                <a:gd name="T37" fmla="*/ 0 h 117"/>
                <a:gd name="T38" fmla="*/ 64 w 87"/>
                <a:gd name="T39" fmla="*/ 0 h 117"/>
                <a:gd name="T40" fmla="*/ 75 w 87"/>
                <a:gd name="T41" fmla="*/ 1 h 117"/>
                <a:gd name="T42" fmla="*/ 82 w 87"/>
                <a:gd name="T43" fmla="*/ 5 h 117"/>
                <a:gd name="T44" fmla="*/ 86 w 87"/>
                <a:gd name="T45" fmla="*/ 13 h 117"/>
                <a:gd name="T46" fmla="*/ 87 w 87"/>
                <a:gd name="T47" fmla="*/ 23 h 117"/>
                <a:gd name="T48" fmla="*/ 87 w 87"/>
                <a:gd name="T49" fmla="*/ 117 h 117"/>
                <a:gd name="T50" fmla="*/ 55 w 87"/>
                <a:gd name="T51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7" h="117">
                  <a:moveTo>
                    <a:pt x="55" y="117"/>
                  </a:moveTo>
                  <a:lnTo>
                    <a:pt x="55" y="38"/>
                  </a:lnTo>
                  <a:lnTo>
                    <a:pt x="53" y="31"/>
                  </a:lnTo>
                  <a:lnTo>
                    <a:pt x="52" y="30"/>
                  </a:lnTo>
                  <a:lnTo>
                    <a:pt x="47" y="27"/>
                  </a:lnTo>
                  <a:lnTo>
                    <a:pt x="44" y="27"/>
                  </a:lnTo>
                  <a:lnTo>
                    <a:pt x="39" y="30"/>
                  </a:lnTo>
                  <a:lnTo>
                    <a:pt x="35" y="34"/>
                  </a:lnTo>
                  <a:lnTo>
                    <a:pt x="35" y="35"/>
                  </a:lnTo>
                  <a:lnTo>
                    <a:pt x="34" y="38"/>
                  </a:lnTo>
                  <a:lnTo>
                    <a:pt x="34" y="40"/>
                  </a:lnTo>
                  <a:lnTo>
                    <a:pt x="33" y="43"/>
                  </a:lnTo>
                  <a:lnTo>
                    <a:pt x="33" y="117"/>
                  </a:lnTo>
                  <a:lnTo>
                    <a:pt x="0" y="117"/>
                  </a:lnTo>
                  <a:lnTo>
                    <a:pt x="0" y="0"/>
                  </a:lnTo>
                  <a:lnTo>
                    <a:pt x="29" y="0"/>
                  </a:lnTo>
                  <a:lnTo>
                    <a:pt x="29" y="16"/>
                  </a:lnTo>
                  <a:lnTo>
                    <a:pt x="44" y="2"/>
                  </a:lnTo>
                  <a:lnTo>
                    <a:pt x="53" y="0"/>
                  </a:lnTo>
                  <a:lnTo>
                    <a:pt x="64" y="0"/>
                  </a:lnTo>
                  <a:lnTo>
                    <a:pt x="75" y="1"/>
                  </a:lnTo>
                  <a:lnTo>
                    <a:pt x="82" y="5"/>
                  </a:lnTo>
                  <a:lnTo>
                    <a:pt x="86" y="13"/>
                  </a:lnTo>
                  <a:lnTo>
                    <a:pt x="87" y="23"/>
                  </a:lnTo>
                  <a:lnTo>
                    <a:pt x="87" y="117"/>
                  </a:lnTo>
                  <a:lnTo>
                    <a:pt x="55" y="1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78" name="Freeform 34"/>
            <p:cNvSpPr>
              <a:spLocks/>
            </p:cNvSpPr>
            <p:nvPr/>
          </p:nvSpPr>
          <p:spPr bwMode="auto">
            <a:xfrm>
              <a:off x="1230" y="3965"/>
              <a:ext cx="12" cy="30"/>
            </a:xfrm>
            <a:custGeom>
              <a:avLst/>
              <a:gdLst>
                <a:gd name="T0" fmla="*/ 14 w 57"/>
                <a:gd name="T1" fmla="*/ 152 h 152"/>
                <a:gd name="T2" fmla="*/ 14 w 57"/>
                <a:gd name="T3" fmla="*/ 60 h 152"/>
                <a:gd name="T4" fmla="*/ 0 w 57"/>
                <a:gd name="T5" fmla="*/ 60 h 152"/>
                <a:gd name="T6" fmla="*/ 0 w 57"/>
                <a:gd name="T7" fmla="*/ 35 h 152"/>
                <a:gd name="T8" fmla="*/ 14 w 57"/>
                <a:gd name="T9" fmla="*/ 35 h 152"/>
                <a:gd name="T10" fmla="*/ 14 w 57"/>
                <a:gd name="T11" fmla="*/ 0 h 152"/>
                <a:gd name="T12" fmla="*/ 46 w 57"/>
                <a:gd name="T13" fmla="*/ 0 h 152"/>
                <a:gd name="T14" fmla="*/ 46 w 57"/>
                <a:gd name="T15" fmla="*/ 35 h 152"/>
                <a:gd name="T16" fmla="*/ 57 w 57"/>
                <a:gd name="T17" fmla="*/ 35 h 152"/>
                <a:gd name="T18" fmla="*/ 57 w 57"/>
                <a:gd name="T19" fmla="*/ 60 h 152"/>
                <a:gd name="T20" fmla="*/ 46 w 57"/>
                <a:gd name="T21" fmla="*/ 60 h 152"/>
                <a:gd name="T22" fmla="*/ 46 w 57"/>
                <a:gd name="T23" fmla="*/ 152 h 152"/>
                <a:gd name="T24" fmla="*/ 14 w 57"/>
                <a:gd name="T25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" h="152">
                  <a:moveTo>
                    <a:pt x="14" y="152"/>
                  </a:moveTo>
                  <a:lnTo>
                    <a:pt x="14" y="60"/>
                  </a:lnTo>
                  <a:lnTo>
                    <a:pt x="0" y="60"/>
                  </a:lnTo>
                  <a:lnTo>
                    <a:pt x="0" y="35"/>
                  </a:lnTo>
                  <a:lnTo>
                    <a:pt x="14" y="35"/>
                  </a:lnTo>
                  <a:lnTo>
                    <a:pt x="14" y="0"/>
                  </a:lnTo>
                  <a:lnTo>
                    <a:pt x="46" y="0"/>
                  </a:lnTo>
                  <a:lnTo>
                    <a:pt x="46" y="35"/>
                  </a:lnTo>
                  <a:lnTo>
                    <a:pt x="57" y="35"/>
                  </a:lnTo>
                  <a:lnTo>
                    <a:pt x="57" y="60"/>
                  </a:lnTo>
                  <a:lnTo>
                    <a:pt x="46" y="60"/>
                  </a:lnTo>
                  <a:lnTo>
                    <a:pt x="46" y="152"/>
                  </a:lnTo>
                  <a:lnTo>
                    <a:pt x="14" y="15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79" name="Freeform 35"/>
            <p:cNvSpPr>
              <a:spLocks noEditPoints="1"/>
            </p:cNvSpPr>
            <p:nvPr/>
          </p:nvSpPr>
          <p:spPr bwMode="auto">
            <a:xfrm>
              <a:off x="1244" y="3971"/>
              <a:ext cx="20" cy="25"/>
            </a:xfrm>
            <a:custGeom>
              <a:avLst/>
              <a:gdLst>
                <a:gd name="T0" fmla="*/ 52 w 101"/>
                <a:gd name="T1" fmla="*/ 95 h 124"/>
                <a:gd name="T2" fmla="*/ 55 w 101"/>
                <a:gd name="T3" fmla="*/ 95 h 124"/>
                <a:gd name="T4" fmla="*/ 59 w 101"/>
                <a:gd name="T5" fmla="*/ 93 h 124"/>
                <a:gd name="T6" fmla="*/ 61 w 101"/>
                <a:gd name="T7" fmla="*/ 91 h 124"/>
                <a:gd name="T8" fmla="*/ 63 w 101"/>
                <a:gd name="T9" fmla="*/ 86 h 124"/>
                <a:gd name="T10" fmla="*/ 68 w 101"/>
                <a:gd name="T11" fmla="*/ 76 h 124"/>
                <a:gd name="T12" fmla="*/ 69 w 101"/>
                <a:gd name="T13" fmla="*/ 64 h 124"/>
                <a:gd name="T14" fmla="*/ 68 w 101"/>
                <a:gd name="T15" fmla="*/ 53 h 124"/>
                <a:gd name="T16" fmla="*/ 67 w 101"/>
                <a:gd name="T17" fmla="*/ 45 h 124"/>
                <a:gd name="T18" fmla="*/ 61 w 101"/>
                <a:gd name="T19" fmla="*/ 34 h 124"/>
                <a:gd name="T20" fmla="*/ 59 w 101"/>
                <a:gd name="T21" fmla="*/ 31 h 124"/>
                <a:gd name="T22" fmla="*/ 55 w 101"/>
                <a:gd name="T23" fmla="*/ 29 h 124"/>
                <a:gd name="T24" fmla="*/ 49 w 101"/>
                <a:gd name="T25" fmla="*/ 29 h 124"/>
                <a:gd name="T26" fmla="*/ 44 w 101"/>
                <a:gd name="T27" fmla="*/ 30 h 124"/>
                <a:gd name="T28" fmla="*/ 40 w 101"/>
                <a:gd name="T29" fmla="*/ 35 h 124"/>
                <a:gd name="T30" fmla="*/ 38 w 101"/>
                <a:gd name="T31" fmla="*/ 38 h 124"/>
                <a:gd name="T32" fmla="*/ 34 w 101"/>
                <a:gd name="T33" fmla="*/ 45 h 124"/>
                <a:gd name="T34" fmla="*/ 33 w 101"/>
                <a:gd name="T35" fmla="*/ 53 h 124"/>
                <a:gd name="T36" fmla="*/ 32 w 101"/>
                <a:gd name="T37" fmla="*/ 64 h 124"/>
                <a:gd name="T38" fmla="*/ 33 w 101"/>
                <a:gd name="T39" fmla="*/ 76 h 124"/>
                <a:gd name="T40" fmla="*/ 38 w 101"/>
                <a:gd name="T41" fmla="*/ 86 h 124"/>
                <a:gd name="T42" fmla="*/ 40 w 101"/>
                <a:gd name="T43" fmla="*/ 89 h 124"/>
                <a:gd name="T44" fmla="*/ 44 w 101"/>
                <a:gd name="T45" fmla="*/ 94 h 124"/>
                <a:gd name="T46" fmla="*/ 49 w 101"/>
                <a:gd name="T47" fmla="*/ 95 h 124"/>
                <a:gd name="T48" fmla="*/ 52 w 101"/>
                <a:gd name="T49" fmla="*/ 95 h 124"/>
                <a:gd name="T50" fmla="*/ 101 w 101"/>
                <a:gd name="T51" fmla="*/ 64 h 124"/>
                <a:gd name="T52" fmla="*/ 99 w 101"/>
                <a:gd name="T53" fmla="*/ 79 h 124"/>
                <a:gd name="T54" fmla="*/ 93 w 101"/>
                <a:gd name="T55" fmla="*/ 94 h 124"/>
                <a:gd name="T56" fmla="*/ 87 w 101"/>
                <a:gd name="T57" fmla="*/ 107 h 124"/>
                <a:gd name="T58" fmla="*/ 77 w 101"/>
                <a:gd name="T59" fmla="*/ 116 h 124"/>
                <a:gd name="T60" fmla="*/ 65 w 101"/>
                <a:gd name="T61" fmla="*/ 122 h 124"/>
                <a:gd name="T62" fmla="*/ 52 w 101"/>
                <a:gd name="T63" fmla="*/ 124 h 124"/>
                <a:gd name="T64" fmla="*/ 36 w 101"/>
                <a:gd name="T65" fmla="*/ 122 h 124"/>
                <a:gd name="T66" fmla="*/ 24 w 101"/>
                <a:gd name="T67" fmla="*/ 116 h 124"/>
                <a:gd name="T68" fmla="*/ 14 w 101"/>
                <a:gd name="T69" fmla="*/ 107 h 124"/>
                <a:gd name="T70" fmla="*/ 6 w 101"/>
                <a:gd name="T71" fmla="*/ 94 h 124"/>
                <a:gd name="T72" fmla="*/ 2 w 101"/>
                <a:gd name="T73" fmla="*/ 79 h 124"/>
                <a:gd name="T74" fmla="*/ 0 w 101"/>
                <a:gd name="T75" fmla="*/ 64 h 124"/>
                <a:gd name="T76" fmla="*/ 2 w 101"/>
                <a:gd name="T77" fmla="*/ 46 h 124"/>
                <a:gd name="T78" fmla="*/ 6 w 101"/>
                <a:gd name="T79" fmla="*/ 30 h 124"/>
                <a:gd name="T80" fmla="*/ 14 w 101"/>
                <a:gd name="T81" fmla="*/ 17 h 124"/>
                <a:gd name="T82" fmla="*/ 24 w 101"/>
                <a:gd name="T83" fmla="*/ 8 h 124"/>
                <a:gd name="T84" fmla="*/ 36 w 101"/>
                <a:gd name="T85" fmla="*/ 2 h 124"/>
                <a:gd name="T86" fmla="*/ 52 w 101"/>
                <a:gd name="T87" fmla="*/ 0 h 124"/>
                <a:gd name="T88" fmla="*/ 65 w 101"/>
                <a:gd name="T89" fmla="*/ 2 h 124"/>
                <a:gd name="T90" fmla="*/ 77 w 101"/>
                <a:gd name="T91" fmla="*/ 8 h 124"/>
                <a:gd name="T92" fmla="*/ 87 w 101"/>
                <a:gd name="T93" fmla="*/ 17 h 124"/>
                <a:gd name="T94" fmla="*/ 93 w 101"/>
                <a:gd name="T95" fmla="*/ 30 h 124"/>
                <a:gd name="T96" fmla="*/ 99 w 101"/>
                <a:gd name="T97" fmla="*/ 46 h 124"/>
                <a:gd name="T98" fmla="*/ 101 w 101"/>
                <a:gd name="T99" fmla="*/ 6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1" h="124">
                  <a:moveTo>
                    <a:pt x="52" y="95"/>
                  </a:moveTo>
                  <a:lnTo>
                    <a:pt x="55" y="95"/>
                  </a:lnTo>
                  <a:lnTo>
                    <a:pt x="59" y="93"/>
                  </a:lnTo>
                  <a:lnTo>
                    <a:pt x="61" y="91"/>
                  </a:lnTo>
                  <a:lnTo>
                    <a:pt x="63" y="86"/>
                  </a:lnTo>
                  <a:lnTo>
                    <a:pt x="68" y="76"/>
                  </a:lnTo>
                  <a:lnTo>
                    <a:pt x="69" y="64"/>
                  </a:lnTo>
                  <a:lnTo>
                    <a:pt x="68" y="53"/>
                  </a:lnTo>
                  <a:lnTo>
                    <a:pt x="67" y="45"/>
                  </a:lnTo>
                  <a:lnTo>
                    <a:pt x="61" y="34"/>
                  </a:lnTo>
                  <a:lnTo>
                    <a:pt x="59" y="31"/>
                  </a:lnTo>
                  <a:lnTo>
                    <a:pt x="55" y="29"/>
                  </a:lnTo>
                  <a:lnTo>
                    <a:pt x="49" y="29"/>
                  </a:lnTo>
                  <a:lnTo>
                    <a:pt x="44" y="30"/>
                  </a:lnTo>
                  <a:lnTo>
                    <a:pt x="40" y="35"/>
                  </a:lnTo>
                  <a:lnTo>
                    <a:pt x="38" y="38"/>
                  </a:lnTo>
                  <a:lnTo>
                    <a:pt x="34" y="45"/>
                  </a:lnTo>
                  <a:lnTo>
                    <a:pt x="33" y="53"/>
                  </a:lnTo>
                  <a:lnTo>
                    <a:pt x="32" y="64"/>
                  </a:lnTo>
                  <a:lnTo>
                    <a:pt x="33" y="76"/>
                  </a:lnTo>
                  <a:lnTo>
                    <a:pt x="38" y="86"/>
                  </a:lnTo>
                  <a:lnTo>
                    <a:pt x="40" y="89"/>
                  </a:lnTo>
                  <a:lnTo>
                    <a:pt x="44" y="94"/>
                  </a:lnTo>
                  <a:lnTo>
                    <a:pt x="49" y="95"/>
                  </a:lnTo>
                  <a:lnTo>
                    <a:pt x="52" y="95"/>
                  </a:lnTo>
                  <a:close/>
                  <a:moveTo>
                    <a:pt x="101" y="64"/>
                  </a:moveTo>
                  <a:lnTo>
                    <a:pt x="99" y="79"/>
                  </a:lnTo>
                  <a:lnTo>
                    <a:pt x="93" y="94"/>
                  </a:lnTo>
                  <a:lnTo>
                    <a:pt x="87" y="107"/>
                  </a:lnTo>
                  <a:lnTo>
                    <a:pt x="77" y="116"/>
                  </a:lnTo>
                  <a:lnTo>
                    <a:pt x="65" y="122"/>
                  </a:lnTo>
                  <a:lnTo>
                    <a:pt x="52" y="124"/>
                  </a:lnTo>
                  <a:lnTo>
                    <a:pt x="36" y="122"/>
                  </a:lnTo>
                  <a:lnTo>
                    <a:pt x="24" y="116"/>
                  </a:lnTo>
                  <a:lnTo>
                    <a:pt x="14" y="107"/>
                  </a:lnTo>
                  <a:lnTo>
                    <a:pt x="6" y="94"/>
                  </a:lnTo>
                  <a:lnTo>
                    <a:pt x="2" y="79"/>
                  </a:lnTo>
                  <a:lnTo>
                    <a:pt x="0" y="64"/>
                  </a:lnTo>
                  <a:lnTo>
                    <a:pt x="2" y="46"/>
                  </a:lnTo>
                  <a:lnTo>
                    <a:pt x="6" y="30"/>
                  </a:lnTo>
                  <a:lnTo>
                    <a:pt x="14" y="17"/>
                  </a:lnTo>
                  <a:lnTo>
                    <a:pt x="24" y="8"/>
                  </a:lnTo>
                  <a:lnTo>
                    <a:pt x="36" y="2"/>
                  </a:lnTo>
                  <a:lnTo>
                    <a:pt x="52" y="0"/>
                  </a:lnTo>
                  <a:lnTo>
                    <a:pt x="65" y="2"/>
                  </a:lnTo>
                  <a:lnTo>
                    <a:pt x="77" y="8"/>
                  </a:lnTo>
                  <a:lnTo>
                    <a:pt x="87" y="17"/>
                  </a:lnTo>
                  <a:lnTo>
                    <a:pt x="93" y="30"/>
                  </a:lnTo>
                  <a:lnTo>
                    <a:pt x="99" y="46"/>
                  </a:lnTo>
                  <a:lnTo>
                    <a:pt x="101" y="6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80" name="Freeform 36"/>
            <p:cNvSpPr>
              <a:spLocks/>
            </p:cNvSpPr>
            <p:nvPr/>
          </p:nvSpPr>
          <p:spPr bwMode="auto">
            <a:xfrm>
              <a:off x="1276" y="3960"/>
              <a:ext cx="32" cy="35"/>
            </a:xfrm>
            <a:custGeom>
              <a:avLst/>
              <a:gdLst>
                <a:gd name="T0" fmla="*/ 0 w 156"/>
                <a:gd name="T1" fmla="*/ 175 h 175"/>
                <a:gd name="T2" fmla="*/ 17 w 156"/>
                <a:gd name="T3" fmla="*/ 0 h 175"/>
                <a:gd name="T4" fmla="*/ 63 w 156"/>
                <a:gd name="T5" fmla="*/ 0 h 175"/>
                <a:gd name="T6" fmla="*/ 72 w 156"/>
                <a:gd name="T7" fmla="*/ 65 h 175"/>
                <a:gd name="T8" fmla="*/ 74 w 156"/>
                <a:gd name="T9" fmla="*/ 77 h 175"/>
                <a:gd name="T10" fmla="*/ 75 w 156"/>
                <a:gd name="T11" fmla="*/ 87 h 175"/>
                <a:gd name="T12" fmla="*/ 78 w 156"/>
                <a:gd name="T13" fmla="*/ 98 h 175"/>
                <a:gd name="T14" fmla="*/ 78 w 156"/>
                <a:gd name="T15" fmla="*/ 123 h 175"/>
                <a:gd name="T16" fmla="*/ 80 w 156"/>
                <a:gd name="T17" fmla="*/ 109 h 175"/>
                <a:gd name="T18" fmla="*/ 81 w 156"/>
                <a:gd name="T19" fmla="*/ 96 h 175"/>
                <a:gd name="T20" fmla="*/ 83 w 156"/>
                <a:gd name="T21" fmla="*/ 85 h 175"/>
                <a:gd name="T22" fmla="*/ 83 w 156"/>
                <a:gd name="T23" fmla="*/ 74 h 175"/>
                <a:gd name="T24" fmla="*/ 87 w 156"/>
                <a:gd name="T25" fmla="*/ 65 h 175"/>
                <a:gd name="T26" fmla="*/ 95 w 156"/>
                <a:gd name="T27" fmla="*/ 0 h 175"/>
                <a:gd name="T28" fmla="*/ 141 w 156"/>
                <a:gd name="T29" fmla="*/ 0 h 175"/>
                <a:gd name="T30" fmla="*/ 156 w 156"/>
                <a:gd name="T31" fmla="*/ 175 h 175"/>
                <a:gd name="T32" fmla="*/ 121 w 156"/>
                <a:gd name="T33" fmla="*/ 175 h 175"/>
                <a:gd name="T34" fmla="*/ 118 w 156"/>
                <a:gd name="T35" fmla="*/ 94 h 175"/>
                <a:gd name="T36" fmla="*/ 118 w 156"/>
                <a:gd name="T37" fmla="*/ 92 h 175"/>
                <a:gd name="T38" fmla="*/ 116 w 156"/>
                <a:gd name="T39" fmla="*/ 88 h 175"/>
                <a:gd name="T40" fmla="*/ 116 w 156"/>
                <a:gd name="T41" fmla="*/ 31 h 175"/>
                <a:gd name="T42" fmla="*/ 92 w 156"/>
                <a:gd name="T43" fmla="*/ 175 h 175"/>
                <a:gd name="T44" fmla="*/ 66 w 156"/>
                <a:gd name="T45" fmla="*/ 175 h 175"/>
                <a:gd name="T46" fmla="*/ 43 w 156"/>
                <a:gd name="T47" fmla="*/ 31 h 175"/>
                <a:gd name="T48" fmla="*/ 43 w 156"/>
                <a:gd name="T49" fmla="*/ 90 h 175"/>
                <a:gd name="T50" fmla="*/ 41 w 156"/>
                <a:gd name="T51" fmla="*/ 94 h 175"/>
                <a:gd name="T52" fmla="*/ 37 w 156"/>
                <a:gd name="T53" fmla="*/ 175 h 175"/>
                <a:gd name="T54" fmla="*/ 0 w 156"/>
                <a:gd name="T55" fmla="*/ 175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6" h="175">
                  <a:moveTo>
                    <a:pt x="0" y="175"/>
                  </a:moveTo>
                  <a:lnTo>
                    <a:pt x="17" y="0"/>
                  </a:lnTo>
                  <a:lnTo>
                    <a:pt x="63" y="0"/>
                  </a:lnTo>
                  <a:lnTo>
                    <a:pt x="72" y="65"/>
                  </a:lnTo>
                  <a:lnTo>
                    <a:pt x="74" y="77"/>
                  </a:lnTo>
                  <a:lnTo>
                    <a:pt x="75" y="87"/>
                  </a:lnTo>
                  <a:lnTo>
                    <a:pt x="78" y="98"/>
                  </a:lnTo>
                  <a:lnTo>
                    <a:pt x="78" y="123"/>
                  </a:lnTo>
                  <a:lnTo>
                    <a:pt x="80" y="109"/>
                  </a:lnTo>
                  <a:lnTo>
                    <a:pt x="81" y="96"/>
                  </a:lnTo>
                  <a:lnTo>
                    <a:pt x="83" y="85"/>
                  </a:lnTo>
                  <a:lnTo>
                    <a:pt x="83" y="74"/>
                  </a:lnTo>
                  <a:lnTo>
                    <a:pt x="87" y="65"/>
                  </a:lnTo>
                  <a:lnTo>
                    <a:pt x="95" y="0"/>
                  </a:lnTo>
                  <a:lnTo>
                    <a:pt x="141" y="0"/>
                  </a:lnTo>
                  <a:lnTo>
                    <a:pt x="156" y="175"/>
                  </a:lnTo>
                  <a:lnTo>
                    <a:pt x="121" y="175"/>
                  </a:lnTo>
                  <a:lnTo>
                    <a:pt x="118" y="94"/>
                  </a:lnTo>
                  <a:lnTo>
                    <a:pt x="118" y="92"/>
                  </a:lnTo>
                  <a:lnTo>
                    <a:pt x="116" y="88"/>
                  </a:lnTo>
                  <a:lnTo>
                    <a:pt x="116" y="31"/>
                  </a:lnTo>
                  <a:lnTo>
                    <a:pt x="92" y="175"/>
                  </a:lnTo>
                  <a:lnTo>
                    <a:pt x="66" y="175"/>
                  </a:lnTo>
                  <a:lnTo>
                    <a:pt x="43" y="31"/>
                  </a:lnTo>
                  <a:lnTo>
                    <a:pt x="43" y="90"/>
                  </a:lnTo>
                  <a:lnTo>
                    <a:pt x="41" y="94"/>
                  </a:lnTo>
                  <a:lnTo>
                    <a:pt x="37" y="175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81" name="Freeform 37"/>
            <p:cNvSpPr>
              <a:spLocks noEditPoints="1"/>
            </p:cNvSpPr>
            <p:nvPr/>
          </p:nvSpPr>
          <p:spPr bwMode="auto">
            <a:xfrm>
              <a:off x="1311" y="3961"/>
              <a:ext cx="7" cy="34"/>
            </a:xfrm>
            <a:custGeom>
              <a:avLst/>
              <a:gdLst>
                <a:gd name="T0" fmla="*/ 0 w 38"/>
                <a:gd name="T1" fmla="*/ 20 h 170"/>
                <a:gd name="T2" fmla="*/ 0 w 38"/>
                <a:gd name="T3" fmla="*/ 15 h 170"/>
                <a:gd name="T4" fmla="*/ 2 w 38"/>
                <a:gd name="T5" fmla="*/ 11 h 170"/>
                <a:gd name="T6" fmla="*/ 4 w 38"/>
                <a:gd name="T7" fmla="*/ 9 h 170"/>
                <a:gd name="T8" fmla="*/ 6 w 38"/>
                <a:gd name="T9" fmla="*/ 6 h 170"/>
                <a:gd name="T10" fmla="*/ 8 w 38"/>
                <a:gd name="T11" fmla="*/ 4 h 170"/>
                <a:gd name="T12" fmla="*/ 18 w 38"/>
                <a:gd name="T13" fmla="*/ 0 h 170"/>
                <a:gd name="T14" fmla="*/ 23 w 38"/>
                <a:gd name="T15" fmla="*/ 1 h 170"/>
                <a:gd name="T16" fmla="*/ 29 w 38"/>
                <a:gd name="T17" fmla="*/ 4 h 170"/>
                <a:gd name="T18" fmla="*/ 33 w 38"/>
                <a:gd name="T19" fmla="*/ 6 h 170"/>
                <a:gd name="T20" fmla="*/ 35 w 38"/>
                <a:gd name="T21" fmla="*/ 9 h 170"/>
                <a:gd name="T22" fmla="*/ 36 w 38"/>
                <a:gd name="T23" fmla="*/ 14 h 170"/>
                <a:gd name="T24" fmla="*/ 38 w 38"/>
                <a:gd name="T25" fmla="*/ 17 h 170"/>
                <a:gd name="T26" fmla="*/ 38 w 38"/>
                <a:gd name="T27" fmla="*/ 24 h 170"/>
                <a:gd name="T28" fmla="*/ 36 w 38"/>
                <a:gd name="T29" fmla="*/ 28 h 170"/>
                <a:gd name="T30" fmla="*/ 35 w 38"/>
                <a:gd name="T31" fmla="*/ 31 h 170"/>
                <a:gd name="T32" fmla="*/ 33 w 38"/>
                <a:gd name="T33" fmla="*/ 35 h 170"/>
                <a:gd name="T34" fmla="*/ 29 w 38"/>
                <a:gd name="T35" fmla="*/ 37 h 170"/>
                <a:gd name="T36" fmla="*/ 26 w 38"/>
                <a:gd name="T37" fmla="*/ 38 h 170"/>
                <a:gd name="T38" fmla="*/ 12 w 38"/>
                <a:gd name="T39" fmla="*/ 38 h 170"/>
                <a:gd name="T40" fmla="*/ 8 w 38"/>
                <a:gd name="T41" fmla="*/ 37 h 170"/>
                <a:gd name="T42" fmla="*/ 6 w 38"/>
                <a:gd name="T43" fmla="*/ 35 h 170"/>
                <a:gd name="T44" fmla="*/ 4 w 38"/>
                <a:gd name="T45" fmla="*/ 31 h 170"/>
                <a:gd name="T46" fmla="*/ 2 w 38"/>
                <a:gd name="T47" fmla="*/ 29 h 170"/>
                <a:gd name="T48" fmla="*/ 0 w 38"/>
                <a:gd name="T49" fmla="*/ 26 h 170"/>
                <a:gd name="T50" fmla="*/ 0 w 38"/>
                <a:gd name="T51" fmla="*/ 20 h 170"/>
                <a:gd name="T52" fmla="*/ 4 w 38"/>
                <a:gd name="T53" fmla="*/ 170 h 170"/>
                <a:gd name="T54" fmla="*/ 4 w 38"/>
                <a:gd name="T55" fmla="*/ 53 h 170"/>
                <a:gd name="T56" fmla="*/ 35 w 38"/>
                <a:gd name="T57" fmla="*/ 53 h 170"/>
                <a:gd name="T58" fmla="*/ 35 w 38"/>
                <a:gd name="T59" fmla="*/ 170 h 170"/>
                <a:gd name="T60" fmla="*/ 4 w 38"/>
                <a:gd name="T61" fmla="*/ 17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8" h="170">
                  <a:moveTo>
                    <a:pt x="0" y="20"/>
                  </a:moveTo>
                  <a:lnTo>
                    <a:pt x="0" y="15"/>
                  </a:lnTo>
                  <a:lnTo>
                    <a:pt x="2" y="11"/>
                  </a:lnTo>
                  <a:lnTo>
                    <a:pt x="4" y="9"/>
                  </a:lnTo>
                  <a:lnTo>
                    <a:pt x="6" y="6"/>
                  </a:lnTo>
                  <a:lnTo>
                    <a:pt x="8" y="4"/>
                  </a:lnTo>
                  <a:lnTo>
                    <a:pt x="18" y="0"/>
                  </a:lnTo>
                  <a:lnTo>
                    <a:pt x="23" y="1"/>
                  </a:lnTo>
                  <a:lnTo>
                    <a:pt x="29" y="4"/>
                  </a:lnTo>
                  <a:lnTo>
                    <a:pt x="33" y="6"/>
                  </a:lnTo>
                  <a:lnTo>
                    <a:pt x="35" y="9"/>
                  </a:lnTo>
                  <a:lnTo>
                    <a:pt x="36" y="14"/>
                  </a:lnTo>
                  <a:lnTo>
                    <a:pt x="38" y="17"/>
                  </a:lnTo>
                  <a:lnTo>
                    <a:pt x="38" y="24"/>
                  </a:lnTo>
                  <a:lnTo>
                    <a:pt x="36" y="28"/>
                  </a:lnTo>
                  <a:lnTo>
                    <a:pt x="35" y="31"/>
                  </a:lnTo>
                  <a:lnTo>
                    <a:pt x="33" y="35"/>
                  </a:lnTo>
                  <a:lnTo>
                    <a:pt x="29" y="37"/>
                  </a:lnTo>
                  <a:lnTo>
                    <a:pt x="26" y="38"/>
                  </a:lnTo>
                  <a:lnTo>
                    <a:pt x="12" y="38"/>
                  </a:lnTo>
                  <a:lnTo>
                    <a:pt x="8" y="37"/>
                  </a:lnTo>
                  <a:lnTo>
                    <a:pt x="6" y="35"/>
                  </a:lnTo>
                  <a:lnTo>
                    <a:pt x="4" y="31"/>
                  </a:lnTo>
                  <a:lnTo>
                    <a:pt x="2" y="29"/>
                  </a:lnTo>
                  <a:lnTo>
                    <a:pt x="0" y="26"/>
                  </a:lnTo>
                  <a:lnTo>
                    <a:pt x="0" y="20"/>
                  </a:lnTo>
                  <a:close/>
                  <a:moveTo>
                    <a:pt x="4" y="170"/>
                  </a:moveTo>
                  <a:lnTo>
                    <a:pt x="4" y="53"/>
                  </a:lnTo>
                  <a:lnTo>
                    <a:pt x="35" y="53"/>
                  </a:lnTo>
                  <a:lnTo>
                    <a:pt x="35" y="170"/>
                  </a:lnTo>
                  <a:lnTo>
                    <a:pt x="4" y="17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82" name="Freeform 38"/>
            <p:cNvSpPr>
              <a:spLocks/>
            </p:cNvSpPr>
            <p:nvPr/>
          </p:nvSpPr>
          <p:spPr bwMode="auto">
            <a:xfrm>
              <a:off x="1322" y="3972"/>
              <a:ext cx="18" cy="23"/>
            </a:xfrm>
            <a:custGeom>
              <a:avLst/>
              <a:gdLst>
                <a:gd name="T0" fmla="*/ 58 w 90"/>
                <a:gd name="T1" fmla="*/ 117 h 117"/>
                <a:gd name="T2" fmla="*/ 58 w 90"/>
                <a:gd name="T3" fmla="*/ 41 h 117"/>
                <a:gd name="T4" fmla="*/ 57 w 90"/>
                <a:gd name="T5" fmla="*/ 38 h 117"/>
                <a:gd name="T6" fmla="*/ 55 w 90"/>
                <a:gd name="T7" fmla="*/ 34 h 117"/>
                <a:gd name="T8" fmla="*/ 55 w 90"/>
                <a:gd name="T9" fmla="*/ 31 h 117"/>
                <a:gd name="T10" fmla="*/ 53 w 90"/>
                <a:gd name="T11" fmla="*/ 31 h 117"/>
                <a:gd name="T12" fmla="*/ 51 w 90"/>
                <a:gd name="T13" fmla="*/ 30 h 117"/>
                <a:gd name="T14" fmla="*/ 48 w 90"/>
                <a:gd name="T15" fmla="*/ 27 h 117"/>
                <a:gd name="T16" fmla="*/ 43 w 90"/>
                <a:gd name="T17" fmla="*/ 27 h 117"/>
                <a:gd name="T18" fmla="*/ 41 w 90"/>
                <a:gd name="T19" fmla="*/ 29 h 117"/>
                <a:gd name="T20" fmla="*/ 40 w 90"/>
                <a:gd name="T21" fmla="*/ 31 h 117"/>
                <a:gd name="T22" fmla="*/ 38 w 90"/>
                <a:gd name="T23" fmla="*/ 32 h 117"/>
                <a:gd name="T24" fmla="*/ 38 w 90"/>
                <a:gd name="T25" fmla="*/ 34 h 117"/>
                <a:gd name="T26" fmla="*/ 36 w 90"/>
                <a:gd name="T27" fmla="*/ 36 h 117"/>
                <a:gd name="T28" fmla="*/ 35 w 90"/>
                <a:gd name="T29" fmla="*/ 39 h 117"/>
                <a:gd name="T30" fmla="*/ 35 w 90"/>
                <a:gd name="T31" fmla="*/ 117 h 117"/>
                <a:gd name="T32" fmla="*/ 0 w 90"/>
                <a:gd name="T33" fmla="*/ 117 h 117"/>
                <a:gd name="T34" fmla="*/ 0 w 90"/>
                <a:gd name="T35" fmla="*/ 0 h 117"/>
                <a:gd name="T36" fmla="*/ 32 w 90"/>
                <a:gd name="T37" fmla="*/ 0 h 117"/>
                <a:gd name="T38" fmla="*/ 32 w 90"/>
                <a:gd name="T39" fmla="*/ 16 h 117"/>
                <a:gd name="T40" fmla="*/ 46 w 90"/>
                <a:gd name="T41" fmla="*/ 2 h 117"/>
                <a:gd name="T42" fmla="*/ 55 w 90"/>
                <a:gd name="T43" fmla="*/ 0 h 117"/>
                <a:gd name="T44" fmla="*/ 64 w 90"/>
                <a:gd name="T45" fmla="*/ 0 h 117"/>
                <a:gd name="T46" fmla="*/ 73 w 90"/>
                <a:gd name="T47" fmla="*/ 1 h 117"/>
                <a:gd name="T48" fmla="*/ 80 w 90"/>
                <a:gd name="T49" fmla="*/ 2 h 117"/>
                <a:gd name="T50" fmla="*/ 84 w 90"/>
                <a:gd name="T51" fmla="*/ 5 h 117"/>
                <a:gd name="T52" fmla="*/ 86 w 90"/>
                <a:gd name="T53" fmla="*/ 13 h 117"/>
                <a:gd name="T54" fmla="*/ 89 w 90"/>
                <a:gd name="T55" fmla="*/ 23 h 117"/>
                <a:gd name="T56" fmla="*/ 90 w 90"/>
                <a:gd name="T57" fmla="*/ 36 h 117"/>
                <a:gd name="T58" fmla="*/ 90 w 90"/>
                <a:gd name="T59" fmla="*/ 117 h 117"/>
                <a:gd name="T60" fmla="*/ 58 w 90"/>
                <a:gd name="T61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0" h="117">
                  <a:moveTo>
                    <a:pt x="58" y="117"/>
                  </a:moveTo>
                  <a:lnTo>
                    <a:pt x="58" y="41"/>
                  </a:lnTo>
                  <a:lnTo>
                    <a:pt x="57" y="38"/>
                  </a:lnTo>
                  <a:lnTo>
                    <a:pt x="55" y="34"/>
                  </a:lnTo>
                  <a:lnTo>
                    <a:pt x="55" y="31"/>
                  </a:lnTo>
                  <a:lnTo>
                    <a:pt x="53" y="31"/>
                  </a:lnTo>
                  <a:lnTo>
                    <a:pt x="51" y="30"/>
                  </a:lnTo>
                  <a:lnTo>
                    <a:pt x="48" y="27"/>
                  </a:lnTo>
                  <a:lnTo>
                    <a:pt x="43" y="27"/>
                  </a:lnTo>
                  <a:lnTo>
                    <a:pt x="41" y="29"/>
                  </a:lnTo>
                  <a:lnTo>
                    <a:pt x="40" y="31"/>
                  </a:lnTo>
                  <a:lnTo>
                    <a:pt x="38" y="32"/>
                  </a:lnTo>
                  <a:lnTo>
                    <a:pt x="38" y="34"/>
                  </a:lnTo>
                  <a:lnTo>
                    <a:pt x="36" y="36"/>
                  </a:lnTo>
                  <a:lnTo>
                    <a:pt x="35" y="39"/>
                  </a:lnTo>
                  <a:lnTo>
                    <a:pt x="35" y="117"/>
                  </a:lnTo>
                  <a:lnTo>
                    <a:pt x="0" y="117"/>
                  </a:lnTo>
                  <a:lnTo>
                    <a:pt x="0" y="0"/>
                  </a:lnTo>
                  <a:lnTo>
                    <a:pt x="32" y="0"/>
                  </a:lnTo>
                  <a:lnTo>
                    <a:pt x="32" y="16"/>
                  </a:lnTo>
                  <a:lnTo>
                    <a:pt x="46" y="2"/>
                  </a:lnTo>
                  <a:lnTo>
                    <a:pt x="55" y="0"/>
                  </a:lnTo>
                  <a:lnTo>
                    <a:pt x="64" y="0"/>
                  </a:lnTo>
                  <a:lnTo>
                    <a:pt x="73" y="1"/>
                  </a:lnTo>
                  <a:lnTo>
                    <a:pt x="80" y="2"/>
                  </a:lnTo>
                  <a:lnTo>
                    <a:pt x="84" y="5"/>
                  </a:lnTo>
                  <a:lnTo>
                    <a:pt x="86" y="13"/>
                  </a:lnTo>
                  <a:lnTo>
                    <a:pt x="89" y="23"/>
                  </a:lnTo>
                  <a:lnTo>
                    <a:pt x="90" y="36"/>
                  </a:lnTo>
                  <a:lnTo>
                    <a:pt x="90" y="117"/>
                  </a:lnTo>
                  <a:lnTo>
                    <a:pt x="58" y="1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83" name="Freeform 39"/>
            <p:cNvSpPr>
              <a:spLocks noEditPoints="1"/>
            </p:cNvSpPr>
            <p:nvPr/>
          </p:nvSpPr>
          <p:spPr bwMode="auto">
            <a:xfrm>
              <a:off x="1344" y="3971"/>
              <a:ext cx="19" cy="25"/>
            </a:xfrm>
            <a:custGeom>
              <a:avLst/>
              <a:gdLst>
                <a:gd name="T0" fmla="*/ 65 w 94"/>
                <a:gd name="T1" fmla="*/ 52 h 124"/>
                <a:gd name="T2" fmla="*/ 65 w 94"/>
                <a:gd name="T3" fmla="*/ 45 h 124"/>
                <a:gd name="T4" fmla="*/ 64 w 94"/>
                <a:gd name="T5" fmla="*/ 38 h 124"/>
                <a:gd name="T6" fmla="*/ 60 w 94"/>
                <a:gd name="T7" fmla="*/ 31 h 124"/>
                <a:gd name="T8" fmla="*/ 59 w 94"/>
                <a:gd name="T9" fmla="*/ 30 h 124"/>
                <a:gd name="T10" fmla="*/ 58 w 94"/>
                <a:gd name="T11" fmla="*/ 28 h 124"/>
                <a:gd name="T12" fmla="*/ 51 w 94"/>
                <a:gd name="T13" fmla="*/ 26 h 124"/>
                <a:gd name="T14" fmla="*/ 44 w 94"/>
                <a:gd name="T15" fmla="*/ 26 h 124"/>
                <a:gd name="T16" fmla="*/ 42 w 94"/>
                <a:gd name="T17" fmla="*/ 27 h 124"/>
                <a:gd name="T18" fmla="*/ 40 w 94"/>
                <a:gd name="T19" fmla="*/ 29 h 124"/>
                <a:gd name="T20" fmla="*/ 39 w 94"/>
                <a:gd name="T21" fmla="*/ 31 h 124"/>
                <a:gd name="T22" fmla="*/ 36 w 94"/>
                <a:gd name="T23" fmla="*/ 35 h 124"/>
                <a:gd name="T24" fmla="*/ 34 w 94"/>
                <a:gd name="T25" fmla="*/ 37 h 124"/>
                <a:gd name="T26" fmla="*/ 32 w 94"/>
                <a:gd name="T27" fmla="*/ 40 h 124"/>
                <a:gd name="T28" fmla="*/ 31 w 94"/>
                <a:gd name="T29" fmla="*/ 44 h 124"/>
                <a:gd name="T30" fmla="*/ 31 w 94"/>
                <a:gd name="T31" fmla="*/ 52 h 124"/>
                <a:gd name="T32" fmla="*/ 65 w 94"/>
                <a:gd name="T33" fmla="*/ 52 h 124"/>
                <a:gd name="T34" fmla="*/ 31 w 94"/>
                <a:gd name="T35" fmla="*/ 73 h 124"/>
                <a:gd name="T36" fmla="*/ 32 w 94"/>
                <a:gd name="T37" fmla="*/ 81 h 124"/>
                <a:gd name="T38" fmla="*/ 34 w 94"/>
                <a:gd name="T39" fmla="*/ 88 h 124"/>
                <a:gd name="T40" fmla="*/ 36 w 94"/>
                <a:gd name="T41" fmla="*/ 93 h 124"/>
                <a:gd name="T42" fmla="*/ 39 w 94"/>
                <a:gd name="T43" fmla="*/ 96 h 124"/>
                <a:gd name="T44" fmla="*/ 41 w 94"/>
                <a:gd name="T45" fmla="*/ 98 h 124"/>
                <a:gd name="T46" fmla="*/ 44 w 94"/>
                <a:gd name="T47" fmla="*/ 101 h 124"/>
                <a:gd name="T48" fmla="*/ 51 w 94"/>
                <a:gd name="T49" fmla="*/ 101 h 124"/>
                <a:gd name="T50" fmla="*/ 54 w 94"/>
                <a:gd name="T51" fmla="*/ 100 h 124"/>
                <a:gd name="T52" fmla="*/ 56 w 94"/>
                <a:gd name="T53" fmla="*/ 98 h 124"/>
                <a:gd name="T54" fmla="*/ 60 w 94"/>
                <a:gd name="T55" fmla="*/ 95 h 124"/>
                <a:gd name="T56" fmla="*/ 60 w 94"/>
                <a:gd name="T57" fmla="*/ 94 h 124"/>
                <a:gd name="T58" fmla="*/ 61 w 94"/>
                <a:gd name="T59" fmla="*/ 93 h 124"/>
                <a:gd name="T60" fmla="*/ 63 w 94"/>
                <a:gd name="T61" fmla="*/ 88 h 124"/>
                <a:gd name="T62" fmla="*/ 65 w 94"/>
                <a:gd name="T63" fmla="*/ 86 h 124"/>
                <a:gd name="T64" fmla="*/ 94 w 94"/>
                <a:gd name="T65" fmla="*/ 86 h 124"/>
                <a:gd name="T66" fmla="*/ 88 w 94"/>
                <a:gd name="T67" fmla="*/ 103 h 124"/>
                <a:gd name="T68" fmla="*/ 77 w 94"/>
                <a:gd name="T69" fmla="*/ 115 h 124"/>
                <a:gd name="T70" fmla="*/ 68 w 94"/>
                <a:gd name="T71" fmla="*/ 120 h 124"/>
                <a:gd name="T72" fmla="*/ 59 w 94"/>
                <a:gd name="T73" fmla="*/ 123 h 124"/>
                <a:gd name="T74" fmla="*/ 48 w 94"/>
                <a:gd name="T75" fmla="*/ 124 h 124"/>
                <a:gd name="T76" fmla="*/ 34 w 94"/>
                <a:gd name="T77" fmla="*/ 122 h 124"/>
                <a:gd name="T78" fmla="*/ 21 w 94"/>
                <a:gd name="T79" fmla="*/ 116 h 124"/>
                <a:gd name="T80" fmla="*/ 11 w 94"/>
                <a:gd name="T81" fmla="*/ 107 h 124"/>
                <a:gd name="T82" fmla="*/ 4 w 94"/>
                <a:gd name="T83" fmla="*/ 94 h 124"/>
                <a:gd name="T84" fmla="*/ 1 w 94"/>
                <a:gd name="T85" fmla="*/ 79 h 124"/>
                <a:gd name="T86" fmla="*/ 0 w 94"/>
                <a:gd name="T87" fmla="*/ 64 h 124"/>
                <a:gd name="T88" fmla="*/ 1 w 94"/>
                <a:gd name="T89" fmla="*/ 46 h 124"/>
                <a:gd name="T90" fmla="*/ 4 w 94"/>
                <a:gd name="T91" fmla="*/ 30 h 124"/>
                <a:gd name="T92" fmla="*/ 11 w 94"/>
                <a:gd name="T93" fmla="*/ 17 h 124"/>
                <a:gd name="T94" fmla="*/ 21 w 94"/>
                <a:gd name="T95" fmla="*/ 8 h 124"/>
                <a:gd name="T96" fmla="*/ 34 w 94"/>
                <a:gd name="T97" fmla="*/ 2 h 124"/>
                <a:gd name="T98" fmla="*/ 48 w 94"/>
                <a:gd name="T99" fmla="*/ 0 h 124"/>
                <a:gd name="T100" fmla="*/ 61 w 94"/>
                <a:gd name="T101" fmla="*/ 2 h 124"/>
                <a:gd name="T102" fmla="*/ 73 w 94"/>
                <a:gd name="T103" fmla="*/ 8 h 124"/>
                <a:gd name="T104" fmla="*/ 82 w 94"/>
                <a:gd name="T105" fmla="*/ 17 h 124"/>
                <a:gd name="T106" fmla="*/ 89 w 94"/>
                <a:gd name="T107" fmla="*/ 30 h 124"/>
                <a:gd name="T108" fmla="*/ 93 w 94"/>
                <a:gd name="T109" fmla="*/ 46 h 124"/>
                <a:gd name="T110" fmla="*/ 94 w 94"/>
                <a:gd name="T111" fmla="*/ 66 h 124"/>
                <a:gd name="T112" fmla="*/ 94 w 94"/>
                <a:gd name="T113" fmla="*/ 73 h 124"/>
                <a:gd name="T114" fmla="*/ 31 w 94"/>
                <a:gd name="T115" fmla="*/ 73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94" h="124">
                  <a:moveTo>
                    <a:pt x="65" y="52"/>
                  </a:moveTo>
                  <a:lnTo>
                    <a:pt x="65" y="45"/>
                  </a:lnTo>
                  <a:lnTo>
                    <a:pt x="64" y="38"/>
                  </a:lnTo>
                  <a:lnTo>
                    <a:pt x="60" y="31"/>
                  </a:lnTo>
                  <a:lnTo>
                    <a:pt x="59" y="30"/>
                  </a:lnTo>
                  <a:lnTo>
                    <a:pt x="58" y="28"/>
                  </a:lnTo>
                  <a:lnTo>
                    <a:pt x="51" y="26"/>
                  </a:lnTo>
                  <a:lnTo>
                    <a:pt x="44" y="26"/>
                  </a:lnTo>
                  <a:lnTo>
                    <a:pt x="42" y="27"/>
                  </a:lnTo>
                  <a:lnTo>
                    <a:pt x="40" y="29"/>
                  </a:lnTo>
                  <a:lnTo>
                    <a:pt x="39" y="31"/>
                  </a:lnTo>
                  <a:lnTo>
                    <a:pt x="36" y="35"/>
                  </a:lnTo>
                  <a:lnTo>
                    <a:pt x="34" y="37"/>
                  </a:lnTo>
                  <a:lnTo>
                    <a:pt x="32" y="40"/>
                  </a:lnTo>
                  <a:lnTo>
                    <a:pt x="31" y="44"/>
                  </a:lnTo>
                  <a:lnTo>
                    <a:pt x="31" y="52"/>
                  </a:lnTo>
                  <a:lnTo>
                    <a:pt x="65" y="52"/>
                  </a:lnTo>
                  <a:close/>
                  <a:moveTo>
                    <a:pt x="31" y="73"/>
                  </a:moveTo>
                  <a:lnTo>
                    <a:pt x="32" y="81"/>
                  </a:lnTo>
                  <a:lnTo>
                    <a:pt x="34" y="88"/>
                  </a:lnTo>
                  <a:lnTo>
                    <a:pt x="36" y="93"/>
                  </a:lnTo>
                  <a:lnTo>
                    <a:pt x="39" y="96"/>
                  </a:lnTo>
                  <a:lnTo>
                    <a:pt x="41" y="98"/>
                  </a:lnTo>
                  <a:lnTo>
                    <a:pt x="44" y="101"/>
                  </a:lnTo>
                  <a:lnTo>
                    <a:pt x="51" y="101"/>
                  </a:lnTo>
                  <a:lnTo>
                    <a:pt x="54" y="100"/>
                  </a:lnTo>
                  <a:lnTo>
                    <a:pt x="56" y="98"/>
                  </a:lnTo>
                  <a:lnTo>
                    <a:pt x="60" y="95"/>
                  </a:lnTo>
                  <a:lnTo>
                    <a:pt x="60" y="94"/>
                  </a:lnTo>
                  <a:lnTo>
                    <a:pt x="61" y="93"/>
                  </a:lnTo>
                  <a:lnTo>
                    <a:pt x="63" y="88"/>
                  </a:lnTo>
                  <a:lnTo>
                    <a:pt x="65" y="86"/>
                  </a:lnTo>
                  <a:lnTo>
                    <a:pt x="94" y="86"/>
                  </a:lnTo>
                  <a:lnTo>
                    <a:pt x="88" y="103"/>
                  </a:lnTo>
                  <a:lnTo>
                    <a:pt x="77" y="115"/>
                  </a:lnTo>
                  <a:lnTo>
                    <a:pt x="68" y="120"/>
                  </a:lnTo>
                  <a:lnTo>
                    <a:pt x="59" y="123"/>
                  </a:lnTo>
                  <a:lnTo>
                    <a:pt x="48" y="124"/>
                  </a:lnTo>
                  <a:lnTo>
                    <a:pt x="34" y="122"/>
                  </a:lnTo>
                  <a:lnTo>
                    <a:pt x="21" y="116"/>
                  </a:lnTo>
                  <a:lnTo>
                    <a:pt x="11" y="107"/>
                  </a:lnTo>
                  <a:lnTo>
                    <a:pt x="4" y="94"/>
                  </a:lnTo>
                  <a:lnTo>
                    <a:pt x="1" y="79"/>
                  </a:lnTo>
                  <a:lnTo>
                    <a:pt x="0" y="64"/>
                  </a:lnTo>
                  <a:lnTo>
                    <a:pt x="1" y="46"/>
                  </a:lnTo>
                  <a:lnTo>
                    <a:pt x="4" y="30"/>
                  </a:lnTo>
                  <a:lnTo>
                    <a:pt x="11" y="17"/>
                  </a:lnTo>
                  <a:lnTo>
                    <a:pt x="21" y="8"/>
                  </a:lnTo>
                  <a:lnTo>
                    <a:pt x="34" y="2"/>
                  </a:lnTo>
                  <a:lnTo>
                    <a:pt x="48" y="0"/>
                  </a:lnTo>
                  <a:lnTo>
                    <a:pt x="61" y="2"/>
                  </a:lnTo>
                  <a:lnTo>
                    <a:pt x="73" y="8"/>
                  </a:lnTo>
                  <a:lnTo>
                    <a:pt x="82" y="17"/>
                  </a:lnTo>
                  <a:lnTo>
                    <a:pt x="89" y="30"/>
                  </a:lnTo>
                  <a:lnTo>
                    <a:pt x="93" y="46"/>
                  </a:lnTo>
                  <a:lnTo>
                    <a:pt x="94" y="66"/>
                  </a:lnTo>
                  <a:lnTo>
                    <a:pt x="94" y="73"/>
                  </a:lnTo>
                  <a:lnTo>
                    <a:pt x="31" y="7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84" name="Freeform 40"/>
            <p:cNvSpPr>
              <a:spLocks noEditPoints="1"/>
            </p:cNvSpPr>
            <p:nvPr/>
          </p:nvSpPr>
          <p:spPr bwMode="auto">
            <a:xfrm>
              <a:off x="1366" y="3961"/>
              <a:ext cx="7" cy="34"/>
            </a:xfrm>
            <a:custGeom>
              <a:avLst/>
              <a:gdLst>
                <a:gd name="T0" fmla="*/ 0 w 37"/>
                <a:gd name="T1" fmla="*/ 20 h 170"/>
                <a:gd name="T2" fmla="*/ 0 w 37"/>
                <a:gd name="T3" fmla="*/ 17 h 170"/>
                <a:gd name="T4" fmla="*/ 1 w 37"/>
                <a:gd name="T5" fmla="*/ 14 h 170"/>
                <a:gd name="T6" fmla="*/ 3 w 37"/>
                <a:gd name="T7" fmla="*/ 9 h 170"/>
                <a:gd name="T8" fmla="*/ 5 w 37"/>
                <a:gd name="T9" fmla="*/ 6 h 170"/>
                <a:gd name="T10" fmla="*/ 8 w 37"/>
                <a:gd name="T11" fmla="*/ 4 h 170"/>
                <a:gd name="T12" fmla="*/ 11 w 37"/>
                <a:gd name="T13" fmla="*/ 2 h 170"/>
                <a:gd name="T14" fmla="*/ 20 w 37"/>
                <a:gd name="T15" fmla="*/ 0 h 170"/>
                <a:gd name="T16" fmla="*/ 23 w 37"/>
                <a:gd name="T17" fmla="*/ 0 h 170"/>
                <a:gd name="T18" fmla="*/ 28 w 37"/>
                <a:gd name="T19" fmla="*/ 2 h 170"/>
                <a:gd name="T20" fmla="*/ 31 w 37"/>
                <a:gd name="T21" fmla="*/ 5 h 170"/>
                <a:gd name="T22" fmla="*/ 34 w 37"/>
                <a:gd name="T23" fmla="*/ 6 h 170"/>
                <a:gd name="T24" fmla="*/ 36 w 37"/>
                <a:gd name="T25" fmla="*/ 9 h 170"/>
                <a:gd name="T26" fmla="*/ 37 w 37"/>
                <a:gd name="T27" fmla="*/ 14 h 170"/>
                <a:gd name="T28" fmla="*/ 37 w 37"/>
                <a:gd name="T29" fmla="*/ 28 h 170"/>
                <a:gd name="T30" fmla="*/ 34 w 37"/>
                <a:gd name="T31" fmla="*/ 35 h 170"/>
                <a:gd name="T32" fmla="*/ 28 w 37"/>
                <a:gd name="T33" fmla="*/ 37 h 170"/>
                <a:gd name="T34" fmla="*/ 26 w 37"/>
                <a:gd name="T35" fmla="*/ 38 h 170"/>
                <a:gd name="T36" fmla="*/ 13 w 37"/>
                <a:gd name="T37" fmla="*/ 38 h 170"/>
                <a:gd name="T38" fmla="*/ 10 w 37"/>
                <a:gd name="T39" fmla="*/ 37 h 170"/>
                <a:gd name="T40" fmla="*/ 5 w 37"/>
                <a:gd name="T41" fmla="*/ 35 h 170"/>
                <a:gd name="T42" fmla="*/ 1 w 37"/>
                <a:gd name="T43" fmla="*/ 28 h 170"/>
                <a:gd name="T44" fmla="*/ 0 w 37"/>
                <a:gd name="T45" fmla="*/ 24 h 170"/>
                <a:gd name="T46" fmla="*/ 0 w 37"/>
                <a:gd name="T47" fmla="*/ 20 h 170"/>
                <a:gd name="T48" fmla="*/ 2 w 37"/>
                <a:gd name="T49" fmla="*/ 170 h 170"/>
                <a:gd name="T50" fmla="*/ 2 w 37"/>
                <a:gd name="T51" fmla="*/ 53 h 170"/>
                <a:gd name="T52" fmla="*/ 37 w 37"/>
                <a:gd name="T53" fmla="*/ 53 h 170"/>
                <a:gd name="T54" fmla="*/ 37 w 37"/>
                <a:gd name="T55" fmla="*/ 170 h 170"/>
                <a:gd name="T56" fmla="*/ 2 w 37"/>
                <a:gd name="T57" fmla="*/ 17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7" h="170">
                  <a:moveTo>
                    <a:pt x="0" y="20"/>
                  </a:moveTo>
                  <a:lnTo>
                    <a:pt x="0" y="17"/>
                  </a:lnTo>
                  <a:lnTo>
                    <a:pt x="1" y="14"/>
                  </a:lnTo>
                  <a:lnTo>
                    <a:pt x="3" y="9"/>
                  </a:lnTo>
                  <a:lnTo>
                    <a:pt x="5" y="6"/>
                  </a:lnTo>
                  <a:lnTo>
                    <a:pt x="8" y="4"/>
                  </a:lnTo>
                  <a:lnTo>
                    <a:pt x="11" y="2"/>
                  </a:lnTo>
                  <a:lnTo>
                    <a:pt x="20" y="0"/>
                  </a:lnTo>
                  <a:lnTo>
                    <a:pt x="23" y="0"/>
                  </a:lnTo>
                  <a:lnTo>
                    <a:pt x="28" y="2"/>
                  </a:lnTo>
                  <a:lnTo>
                    <a:pt x="31" y="5"/>
                  </a:lnTo>
                  <a:lnTo>
                    <a:pt x="34" y="6"/>
                  </a:lnTo>
                  <a:lnTo>
                    <a:pt x="36" y="9"/>
                  </a:lnTo>
                  <a:lnTo>
                    <a:pt x="37" y="14"/>
                  </a:lnTo>
                  <a:lnTo>
                    <a:pt x="37" y="28"/>
                  </a:lnTo>
                  <a:lnTo>
                    <a:pt x="34" y="35"/>
                  </a:lnTo>
                  <a:lnTo>
                    <a:pt x="28" y="37"/>
                  </a:lnTo>
                  <a:lnTo>
                    <a:pt x="26" y="38"/>
                  </a:lnTo>
                  <a:lnTo>
                    <a:pt x="13" y="38"/>
                  </a:lnTo>
                  <a:lnTo>
                    <a:pt x="10" y="37"/>
                  </a:lnTo>
                  <a:lnTo>
                    <a:pt x="5" y="35"/>
                  </a:lnTo>
                  <a:lnTo>
                    <a:pt x="1" y="28"/>
                  </a:lnTo>
                  <a:lnTo>
                    <a:pt x="0" y="24"/>
                  </a:lnTo>
                  <a:lnTo>
                    <a:pt x="0" y="20"/>
                  </a:lnTo>
                  <a:close/>
                  <a:moveTo>
                    <a:pt x="2" y="170"/>
                  </a:moveTo>
                  <a:lnTo>
                    <a:pt x="2" y="53"/>
                  </a:lnTo>
                  <a:lnTo>
                    <a:pt x="37" y="53"/>
                  </a:lnTo>
                  <a:lnTo>
                    <a:pt x="37" y="170"/>
                  </a:lnTo>
                  <a:lnTo>
                    <a:pt x="2" y="17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1378" y="3971"/>
              <a:ext cx="11" cy="24"/>
            </a:xfrm>
            <a:custGeom>
              <a:avLst/>
              <a:gdLst>
                <a:gd name="T0" fmla="*/ 0 w 58"/>
                <a:gd name="T1" fmla="*/ 121 h 121"/>
                <a:gd name="T2" fmla="*/ 0 w 58"/>
                <a:gd name="T3" fmla="*/ 4 h 121"/>
                <a:gd name="T4" fmla="*/ 31 w 58"/>
                <a:gd name="T5" fmla="*/ 4 h 121"/>
                <a:gd name="T6" fmla="*/ 31 w 58"/>
                <a:gd name="T7" fmla="*/ 24 h 121"/>
                <a:gd name="T8" fmla="*/ 36 w 58"/>
                <a:gd name="T9" fmla="*/ 15 h 121"/>
                <a:gd name="T10" fmla="*/ 44 w 58"/>
                <a:gd name="T11" fmla="*/ 6 h 121"/>
                <a:gd name="T12" fmla="*/ 46 w 58"/>
                <a:gd name="T13" fmla="*/ 4 h 121"/>
                <a:gd name="T14" fmla="*/ 49 w 58"/>
                <a:gd name="T15" fmla="*/ 2 h 121"/>
                <a:gd name="T16" fmla="*/ 58 w 58"/>
                <a:gd name="T17" fmla="*/ 0 h 121"/>
                <a:gd name="T18" fmla="*/ 58 w 58"/>
                <a:gd name="T19" fmla="*/ 31 h 121"/>
                <a:gd name="T20" fmla="*/ 55 w 58"/>
                <a:gd name="T21" fmla="*/ 31 h 121"/>
                <a:gd name="T22" fmla="*/ 47 w 58"/>
                <a:gd name="T23" fmla="*/ 33 h 121"/>
                <a:gd name="T24" fmla="*/ 41 w 58"/>
                <a:gd name="T25" fmla="*/ 35 h 121"/>
                <a:gd name="T26" fmla="*/ 37 w 58"/>
                <a:gd name="T27" fmla="*/ 38 h 121"/>
                <a:gd name="T28" fmla="*/ 36 w 58"/>
                <a:gd name="T29" fmla="*/ 45 h 121"/>
                <a:gd name="T30" fmla="*/ 35 w 58"/>
                <a:gd name="T31" fmla="*/ 54 h 121"/>
                <a:gd name="T32" fmla="*/ 35 w 58"/>
                <a:gd name="T33" fmla="*/ 121 h 121"/>
                <a:gd name="T34" fmla="*/ 0 w 58"/>
                <a:gd name="T35" fmla="*/ 12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121">
                  <a:moveTo>
                    <a:pt x="0" y="121"/>
                  </a:moveTo>
                  <a:lnTo>
                    <a:pt x="0" y="4"/>
                  </a:lnTo>
                  <a:lnTo>
                    <a:pt x="31" y="4"/>
                  </a:lnTo>
                  <a:lnTo>
                    <a:pt x="31" y="24"/>
                  </a:lnTo>
                  <a:lnTo>
                    <a:pt x="36" y="15"/>
                  </a:lnTo>
                  <a:lnTo>
                    <a:pt x="44" y="6"/>
                  </a:lnTo>
                  <a:lnTo>
                    <a:pt x="46" y="4"/>
                  </a:lnTo>
                  <a:lnTo>
                    <a:pt x="49" y="2"/>
                  </a:lnTo>
                  <a:lnTo>
                    <a:pt x="58" y="0"/>
                  </a:lnTo>
                  <a:lnTo>
                    <a:pt x="58" y="31"/>
                  </a:lnTo>
                  <a:lnTo>
                    <a:pt x="55" y="31"/>
                  </a:lnTo>
                  <a:lnTo>
                    <a:pt x="47" y="33"/>
                  </a:lnTo>
                  <a:lnTo>
                    <a:pt x="41" y="35"/>
                  </a:lnTo>
                  <a:lnTo>
                    <a:pt x="37" y="38"/>
                  </a:lnTo>
                  <a:lnTo>
                    <a:pt x="36" y="45"/>
                  </a:lnTo>
                  <a:lnTo>
                    <a:pt x="35" y="54"/>
                  </a:lnTo>
                  <a:lnTo>
                    <a:pt x="35" y="121"/>
                  </a:lnTo>
                  <a:lnTo>
                    <a:pt x="0" y="12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86" name="Freeform 42"/>
            <p:cNvSpPr>
              <a:spLocks noEditPoints="1"/>
            </p:cNvSpPr>
            <p:nvPr/>
          </p:nvSpPr>
          <p:spPr bwMode="auto">
            <a:xfrm>
              <a:off x="1391" y="3971"/>
              <a:ext cx="20" cy="25"/>
            </a:xfrm>
            <a:custGeom>
              <a:avLst/>
              <a:gdLst>
                <a:gd name="T0" fmla="*/ 49 w 98"/>
                <a:gd name="T1" fmla="*/ 95 h 124"/>
                <a:gd name="T2" fmla="*/ 52 w 98"/>
                <a:gd name="T3" fmla="*/ 95 h 124"/>
                <a:gd name="T4" fmla="*/ 56 w 98"/>
                <a:gd name="T5" fmla="*/ 94 h 124"/>
                <a:gd name="T6" fmla="*/ 59 w 98"/>
                <a:gd name="T7" fmla="*/ 92 h 124"/>
                <a:gd name="T8" fmla="*/ 61 w 98"/>
                <a:gd name="T9" fmla="*/ 89 h 124"/>
                <a:gd name="T10" fmla="*/ 64 w 98"/>
                <a:gd name="T11" fmla="*/ 86 h 124"/>
                <a:gd name="T12" fmla="*/ 67 w 98"/>
                <a:gd name="T13" fmla="*/ 76 h 124"/>
                <a:gd name="T14" fmla="*/ 67 w 98"/>
                <a:gd name="T15" fmla="*/ 48 h 124"/>
                <a:gd name="T16" fmla="*/ 64 w 98"/>
                <a:gd name="T17" fmla="*/ 38 h 124"/>
                <a:gd name="T18" fmla="*/ 61 w 98"/>
                <a:gd name="T19" fmla="*/ 35 h 124"/>
                <a:gd name="T20" fmla="*/ 59 w 98"/>
                <a:gd name="T21" fmla="*/ 33 h 124"/>
                <a:gd name="T22" fmla="*/ 56 w 98"/>
                <a:gd name="T23" fmla="*/ 30 h 124"/>
                <a:gd name="T24" fmla="*/ 52 w 98"/>
                <a:gd name="T25" fmla="*/ 29 h 124"/>
                <a:gd name="T26" fmla="*/ 46 w 98"/>
                <a:gd name="T27" fmla="*/ 29 h 124"/>
                <a:gd name="T28" fmla="*/ 42 w 98"/>
                <a:gd name="T29" fmla="*/ 30 h 124"/>
                <a:gd name="T30" fmla="*/ 39 w 98"/>
                <a:gd name="T31" fmla="*/ 33 h 124"/>
                <a:gd name="T32" fmla="*/ 37 w 98"/>
                <a:gd name="T33" fmla="*/ 35 h 124"/>
                <a:gd name="T34" fmla="*/ 34 w 98"/>
                <a:gd name="T35" fmla="*/ 38 h 124"/>
                <a:gd name="T36" fmla="*/ 32 w 98"/>
                <a:gd name="T37" fmla="*/ 48 h 124"/>
                <a:gd name="T38" fmla="*/ 32 w 98"/>
                <a:gd name="T39" fmla="*/ 76 h 124"/>
                <a:gd name="T40" fmla="*/ 34 w 98"/>
                <a:gd name="T41" fmla="*/ 86 h 124"/>
                <a:gd name="T42" fmla="*/ 37 w 98"/>
                <a:gd name="T43" fmla="*/ 89 h 124"/>
                <a:gd name="T44" fmla="*/ 39 w 98"/>
                <a:gd name="T45" fmla="*/ 92 h 124"/>
                <a:gd name="T46" fmla="*/ 42 w 98"/>
                <a:gd name="T47" fmla="*/ 94 h 124"/>
                <a:gd name="T48" fmla="*/ 46 w 98"/>
                <a:gd name="T49" fmla="*/ 95 h 124"/>
                <a:gd name="T50" fmla="*/ 49 w 98"/>
                <a:gd name="T51" fmla="*/ 95 h 124"/>
                <a:gd name="T52" fmla="*/ 98 w 98"/>
                <a:gd name="T53" fmla="*/ 64 h 124"/>
                <a:gd name="T54" fmla="*/ 97 w 98"/>
                <a:gd name="T55" fmla="*/ 79 h 124"/>
                <a:gd name="T56" fmla="*/ 93 w 98"/>
                <a:gd name="T57" fmla="*/ 94 h 124"/>
                <a:gd name="T58" fmla="*/ 84 w 98"/>
                <a:gd name="T59" fmla="*/ 107 h 124"/>
                <a:gd name="T60" fmla="*/ 74 w 98"/>
                <a:gd name="T61" fmla="*/ 116 h 124"/>
                <a:gd name="T62" fmla="*/ 62 w 98"/>
                <a:gd name="T63" fmla="*/ 122 h 124"/>
                <a:gd name="T64" fmla="*/ 49 w 98"/>
                <a:gd name="T65" fmla="*/ 124 h 124"/>
                <a:gd name="T66" fmla="*/ 36 w 98"/>
                <a:gd name="T67" fmla="*/ 122 h 124"/>
                <a:gd name="T68" fmla="*/ 23 w 98"/>
                <a:gd name="T69" fmla="*/ 116 h 124"/>
                <a:gd name="T70" fmla="*/ 12 w 98"/>
                <a:gd name="T71" fmla="*/ 107 h 124"/>
                <a:gd name="T72" fmla="*/ 5 w 98"/>
                <a:gd name="T73" fmla="*/ 94 h 124"/>
                <a:gd name="T74" fmla="*/ 1 w 98"/>
                <a:gd name="T75" fmla="*/ 79 h 124"/>
                <a:gd name="T76" fmla="*/ 0 w 98"/>
                <a:gd name="T77" fmla="*/ 64 h 124"/>
                <a:gd name="T78" fmla="*/ 1 w 98"/>
                <a:gd name="T79" fmla="*/ 46 h 124"/>
                <a:gd name="T80" fmla="*/ 5 w 98"/>
                <a:gd name="T81" fmla="*/ 30 h 124"/>
                <a:gd name="T82" fmla="*/ 12 w 98"/>
                <a:gd name="T83" fmla="*/ 17 h 124"/>
                <a:gd name="T84" fmla="*/ 23 w 98"/>
                <a:gd name="T85" fmla="*/ 8 h 124"/>
                <a:gd name="T86" fmla="*/ 36 w 98"/>
                <a:gd name="T87" fmla="*/ 2 h 124"/>
                <a:gd name="T88" fmla="*/ 49 w 98"/>
                <a:gd name="T89" fmla="*/ 0 h 124"/>
                <a:gd name="T90" fmla="*/ 62 w 98"/>
                <a:gd name="T91" fmla="*/ 2 h 124"/>
                <a:gd name="T92" fmla="*/ 75 w 98"/>
                <a:gd name="T93" fmla="*/ 8 h 124"/>
                <a:gd name="T94" fmla="*/ 87 w 98"/>
                <a:gd name="T95" fmla="*/ 17 h 124"/>
                <a:gd name="T96" fmla="*/ 94 w 98"/>
                <a:gd name="T97" fmla="*/ 30 h 124"/>
                <a:gd name="T98" fmla="*/ 97 w 98"/>
                <a:gd name="T99" fmla="*/ 46 h 124"/>
                <a:gd name="T100" fmla="*/ 98 w 98"/>
                <a:gd name="T101" fmla="*/ 6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8" h="124">
                  <a:moveTo>
                    <a:pt x="49" y="95"/>
                  </a:moveTo>
                  <a:lnTo>
                    <a:pt x="52" y="95"/>
                  </a:lnTo>
                  <a:lnTo>
                    <a:pt x="56" y="94"/>
                  </a:lnTo>
                  <a:lnTo>
                    <a:pt x="59" y="92"/>
                  </a:lnTo>
                  <a:lnTo>
                    <a:pt x="61" y="89"/>
                  </a:lnTo>
                  <a:lnTo>
                    <a:pt x="64" y="86"/>
                  </a:lnTo>
                  <a:lnTo>
                    <a:pt x="67" y="76"/>
                  </a:lnTo>
                  <a:lnTo>
                    <a:pt x="67" y="48"/>
                  </a:lnTo>
                  <a:lnTo>
                    <a:pt x="64" y="38"/>
                  </a:lnTo>
                  <a:lnTo>
                    <a:pt x="61" y="35"/>
                  </a:lnTo>
                  <a:lnTo>
                    <a:pt x="59" y="33"/>
                  </a:lnTo>
                  <a:lnTo>
                    <a:pt x="56" y="30"/>
                  </a:lnTo>
                  <a:lnTo>
                    <a:pt x="52" y="29"/>
                  </a:lnTo>
                  <a:lnTo>
                    <a:pt x="46" y="29"/>
                  </a:lnTo>
                  <a:lnTo>
                    <a:pt x="42" y="30"/>
                  </a:lnTo>
                  <a:lnTo>
                    <a:pt x="39" y="33"/>
                  </a:lnTo>
                  <a:lnTo>
                    <a:pt x="37" y="35"/>
                  </a:lnTo>
                  <a:lnTo>
                    <a:pt x="34" y="38"/>
                  </a:lnTo>
                  <a:lnTo>
                    <a:pt x="32" y="48"/>
                  </a:lnTo>
                  <a:lnTo>
                    <a:pt x="32" y="76"/>
                  </a:lnTo>
                  <a:lnTo>
                    <a:pt x="34" y="86"/>
                  </a:lnTo>
                  <a:lnTo>
                    <a:pt x="37" y="89"/>
                  </a:lnTo>
                  <a:lnTo>
                    <a:pt x="39" y="92"/>
                  </a:lnTo>
                  <a:lnTo>
                    <a:pt x="42" y="94"/>
                  </a:lnTo>
                  <a:lnTo>
                    <a:pt x="46" y="95"/>
                  </a:lnTo>
                  <a:lnTo>
                    <a:pt x="49" y="95"/>
                  </a:lnTo>
                  <a:close/>
                  <a:moveTo>
                    <a:pt x="98" y="64"/>
                  </a:moveTo>
                  <a:lnTo>
                    <a:pt x="97" y="79"/>
                  </a:lnTo>
                  <a:lnTo>
                    <a:pt x="93" y="94"/>
                  </a:lnTo>
                  <a:lnTo>
                    <a:pt x="84" y="107"/>
                  </a:lnTo>
                  <a:lnTo>
                    <a:pt x="74" y="116"/>
                  </a:lnTo>
                  <a:lnTo>
                    <a:pt x="62" y="122"/>
                  </a:lnTo>
                  <a:lnTo>
                    <a:pt x="49" y="124"/>
                  </a:lnTo>
                  <a:lnTo>
                    <a:pt x="36" y="122"/>
                  </a:lnTo>
                  <a:lnTo>
                    <a:pt x="23" y="116"/>
                  </a:lnTo>
                  <a:lnTo>
                    <a:pt x="12" y="107"/>
                  </a:lnTo>
                  <a:lnTo>
                    <a:pt x="5" y="94"/>
                  </a:lnTo>
                  <a:lnTo>
                    <a:pt x="1" y="79"/>
                  </a:lnTo>
                  <a:lnTo>
                    <a:pt x="0" y="64"/>
                  </a:lnTo>
                  <a:lnTo>
                    <a:pt x="1" y="46"/>
                  </a:lnTo>
                  <a:lnTo>
                    <a:pt x="5" y="30"/>
                  </a:lnTo>
                  <a:lnTo>
                    <a:pt x="12" y="17"/>
                  </a:lnTo>
                  <a:lnTo>
                    <a:pt x="23" y="8"/>
                  </a:lnTo>
                  <a:lnTo>
                    <a:pt x="36" y="2"/>
                  </a:lnTo>
                  <a:lnTo>
                    <a:pt x="49" y="0"/>
                  </a:lnTo>
                  <a:lnTo>
                    <a:pt x="62" y="2"/>
                  </a:lnTo>
                  <a:lnTo>
                    <a:pt x="75" y="8"/>
                  </a:lnTo>
                  <a:lnTo>
                    <a:pt x="87" y="17"/>
                  </a:lnTo>
                  <a:lnTo>
                    <a:pt x="94" y="30"/>
                  </a:lnTo>
                  <a:lnTo>
                    <a:pt x="97" y="46"/>
                  </a:lnTo>
                  <a:lnTo>
                    <a:pt x="98" y="6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412" y="3988"/>
              <a:ext cx="11" cy="14"/>
            </a:xfrm>
            <a:custGeom>
              <a:avLst/>
              <a:gdLst>
                <a:gd name="T0" fmla="*/ 0 w 54"/>
                <a:gd name="T1" fmla="*/ 71 h 71"/>
                <a:gd name="T2" fmla="*/ 20 w 54"/>
                <a:gd name="T3" fmla="*/ 0 h 71"/>
                <a:gd name="T4" fmla="*/ 54 w 54"/>
                <a:gd name="T5" fmla="*/ 0 h 71"/>
                <a:gd name="T6" fmla="*/ 26 w 54"/>
                <a:gd name="T7" fmla="*/ 71 h 71"/>
                <a:gd name="T8" fmla="*/ 0 w 54"/>
                <a:gd name="T9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71">
                  <a:moveTo>
                    <a:pt x="0" y="71"/>
                  </a:moveTo>
                  <a:lnTo>
                    <a:pt x="20" y="0"/>
                  </a:lnTo>
                  <a:lnTo>
                    <a:pt x="54" y="0"/>
                  </a:lnTo>
                  <a:lnTo>
                    <a:pt x="26" y="71"/>
                  </a:lnTo>
                  <a:lnTo>
                    <a:pt x="0" y="7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1435" y="3959"/>
              <a:ext cx="16" cy="37"/>
            </a:xfrm>
            <a:custGeom>
              <a:avLst/>
              <a:gdLst>
                <a:gd name="T0" fmla="*/ 2 w 82"/>
                <a:gd name="T1" fmla="*/ 136 h 182"/>
                <a:gd name="T2" fmla="*/ 11 w 82"/>
                <a:gd name="T3" fmla="*/ 144 h 182"/>
                <a:gd name="T4" fmla="*/ 20 w 82"/>
                <a:gd name="T5" fmla="*/ 146 h 182"/>
                <a:gd name="T6" fmla="*/ 35 w 82"/>
                <a:gd name="T7" fmla="*/ 147 h 182"/>
                <a:gd name="T8" fmla="*/ 44 w 82"/>
                <a:gd name="T9" fmla="*/ 142 h 182"/>
                <a:gd name="T10" fmla="*/ 48 w 82"/>
                <a:gd name="T11" fmla="*/ 135 h 182"/>
                <a:gd name="T12" fmla="*/ 45 w 82"/>
                <a:gd name="T13" fmla="*/ 124 h 182"/>
                <a:gd name="T14" fmla="*/ 34 w 82"/>
                <a:gd name="T15" fmla="*/ 110 h 182"/>
                <a:gd name="T16" fmla="*/ 31 w 82"/>
                <a:gd name="T17" fmla="*/ 106 h 182"/>
                <a:gd name="T18" fmla="*/ 28 w 82"/>
                <a:gd name="T19" fmla="*/ 104 h 182"/>
                <a:gd name="T20" fmla="*/ 10 w 82"/>
                <a:gd name="T21" fmla="*/ 87 h 182"/>
                <a:gd name="T22" fmla="*/ 1 w 82"/>
                <a:gd name="T23" fmla="*/ 66 h 182"/>
                <a:gd name="T24" fmla="*/ 1 w 82"/>
                <a:gd name="T25" fmla="*/ 38 h 182"/>
                <a:gd name="T26" fmla="*/ 11 w 82"/>
                <a:gd name="T27" fmla="*/ 15 h 182"/>
                <a:gd name="T28" fmla="*/ 32 w 82"/>
                <a:gd name="T29" fmla="*/ 2 h 182"/>
                <a:gd name="T30" fmla="*/ 53 w 82"/>
                <a:gd name="T31" fmla="*/ 0 h 182"/>
                <a:gd name="T32" fmla="*/ 60 w 82"/>
                <a:gd name="T33" fmla="*/ 4 h 182"/>
                <a:gd name="T34" fmla="*/ 77 w 82"/>
                <a:gd name="T35" fmla="*/ 9 h 182"/>
                <a:gd name="T36" fmla="*/ 71 w 82"/>
                <a:gd name="T37" fmla="*/ 38 h 182"/>
                <a:gd name="T38" fmla="*/ 63 w 82"/>
                <a:gd name="T39" fmla="*/ 36 h 182"/>
                <a:gd name="T40" fmla="*/ 55 w 82"/>
                <a:gd name="T41" fmla="*/ 33 h 182"/>
                <a:gd name="T42" fmla="*/ 45 w 82"/>
                <a:gd name="T43" fmla="*/ 34 h 182"/>
                <a:gd name="T44" fmla="*/ 35 w 82"/>
                <a:gd name="T45" fmla="*/ 43 h 182"/>
                <a:gd name="T46" fmla="*/ 34 w 82"/>
                <a:gd name="T47" fmla="*/ 53 h 182"/>
                <a:gd name="T48" fmla="*/ 40 w 82"/>
                <a:gd name="T49" fmla="*/ 64 h 182"/>
                <a:gd name="T50" fmla="*/ 47 w 82"/>
                <a:gd name="T51" fmla="*/ 74 h 182"/>
                <a:gd name="T52" fmla="*/ 67 w 82"/>
                <a:gd name="T53" fmla="*/ 89 h 182"/>
                <a:gd name="T54" fmla="*/ 77 w 82"/>
                <a:gd name="T55" fmla="*/ 104 h 182"/>
                <a:gd name="T56" fmla="*/ 82 w 82"/>
                <a:gd name="T57" fmla="*/ 131 h 182"/>
                <a:gd name="T58" fmla="*/ 78 w 82"/>
                <a:gd name="T59" fmla="*/ 158 h 182"/>
                <a:gd name="T60" fmla="*/ 59 w 82"/>
                <a:gd name="T61" fmla="*/ 175 h 182"/>
                <a:gd name="T62" fmla="*/ 34 w 82"/>
                <a:gd name="T63" fmla="*/ 182 h 182"/>
                <a:gd name="T64" fmla="*/ 16 w 82"/>
                <a:gd name="T65" fmla="*/ 179 h 182"/>
                <a:gd name="T66" fmla="*/ 9 w 82"/>
                <a:gd name="T67" fmla="*/ 178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2" h="182">
                  <a:moveTo>
                    <a:pt x="2" y="173"/>
                  </a:moveTo>
                  <a:lnTo>
                    <a:pt x="2" y="136"/>
                  </a:lnTo>
                  <a:lnTo>
                    <a:pt x="7" y="142"/>
                  </a:lnTo>
                  <a:lnTo>
                    <a:pt x="11" y="144"/>
                  </a:lnTo>
                  <a:lnTo>
                    <a:pt x="13" y="144"/>
                  </a:lnTo>
                  <a:lnTo>
                    <a:pt x="20" y="146"/>
                  </a:lnTo>
                  <a:lnTo>
                    <a:pt x="22" y="147"/>
                  </a:lnTo>
                  <a:lnTo>
                    <a:pt x="35" y="147"/>
                  </a:lnTo>
                  <a:lnTo>
                    <a:pt x="42" y="144"/>
                  </a:lnTo>
                  <a:lnTo>
                    <a:pt x="44" y="142"/>
                  </a:lnTo>
                  <a:lnTo>
                    <a:pt x="47" y="139"/>
                  </a:lnTo>
                  <a:lnTo>
                    <a:pt x="48" y="135"/>
                  </a:lnTo>
                  <a:lnTo>
                    <a:pt x="48" y="131"/>
                  </a:lnTo>
                  <a:lnTo>
                    <a:pt x="45" y="124"/>
                  </a:lnTo>
                  <a:lnTo>
                    <a:pt x="41" y="116"/>
                  </a:lnTo>
                  <a:lnTo>
                    <a:pt x="34" y="110"/>
                  </a:lnTo>
                  <a:lnTo>
                    <a:pt x="32" y="108"/>
                  </a:lnTo>
                  <a:lnTo>
                    <a:pt x="31" y="106"/>
                  </a:lnTo>
                  <a:lnTo>
                    <a:pt x="29" y="105"/>
                  </a:lnTo>
                  <a:lnTo>
                    <a:pt x="28" y="104"/>
                  </a:lnTo>
                  <a:lnTo>
                    <a:pt x="18" y="96"/>
                  </a:lnTo>
                  <a:lnTo>
                    <a:pt x="10" y="87"/>
                  </a:lnTo>
                  <a:lnTo>
                    <a:pt x="5" y="78"/>
                  </a:lnTo>
                  <a:lnTo>
                    <a:pt x="1" y="66"/>
                  </a:lnTo>
                  <a:lnTo>
                    <a:pt x="0" y="53"/>
                  </a:lnTo>
                  <a:lnTo>
                    <a:pt x="1" y="38"/>
                  </a:lnTo>
                  <a:lnTo>
                    <a:pt x="4" y="25"/>
                  </a:lnTo>
                  <a:lnTo>
                    <a:pt x="11" y="15"/>
                  </a:lnTo>
                  <a:lnTo>
                    <a:pt x="21" y="7"/>
                  </a:lnTo>
                  <a:lnTo>
                    <a:pt x="32" y="2"/>
                  </a:lnTo>
                  <a:lnTo>
                    <a:pt x="45" y="0"/>
                  </a:lnTo>
                  <a:lnTo>
                    <a:pt x="53" y="0"/>
                  </a:lnTo>
                  <a:lnTo>
                    <a:pt x="57" y="1"/>
                  </a:lnTo>
                  <a:lnTo>
                    <a:pt x="60" y="4"/>
                  </a:lnTo>
                  <a:lnTo>
                    <a:pt x="71" y="6"/>
                  </a:lnTo>
                  <a:lnTo>
                    <a:pt x="77" y="9"/>
                  </a:lnTo>
                  <a:lnTo>
                    <a:pt x="77" y="40"/>
                  </a:lnTo>
                  <a:lnTo>
                    <a:pt x="71" y="38"/>
                  </a:lnTo>
                  <a:lnTo>
                    <a:pt x="68" y="37"/>
                  </a:lnTo>
                  <a:lnTo>
                    <a:pt x="63" y="36"/>
                  </a:lnTo>
                  <a:lnTo>
                    <a:pt x="60" y="35"/>
                  </a:lnTo>
                  <a:lnTo>
                    <a:pt x="55" y="33"/>
                  </a:lnTo>
                  <a:lnTo>
                    <a:pt x="48" y="33"/>
                  </a:lnTo>
                  <a:lnTo>
                    <a:pt x="45" y="34"/>
                  </a:lnTo>
                  <a:lnTo>
                    <a:pt x="42" y="36"/>
                  </a:lnTo>
                  <a:lnTo>
                    <a:pt x="35" y="43"/>
                  </a:lnTo>
                  <a:lnTo>
                    <a:pt x="34" y="46"/>
                  </a:lnTo>
                  <a:lnTo>
                    <a:pt x="34" y="53"/>
                  </a:lnTo>
                  <a:lnTo>
                    <a:pt x="35" y="57"/>
                  </a:lnTo>
                  <a:lnTo>
                    <a:pt x="40" y="64"/>
                  </a:lnTo>
                  <a:lnTo>
                    <a:pt x="42" y="68"/>
                  </a:lnTo>
                  <a:lnTo>
                    <a:pt x="47" y="74"/>
                  </a:lnTo>
                  <a:lnTo>
                    <a:pt x="54" y="82"/>
                  </a:lnTo>
                  <a:lnTo>
                    <a:pt x="67" y="89"/>
                  </a:lnTo>
                  <a:lnTo>
                    <a:pt x="73" y="97"/>
                  </a:lnTo>
                  <a:lnTo>
                    <a:pt x="77" y="104"/>
                  </a:lnTo>
                  <a:lnTo>
                    <a:pt x="81" y="117"/>
                  </a:lnTo>
                  <a:lnTo>
                    <a:pt x="82" y="131"/>
                  </a:lnTo>
                  <a:lnTo>
                    <a:pt x="81" y="145"/>
                  </a:lnTo>
                  <a:lnTo>
                    <a:pt x="78" y="158"/>
                  </a:lnTo>
                  <a:lnTo>
                    <a:pt x="69" y="168"/>
                  </a:lnTo>
                  <a:lnTo>
                    <a:pt x="59" y="175"/>
                  </a:lnTo>
                  <a:lnTo>
                    <a:pt x="48" y="180"/>
                  </a:lnTo>
                  <a:lnTo>
                    <a:pt x="34" y="182"/>
                  </a:lnTo>
                  <a:lnTo>
                    <a:pt x="24" y="182"/>
                  </a:lnTo>
                  <a:lnTo>
                    <a:pt x="16" y="179"/>
                  </a:lnTo>
                  <a:lnTo>
                    <a:pt x="12" y="179"/>
                  </a:lnTo>
                  <a:lnTo>
                    <a:pt x="9" y="178"/>
                  </a:lnTo>
                  <a:lnTo>
                    <a:pt x="2" y="17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1453" y="3960"/>
              <a:ext cx="23" cy="35"/>
            </a:xfrm>
            <a:custGeom>
              <a:avLst/>
              <a:gdLst>
                <a:gd name="T0" fmla="*/ 46 w 115"/>
                <a:gd name="T1" fmla="*/ 118 h 175"/>
                <a:gd name="T2" fmla="*/ 69 w 115"/>
                <a:gd name="T3" fmla="*/ 118 h 175"/>
                <a:gd name="T4" fmla="*/ 62 w 115"/>
                <a:gd name="T5" fmla="*/ 80 h 175"/>
                <a:gd name="T6" fmla="*/ 60 w 115"/>
                <a:gd name="T7" fmla="*/ 59 h 175"/>
                <a:gd name="T8" fmla="*/ 57 w 115"/>
                <a:gd name="T9" fmla="*/ 36 h 175"/>
                <a:gd name="T10" fmla="*/ 56 w 115"/>
                <a:gd name="T11" fmla="*/ 56 h 175"/>
                <a:gd name="T12" fmla="*/ 51 w 115"/>
                <a:gd name="T13" fmla="*/ 78 h 175"/>
                <a:gd name="T14" fmla="*/ 50 w 115"/>
                <a:gd name="T15" fmla="*/ 97 h 175"/>
                <a:gd name="T16" fmla="*/ 46 w 115"/>
                <a:gd name="T17" fmla="*/ 118 h 175"/>
                <a:gd name="T18" fmla="*/ 0 w 115"/>
                <a:gd name="T19" fmla="*/ 175 h 175"/>
                <a:gd name="T20" fmla="*/ 40 w 115"/>
                <a:gd name="T21" fmla="*/ 0 h 175"/>
                <a:gd name="T22" fmla="*/ 77 w 115"/>
                <a:gd name="T23" fmla="*/ 0 h 175"/>
                <a:gd name="T24" fmla="*/ 115 w 115"/>
                <a:gd name="T25" fmla="*/ 175 h 175"/>
                <a:gd name="T26" fmla="*/ 80 w 115"/>
                <a:gd name="T27" fmla="*/ 175 h 175"/>
                <a:gd name="T28" fmla="*/ 75 w 115"/>
                <a:gd name="T29" fmla="*/ 147 h 175"/>
                <a:gd name="T30" fmla="*/ 40 w 115"/>
                <a:gd name="T31" fmla="*/ 147 h 175"/>
                <a:gd name="T32" fmla="*/ 34 w 115"/>
                <a:gd name="T33" fmla="*/ 175 h 175"/>
                <a:gd name="T34" fmla="*/ 0 w 115"/>
                <a:gd name="T35" fmla="*/ 175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5" h="175">
                  <a:moveTo>
                    <a:pt x="46" y="118"/>
                  </a:moveTo>
                  <a:lnTo>
                    <a:pt x="69" y="118"/>
                  </a:lnTo>
                  <a:lnTo>
                    <a:pt x="62" y="80"/>
                  </a:lnTo>
                  <a:lnTo>
                    <a:pt x="60" y="59"/>
                  </a:lnTo>
                  <a:lnTo>
                    <a:pt x="57" y="36"/>
                  </a:lnTo>
                  <a:lnTo>
                    <a:pt x="56" y="56"/>
                  </a:lnTo>
                  <a:lnTo>
                    <a:pt x="51" y="78"/>
                  </a:lnTo>
                  <a:lnTo>
                    <a:pt x="50" y="97"/>
                  </a:lnTo>
                  <a:lnTo>
                    <a:pt x="46" y="118"/>
                  </a:lnTo>
                  <a:close/>
                  <a:moveTo>
                    <a:pt x="0" y="175"/>
                  </a:moveTo>
                  <a:lnTo>
                    <a:pt x="40" y="0"/>
                  </a:lnTo>
                  <a:lnTo>
                    <a:pt x="77" y="0"/>
                  </a:lnTo>
                  <a:lnTo>
                    <a:pt x="115" y="175"/>
                  </a:lnTo>
                  <a:lnTo>
                    <a:pt x="80" y="175"/>
                  </a:lnTo>
                  <a:lnTo>
                    <a:pt x="75" y="147"/>
                  </a:lnTo>
                  <a:lnTo>
                    <a:pt x="40" y="147"/>
                  </a:lnTo>
                  <a:lnTo>
                    <a:pt x="34" y="175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</p:grpSp>
      <p:sp>
        <p:nvSpPr>
          <p:cNvPr id="90" name="Marcador de Posição da Data 8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1" name="Marcador de Posição do Rodapé 9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2" name="Marcador de Posição do Número do Diapositivo 9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476B875-A27F-485C-9DC7-4EAD9E24E10D}" type="slidenum">
              <a:rPr lang="pt-PT" smtClean="0"/>
              <a:t>‹nº›</a:t>
            </a:fld>
            <a:endParaRPr lang="pt-PT"/>
          </a:p>
        </p:txBody>
      </p:sp>
      <p:sp>
        <p:nvSpPr>
          <p:cNvPr id="4" name="Rectângulo 7">
            <a:extLst>
              <a:ext uri="{FF2B5EF4-FFF2-40B4-BE49-F238E27FC236}">
                <a16:creationId xmlns:a16="http://schemas.microsoft.com/office/drawing/2014/main" id="{2C8261CC-A3EA-B4D0-0010-1705BD39EBA1}"/>
              </a:ext>
            </a:extLst>
          </p:cNvPr>
          <p:cNvSpPr/>
          <p:nvPr userDrawn="1"/>
        </p:nvSpPr>
        <p:spPr>
          <a:xfrm>
            <a:off x="7269209" y="2936559"/>
            <a:ext cx="1210953" cy="990000"/>
          </a:xfrm>
          <a:prstGeom prst="rect">
            <a:avLst/>
          </a:prstGeom>
          <a:solidFill>
            <a:srgbClr val="121D3E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PT" sz="1200" b="1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0056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6B875-A27F-485C-9DC7-4EAD9E24E10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66565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6B875-A27F-485C-9DC7-4EAD9E24E10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68624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3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5605909" y="-5624717"/>
            <a:ext cx="981336" cy="12229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0"/>
          <a:stretch/>
        </p:blipFill>
        <p:spPr bwMode="auto">
          <a:xfrm rot="5400000">
            <a:off x="5749576" y="417998"/>
            <a:ext cx="693992" cy="12229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ângulo 7"/>
          <p:cNvSpPr/>
          <p:nvPr userDrawn="1"/>
        </p:nvSpPr>
        <p:spPr>
          <a:xfrm>
            <a:off x="-18202" y="-9272"/>
            <a:ext cx="12229555" cy="990000"/>
          </a:xfrm>
          <a:prstGeom prst="rect">
            <a:avLst/>
          </a:prstGeom>
          <a:solidFill>
            <a:srgbClr val="121D3E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PT" sz="1200" b="1">
              <a:latin typeface="Trebuchet MS" panose="020B0603020202020204" pitchFamily="34" charset="0"/>
            </a:endParaRPr>
          </a:p>
        </p:txBody>
      </p:sp>
      <p:grpSp>
        <p:nvGrpSpPr>
          <p:cNvPr id="10" name="Group 10"/>
          <p:cNvGrpSpPr>
            <a:grpSpLocks noChangeAspect="1"/>
          </p:cNvGrpSpPr>
          <p:nvPr userDrawn="1"/>
        </p:nvGrpSpPr>
        <p:grpSpPr bwMode="auto">
          <a:xfrm>
            <a:off x="10320470" y="6257788"/>
            <a:ext cx="1261517" cy="483581"/>
            <a:chOff x="748" y="3657"/>
            <a:chExt cx="728" cy="348"/>
          </a:xfrm>
        </p:grpSpPr>
        <p:sp>
          <p:nvSpPr>
            <p:cNvPr id="11" name="Freeform 11"/>
            <p:cNvSpPr>
              <a:spLocks noEditPoints="1"/>
            </p:cNvSpPr>
            <p:nvPr/>
          </p:nvSpPr>
          <p:spPr bwMode="auto">
            <a:xfrm>
              <a:off x="748" y="3657"/>
              <a:ext cx="548" cy="283"/>
            </a:xfrm>
            <a:custGeom>
              <a:avLst/>
              <a:gdLst>
                <a:gd name="T0" fmla="*/ 1249 w 2742"/>
                <a:gd name="T1" fmla="*/ 948 h 1414"/>
                <a:gd name="T2" fmla="*/ 1183 w 2742"/>
                <a:gd name="T3" fmla="*/ 866 h 1414"/>
                <a:gd name="T4" fmla="*/ 1103 w 2742"/>
                <a:gd name="T5" fmla="*/ 866 h 1414"/>
                <a:gd name="T6" fmla="*/ 1037 w 2742"/>
                <a:gd name="T7" fmla="*/ 948 h 1414"/>
                <a:gd name="T8" fmla="*/ 1016 w 2742"/>
                <a:gd name="T9" fmla="*/ 1106 h 1414"/>
                <a:gd name="T10" fmla="*/ 1066 w 2742"/>
                <a:gd name="T11" fmla="*/ 1234 h 1414"/>
                <a:gd name="T12" fmla="*/ 1143 w 2742"/>
                <a:gd name="T13" fmla="*/ 1274 h 1414"/>
                <a:gd name="T14" fmla="*/ 1217 w 2742"/>
                <a:gd name="T15" fmla="*/ 1235 h 1414"/>
                <a:gd name="T16" fmla="*/ 1264 w 2742"/>
                <a:gd name="T17" fmla="*/ 1129 h 1414"/>
                <a:gd name="T18" fmla="*/ 544 w 2742"/>
                <a:gd name="T19" fmla="*/ 948 h 1414"/>
                <a:gd name="T20" fmla="*/ 510 w 2742"/>
                <a:gd name="T21" fmla="*/ 865 h 1414"/>
                <a:gd name="T22" fmla="*/ 442 w 2742"/>
                <a:gd name="T23" fmla="*/ 831 h 1414"/>
                <a:gd name="T24" fmla="*/ 339 w 2742"/>
                <a:gd name="T25" fmla="*/ 861 h 1414"/>
                <a:gd name="T26" fmla="*/ 282 w 2742"/>
                <a:gd name="T27" fmla="*/ 948 h 1414"/>
                <a:gd name="T28" fmla="*/ 1515 w 2742"/>
                <a:gd name="T29" fmla="*/ 311 h 1414"/>
                <a:gd name="T30" fmla="*/ 1183 w 2742"/>
                <a:gd name="T31" fmla="*/ 677 h 1414"/>
                <a:gd name="T32" fmla="*/ 1025 w 2742"/>
                <a:gd name="T33" fmla="*/ 677 h 1414"/>
                <a:gd name="T34" fmla="*/ 882 w 2742"/>
                <a:gd name="T35" fmla="*/ 753 h 1414"/>
                <a:gd name="T36" fmla="*/ 777 w 2742"/>
                <a:gd name="T37" fmla="*/ 899 h 1414"/>
                <a:gd name="T38" fmla="*/ 690 w 2742"/>
                <a:gd name="T39" fmla="*/ 775 h 1414"/>
                <a:gd name="T40" fmla="*/ 521 w 2742"/>
                <a:gd name="T41" fmla="*/ 680 h 1414"/>
                <a:gd name="T42" fmla="*/ 321 w 2742"/>
                <a:gd name="T43" fmla="*/ 677 h 1414"/>
                <a:gd name="T44" fmla="*/ 155 w 2742"/>
                <a:gd name="T45" fmla="*/ 753 h 1414"/>
                <a:gd name="T46" fmla="*/ 41 w 2742"/>
                <a:gd name="T47" fmla="*/ 893 h 1414"/>
                <a:gd name="T48" fmla="*/ 2 w 2742"/>
                <a:gd name="T49" fmla="*/ 1067 h 1414"/>
                <a:gd name="T50" fmla="*/ 41 w 2742"/>
                <a:gd name="T51" fmla="*/ 1242 h 1414"/>
                <a:gd name="T52" fmla="*/ 143 w 2742"/>
                <a:gd name="T53" fmla="*/ 1368 h 1414"/>
                <a:gd name="T54" fmla="*/ 0 w 2742"/>
                <a:gd name="T55" fmla="*/ 1414 h 1414"/>
                <a:gd name="T56" fmla="*/ 878 w 2742"/>
                <a:gd name="T57" fmla="*/ 1372 h 1414"/>
                <a:gd name="T58" fmla="*/ 778 w 2742"/>
                <a:gd name="T59" fmla="*/ 1233 h 1414"/>
                <a:gd name="T60" fmla="*/ 270 w 2742"/>
                <a:gd name="T61" fmla="*/ 1101 h 1414"/>
                <a:gd name="T62" fmla="*/ 308 w 2742"/>
                <a:gd name="T63" fmla="*/ 1207 h 1414"/>
                <a:gd name="T64" fmla="*/ 416 w 2742"/>
                <a:gd name="T65" fmla="*/ 1268 h 1414"/>
                <a:gd name="T66" fmla="*/ 561 w 2742"/>
                <a:gd name="T67" fmla="*/ 1268 h 1414"/>
                <a:gd name="T68" fmla="*/ 772 w 2742"/>
                <a:gd name="T69" fmla="*/ 1322 h 1414"/>
                <a:gd name="T70" fmla="*/ 641 w 2742"/>
                <a:gd name="T71" fmla="*/ 1414 h 1414"/>
                <a:gd name="T72" fmla="*/ 1332 w 2742"/>
                <a:gd name="T73" fmla="*/ 1378 h 1414"/>
                <a:gd name="T74" fmla="*/ 2273 w 2742"/>
                <a:gd name="T75" fmla="*/ 928 h 1414"/>
                <a:gd name="T76" fmla="*/ 2347 w 2742"/>
                <a:gd name="T77" fmla="*/ 874 h 1414"/>
                <a:gd name="T78" fmla="*/ 2433 w 2742"/>
                <a:gd name="T79" fmla="*/ 877 h 1414"/>
                <a:gd name="T80" fmla="*/ 2476 w 2742"/>
                <a:gd name="T81" fmla="*/ 940 h 1414"/>
                <a:gd name="T82" fmla="*/ 2483 w 2742"/>
                <a:gd name="T83" fmla="*/ 1414 h 1414"/>
                <a:gd name="T84" fmla="*/ 2733 w 2742"/>
                <a:gd name="T85" fmla="*/ 879 h 1414"/>
                <a:gd name="T86" fmla="*/ 2667 w 2742"/>
                <a:gd name="T87" fmla="*/ 755 h 1414"/>
                <a:gd name="T88" fmla="*/ 2548 w 2742"/>
                <a:gd name="T89" fmla="*/ 684 h 1414"/>
                <a:gd name="T90" fmla="*/ 2391 w 2742"/>
                <a:gd name="T91" fmla="*/ 671 h 1414"/>
                <a:gd name="T92" fmla="*/ 2254 w 2742"/>
                <a:gd name="T93" fmla="*/ 716 h 1414"/>
                <a:gd name="T94" fmla="*/ 2144 w 2742"/>
                <a:gd name="T95" fmla="*/ 722 h 1414"/>
                <a:gd name="T96" fmla="*/ 2021 w 2742"/>
                <a:gd name="T97" fmla="*/ 675 h 1414"/>
                <a:gd name="T98" fmla="*/ 1864 w 2742"/>
                <a:gd name="T99" fmla="*/ 677 h 1414"/>
                <a:gd name="T100" fmla="*/ 1732 w 2742"/>
                <a:gd name="T101" fmla="*/ 741 h 1414"/>
                <a:gd name="T102" fmla="*/ 1515 w 2742"/>
                <a:gd name="T103" fmla="*/ 683 h 1414"/>
                <a:gd name="T104" fmla="*/ 1788 w 2742"/>
                <a:gd name="T105" fmla="*/ 928 h 1414"/>
                <a:gd name="T106" fmla="*/ 1876 w 2742"/>
                <a:gd name="T107" fmla="*/ 870 h 1414"/>
                <a:gd name="T108" fmla="*/ 1954 w 2742"/>
                <a:gd name="T109" fmla="*/ 881 h 1414"/>
                <a:gd name="T110" fmla="*/ 1990 w 2742"/>
                <a:gd name="T111" fmla="*/ 940 h 1414"/>
                <a:gd name="T112" fmla="*/ 1999 w 2742"/>
                <a:gd name="T113" fmla="*/ 1414 h 1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742" h="1414">
                  <a:moveTo>
                    <a:pt x="1269" y="1063"/>
                  </a:moveTo>
                  <a:lnTo>
                    <a:pt x="1267" y="1022"/>
                  </a:lnTo>
                  <a:lnTo>
                    <a:pt x="1260" y="983"/>
                  </a:lnTo>
                  <a:lnTo>
                    <a:pt x="1249" y="948"/>
                  </a:lnTo>
                  <a:lnTo>
                    <a:pt x="1232" y="916"/>
                  </a:lnTo>
                  <a:lnTo>
                    <a:pt x="1218" y="895"/>
                  </a:lnTo>
                  <a:lnTo>
                    <a:pt x="1201" y="877"/>
                  </a:lnTo>
                  <a:lnTo>
                    <a:pt x="1183" y="866"/>
                  </a:lnTo>
                  <a:lnTo>
                    <a:pt x="1163" y="858"/>
                  </a:lnTo>
                  <a:lnTo>
                    <a:pt x="1143" y="856"/>
                  </a:lnTo>
                  <a:lnTo>
                    <a:pt x="1123" y="858"/>
                  </a:lnTo>
                  <a:lnTo>
                    <a:pt x="1103" y="866"/>
                  </a:lnTo>
                  <a:lnTo>
                    <a:pt x="1085" y="877"/>
                  </a:lnTo>
                  <a:lnTo>
                    <a:pt x="1068" y="895"/>
                  </a:lnTo>
                  <a:lnTo>
                    <a:pt x="1054" y="916"/>
                  </a:lnTo>
                  <a:lnTo>
                    <a:pt x="1037" y="948"/>
                  </a:lnTo>
                  <a:lnTo>
                    <a:pt x="1024" y="983"/>
                  </a:lnTo>
                  <a:lnTo>
                    <a:pt x="1016" y="1022"/>
                  </a:lnTo>
                  <a:lnTo>
                    <a:pt x="1014" y="1063"/>
                  </a:lnTo>
                  <a:lnTo>
                    <a:pt x="1016" y="1106"/>
                  </a:lnTo>
                  <a:lnTo>
                    <a:pt x="1024" y="1143"/>
                  </a:lnTo>
                  <a:lnTo>
                    <a:pt x="1035" y="1179"/>
                  </a:lnTo>
                  <a:lnTo>
                    <a:pt x="1051" y="1210"/>
                  </a:lnTo>
                  <a:lnTo>
                    <a:pt x="1066" y="1234"/>
                  </a:lnTo>
                  <a:lnTo>
                    <a:pt x="1083" y="1251"/>
                  </a:lnTo>
                  <a:lnTo>
                    <a:pt x="1102" y="1264"/>
                  </a:lnTo>
                  <a:lnTo>
                    <a:pt x="1122" y="1272"/>
                  </a:lnTo>
                  <a:lnTo>
                    <a:pt x="1143" y="1274"/>
                  </a:lnTo>
                  <a:lnTo>
                    <a:pt x="1163" y="1272"/>
                  </a:lnTo>
                  <a:lnTo>
                    <a:pt x="1182" y="1264"/>
                  </a:lnTo>
                  <a:lnTo>
                    <a:pt x="1200" y="1252"/>
                  </a:lnTo>
                  <a:lnTo>
                    <a:pt x="1217" y="1235"/>
                  </a:lnTo>
                  <a:lnTo>
                    <a:pt x="1232" y="1213"/>
                  </a:lnTo>
                  <a:lnTo>
                    <a:pt x="1246" y="1187"/>
                  </a:lnTo>
                  <a:lnTo>
                    <a:pt x="1257" y="1159"/>
                  </a:lnTo>
                  <a:lnTo>
                    <a:pt x="1264" y="1129"/>
                  </a:lnTo>
                  <a:lnTo>
                    <a:pt x="1268" y="1097"/>
                  </a:lnTo>
                  <a:lnTo>
                    <a:pt x="1269" y="1063"/>
                  </a:lnTo>
                  <a:close/>
                  <a:moveTo>
                    <a:pt x="282" y="948"/>
                  </a:moveTo>
                  <a:lnTo>
                    <a:pt x="544" y="948"/>
                  </a:lnTo>
                  <a:lnTo>
                    <a:pt x="542" y="924"/>
                  </a:lnTo>
                  <a:lnTo>
                    <a:pt x="535" y="901"/>
                  </a:lnTo>
                  <a:lnTo>
                    <a:pt x="524" y="882"/>
                  </a:lnTo>
                  <a:lnTo>
                    <a:pt x="510" y="865"/>
                  </a:lnTo>
                  <a:lnTo>
                    <a:pt x="496" y="852"/>
                  </a:lnTo>
                  <a:lnTo>
                    <a:pt x="481" y="842"/>
                  </a:lnTo>
                  <a:lnTo>
                    <a:pt x="462" y="836"/>
                  </a:lnTo>
                  <a:lnTo>
                    <a:pt x="442" y="831"/>
                  </a:lnTo>
                  <a:lnTo>
                    <a:pt x="420" y="830"/>
                  </a:lnTo>
                  <a:lnTo>
                    <a:pt x="394" y="833"/>
                  </a:lnTo>
                  <a:lnTo>
                    <a:pt x="366" y="845"/>
                  </a:lnTo>
                  <a:lnTo>
                    <a:pt x="339" y="861"/>
                  </a:lnTo>
                  <a:lnTo>
                    <a:pt x="321" y="878"/>
                  </a:lnTo>
                  <a:lnTo>
                    <a:pt x="305" y="898"/>
                  </a:lnTo>
                  <a:lnTo>
                    <a:pt x="292" y="922"/>
                  </a:lnTo>
                  <a:lnTo>
                    <a:pt x="282" y="948"/>
                  </a:lnTo>
                  <a:close/>
                  <a:moveTo>
                    <a:pt x="0" y="1414"/>
                  </a:moveTo>
                  <a:lnTo>
                    <a:pt x="0" y="0"/>
                  </a:lnTo>
                  <a:lnTo>
                    <a:pt x="1515" y="0"/>
                  </a:lnTo>
                  <a:lnTo>
                    <a:pt x="1515" y="311"/>
                  </a:lnTo>
                  <a:lnTo>
                    <a:pt x="1256" y="311"/>
                  </a:lnTo>
                  <a:lnTo>
                    <a:pt x="1256" y="701"/>
                  </a:lnTo>
                  <a:lnTo>
                    <a:pt x="1220" y="687"/>
                  </a:lnTo>
                  <a:lnTo>
                    <a:pt x="1183" y="677"/>
                  </a:lnTo>
                  <a:lnTo>
                    <a:pt x="1147" y="671"/>
                  </a:lnTo>
                  <a:lnTo>
                    <a:pt x="1109" y="668"/>
                  </a:lnTo>
                  <a:lnTo>
                    <a:pt x="1066" y="671"/>
                  </a:lnTo>
                  <a:lnTo>
                    <a:pt x="1025" y="677"/>
                  </a:lnTo>
                  <a:lnTo>
                    <a:pt x="987" y="690"/>
                  </a:lnTo>
                  <a:lnTo>
                    <a:pt x="950" y="706"/>
                  </a:lnTo>
                  <a:lnTo>
                    <a:pt x="916" y="727"/>
                  </a:lnTo>
                  <a:lnTo>
                    <a:pt x="882" y="753"/>
                  </a:lnTo>
                  <a:lnTo>
                    <a:pt x="852" y="784"/>
                  </a:lnTo>
                  <a:lnTo>
                    <a:pt x="823" y="820"/>
                  </a:lnTo>
                  <a:lnTo>
                    <a:pt x="797" y="859"/>
                  </a:lnTo>
                  <a:lnTo>
                    <a:pt x="777" y="899"/>
                  </a:lnTo>
                  <a:lnTo>
                    <a:pt x="762" y="866"/>
                  </a:lnTo>
                  <a:lnTo>
                    <a:pt x="742" y="833"/>
                  </a:lnTo>
                  <a:lnTo>
                    <a:pt x="718" y="803"/>
                  </a:lnTo>
                  <a:lnTo>
                    <a:pt x="690" y="775"/>
                  </a:lnTo>
                  <a:lnTo>
                    <a:pt x="651" y="742"/>
                  </a:lnTo>
                  <a:lnTo>
                    <a:pt x="611" y="715"/>
                  </a:lnTo>
                  <a:lnTo>
                    <a:pt x="567" y="695"/>
                  </a:lnTo>
                  <a:lnTo>
                    <a:pt x="521" y="680"/>
                  </a:lnTo>
                  <a:lnTo>
                    <a:pt x="472" y="672"/>
                  </a:lnTo>
                  <a:lnTo>
                    <a:pt x="420" y="668"/>
                  </a:lnTo>
                  <a:lnTo>
                    <a:pt x="369" y="671"/>
                  </a:lnTo>
                  <a:lnTo>
                    <a:pt x="321" y="677"/>
                  </a:lnTo>
                  <a:lnTo>
                    <a:pt x="275" y="690"/>
                  </a:lnTo>
                  <a:lnTo>
                    <a:pt x="233" y="706"/>
                  </a:lnTo>
                  <a:lnTo>
                    <a:pt x="193" y="727"/>
                  </a:lnTo>
                  <a:lnTo>
                    <a:pt x="155" y="753"/>
                  </a:lnTo>
                  <a:lnTo>
                    <a:pt x="120" y="784"/>
                  </a:lnTo>
                  <a:lnTo>
                    <a:pt x="89" y="819"/>
                  </a:lnTo>
                  <a:lnTo>
                    <a:pt x="62" y="855"/>
                  </a:lnTo>
                  <a:lnTo>
                    <a:pt x="41" y="893"/>
                  </a:lnTo>
                  <a:lnTo>
                    <a:pt x="24" y="934"/>
                  </a:lnTo>
                  <a:lnTo>
                    <a:pt x="12" y="976"/>
                  </a:lnTo>
                  <a:lnTo>
                    <a:pt x="4" y="1020"/>
                  </a:lnTo>
                  <a:lnTo>
                    <a:pt x="2" y="1067"/>
                  </a:lnTo>
                  <a:lnTo>
                    <a:pt x="4" y="1113"/>
                  </a:lnTo>
                  <a:lnTo>
                    <a:pt x="12" y="1158"/>
                  </a:lnTo>
                  <a:lnTo>
                    <a:pt x="24" y="1200"/>
                  </a:lnTo>
                  <a:lnTo>
                    <a:pt x="41" y="1242"/>
                  </a:lnTo>
                  <a:lnTo>
                    <a:pt x="62" y="1280"/>
                  </a:lnTo>
                  <a:lnTo>
                    <a:pt x="89" y="1315"/>
                  </a:lnTo>
                  <a:lnTo>
                    <a:pt x="120" y="1349"/>
                  </a:lnTo>
                  <a:lnTo>
                    <a:pt x="143" y="1368"/>
                  </a:lnTo>
                  <a:lnTo>
                    <a:pt x="166" y="1385"/>
                  </a:lnTo>
                  <a:lnTo>
                    <a:pt x="192" y="1401"/>
                  </a:lnTo>
                  <a:lnTo>
                    <a:pt x="218" y="1414"/>
                  </a:lnTo>
                  <a:lnTo>
                    <a:pt x="0" y="1414"/>
                  </a:lnTo>
                  <a:close/>
                  <a:moveTo>
                    <a:pt x="641" y="1414"/>
                  </a:moveTo>
                  <a:lnTo>
                    <a:pt x="936" y="1414"/>
                  </a:lnTo>
                  <a:lnTo>
                    <a:pt x="906" y="1394"/>
                  </a:lnTo>
                  <a:lnTo>
                    <a:pt x="878" y="1372"/>
                  </a:lnTo>
                  <a:lnTo>
                    <a:pt x="852" y="1345"/>
                  </a:lnTo>
                  <a:lnTo>
                    <a:pt x="823" y="1310"/>
                  </a:lnTo>
                  <a:lnTo>
                    <a:pt x="799" y="1273"/>
                  </a:lnTo>
                  <a:lnTo>
                    <a:pt x="778" y="1233"/>
                  </a:lnTo>
                  <a:lnTo>
                    <a:pt x="763" y="1191"/>
                  </a:lnTo>
                  <a:lnTo>
                    <a:pt x="752" y="1147"/>
                  </a:lnTo>
                  <a:lnTo>
                    <a:pt x="745" y="1101"/>
                  </a:lnTo>
                  <a:lnTo>
                    <a:pt x="270" y="1101"/>
                  </a:lnTo>
                  <a:lnTo>
                    <a:pt x="272" y="1131"/>
                  </a:lnTo>
                  <a:lnTo>
                    <a:pt x="280" y="1159"/>
                  </a:lnTo>
                  <a:lnTo>
                    <a:pt x="291" y="1184"/>
                  </a:lnTo>
                  <a:lnTo>
                    <a:pt x="308" y="1207"/>
                  </a:lnTo>
                  <a:lnTo>
                    <a:pt x="328" y="1227"/>
                  </a:lnTo>
                  <a:lnTo>
                    <a:pt x="353" y="1245"/>
                  </a:lnTo>
                  <a:lnTo>
                    <a:pt x="382" y="1258"/>
                  </a:lnTo>
                  <a:lnTo>
                    <a:pt x="416" y="1268"/>
                  </a:lnTo>
                  <a:lnTo>
                    <a:pt x="452" y="1274"/>
                  </a:lnTo>
                  <a:lnTo>
                    <a:pt x="492" y="1276"/>
                  </a:lnTo>
                  <a:lnTo>
                    <a:pt x="527" y="1274"/>
                  </a:lnTo>
                  <a:lnTo>
                    <a:pt x="561" y="1268"/>
                  </a:lnTo>
                  <a:lnTo>
                    <a:pt x="593" y="1259"/>
                  </a:lnTo>
                  <a:lnTo>
                    <a:pt x="635" y="1238"/>
                  </a:lnTo>
                  <a:lnTo>
                    <a:pt x="674" y="1210"/>
                  </a:lnTo>
                  <a:lnTo>
                    <a:pt x="772" y="1322"/>
                  </a:lnTo>
                  <a:lnTo>
                    <a:pt x="744" y="1349"/>
                  </a:lnTo>
                  <a:lnTo>
                    <a:pt x="713" y="1373"/>
                  </a:lnTo>
                  <a:lnTo>
                    <a:pt x="679" y="1394"/>
                  </a:lnTo>
                  <a:lnTo>
                    <a:pt x="641" y="1414"/>
                  </a:lnTo>
                  <a:close/>
                  <a:moveTo>
                    <a:pt x="1282" y="1414"/>
                  </a:moveTo>
                  <a:lnTo>
                    <a:pt x="1422" y="1414"/>
                  </a:lnTo>
                  <a:lnTo>
                    <a:pt x="1356" y="1356"/>
                  </a:lnTo>
                  <a:lnTo>
                    <a:pt x="1332" y="1378"/>
                  </a:lnTo>
                  <a:lnTo>
                    <a:pt x="1307" y="1398"/>
                  </a:lnTo>
                  <a:lnTo>
                    <a:pt x="1282" y="1414"/>
                  </a:lnTo>
                  <a:close/>
                  <a:moveTo>
                    <a:pt x="2258" y="954"/>
                  </a:moveTo>
                  <a:lnTo>
                    <a:pt x="2273" y="928"/>
                  </a:lnTo>
                  <a:lnTo>
                    <a:pt x="2291" y="907"/>
                  </a:lnTo>
                  <a:lnTo>
                    <a:pt x="2312" y="890"/>
                  </a:lnTo>
                  <a:lnTo>
                    <a:pt x="2329" y="880"/>
                  </a:lnTo>
                  <a:lnTo>
                    <a:pt x="2347" y="874"/>
                  </a:lnTo>
                  <a:lnTo>
                    <a:pt x="2368" y="868"/>
                  </a:lnTo>
                  <a:lnTo>
                    <a:pt x="2390" y="867"/>
                  </a:lnTo>
                  <a:lnTo>
                    <a:pt x="2413" y="869"/>
                  </a:lnTo>
                  <a:lnTo>
                    <a:pt x="2433" y="877"/>
                  </a:lnTo>
                  <a:lnTo>
                    <a:pt x="2449" y="889"/>
                  </a:lnTo>
                  <a:lnTo>
                    <a:pt x="2463" y="905"/>
                  </a:lnTo>
                  <a:lnTo>
                    <a:pt x="2471" y="920"/>
                  </a:lnTo>
                  <a:lnTo>
                    <a:pt x="2476" y="940"/>
                  </a:lnTo>
                  <a:lnTo>
                    <a:pt x="2480" y="965"/>
                  </a:lnTo>
                  <a:lnTo>
                    <a:pt x="2482" y="993"/>
                  </a:lnTo>
                  <a:lnTo>
                    <a:pt x="2483" y="1025"/>
                  </a:lnTo>
                  <a:lnTo>
                    <a:pt x="2483" y="1414"/>
                  </a:lnTo>
                  <a:lnTo>
                    <a:pt x="2742" y="1414"/>
                  </a:lnTo>
                  <a:lnTo>
                    <a:pt x="2742" y="956"/>
                  </a:lnTo>
                  <a:lnTo>
                    <a:pt x="2739" y="916"/>
                  </a:lnTo>
                  <a:lnTo>
                    <a:pt x="2733" y="879"/>
                  </a:lnTo>
                  <a:lnTo>
                    <a:pt x="2723" y="843"/>
                  </a:lnTo>
                  <a:lnTo>
                    <a:pt x="2708" y="812"/>
                  </a:lnTo>
                  <a:lnTo>
                    <a:pt x="2689" y="782"/>
                  </a:lnTo>
                  <a:lnTo>
                    <a:pt x="2667" y="755"/>
                  </a:lnTo>
                  <a:lnTo>
                    <a:pt x="2642" y="732"/>
                  </a:lnTo>
                  <a:lnTo>
                    <a:pt x="2613" y="713"/>
                  </a:lnTo>
                  <a:lnTo>
                    <a:pt x="2582" y="696"/>
                  </a:lnTo>
                  <a:lnTo>
                    <a:pt x="2548" y="684"/>
                  </a:lnTo>
                  <a:lnTo>
                    <a:pt x="2510" y="675"/>
                  </a:lnTo>
                  <a:lnTo>
                    <a:pt x="2470" y="671"/>
                  </a:lnTo>
                  <a:lnTo>
                    <a:pt x="2425" y="668"/>
                  </a:lnTo>
                  <a:lnTo>
                    <a:pt x="2391" y="671"/>
                  </a:lnTo>
                  <a:lnTo>
                    <a:pt x="2358" y="675"/>
                  </a:lnTo>
                  <a:lnTo>
                    <a:pt x="2323" y="684"/>
                  </a:lnTo>
                  <a:lnTo>
                    <a:pt x="2290" y="697"/>
                  </a:lnTo>
                  <a:lnTo>
                    <a:pt x="2254" y="716"/>
                  </a:lnTo>
                  <a:lnTo>
                    <a:pt x="2222" y="738"/>
                  </a:lnTo>
                  <a:lnTo>
                    <a:pt x="2192" y="763"/>
                  </a:lnTo>
                  <a:lnTo>
                    <a:pt x="2169" y="741"/>
                  </a:lnTo>
                  <a:lnTo>
                    <a:pt x="2144" y="722"/>
                  </a:lnTo>
                  <a:lnTo>
                    <a:pt x="2117" y="705"/>
                  </a:lnTo>
                  <a:lnTo>
                    <a:pt x="2088" y="692"/>
                  </a:lnTo>
                  <a:lnTo>
                    <a:pt x="2057" y="682"/>
                  </a:lnTo>
                  <a:lnTo>
                    <a:pt x="2021" y="675"/>
                  </a:lnTo>
                  <a:lnTo>
                    <a:pt x="1983" y="669"/>
                  </a:lnTo>
                  <a:lnTo>
                    <a:pt x="1941" y="668"/>
                  </a:lnTo>
                  <a:lnTo>
                    <a:pt x="1902" y="671"/>
                  </a:lnTo>
                  <a:lnTo>
                    <a:pt x="1864" y="677"/>
                  </a:lnTo>
                  <a:lnTo>
                    <a:pt x="1827" y="690"/>
                  </a:lnTo>
                  <a:lnTo>
                    <a:pt x="1791" y="706"/>
                  </a:lnTo>
                  <a:lnTo>
                    <a:pt x="1760" y="722"/>
                  </a:lnTo>
                  <a:lnTo>
                    <a:pt x="1732" y="741"/>
                  </a:lnTo>
                  <a:lnTo>
                    <a:pt x="1707" y="761"/>
                  </a:lnTo>
                  <a:lnTo>
                    <a:pt x="1684" y="784"/>
                  </a:lnTo>
                  <a:lnTo>
                    <a:pt x="1569" y="683"/>
                  </a:lnTo>
                  <a:lnTo>
                    <a:pt x="1515" y="683"/>
                  </a:lnTo>
                  <a:lnTo>
                    <a:pt x="1515" y="1414"/>
                  </a:lnTo>
                  <a:lnTo>
                    <a:pt x="1771" y="1414"/>
                  </a:lnTo>
                  <a:lnTo>
                    <a:pt x="1771" y="954"/>
                  </a:lnTo>
                  <a:lnTo>
                    <a:pt x="1788" y="928"/>
                  </a:lnTo>
                  <a:lnTo>
                    <a:pt x="1807" y="907"/>
                  </a:lnTo>
                  <a:lnTo>
                    <a:pt x="1828" y="890"/>
                  </a:lnTo>
                  <a:lnTo>
                    <a:pt x="1850" y="878"/>
                  </a:lnTo>
                  <a:lnTo>
                    <a:pt x="1876" y="870"/>
                  </a:lnTo>
                  <a:lnTo>
                    <a:pt x="1904" y="867"/>
                  </a:lnTo>
                  <a:lnTo>
                    <a:pt x="1923" y="869"/>
                  </a:lnTo>
                  <a:lnTo>
                    <a:pt x="1940" y="874"/>
                  </a:lnTo>
                  <a:lnTo>
                    <a:pt x="1954" y="881"/>
                  </a:lnTo>
                  <a:lnTo>
                    <a:pt x="1965" y="891"/>
                  </a:lnTo>
                  <a:lnTo>
                    <a:pt x="1975" y="905"/>
                  </a:lnTo>
                  <a:lnTo>
                    <a:pt x="1983" y="920"/>
                  </a:lnTo>
                  <a:lnTo>
                    <a:pt x="1990" y="940"/>
                  </a:lnTo>
                  <a:lnTo>
                    <a:pt x="1994" y="965"/>
                  </a:lnTo>
                  <a:lnTo>
                    <a:pt x="1998" y="993"/>
                  </a:lnTo>
                  <a:lnTo>
                    <a:pt x="1999" y="1025"/>
                  </a:lnTo>
                  <a:lnTo>
                    <a:pt x="1999" y="1414"/>
                  </a:lnTo>
                  <a:lnTo>
                    <a:pt x="2258" y="1414"/>
                  </a:lnTo>
                  <a:lnTo>
                    <a:pt x="2258" y="9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12" name="Freeform 12"/>
            <p:cNvSpPr>
              <a:spLocks/>
            </p:cNvSpPr>
            <p:nvPr/>
          </p:nvSpPr>
          <p:spPr bwMode="auto">
            <a:xfrm>
              <a:off x="751" y="3960"/>
              <a:ext cx="15" cy="35"/>
            </a:xfrm>
            <a:custGeom>
              <a:avLst/>
              <a:gdLst>
                <a:gd name="T0" fmla="*/ 0 w 74"/>
                <a:gd name="T1" fmla="*/ 175 h 175"/>
                <a:gd name="T2" fmla="*/ 0 w 74"/>
                <a:gd name="T3" fmla="*/ 0 h 175"/>
                <a:gd name="T4" fmla="*/ 74 w 74"/>
                <a:gd name="T5" fmla="*/ 0 h 175"/>
                <a:gd name="T6" fmla="*/ 74 w 74"/>
                <a:gd name="T7" fmla="*/ 31 h 175"/>
                <a:gd name="T8" fmla="*/ 34 w 74"/>
                <a:gd name="T9" fmla="*/ 31 h 175"/>
                <a:gd name="T10" fmla="*/ 34 w 74"/>
                <a:gd name="T11" fmla="*/ 69 h 175"/>
                <a:gd name="T12" fmla="*/ 69 w 74"/>
                <a:gd name="T13" fmla="*/ 69 h 175"/>
                <a:gd name="T14" fmla="*/ 69 w 74"/>
                <a:gd name="T15" fmla="*/ 100 h 175"/>
                <a:gd name="T16" fmla="*/ 34 w 74"/>
                <a:gd name="T17" fmla="*/ 100 h 175"/>
                <a:gd name="T18" fmla="*/ 34 w 74"/>
                <a:gd name="T19" fmla="*/ 140 h 175"/>
                <a:gd name="T20" fmla="*/ 74 w 74"/>
                <a:gd name="T21" fmla="*/ 140 h 175"/>
                <a:gd name="T22" fmla="*/ 74 w 74"/>
                <a:gd name="T23" fmla="*/ 175 h 175"/>
                <a:gd name="T24" fmla="*/ 0 w 74"/>
                <a:gd name="T25" fmla="*/ 175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4" h="175">
                  <a:moveTo>
                    <a:pt x="0" y="175"/>
                  </a:moveTo>
                  <a:lnTo>
                    <a:pt x="0" y="0"/>
                  </a:lnTo>
                  <a:lnTo>
                    <a:pt x="74" y="0"/>
                  </a:lnTo>
                  <a:lnTo>
                    <a:pt x="74" y="31"/>
                  </a:lnTo>
                  <a:lnTo>
                    <a:pt x="34" y="31"/>
                  </a:lnTo>
                  <a:lnTo>
                    <a:pt x="34" y="69"/>
                  </a:lnTo>
                  <a:lnTo>
                    <a:pt x="69" y="69"/>
                  </a:lnTo>
                  <a:lnTo>
                    <a:pt x="69" y="100"/>
                  </a:lnTo>
                  <a:lnTo>
                    <a:pt x="34" y="100"/>
                  </a:lnTo>
                  <a:lnTo>
                    <a:pt x="34" y="140"/>
                  </a:lnTo>
                  <a:lnTo>
                    <a:pt x="74" y="140"/>
                  </a:lnTo>
                  <a:lnTo>
                    <a:pt x="74" y="175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13" name="Freeform 13"/>
            <p:cNvSpPr>
              <a:spLocks/>
            </p:cNvSpPr>
            <p:nvPr/>
          </p:nvSpPr>
          <p:spPr bwMode="auto">
            <a:xfrm>
              <a:off x="770" y="3972"/>
              <a:ext cx="28" cy="23"/>
            </a:xfrm>
            <a:custGeom>
              <a:avLst/>
              <a:gdLst>
                <a:gd name="T0" fmla="*/ 0 w 142"/>
                <a:gd name="T1" fmla="*/ 117 h 117"/>
                <a:gd name="T2" fmla="*/ 0 w 142"/>
                <a:gd name="T3" fmla="*/ 0 h 117"/>
                <a:gd name="T4" fmla="*/ 33 w 142"/>
                <a:gd name="T5" fmla="*/ 0 h 117"/>
                <a:gd name="T6" fmla="*/ 33 w 142"/>
                <a:gd name="T7" fmla="*/ 16 h 117"/>
                <a:gd name="T8" fmla="*/ 35 w 142"/>
                <a:gd name="T9" fmla="*/ 12 h 117"/>
                <a:gd name="T10" fmla="*/ 38 w 142"/>
                <a:gd name="T11" fmla="*/ 9 h 117"/>
                <a:gd name="T12" fmla="*/ 47 w 142"/>
                <a:gd name="T13" fmla="*/ 2 h 117"/>
                <a:gd name="T14" fmla="*/ 49 w 142"/>
                <a:gd name="T15" fmla="*/ 1 h 117"/>
                <a:gd name="T16" fmla="*/ 53 w 142"/>
                <a:gd name="T17" fmla="*/ 0 h 117"/>
                <a:gd name="T18" fmla="*/ 72 w 142"/>
                <a:gd name="T19" fmla="*/ 0 h 117"/>
                <a:gd name="T20" fmla="*/ 78 w 142"/>
                <a:gd name="T21" fmla="*/ 2 h 117"/>
                <a:gd name="T22" fmla="*/ 83 w 142"/>
                <a:gd name="T23" fmla="*/ 6 h 117"/>
                <a:gd name="T24" fmla="*/ 85 w 142"/>
                <a:gd name="T25" fmla="*/ 13 h 117"/>
                <a:gd name="T26" fmla="*/ 87 w 142"/>
                <a:gd name="T27" fmla="*/ 16 h 117"/>
                <a:gd name="T28" fmla="*/ 91 w 142"/>
                <a:gd name="T29" fmla="*/ 13 h 117"/>
                <a:gd name="T30" fmla="*/ 95 w 142"/>
                <a:gd name="T31" fmla="*/ 6 h 117"/>
                <a:gd name="T32" fmla="*/ 102 w 142"/>
                <a:gd name="T33" fmla="*/ 2 h 117"/>
                <a:gd name="T34" fmla="*/ 113 w 142"/>
                <a:gd name="T35" fmla="*/ 0 h 117"/>
                <a:gd name="T36" fmla="*/ 119 w 142"/>
                <a:gd name="T37" fmla="*/ 0 h 117"/>
                <a:gd name="T38" fmla="*/ 130 w 142"/>
                <a:gd name="T39" fmla="*/ 2 h 117"/>
                <a:gd name="T40" fmla="*/ 136 w 142"/>
                <a:gd name="T41" fmla="*/ 7 h 117"/>
                <a:gd name="T42" fmla="*/ 139 w 142"/>
                <a:gd name="T43" fmla="*/ 15 h 117"/>
                <a:gd name="T44" fmla="*/ 141 w 142"/>
                <a:gd name="T45" fmla="*/ 27 h 117"/>
                <a:gd name="T46" fmla="*/ 142 w 142"/>
                <a:gd name="T47" fmla="*/ 45 h 117"/>
                <a:gd name="T48" fmla="*/ 142 w 142"/>
                <a:gd name="T49" fmla="*/ 117 h 117"/>
                <a:gd name="T50" fmla="*/ 110 w 142"/>
                <a:gd name="T51" fmla="*/ 117 h 117"/>
                <a:gd name="T52" fmla="*/ 110 w 142"/>
                <a:gd name="T53" fmla="*/ 41 h 117"/>
                <a:gd name="T54" fmla="*/ 107 w 142"/>
                <a:gd name="T55" fmla="*/ 34 h 117"/>
                <a:gd name="T56" fmla="*/ 107 w 142"/>
                <a:gd name="T57" fmla="*/ 31 h 117"/>
                <a:gd name="T58" fmla="*/ 105 w 142"/>
                <a:gd name="T59" fmla="*/ 31 h 117"/>
                <a:gd name="T60" fmla="*/ 103 w 142"/>
                <a:gd name="T61" fmla="*/ 30 h 117"/>
                <a:gd name="T62" fmla="*/ 101 w 142"/>
                <a:gd name="T63" fmla="*/ 27 h 117"/>
                <a:gd name="T64" fmla="*/ 99 w 142"/>
                <a:gd name="T65" fmla="*/ 27 h 117"/>
                <a:gd name="T66" fmla="*/ 94 w 142"/>
                <a:gd name="T67" fmla="*/ 30 h 117"/>
                <a:gd name="T68" fmla="*/ 90 w 142"/>
                <a:gd name="T69" fmla="*/ 34 h 117"/>
                <a:gd name="T70" fmla="*/ 87 w 142"/>
                <a:gd name="T71" fmla="*/ 39 h 117"/>
                <a:gd name="T72" fmla="*/ 87 w 142"/>
                <a:gd name="T73" fmla="*/ 117 h 117"/>
                <a:gd name="T74" fmla="*/ 55 w 142"/>
                <a:gd name="T75" fmla="*/ 117 h 117"/>
                <a:gd name="T76" fmla="*/ 55 w 142"/>
                <a:gd name="T77" fmla="*/ 38 h 117"/>
                <a:gd name="T78" fmla="*/ 53 w 142"/>
                <a:gd name="T79" fmla="*/ 31 h 117"/>
                <a:gd name="T80" fmla="*/ 51 w 142"/>
                <a:gd name="T81" fmla="*/ 29 h 117"/>
                <a:gd name="T82" fmla="*/ 48 w 142"/>
                <a:gd name="T83" fmla="*/ 27 h 117"/>
                <a:gd name="T84" fmla="*/ 44 w 142"/>
                <a:gd name="T85" fmla="*/ 27 h 117"/>
                <a:gd name="T86" fmla="*/ 41 w 142"/>
                <a:gd name="T87" fmla="*/ 29 h 117"/>
                <a:gd name="T88" fmla="*/ 35 w 142"/>
                <a:gd name="T89" fmla="*/ 34 h 117"/>
                <a:gd name="T90" fmla="*/ 35 w 142"/>
                <a:gd name="T91" fmla="*/ 35 h 117"/>
                <a:gd name="T92" fmla="*/ 34 w 142"/>
                <a:gd name="T93" fmla="*/ 38 h 117"/>
                <a:gd name="T94" fmla="*/ 34 w 142"/>
                <a:gd name="T95" fmla="*/ 40 h 117"/>
                <a:gd name="T96" fmla="*/ 33 w 142"/>
                <a:gd name="T97" fmla="*/ 43 h 117"/>
                <a:gd name="T98" fmla="*/ 33 w 142"/>
                <a:gd name="T99" fmla="*/ 117 h 117"/>
                <a:gd name="T100" fmla="*/ 0 w 142"/>
                <a:gd name="T101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" h="117">
                  <a:moveTo>
                    <a:pt x="0" y="117"/>
                  </a:moveTo>
                  <a:lnTo>
                    <a:pt x="0" y="0"/>
                  </a:lnTo>
                  <a:lnTo>
                    <a:pt x="33" y="0"/>
                  </a:lnTo>
                  <a:lnTo>
                    <a:pt x="33" y="16"/>
                  </a:lnTo>
                  <a:lnTo>
                    <a:pt x="35" y="12"/>
                  </a:lnTo>
                  <a:lnTo>
                    <a:pt x="38" y="9"/>
                  </a:lnTo>
                  <a:lnTo>
                    <a:pt x="47" y="2"/>
                  </a:lnTo>
                  <a:lnTo>
                    <a:pt x="49" y="1"/>
                  </a:lnTo>
                  <a:lnTo>
                    <a:pt x="53" y="0"/>
                  </a:lnTo>
                  <a:lnTo>
                    <a:pt x="72" y="0"/>
                  </a:lnTo>
                  <a:lnTo>
                    <a:pt x="78" y="2"/>
                  </a:lnTo>
                  <a:lnTo>
                    <a:pt x="83" y="6"/>
                  </a:lnTo>
                  <a:lnTo>
                    <a:pt x="85" y="13"/>
                  </a:lnTo>
                  <a:lnTo>
                    <a:pt x="87" y="16"/>
                  </a:lnTo>
                  <a:lnTo>
                    <a:pt x="91" y="13"/>
                  </a:lnTo>
                  <a:lnTo>
                    <a:pt x="95" y="6"/>
                  </a:lnTo>
                  <a:lnTo>
                    <a:pt x="102" y="2"/>
                  </a:lnTo>
                  <a:lnTo>
                    <a:pt x="113" y="0"/>
                  </a:lnTo>
                  <a:lnTo>
                    <a:pt x="119" y="0"/>
                  </a:lnTo>
                  <a:lnTo>
                    <a:pt x="130" y="2"/>
                  </a:lnTo>
                  <a:lnTo>
                    <a:pt x="136" y="7"/>
                  </a:lnTo>
                  <a:lnTo>
                    <a:pt x="139" y="15"/>
                  </a:lnTo>
                  <a:lnTo>
                    <a:pt x="141" y="27"/>
                  </a:lnTo>
                  <a:lnTo>
                    <a:pt x="142" y="45"/>
                  </a:lnTo>
                  <a:lnTo>
                    <a:pt x="142" y="117"/>
                  </a:lnTo>
                  <a:lnTo>
                    <a:pt x="110" y="117"/>
                  </a:lnTo>
                  <a:lnTo>
                    <a:pt x="110" y="41"/>
                  </a:lnTo>
                  <a:lnTo>
                    <a:pt x="107" y="34"/>
                  </a:lnTo>
                  <a:lnTo>
                    <a:pt x="107" y="31"/>
                  </a:lnTo>
                  <a:lnTo>
                    <a:pt x="105" y="31"/>
                  </a:lnTo>
                  <a:lnTo>
                    <a:pt x="103" y="30"/>
                  </a:lnTo>
                  <a:lnTo>
                    <a:pt x="101" y="27"/>
                  </a:lnTo>
                  <a:lnTo>
                    <a:pt x="99" y="27"/>
                  </a:lnTo>
                  <a:lnTo>
                    <a:pt x="94" y="30"/>
                  </a:lnTo>
                  <a:lnTo>
                    <a:pt x="90" y="34"/>
                  </a:lnTo>
                  <a:lnTo>
                    <a:pt x="87" y="39"/>
                  </a:lnTo>
                  <a:lnTo>
                    <a:pt x="87" y="117"/>
                  </a:lnTo>
                  <a:lnTo>
                    <a:pt x="55" y="117"/>
                  </a:lnTo>
                  <a:lnTo>
                    <a:pt x="55" y="38"/>
                  </a:lnTo>
                  <a:lnTo>
                    <a:pt x="53" y="31"/>
                  </a:lnTo>
                  <a:lnTo>
                    <a:pt x="51" y="29"/>
                  </a:lnTo>
                  <a:lnTo>
                    <a:pt x="48" y="27"/>
                  </a:lnTo>
                  <a:lnTo>
                    <a:pt x="44" y="27"/>
                  </a:lnTo>
                  <a:lnTo>
                    <a:pt x="41" y="29"/>
                  </a:lnTo>
                  <a:lnTo>
                    <a:pt x="35" y="34"/>
                  </a:lnTo>
                  <a:lnTo>
                    <a:pt x="35" y="35"/>
                  </a:lnTo>
                  <a:lnTo>
                    <a:pt x="34" y="38"/>
                  </a:lnTo>
                  <a:lnTo>
                    <a:pt x="34" y="40"/>
                  </a:lnTo>
                  <a:lnTo>
                    <a:pt x="33" y="43"/>
                  </a:lnTo>
                  <a:lnTo>
                    <a:pt x="33" y="117"/>
                  </a:lnTo>
                  <a:lnTo>
                    <a:pt x="0" y="1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14" name="Freeform 14"/>
            <p:cNvSpPr>
              <a:spLocks noEditPoints="1"/>
            </p:cNvSpPr>
            <p:nvPr/>
          </p:nvSpPr>
          <p:spPr bwMode="auto">
            <a:xfrm>
              <a:off x="803" y="3972"/>
              <a:ext cx="18" cy="33"/>
            </a:xfrm>
            <a:custGeom>
              <a:avLst/>
              <a:gdLst>
                <a:gd name="T0" fmla="*/ 47 w 93"/>
                <a:gd name="T1" fmla="*/ 25 h 166"/>
                <a:gd name="T2" fmla="*/ 44 w 93"/>
                <a:gd name="T3" fmla="*/ 25 h 166"/>
                <a:gd name="T4" fmla="*/ 37 w 93"/>
                <a:gd name="T5" fmla="*/ 30 h 166"/>
                <a:gd name="T6" fmla="*/ 35 w 93"/>
                <a:gd name="T7" fmla="*/ 34 h 166"/>
                <a:gd name="T8" fmla="*/ 34 w 93"/>
                <a:gd name="T9" fmla="*/ 39 h 166"/>
                <a:gd name="T10" fmla="*/ 33 w 93"/>
                <a:gd name="T11" fmla="*/ 46 h 166"/>
                <a:gd name="T12" fmla="*/ 33 w 93"/>
                <a:gd name="T13" fmla="*/ 72 h 166"/>
                <a:gd name="T14" fmla="*/ 35 w 93"/>
                <a:gd name="T15" fmla="*/ 82 h 166"/>
                <a:gd name="T16" fmla="*/ 37 w 93"/>
                <a:gd name="T17" fmla="*/ 87 h 166"/>
                <a:gd name="T18" fmla="*/ 44 w 93"/>
                <a:gd name="T19" fmla="*/ 91 h 166"/>
                <a:gd name="T20" fmla="*/ 49 w 93"/>
                <a:gd name="T21" fmla="*/ 91 h 166"/>
                <a:gd name="T22" fmla="*/ 52 w 93"/>
                <a:gd name="T23" fmla="*/ 90 h 166"/>
                <a:gd name="T24" fmla="*/ 56 w 93"/>
                <a:gd name="T25" fmla="*/ 85 h 166"/>
                <a:gd name="T26" fmla="*/ 58 w 93"/>
                <a:gd name="T27" fmla="*/ 82 h 166"/>
                <a:gd name="T28" fmla="*/ 59 w 93"/>
                <a:gd name="T29" fmla="*/ 75 h 166"/>
                <a:gd name="T30" fmla="*/ 61 w 93"/>
                <a:gd name="T31" fmla="*/ 68 h 166"/>
                <a:gd name="T32" fmla="*/ 62 w 93"/>
                <a:gd name="T33" fmla="*/ 56 h 166"/>
                <a:gd name="T34" fmla="*/ 61 w 93"/>
                <a:gd name="T35" fmla="*/ 46 h 166"/>
                <a:gd name="T36" fmla="*/ 59 w 93"/>
                <a:gd name="T37" fmla="*/ 39 h 166"/>
                <a:gd name="T38" fmla="*/ 58 w 93"/>
                <a:gd name="T39" fmla="*/ 34 h 166"/>
                <a:gd name="T40" fmla="*/ 56 w 93"/>
                <a:gd name="T41" fmla="*/ 30 h 166"/>
                <a:gd name="T42" fmla="*/ 54 w 93"/>
                <a:gd name="T43" fmla="*/ 27 h 166"/>
                <a:gd name="T44" fmla="*/ 51 w 93"/>
                <a:gd name="T45" fmla="*/ 25 h 166"/>
                <a:gd name="T46" fmla="*/ 47 w 93"/>
                <a:gd name="T47" fmla="*/ 25 h 166"/>
                <a:gd name="T48" fmla="*/ 0 w 93"/>
                <a:gd name="T49" fmla="*/ 166 h 166"/>
                <a:gd name="T50" fmla="*/ 0 w 93"/>
                <a:gd name="T51" fmla="*/ 0 h 166"/>
                <a:gd name="T52" fmla="*/ 33 w 93"/>
                <a:gd name="T53" fmla="*/ 0 h 166"/>
                <a:gd name="T54" fmla="*/ 33 w 93"/>
                <a:gd name="T55" fmla="*/ 16 h 166"/>
                <a:gd name="T56" fmla="*/ 35 w 93"/>
                <a:gd name="T57" fmla="*/ 12 h 166"/>
                <a:gd name="T58" fmla="*/ 37 w 93"/>
                <a:gd name="T59" fmla="*/ 9 h 166"/>
                <a:gd name="T60" fmla="*/ 44 w 93"/>
                <a:gd name="T61" fmla="*/ 2 h 166"/>
                <a:gd name="T62" fmla="*/ 51 w 93"/>
                <a:gd name="T63" fmla="*/ 0 h 166"/>
                <a:gd name="T64" fmla="*/ 58 w 93"/>
                <a:gd name="T65" fmla="*/ 0 h 166"/>
                <a:gd name="T66" fmla="*/ 68 w 93"/>
                <a:gd name="T67" fmla="*/ 1 h 166"/>
                <a:gd name="T68" fmla="*/ 77 w 93"/>
                <a:gd name="T69" fmla="*/ 4 h 166"/>
                <a:gd name="T70" fmla="*/ 84 w 93"/>
                <a:gd name="T71" fmla="*/ 13 h 166"/>
                <a:gd name="T72" fmla="*/ 90 w 93"/>
                <a:gd name="T73" fmla="*/ 26 h 166"/>
                <a:gd name="T74" fmla="*/ 92 w 93"/>
                <a:gd name="T75" fmla="*/ 42 h 166"/>
                <a:gd name="T76" fmla="*/ 93 w 93"/>
                <a:gd name="T77" fmla="*/ 60 h 166"/>
                <a:gd name="T78" fmla="*/ 92 w 93"/>
                <a:gd name="T79" fmla="*/ 78 h 166"/>
                <a:gd name="T80" fmla="*/ 90 w 93"/>
                <a:gd name="T81" fmla="*/ 93 h 166"/>
                <a:gd name="T82" fmla="*/ 84 w 93"/>
                <a:gd name="T83" fmla="*/ 106 h 166"/>
                <a:gd name="T84" fmla="*/ 77 w 93"/>
                <a:gd name="T85" fmla="*/ 113 h 166"/>
                <a:gd name="T86" fmla="*/ 68 w 93"/>
                <a:gd name="T87" fmla="*/ 118 h 166"/>
                <a:gd name="T88" fmla="*/ 58 w 93"/>
                <a:gd name="T89" fmla="*/ 120 h 166"/>
                <a:gd name="T90" fmla="*/ 52 w 93"/>
                <a:gd name="T91" fmla="*/ 120 h 166"/>
                <a:gd name="T92" fmla="*/ 48 w 93"/>
                <a:gd name="T93" fmla="*/ 119 h 166"/>
                <a:gd name="T94" fmla="*/ 44 w 93"/>
                <a:gd name="T95" fmla="*/ 114 h 166"/>
                <a:gd name="T96" fmla="*/ 41 w 93"/>
                <a:gd name="T97" fmla="*/ 112 h 166"/>
                <a:gd name="T98" fmla="*/ 36 w 93"/>
                <a:gd name="T99" fmla="*/ 108 h 166"/>
                <a:gd name="T100" fmla="*/ 34 w 93"/>
                <a:gd name="T101" fmla="*/ 104 h 166"/>
                <a:gd name="T102" fmla="*/ 33 w 93"/>
                <a:gd name="T103" fmla="*/ 100 h 166"/>
                <a:gd name="T104" fmla="*/ 33 w 93"/>
                <a:gd name="T105" fmla="*/ 166 h 166"/>
                <a:gd name="T106" fmla="*/ 0 w 93"/>
                <a:gd name="T107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3" h="166">
                  <a:moveTo>
                    <a:pt x="47" y="25"/>
                  </a:moveTo>
                  <a:lnTo>
                    <a:pt x="44" y="25"/>
                  </a:lnTo>
                  <a:lnTo>
                    <a:pt x="37" y="30"/>
                  </a:lnTo>
                  <a:lnTo>
                    <a:pt x="35" y="34"/>
                  </a:lnTo>
                  <a:lnTo>
                    <a:pt x="34" y="39"/>
                  </a:lnTo>
                  <a:lnTo>
                    <a:pt x="33" y="46"/>
                  </a:lnTo>
                  <a:lnTo>
                    <a:pt x="33" y="72"/>
                  </a:lnTo>
                  <a:lnTo>
                    <a:pt x="35" y="82"/>
                  </a:lnTo>
                  <a:lnTo>
                    <a:pt x="37" y="87"/>
                  </a:lnTo>
                  <a:lnTo>
                    <a:pt x="44" y="91"/>
                  </a:lnTo>
                  <a:lnTo>
                    <a:pt x="49" y="91"/>
                  </a:lnTo>
                  <a:lnTo>
                    <a:pt x="52" y="90"/>
                  </a:lnTo>
                  <a:lnTo>
                    <a:pt x="56" y="85"/>
                  </a:lnTo>
                  <a:lnTo>
                    <a:pt x="58" y="82"/>
                  </a:lnTo>
                  <a:lnTo>
                    <a:pt x="59" y="75"/>
                  </a:lnTo>
                  <a:lnTo>
                    <a:pt x="61" y="68"/>
                  </a:lnTo>
                  <a:lnTo>
                    <a:pt x="62" y="56"/>
                  </a:lnTo>
                  <a:lnTo>
                    <a:pt x="61" y="46"/>
                  </a:lnTo>
                  <a:lnTo>
                    <a:pt x="59" y="39"/>
                  </a:lnTo>
                  <a:lnTo>
                    <a:pt x="58" y="34"/>
                  </a:lnTo>
                  <a:lnTo>
                    <a:pt x="56" y="30"/>
                  </a:lnTo>
                  <a:lnTo>
                    <a:pt x="54" y="27"/>
                  </a:lnTo>
                  <a:lnTo>
                    <a:pt x="51" y="25"/>
                  </a:lnTo>
                  <a:lnTo>
                    <a:pt x="47" y="25"/>
                  </a:lnTo>
                  <a:close/>
                  <a:moveTo>
                    <a:pt x="0" y="166"/>
                  </a:moveTo>
                  <a:lnTo>
                    <a:pt x="0" y="0"/>
                  </a:lnTo>
                  <a:lnTo>
                    <a:pt x="33" y="0"/>
                  </a:lnTo>
                  <a:lnTo>
                    <a:pt x="33" y="16"/>
                  </a:lnTo>
                  <a:lnTo>
                    <a:pt x="35" y="12"/>
                  </a:lnTo>
                  <a:lnTo>
                    <a:pt x="37" y="9"/>
                  </a:lnTo>
                  <a:lnTo>
                    <a:pt x="44" y="2"/>
                  </a:lnTo>
                  <a:lnTo>
                    <a:pt x="51" y="0"/>
                  </a:lnTo>
                  <a:lnTo>
                    <a:pt x="58" y="0"/>
                  </a:lnTo>
                  <a:lnTo>
                    <a:pt x="68" y="1"/>
                  </a:lnTo>
                  <a:lnTo>
                    <a:pt x="77" y="4"/>
                  </a:lnTo>
                  <a:lnTo>
                    <a:pt x="84" y="13"/>
                  </a:lnTo>
                  <a:lnTo>
                    <a:pt x="90" y="26"/>
                  </a:lnTo>
                  <a:lnTo>
                    <a:pt x="92" y="42"/>
                  </a:lnTo>
                  <a:lnTo>
                    <a:pt x="93" y="60"/>
                  </a:lnTo>
                  <a:lnTo>
                    <a:pt x="92" y="78"/>
                  </a:lnTo>
                  <a:lnTo>
                    <a:pt x="90" y="93"/>
                  </a:lnTo>
                  <a:lnTo>
                    <a:pt x="84" y="106"/>
                  </a:lnTo>
                  <a:lnTo>
                    <a:pt x="77" y="113"/>
                  </a:lnTo>
                  <a:lnTo>
                    <a:pt x="68" y="118"/>
                  </a:lnTo>
                  <a:lnTo>
                    <a:pt x="58" y="120"/>
                  </a:lnTo>
                  <a:lnTo>
                    <a:pt x="52" y="120"/>
                  </a:lnTo>
                  <a:lnTo>
                    <a:pt x="48" y="119"/>
                  </a:lnTo>
                  <a:lnTo>
                    <a:pt x="44" y="114"/>
                  </a:lnTo>
                  <a:lnTo>
                    <a:pt x="41" y="112"/>
                  </a:lnTo>
                  <a:lnTo>
                    <a:pt x="36" y="108"/>
                  </a:lnTo>
                  <a:lnTo>
                    <a:pt x="34" y="104"/>
                  </a:lnTo>
                  <a:lnTo>
                    <a:pt x="33" y="100"/>
                  </a:lnTo>
                  <a:lnTo>
                    <a:pt x="33" y="166"/>
                  </a:lnTo>
                  <a:lnTo>
                    <a:pt x="0" y="16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15" name="Freeform 15"/>
            <p:cNvSpPr>
              <a:spLocks/>
            </p:cNvSpPr>
            <p:nvPr/>
          </p:nvSpPr>
          <p:spPr bwMode="auto">
            <a:xfrm>
              <a:off x="825" y="3971"/>
              <a:ext cx="12" cy="24"/>
            </a:xfrm>
            <a:custGeom>
              <a:avLst/>
              <a:gdLst>
                <a:gd name="T0" fmla="*/ 0 w 58"/>
                <a:gd name="T1" fmla="*/ 121 h 121"/>
                <a:gd name="T2" fmla="*/ 0 w 58"/>
                <a:gd name="T3" fmla="*/ 4 h 121"/>
                <a:gd name="T4" fmla="*/ 29 w 58"/>
                <a:gd name="T5" fmla="*/ 4 h 121"/>
                <a:gd name="T6" fmla="*/ 29 w 58"/>
                <a:gd name="T7" fmla="*/ 24 h 121"/>
                <a:gd name="T8" fmla="*/ 40 w 58"/>
                <a:gd name="T9" fmla="*/ 6 h 121"/>
                <a:gd name="T10" fmla="*/ 49 w 58"/>
                <a:gd name="T11" fmla="*/ 2 h 121"/>
                <a:gd name="T12" fmla="*/ 58 w 58"/>
                <a:gd name="T13" fmla="*/ 0 h 121"/>
                <a:gd name="T14" fmla="*/ 58 w 58"/>
                <a:gd name="T15" fmla="*/ 31 h 121"/>
                <a:gd name="T16" fmla="*/ 50 w 58"/>
                <a:gd name="T17" fmla="*/ 31 h 121"/>
                <a:gd name="T18" fmla="*/ 46 w 58"/>
                <a:gd name="T19" fmla="*/ 33 h 121"/>
                <a:gd name="T20" fmla="*/ 42 w 58"/>
                <a:gd name="T21" fmla="*/ 35 h 121"/>
                <a:gd name="T22" fmla="*/ 40 w 58"/>
                <a:gd name="T23" fmla="*/ 36 h 121"/>
                <a:gd name="T24" fmla="*/ 38 w 58"/>
                <a:gd name="T25" fmla="*/ 38 h 121"/>
                <a:gd name="T26" fmla="*/ 35 w 58"/>
                <a:gd name="T27" fmla="*/ 45 h 121"/>
                <a:gd name="T28" fmla="*/ 34 w 58"/>
                <a:gd name="T29" fmla="*/ 54 h 121"/>
                <a:gd name="T30" fmla="*/ 32 w 58"/>
                <a:gd name="T31" fmla="*/ 66 h 121"/>
                <a:gd name="T32" fmla="*/ 32 w 58"/>
                <a:gd name="T33" fmla="*/ 121 h 121"/>
                <a:gd name="T34" fmla="*/ 0 w 58"/>
                <a:gd name="T35" fmla="*/ 12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121">
                  <a:moveTo>
                    <a:pt x="0" y="121"/>
                  </a:moveTo>
                  <a:lnTo>
                    <a:pt x="0" y="4"/>
                  </a:lnTo>
                  <a:lnTo>
                    <a:pt x="29" y="4"/>
                  </a:lnTo>
                  <a:lnTo>
                    <a:pt x="29" y="24"/>
                  </a:lnTo>
                  <a:lnTo>
                    <a:pt x="40" y="6"/>
                  </a:lnTo>
                  <a:lnTo>
                    <a:pt x="49" y="2"/>
                  </a:lnTo>
                  <a:lnTo>
                    <a:pt x="58" y="0"/>
                  </a:lnTo>
                  <a:lnTo>
                    <a:pt x="58" y="31"/>
                  </a:lnTo>
                  <a:lnTo>
                    <a:pt x="50" y="31"/>
                  </a:lnTo>
                  <a:lnTo>
                    <a:pt x="46" y="33"/>
                  </a:lnTo>
                  <a:lnTo>
                    <a:pt x="42" y="35"/>
                  </a:lnTo>
                  <a:lnTo>
                    <a:pt x="40" y="36"/>
                  </a:lnTo>
                  <a:lnTo>
                    <a:pt x="38" y="38"/>
                  </a:lnTo>
                  <a:lnTo>
                    <a:pt x="35" y="45"/>
                  </a:lnTo>
                  <a:lnTo>
                    <a:pt x="34" y="54"/>
                  </a:lnTo>
                  <a:lnTo>
                    <a:pt x="32" y="66"/>
                  </a:lnTo>
                  <a:lnTo>
                    <a:pt x="32" y="121"/>
                  </a:lnTo>
                  <a:lnTo>
                    <a:pt x="0" y="12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16" name="Freeform 16"/>
            <p:cNvSpPr>
              <a:spLocks noEditPoints="1"/>
            </p:cNvSpPr>
            <p:nvPr/>
          </p:nvSpPr>
          <p:spPr bwMode="auto">
            <a:xfrm>
              <a:off x="838" y="3971"/>
              <a:ext cx="20" cy="25"/>
            </a:xfrm>
            <a:custGeom>
              <a:avLst/>
              <a:gdLst>
                <a:gd name="T0" fmla="*/ 69 w 98"/>
                <a:gd name="T1" fmla="*/ 52 h 124"/>
                <a:gd name="T2" fmla="*/ 67 w 98"/>
                <a:gd name="T3" fmla="*/ 42 h 124"/>
                <a:gd name="T4" fmla="*/ 63 w 98"/>
                <a:gd name="T5" fmla="*/ 31 h 124"/>
                <a:gd name="T6" fmla="*/ 61 w 98"/>
                <a:gd name="T7" fmla="*/ 30 h 124"/>
                <a:gd name="T8" fmla="*/ 60 w 98"/>
                <a:gd name="T9" fmla="*/ 28 h 124"/>
                <a:gd name="T10" fmla="*/ 58 w 98"/>
                <a:gd name="T11" fmla="*/ 27 h 124"/>
                <a:gd name="T12" fmla="*/ 54 w 98"/>
                <a:gd name="T13" fmla="*/ 26 h 124"/>
                <a:gd name="T14" fmla="*/ 51 w 98"/>
                <a:gd name="T15" fmla="*/ 26 h 124"/>
                <a:gd name="T16" fmla="*/ 46 w 98"/>
                <a:gd name="T17" fmla="*/ 27 h 124"/>
                <a:gd name="T18" fmla="*/ 43 w 98"/>
                <a:gd name="T19" fmla="*/ 28 h 124"/>
                <a:gd name="T20" fmla="*/ 40 w 98"/>
                <a:gd name="T21" fmla="*/ 31 h 124"/>
                <a:gd name="T22" fmla="*/ 33 w 98"/>
                <a:gd name="T23" fmla="*/ 42 h 124"/>
                <a:gd name="T24" fmla="*/ 32 w 98"/>
                <a:gd name="T25" fmla="*/ 46 h 124"/>
                <a:gd name="T26" fmla="*/ 31 w 98"/>
                <a:gd name="T27" fmla="*/ 52 h 124"/>
                <a:gd name="T28" fmla="*/ 69 w 98"/>
                <a:gd name="T29" fmla="*/ 52 h 124"/>
                <a:gd name="T30" fmla="*/ 31 w 98"/>
                <a:gd name="T31" fmla="*/ 73 h 124"/>
                <a:gd name="T32" fmla="*/ 33 w 98"/>
                <a:gd name="T33" fmla="*/ 85 h 124"/>
                <a:gd name="T34" fmla="*/ 38 w 98"/>
                <a:gd name="T35" fmla="*/ 93 h 124"/>
                <a:gd name="T36" fmla="*/ 40 w 98"/>
                <a:gd name="T37" fmla="*/ 96 h 124"/>
                <a:gd name="T38" fmla="*/ 42 w 98"/>
                <a:gd name="T39" fmla="*/ 98 h 124"/>
                <a:gd name="T40" fmla="*/ 44 w 98"/>
                <a:gd name="T41" fmla="*/ 100 h 124"/>
                <a:gd name="T42" fmla="*/ 48 w 98"/>
                <a:gd name="T43" fmla="*/ 101 h 124"/>
                <a:gd name="T44" fmla="*/ 51 w 98"/>
                <a:gd name="T45" fmla="*/ 101 h 124"/>
                <a:gd name="T46" fmla="*/ 58 w 98"/>
                <a:gd name="T47" fmla="*/ 98 h 124"/>
                <a:gd name="T48" fmla="*/ 60 w 98"/>
                <a:gd name="T49" fmla="*/ 95 h 124"/>
                <a:gd name="T50" fmla="*/ 62 w 98"/>
                <a:gd name="T51" fmla="*/ 94 h 124"/>
                <a:gd name="T52" fmla="*/ 63 w 98"/>
                <a:gd name="T53" fmla="*/ 93 h 124"/>
                <a:gd name="T54" fmla="*/ 65 w 98"/>
                <a:gd name="T55" fmla="*/ 88 h 124"/>
                <a:gd name="T56" fmla="*/ 65 w 98"/>
                <a:gd name="T57" fmla="*/ 86 h 124"/>
                <a:gd name="T58" fmla="*/ 94 w 98"/>
                <a:gd name="T59" fmla="*/ 86 h 124"/>
                <a:gd name="T60" fmla="*/ 91 w 98"/>
                <a:gd name="T61" fmla="*/ 97 h 124"/>
                <a:gd name="T62" fmla="*/ 86 w 98"/>
                <a:gd name="T63" fmla="*/ 107 h 124"/>
                <a:gd name="T64" fmla="*/ 80 w 98"/>
                <a:gd name="T65" fmla="*/ 115 h 124"/>
                <a:gd name="T66" fmla="*/ 71 w 98"/>
                <a:gd name="T67" fmla="*/ 120 h 124"/>
                <a:gd name="T68" fmla="*/ 60 w 98"/>
                <a:gd name="T69" fmla="*/ 123 h 124"/>
                <a:gd name="T70" fmla="*/ 49 w 98"/>
                <a:gd name="T71" fmla="*/ 124 h 124"/>
                <a:gd name="T72" fmla="*/ 35 w 98"/>
                <a:gd name="T73" fmla="*/ 122 h 124"/>
                <a:gd name="T74" fmla="*/ 24 w 98"/>
                <a:gd name="T75" fmla="*/ 116 h 124"/>
                <a:gd name="T76" fmla="*/ 14 w 98"/>
                <a:gd name="T77" fmla="*/ 107 h 124"/>
                <a:gd name="T78" fmla="*/ 6 w 98"/>
                <a:gd name="T79" fmla="*/ 94 h 124"/>
                <a:gd name="T80" fmla="*/ 2 w 98"/>
                <a:gd name="T81" fmla="*/ 79 h 124"/>
                <a:gd name="T82" fmla="*/ 0 w 98"/>
                <a:gd name="T83" fmla="*/ 64 h 124"/>
                <a:gd name="T84" fmla="*/ 2 w 98"/>
                <a:gd name="T85" fmla="*/ 46 h 124"/>
                <a:gd name="T86" fmla="*/ 6 w 98"/>
                <a:gd name="T87" fmla="*/ 30 h 124"/>
                <a:gd name="T88" fmla="*/ 14 w 98"/>
                <a:gd name="T89" fmla="*/ 17 h 124"/>
                <a:gd name="T90" fmla="*/ 24 w 98"/>
                <a:gd name="T91" fmla="*/ 8 h 124"/>
                <a:gd name="T92" fmla="*/ 35 w 98"/>
                <a:gd name="T93" fmla="*/ 2 h 124"/>
                <a:gd name="T94" fmla="*/ 49 w 98"/>
                <a:gd name="T95" fmla="*/ 0 h 124"/>
                <a:gd name="T96" fmla="*/ 64 w 98"/>
                <a:gd name="T97" fmla="*/ 2 h 124"/>
                <a:gd name="T98" fmla="*/ 77 w 98"/>
                <a:gd name="T99" fmla="*/ 8 h 124"/>
                <a:gd name="T100" fmla="*/ 86 w 98"/>
                <a:gd name="T101" fmla="*/ 17 h 124"/>
                <a:gd name="T102" fmla="*/ 90 w 98"/>
                <a:gd name="T103" fmla="*/ 27 h 124"/>
                <a:gd name="T104" fmla="*/ 94 w 98"/>
                <a:gd name="T105" fmla="*/ 38 h 124"/>
                <a:gd name="T106" fmla="*/ 97 w 98"/>
                <a:gd name="T107" fmla="*/ 50 h 124"/>
                <a:gd name="T108" fmla="*/ 98 w 98"/>
                <a:gd name="T109" fmla="*/ 66 h 124"/>
                <a:gd name="T110" fmla="*/ 98 w 98"/>
                <a:gd name="T111" fmla="*/ 73 h 124"/>
                <a:gd name="T112" fmla="*/ 31 w 98"/>
                <a:gd name="T113" fmla="*/ 73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8" h="124">
                  <a:moveTo>
                    <a:pt x="69" y="52"/>
                  </a:moveTo>
                  <a:lnTo>
                    <a:pt x="67" y="42"/>
                  </a:lnTo>
                  <a:lnTo>
                    <a:pt x="63" y="31"/>
                  </a:lnTo>
                  <a:lnTo>
                    <a:pt x="61" y="30"/>
                  </a:lnTo>
                  <a:lnTo>
                    <a:pt x="60" y="28"/>
                  </a:lnTo>
                  <a:lnTo>
                    <a:pt x="58" y="27"/>
                  </a:lnTo>
                  <a:lnTo>
                    <a:pt x="54" y="26"/>
                  </a:lnTo>
                  <a:lnTo>
                    <a:pt x="51" y="26"/>
                  </a:lnTo>
                  <a:lnTo>
                    <a:pt x="46" y="27"/>
                  </a:lnTo>
                  <a:lnTo>
                    <a:pt x="43" y="28"/>
                  </a:lnTo>
                  <a:lnTo>
                    <a:pt x="40" y="31"/>
                  </a:lnTo>
                  <a:lnTo>
                    <a:pt x="33" y="42"/>
                  </a:lnTo>
                  <a:lnTo>
                    <a:pt x="32" y="46"/>
                  </a:lnTo>
                  <a:lnTo>
                    <a:pt x="31" y="52"/>
                  </a:lnTo>
                  <a:lnTo>
                    <a:pt x="69" y="52"/>
                  </a:lnTo>
                  <a:close/>
                  <a:moveTo>
                    <a:pt x="31" y="73"/>
                  </a:moveTo>
                  <a:lnTo>
                    <a:pt x="33" y="85"/>
                  </a:lnTo>
                  <a:lnTo>
                    <a:pt x="38" y="93"/>
                  </a:lnTo>
                  <a:lnTo>
                    <a:pt x="40" y="96"/>
                  </a:lnTo>
                  <a:lnTo>
                    <a:pt x="42" y="98"/>
                  </a:lnTo>
                  <a:lnTo>
                    <a:pt x="44" y="100"/>
                  </a:lnTo>
                  <a:lnTo>
                    <a:pt x="48" y="101"/>
                  </a:lnTo>
                  <a:lnTo>
                    <a:pt x="51" y="101"/>
                  </a:lnTo>
                  <a:lnTo>
                    <a:pt x="58" y="98"/>
                  </a:lnTo>
                  <a:lnTo>
                    <a:pt x="60" y="95"/>
                  </a:lnTo>
                  <a:lnTo>
                    <a:pt x="62" y="94"/>
                  </a:lnTo>
                  <a:lnTo>
                    <a:pt x="63" y="93"/>
                  </a:lnTo>
                  <a:lnTo>
                    <a:pt x="65" y="88"/>
                  </a:lnTo>
                  <a:lnTo>
                    <a:pt x="65" y="86"/>
                  </a:lnTo>
                  <a:lnTo>
                    <a:pt x="94" y="86"/>
                  </a:lnTo>
                  <a:lnTo>
                    <a:pt x="91" y="97"/>
                  </a:lnTo>
                  <a:lnTo>
                    <a:pt x="86" y="107"/>
                  </a:lnTo>
                  <a:lnTo>
                    <a:pt x="80" y="115"/>
                  </a:lnTo>
                  <a:lnTo>
                    <a:pt x="71" y="120"/>
                  </a:lnTo>
                  <a:lnTo>
                    <a:pt x="60" y="123"/>
                  </a:lnTo>
                  <a:lnTo>
                    <a:pt x="49" y="124"/>
                  </a:lnTo>
                  <a:lnTo>
                    <a:pt x="35" y="122"/>
                  </a:lnTo>
                  <a:lnTo>
                    <a:pt x="24" y="116"/>
                  </a:lnTo>
                  <a:lnTo>
                    <a:pt x="14" y="107"/>
                  </a:lnTo>
                  <a:lnTo>
                    <a:pt x="6" y="94"/>
                  </a:lnTo>
                  <a:lnTo>
                    <a:pt x="2" y="79"/>
                  </a:lnTo>
                  <a:lnTo>
                    <a:pt x="0" y="64"/>
                  </a:lnTo>
                  <a:lnTo>
                    <a:pt x="2" y="46"/>
                  </a:lnTo>
                  <a:lnTo>
                    <a:pt x="6" y="30"/>
                  </a:lnTo>
                  <a:lnTo>
                    <a:pt x="14" y="17"/>
                  </a:lnTo>
                  <a:lnTo>
                    <a:pt x="24" y="8"/>
                  </a:lnTo>
                  <a:lnTo>
                    <a:pt x="35" y="2"/>
                  </a:lnTo>
                  <a:lnTo>
                    <a:pt x="49" y="0"/>
                  </a:lnTo>
                  <a:lnTo>
                    <a:pt x="64" y="2"/>
                  </a:lnTo>
                  <a:lnTo>
                    <a:pt x="77" y="8"/>
                  </a:lnTo>
                  <a:lnTo>
                    <a:pt x="86" y="17"/>
                  </a:lnTo>
                  <a:lnTo>
                    <a:pt x="90" y="27"/>
                  </a:lnTo>
                  <a:lnTo>
                    <a:pt x="94" y="38"/>
                  </a:lnTo>
                  <a:lnTo>
                    <a:pt x="97" y="50"/>
                  </a:lnTo>
                  <a:lnTo>
                    <a:pt x="98" y="66"/>
                  </a:lnTo>
                  <a:lnTo>
                    <a:pt x="98" y="73"/>
                  </a:lnTo>
                  <a:lnTo>
                    <a:pt x="31" y="7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17" name="Freeform 17"/>
            <p:cNvSpPr>
              <a:spLocks/>
            </p:cNvSpPr>
            <p:nvPr/>
          </p:nvSpPr>
          <p:spPr bwMode="auto">
            <a:xfrm>
              <a:off x="859" y="3971"/>
              <a:ext cx="15" cy="25"/>
            </a:xfrm>
            <a:custGeom>
              <a:avLst/>
              <a:gdLst>
                <a:gd name="T0" fmla="*/ 0 w 75"/>
                <a:gd name="T1" fmla="*/ 113 h 124"/>
                <a:gd name="T2" fmla="*/ 15 w 75"/>
                <a:gd name="T3" fmla="*/ 86 h 124"/>
                <a:gd name="T4" fmla="*/ 22 w 75"/>
                <a:gd name="T5" fmla="*/ 91 h 124"/>
                <a:gd name="T6" fmla="*/ 30 w 75"/>
                <a:gd name="T7" fmla="*/ 95 h 124"/>
                <a:gd name="T8" fmla="*/ 38 w 75"/>
                <a:gd name="T9" fmla="*/ 95 h 124"/>
                <a:gd name="T10" fmla="*/ 42 w 75"/>
                <a:gd name="T11" fmla="*/ 92 h 124"/>
                <a:gd name="T12" fmla="*/ 43 w 75"/>
                <a:gd name="T13" fmla="*/ 89 h 124"/>
                <a:gd name="T14" fmla="*/ 44 w 75"/>
                <a:gd name="T15" fmla="*/ 88 h 124"/>
                <a:gd name="T16" fmla="*/ 44 w 75"/>
                <a:gd name="T17" fmla="*/ 86 h 124"/>
                <a:gd name="T18" fmla="*/ 42 w 75"/>
                <a:gd name="T19" fmla="*/ 82 h 124"/>
                <a:gd name="T20" fmla="*/ 38 w 75"/>
                <a:gd name="T21" fmla="*/ 79 h 124"/>
                <a:gd name="T22" fmla="*/ 29 w 75"/>
                <a:gd name="T23" fmla="*/ 73 h 124"/>
                <a:gd name="T24" fmla="*/ 28 w 75"/>
                <a:gd name="T25" fmla="*/ 73 h 124"/>
                <a:gd name="T26" fmla="*/ 26 w 75"/>
                <a:gd name="T27" fmla="*/ 71 h 124"/>
                <a:gd name="T28" fmla="*/ 26 w 75"/>
                <a:gd name="T29" fmla="*/ 69 h 124"/>
                <a:gd name="T30" fmla="*/ 15 w 75"/>
                <a:gd name="T31" fmla="*/ 63 h 124"/>
                <a:gd name="T32" fmla="*/ 12 w 75"/>
                <a:gd name="T33" fmla="*/ 58 h 124"/>
                <a:gd name="T34" fmla="*/ 9 w 75"/>
                <a:gd name="T35" fmla="*/ 55 h 124"/>
                <a:gd name="T36" fmla="*/ 6 w 75"/>
                <a:gd name="T37" fmla="*/ 49 h 124"/>
                <a:gd name="T38" fmla="*/ 4 w 75"/>
                <a:gd name="T39" fmla="*/ 38 h 124"/>
                <a:gd name="T40" fmla="*/ 5 w 75"/>
                <a:gd name="T41" fmla="*/ 27 h 124"/>
                <a:gd name="T42" fmla="*/ 9 w 75"/>
                <a:gd name="T43" fmla="*/ 18 h 124"/>
                <a:gd name="T44" fmla="*/ 15 w 75"/>
                <a:gd name="T45" fmla="*/ 11 h 124"/>
                <a:gd name="T46" fmla="*/ 23 w 75"/>
                <a:gd name="T47" fmla="*/ 5 h 124"/>
                <a:gd name="T48" fmla="*/ 32 w 75"/>
                <a:gd name="T49" fmla="*/ 1 h 124"/>
                <a:gd name="T50" fmla="*/ 44 w 75"/>
                <a:gd name="T51" fmla="*/ 0 h 124"/>
                <a:gd name="T52" fmla="*/ 48 w 75"/>
                <a:gd name="T53" fmla="*/ 0 h 124"/>
                <a:gd name="T54" fmla="*/ 52 w 75"/>
                <a:gd name="T55" fmla="*/ 2 h 124"/>
                <a:gd name="T56" fmla="*/ 56 w 75"/>
                <a:gd name="T57" fmla="*/ 4 h 124"/>
                <a:gd name="T58" fmla="*/ 61 w 75"/>
                <a:gd name="T59" fmla="*/ 4 h 124"/>
                <a:gd name="T60" fmla="*/ 67 w 75"/>
                <a:gd name="T61" fmla="*/ 8 h 124"/>
                <a:gd name="T62" fmla="*/ 72 w 75"/>
                <a:gd name="T63" fmla="*/ 9 h 124"/>
                <a:gd name="T64" fmla="*/ 75 w 75"/>
                <a:gd name="T65" fmla="*/ 11 h 124"/>
                <a:gd name="T66" fmla="*/ 61 w 75"/>
                <a:gd name="T67" fmla="*/ 35 h 124"/>
                <a:gd name="T68" fmla="*/ 58 w 75"/>
                <a:gd name="T69" fmla="*/ 31 h 124"/>
                <a:gd name="T70" fmla="*/ 52 w 75"/>
                <a:gd name="T71" fmla="*/ 29 h 124"/>
                <a:gd name="T72" fmla="*/ 48 w 75"/>
                <a:gd name="T73" fmla="*/ 26 h 124"/>
                <a:gd name="T74" fmla="*/ 44 w 75"/>
                <a:gd name="T75" fmla="*/ 26 h 124"/>
                <a:gd name="T76" fmla="*/ 41 w 75"/>
                <a:gd name="T77" fmla="*/ 29 h 124"/>
                <a:gd name="T78" fmla="*/ 38 w 75"/>
                <a:gd name="T79" fmla="*/ 29 h 124"/>
                <a:gd name="T80" fmla="*/ 38 w 75"/>
                <a:gd name="T81" fmla="*/ 30 h 124"/>
                <a:gd name="T82" fmla="*/ 35 w 75"/>
                <a:gd name="T83" fmla="*/ 34 h 124"/>
                <a:gd name="T84" fmla="*/ 35 w 75"/>
                <a:gd name="T85" fmla="*/ 35 h 124"/>
                <a:gd name="T86" fmla="*/ 37 w 75"/>
                <a:gd name="T87" fmla="*/ 39 h 124"/>
                <a:gd name="T88" fmla="*/ 39 w 75"/>
                <a:gd name="T89" fmla="*/ 42 h 124"/>
                <a:gd name="T90" fmla="*/ 46 w 75"/>
                <a:gd name="T91" fmla="*/ 46 h 124"/>
                <a:gd name="T92" fmla="*/ 48 w 75"/>
                <a:gd name="T93" fmla="*/ 48 h 124"/>
                <a:gd name="T94" fmla="*/ 51 w 75"/>
                <a:gd name="T95" fmla="*/ 49 h 124"/>
                <a:gd name="T96" fmla="*/ 52 w 75"/>
                <a:gd name="T97" fmla="*/ 49 h 124"/>
                <a:gd name="T98" fmla="*/ 63 w 75"/>
                <a:gd name="T99" fmla="*/ 58 h 124"/>
                <a:gd name="T100" fmla="*/ 70 w 75"/>
                <a:gd name="T101" fmla="*/ 66 h 124"/>
                <a:gd name="T102" fmla="*/ 74 w 75"/>
                <a:gd name="T103" fmla="*/ 73 h 124"/>
                <a:gd name="T104" fmla="*/ 75 w 75"/>
                <a:gd name="T105" fmla="*/ 79 h 124"/>
                <a:gd name="T106" fmla="*/ 75 w 75"/>
                <a:gd name="T107" fmla="*/ 86 h 124"/>
                <a:gd name="T108" fmla="*/ 74 w 75"/>
                <a:gd name="T109" fmla="*/ 97 h 124"/>
                <a:gd name="T110" fmla="*/ 71 w 75"/>
                <a:gd name="T111" fmla="*/ 106 h 124"/>
                <a:gd name="T112" fmla="*/ 64 w 75"/>
                <a:gd name="T113" fmla="*/ 113 h 124"/>
                <a:gd name="T114" fmla="*/ 56 w 75"/>
                <a:gd name="T115" fmla="*/ 120 h 124"/>
                <a:gd name="T116" fmla="*/ 46 w 75"/>
                <a:gd name="T117" fmla="*/ 123 h 124"/>
                <a:gd name="T118" fmla="*/ 35 w 75"/>
                <a:gd name="T119" fmla="*/ 124 h 124"/>
                <a:gd name="T120" fmla="*/ 26 w 75"/>
                <a:gd name="T121" fmla="*/ 124 h 124"/>
                <a:gd name="T122" fmla="*/ 8 w 75"/>
                <a:gd name="T123" fmla="*/ 117 h 124"/>
                <a:gd name="T124" fmla="*/ 0 w 75"/>
                <a:gd name="T125" fmla="*/ 113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5" h="124">
                  <a:moveTo>
                    <a:pt x="0" y="113"/>
                  </a:moveTo>
                  <a:lnTo>
                    <a:pt x="15" y="86"/>
                  </a:lnTo>
                  <a:lnTo>
                    <a:pt x="22" y="91"/>
                  </a:lnTo>
                  <a:lnTo>
                    <a:pt x="30" y="95"/>
                  </a:lnTo>
                  <a:lnTo>
                    <a:pt x="38" y="95"/>
                  </a:lnTo>
                  <a:lnTo>
                    <a:pt x="42" y="92"/>
                  </a:lnTo>
                  <a:lnTo>
                    <a:pt x="43" y="89"/>
                  </a:lnTo>
                  <a:lnTo>
                    <a:pt x="44" y="88"/>
                  </a:lnTo>
                  <a:lnTo>
                    <a:pt x="44" y="86"/>
                  </a:lnTo>
                  <a:lnTo>
                    <a:pt x="42" y="82"/>
                  </a:lnTo>
                  <a:lnTo>
                    <a:pt x="38" y="79"/>
                  </a:lnTo>
                  <a:lnTo>
                    <a:pt x="29" y="73"/>
                  </a:lnTo>
                  <a:lnTo>
                    <a:pt x="28" y="73"/>
                  </a:lnTo>
                  <a:lnTo>
                    <a:pt x="26" y="71"/>
                  </a:lnTo>
                  <a:lnTo>
                    <a:pt x="26" y="69"/>
                  </a:lnTo>
                  <a:lnTo>
                    <a:pt x="15" y="63"/>
                  </a:lnTo>
                  <a:lnTo>
                    <a:pt x="12" y="58"/>
                  </a:lnTo>
                  <a:lnTo>
                    <a:pt x="9" y="55"/>
                  </a:lnTo>
                  <a:lnTo>
                    <a:pt x="6" y="49"/>
                  </a:lnTo>
                  <a:lnTo>
                    <a:pt x="4" y="38"/>
                  </a:lnTo>
                  <a:lnTo>
                    <a:pt x="5" y="27"/>
                  </a:lnTo>
                  <a:lnTo>
                    <a:pt x="9" y="18"/>
                  </a:lnTo>
                  <a:lnTo>
                    <a:pt x="15" y="11"/>
                  </a:lnTo>
                  <a:lnTo>
                    <a:pt x="23" y="5"/>
                  </a:lnTo>
                  <a:lnTo>
                    <a:pt x="32" y="1"/>
                  </a:lnTo>
                  <a:lnTo>
                    <a:pt x="44" y="0"/>
                  </a:lnTo>
                  <a:lnTo>
                    <a:pt x="48" y="0"/>
                  </a:lnTo>
                  <a:lnTo>
                    <a:pt x="52" y="2"/>
                  </a:lnTo>
                  <a:lnTo>
                    <a:pt x="56" y="4"/>
                  </a:lnTo>
                  <a:lnTo>
                    <a:pt x="61" y="4"/>
                  </a:lnTo>
                  <a:lnTo>
                    <a:pt x="67" y="8"/>
                  </a:lnTo>
                  <a:lnTo>
                    <a:pt x="72" y="9"/>
                  </a:lnTo>
                  <a:lnTo>
                    <a:pt x="75" y="11"/>
                  </a:lnTo>
                  <a:lnTo>
                    <a:pt x="61" y="35"/>
                  </a:lnTo>
                  <a:lnTo>
                    <a:pt x="58" y="31"/>
                  </a:lnTo>
                  <a:lnTo>
                    <a:pt x="52" y="29"/>
                  </a:lnTo>
                  <a:lnTo>
                    <a:pt x="48" y="26"/>
                  </a:lnTo>
                  <a:lnTo>
                    <a:pt x="44" y="26"/>
                  </a:lnTo>
                  <a:lnTo>
                    <a:pt x="41" y="29"/>
                  </a:lnTo>
                  <a:lnTo>
                    <a:pt x="38" y="29"/>
                  </a:lnTo>
                  <a:lnTo>
                    <a:pt x="38" y="30"/>
                  </a:lnTo>
                  <a:lnTo>
                    <a:pt x="35" y="34"/>
                  </a:lnTo>
                  <a:lnTo>
                    <a:pt x="35" y="35"/>
                  </a:lnTo>
                  <a:lnTo>
                    <a:pt x="37" y="39"/>
                  </a:lnTo>
                  <a:lnTo>
                    <a:pt x="39" y="42"/>
                  </a:lnTo>
                  <a:lnTo>
                    <a:pt x="46" y="46"/>
                  </a:lnTo>
                  <a:lnTo>
                    <a:pt x="48" y="48"/>
                  </a:lnTo>
                  <a:lnTo>
                    <a:pt x="51" y="49"/>
                  </a:lnTo>
                  <a:lnTo>
                    <a:pt x="52" y="49"/>
                  </a:lnTo>
                  <a:lnTo>
                    <a:pt x="63" y="58"/>
                  </a:lnTo>
                  <a:lnTo>
                    <a:pt x="70" y="66"/>
                  </a:lnTo>
                  <a:lnTo>
                    <a:pt x="74" y="73"/>
                  </a:lnTo>
                  <a:lnTo>
                    <a:pt x="75" y="79"/>
                  </a:lnTo>
                  <a:lnTo>
                    <a:pt x="75" y="86"/>
                  </a:lnTo>
                  <a:lnTo>
                    <a:pt x="74" y="97"/>
                  </a:lnTo>
                  <a:lnTo>
                    <a:pt x="71" y="106"/>
                  </a:lnTo>
                  <a:lnTo>
                    <a:pt x="64" y="113"/>
                  </a:lnTo>
                  <a:lnTo>
                    <a:pt x="56" y="120"/>
                  </a:lnTo>
                  <a:lnTo>
                    <a:pt x="46" y="123"/>
                  </a:lnTo>
                  <a:lnTo>
                    <a:pt x="35" y="124"/>
                  </a:lnTo>
                  <a:lnTo>
                    <a:pt x="26" y="124"/>
                  </a:lnTo>
                  <a:lnTo>
                    <a:pt x="8" y="117"/>
                  </a:lnTo>
                  <a:lnTo>
                    <a:pt x="0" y="1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18" name="Freeform 18"/>
            <p:cNvSpPr>
              <a:spLocks noEditPoints="1"/>
            </p:cNvSpPr>
            <p:nvPr/>
          </p:nvSpPr>
          <p:spPr bwMode="auto">
            <a:xfrm>
              <a:off x="877" y="3972"/>
              <a:ext cx="18" cy="24"/>
            </a:xfrm>
            <a:custGeom>
              <a:avLst/>
              <a:gdLst>
                <a:gd name="T0" fmla="*/ 60 w 92"/>
                <a:gd name="T1" fmla="*/ 56 h 120"/>
                <a:gd name="T2" fmla="*/ 60 w 92"/>
                <a:gd name="T3" fmla="*/ 46 h 120"/>
                <a:gd name="T4" fmla="*/ 59 w 92"/>
                <a:gd name="T5" fmla="*/ 39 h 120"/>
                <a:gd name="T6" fmla="*/ 58 w 92"/>
                <a:gd name="T7" fmla="*/ 34 h 120"/>
                <a:gd name="T8" fmla="*/ 55 w 92"/>
                <a:gd name="T9" fmla="*/ 31 h 120"/>
                <a:gd name="T10" fmla="*/ 54 w 92"/>
                <a:gd name="T11" fmla="*/ 29 h 120"/>
                <a:gd name="T12" fmla="*/ 52 w 92"/>
                <a:gd name="T13" fmla="*/ 26 h 120"/>
                <a:gd name="T14" fmla="*/ 49 w 92"/>
                <a:gd name="T15" fmla="*/ 25 h 120"/>
                <a:gd name="T16" fmla="*/ 42 w 92"/>
                <a:gd name="T17" fmla="*/ 25 h 120"/>
                <a:gd name="T18" fmla="*/ 39 w 92"/>
                <a:gd name="T19" fmla="*/ 27 h 120"/>
                <a:gd name="T20" fmla="*/ 36 w 92"/>
                <a:gd name="T21" fmla="*/ 30 h 120"/>
                <a:gd name="T22" fmla="*/ 32 w 92"/>
                <a:gd name="T23" fmla="*/ 39 h 120"/>
                <a:gd name="T24" fmla="*/ 31 w 92"/>
                <a:gd name="T25" fmla="*/ 46 h 120"/>
                <a:gd name="T26" fmla="*/ 31 w 92"/>
                <a:gd name="T27" fmla="*/ 72 h 120"/>
                <a:gd name="T28" fmla="*/ 34 w 92"/>
                <a:gd name="T29" fmla="*/ 82 h 120"/>
                <a:gd name="T30" fmla="*/ 36 w 92"/>
                <a:gd name="T31" fmla="*/ 87 h 120"/>
                <a:gd name="T32" fmla="*/ 39 w 92"/>
                <a:gd name="T33" fmla="*/ 89 h 120"/>
                <a:gd name="T34" fmla="*/ 42 w 92"/>
                <a:gd name="T35" fmla="*/ 91 h 120"/>
                <a:gd name="T36" fmla="*/ 49 w 92"/>
                <a:gd name="T37" fmla="*/ 91 h 120"/>
                <a:gd name="T38" fmla="*/ 52 w 92"/>
                <a:gd name="T39" fmla="*/ 90 h 120"/>
                <a:gd name="T40" fmla="*/ 54 w 92"/>
                <a:gd name="T41" fmla="*/ 88 h 120"/>
                <a:gd name="T42" fmla="*/ 55 w 92"/>
                <a:gd name="T43" fmla="*/ 85 h 120"/>
                <a:gd name="T44" fmla="*/ 58 w 92"/>
                <a:gd name="T45" fmla="*/ 82 h 120"/>
                <a:gd name="T46" fmla="*/ 60 w 92"/>
                <a:gd name="T47" fmla="*/ 72 h 120"/>
                <a:gd name="T48" fmla="*/ 60 w 92"/>
                <a:gd name="T49" fmla="*/ 56 h 120"/>
                <a:gd name="T50" fmla="*/ 92 w 92"/>
                <a:gd name="T51" fmla="*/ 117 h 120"/>
                <a:gd name="T52" fmla="*/ 60 w 92"/>
                <a:gd name="T53" fmla="*/ 117 h 120"/>
                <a:gd name="T54" fmla="*/ 60 w 92"/>
                <a:gd name="T55" fmla="*/ 100 h 120"/>
                <a:gd name="T56" fmla="*/ 58 w 92"/>
                <a:gd name="T57" fmla="*/ 104 h 120"/>
                <a:gd name="T58" fmla="*/ 55 w 92"/>
                <a:gd name="T59" fmla="*/ 108 h 120"/>
                <a:gd name="T60" fmla="*/ 49 w 92"/>
                <a:gd name="T61" fmla="*/ 114 h 120"/>
                <a:gd name="T62" fmla="*/ 45 w 92"/>
                <a:gd name="T63" fmla="*/ 117 h 120"/>
                <a:gd name="T64" fmla="*/ 41 w 92"/>
                <a:gd name="T65" fmla="*/ 118 h 120"/>
                <a:gd name="T66" fmla="*/ 38 w 92"/>
                <a:gd name="T67" fmla="*/ 120 h 120"/>
                <a:gd name="T68" fmla="*/ 34 w 92"/>
                <a:gd name="T69" fmla="*/ 120 h 120"/>
                <a:gd name="T70" fmla="*/ 24 w 92"/>
                <a:gd name="T71" fmla="*/ 118 h 120"/>
                <a:gd name="T72" fmla="*/ 15 w 92"/>
                <a:gd name="T73" fmla="*/ 113 h 120"/>
                <a:gd name="T74" fmla="*/ 9 w 92"/>
                <a:gd name="T75" fmla="*/ 106 h 120"/>
                <a:gd name="T76" fmla="*/ 4 w 92"/>
                <a:gd name="T77" fmla="*/ 93 h 120"/>
                <a:gd name="T78" fmla="*/ 1 w 92"/>
                <a:gd name="T79" fmla="*/ 78 h 120"/>
                <a:gd name="T80" fmla="*/ 0 w 92"/>
                <a:gd name="T81" fmla="*/ 60 h 120"/>
                <a:gd name="T82" fmla="*/ 1 w 92"/>
                <a:gd name="T83" fmla="*/ 42 h 120"/>
                <a:gd name="T84" fmla="*/ 4 w 92"/>
                <a:gd name="T85" fmla="*/ 26 h 120"/>
                <a:gd name="T86" fmla="*/ 9 w 92"/>
                <a:gd name="T87" fmla="*/ 13 h 120"/>
                <a:gd name="T88" fmla="*/ 15 w 92"/>
                <a:gd name="T89" fmla="*/ 4 h 120"/>
                <a:gd name="T90" fmla="*/ 24 w 92"/>
                <a:gd name="T91" fmla="*/ 1 h 120"/>
                <a:gd name="T92" fmla="*/ 34 w 92"/>
                <a:gd name="T93" fmla="*/ 0 h 120"/>
                <a:gd name="T94" fmla="*/ 41 w 92"/>
                <a:gd name="T95" fmla="*/ 0 h 120"/>
                <a:gd name="T96" fmla="*/ 45 w 92"/>
                <a:gd name="T97" fmla="*/ 1 h 120"/>
                <a:gd name="T98" fmla="*/ 49 w 92"/>
                <a:gd name="T99" fmla="*/ 2 h 120"/>
                <a:gd name="T100" fmla="*/ 52 w 92"/>
                <a:gd name="T101" fmla="*/ 5 h 120"/>
                <a:gd name="T102" fmla="*/ 54 w 92"/>
                <a:gd name="T103" fmla="*/ 9 h 120"/>
                <a:gd name="T104" fmla="*/ 58 w 92"/>
                <a:gd name="T105" fmla="*/ 12 h 120"/>
                <a:gd name="T106" fmla="*/ 60 w 92"/>
                <a:gd name="T107" fmla="*/ 16 h 120"/>
                <a:gd name="T108" fmla="*/ 60 w 92"/>
                <a:gd name="T109" fmla="*/ 0 h 120"/>
                <a:gd name="T110" fmla="*/ 92 w 92"/>
                <a:gd name="T111" fmla="*/ 0 h 120"/>
                <a:gd name="T112" fmla="*/ 92 w 92"/>
                <a:gd name="T113" fmla="*/ 117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2" h="120">
                  <a:moveTo>
                    <a:pt x="60" y="56"/>
                  </a:moveTo>
                  <a:lnTo>
                    <a:pt x="60" y="46"/>
                  </a:lnTo>
                  <a:lnTo>
                    <a:pt x="59" y="39"/>
                  </a:lnTo>
                  <a:lnTo>
                    <a:pt x="58" y="34"/>
                  </a:lnTo>
                  <a:lnTo>
                    <a:pt x="55" y="31"/>
                  </a:lnTo>
                  <a:lnTo>
                    <a:pt x="54" y="29"/>
                  </a:lnTo>
                  <a:lnTo>
                    <a:pt x="52" y="26"/>
                  </a:lnTo>
                  <a:lnTo>
                    <a:pt x="49" y="25"/>
                  </a:lnTo>
                  <a:lnTo>
                    <a:pt x="42" y="25"/>
                  </a:lnTo>
                  <a:lnTo>
                    <a:pt x="39" y="27"/>
                  </a:lnTo>
                  <a:lnTo>
                    <a:pt x="36" y="30"/>
                  </a:lnTo>
                  <a:lnTo>
                    <a:pt x="32" y="39"/>
                  </a:lnTo>
                  <a:lnTo>
                    <a:pt x="31" y="46"/>
                  </a:lnTo>
                  <a:lnTo>
                    <a:pt x="31" y="72"/>
                  </a:lnTo>
                  <a:lnTo>
                    <a:pt x="34" y="82"/>
                  </a:lnTo>
                  <a:lnTo>
                    <a:pt x="36" y="87"/>
                  </a:lnTo>
                  <a:lnTo>
                    <a:pt x="39" y="89"/>
                  </a:lnTo>
                  <a:lnTo>
                    <a:pt x="42" y="91"/>
                  </a:lnTo>
                  <a:lnTo>
                    <a:pt x="49" y="91"/>
                  </a:lnTo>
                  <a:lnTo>
                    <a:pt x="52" y="90"/>
                  </a:lnTo>
                  <a:lnTo>
                    <a:pt x="54" y="88"/>
                  </a:lnTo>
                  <a:lnTo>
                    <a:pt x="55" y="85"/>
                  </a:lnTo>
                  <a:lnTo>
                    <a:pt x="58" y="82"/>
                  </a:lnTo>
                  <a:lnTo>
                    <a:pt x="60" y="72"/>
                  </a:lnTo>
                  <a:lnTo>
                    <a:pt x="60" y="56"/>
                  </a:lnTo>
                  <a:close/>
                  <a:moveTo>
                    <a:pt x="92" y="117"/>
                  </a:moveTo>
                  <a:lnTo>
                    <a:pt x="60" y="117"/>
                  </a:lnTo>
                  <a:lnTo>
                    <a:pt x="60" y="100"/>
                  </a:lnTo>
                  <a:lnTo>
                    <a:pt x="58" y="104"/>
                  </a:lnTo>
                  <a:lnTo>
                    <a:pt x="55" y="108"/>
                  </a:lnTo>
                  <a:lnTo>
                    <a:pt x="49" y="114"/>
                  </a:lnTo>
                  <a:lnTo>
                    <a:pt x="45" y="117"/>
                  </a:lnTo>
                  <a:lnTo>
                    <a:pt x="41" y="118"/>
                  </a:lnTo>
                  <a:lnTo>
                    <a:pt x="38" y="120"/>
                  </a:lnTo>
                  <a:lnTo>
                    <a:pt x="34" y="120"/>
                  </a:lnTo>
                  <a:lnTo>
                    <a:pt x="24" y="118"/>
                  </a:lnTo>
                  <a:lnTo>
                    <a:pt x="15" y="113"/>
                  </a:lnTo>
                  <a:lnTo>
                    <a:pt x="9" y="106"/>
                  </a:lnTo>
                  <a:lnTo>
                    <a:pt x="4" y="93"/>
                  </a:lnTo>
                  <a:lnTo>
                    <a:pt x="1" y="78"/>
                  </a:lnTo>
                  <a:lnTo>
                    <a:pt x="0" y="60"/>
                  </a:lnTo>
                  <a:lnTo>
                    <a:pt x="1" y="42"/>
                  </a:lnTo>
                  <a:lnTo>
                    <a:pt x="4" y="26"/>
                  </a:lnTo>
                  <a:lnTo>
                    <a:pt x="9" y="13"/>
                  </a:lnTo>
                  <a:lnTo>
                    <a:pt x="15" y="4"/>
                  </a:lnTo>
                  <a:lnTo>
                    <a:pt x="24" y="1"/>
                  </a:lnTo>
                  <a:lnTo>
                    <a:pt x="34" y="0"/>
                  </a:lnTo>
                  <a:lnTo>
                    <a:pt x="41" y="0"/>
                  </a:lnTo>
                  <a:lnTo>
                    <a:pt x="45" y="1"/>
                  </a:lnTo>
                  <a:lnTo>
                    <a:pt x="49" y="2"/>
                  </a:lnTo>
                  <a:lnTo>
                    <a:pt x="52" y="5"/>
                  </a:lnTo>
                  <a:lnTo>
                    <a:pt x="54" y="9"/>
                  </a:lnTo>
                  <a:lnTo>
                    <a:pt x="58" y="12"/>
                  </a:lnTo>
                  <a:lnTo>
                    <a:pt x="60" y="16"/>
                  </a:lnTo>
                  <a:lnTo>
                    <a:pt x="60" y="0"/>
                  </a:lnTo>
                  <a:lnTo>
                    <a:pt x="92" y="0"/>
                  </a:lnTo>
                  <a:lnTo>
                    <a:pt x="92" y="1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19" name="Freeform 19"/>
            <p:cNvSpPr>
              <a:spLocks noEditPoints="1"/>
            </p:cNvSpPr>
            <p:nvPr/>
          </p:nvSpPr>
          <p:spPr bwMode="auto">
            <a:xfrm>
              <a:off x="910" y="3958"/>
              <a:ext cx="18" cy="38"/>
            </a:xfrm>
            <a:custGeom>
              <a:avLst/>
              <a:gdLst>
                <a:gd name="T0" fmla="*/ 60 w 91"/>
                <a:gd name="T1" fmla="*/ 126 h 190"/>
                <a:gd name="T2" fmla="*/ 59 w 91"/>
                <a:gd name="T3" fmla="*/ 116 h 190"/>
                <a:gd name="T4" fmla="*/ 58 w 91"/>
                <a:gd name="T5" fmla="*/ 108 h 190"/>
                <a:gd name="T6" fmla="*/ 57 w 91"/>
                <a:gd name="T7" fmla="*/ 101 h 190"/>
                <a:gd name="T8" fmla="*/ 52 w 91"/>
                <a:gd name="T9" fmla="*/ 96 h 190"/>
                <a:gd name="T10" fmla="*/ 49 w 91"/>
                <a:gd name="T11" fmla="*/ 95 h 190"/>
                <a:gd name="T12" fmla="*/ 42 w 91"/>
                <a:gd name="T13" fmla="*/ 95 h 190"/>
                <a:gd name="T14" fmla="*/ 39 w 91"/>
                <a:gd name="T15" fmla="*/ 97 h 190"/>
                <a:gd name="T16" fmla="*/ 37 w 91"/>
                <a:gd name="T17" fmla="*/ 100 h 190"/>
                <a:gd name="T18" fmla="*/ 32 w 91"/>
                <a:gd name="T19" fmla="*/ 109 h 190"/>
                <a:gd name="T20" fmla="*/ 31 w 91"/>
                <a:gd name="T21" fmla="*/ 116 h 190"/>
                <a:gd name="T22" fmla="*/ 31 w 91"/>
                <a:gd name="T23" fmla="*/ 142 h 190"/>
                <a:gd name="T24" fmla="*/ 35 w 91"/>
                <a:gd name="T25" fmla="*/ 152 h 190"/>
                <a:gd name="T26" fmla="*/ 37 w 91"/>
                <a:gd name="T27" fmla="*/ 157 h 190"/>
                <a:gd name="T28" fmla="*/ 39 w 91"/>
                <a:gd name="T29" fmla="*/ 159 h 190"/>
                <a:gd name="T30" fmla="*/ 42 w 91"/>
                <a:gd name="T31" fmla="*/ 161 h 190"/>
                <a:gd name="T32" fmla="*/ 49 w 91"/>
                <a:gd name="T33" fmla="*/ 161 h 190"/>
                <a:gd name="T34" fmla="*/ 52 w 91"/>
                <a:gd name="T35" fmla="*/ 159 h 190"/>
                <a:gd name="T36" fmla="*/ 55 w 91"/>
                <a:gd name="T37" fmla="*/ 157 h 190"/>
                <a:gd name="T38" fmla="*/ 57 w 91"/>
                <a:gd name="T39" fmla="*/ 152 h 190"/>
                <a:gd name="T40" fmla="*/ 58 w 91"/>
                <a:gd name="T41" fmla="*/ 145 h 190"/>
                <a:gd name="T42" fmla="*/ 59 w 91"/>
                <a:gd name="T43" fmla="*/ 138 h 190"/>
                <a:gd name="T44" fmla="*/ 60 w 91"/>
                <a:gd name="T45" fmla="*/ 126 h 190"/>
                <a:gd name="T46" fmla="*/ 91 w 91"/>
                <a:gd name="T47" fmla="*/ 187 h 190"/>
                <a:gd name="T48" fmla="*/ 60 w 91"/>
                <a:gd name="T49" fmla="*/ 187 h 190"/>
                <a:gd name="T50" fmla="*/ 60 w 91"/>
                <a:gd name="T51" fmla="*/ 170 h 190"/>
                <a:gd name="T52" fmla="*/ 58 w 91"/>
                <a:gd name="T53" fmla="*/ 174 h 190"/>
                <a:gd name="T54" fmla="*/ 56 w 91"/>
                <a:gd name="T55" fmla="*/ 178 h 190"/>
                <a:gd name="T56" fmla="*/ 49 w 91"/>
                <a:gd name="T57" fmla="*/ 184 h 190"/>
                <a:gd name="T58" fmla="*/ 46 w 91"/>
                <a:gd name="T59" fmla="*/ 187 h 190"/>
                <a:gd name="T60" fmla="*/ 43 w 91"/>
                <a:gd name="T61" fmla="*/ 189 h 190"/>
                <a:gd name="T62" fmla="*/ 40 w 91"/>
                <a:gd name="T63" fmla="*/ 190 h 190"/>
                <a:gd name="T64" fmla="*/ 35 w 91"/>
                <a:gd name="T65" fmla="*/ 190 h 190"/>
                <a:gd name="T66" fmla="*/ 23 w 91"/>
                <a:gd name="T67" fmla="*/ 188 h 190"/>
                <a:gd name="T68" fmla="*/ 16 w 91"/>
                <a:gd name="T69" fmla="*/ 183 h 190"/>
                <a:gd name="T70" fmla="*/ 9 w 91"/>
                <a:gd name="T71" fmla="*/ 176 h 190"/>
                <a:gd name="T72" fmla="*/ 3 w 91"/>
                <a:gd name="T73" fmla="*/ 163 h 190"/>
                <a:gd name="T74" fmla="*/ 1 w 91"/>
                <a:gd name="T75" fmla="*/ 148 h 190"/>
                <a:gd name="T76" fmla="*/ 0 w 91"/>
                <a:gd name="T77" fmla="*/ 130 h 190"/>
                <a:gd name="T78" fmla="*/ 1 w 91"/>
                <a:gd name="T79" fmla="*/ 112 h 190"/>
                <a:gd name="T80" fmla="*/ 3 w 91"/>
                <a:gd name="T81" fmla="*/ 96 h 190"/>
                <a:gd name="T82" fmla="*/ 9 w 91"/>
                <a:gd name="T83" fmla="*/ 83 h 190"/>
                <a:gd name="T84" fmla="*/ 16 w 91"/>
                <a:gd name="T85" fmla="*/ 74 h 190"/>
                <a:gd name="T86" fmla="*/ 23 w 91"/>
                <a:gd name="T87" fmla="*/ 71 h 190"/>
                <a:gd name="T88" fmla="*/ 35 w 91"/>
                <a:gd name="T89" fmla="*/ 70 h 190"/>
                <a:gd name="T90" fmla="*/ 41 w 91"/>
                <a:gd name="T91" fmla="*/ 70 h 190"/>
                <a:gd name="T92" fmla="*/ 46 w 91"/>
                <a:gd name="T93" fmla="*/ 71 h 190"/>
                <a:gd name="T94" fmla="*/ 49 w 91"/>
                <a:gd name="T95" fmla="*/ 72 h 190"/>
                <a:gd name="T96" fmla="*/ 51 w 91"/>
                <a:gd name="T97" fmla="*/ 75 h 190"/>
                <a:gd name="T98" fmla="*/ 55 w 91"/>
                <a:gd name="T99" fmla="*/ 79 h 190"/>
                <a:gd name="T100" fmla="*/ 57 w 91"/>
                <a:gd name="T101" fmla="*/ 82 h 190"/>
                <a:gd name="T102" fmla="*/ 60 w 91"/>
                <a:gd name="T103" fmla="*/ 86 h 190"/>
                <a:gd name="T104" fmla="*/ 60 w 91"/>
                <a:gd name="T105" fmla="*/ 0 h 190"/>
                <a:gd name="T106" fmla="*/ 91 w 91"/>
                <a:gd name="T107" fmla="*/ 0 h 190"/>
                <a:gd name="T108" fmla="*/ 91 w 91"/>
                <a:gd name="T109" fmla="*/ 187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1" h="190">
                  <a:moveTo>
                    <a:pt x="60" y="126"/>
                  </a:moveTo>
                  <a:lnTo>
                    <a:pt x="59" y="116"/>
                  </a:lnTo>
                  <a:lnTo>
                    <a:pt x="58" y="108"/>
                  </a:lnTo>
                  <a:lnTo>
                    <a:pt x="57" y="101"/>
                  </a:lnTo>
                  <a:lnTo>
                    <a:pt x="52" y="96"/>
                  </a:lnTo>
                  <a:lnTo>
                    <a:pt x="49" y="95"/>
                  </a:lnTo>
                  <a:lnTo>
                    <a:pt x="42" y="95"/>
                  </a:lnTo>
                  <a:lnTo>
                    <a:pt x="39" y="97"/>
                  </a:lnTo>
                  <a:lnTo>
                    <a:pt x="37" y="100"/>
                  </a:lnTo>
                  <a:lnTo>
                    <a:pt x="32" y="109"/>
                  </a:lnTo>
                  <a:lnTo>
                    <a:pt x="31" y="116"/>
                  </a:lnTo>
                  <a:lnTo>
                    <a:pt x="31" y="142"/>
                  </a:lnTo>
                  <a:lnTo>
                    <a:pt x="35" y="152"/>
                  </a:lnTo>
                  <a:lnTo>
                    <a:pt x="37" y="157"/>
                  </a:lnTo>
                  <a:lnTo>
                    <a:pt x="39" y="159"/>
                  </a:lnTo>
                  <a:lnTo>
                    <a:pt x="42" y="161"/>
                  </a:lnTo>
                  <a:lnTo>
                    <a:pt x="49" y="161"/>
                  </a:lnTo>
                  <a:lnTo>
                    <a:pt x="52" y="159"/>
                  </a:lnTo>
                  <a:lnTo>
                    <a:pt x="55" y="157"/>
                  </a:lnTo>
                  <a:lnTo>
                    <a:pt x="57" y="152"/>
                  </a:lnTo>
                  <a:lnTo>
                    <a:pt x="58" y="145"/>
                  </a:lnTo>
                  <a:lnTo>
                    <a:pt x="59" y="138"/>
                  </a:lnTo>
                  <a:lnTo>
                    <a:pt x="60" y="126"/>
                  </a:lnTo>
                  <a:close/>
                  <a:moveTo>
                    <a:pt x="91" y="187"/>
                  </a:moveTo>
                  <a:lnTo>
                    <a:pt x="60" y="187"/>
                  </a:lnTo>
                  <a:lnTo>
                    <a:pt x="60" y="170"/>
                  </a:lnTo>
                  <a:lnTo>
                    <a:pt x="58" y="174"/>
                  </a:lnTo>
                  <a:lnTo>
                    <a:pt x="56" y="178"/>
                  </a:lnTo>
                  <a:lnTo>
                    <a:pt x="49" y="184"/>
                  </a:lnTo>
                  <a:lnTo>
                    <a:pt x="46" y="187"/>
                  </a:lnTo>
                  <a:lnTo>
                    <a:pt x="43" y="189"/>
                  </a:lnTo>
                  <a:lnTo>
                    <a:pt x="40" y="190"/>
                  </a:lnTo>
                  <a:lnTo>
                    <a:pt x="35" y="190"/>
                  </a:lnTo>
                  <a:lnTo>
                    <a:pt x="23" y="188"/>
                  </a:lnTo>
                  <a:lnTo>
                    <a:pt x="16" y="183"/>
                  </a:lnTo>
                  <a:lnTo>
                    <a:pt x="9" y="176"/>
                  </a:lnTo>
                  <a:lnTo>
                    <a:pt x="3" y="163"/>
                  </a:lnTo>
                  <a:lnTo>
                    <a:pt x="1" y="148"/>
                  </a:lnTo>
                  <a:lnTo>
                    <a:pt x="0" y="130"/>
                  </a:lnTo>
                  <a:lnTo>
                    <a:pt x="1" y="112"/>
                  </a:lnTo>
                  <a:lnTo>
                    <a:pt x="3" y="96"/>
                  </a:lnTo>
                  <a:lnTo>
                    <a:pt x="9" y="83"/>
                  </a:lnTo>
                  <a:lnTo>
                    <a:pt x="16" y="74"/>
                  </a:lnTo>
                  <a:lnTo>
                    <a:pt x="23" y="71"/>
                  </a:lnTo>
                  <a:lnTo>
                    <a:pt x="35" y="70"/>
                  </a:lnTo>
                  <a:lnTo>
                    <a:pt x="41" y="70"/>
                  </a:lnTo>
                  <a:lnTo>
                    <a:pt x="46" y="71"/>
                  </a:lnTo>
                  <a:lnTo>
                    <a:pt x="49" y="72"/>
                  </a:lnTo>
                  <a:lnTo>
                    <a:pt x="51" y="75"/>
                  </a:lnTo>
                  <a:lnTo>
                    <a:pt x="55" y="79"/>
                  </a:lnTo>
                  <a:lnTo>
                    <a:pt x="57" y="82"/>
                  </a:lnTo>
                  <a:lnTo>
                    <a:pt x="60" y="86"/>
                  </a:lnTo>
                  <a:lnTo>
                    <a:pt x="60" y="0"/>
                  </a:lnTo>
                  <a:lnTo>
                    <a:pt x="91" y="0"/>
                  </a:lnTo>
                  <a:lnTo>
                    <a:pt x="91" y="18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20" name="Freeform 20"/>
            <p:cNvSpPr>
              <a:spLocks noEditPoints="1"/>
            </p:cNvSpPr>
            <p:nvPr/>
          </p:nvSpPr>
          <p:spPr bwMode="auto">
            <a:xfrm>
              <a:off x="932" y="3971"/>
              <a:ext cx="19" cy="25"/>
            </a:xfrm>
            <a:custGeom>
              <a:avLst/>
              <a:gdLst>
                <a:gd name="T0" fmla="*/ 66 w 95"/>
                <a:gd name="T1" fmla="*/ 52 h 124"/>
                <a:gd name="T2" fmla="*/ 66 w 95"/>
                <a:gd name="T3" fmla="*/ 42 h 124"/>
                <a:gd name="T4" fmla="*/ 64 w 95"/>
                <a:gd name="T5" fmla="*/ 31 h 124"/>
                <a:gd name="T6" fmla="*/ 60 w 95"/>
                <a:gd name="T7" fmla="*/ 29 h 124"/>
                <a:gd name="T8" fmla="*/ 54 w 95"/>
                <a:gd name="T9" fmla="*/ 27 h 124"/>
                <a:gd name="T10" fmla="*/ 49 w 95"/>
                <a:gd name="T11" fmla="*/ 26 h 124"/>
                <a:gd name="T12" fmla="*/ 43 w 95"/>
                <a:gd name="T13" fmla="*/ 28 h 124"/>
                <a:gd name="T14" fmla="*/ 34 w 95"/>
                <a:gd name="T15" fmla="*/ 42 h 124"/>
                <a:gd name="T16" fmla="*/ 33 w 95"/>
                <a:gd name="T17" fmla="*/ 46 h 124"/>
                <a:gd name="T18" fmla="*/ 31 w 95"/>
                <a:gd name="T19" fmla="*/ 52 h 124"/>
                <a:gd name="T20" fmla="*/ 66 w 95"/>
                <a:gd name="T21" fmla="*/ 52 h 124"/>
                <a:gd name="T22" fmla="*/ 31 w 95"/>
                <a:gd name="T23" fmla="*/ 73 h 124"/>
                <a:gd name="T24" fmla="*/ 34 w 95"/>
                <a:gd name="T25" fmla="*/ 85 h 124"/>
                <a:gd name="T26" fmla="*/ 38 w 95"/>
                <a:gd name="T27" fmla="*/ 93 h 124"/>
                <a:gd name="T28" fmla="*/ 40 w 95"/>
                <a:gd name="T29" fmla="*/ 96 h 124"/>
                <a:gd name="T30" fmla="*/ 43 w 95"/>
                <a:gd name="T31" fmla="*/ 98 h 124"/>
                <a:gd name="T32" fmla="*/ 45 w 95"/>
                <a:gd name="T33" fmla="*/ 100 h 124"/>
                <a:gd name="T34" fmla="*/ 48 w 95"/>
                <a:gd name="T35" fmla="*/ 101 h 124"/>
                <a:gd name="T36" fmla="*/ 52 w 95"/>
                <a:gd name="T37" fmla="*/ 101 h 124"/>
                <a:gd name="T38" fmla="*/ 58 w 95"/>
                <a:gd name="T39" fmla="*/ 98 h 124"/>
                <a:gd name="T40" fmla="*/ 60 w 95"/>
                <a:gd name="T41" fmla="*/ 95 h 124"/>
                <a:gd name="T42" fmla="*/ 63 w 95"/>
                <a:gd name="T43" fmla="*/ 94 h 124"/>
                <a:gd name="T44" fmla="*/ 64 w 95"/>
                <a:gd name="T45" fmla="*/ 93 h 124"/>
                <a:gd name="T46" fmla="*/ 66 w 95"/>
                <a:gd name="T47" fmla="*/ 88 h 124"/>
                <a:gd name="T48" fmla="*/ 66 w 95"/>
                <a:gd name="T49" fmla="*/ 86 h 124"/>
                <a:gd name="T50" fmla="*/ 95 w 95"/>
                <a:gd name="T51" fmla="*/ 86 h 124"/>
                <a:gd name="T52" fmla="*/ 92 w 95"/>
                <a:gd name="T53" fmla="*/ 97 h 124"/>
                <a:gd name="T54" fmla="*/ 86 w 95"/>
                <a:gd name="T55" fmla="*/ 107 h 124"/>
                <a:gd name="T56" fmla="*/ 78 w 95"/>
                <a:gd name="T57" fmla="*/ 115 h 124"/>
                <a:gd name="T58" fmla="*/ 71 w 95"/>
                <a:gd name="T59" fmla="*/ 120 h 124"/>
                <a:gd name="T60" fmla="*/ 60 w 95"/>
                <a:gd name="T61" fmla="*/ 123 h 124"/>
                <a:gd name="T62" fmla="*/ 49 w 95"/>
                <a:gd name="T63" fmla="*/ 124 h 124"/>
                <a:gd name="T64" fmla="*/ 36 w 95"/>
                <a:gd name="T65" fmla="*/ 122 h 124"/>
                <a:gd name="T66" fmla="*/ 25 w 95"/>
                <a:gd name="T67" fmla="*/ 116 h 124"/>
                <a:gd name="T68" fmla="*/ 15 w 95"/>
                <a:gd name="T69" fmla="*/ 107 h 124"/>
                <a:gd name="T70" fmla="*/ 7 w 95"/>
                <a:gd name="T71" fmla="*/ 94 h 124"/>
                <a:gd name="T72" fmla="*/ 2 w 95"/>
                <a:gd name="T73" fmla="*/ 79 h 124"/>
                <a:gd name="T74" fmla="*/ 0 w 95"/>
                <a:gd name="T75" fmla="*/ 64 h 124"/>
                <a:gd name="T76" fmla="*/ 2 w 95"/>
                <a:gd name="T77" fmla="*/ 46 h 124"/>
                <a:gd name="T78" fmla="*/ 7 w 95"/>
                <a:gd name="T79" fmla="*/ 30 h 124"/>
                <a:gd name="T80" fmla="*/ 15 w 95"/>
                <a:gd name="T81" fmla="*/ 17 h 124"/>
                <a:gd name="T82" fmla="*/ 25 w 95"/>
                <a:gd name="T83" fmla="*/ 8 h 124"/>
                <a:gd name="T84" fmla="*/ 36 w 95"/>
                <a:gd name="T85" fmla="*/ 2 h 124"/>
                <a:gd name="T86" fmla="*/ 49 w 95"/>
                <a:gd name="T87" fmla="*/ 0 h 124"/>
                <a:gd name="T88" fmla="*/ 60 w 95"/>
                <a:gd name="T89" fmla="*/ 1 h 124"/>
                <a:gd name="T90" fmla="*/ 69 w 95"/>
                <a:gd name="T91" fmla="*/ 5 h 124"/>
                <a:gd name="T92" fmla="*/ 78 w 95"/>
                <a:gd name="T93" fmla="*/ 9 h 124"/>
                <a:gd name="T94" fmla="*/ 84 w 95"/>
                <a:gd name="T95" fmla="*/ 17 h 124"/>
                <a:gd name="T96" fmla="*/ 91 w 95"/>
                <a:gd name="T97" fmla="*/ 30 h 124"/>
                <a:gd name="T98" fmla="*/ 94 w 95"/>
                <a:gd name="T99" fmla="*/ 46 h 124"/>
                <a:gd name="T100" fmla="*/ 95 w 95"/>
                <a:gd name="T101" fmla="*/ 66 h 124"/>
                <a:gd name="T102" fmla="*/ 95 w 95"/>
                <a:gd name="T103" fmla="*/ 73 h 124"/>
                <a:gd name="T104" fmla="*/ 31 w 95"/>
                <a:gd name="T105" fmla="*/ 73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5" h="124">
                  <a:moveTo>
                    <a:pt x="66" y="52"/>
                  </a:moveTo>
                  <a:lnTo>
                    <a:pt x="66" y="42"/>
                  </a:lnTo>
                  <a:lnTo>
                    <a:pt x="64" y="31"/>
                  </a:lnTo>
                  <a:lnTo>
                    <a:pt x="60" y="29"/>
                  </a:lnTo>
                  <a:lnTo>
                    <a:pt x="54" y="27"/>
                  </a:lnTo>
                  <a:lnTo>
                    <a:pt x="49" y="26"/>
                  </a:lnTo>
                  <a:lnTo>
                    <a:pt x="43" y="28"/>
                  </a:lnTo>
                  <a:lnTo>
                    <a:pt x="34" y="42"/>
                  </a:lnTo>
                  <a:lnTo>
                    <a:pt x="33" y="46"/>
                  </a:lnTo>
                  <a:lnTo>
                    <a:pt x="31" y="52"/>
                  </a:lnTo>
                  <a:lnTo>
                    <a:pt x="66" y="52"/>
                  </a:lnTo>
                  <a:close/>
                  <a:moveTo>
                    <a:pt x="31" y="73"/>
                  </a:moveTo>
                  <a:lnTo>
                    <a:pt x="34" y="85"/>
                  </a:lnTo>
                  <a:lnTo>
                    <a:pt x="38" y="93"/>
                  </a:lnTo>
                  <a:lnTo>
                    <a:pt x="40" y="96"/>
                  </a:lnTo>
                  <a:lnTo>
                    <a:pt x="43" y="98"/>
                  </a:lnTo>
                  <a:lnTo>
                    <a:pt x="45" y="100"/>
                  </a:lnTo>
                  <a:lnTo>
                    <a:pt x="48" y="101"/>
                  </a:lnTo>
                  <a:lnTo>
                    <a:pt x="52" y="101"/>
                  </a:lnTo>
                  <a:lnTo>
                    <a:pt x="58" y="98"/>
                  </a:lnTo>
                  <a:lnTo>
                    <a:pt x="60" y="95"/>
                  </a:lnTo>
                  <a:lnTo>
                    <a:pt x="63" y="94"/>
                  </a:lnTo>
                  <a:lnTo>
                    <a:pt x="64" y="93"/>
                  </a:lnTo>
                  <a:lnTo>
                    <a:pt x="66" y="88"/>
                  </a:lnTo>
                  <a:lnTo>
                    <a:pt x="66" y="86"/>
                  </a:lnTo>
                  <a:lnTo>
                    <a:pt x="95" y="86"/>
                  </a:lnTo>
                  <a:lnTo>
                    <a:pt x="92" y="97"/>
                  </a:lnTo>
                  <a:lnTo>
                    <a:pt x="86" y="107"/>
                  </a:lnTo>
                  <a:lnTo>
                    <a:pt x="78" y="115"/>
                  </a:lnTo>
                  <a:lnTo>
                    <a:pt x="71" y="120"/>
                  </a:lnTo>
                  <a:lnTo>
                    <a:pt x="60" y="123"/>
                  </a:lnTo>
                  <a:lnTo>
                    <a:pt x="49" y="124"/>
                  </a:lnTo>
                  <a:lnTo>
                    <a:pt x="36" y="122"/>
                  </a:lnTo>
                  <a:lnTo>
                    <a:pt x="25" y="116"/>
                  </a:lnTo>
                  <a:lnTo>
                    <a:pt x="15" y="107"/>
                  </a:lnTo>
                  <a:lnTo>
                    <a:pt x="7" y="94"/>
                  </a:lnTo>
                  <a:lnTo>
                    <a:pt x="2" y="79"/>
                  </a:lnTo>
                  <a:lnTo>
                    <a:pt x="0" y="64"/>
                  </a:lnTo>
                  <a:lnTo>
                    <a:pt x="2" y="46"/>
                  </a:lnTo>
                  <a:lnTo>
                    <a:pt x="7" y="30"/>
                  </a:lnTo>
                  <a:lnTo>
                    <a:pt x="15" y="17"/>
                  </a:lnTo>
                  <a:lnTo>
                    <a:pt x="25" y="8"/>
                  </a:lnTo>
                  <a:lnTo>
                    <a:pt x="36" y="2"/>
                  </a:lnTo>
                  <a:lnTo>
                    <a:pt x="49" y="0"/>
                  </a:lnTo>
                  <a:lnTo>
                    <a:pt x="60" y="1"/>
                  </a:lnTo>
                  <a:lnTo>
                    <a:pt x="69" y="5"/>
                  </a:lnTo>
                  <a:lnTo>
                    <a:pt x="78" y="9"/>
                  </a:lnTo>
                  <a:lnTo>
                    <a:pt x="84" y="17"/>
                  </a:lnTo>
                  <a:lnTo>
                    <a:pt x="91" y="30"/>
                  </a:lnTo>
                  <a:lnTo>
                    <a:pt x="94" y="46"/>
                  </a:lnTo>
                  <a:lnTo>
                    <a:pt x="95" y="66"/>
                  </a:lnTo>
                  <a:lnTo>
                    <a:pt x="95" y="73"/>
                  </a:lnTo>
                  <a:lnTo>
                    <a:pt x="31" y="7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21" name="Freeform 21"/>
            <p:cNvSpPr>
              <a:spLocks noEditPoints="1"/>
            </p:cNvSpPr>
            <p:nvPr/>
          </p:nvSpPr>
          <p:spPr bwMode="auto">
            <a:xfrm>
              <a:off x="966" y="3960"/>
              <a:ext cx="22" cy="35"/>
            </a:xfrm>
            <a:custGeom>
              <a:avLst/>
              <a:gdLst>
                <a:gd name="T0" fmla="*/ 34 w 112"/>
                <a:gd name="T1" fmla="*/ 143 h 175"/>
                <a:gd name="T2" fmla="*/ 38 w 112"/>
                <a:gd name="T3" fmla="*/ 143 h 175"/>
                <a:gd name="T4" fmla="*/ 49 w 112"/>
                <a:gd name="T5" fmla="*/ 141 h 175"/>
                <a:gd name="T6" fmla="*/ 59 w 112"/>
                <a:gd name="T7" fmla="*/ 137 h 175"/>
                <a:gd name="T8" fmla="*/ 67 w 112"/>
                <a:gd name="T9" fmla="*/ 129 h 175"/>
                <a:gd name="T10" fmla="*/ 71 w 112"/>
                <a:gd name="T11" fmla="*/ 118 h 175"/>
                <a:gd name="T12" fmla="*/ 73 w 112"/>
                <a:gd name="T13" fmla="*/ 104 h 175"/>
                <a:gd name="T14" fmla="*/ 75 w 112"/>
                <a:gd name="T15" fmla="*/ 89 h 175"/>
                <a:gd name="T16" fmla="*/ 73 w 112"/>
                <a:gd name="T17" fmla="*/ 71 h 175"/>
                <a:gd name="T18" fmla="*/ 71 w 112"/>
                <a:gd name="T19" fmla="*/ 56 h 175"/>
                <a:gd name="T20" fmla="*/ 67 w 112"/>
                <a:gd name="T21" fmla="*/ 45 h 175"/>
                <a:gd name="T22" fmla="*/ 59 w 112"/>
                <a:gd name="T23" fmla="*/ 38 h 175"/>
                <a:gd name="T24" fmla="*/ 49 w 112"/>
                <a:gd name="T25" fmla="*/ 33 h 175"/>
                <a:gd name="T26" fmla="*/ 38 w 112"/>
                <a:gd name="T27" fmla="*/ 31 h 175"/>
                <a:gd name="T28" fmla="*/ 34 w 112"/>
                <a:gd name="T29" fmla="*/ 31 h 175"/>
                <a:gd name="T30" fmla="*/ 34 w 112"/>
                <a:gd name="T31" fmla="*/ 143 h 175"/>
                <a:gd name="T32" fmla="*/ 0 w 112"/>
                <a:gd name="T33" fmla="*/ 175 h 175"/>
                <a:gd name="T34" fmla="*/ 0 w 112"/>
                <a:gd name="T35" fmla="*/ 0 h 175"/>
                <a:gd name="T36" fmla="*/ 29 w 112"/>
                <a:gd name="T37" fmla="*/ 0 h 175"/>
                <a:gd name="T38" fmla="*/ 49 w 112"/>
                <a:gd name="T39" fmla="*/ 1 h 175"/>
                <a:gd name="T40" fmla="*/ 66 w 112"/>
                <a:gd name="T41" fmla="*/ 5 h 175"/>
                <a:gd name="T42" fmla="*/ 80 w 112"/>
                <a:gd name="T43" fmla="*/ 12 h 175"/>
                <a:gd name="T44" fmla="*/ 92 w 112"/>
                <a:gd name="T45" fmla="*/ 23 h 175"/>
                <a:gd name="T46" fmla="*/ 100 w 112"/>
                <a:gd name="T47" fmla="*/ 34 h 175"/>
                <a:gd name="T48" fmla="*/ 107 w 112"/>
                <a:gd name="T49" fmla="*/ 50 h 175"/>
                <a:gd name="T50" fmla="*/ 111 w 112"/>
                <a:gd name="T51" fmla="*/ 68 h 175"/>
                <a:gd name="T52" fmla="*/ 112 w 112"/>
                <a:gd name="T53" fmla="*/ 89 h 175"/>
                <a:gd name="T54" fmla="*/ 110 w 112"/>
                <a:gd name="T55" fmla="*/ 112 h 175"/>
                <a:gd name="T56" fmla="*/ 104 w 112"/>
                <a:gd name="T57" fmla="*/ 132 h 175"/>
                <a:gd name="T58" fmla="*/ 98 w 112"/>
                <a:gd name="T59" fmla="*/ 143 h 175"/>
                <a:gd name="T60" fmla="*/ 91 w 112"/>
                <a:gd name="T61" fmla="*/ 154 h 175"/>
                <a:gd name="T62" fmla="*/ 81 w 112"/>
                <a:gd name="T63" fmla="*/ 164 h 175"/>
                <a:gd name="T64" fmla="*/ 75 w 112"/>
                <a:gd name="T65" fmla="*/ 167 h 175"/>
                <a:gd name="T66" fmla="*/ 68 w 112"/>
                <a:gd name="T67" fmla="*/ 171 h 175"/>
                <a:gd name="T68" fmla="*/ 61 w 112"/>
                <a:gd name="T69" fmla="*/ 172 h 175"/>
                <a:gd name="T70" fmla="*/ 46 w 112"/>
                <a:gd name="T71" fmla="*/ 175 h 175"/>
                <a:gd name="T72" fmla="*/ 27 w 112"/>
                <a:gd name="T73" fmla="*/ 175 h 175"/>
                <a:gd name="T74" fmla="*/ 0 w 112"/>
                <a:gd name="T75" fmla="*/ 175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2" h="175">
                  <a:moveTo>
                    <a:pt x="34" y="143"/>
                  </a:moveTo>
                  <a:lnTo>
                    <a:pt x="38" y="143"/>
                  </a:lnTo>
                  <a:lnTo>
                    <a:pt x="49" y="141"/>
                  </a:lnTo>
                  <a:lnTo>
                    <a:pt x="59" y="137"/>
                  </a:lnTo>
                  <a:lnTo>
                    <a:pt x="67" y="129"/>
                  </a:lnTo>
                  <a:lnTo>
                    <a:pt x="71" y="118"/>
                  </a:lnTo>
                  <a:lnTo>
                    <a:pt x="73" y="104"/>
                  </a:lnTo>
                  <a:lnTo>
                    <a:pt x="75" y="89"/>
                  </a:lnTo>
                  <a:lnTo>
                    <a:pt x="73" y="71"/>
                  </a:lnTo>
                  <a:lnTo>
                    <a:pt x="71" y="56"/>
                  </a:lnTo>
                  <a:lnTo>
                    <a:pt x="67" y="45"/>
                  </a:lnTo>
                  <a:lnTo>
                    <a:pt x="59" y="38"/>
                  </a:lnTo>
                  <a:lnTo>
                    <a:pt x="49" y="33"/>
                  </a:lnTo>
                  <a:lnTo>
                    <a:pt x="38" y="31"/>
                  </a:lnTo>
                  <a:lnTo>
                    <a:pt x="34" y="31"/>
                  </a:lnTo>
                  <a:lnTo>
                    <a:pt x="34" y="143"/>
                  </a:lnTo>
                  <a:close/>
                  <a:moveTo>
                    <a:pt x="0" y="175"/>
                  </a:moveTo>
                  <a:lnTo>
                    <a:pt x="0" y="0"/>
                  </a:lnTo>
                  <a:lnTo>
                    <a:pt x="29" y="0"/>
                  </a:lnTo>
                  <a:lnTo>
                    <a:pt x="49" y="1"/>
                  </a:lnTo>
                  <a:lnTo>
                    <a:pt x="66" y="5"/>
                  </a:lnTo>
                  <a:lnTo>
                    <a:pt x="80" y="12"/>
                  </a:lnTo>
                  <a:lnTo>
                    <a:pt x="92" y="23"/>
                  </a:lnTo>
                  <a:lnTo>
                    <a:pt x="100" y="34"/>
                  </a:lnTo>
                  <a:lnTo>
                    <a:pt x="107" y="50"/>
                  </a:lnTo>
                  <a:lnTo>
                    <a:pt x="111" y="68"/>
                  </a:lnTo>
                  <a:lnTo>
                    <a:pt x="112" y="89"/>
                  </a:lnTo>
                  <a:lnTo>
                    <a:pt x="110" y="112"/>
                  </a:lnTo>
                  <a:lnTo>
                    <a:pt x="104" y="132"/>
                  </a:lnTo>
                  <a:lnTo>
                    <a:pt x="98" y="143"/>
                  </a:lnTo>
                  <a:lnTo>
                    <a:pt x="91" y="154"/>
                  </a:lnTo>
                  <a:lnTo>
                    <a:pt x="81" y="164"/>
                  </a:lnTo>
                  <a:lnTo>
                    <a:pt x="75" y="167"/>
                  </a:lnTo>
                  <a:lnTo>
                    <a:pt x="68" y="171"/>
                  </a:lnTo>
                  <a:lnTo>
                    <a:pt x="61" y="172"/>
                  </a:lnTo>
                  <a:lnTo>
                    <a:pt x="46" y="175"/>
                  </a:lnTo>
                  <a:lnTo>
                    <a:pt x="27" y="175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22" name="Freeform 22"/>
            <p:cNvSpPr>
              <a:spLocks noEditPoints="1"/>
            </p:cNvSpPr>
            <p:nvPr/>
          </p:nvSpPr>
          <p:spPr bwMode="auto">
            <a:xfrm>
              <a:off x="991" y="3971"/>
              <a:ext cx="19" cy="25"/>
            </a:xfrm>
            <a:custGeom>
              <a:avLst/>
              <a:gdLst>
                <a:gd name="T0" fmla="*/ 69 w 98"/>
                <a:gd name="T1" fmla="*/ 52 h 124"/>
                <a:gd name="T2" fmla="*/ 68 w 98"/>
                <a:gd name="T3" fmla="*/ 42 h 124"/>
                <a:gd name="T4" fmla="*/ 63 w 98"/>
                <a:gd name="T5" fmla="*/ 31 h 124"/>
                <a:gd name="T6" fmla="*/ 61 w 98"/>
                <a:gd name="T7" fmla="*/ 29 h 124"/>
                <a:gd name="T8" fmla="*/ 59 w 98"/>
                <a:gd name="T9" fmla="*/ 28 h 124"/>
                <a:gd name="T10" fmla="*/ 52 w 98"/>
                <a:gd name="T11" fmla="*/ 26 h 124"/>
                <a:gd name="T12" fmla="*/ 48 w 98"/>
                <a:gd name="T13" fmla="*/ 27 h 124"/>
                <a:gd name="T14" fmla="*/ 44 w 98"/>
                <a:gd name="T15" fmla="*/ 28 h 124"/>
                <a:gd name="T16" fmla="*/ 38 w 98"/>
                <a:gd name="T17" fmla="*/ 35 h 124"/>
                <a:gd name="T18" fmla="*/ 35 w 98"/>
                <a:gd name="T19" fmla="*/ 38 h 124"/>
                <a:gd name="T20" fmla="*/ 34 w 98"/>
                <a:gd name="T21" fmla="*/ 42 h 124"/>
                <a:gd name="T22" fmla="*/ 34 w 98"/>
                <a:gd name="T23" fmla="*/ 52 h 124"/>
                <a:gd name="T24" fmla="*/ 69 w 98"/>
                <a:gd name="T25" fmla="*/ 52 h 124"/>
                <a:gd name="T26" fmla="*/ 34 w 98"/>
                <a:gd name="T27" fmla="*/ 73 h 124"/>
                <a:gd name="T28" fmla="*/ 34 w 98"/>
                <a:gd name="T29" fmla="*/ 81 h 124"/>
                <a:gd name="T30" fmla="*/ 35 w 98"/>
                <a:gd name="T31" fmla="*/ 88 h 124"/>
                <a:gd name="T32" fmla="*/ 38 w 98"/>
                <a:gd name="T33" fmla="*/ 93 h 124"/>
                <a:gd name="T34" fmla="*/ 41 w 98"/>
                <a:gd name="T35" fmla="*/ 96 h 124"/>
                <a:gd name="T36" fmla="*/ 48 w 98"/>
                <a:gd name="T37" fmla="*/ 101 h 124"/>
                <a:gd name="T38" fmla="*/ 54 w 98"/>
                <a:gd name="T39" fmla="*/ 101 h 124"/>
                <a:gd name="T40" fmla="*/ 57 w 98"/>
                <a:gd name="T41" fmla="*/ 100 h 124"/>
                <a:gd name="T42" fmla="*/ 62 w 98"/>
                <a:gd name="T43" fmla="*/ 94 h 124"/>
                <a:gd name="T44" fmla="*/ 64 w 98"/>
                <a:gd name="T45" fmla="*/ 93 h 124"/>
                <a:gd name="T46" fmla="*/ 67 w 98"/>
                <a:gd name="T47" fmla="*/ 88 h 124"/>
                <a:gd name="T48" fmla="*/ 67 w 98"/>
                <a:gd name="T49" fmla="*/ 86 h 124"/>
                <a:gd name="T50" fmla="*/ 96 w 98"/>
                <a:gd name="T51" fmla="*/ 86 h 124"/>
                <a:gd name="T52" fmla="*/ 89 w 98"/>
                <a:gd name="T53" fmla="*/ 103 h 124"/>
                <a:gd name="T54" fmla="*/ 81 w 98"/>
                <a:gd name="T55" fmla="*/ 115 h 124"/>
                <a:gd name="T56" fmla="*/ 67 w 98"/>
                <a:gd name="T57" fmla="*/ 122 h 124"/>
                <a:gd name="T58" fmla="*/ 49 w 98"/>
                <a:gd name="T59" fmla="*/ 124 h 124"/>
                <a:gd name="T60" fmla="*/ 35 w 98"/>
                <a:gd name="T61" fmla="*/ 122 h 124"/>
                <a:gd name="T62" fmla="*/ 24 w 98"/>
                <a:gd name="T63" fmla="*/ 116 h 124"/>
                <a:gd name="T64" fmla="*/ 14 w 98"/>
                <a:gd name="T65" fmla="*/ 107 h 124"/>
                <a:gd name="T66" fmla="*/ 7 w 98"/>
                <a:gd name="T67" fmla="*/ 94 h 124"/>
                <a:gd name="T68" fmla="*/ 2 w 98"/>
                <a:gd name="T69" fmla="*/ 79 h 124"/>
                <a:gd name="T70" fmla="*/ 0 w 98"/>
                <a:gd name="T71" fmla="*/ 64 h 124"/>
                <a:gd name="T72" fmla="*/ 2 w 98"/>
                <a:gd name="T73" fmla="*/ 46 h 124"/>
                <a:gd name="T74" fmla="*/ 7 w 98"/>
                <a:gd name="T75" fmla="*/ 30 h 124"/>
                <a:gd name="T76" fmla="*/ 14 w 98"/>
                <a:gd name="T77" fmla="*/ 17 h 124"/>
                <a:gd name="T78" fmla="*/ 24 w 98"/>
                <a:gd name="T79" fmla="*/ 8 h 124"/>
                <a:gd name="T80" fmla="*/ 35 w 98"/>
                <a:gd name="T81" fmla="*/ 2 h 124"/>
                <a:gd name="T82" fmla="*/ 49 w 98"/>
                <a:gd name="T83" fmla="*/ 0 h 124"/>
                <a:gd name="T84" fmla="*/ 64 w 98"/>
                <a:gd name="T85" fmla="*/ 2 h 124"/>
                <a:gd name="T86" fmla="*/ 77 w 98"/>
                <a:gd name="T87" fmla="*/ 8 h 124"/>
                <a:gd name="T88" fmla="*/ 87 w 98"/>
                <a:gd name="T89" fmla="*/ 17 h 124"/>
                <a:gd name="T90" fmla="*/ 91 w 98"/>
                <a:gd name="T91" fmla="*/ 27 h 124"/>
                <a:gd name="T92" fmla="*/ 94 w 98"/>
                <a:gd name="T93" fmla="*/ 38 h 124"/>
                <a:gd name="T94" fmla="*/ 97 w 98"/>
                <a:gd name="T95" fmla="*/ 50 h 124"/>
                <a:gd name="T96" fmla="*/ 98 w 98"/>
                <a:gd name="T97" fmla="*/ 66 h 124"/>
                <a:gd name="T98" fmla="*/ 98 w 98"/>
                <a:gd name="T99" fmla="*/ 73 h 124"/>
                <a:gd name="T100" fmla="*/ 34 w 98"/>
                <a:gd name="T101" fmla="*/ 73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8" h="124">
                  <a:moveTo>
                    <a:pt x="69" y="52"/>
                  </a:moveTo>
                  <a:lnTo>
                    <a:pt x="68" y="42"/>
                  </a:lnTo>
                  <a:lnTo>
                    <a:pt x="63" y="31"/>
                  </a:lnTo>
                  <a:lnTo>
                    <a:pt x="61" y="29"/>
                  </a:lnTo>
                  <a:lnTo>
                    <a:pt x="59" y="28"/>
                  </a:lnTo>
                  <a:lnTo>
                    <a:pt x="52" y="26"/>
                  </a:lnTo>
                  <a:lnTo>
                    <a:pt x="48" y="27"/>
                  </a:lnTo>
                  <a:lnTo>
                    <a:pt x="44" y="28"/>
                  </a:lnTo>
                  <a:lnTo>
                    <a:pt x="38" y="35"/>
                  </a:lnTo>
                  <a:lnTo>
                    <a:pt x="35" y="38"/>
                  </a:lnTo>
                  <a:lnTo>
                    <a:pt x="34" y="42"/>
                  </a:lnTo>
                  <a:lnTo>
                    <a:pt x="34" y="52"/>
                  </a:lnTo>
                  <a:lnTo>
                    <a:pt x="69" y="52"/>
                  </a:lnTo>
                  <a:close/>
                  <a:moveTo>
                    <a:pt x="34" y="73"/>
                  </a:moveTo>
                  <a:lnTo>
                    <a:pt x="34" y="81"/>
                  </a:lnTo>
                  <a:lnTo>
                    <a:pt x="35" y="88"/>
                  </a:lnTo>
                  <a:lnTo>
                    <a:pt x="38" y="93"/>
                  </a:lnTo>
                  <a:lnTo>
                    <a:pt x="41" y="96"/>
                  </a:lnTo>
                  <a:lnTo>
                    <a:pt x="48" y="101"/>
                  </a:lnTo>
                  <a:lnTo>
                    <a:pt x="54" y="101"/>
                  </a:lnTo>
                  <a:lnTo>
                    <a:pt x="57" y="100"/>
                  </a:lnTo>
                  <a:lnTo>
                    <a:pt x="62" y="94"/>
                  </a:lnTo>
                  <a:lnTo>
                    <a:pt x="64" y="93"/>
                  </a:lnTo>
                  <a:lnTo>
                    <a:pt x="67" y="88"/>
                  </a:lnTo>
                  <a:lnTo>
                    <a:pt x="67" y="86"/>
                  </a:lnTo>
                  <a:lnTo>
                    <a:pt x="96" y="86"/>
                  </a:lnTo>
                  <a:lnTo>
                    <a:pt x="89" y="103"/>
                  </a:lnTo>
                  <a:lnTo>
                    <a:pt x="81" y="115"/>
                  </a:lnTo>
                  <a:lnTo>
                    <a:pt x="67" y="122"/>
                  </a:lnTo>
                  <a:lnTo>
                    <a:pt x="49" y="124"/>
                  </a:lnTo>
                  <a:lnTo>
                    <a:pt x="35" y="122"/>
                  </a:lnTo>
                  <a:lnTo>
                    <a:pt x="24" y="116"/>
                  </a:lnTo>
                  <a:lnTo>
                    <a:pt x="14" y="107"/>
                  </a:lnTo>
                  <a:lnTo>
                    <a:pt x="7" y="94"/>
                  </a:lnTo>
                  <a:lnTo>
                    <a:pt x="2" y="79"/>
                  </a:lnTo>
                  <a:lnTo>
                    <a:pt x="0" y="64"/>
                  </a:lnTo>
                  <a:lnTo>
                    <a:pt x="2" y="46"/>
                  </a:lnTo>
                  <a:lnTo>
                    <a:pt x="7" y="30"/>
                  </a:lnTo>
                  <a:lnTo>
                    <a:pt x="14" y="17"/>
                  </a:lnTo>
                  <a:lnTo>
                    <a:pt x="24" y="8"/>
                  </a:lnTo>
                  <a:lnTo>
                    <a:pt x="35" y="2"/>
                  </a:lnTo>
                  <a:lnTo>
                    <a:pt x="49" y="0"/>
                  </a:lnTo>
                  <a:lnTo>
                    <a:pt x="64" y="2"/>
                  </a:lnTo>
                  <a:lnTo>
                    <a:pt x="77" y="8"/>
                  </a:lnTo>
                  <a:lnTo>
                    <a:pt x="87" y="17"/>
                  </a:lnTo>
                  <a:lnTo>
                    <a:pt x="91" y="27"/>
                  </a:lnTo>
                  <a:lnTo>
                    <a:pt x="94" y="38"/>
                  </a:lnTo>
                  <a:lnTo>
                    <a:pt x="97" y="50"/>
                  </a:lnTo>
                  <a:lnTo>
                    <a:pt x="98" y="66"/>
                  </a:lnTo>
                  <a:lnTo>
                    <a:pt x="98" y="73"/>
                  </a:lnTo>
                  <a:lnTo>
                    <a:pt x="34" y="7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chemeClr val="folHlink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23" name="Freeform 23"/>
            <p:cNvSpPr>
              <a:spLocks/>
            </p:cNvSpPr>
            <p:nvPr/>
          </p:nvSpPr>
          <p:spPr bwMode="auto">
            <a:xfrm>
              <a:off x="1011" y="3971"/>
              <a:ext cx="15" cy="25"/>
            </a:xfrm>
            <a:custGeom>
              <a:avLst/>
              <a:gdLst>
                <a:gd name="T0" fmla="*/ 15 w 75"/>
                <a:gd name="T1" fmla="*/ 86 h 124"/>
                <a:gd name="T2" fmla="*/ 25 w 75"/>
                <a:gd name="T3" fmla="*/ 92 h 124"/>
                <a:gd name="T4" fmla="*/ 30 w 75"/>
                <a:gd name="T5" fmla="*/ 95 h 124"/>
                <a:gd name="T6" fmla="*/ 39 w 75"/>
                <a:gd name="T7" fmla="*/ 94 h 124"/>
                <a:gd name="T8" fmla="*/ 42 w 75"/>
                <a:gd name="T9" fmla="*/ 92 h 124"/>
                <a:gd name="T10" fmla="*/ 44 w 75"/>
                <a:gd name="T11" fmla="*/ 88 h 124"/>
                <a:gd name="T12" fmla="*/ 42 w 75"/>
                <a:gd name="T13" fmla="*/ 82 h 124"/>
                <a:gd name="T14" fmla="*/ 29 w 75"/>
                <a:gd name="T15" fmla="*/ 73 h 124"/>
                <a:gd name="T16" fmla="*/ 27 w 75"/>
                <a:gd name="T17" fmla="*/ 72 h 124"/>
                <a:gd name="T18" fmla="*/ 16 w 75"/>
                <a:gd name="T19" fmla="*/ 63 h 124"/>
                <a:gd name="T20" fmla="*/ 7 w 75"/>
                <a:gd name="T21" fmla="*/ 50 h 124"/>
                <a:gd name="T22" fmla="*/ 4 w 75"/>
                <a:gd name="T23" fmla="*/ 43 h 124"/>
                <a:gd name="T24" fmla="*/ 5 w 75"/>
                <a:gd name="T25" fmla="*/ 27 h 124"/>
                <a:gd name="T26" fmla="*/ 15 w 75"/>
                <a:gd name="T27" fmla="*/ 11 h 124"/>
                <a:gd name="T28" fmla="*/ 33 w 75"/>
                <a:gd name="T29" fmla="*/ 1 h 124"/>
                <a:gd name="T30" fmla="*/ 53 w 75"/>
                <a:gd name="T31" fmla="*/ 2 h 124"/>
                <a:gd name="T32" fmla="*/ 68 w 75"/>
                <a:gd name="T33" fmla="*/ 8 h 124"/>
                <a:gd name="T34" fmla="*/ 75 w 75"/>
                <a:gd name="T35" fmla="*/ 11 h 124"/>
                <a:gd name="T36" fmla="*/ 57 w 75"/>
                <a:gd name="T37" fmla="*/ 30 h 124"/>
                <a:gd name="T38" fmla="*/ 53 w 75"/>
                <a:gd name="T39" fmla="*/ 29 h 124"/>
                <a:gd name="T40" fmla="*/ 48 w 75"/>
                <a:gd name="T41" fmla="*/ 26 h 124"/>
                <a:gd name="T42" fmla="*/ 43 w 75"/>
                <a:gd name="T43" fmla="*/ 28 h 124"/>
                <a:gd name="T44" fmla="*/ 38 w 75"/>
                <a:gd name="T45" fmla="*/ 29 h 124"/>
                <a:gd name="T46" fmla="*/ 35 w 75"/>
                <a:gd name="T47" fmla="*/ 34 h 124"/>
                <a:gd name="T48" fmla="*/ 37 w 75"/>
                <a:gd name="T49" fmla="*/ 39 h 124"/>
                <a:gd name="T50" fmla="*/ 51 w 75"/>
                <a:gd name="T51" fmla="*/ 49 h 124"/>
                <a:gd name="T52" fmla="*/ 64 w 75"/>
                <a:gd name="T53" fmla="*/ 58 h 124"/>
                <a:gd name="T54" fmla="*/ 70 w 75"/>
                <a:gd name="T55" fmla="*/ 66 h 124"/>
                <a:gd name="T56" fmla="*/ 75 w 75"/>
                <a:gd name="T57" fmla="*/ 79 h 124"/>
                <a:gd name="T58" fmla="*/ 74 w 75"/>
                <a:gd name="T59" fmla="*/ 97 h 124"/>
                <a:gd name="T60" fmla="*/ 64 w 75"/>
                <a:gd name="T61" fmla="*/ 113 h 124"/>
                <a:gd name="T62" fmla="*/ 47 w 75"/>
                <a:gd name="T63" fmla="*/ 123 h 124"/>
                <a:gd name="T64" fmla="*/ 26 w 75"/>
                <a:gd name="T65" fmla="*/ 124 h 124"/>
                <a:gd name="T66" fmla="*/ 18 w 75"/>
                <a:gd name="T67" fmla="*/ 121 h 124"/>
                <a:gd name="T68" fmla="*/ 0 w 75"/>
                <a:gd name="T69" fmla="*/ 113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5" h="124">
                  <a:moveTo>
                    <a:pt x="0" y="113"/>
                  </a:moveTo>
                  <a:lnTo>
                    <a:pt x="15" y="86"/>
                  </a:lnTo>
                  <a:lnTo>
                    <a:pt x="22" y="91"/>
                  </a:lnTo>
                  <a:lnTo>
                    <a:pt x="25" y="92"/>
                  </a:lnTo>
                  <a:lnTo>
                    <a:pt x="29" y="94"/>
                  </a:lnTo>
                  <a:lnTo>
                    <a:pt x="30" y="95"/>
                  </a:lnTo>
                  <a:lnTo>
                    <a:pt x="38" y="95"/>
                  </a:lnTo>
                  <a:lnTo>
                    <a:pt x="39" y="94"/>
                  </a:lnTo>
                  <a:lnTo>
                    <a:pt x="42" y="93"/>
                  </a:lnTo>
                  <a:lnTo>
                    <a:pt x="42" y="92"/>
                  </a:lnTo>
                  <a:lnTo>
                    <a:pt x="43" y="91"/>
                  </a:lnTo>
                  <a:lnTo>
                    <a:pt x="44" y="88"/>
                  </a:lnTo>
                  <a:lnTo>
                    <a:pt x="44" y="86"/>
                  </a:lnTo>
                  <a:lnTo>
                    <a:pt x="42" y="82"/>
                  </a:lnTo>
                  <a:lnTo>
                    <a:pt x="38" y="79"/>
                  </a:lnTo>
                  <a:lnTo>
                    <a:pt x="29" y="73"/>
                  </a:lnTo>
                  <a:lnTo>
                    <a:pt x="28" y="73"/>
                  </a:lnTo>
                  <a:lnTo>
                    <a:pt x="27" y="72"/>
                  </a:lnTo>
                  <a:lnTo>
                    <a:pt x="27" y="69"/>
                  </a:lnTo>
                  <a:lnTo>
                    <a:pt x="16" y="63"/>
                  </a:lnTo>
                  <a:lnTo>
                    <a:pt x="9" y="55"/>
                  </a:lnTo>
                  <a:lnTo>
                    <a:pt x="7" y="50"/>
                  </a:lnTo>
                  <a:lnTo>
                    <a:pt x="6" y="47"/>
                  </a:lnTo>
                  <a:lnTo>
                    <a:pt x="4" y="43"/>
                  </a:lnTo>
                  <a:lnTo>
                    <a:pt x="4" y="38"/>
                  </a:lnTo>
                  <a:lnTo>
                    <a:pt x="5" y="27"/>
                  </a:lnTo>
                  <a:lnTo>
                    <a:pt x="9" y="18"/>
                  </a:lnTo>
                  <a:lnTo>
                    <a:pt x="15" y="11"/>
                  </a:lnTo>
                  <a:lnTo>
                    <a:pt x="23" y="5"/>
                  </a:lnTo>
                  <a:lnTo>
                    <a:pt x="33" y="1"/>
                  </a:lnTo>
                  <a:lnTo>
                    <a:pt x="44" y="0"/>
                  </a:lnTo>
                  <a:lnTo>
                    <a:pt x="53" y="2"/>
                  </a:lnTo>
                  <a:lnTo>
                    <a:pt x="62" y="4"/>
                  </a:lnTo>
                  <a:lnTo>
                    <a:pt x="68" y="8"/>
                  </a:lnTo>
                  <a:lnTo>
                    <a:pt x="72" y="9"/>
                  </a:lnTo>
                  <a:lnTo>
                    <a:pt x="75" y="11"/>
                  </a:lnTo>
                  <a:lnTo>
                    <a:pt x="62" y="35"/>
                  </a:lnTo>
                  <a:lnTo>
                    <a:pt x="57" y="30"/>
                  </a:lnTo>
                  <a:lnTo>
                    <a:pt x="55" y="29"/>
                  </a:lnTo>
                  <a:lnTo>
                    <a:pt x="53" y="29"/>
                  </a:lnTo>
                  <a:lnTo>
                    <a:pt x="51" y="27"/>
                  </a:lnTo>
                  <a:lnTo>
                    <a:pt x="48" y="26"/>
                  </a:lnTo>
                  <a:lnTo>
                    <a:pt x="45" y="26"/>
                  </a:lnTo>
                  <a:lnTo>
                    <a:pt x="43" y="28"/>
                  </a:lnTo>
                  <a:lnTo>
                    <a:pt x="41" y="29"/>
                  </a:lnTo>
                  <a:lnTo>
                    <a:pt x="38" y="29"/>
                  </a:lnTo>
                  <a:lnTo>
                    <a:pt x="38" y="30"/>
                  </a:lnTo>
                  <a:lnTo>
                    <a:pt x="35" y="34"/>
                  </a:lnTo>
                  <a:lnTo>
                    <a:pt x="35" y="35"/>
                  </a:lnTo>
                  <a:lnTo>
                    <a:pt x="37" y="39"/>
                  </a:lnTo>
                  <a:lnTo>
                    <a:pt x="47" y="46"/>
                  </a:lnTo>
                  <a:lnTo>
                    <a:pt x="51" y="49"/>
                  </a:lnTo>
                  <a:lnTo>
                    <a:pt x="53" y="49"/>
                  </a:lnTo>
                  <a:lnTo>
                    <a:pt x="64" y="58"/>
                  </a:lnTo>
                  <a:lnTo>
                    <a:pt x="67" y="62"/>
                  </a:lnTo>
                  <a:lnTo>
                    <a:pt x="70" y="66"/>
                  </a:lnTo>
                  <a:lnTo>
                    <a:pt x="74" y="73"/>
                  </a:lnTo>
                  <a:lnTo>
                    <a:pt x="75" y="79"/>
                  </a:lnTo>
                  <a:lnTo>
                    <a:pt x="75" y="86"/>
                  </a:lnTo>
                  <a:lnTo>
                    <a:pt x="74" y="97"/>
                  </a:lnTo>
                  <a:lnTo>
                    <a:pt x="71" y="106"/>
                  </a:lnTo>
                  <a:lnTo>
                    <a:pt x="64" y="113"/>
                  </a:lnTo>
                  <a:lnTo>
                    <a:pt x="56" y="120"/>
                  </a:lnTo>
                  <a:lnTo>
                    <a:pt x="47" y="123"/>
                  </a:lnTo>
                  <a:lnTo>
                    <a:pt x="35" y="124"/>
                  </a:lnTo>
                  <a:lnTo>
                    <a:pt x="26" y="124"/>
                  </a:lnTo>
                  <a:lnTo>
                    <a:pt x="23" y="123"/>
                  </a:lnTo>
                  <a:lnTo>
                    <a:pt x="18" y="121"/>
                  </a:lnTo>
                  <a:lnTo>
                    <a:pt x="9" y="117"/>
                  </a:lnTo>
                  <a:lnTo>
                    <a:pt x="0" y="1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24" name="Freeform 24"/>
            <p:cNvSpPr>
              <a:spLocks noEditPoints="1"/>
            </p:cNvSpPr>
            <p:nvPr/>
          </p:nvSpPr>
          <p:spPr bwMode="auto">
            <a:xfrm>
              <a:off x="1029" y="3971"/>
              <a:ext cx="19" cy="25"/>
            </a:xfrm>
            <a:custGeom>
              <a:avLst/>
              <a:gdLst>
                <a:gd name="T0" fmla="*/ 66 w 95"/>
                <a:gd name="T1" fmla="*/ 52 h 124"/>
                <a:gd name="T2" fmla="*/ 66 w 95"/>
                <a:gd name="T3" fmla="*/ 42 h 124"/>
                <a:gd name="T4" fmla="*/ 64 w 95"/>
                <a:gd name="T5" fmla="*/ 31 h 124"/>
                <a:gd name="T6" fmla="*/ 61 w 95"/>
                <a:gd name="T7" fmla="*/ 29 h 124"/>
                <a:gd name="T8" fmla="*/ 54 w 95"/>
                <a:gd name="T9" fmla="*/ 27 h 124"/>
                <a:gd name="T10" fmla="*/ 49 w 95"/>
                <a:gd name="T11" fmla="*/ 26 h 124"/>
                <a:gd name="T12" fmla="*/ 43 w 95"/>
                <a:gd name="T13" fmla="*/ 28 h 124"/>
                <a:gd name="T14" fmla="*/ 39 w 95"/>
                <a:gd name="T15" fmla="*/ 31 h 124"/>
                <a:gd name="T16" fmla="*/ 35 w 95"/>
                <a:gd name="T17" fmla="*/ 38 h 124"/>
                <a:gd name="T18" fmla="*/ 34 w 95"/>
                <a:gd name="T19" fmla="*/ 42 h 124"/>
                <a:gd name="T20" fmla="*/ 32 w 95"/>
                <a:gd name="T21" fmla="*/ 46 h 124"/>
                <a:gd name="T22" fmla="*/ 32 w 95"/>
                <a:gd name="T23" fmla="*/ 52 h 124"/>
                <a:gd name="T24" fmla="*/ 66 w 95"/>
                <a:gd name="T25" fmla="*/ 52 h 124"/>
                <a:gd name="T26" fmla="*/ 32 w 95"/>
                <a:gd name="T27" fmla="*/ 73 h 124"/>
                <a:gd name="T28" fmla="*/ 33 w 95"/>
                <a:gd name="T29" fmla="*/ 81 h 124"/>
                <a:gd name="T30" fmla="*/ 35 w 95"/>
                <a:gd name="T31" fmla="*/ 88 h 124"/>
                <a:gd name="T32" fmla="*/ 37 w 95"/>
                <a:gd name="T33" fmla="*/ 93 h 124"/>
                <a:gd name="T34" fmla="*/ 41 w 95"/>
                <a:gd name="T35" fmla="*/ 96 h 124"/>
                <a:gd name="T36" fmla="*/ 47 w 95"/>
                <a:gd name="T37" fmla="*/ 101 h 124"/>
                <a:gd name="T38" fmla="*/ 54 w 95"/>
                <a:gd name="T39" fmla="*/ 101 h 124"/>
                <a:gd name="T40" fmla="*/ 56 w 95"/>
                <a:gd name="T41" fmla="*/ 100 h 124"/>
                <a:gd name="T42" fmla="*/ 61 w 95"/>
                <a:gd name="T43" fmla="*/ 95 h 124"/>
                <a:gd name="T44" fmla="*/ 63 w 95"/>
                <a:gd name="T45" fmla="*/ 94 h 124"/>
                <a:gd name="T46" fmla="*/ 64 w 95"/>
                <a:gd name="T47" fmla="*/ 93 h 124"/>
                <a:gd name="T48" fmla="*/ 66 w 95"/>
                <a:gd name="T49" fmla="*/ 88 h 124"/>
                <a:gd name="T50" fmla="*/ 66 w 95"/>
                <a:gd name="T51" fmla="*/ 86 h 124"/>
                <a:gd name="T52" fmla="*/ 95 w 95"/>
                <a:gd name="T53" fmla="*/ 86 h 124"/>
                <a:gd name="T54" fmla="*/ 88 w 95"/>
                <a:gd name="T55" fmla="*/ 103 h 124"/>
                <a:gd name="T56" fmla="*/ 78 w 95"/>
                <a:gd name="T57" fmla="*/ 115 h 124"/>
                <a:gd name="T58" fmla="*/ 65 w 95"/>
                <a:gd name="T59" fmla="*/ 122 h 124"/>
                <a:gd name="T60" fmla="*/ 49 w 95"/>
                <a:gd name="T61" fmla="*/ 124 h 124"/>
                <a:gd name="T62" fmla="*/ 36 w 95"/>
                <a:gd name="T63" fmla="*/ 122 h 124"/>
                <a:gd name="T64" fmla="*/ 24 w 95"/>
                <a:gd name="T65" fmla="*/ 116 h 124"/>
                <a:gd name="T66" fmla="*/ 15 w 95"/>
                <a:gd name="T67" fmla="*/ 107 h 124"/>
                <a:gd name="T68" fmla="*/ 7 w 95"/>
                <a:gd name="T69" fmla="*/ 94 h 124"/>
                <a:gd name="T70" fmla="*/ 3 w 95"/>
                <a:gd name="T71" fmla="*/ 79 h 124"/>
                <a:gd name="T72" fmla="*/ 0 w 95"/>
                <a:gd name="T73" fmla="*/ 64 h 124"/>
                <a:gd name="T74" fmla="*/ 3 w 95"/>
                <a:gd name="T75" fmla="*/ 46 h 124"/>
                <a:gd name="T76" fmla="*/ 7 w 95"/>
                <a:gd name="T77" fmla="*/ 30 h 124"/>
                <a:gd name="T78" fmla="*/ 15 w 95"/>
                <a:gd name="T79" fmla="*/ 17 h 124"/>
                <a:gd name="T80" fmla="*/ 24 w 95"/>
                <a:gd name="T81" fmla="*/ 8 h 124"/>
                <a:gd name="T82" fmla="*/ 36 w 95"/>
                <a:gd name="T83" fmla="*/ 2 h 124"/>
                <a:gd name="T84" fmla="*/ 49 w 95"/>
                <a:gd name="T85" fmla="*/ 0 h 124"/>
                <a:gd name="T86" fmla="*/ 63 w 95"/>
                <a:gd name="T87" fmla="*/ 2 h 124"/>
                <a:gd name="T88" fmla="*/ 74 w 95"/>
                <a:gd name="T89" fmla="*/ 8 h 124"/>
                <a:gd name="T90" fmla="*/ 84 w 95"/>
                <a:gd name="T91" fmla="*/ 17 h 124"/>
                <a:gd name="T92" fmla="*/ 91 w 95"/>
                <a:gd name="T93" fmla="*/ 30 h 124"/>
                <a:gd name="T94" fmla="*/ 94 w 95"/>
                <a:gd name="T95" fmla="*/ 46 h 124"/>
                <a:gd name="T96" fmla="*/ 95 w 95"/>
                <a:gd name="T97" fmla="*/ 66 h 124"/>
                <a:gd name="T98" fmla="*/ 95 w 95"/>
                <a:gd name="T99" fmla="*/ 73 h 124"/>
                <a:gd name="T100" fmla="*/ 32 w 95"/>
                <a:gd name="T101" fmla="*/ 73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5" h="124">
                  <a:moveTo>
                    <a:pt x="66" y="52"/>
                  </a:moveTo>
                  <a:lnTo>
                    <a:pt x="66" y="42"/>
                  </a:lnTo>
                  <a:lnTo>
                    <a:pt x="64" y="31"/>
                  </a:lnTo>
                  <a:lnTo>
                    <a:pt x="61" y="29"/>
                  </a:lnTo>
                  <a:lnTo>
                    <a:pt x="54" y="27"/>
                  </a:lnTo>
                  <a:lnTo>
                    <a:pt x="49" y="26"/>
                  </a:lnTo>
                  <a:lnTo>
                    <a:pt x="43" y="28"/>
                  </a:lnTo>
                  <a:lnTo>
                    <a:pt x="39" y="31"/>
                  </a:lnTo>
                  <a:lnTo>
                    <a:pt x="35" y="38"/>
                  </a:lnTo>
                  <a:lnTo>
                    <a:pt x="34" y="42"/>
                  </a:lnTo>
                  <a:lnTo>
                    <a:pt x="32" y="46"/>
                  </a:lnTo>
                  <a:lnTo>
                    <a:pt x="32" y="52"/>
                  </a:lnTo>
                  <a:lnTo>
                    <a:pt x="66" y="52"/>
                  </a:lnTo>
                  <a:close/>
                  <a:moveTo>
                    <a:pt x="32" y="73"/>
                  </a:moveTo>
                  <a:lnTo>
                    <a:pt x="33" y="81"/>
                  </a:lnTo>
                  <a:lnTo>
                    <a:pt x="35" y="88"/>
                  </a:lnTo>
                  <a:lnTo>
                    <a:pt x="37" y="93"/>
                  </a:lnTo>
                  <a:lnTo>
                    <a:pt x="41" y="96"/>
                  </a:lnTo>
                  <a:lnTo>
                    <a:pt x="47" y="101"/>
                  </a:lnTo>
                  <a:lnTo>
                    <a:pt x="54" y="101"/>
                  </a:lnTo>
                  <a:lnTo>
                    <a:pt x="56" y="100"/>
                  </a:lnTo>
                  <a:lnTo>
                    <a:pt x="61" y="95"/>
                  </a:lnTo>
                  <a:lnTo>
                    <a:pt x="63" y="94"/>
                  </a:lnTo>
                  <a:lnTo>
                    <a:pt x="64" y="93"/>
                  </a:lnTo>
                  <a:lnTo>
                    <a:pt x="66" y="88"/>
                  </a:lnTo>
                  <a:lnTo>
                    <a:pt x="66" y="86"/>
                  </a:lnTo>
                  <a:lnTo>
                    <a:pt x="95" y="86"/>
                  </a:lnTo>
                  <a:lnTo>
                    <a:pt x="88" y="103"/>
                  </a:lnTo>
                  <a:lnTo>
                    <a:pt x="78" y="115"/>
                  </a:lnTo>
                  <a:lnTo>
                    <a:pt x="65" y="122"/>
                  </a:lnTo>
                  <a:lnTo>
                    <a:pt x="49" y="124"/>
                  </a:lnTo>
                  <a:lnTo>
                    <a:pt x="36" y="122"/>
                  </a:lnTo>
                  <a:lnTo>
                    <a:pt x="24" y="116"/>
                  </a:lnTo>
                  <a:lnTo>
                    <a:pt x="15" y="107"/>
                  </a:lnTo>
                  <a:lnTo>
                    <a:pt x="7" y="94"/>
                  </a:lnTo>
                  <a:lnTo>
                    <a:pt x="3" y="79"/>
                  </a:lnTo>
                  <a:lnTo>
                    <a:pt x="0" y="64"/>
                  </a:lnTo>
                  <a:lnTo>
                    <a:pt x="3" y="46"/>
                  </a:lnTo>
                  <a:lnTo>
                    <a:pt x="7" y="30"/>
                  </a:lnTo>
                  <a:lnTo>
                    <a:pt x="15" y="17"/>
                  </a:lnTo>
                  <a:lnTo>
                    <a:pt x="24" y="8"/>
                  </a:lnTo>
                  <a:lnTo>
                    <a:pt x="36" y="2"/>
                  </a:lnTo>
                  <a:lnTo>
                    <a:pt x="49" y="0"/>
                  </a:lnTo>
                  <a:lnTo>
                    <a:pt x="63" y="2"/>
                  </a:lnTo>
                  <a:lnTo>
                    <a:pt x="74" y="8"/>
                  </a:lnTo>
                  <a:lnTo>
                    <a:pt x="84" y="17"/>
                  </a:lnTo>
                  <a:lnTo>
                    <a:pt x="91" y="30"/>
                  </a:lnTo>
                  <a:lnTo>
                    <a:pt x="94" y="46"/>
                  </a:lnTo>
                  <a:lnTo>
                    <a:pt x="95" y="66"/>
                  </a:lnTo>
                  <a:lnTo>
                    <a:pt x="95" y="73"/>
                  </a:lnTo>
                  <a:lnTo>
                    <a:pt x="32" y="7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25" name="Freeform 25"/>
            <p:cNvSpPr>
              <a:spLocks/>
            </p:cNvSpPr>
            <p:nvPr/>
          </p:nvSpPr>
          <p:spPr bwMode="auto">
            <a:xfrm>
              <a:off x="1051" y="3972"/>
              <a:ext cx="18" cy="23"/>
            </a:xfrm>
            <a:custGeom>
              <a:avLst/>
              <a:gdLst>
                <a:gd name="T0" fmla="*/ 55 w 89"/>
                <a:gd name="T1" fmla="*/ 117 h 117"/>
                <a:gd name="T2" fmla="*/ 55 w 89"/>
                <a:gd name="T3" fmla="*/ 38 h 117"/>
                <a:gd name="T4" fmla="*/ 54 w 89"/>
                <a:gd name="T5" fmla="*/ 34 h 117"/>
                <a:gd name="T6" fmla="*/ 51 w 89"/>
                <a:gd name="T7" fmla="*/ 31 h 117"/>
                <a:gd name="T8" fmla="*/ 49 w 89"/>
                <a:gd name="T9" fmla="*/ 29 h 117"/>
                <a:gd name="T10" fmla="*/ 47 w 89"/>
                <a:gd name="T11" fmla="*/ 27 h 117"/>
                <a:gd name="T12" fmla="*/ 46 w 89"/>
                <a:gd name="T13" fmla="*/ 27 h 117"/>
                <a:gd name="T14" fmla="*/ 39 w 89"/>
                <a:gd name="T15" fmla="*/ 30 h 117"/>
                <a:gd name="T16" fmla="*/ 35 w 89"/>
                <a:gd name="T17" fmla="*/ 34 h 117"/>
                <a:gd name="T18" fmla="*/ 35 w 89"/>
                <a:gd name="T19" fmla="*/ 35 h 117"/>
                <a:gd name="T20" fmla="*/ 32 w 89"/>
                <a:gd name="T21" fmla="*/ 40 h 117"/>
                <a:gd name="T22" fmla="*/ 31 w 89"/>
                <a:gd name="T23" fmla="*/ 43 h 117"/>
                <a:gd name="T24" fmla="*/ 31 w 89"/>
                <a:gd name="T25" fmla="*/ 117 h 117"/>
                <a:gd name="T26" fmla="*/ 0 w 89"/>
                <a:gd name="T27" fmla="*/ 117 h 117"/>
                <a:gd name="T28" fmla="*/ 0 w 89"/>
                <a:gd name="T29" fmla="*/ 0 h 117"/>
                <a:gd name="T30" fmla="*/ 31 w 89"/>
                <a:gd name="T31" fmla="*/ 0 h 117"/>
                <a:gd name="T32" fmla="*/ 31 w 89"/>
                <a:gd name="T33" fmla="*/ 16 h 117"/>
                <a:gd name="T34" fmla="*/ 36 w 89"/>
                <a:gd name="T35" fmla="*/ 11 h 117"/>
                <a:gd name="T36" fmla="*/ 40 w 89"/>
                <a:gd name="T37" fmla="*/ 6 h 117"/>
                <a:gd name="T38" fmla="*/ 46 w 89"/>
                <a:gd name="T39" fmla="*/ 2 h 117"/>
                <a:gd name="T40" fmla="*/ 57 w 89"/>
                <a:gd name="T41" fmla="*/ 0 h 117"/>
                <a:gd name="T42" fmla="*/ 62 w 89"/>
                <a:gd name="T43" fmla="*/ 0 h 117"/>
                <a:gd name="T44" fmla="*/ 71 w 89"/>
                <a:gd name="T45" fmla="*/ 1 h 117"/>
                <a:gd name="T46" fmla="*/ 78 w 89"/>
                <a:gd name="T47" fmla="*/ 2 h 117"/>
                <a:gd name="T48" fmla="*/ 83 w 89"/>
                <a:gd name="T49" fmla="*/ 5 h 117"/>
                <a:gd name="T50" fmla="*/ 86 w 89"/>
                <a:gd name="T51" fmla="*/ 13 h 117"/>
                <a:gd name="T52" fmla="*/ 88 w 89"/>
                <a:gd name="T53" fmla="*/ 23 h 117"/>
                <a:gd name="T54" fmla="*/ 89 w 89"/>
                <a:gd name="T55" fmla="*/ 36 h 117"/>
                <a:gd name="T56" fmla="*/ 89 w 89"/>
                <a:gd name="T57" fmla="*/ 117 h 117"/>
                <a:gd name="T58" fmla="*/ 55 w 89"/>
                <a:gd name="T59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9" h="117">
                  <a:moveTo>
                    <a:pt x="55" y="117"/>
                  </a:moveTo>
                  <a:lnTo>
                    <a:pt x="55" y="38"/>
                  </a:lnTo>
                  <a:lnTo>
                    <a:pt x="54" y="34"/>
                  </a:lnTo>
                  <a:lnTo>
                    <a:pt x="51" y="31"/>
                  </a:lnTo>
                  <a:lnTo>
                    <a:pt x="49" y="29"/>
                  </a:lnTo>
                  <a:lnTo>
                    <a:pt x="47" y="27"/>
                  </a:lnTo>
                  <a:lnTo>
                    <a:pt x="46" y="27"/>
                  </a:lnTo>
                  <a:lnTo>
                    <a:pt x="39" y="30"/>
                  </a:lnTo>
                  <a:lnTo>
                    <a:pt x="35" y="34"/>
                  </a:lnTo>
                  <a:lnTo>
                    <a:pt x="35" y="35"/>
                  </a:lnTo>
                  <a:lnTo>
                    <a:pt x="32" y="40"/>
                  </a:lnTo>
                  <a:lnTo>
                    <a:pt x="31" y="43"/>
                  </a:lnTo>
                  <a:lnTo>
                    <a:pt x="31" y="117"/>
                  </a:lnTo>
                  <a:lnTo>
                    <a:pt x="0" y="117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6"/>
                  </a:lnTo>
                  <a:lnTo>
                    <a:pt x="36" y="11"/>
                  </a:lnTo>
                  <a:lnTo>
                    <a:pt x="40" y="6"/>
                  </a:lnTo>
                  <a:lnTo>
                    <a:pt x="46" y="2"/>
                  </a:lnTo>
                  <a:lnTo>
                    <a:pt x="57" y="0"/>
                  </a:lnTo>
                  <a:lnTo>
                    <a:pt x="62" y="0"/>
                  </a:lnTo>
                  <a:lnTo>
                    <a:pt x="71" y="1"/>
                  </a:lnTo>
                  <a:lnTo>
                    <a:pt x="78" y="2"/>
                  </a:lnTo>
                  <a:lnTo>
                    <a:pt x="83" y="5"/>
                  </a:lnTo>
                  <a:lnTo>
                    <a:pt x="86" y="13"/>
                  </a:lnTo>
                  <a:lnTo>
                    <a:pt x="88" y="23"/>
                  </a:lnTo>
                  <a:lnTo>
                    <a:pt x="89" y="36"/>
                  </a:lnTo>
                  <a:lnTo>
                    <a:pt x="89" y="117"/>
                  </a:lnTo>
                  <a:lnTo>
                    <a:pt x="55" y="1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26" name="Freeform 26"/>
            <p:cNvSpPr>
              <a:spLocks/>
            </p:cNvSpPr>
            <p:nvPr/>
          </p:nvSpPr>
          <p:spPr bwMode="auto">
            <a:xfrm>
              <a:off x="1071" y="3972"/>
              <a:ext cx="19" cy="23"/>
            </a:xfrm>
            <a:custGeom>
              <a:avLst/>
              <a:gdLst>
                <a:gd name="T0" fmla="*/ 29 w 93"/>
                <a:gd name="T1" fmla="*/ 117 h 117"/>
                <a:gd name="T2" fmla="*/ 0 w 93"/>
                <a:gd name="T3" fmla="*/ 0 h 117"/>
                <a:gd name="T4" fmla="*/ 32 w 93"/>
                <a:gd name="T5" fmla="*/ 0 h 117"/>
                <a:gd name="T6" fmla="*/ 41 w 93"/>
                <a:gd name="T7" fmla="*/ 54 h 117"/>
                <a:gd name="T8" fmla="*/ 41 w 93"/>
                <a:gd name="T9" fmla="*/ 56 h 117"/>
                <a:gd name="T10" fmla="*/ 43 w 93"/>
                <a:gd name="T11" fmla="*/ 61 h 117"/>
                <a:gd name="T12" fmla="*/ 44 w 93"/>
                <a:gd name="T13" fmla="*/ 65 h 117"/>
                <a:gd name="T14" fmla="*/ 44 w 93"/>
                <a:gd name="T15" fmla="*/ 78 h 117"/>
                <a:gd name="T16" fmla="*/ 46 w 93"/>
                <a:gd name="T17" fmla="*/ 89 h 117"/>
                <a:gd name="T18" fmla="*/ 46 w 93"/>
                <a:gd name="T19" fmla="*/ 78 h 117"/>
                <a:gd name="T20" fmla="*/ 50 w 93"/>
                <a:gd name="T21" fmla="*/ 69 h 117"/>
                <a:gd name="T22" fmla="*/ 50 w 93"/>
                <a:gd name="T23" fmla="*/ 54 h 117"/>
                <a:gd name="T24" fmla="*/ 61 w 93"/>
                <a:gd name="T25" fmla="*/ 0 h 117"/>
                <a:gd name="T26" fmla="*/ 93 w 93"/>
                <a:gd name="T27" fmla="*/ 0 h 117"/>
                <a:gd name="T28" fmla="*/ 61 w 93"/>
                <a:gd name="T29" fmla="*/ 117 h 117"/>
                <a:gd name="T30" fmla="*/ 29 w 93"/>
                <a:gd name="T31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3" h="117">
                  <a:moveTo>
                    <a:pt x="29" y="117"/>
                  </a:moveTo>
                  <a:lnTo>
                    <a:pt x="0" y="0"/>
                  </a:lnTo>
                  <a:lnTo>
                    <a:pt x="32" y="0"/>
                  </a:lnTo>
                  <a:lnTo>
                    <a:pt x="41" y="54"/>
                  </a:lnTo>
                  <a:lnTo>
                    <a:pt x="41" y="56"/>
                  </a:lnTo>
                  <a:lnTo>
                    <a:pt x="43" y="61"/>
                  </a:lnTo>
                  <a:lnTo>
                    <a:pt x="44" y="65"/>
                  </a:lnTo>
                  <a:lnTo>
                    <a:pt x="44" y="78"/>
                  </a:lnTo>
                  <a:lnTo>
                    <a:pt x="46" y="89"/>
                  </a:lnTo>
                  <a:lnTo>
                    <a:pt x="46" y="78"/>
                  </a:lnTo>
                  <a:lnTo>
                    <a:pt x="50" y="69"/>
                  </a:lnTo>
                  <a:lnTo>
                    <a:pt x="50" y="54"/>
                  </a:lnTo>
                  <a:lnTo>
                    <a:pt x="61" y="0"/>
                  </a:lnTo>
                  <a:lnTo>
                    <a:pt x="93" y="0"/>
                  </a:lnTo>
                  <a:lnTo>
                    <a:pt x="61" y="117"/>
                  </a:lnTo>
                  <a:lnTo>
                    <a:pt x="29" y="1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27" name="Freeform 27"/>
            <p:cNvSpPr>
              <a:spLocks noEditPoints="1"/>
            </p:cNvSpPr>
            <p:nvPr/>
          </p:nvSpPr>
          <p:spPr bwMode="auto">
            <a:xfrm>
              <a:off x="1091" y="3971"/>
              <a:ext cx="20" cy="25"/>
            </a:xfrm>
            <a:custGeom>
              <a:avLst/>
              <a:gdLst>
                <a:gd name="T0" fmla="*/ 49 w 98"/>
                <a:gd name="T1" fmla="*/ 95 h 124"/>
                <a:gd name="T2" fmla="*/ 52 w 98"/>
                <a:gd name="T3" fmla="*/ 95 h 124"/>
                <a:gd name="T4" fmla="*/ 55 w 98"/>
                <a:gd name="T5" fmla="*/ 94 h 124"/>
                <a:gd name="T6" fmla="*/ 59 w 98"/>
                <a:gd name="T7" fmla="*/ 92 h 124"/>
                <a:gd name="T8" fmla="*/ 61 w 98"/>
                <a:gd name="T9" fmla="*/ 89 h 124"/>
                <a:gd name="T10" fmla="*/ 63 w 98"/>
                <a:gd name="T11" fmla="*/ 86 h 124"/>
                <a:gd name="T12" fmla="*/ 67 w 98"/>
                <a:gd name="T13" fmla="*/ 76 h 124"/>
                <a:gd name="T14" fmla="*/ 69 w 98"/>
                <a:gd name="T15" fmla="*/ 64 h 124"/>
                <a:gd name="T16" fmla="*/ 68 w 98"/>
                <a:gd name="T17" fmla="*/ 53 h 124"/>
                <a:gd name="T18" fmla="*/ 65 w 98"/>
                <a:gd name="T19" fmla="*/ 45 h 124"/>
                <a:gd name="T20" fmla="*/ 63 w 98"/>
                <a:gd name="T21" fmla="*/ 38 h 124"/>
                <a:gd name="T22" fmla="*/ 61 w 98"/>
                <a:gd name="T23" fmla="*/ 35 h 124"/>
                <a:gd name="T24" fmla="*/ 59 w 98"/>
                <a:gd name="T25" fmla="*/ 33 h 124"/>
                <a:gd name="T26" fmla="*/ 55 w 98"/>
                <a:gd name="T27" fmla="*/ 30 h 124"/>
                <a:gd name="T28" fmla="*/ 52 w 98"/>
                <a:gd name="T29" fmla="*/ 29 h 124"/>
                <a:gd name="T30" fmla="*/ 45 w 98"/>
                <a:gd name="T31" fmla="*/ 29 h 124"/>
                <a:gd name="T32" fmla="*/ 42 w 98"/>
                <a:gd name="T33" fmla="*/ 30 h 124"/>
                <a:gd name="T34" fmla="*/ 40 w 98"/>
                <a:gd name="T35" fmla="*/ 33 h 124"/>
                <a:gd name="T36" fmla="*/ 39 w 98"/>
                <a:gd name="T37" fmla="*/ 35 h 124"/>
                <a:gd name="T38" fmla="*/ 32 w 98"/>
                <a:gd name="T39" fmla="*/ 45 h 124"/>
                <a:gd name="T40" fmla="*/ 31 w 98"/>
                <a:gd name="T41" fmla="*/ 53 h 124"/>
                <a:gd name="T42" fmla="*/ 31 w 98"/>
                <a:gd name="T43" fmla="*/ 73 h 124"/>
                <a:gd name="T44" fmla="*/ 32 w 98"/>
                <a:gd name="T45" fmla="*/ 79 h 124"/>
                <a:gd name="T46" fmla="*/ 39 w 98"/>
                <a:gd name="T47" fmla="*/ 89 h 124"/>
                <a:gd name="T48" fmla="*/ 40 w 98"/>
                <a:gd name="T49" fmla="*/ 92 h 124"/>
                <a:gd name="T50" fmla="*/ 42 w 98"/>
                <a:gd name="T51" fmla="*/ 94 h 124"/>
                <a:gd name="T52" fmla="*/ 45 w 98"/>
                <a:gd name="T53" fmla="*/ 95 h 124"/>
                <a:gd name="T54" fmla="*/ 49 w 98"/>
                <a:gd name="T55" fmla="*/ 95 h 124"/>
                <a:gd name="T56" fmla="*/ 98 w 98"/>
                <a:gd name="T57" fmla="*/ 64 h 124"/>
                <a:gd name="T58" fmla="*/ 97 w 98"/>
                <a:gd name="T59" fmla="*/ 79 h 124"/>
                <a:gd name="T60" fmla="*/ 92 w 98"/>
                <a:gd name="T61" fmla="*/ 94 h 124"/>
                <a:gd name="T62" fmla="*/ 85 w 98"/>
                <a:gd name="T63" fmla="*/ 107 h 124"/>
                <a:gd name="T64" fmla="*/ 75 w 98"/>
                <a:gd name="T65" fmla="*/ 116 h 124"/>
                <a:gd name="T66" fmla="*/ 63 w 98"/>
                <a:gd name="T67" fmla="*/ 122 h 124"/>
                <a:gd name="T68" fmla="*/ 49 w 98"/>
                <a:gd name="T69" fmla="*/ 124 h 124"/>
                <a:gd name="T70" fmla="*/ 35 w 98"/>
                <a:gd name="T71" fmla="*/ 122 h 124"/>
                <a:gd name="T72" fmla="*/ 23 w 98"/>
                <a:gd name="T73" fmla="*/ 116 h 124"/>
                <a:gd name="T74" fmla="*/ 14 w 98"/>
                <a:gd name="T75" fmla="*/ 107 h 124"/>
                <a:gd name="T76" fmla="*/ 6 w 98"/>
                <a:gd name="T77" fmla="*/ 94 h 124"/>
                <a:gd name="T78" fmla="*/ 2 w 98"/>
                <a:gd name="T79" fmla="*/ 79 h 124"/>
                <a:gd name="T80" fmla="*/ 0 w 98"/>
                <a:gd name="T81" fmla="*/ 64 h 124"/>
                <a:gd name="T82" fmla="*/ 2 w 98"/>
                <a:gd name="T83" fmla="*/ 46 h 124"/>
                <a:gd name="T84" fmla="*/ 6 w 98"/>
                <a:gd name="T85" fmla="*/ 30 h 124"/>
                <a:gd name="T86" fmla="*/ 14 w 98"/>
                <a:gd name="T87" fmla="*/ 17 h 124"/>
                <a:gd name="T88" fmla="*/ 23 w 98"/>
                <a:gd name="T89" fmla="*/ 8 h 124"/>
                <a:gd name="T90" fmla="*/ 35 w 98"/>
                <a:gd name="T91" fmla="*/ 2 h 124"/>
                <a:gd name="T92" fmla="*/ 49 w 98"/>
                <a:gd name="T93" fmla="*/ 0 h 124"/>
                <a:gd name="T94" fmla="*/ 63 w 98"/>
                <a:gd name="T95" fmla="*/ 2 h 124"/>
                <a:gd name="T96" fmla="*/ 75 w 98"/>
                <a:gd name="T97" fmla="*/ 8 h 124"/>
                <a:gd name="T98" fmla="*/ 85 w 98"/>
                <a:gd name="T99" fmla="*/ 17 h 124"/>
                <a:gd name="T100" fmla="*/ 92 w 98"/>
                <a:gd name="T101" fmla="*/ 30 h 124"/>
                <a:gd name="T102" fmla="*/ 97 w 98"/>
                <a:gd name="T103" fmla="*/ 46 h 124"/>
                <a:gd name="T104" fmla="*/ 98 w 98"/>
                <a:gd name="T105" fmla="*/ 6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8" h="124">
                  <a:moveTo>
                    <a:pt x="49" y="95"/>
                  </a:moveTo>
                  <a:lnTo>
                    <a:pt x="52" y="95"/>
                  </a:lnTo>
                  <a:lnTo>
                    <a:pt x="55" y="94"/>
                  </a:lnTo>
                  <a:lnTo>
                    <a:pt x="59" y="92"/>
                  </a:lnTo>
                  <a:lnTo>
                    <a:pt x="61" y="89"/>
                  </a:lnTo>
                  <a:lnTo>
                    <a:pt x="63" y="86"/>
                  </a:lnTo>
                  <a:lnTo>
                    <a:pt x="67" y="76"/>
                  </a:lnTo>
                  <a:lnTo>
                    <a:pt x="69" y="64"/>
                  </a:lnTo>
                  <a:lnTo>
                    <a:pt x="68" y="53"/>
                  </a:lnTo>
                  <a:lnTo>
                    <a:pt x="65" y="45"/>
                  </a:lnTo>
                  <a:lnTo>
                    <a:pt x="63" y="38"/>
                  </a:lnTo>
                  <a:lnTo>
                    <a:pt x="61" y="35"/>
                  </a:lnTo>
                  <a:lnTo>
                    <a:pt x="59" y="33"/>
                  </a:lnTo>
                  <a:lnTo>
                    <a:pt x="55" y="30"/>
                  </a:lnTo>
                  <a:lnTo>
                    <a:pt x="52" y="29"/>
                  </a:lnTo>
                  <a:lnTo>
                    <a:pt x="45" y="29"/>
                  </a:lnTo>
                  <a:lnTo>
                    <a:pt x="42" y="30"/>
                  </a:lnTo>
                  <a:lnTo>
                    <a:pt x="40" y="33"/>
                  </a:lnTo>
                  <a:lnTo>
                    <a:pt x="39" y="35"/>
                  </a:lnTo>
                  <a:lnTo>
                    <a:pt x="32" y="45"/>
                  </a:lnTo>
                  <a:lnTo>
                    <a:pt x="31" y="53"/>
                  </a:lnTo>
                  <a:lnTo>
                    <a:pt x="31" y="73"/>
                  </a:lnTo>
                  <a:lnTo>
                    <a:pt x="32" y="79"/>
                  </a:lnTo>
                  <a:lnTo>
                    <a:pt x="39" y="89"/>
                  </a:lnTo>
                  <a:lnTo>
                    <a:pt x="40" y="92"/>
                  </a:lnTo>
                  <a:lnTo>
                    <a:pt x="42" y="94"/>
                  </a:lnTo>
                  <a:lnTo>
                    <a:pt x="45" y="95"/>
                  </a:lnTo>
                  <a:lnTo>
                    <a:pt x="49" y="95"/>
                  </a:lnTo>
                  <a:close/>
                  <a:moveTo>
                    <a:pt x="98" y="64"/>
                  </a:moveTo>
                  <a:lnTo>
                    <a:pt x="97" y="79"/>
                  </a:lnTo>
                  <a:lnTo>
                    <a:pt x="92" y="94"/>
                  </a:lnTo>
                  <a:lnTo>
                    <a:pt x="85" y="107"/>
                  </a:lnTo>
                  <a:lnTo>
                    <a:pt x="75" y="116"/>
                  </a:lnTo>
                  <a:lnTo>
                    <a:pt x="63" y="122"/>
                  </a:lnTo>
                  <a:lnTo>
                    <a:pt x="49" y="124"/>
                  </a:lnTo>
                  <a:lnTo>
                    <a:pt x="35" y="122"/>
                  </a:lnTo>
                  <a:lnTo>
                    <a:pt x="23" y="116"/>
                  </a:lnTo>
                  <a:lnTo>
                    <a:pt x="14" y="107"/>
                  </a:lnTo>
                  <a:lnTo>
                    <a:pt x="6" y="94"/>
                  </a:lnTo>
                  <a:lnTo>
                    <a:pt x="2" y="79"/>
                  </a:lnTo>
                  <a:lnTo>
                    <a:pt x="0" y="64"/>
                  </a:lnTo>
                  <a:lnTo>
                    <a:pt x="2" y="46"/>
                  </a:lnTo>
                  <a:lnTo>
                    <a:pt x="6" y="30"/>
                  </a:lnTo>
                  <a:lnTo>
                    <a:pt x="14" y="17"/>
                  </a:lnTo>
                  <a:lnTo>
                    <a:pt x="23" y="8"/>
                  </a:lnTo>
                  <a:lnTo>
                    <a:pt x="35" y="2"/>
                  </a:lnTo>
                  <a:lnTo>
                    <a:pt x="49" y="0"/>
                  </a:lnTo>
                  <a:lnTo>
                    <a:pt x="63" y="2"/>
                  </a:lnTo>
                  <a:lnTo>
                    <a:pt x="75" y="8"/>
                  </a:lnTo>
                  <a:lnTo>
                    <a:pt x="85" y="17"/>
                  </a:lnTo>
                  <a:lnTo>
                    <a:pt x="92" y="30"/>
                  </a:lnTo>
                  <a:lnTo>
                    <a:pt x="97" y="46"/>
                  </a:lnTo>
                  <a:lnTo>
                    <a:pt x="98" y="6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28" name="Rectangle 28"/>
            <p:cNvSpPr>
              <a:spLocks noChangeArrowheads="1"/>
            </p:cNvSpPr>
            <p:nvPr/>
          </p:nvSpPr>
          <p:spPr bwMode="auto">
            <a:xfrm>
              <a:off x="1115" y="3958"/>
              <a:ext cx="6" cy="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29" name="Freeform 29"/>
            <p:cNvSpPr>
              <a:spLocks/>
            </p:cNvSpPr>
            <p:nvPr/>
          </p:nvSpPr>
          <p:spPr bwMode="auto">
            <a:xfrm>
              <a:off x="1124" y="3972"/>
              <a:ext cx="18" cy="23"/>
            </a:xfrm>
            <a:custGeom>
              <a:avLst/>
              <a:gdLst>
                <a:gd name="T0" fmla="*/ 29 w 92"/>
                <a:gd name="T1" fmla="*/ 117 h 117"/>
                <a:gd name="T2" fmla="*/ 0 w 92"/>
                <a:gd name="T3" fmla="*/ 0 h 117"/>
                <a:gd name="T4" fmla="*/ 31 w 92"/>
                <a:gd name="T5" fmla="*/ 0 h 117"/>
                <a:gd name="T6" fmla="*/ 40 w 92"/>
                <a:gd name="T7" fmla="*/ 54 h 117"/>
                <a:gd name="T8" fmla="*/ 40 w 92"/>
                <a:gd name="T9" fmla="*/ 56 h 117"/>
                <a:gd name="T10" fmla="*/ 42 w 92"/>
                <a:gd name="T11" fmla="*/ 61 h 117"/>
                <a:gd name="T12" fmla="*/ 43 w 92"/>
                <a:gd name="T13" fmla="*/ 65 h 117"/>
                <a:gd name="T14" fmla="*/ 43 w 92"/>
                <a:gd name="T15" fmla="*/ 69 h 117"/>
                <a:gd name="T16" fmla="*/ 44 w 92"/>
                <a:gd name="T17" fmla="*/ 78 h 117"/>
                <a:gd name="T18" fmla="*/ 45 w 92"/>
                <a:gd name="T19" fmla="*/ 89 h 117"/>
                <a:gd name="T20" fmla="*/ 45 w 92"/>
                <a:gd name="T21" fmla="*/ 78 h 117"/>
                <a:gd name="T22" fmla="*/ 49 w 92"/>
                <a:gd name="T23" fmla="*/ 69 h 117"/>
                <a:gd name="T24" fmla="*/ 49 w 92"/>
                <a:gd name="T25" fmla="*/ 54 h 117"/>
                <a:gd name="T26" fmla="*/ 60 w 92"/>
                <a:gd name="T27" fmla="*/ 0 h 117"/>
                <a:gd name="T28" fmla="*/ 92 w 92"/>
                <a:gd name="T29" fmla="*/ 0 h 117"/>
                <a:gd name="T30" fmla="*/ 60 w 92"/>
                <a:gd name="T31" fmla="*/ 117 h 117"/>
                <a:gd name="T32" fmla="*/ 29 w 92"/>
                <a:gd name="T33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2" h="117">
                  <a:moveTo>
                    <a:pt x="29" y="117"/>
                  </a:moveTo>
                  <a:lnTo>
                    <a:pt x="0" y="0"/>
                  </a:lnTo>
                  <a:lnTo>
                    <a:pt x="31" y="0"/>
                  </a:lnTo>
                  <a:lnTo>
                    <a:pt x="40" y="54"/>
                  </a:lnTo>
                  <a:lnTo>
                    <a:pt x="40" y="56"/>
                  </a:lnTo>
                  <a:lnTo>
                    <a:pt x="42" y="61"/>
                  </a:lnTo>
                  <a:lnTo>
                    <a:pt x="43" y="65"/>
                  </a:lnTo>
                  <a:lnTo>
                    <a:pt x="43" y="69"/>
                  </a:lnTo>
                  <a:lnTo>
                    <a:pt x="44" y="78"/>
                  </a:lnTo>
                  <a:lnTo>
                    <a:pt x="45" y="89"/>
                  </a:lnTo>
                  <a:lnTo>
                    <a:pt x="45" y="78"/>
                  </a:lnTo>
                  <a:lnTo>
                    <a:pt x="49" y="69"/>
                  </a:lnTo>
                  <a:lnTo>
                    <a:pt x="49" y="54"/>
                  </a:lnTo>
                  <a:lnTo>
                    <a:pt x="60" y="0"/>
                  </a:lnTo>
                  <a:lnTo>
                    <a:pt x="92" y="0"/>
                  </a:lnTo>
                  <a:lnTo>
                    <a:pt x="60" y="117"/>
                  </a:lnTo>
                  <a:lnTo>
                    <a:pt x="29" y="1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30" name="Freeform 30"/>
            <p:cNvSpPr>
              <a:spLocks noEditPoints="1"/>
            </p:cNvSpPr>
            <p:nvPr/>
          </p:nvSpPr>
          <p:spPr bwMode="auto">
            <a:xfrm>
              <a:off x="1144" y="3961"/>
              <a:ext cx="8" cy="34"/>
            </a:xfrm>
            <a:custGeom>
              <a:avLst/>
              <a:gdLst>
                <a:gd name="T0" fmla="*/ 0 w 38"/>
                <a:gd name="T1" fmla="*/ 20 h 170"/>
                <a:gd name="T2" fmla="*/ 0 w 38"/>
                <a:gd name="T3" fmla="*/ 15 h 170"/>
                <a:gd name="T4" fmla="*/ 1 w 38"/>
                <a:gd name="T5" fmla="*/ 11 h 170"/>
                <a:gd name="T6" fmla="*/ 4 w 38"/>
                <a:gd name="T7" fmla="*/ 9 h 170"/>
                <a:gd name="T8" fmla="*/ 6 w 38"/>
                <a:gd name="T9" fmla="*/ 6 h 170"/>
                <a:gd name="T10" fmla="*/ 8 w 38"/>
                <a:gd name="T11" fmla="*/ 5 h 170"/>
                <a:gd name="T12" fmla="*/ 9 w 38"/>
                <a:gd name="T13" fmla="*/ 2 h 170"/>
                <a:gd name="T14" fmla="*/ 14 w 38"/>
                <a:gd name="T15" fmla="*/ 0 h 170"/>
                <a:gd name="T16" fmla="*/ 17 w 38"/>
                <a:gd name="T17" fmla="*/ 0 h 170"/>
                <a:gd name="T18" fmla="*/ 26 w 38"/>
                <a:gd name="T19" fmla="*/ 2 h 170"/>
                <a:gd name="T20" fmla="*/ 29 w 38"/>
                <a:gd name="T21" fmla="*/ 4 h 170"/>
                <a:gd name="T22" fmla="*/ 32 w 38"/>
                <a:gd name="T23" fmla="*/ 6 h 170"/>
                <a:gd name="T24" fmla="*/ 34 w 38"/>
                <a:gd name="T25" fmla="*/ 9 h 170"/>
                <a:gd name="T26" fmla="*/ 36 w 38"/>
                <a:gd name="T27" fmla="*/ 14 h 170"/>
                <a:gd name="T28" fmla="*/ 38 w 38"/>
                <a:gd name="T29" fmla="*/ 20 h 170"/>
                <a:gd name="T30" fmla="*/ 37 w 38"/>
                <a:gd name="T31" fmla="*/ 24 h 170"/>
                <a:gd name="T32" fmla="*/ 36 w 38"/>
                <a:gd name="T33" fmla="*/ 28 h 170"/>
                <a:gd name="T34" fmla="*/ 32 w 38"/>
                <a:gd name="T35" fmla="*/ 35 h 170"/>
                <a:gd name="T36" fmla="*/ 25 w 38"/>
                <a:gd name="T37" fmla="*/ 38 h 170"/>
                <a:gd name="T38" fmla="*/ 10 w 38"/>
                <a:gd name="T39" fmla="*/ 38 h 170"/>
                <a:gd name="T40" fmla="*/ 8 w 38"/>
                <a:gd name="T41" fmla="*/ 37 h 170"/>
                <a:gd name="T42" fmla="*/ 6 w 38"/>
                <a:gd name="T43" fmla="*/ 35 h 170"/>
                <a:gd name="T44" fmla="*/ 4 w 38"/>
                <a:gd name="T45" fmla="*/ 31 h 170"/>
                <a:gd name="T46" fmla="*/ 1 w 38"/>
                <a:gd name="T47" fmla="*/ 29 h 170"/>
                <a:gd name="T48" fmla="*/ 0 w 38"/>
                <a:gd name="T49" fmla="*/ 26 h 170"/>
                <a:gd name="T50" fmla="*/ 0 w 38"/>
                <a:gd name="T51" fmla="*/ 20 h 170"/>
                <a:gd name="T52" fmla="*/ 4 w 38"/>
                <a:gd name="T53" fmla="*/ 170 h 170"/>
                <a:gd name="T54" fmla="*/ 4 w 38"/>
                <a:gd name="T55" fmla="*/ 53 h 170"/>
                <a:gd name="T56" fmla="*/ 35 w 38"/>
                <a:gd name="T57" fmla="*/ 53 h 170"/>
                <a:gd name="T58" fmla="*/ 35 w 38"/>
                <a:gd name="T59" fmla="*/ 170 h 170"/>
                <a:gd name="T60" fmla="*/ 4 w 38"/>
                <a:gd name="T61" fmla="*/ 17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8" h="170">
                  <a:moveTo>
                    <a:pt x="0" y="20"/>
                  </a:moveTo>
                  <a:lnTo>
                    <a:pt x="0" y="15"/>
                  </a:lnTo>
                  <a:lnTo>
                    <a:pt x="1" y="11"/>
                  </a:lnTo>
                  <a:lnTo>
                    <a:pt x="4" y="9"/>
                  </a:lnTo>
                  <a:lnTo>
                    <a:pt x="6" y="6"/>
                  </a:lnTo>
                  <a:lnTo>
                    <a:pt x="8" y="5"/>
                  </a:lnTo>
                  <a:lnTo>
                    <a:pt x="9" y="2"/>
                  </a:lnTo>
                  <a:lnTo>
                    <a:pt x="14" y="0"/>
                  </a:lnTo>
                  <a:lnTo>
                    <a:pt x="17" y="0"/>
                  </a:lnTo>
                  <a:lnTo>
                    <a:pt x="26" y="2"/>
                  </a:lnTo>
                  <a:lnTo>
                    <a:pt x="29" y="4"/>
                  </a:lnTo>
                  <a:lnTo>
                    <a:pt x="32" y="6"/>
                  </a:lnTo>
                  <a:lnTo>
                    <a:pt x="34" y="9"/>
                  </a:lnTo>
                  <a:lnTo>
                    <a:pt x="36" y="14"/>
                  </a:lnTo>
                  <a:lnTo>
                    <a:pt x="38" y="20"/>
                  </a:lnTo>
                  <a:lnTo>
                    <a:pt x="37" y="24"/>
                  </a:lnTo>
                  <a:lnTo>
                    <a:pt x="36" y="28"/>
                  </a:lnTo>
                  <a:lnTo>
                    <a:pt x="32" y="35"/>
                  </a:lnTo>
                  <a:lnTo>
                    <a:pt x="25" y="38"/>
                  </a:lnTo>
                  <a:lnTo>
                    <a:pt x="10" y="38"/>
                  </a:lnTo>
                  <a:lnTo>
                    <a:pt x="8" y="37"/>
                  </a:lnTo>
                  <a:lnTo>
                    <a:pt x="6" y="35"/>
                  </a:lnTo>
                  <a:lnTo>
                    <a:pt x="4" y="31"/>
                  </a:lnTo>
                  <a:lnTo>
                    <a:pt x="1" y="29"/>
                  </a:lnTo>
                  <a:lnTo>
                    <a:pt x="0" y="26"/>
                  </a:lnTo>
                  <a:lnTo>
                    <a:pt x="0" y="20"/>
                  </a:lnTo>
                  <a:close/>
                  <a:moveTo>
                    <a:pt x="4" y="170"/>
                  </a:moveTo>
                  <a:lnTo>
                    <a:pt x="4" y="53"/>
                  </a:lnTo>
                  <a:lnTo>
                    <a:pt x="35" y="53"/>
                  </a:lnTo>
                  <a:lnTo>
                    <a:pt x="35" y="170"/>
                  </a:lnTo>
                  <a:lnTo>
                    <a:pt x="4" y="17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31" name="Freeform 31"/>
            <p:cNvSpPr>
              <a:spLocks/>
            </p:cNvSpPr>
            <p:nvPr/>
          </p:nvSpPr>
          <p:spPr bwMode="auto">
            <a:xfrm>
              <a:off x="1157" y="3972"/>
              <a:ext cx="27" cy="23"/>
            </a:xfrm>
            <a:custGeom>
              <a:avLst/>
              <a:gdLst>
                <a:gd name="T0" fmla="*/ 0 w 138"/>
                <a:gd name="T1" fmla="*/ 117 h 117"/>
                <a:gd name="T2" fmla="*/ 0 w 138"/>
                <a:gd name="T3" fmla="*/ 0 h 117"/>
                <a:gd name="T4" fmla="*/ 29 w 138"/>
                <a:gd name="T5" fmla="*/ 0 h 117"/>
                <a:gd name="T6" fmla="*/ 29 w 138"/>
                <a:gd name="T7" fmla="*/ 16 h 117"/>
                <a:gd name="T8" fmla="*/ 33 w 138"/>
                <a:gd name="T9" fmla="*/ 11 h 117"/>
                <a:gd name="T10" fmla="*/ 37 w 138"/>
                <a:gd name="T11" fmla="*/ 6 h 117"/>
                <a:gd name="T12" fmla="*/ 43 w 138"/>
                <a:gd name="T13" fmla="*/ 2 h 117"/>
                <a:gd name="T14" fmla="*/ 54 w 138"/>
                <a:gd name="T15" fmla="*/ 0 h 117"/>
                <a:gd name="T16" fmla="*/ 69 w 138"/>
                <a:gd name="T17" fmla="*/ 0 h 117"/>
                <a:gd name="T18" fmla="*/ 72 w 138"/>
                <a:gd name="T19" fmla="*/ 1 h 117"/>
                <a:gd name="T20" fmla="*/ 74 w 138"/>
                <a:gd name="T21" fmla="*/ 2 h 117"/>
                <a:gd name="T22" fmla="*/ 81 w 138"/>
                <a:gd name="T23" fmla="*/ 9 h 117"/>
                <a:gd name="T24" fmla="*/ 82 w 138"/>
                <a:gd name="T25" fmla="*/ 12 h 117"/>
                <a:gd name="T26" fmla="*/ 83 w 138"/>
                <a:gd name="T27" fmla="*/ 16 h 117"/>
                <a:gd name="T28" fmla="*/ 87 w 138"/>
                <a:gd name="T29" fmla="*/ 12 h 117"/>
                <a:gd name="T30" fmla="*/ 91 w 138"/>
                <a:gd name="T31" fmla="*/ 9 h 117"/>
                <a:gd name="T32" fmla="*/ 98 w 138"/>
                <a:gd name="T33" fmla="*/ 2 h 117"/>
                <a:gd name="T34" fmla="*/ 109 w 138"/>
                <a:gd name="T35" fmla="*/ 0 h 117"/>
                <a:gd name="T36" fmla="*/ 114 w 138"/>
                <a:gd name="T37" fmla="*/ 0 h 117"/>
                <a:gd name="T38" fmla="*/ 126 w 138"/>
                <a:gd name="T39" fmla="*/ 2 h 117"/>
                <a:gd name="T40" fmla="*/ 132 w 138"/>
                <a:gd name="T41" fmla="*/ 7 h 117"/>
                <a:gd name="T42" fmla="*/ 136 w 138"/>
                <a:gd name="T43" fmla="*/ 15 h 117"/>
                <a:gd name="T44" fmla="*/ 137 w 138"/>
                <a:gd name="T45" fmla="*/ 27 h 117"/>
                <a:gd name="T46" fmla="*/ 138 w 138"/>
                <a:gd name="T47" fmla="*/ 45 h 117"/>
                <a:gd name="T48" fmla="*/ 138 w 138"/>
                <a:gd name="T49" fmla="*/ 117 h 117"/>
                <a:gd name="T50" fmla="*/ 107 w 138"/>
                <a:gd name="T51" fmla="*/ 117 h 117"/>
                <a:gd name="T52" fmla="*/ 107 w 138"/>
                <a:gd name="T53" fmla="*/ 38 h 117"/>
                <a:gd name="T54" fmla="*/ 106 w 138"/>
                <a:gd name="T55" fmla="*/ 34 h 117"/>
                <a:gd name="T56" fmla="*/ 103 w 138"/>
                <a:gd name="T57" fmla="*/ 31 h 117"/>
                <a:gd name="T58" fmla="*/ 102 w 138"/>
                <a:gd name="T59" fmla="*/ 30 h 117"/>
                <a:gd name="T60" fmla="*/ 98 w 138"/>
                <a:gd name="T61" fmla="*/ 27 h 117"/>
                <a:gd name="T62" fmla="*/ 94 w 138"/>
                <a:gd name="T63" fmla="*/ 27 h 117"/>
                <a:gd name="T64" fmla="*/ 92 w 138"/>
                <a:gd name="T65" fmla="*/ 29 h 117"/>
                <a:gd name="T66" fmla="*/ 87 w 138"/>
                <a:gd name="T67" fmla="*/ 34 h 117"/>
                <a:gd name="T68" fmla="*/ 87 w 138"/>
                <a:gd name="T69" fmla="*/ 35 h 117"/>
                <a:gd name="T70" fmla="*/ 84 w 138"/>
                <a:gd name="T71" fmla="*/ 40 h 117"/>
                <a:gd name="T72" fmla="*/ 83 w 138"/>
                <a:gd name="T73" fmla="*/ 43 h 117"/>
                <a:gd name="T74" fmla="*/ 83 w 138"/>
                <a:gd name="T75" fmla="*/ 117 h 117"/>
                <a:gd name="T76" fmla="*/ 52 w 138"/>
                <a:gd name="T77" fmla="*/ 117 h 117"/>
                <a:gd name="T78" fmla="*/ 52 w 138"/>
                <a:gd name="T79" fmla="*/ 38 h 117"/>
                <a:gd name="T80" fmla="*/ 51 w 138"/>
                <a:gd name="T81" fmla="*/ 34 h 117"/>
                <a:gd name="T82" fmla="*/ 49 w 138"/>
                <a:gd name="T83" fmla="*/ 31 h 117"/>
                <a:gd name="T84" fmla="*/ 46 w 138"/>
                <a:gd name="T85" fmla="*/ 29 h 117"/>
                <a:gd name="T86" fmla="*/ 44 w 138"/>
                <a:gd name="T87" fmla="*/ 27 h 117"/>
                <a:gd name="T88" fmla="*/ 43 w 138"/>
                <a:gd name="T89" fmla="*/ 27 h 117"/>
                <a:gd name="T90" fmla="*/ 36 w 138"/>
                <a:gd name="T91" fmla="*/ 30 h 117"/>
                <a:gd name="T92" fmla="*/ 32 w 138"/>
                <a:gd name="T93" fmla="*/ 39 h 117"/>
                <a:gd name="T94" fmla="*/ 32 w 138"/>
                <a:gd name="T95" fmla="*/ 117 h 117"/>
                <a:gd name="T96" fmla="*/ 0 w 138"/>
                <a:gd name="T9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8" h="117">
                  <a:moveTo>
                    <a:pt x="0" y="117"/>
                  </a:moveTo>
                  <a:lnTo>
                    <a:pt x="0" y="0"/>
                  </a:lnTo>
                  <a:lnTo>
                    <a:pt x="29" y="0"/>
                  </a:lnTo>
                  <a:lnTo>
                    <a:pt x="29" y="16"/>
                  </a:lnTo>
                  <a:lnTo>
                    <a:pt x="33" y="11"/>
                  </a:lnTo>
                  <a:lnTo>
                    <a:pt x="37" y="6"/>
                  </a:lnTo>
                  <a:lnTo>
                    <a:pt x="43" y="2"/>
                  </a:lnTo>
                  <a:lnTo>
                    <a:pt x="54" y="0"/>
                  </a:lnTo>
                  <a:lnTo>
                    <a:pt x="69" y="0"/>
                  </a:lnTo>
                  <a:lnTo>
                    <a:pt x="72" y="1"/>
                  </a:lnTo>
                  <a:lnTo>
                    <a:pt x="74" y="2"/>
                  </a:lnTo>
                  <a:lnTo>
                    <a:pt x="81" y="9"/>
                  </a:lnTo>
                  <a:lnTo>
                    <a:pt x="82" y="12"/>
                  </a:lnTo>
                  <a:lnTo>
                    <a:pt x="83" y="16"/>
                  </a:lnTo>
                  <a:lnTo>
                    <a:pt x="87" y="12"/>
                  </a:lnTo>
                  <a:lnTo>
                    <a:pt x="91" y="9"/>
                  </a:lnTo>
                  <a:lnTo>
                    <a:pt x="98" y="2"/>
                  </a:lnTo>
                  <a:lnTo>
                    <a:pt x="109" y="0"/>
                  </a:lnTo>
                  <a:lnTo>
                    <a:pt x="114" y="0"/>
                  </a:lnTo>
                  <a:lnTo>
                    <a:pt x="126" y="2"/>
                  </a:lnTo>
                  <a:lnTo>
                    <a:pt x="132" y="7"/>
                  </a:lnTo>
                  <a:lnTo>
                    <a:pt x="136" y="15"/>
                  </a:lnTo>
                  <a:lnTo>
                    <a:pt x="137" y="27"/>
                  </a:lnTo>
                  <a:lnTo>
                    <a:pt x="138" y="45"/>
                  </a:lnTo>
                  <a:lnTo>
                    <a:pt x="138" y="117"/>
                  </a:lnTo>
                  <a:lnTo>
                    <a:pt x="107" y="117"/>
                  </a:lnTo>
                  <a:lnTo>
                    <a:pt x="107" y="38"/>
                  </a:lnTo>
                  <a:lnTo>
                    <a:pt x="106" y="34"/>
                  </a:lnTo>
                  <a:lnTo>
                    <a:pt x="103" y="31"/>
                  </a:lnTo>
                  <a:lnTo>
                    <a:pt x="102" y="30"/>
                  </a:lnTo>
                  <a:lnTo>
                    <a:pt x="98" y="27"/>
                  </a:lnTo>
                  <a:lnTo>
                    <a:pt x="94" y="27"/>
                  </a:lnTo>
                  <a:lnTo>
                    <a:pt x="92" y="29"/>
                  </a:lnTo>
                  <a:lnTo>
                    <a:pt x="87" y="34"/>
                  </a:lnTo>
                  <a:lnTo>
                    <a:pt x="87" y="35"/>
                  </a:lnTo>
                  <a:lnTo>
                    <a:pt x="84" y="40"/>
                  </a:lnTo>
                  <a:lnTo>
                    <a:pt x="83" y="43"/>
                  </a:lnTo>
                  <a:lnTo>
                    <a:pt x="83" y="117"/>
                  </a:lnTo>
                  <a:lnTo>
                    <a:pt x="52" y="117"/>
                  </a:lnTo>
                  <a:lnTo>
                    <a:pt x="52" y="38"/>
                  </a:lnTo>
                  <a:lnTo>
                    <a:pt x="51" y="34"/>
                  </a:lnTo>
                  <a:lnTo>
                    <a:pt x="49" y="31"/>
                  </a:lnTo>
                  <a:lnTo>
                    <a:pt x="46" y="29"/>
                  </a:lnTo>
                  <a:lnTo>
                    <a:pt x="44" y="27"/>
                  </a:lnTo>
                  <a:lnTo>
                    <a:pt x="43" y="27"/>
                  </a:lnTo>
                  <a:lnTo>
                    <a:pt x="36" y="30"/>
                  </a:lnTo>
                  <a:lnTo>
                    <a:pt x="32" y="39"/>
                  </a:lnTo>
                  <a:lnTo>
                    <a:pt x="32" y="117"/>
                  </a:lnTo>
                  <a:lnTo>
                    <a:pt x="0" y="1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32" name="Freeform 32"/>
            <p:cNvSpPr>
              <a:spLocks noEditPoints="1"/>
            </p:cNvSpPr>
            <p:nvPr/>
          </p:nvSpPr>
          <p:spPr bwMode="auto">
            <a:xfrm>
              <a:off x="1188" y="3971"/>
              <a:ext cx="19" cy="25"/>
            </a:xfrm>
            <a:custGeom>
              <a:avLst/>
              <a:gdLst>
                <a:gd name="T0" fmla="*/ 66 w 95"/>
                <a:gd name="T1" fmla="*/ 52 h 124"/>
                <a:gd name="T2" fmla="*/ 66 w 95"/>
                <a:gd name="T3" fmla="*/ 42 h 124"/>
                <a:gd name="T4" fmla="*/ 62 w 95"/>
                <a:gd name="T5" fmla="*/ 31 h 124"/>
                <a:gd name="T6" fmla="*/ 60 w 95"/>
                <a:gd name="T7" fmla="*/ 29 h 124"/>
                <a:gd name="T8" fmla="*/ 53 w 95"/>
                <a:gd name="T9" fmla="*/ 27 h 124"/>
                <a:gd name="T10" fmla="*/ 49 w 95"/>
                <a:gd name="T11" fmla="*/ 26 h 124"/>
                <a:gd name="T12" fmla="*/ 45 w 95"/>
                <a:gd name="T13" fmla="*/ 26 h 124"/>
                <a:gd name="T14" fmla="*/ 42 w 95"/>
                <a:gd name="T15" fmla="*/ 27 h 124"/>
                <a:gd name="T16" fmla="*/ 40 w 95"/>
                <a:gd name="T17" fmla="*/ 29 h 124"/>
                <a:gd name="T18" fmla="*/ 39 w 95"/>
                <a:gd name="T19" fmla="*/ 31 h 124"/>
                <a:gd name="T20" fmla="*/ 37 w 95"/>
                <a:gd name="T21" fmla="*/ 35 h 124"/>
                <a:gd name="T22" fmla="*/ 34 w 95"/>
                <a:gd name="T23" fmla="*/ 37 h 124"/>
                <a:gd name="T24" fmla="*/ 32 w 95"/>
                <a:gd name="T25" fmla="*/ 40 h 124"/>
                <a:gd name="T26" fmla="*/ 31 w 95"/>
                <a:gd name="T27" fmla="*/ 44 h 124"/>
                <a:gd name="T28" fmla="*/ 31 w 95"/>
                <a:gd name="T29" fmla="*/ 52 h 124"/>
                <a:gd name="T30" fmla="*/ 66 w 95"/>
                <a:gd name="T31" fmla="*/ 52 h 124"/>
                <a:gd name="T32" fmla="*/ 31 w 95"/>
                <a:gd name="T33" fmla="*/ 73 h 124"/>
                <a:gd name="T34" fmla="*/ 32 w 95"/>
                <a:gd name="T35" fmla="*/ 81 h 124"/>
                <a:gd name="T36" fmla="*/ 34 w 95"/>
                <a:gd name="T37" fmla="*/ 88 h 124"/>
                <a:gd name="T38" fmla="*/ 37 w 95"/>
                <a:gd name="T39" fmla="*/ 93 h 124"/>
                <a:gd name="T40" fmla="*/ 39 w 95"/>
                <a:gd name="T41" fmla="*/ 96 h 124"/>
                <a:gd name="T42" fmla="*/ 40 w 95"/>
                <a:gd name="T43" fmla="*/ 98 h 124"/>
                <a:gd name="T44" fmla="*/ 42 w 95"/>
                <a:gd name="T45" fmla="*/ 100 h 124"/>
                <a:gd name="T46" fmla="*/ 45 w 95"/>
                <a:gd name="T47" fmla="*/ 101 h 124"/>
                <a:gd name="T48" fmla="*/ 52 w 95"/>
                <a:gd name="T49" fmla="*/ 101 h 124"/>
                <a:gd name="T50" fmla="*/ 55 w 95"/>
                <a:gd name="T51" fmla="*/ 100 h 124"/>
                <a:gd name="T52" fmla="*/ 60 w 95"/>
                <a:gd name="T53" fmla="*/ 95 h 124"/>
                <a:gd name="T54" fmla="*/ 60 w 95"/>
                <a:gd name="T55" fmla="*/ 94 h 124"/>
                <a:gd name="T56" fmla="*/ 61 w 95"/>
                <a:gd name="T57" fmla="*/ 93 h 124"/>
                <a:gd name="T58" fmla="*/ 63 w 95"/>
                <a:gd name="T59" fmla="*/ 88 h 124"/>
                <a:gd name="T60" fmla="*/ 66 w 95"/>
                <a:gd name="T61" fmla="*/ 86 h 124"/>
                <a:gd name="T62" fmla="*/ 95 w 95"/>
                <a:gd name="T63" fmla="*/ 86 h 124"/>
                <a:gd name="T64" fmla="*/ 88 w 95"/>
                <a:gd name="T65" fmla="*/ 103 h 124"/>
                <a:gd name="T66" fmla="*/ 77 w 95"/>
                <a:gd name="T67" fmla="*/ 115 h 124"/>
                <a:gd name="T68" fmla="*/ 64 w 95"/>
                <a:gd name="T69" fmla="*/ 122 h 124"/>
                <a:gd name="T70" fmla="*/ 49 w 95"/>
                <a:gd name="T71" fmla="*/ 124 h 124"/>
                <a:gd name="T72" fmla="*/ 34 w 95"/>
                <a:gd name="T73" fmla="*/ 122 h 124"/>
                <a:gd name="T74" fmla="*/ 21 w 95"/>
                <a:gd name="T75" fmla="*/ 116 h 124"/>
                <a:gd name="T76" fmla="*/ 11 w 95"/>
                <a:gd name="T77" fmla="*/ 107 h 124"/>
                <a:gd name="T78" fmla="*/ 4 w 95"/>
                <a:gd name="T79" fmla="*/ 94 h 124"/>
                <a:gd name="T80" fmla="*/ 1 w 95"/>
                <a:gd name="T81" fmla="*/ 79 h 124"/>
                <a:gd name="T82" fmla="*/ 0 w 95"/>
                <a:gd name="T83" fmla="*/ 64 h 124"/>
                <a:gd name="T84" fmla="*/ 1 w 95"/>
                <a:gd name="T85" fmla="*/ 46 h 124"/>
                <a:gd name="T86" fmla="*/ 4 w 95"/>
                <a:gd name="T87" fmla="*/ 30 h 124"/>
                <a:gd name="T88" fmla="*/ 11 w 95"/>
                <a:gd name="T89" fmla="*/ 17 h 124"/>
                <a:gd name="T90" fmla="*/ 21 w 95"/>
                <a:gd name="T91" fmla="*/ 8 h 124"/>
                <a:gd name="T92" fmla="*/ 34 w 95"/>
                <a:gd name="T93" fmla="*/ 2 h 124"/>
                <a:gd name="T94" fmla="*/ 49 w 95"/>
                <a:gd name="T95" fmla="*/ 0 h 124"/>
                <a:gd name="T96" fmla="*/ 62 w 95"/>
                <a:gd name="T97" fmla="*/ 2 h 124"/>
                <a:gd name="T98" fmla="*/ 73 w 95"/>
                <a:gd name="T99" fmla="*/ 8 h 124"/>
                <a:gd name="T100" fmla="*/ 83 w 95"/>
                <a:gd name="T101" fmla="*/ 17 h 124"/>
                <a:gd name="T102" fmla="*/ 90 w 95"/>
                <a:gd name="T103" fmla="*/ 30 h 124"/>
                <a:gd name="T104" fmla="*/ 93 w 95"/>
                <a:gd name="T105" fmla="*/ 46 h 124"/>
                <a:gd name="T106" fmla="*/ 95 w 95"/>
                <a:gd name="T107" fmla="*/ 66 h 124"/>
                <a:gd name="T108" fmla="*/ 95 w 95"/>
                <a:gd name="T109" fmla="*/ 73 h 124"/>
                <a:gd name="T110" fmla="*/ 31 w 95"/>
                <a:gd name="T111" fmla="*/ 73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5" h="124">
                  <a:moveTo>
                    <a:pt x="66" y="52"/>
                  </a:moveTo>
                  <a:lnTo>
                    <a:pt x="66" y="42"/>
                  </a:lnTo>
                  <a:lnTo>
                    <a:pt x="62" y="31"/>
                  </a:lnTo>
                  <a:lnTo>
                    <a:pt x="60" y="29"/>
                  </a:lnTo>
                  <a:lnTo>
                    <a:pt x="53" y="27"/>
                  </a:lnTo>
                  <a:lnTo>
                    <a:pt x="49" y="26"/>
                  </a:lnTo>
                  <a:lnTo>
                    <a:pt x="45" y="26"/>
                  </a:lnTo>
                  <a:lnTo>
                    <a:pt x="42" y="27"/>
                  </a:lnTo>
                  <a:lnTo>
                    <a:pt x="40" y="29"/>
                  </a:lnTo>
                  <a:lnTo>
                    <a:pt x="39" y="31"/>
                  </a:lnTo>
                  <a:lnTo>
                    <a:pt x="37" y="35"/>
                  </a:lnTo>
                  <a:lnTo>
                    <a:pt x="34" y="37"/>
                  </a:lnTo>
                  <a:lnTo>
                    <a:pt x="32" y="40"/>
                  </a:lnTo>
                  <a:lnTo>
                    <a:pt x="31" y="44"/>
                  </a:lnTo>
                  <a:lnTo>
                    <a:pt x="31" y="52"/>
                  </a:lnTo>
                  <a:lnTo>
                    <a:pt x="66" y="52"/>
                  </a:lnTo>
                  <a:close/>
                  <a:moveTo>
                    <a:pt x="31" y="73"/>
                  </a:moveTo>
                  <a:lnTo>
                    <a:pt x="32" y="81"/>
                  </a:lnTo>
                  <a:lnTo>
                    <a:pt x="34" y="88"/>
                  </a:lnTo>
                  <a:lnTo>
                    <a:pt x="37" y="93"/>
                  </a:lnTo>
                  <a:lnTo>
                    <a:pt x="39" y="96"/>
                  </a:lnTo>
                  <a:lnTo>
                    <a:pt x="40" y="98"/>
                  </a:lnTo>
                  <a:lnTo>
                    <a:pt x="42" y="100"/>
                  </a:lnTo>
                  <a:lnTo>
                    <a:pt x="45" y="101"/>
                  </a:lnTo>
                  <a:lnTo>
                    <a:pt x="52" y="101"/>
                  </a:lnTo>
                  <a:lnTo>
                    <a:pt x="55" y="100"/>
                  </a:lnTo>
                  <a:lnTo>
                    <a:pt x="60" y="95"/>
                  </a:lnTo>
                  <a:lnTo>
                    <a:pt x="60" y="94"/>
                  </a:lnTo>
                  <a:lnTo>
                    <a:pt x="61" y="93"/>
                  </a:lnTo>
                  <a:lnTo>
                    <a:pt x="63" y="88"/>
                  </a:lnTo>
                  <a:lnTo>
                    <a:pt x="66" y="86"/>
                  </a:lnTo>
                  <a:lnTo>
                    <a:pt x="95" y="86"/>
                  </a:lnTo>
                  <a:lnTo>
                    <a:pt x="88" y="103"/>
                  </a:lnTo>
                  <a:lnTo>
                    <a:pt x="77" y="115"/>
                  </a:lnTo>
                  <a:lnTo>
                    <a:pt x="64" y="122"/>
                  </a:lnTo>
                  <a:lnTo>
                    <a:pt x="49" y="124"/>
                  </a:lnTo>
                  <a:lnTo>
                    <a:pt x="34" y="122"/>
                  </a:lnTo>
                  <a:lnTo>
                    <a:pt x="21" y="116"/>
                  </a:lnTo>
                  <a:lnTo>
                    <a:pt x="11" y="107"/>
                  </a:lnTo>
                  <a:lnTo>
                    <a:pt x="4" y="94"/>
                  </a:lnTo>
                  <a:lnTo>
                    <a:pt x="1" y="79"/>
                  </a:lnTo>
                  <a:lnTo>
                    <a:pt x="0" y="64"/>
                  </a:lnTo>
                  <a:lnTo>
                    <a:pt x="1" y="46"/>
                  </a:lnTo>
                  <a:lnTo>
                    <a:pt x="4" y="30"/>
                  </a:lnTo>
                  <a:lnTo>
                    <a:pt x="11" y="17"/>
                  </a:lnTo>
                  <a:lnTo>
                    <a:pt x="21" y="8"/>
                  </a:lnTo>
                  <a:lnTo>
                    <a:pt x="34" y="2"/>
                  </a:lnTo>
                  <a:lnTo>
                    <a:pt x="49" y="0"/>
                  </a:lnTo>
                  <a:lnTo>
                    <a:pt x="62" y="2"/>
                  </a:lnTo>
                  <a:lnTo>
                    <a:pt x="73" y="8"/>
                  </a:lnTo>
                  <a:lnTo>
                    <a:pt x="83" y="17"/>
                  </a:lnTo>
                  <a:lnTo>
                    <a:pt x="90" y="30"/>
                  </a:lnTo>
                  <a:lnTo>
                    <a:pt x="93" y="46"/>
                  </a:lnTo>
                  <a:lnTo>
                    <a:pt x="95" y="66"/>
                  </a:lnTo>
                  <a:lnTo>
                    <a:pt x="95" y="73"/>
                  </a:lnTo>
                  <a:lnTo>
                    <a:pt x="31" y="7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33" name="Freeform 33"/>
            <p:cNvSpPr>
              <a:spLocks/>
            </p:cNvSpPr>
            <p:nvPr/>
          </p:nvSpPr>
          <p:spPr bwMode="auto">
            <a:xfrm>
              <a:off x="1210" y="3972"/>
              <a:ext cx="17" cy="23"/>
            </a:xfrm>
            <a:custGeom>
              <a:avLst/>
              <a:gdLst>
                <a:gd name="T0" fmla="*/ 55 w 87"/>
                <a:gd name="T1" fmla="*/ 117 h 117"/>
                <a:gd name="T2" fmla="*/ 55 w 87"/>
                <a:gd name="T3" fmla="*/ 38 h 117"/>
                <a:gd name="T4" fmla="*/ 53 w 87"/>
                <a:gd name="T5" fmla="*/ 31 h 117"/>
                <a:gd name="T6" fmla="*/ 52 w 87"/>
                <a:gd name="T7" fmla="*/ 30 h 117"/>
                <a:gd name="T8" fmla="*/ 47 w 87"/>
                <a:gd name="T9" fmla="*/ 27 h 117"/>
                <a:gd name="T10" fmla="*/ 44 w 87"/>
                <a:gd name="T11" fmla="*/ 27 h 117"/>
                <a:gd name="T12" fmla="*/ 39 w 87"/>
                <a:gd name="T13" fmla="*/ 30 h 117"/>
                <a:gd name="T14" fmla="*/ 35 w 87"/>
                <a:gd name="T15" fmla="*/ 34 h 117"/>
                <a:gd name="T16" fmla="*/ 35 w 87"/>
                <a:gd name="T17" fmla="*/ 35 h 117"/>
                <a:gd name="T18" fmla="*/ 34 w 87"/>
                <a:gd name="T19" fmla="*/ 38 h 117"/>
                <a:gd name="T20" fmla="*/ 34 w 87"/>
                <a:gd name="T21" fmla="*/ 40 h 117"/>
                <a:gd name="T22" fmla="*/ 33 w 87"/>
                <a:gd name="T23" fmla="*/ 43 h 117"/>
                <a:gd name="T24" fmla="*/ 33 w 87"/>
                <a:gd name="T25" fmla="*/ 117 h 117"/>
                <a:gd name="T26" fmla="*/ 0 w 87"/>
                <a:gd name="T27" fmla="*/ 117 h 117"/>
                <a:gd name="T28" fmla="*/ 0 w 87"/>
                <a:gd name="T29" fmla="*/ 0 h 117"/>
                <a:gd name="T30" fmla="*/ 29 w 87"/>
                <a:gd name="T31" fmla="*/ 0 h 117"/>
                <a:gd name="T32" fmla="*/ 29 w 87"/>
                <a:gd name="T33" fmla="*/ 16 h 117"/>
                <a:gd name="T34" fmla="*/ 44 w 87"/>
                <a:gd name="T35" fmla="*/ 2 h 117"/>
                <a:gd name="T36" fmla="*/ 53 w 87"/>
                <a:gd name="T37" fmla="*/ 0 h 117"/>
                <a:gd name="T38" fmla="*/ 64 w 87"/>
                <a:gd name="T39" fmla="*/ 0 h 117"/>
                <a:gd name="T40" fmla="*/ 75 w 87"/>
                <a:gd name="T41" fmla="*/ 1 h 117"/>
                <a:gd name="T42" fmla="*/ 82 w 87"/>
                <a:gd name="T43" fmla="*/ 5 h 117"/>
                <a:gd name="T44" fmla="*/ 86 w 87"/>
                <a:gd name="T45" fmla="*/ 13 h 117"/>
                <a:gd name="T46" fmla="*/ 87 w 87"/>
                <a:gd name="T47" fmla="*/ 23 h 117"/>
                <a:gd name="T48" fmla="*/ 87 w 87"/>
                <a:gd name="T49" fmla="*/ 117 h 117"/>
                <a:gd name="T50" fmla="*/ 55 w 87"/>
                <a:gd name="T51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7" h="117">
                  <a:moveTo>
                    <a:pt x="55" y="117"/>
                  </a:moveTo>
                  <a:lnTo>
                    <a:pt x="55" y="38"/>
                  </a:lnTo>
                  <a:lnTo>
                    <a:pt x="53" y="31"/>
                  </a:lnTo>
                  <a:lnTo>
                    <a:pt x="52" y="30"/>
                  </a:lnTo>
                  <a:lnTo>
                    <a:pt x="47" y="27"/>
                  </a:lnTo>
                  <a:lnTo>
                    <a:pt x="44" y="27"/>
                  </a:lnTo>
                  <a:lnTo>
                    <a:pt x="39" y="30"/>
                  </a:lnTo>
                  <a:lnTo>
                    <a:pt x="35" y="34"/>
                  </a:lnTo>
                  <a:lnTo>
                    <a:pt x="35" y="35"/>
                  </a:lnTo>
                  <a:lnTo>
                    <a:pt x="34" y="38"/>
                  </a:lnTo>
                  <a:lnTo>
                    <a:pt x="34" y="40"/>
                  </a:lnTo>
                  <a:lnTo>
                    <a:pt x="33" y="43"/>
                  </a:lnTo>
                  <a:lnTo>
                    <a:pt x="33" y="117"/>
                  </a:lnTo>
                  <a:lnTo>
                    <a:pt x="0" y="117"/>
                  </a:lnTo>
                  <a:lnTo>
                    <a:pt x="0" y="0"/>
                  </a:lnTo>
                  <a:lnTo>
                    <a:pt x="29" y="0"/>
                  </a:lnTo>
                  <a:lnTo>
                    <a:pt x="29" y="16"/>
                  </a:lnTo>
                  <a:lnTo>
                    <a:pt x="44" y="2"/>
                  </a:lnTo>
                  <a:lnTo>
                    <a:pt x="53" y="0"/>
                  </a:lnTo>
                  <a:lnTo>
                    <a:pt x="64" y="0"/>
                  </a:lnTo>
                  <a:lnTo>
                    <a:pt x="75" y="1"/>
                  </a:lnTo>
                  <a:lnTo>
                    <a:pt x="82" y="5"/>
                  </a:lnTo>
                  <a:lnTo>
                    <a:pt x="86" y="13"/>
                  </a:lnTo>
                  <a:lnTo>
                    <a:pt x="87" y="23"/>
                  </a:lnTo>
                  <a:lnTo>
                    <a:pt x="87" y="117"/>
                  </a:lnTo>
                  <a:lnTo>
                    <a:pt x="55" y="1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34" name="Freeform 34"/>
            <p:cNvSpPr>
              <a:spLocks/>
            </p:cNvSpPr>
            <p:nvPr/>
          </p:nvSpPr>
          <p:spPr bwMode="auto">
            <a:xfrm>
              <a:off x="1230" y="3965"/>
              <a:ext cx="12" cy="30"/>
            </a:xfrm>
            <a:custGeom>
              <a:avLst/>
              <a:gdLst>
                <a:gd name="T0" fmla="*/ 14 w 57"/>
                <a:gd name="T1" fmla="*/ 152 h 152"/>
                <a:gd name="T2" fmla="*/ 14 w 57"/>
                <a:gd name="T3" fmla="*/ 60 h 152"/>
                <a:gd name="T4" fmla="*/ 0 w 57"/>
                <a:gd name="T5" fmla="*/ 60 h 152"/>
                <a:gd name="T6" fmla="*/ 0 w 57"/>
                <a:gd name="T7" fmla="*/ 35 h 152"/>
                <a:gd name="T8" fmla="*/ 14 w 57"/>
                <a:gd name="T9" fmla="*/ 35 h 152"/>
                <a:gd name="T10" fmla="*/ 14 w 57"/>
                <a:gd name="T11" fmla="*/ 0 h 152"/>
                <a:gd name="T12" fmla="*/ 46 w 57"/>
                <a:gd name="T13" fmla="*/ 0 h 152"/>
                <a:gd name="T14" fmla="*/ 46 w 57"/>
                <a:gd name="T15" fmla="*/ 35 h 152"/>
                <a:gd name="T16" fmla="*/ 57 w 57"/>
                <a:gd name="T17" fmla="*/ 35 h 152"/>
                <a:gd name="T18" fmla="*/ 57 w 57"/>
                <a:gd name="T19" fmla="*/ 60 h 152"/>
                <a:gd name="T20" fmla="*/ 46 w 57"/>
                <a:gd name="T21" fmla="*/ 60 h 152"/>
                <a:gd name="T22" fmla="*/ 46 w 57"/>
                <a:gd name="T23" fmla="*/ 152 h 152"/>
                <a:gd name="T24" fmla="*/ 14 w 57"/>
                <a:gd name="T25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" h="152">
                  <a:moveTo>
                    <a:pt x="14" y="152"/>
                  </a:moveTo>
                  <a:lnTo>
                    <a:pt x="14" y="60"/>
                  </a:lnTo>
                  <a:lnTo>
                    <a:pt x="0" y="60"/>
                  </a:lnTo>
                  <a:lnTo>
                    <a:pt x="0" y="35"/>
                  </a:lnTo>
                  <a:lnTo>
                    <a:pt x="14" y="35"/>
                  </a:lnTo>
                  <a:lnTo>
                    <a:pt x="14" y="0"/>
                  </a:lnTo>
                  <a:lnTo>
                    <a:pt x="46" y="0"/>
                  </a:lnTo>
                  <a:lnTo>
                    <a:pt x="46" y="35"/>
                  </a:lnTo>
                  <a:lnTo>
                    <a:pt x="57" y="35"/>
                  </a:lnTo>
                  <a:lnTo>
                    <a:pt x="57" y="60"/>
                  </a:lnTo>
                  <a:lnTo>
                    <a:pt x="46" y="60"/>
                  </a:lnTo>
                  <a:lnTo>
                    <a:pt x="46" y="152"/>
                  </a:lnTo>
                  <a:lnTo>
                    <a:pt x="14" y="15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35" name="Freeform 35"/>
            <p:cNvSpPr>
              <a:spLocks noEditPoints="1"/>
            </p:cNvSpPr>
            <p:nvPr/>
          </p:nvSpPr>
          <p:spPr bwMode="auto">
            <a:xfrm>
              <a:off x="1244" y="3971"/>
              <a:ext cx="20" cy="25"/>
            </a:xfrm>
            <a:custGeom>
              <a:avLst/>
              <a:gdLst>
                <a:gd name="T0" fmla="*/ 52 w 101"/>
                <a:gd name="T1" fmla="*/ 95 h 124"/>
                <a:gd name="T2" fmla="*/ 55 w 101"/>
                <a:gd name="T3" fmla="*/ 95 h 124"/>
                <a:gd name="T4" fmla="*/ 59 w 101"/>
                <a:gd name="T5" fmla="*/ 93 h 124"/>
                <a:gd name="T6" fmla="*/ 61 w 101"/>
                <a:gd name="T7" fmla="*/ 91 h 124"/>
                <a:gd name="T8" fmla="*/ 63 w 101"/>
                <a:gd name="T9" fmla="*/ 86 h 124"/>
                <a:gd name="T10" fmla="*/ 68 w 101"/>
                <a:gd name="T11" fmla="*/ 76 h 124"/>
                <a:gd name="T12" fmla="*/ 69 w 101"/>
                <a:gd name="T13" fmla="*/ 64 h 124"/>
                <a:gd name="T14" fmla="*/ 68 w 101"/>
                <a:gd name="T15" fmla="*/ 53 h 124"/>
                <a:gd name="T16" fmla="*/ 67 w 101"/>
                <a:gd name="T17" fmla="*/ 45 h 124"/>
                <a:gd name="T18" fmla="*/ 61 w 101"/>
                <a:gd name="T19" fmla="*/ 34 h 124"/>
                <a:gd name="T20" fmla="*/ 59 w 101"/>
                <a:gd name="T21" fmla="*/ 31 h 124"/>
                <a:gd name="T22" fmla="*/ 55 w 101"/>
                <a:gd name="T23" fmla="*/ 29 h 124"/>
                <a:gd name="T24" fmla="*/ 49 w 101"/>
                <a:gd name="T25" fmla="*/ 29 h 124"/>
                <a:gd name="T26" fmla="*/ 44 w 101"/>
                <a:gd name="T27" fmla="*/ 30 h 124"/>
                <a:gd name="T28" fmla="*/ 40 w 101"/>
                <a:gd name="T29" fmla="*/ 35 h 124"/>
                <a:gd name="T30" fmla="*/ 38 w 101"/>
                <a:gd name="T31" fmla="*/ 38 h 124"/>
                <a:gd name="T32" fmla="*/ 34 w 101"/>
                <a:gd name="T33" fmla="*/ 45 h 124"/>
                <a:gd name="T34" fmla="*/ 33 w 101"/>
                <a:gd name="T35" fmla="*/ 53 h 124"/>
                <a:gd name="T36" fmla="*/ 32 w 101"/>
                <a:gd name="T37" fmla="*/ 64 h 124"/>
                <a:gd name="T38" fmla="*/ 33 w 101"/>
                <a:gd name="T39" fmla="*/ 76 h 124"/>
                <a:gd name="T40" fmla="*/ 38 w 101"/>
                <a:gd name="T41" fmla="*/ 86 h 124"/>
                <a:gd name="T42" fmla="*/ 40 w 101"/>
                <a:gd name="T43" fmla="*/ 89 h 124"/>
                <a:gd name="T44" fmla="*/ 44 w 101"/>
                <a:gd name="T45" fmla="*/ 94 h 124"/>
                <a:gd name="T46" fmla="*/ 49 w 101"/>
                <a:gd name="T47" fmla="*/ 95 h 124"/>
                <a:gd name="T48" fmla="*/ 52 w 101"/>
                <a:gd name="T49" fmla="*/ 95 h 124"/>
                <a:gd name="T50" fmla="*/ 101 w 101"/>
                <a:gd name="T51" fmla="*/ 64 h 124"/>
                <a:gd name="T52" fmla="*/ 99 w 101"/>
                <a:gd name="T53" fmla="*/ 79 h 124"/>
                <a:gd name="T54" fmla="*/ 93 w 101"/>
                <a:gd name="T55" fmla="*/ 94 h 124"/>
                <a:gd name="T56" fmla="*/ 87 w 101"/>
                <a:gd name="T57" fmla="*/ 107 h 124"/>
                <a:gd name="T58" fmla="*/ 77 w 101"/>
                <a:gd name="T59" fmla="*/ 116 h 124"/>
                <a:gd name="T60" fmla="*/ 65 w 101"/>
                <a:gd name="T61" fmla="*/ 122 h 124"/>
                <a:gd name="T62" fmla="*/ 52 w 101"/>
                <a:gd name="T63" fmla="*/ 124 h 124"/>
                <a:gd name="T64" fmla="*/ 36 w 101"/>
                <a:gd name="T65" fmla="*/ 122 h 124"/>
                <a:gd name="T66" fmla="*/ 24 w 101"/>
                <a:gd name="T67" fmla="*/ 116 h 124"/>
                <a:gd name="T68" fmla="*/ 14 w 101"/>
                <a:gd name="T69" fmla="*/ 107 h 124"/>
                <a:gd name="T70" fmla="*/ 6 w 101"/>
                <a:gd name="T71" fmla="*/ 94 h 124"/>
                <a:gd name="T72" fmla="*/ 2 w 101"/>
                <a:gd name="T73" fmla="*/ 79 h 124"/>
                <a:gd name="T74" fmla="*/ 0 w 101"/>
                <a:gd name="T75" fmla="*/ 64 h 124"/>
                <a:gd name="T76" fmla="*/ 2 w 101"/>
                <a:gd name="T77" fmla="*/ 46 h 124"/>
                <a:gd name="T78" fmla="*/ 6 w 101"/>
                <a:gd name="T79" fmla="*/ 30 h 124"/>
                <a:gd name="T80" fmla="*/ 14 w 101"/>
                <a:gd name="T81" fmla="*/ 17 h 124"/>
                <a:gd name="T82" fmla="*/ 24 w 101"/>
                <a:gd name="T83" fmla="*/ 8 h 124"/>
                <a:gd name="T84" fmla="*/ 36 w 101"/>
                <a:gd name="T85" fmla="*/ 2 h 124"/>
                <a:gd name="T86" fmla="*/ 52 w 101"/>
                <a:gd name="T87" fmla="*/ 0 h 124"/>
                <a:gd name="T88" fmla="*/ 65 w 101"/>
                <a:gd name="T89" fmla="*/ 2 h 124"/>
                <a:gd name="T90" fmla="*/ 77 w 101"/>
                <a:gd name="T91" fmla="*/ 8 h 124"/>
                <a:gd name="T92" fmla="*/ 87 w 101"/>
                <a:gd name="T93" fmla="*/ 17 h 124"/>
                <a:gd name="T94" fmla="*/ 93 w 101"/>
                <a:gd name="T95" fmla="*/ 30 h 124"/>
                <a:gd name="T96" fmla="*/ 99 w 101"/>
                <a:gd name="T97" fmla="*/ 46 h 124"/>
                <a:gd name="T98" fmla="*/ 101 w 101"/>
                <a:gd name="T99" fmla="*/ 6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1" h="124">
                  <a:moveTo>
                    <a:pt x="52" y="95"/>
                  </a:moveTo>
                  <a:lnTo>
                    <a:pt x="55" y="95"/>
                  </a:lnTo>
                  <a:lnTo>
                    <a:pt x="59" y="93"/>
                  </a:lnTo>
                  <a:lnTo>
                    <a:pt x="61" y="91"/>
                  </a:lnTo>
                  <a:lnTo>
                    <a:pt x="63" y="86"/>
                  </a:lnTo>
                  <a:lnTo>
                    <a:pt x="68" y="76"/>
                  </a:lnTo>
                  <a:lnTo>
                    <a:pt x="69" y="64"/>
                  </a:lnTo>
                  <a:lnTo>
                    <a:pt x="68" y="53"/>
                  </a:lnTo>
                  <a:lnTo>
                    <a:pt x="67" y="45"/>
                  </a:lnTo>
                  <a:lnTo>
                    <a:pt x="61" y="34"/>
                  </a:lnTo>
                  <a:lnTo>
                    <a:pt x="59" y="31"/>
                  </a:lnTo>
                  <a:lnTo>
                    <a:pt x="55" y="29"/>
                  </a:lnTo>
                  <a:lnTo>
                    <a:pt x="49" y="29"/>
                  </a:lnTo>
                  <a:lnTo>
                    <a:pt x="44" y="30"/>
                  </a:lnTo>
                  <a:lnTo>
                    <a:pt x="40" y="35"/>
                  </a:lnTo>
                  <a:lnTo>
                    <a:pt x="38" y="38"/>
                  </a:lnTo>
                  <a:lnTo>
                    <a:pt x="34" y="45"/>
                  </a:lnTo>
                  <a:lnTo>
                    <a:pt x="33" y="53"/>
                  </a:lnTo>
                  <a:lnTo>
                    <a:pt x="32" y="64"/>
                  </a:lnTo>
                  <a:lnTo>
                    <a:pt x="33" y="76"/>
                  </a:lnTo>
                  <a:lnTo>
                    <a:pt x="38" y="86"/>
                  </a:lnTo>
                  <a:lnTo>
                    <a:pt x="40" y="89"/>
                  </a:lnTo>
                  <a:lnTo>
                    <a:pt x="44" y="94"/>
                  </a:lnTo>
                  <a:lnTo>
                    <a:pt x="49" y="95"/>
                  </a:lnTo>
                  <a:lnTo>
                    <a:pt x="52" y="95"/>
                  </a:lnTo>
                  <a:close/>
                  <a:moveTo>
                    <a:pt x="101" y="64"/>
                  </a:moveTo>
                  <a:lnTo>
                    <a:pt x="99" y="79"/>
                  </a:lnTo>
                  <a:lnTo>
                    <a:pt x="93" y="94"/>
                  </a:lnTo>
                  <a:lnTo>
                    <a:pt x="87" y="107"/>
                  </a:lnTo>
                  <a:lnTo>
                    <a:pt x="77" y="116"/>
                  </a:lnTo>
                  <a:lnTo>
                    <a:pt x="65" y="122"/>
                  </a:lnTo>
                  <a:lnTo>
                    <a:pt x="52" y="124"/>
                  </a:lnTo>
                  <a:lnTo>
                    <a:pt x="36" y="122"/>
                  </a:lnTo>
                  <a:lnTo>
                    <a:pt x="24" y="116"/>
                  </a:lnTo>
                  <a:lnTo>
                    <a:pt x="14" y="107"/>
                  </a:lnTo>
                  <a:lnTo>
                    <a:pt x="6" y="94"/>
                  </a:lnTo>
                  <a:lnTo>
                    <a:pt x="2" y="79"/>
                  </a:lnTo>
                  <a:lnTo>
                    <a:pt x="0" y="64"/>
                  </a:lnTo>
                  <a:lnTo>
                    <a:pt x="2" y="46"/>
                  </a:lnTo>
                  <a:lnTo>
                    <a:pt x="6" y="30"/>
                  </a:lnTo>
                  <a:lnTo>
                    <a:pt x="14" y="17"/>
                  </a:lnTo>
                  <a:lnTo>
                    <a:pt x="24" y="8"/>
                  </a:lnTo>
                  <a:lnTo>
                    <a:pt x="36" y="2"/>
                  </a:lnTo>
                  <a:lnTo>
                    <a:pt x="52" y="0"/>
                  </a:lnTo>
                  <a:lnTo>
                    <a:pt x="65" y="2"/>
                  </a:lnTo>
                  <a:lnTo>
                    <a:pt x="77" y="8"/>
                  </a:lnTo>
                  <a:lnTo>
                    <a:pt x="87" y="17"/>
                  </a:lnTo>
                  <a:lnTo>
                    <a:pt x="93" y="30"/>
                  </a:lnTo>
                  <a:lnTo>
                    <a:pt x="99" y="46"/>
                  </a:lnTo>
                  <a:lnTo>
                    <a:pt x="101" y="6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36" name="Freeform 36"/>
            <p:cNvSpPr>
              <a:spLocks/>
            </p:cNvSpPr>
            <p:nvPr/>
          </p:nvSpPr>
          <p:spPr bwMode="auto">
            <a:xfrm>
              <a:off x="1276" y="3960"/>
              <a:ext cx="32" cy="35"/>
            </a:xfrm>
            <a:custGeom>
              <a:avLst/>
              <a:gdLst>
                <a:gd name="T0" fmla="*/ 0 w 156"/>
                <a:gd name="T1" fmla="*/ 175 h 175"/>
                <a:gd name="T2" fmla="*/ 17 w 156"/>
                <a:gd name="T3" fmla="*/ 0 h 175"/>
                <a:gd name="T4" fmla="*/ 63 w 156"/>
                <a:gd name="T5" fmla="*/ 0 h 175"/>
                <a:gd name="T6" fmla="*/ 72 w 156"/>
                <a:gd name="T7" fmla="*/ 65 h 175"/>
                <a:gd name="T8" fmla="*/ 74 w 156"/>
                <a:gd name="T9" fmla="*/ 77 h 175"/>
                <a:gd name="T10" fmla="*/ 75 w 156"/>
                <a:gd name="T11" fmla="*/ 87 h 175"/>
                <a:gd name="T12" fmla="*/ 78 w 156"/>
                <a:gd name="T13" fmla="*/ 98 h 175"/>
                <a:gd name="T14" fmla="*/ 78 w 156"/>
                <a:gd name="T15" fmla="*/ 123 h 175"/>
                <a:gd name="T16" fmla="*/ 80 w 156"/>
                <a:gd name="T17" fmla="*/ 109 h 175"/>
                <a:gd name="T18" fmla="*/ 81 w 156"/>
                <a:gd name="T19" fmla="*/ 96 h 175"/>
                <a:gd name="T20" fmla="*/ 83 w 156"/>
                <a:gd name="T21" fmla="*/ 85 h 175"/>
                <a:gd name="T22" fmla="*/ 83 w 156"/>
                <a:gd name="T23" fmla="*/ 74 h 175"/>
                <a:gd name="T24" fmla="*/ 87 w 156"/>
                <a:gd name="T25" fmla="*/ 65 h 175"/>
                <a:gd name="T26" fmla="*/ 95 w 156"/>
                <a:gd name="T27" fmla="*/ 0 h 175"/>
                <a:gd name="T28" fmla="*/ 141 w 156"/>
                <a:gd name="T29" fmla="*/ 0 h 175"/>
                <a:gd name="T30" fmla="*/ 156 w 156"/>
                <a:gd name="T31" fmla="*/ 175 h 175"/>
                <a:gd name="T32" fmla="*/ 121 w 156"/>
                <a:gd name="T33" fmla="*/ 175 h 175"/>
                <a:gd name="T34" fmla="*/ 118 w 156"/>
                <a:gd name="T35" fmla="*/ 94 h 175"/>
                <a:gd name="T36" fmla="*/ 118 w 156"/>
                <a:gd name="T37" fmla="*/ 92 h 175"/>
                <a:gd name="T38" fmla="*/ 116 w 156"/>
                <a:gd name="T39" fmla="*/ 88 h 175"/>
                <a:gd name="T40" fmla="*/ 116 w 156"/>
                <a:gd name="T41" fmla="*/ 31 h 175"/>
                <a:gd name="T42" fmla="*/ 92 w 156"/>
                <a:gd name="T43" fmla="*/ 175 h 175"/>
                <a:gd name="T44" fmla="*/ 66 w 156"/>
                <a:gd name="T45" fmla="*/ 175 h 175"/>
                <a:gd name="T46" fmla="*/ 43 w 156"/>
                <a:gd name="T47" fmla="*/ 31 h 175"/>
                <a:gd name="T48" fmla="*/ 43 w 156"/>
                <a:gd name="T49" fmla="*/ 90 h 175"/>
                <a:gd name="T50" fmla="*/ 41 w 156"/>
                <a:gd name="T51" fmla="*/ 94 h 175"/>
                <a:gd name="T52" fmla="*/ 37 w 156"/>
                <a:gd name="T53" fmla="*/ 175 h 175"/>
                <a:gd name="T54" fmla="*/ 0 w 156"/>
                <a:gd name="T55" fmla="*/ 175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6" h="175">
                  <a:moveTo>
                    <a:pt x="0" y="175"/>
                  </a:moveTo>
                  <a:lnTo>
                    <a:pt x="17" y="0"/>
                  </a:lnTo>
                  <a:lnTo>
                    <a:pt x="63" y="0"/>
                  </a:lnTo>
                  <a:lnTo>
                    <a:pt x="72" y="65"/>
                  </a:lnTo>
                  <a:lnTo>
                    <a:pt x="74" y="77"/>
                  </a:lnTo>
                  <a:lnTo>
                    <a:pt x="75" y="87"/>
                  </a:lnTo>
                  <a:lnTo>
                    <a:pt x="78" y="98"/>
                  </a:lnTo>
                  <a:lnTo>
                    <a:pt x="78" y="123"/>
                  </a:lnTo>
                  <a:lnTo>
                    <a:pt x="80" y="109"/>
                  </a:lnTo>
                  <a:lnTo>
                    <a:pt x="81" y="96"/>
                  </a:lnTo>
                  <a:lnTo>
                    <a:pt x="83" y="85"/>
                  </a:lnTo>
                  <a:lnTo>
                    <a:pt x="83" y="74"/>
                  </a:lnTo>
                  <a:lnTo>
                    <a:pt x="87" y="65"/>
                  </a:lnTo>
                  <a:lnTo>
                    <a:pt x="95" y="0"/>
                  </a:lnTo>
                  <a:lnTo>
                    <a:pt x="141" y="0"/>
                  </a:lnTo>
                  <a:lnTo>
                    <a:pt x="156" y="175"/>
                  </a:lnTo>
                  <a:lnTo>
                    <a:pt x="121" y="175"/>
                  </a:lnTo>
                  <a:lnTo>
                    <a:pt x="118" y="94"/>
                  </a:lnTo>
                  <a:lnTo>
                    <a:pt x="118" y="92"/>
                  </a:lnTo>
                  <a:lnTo>
                    <a:pt x="116" y="88"/>
                  </a:lnTo>
                  <a:lnTo>
                    <a:pt x="116" y="31"/>
                  </a:lnTo>
                  <a:lnTo>
                    <a:pt x="92" y="175"/>
                  </a:lnTo>
                  <a:lnTo>
                    <a:pt x="66" y="175"/>
                  </a:lnTo>
                  <a:lnTo>
                    <a:pt x="43" y="31"/>
                  </a:lnTo>
                  <a:lnTo>
                    <a:pt x="43" y="90"/>
                  </a:lnTo>
                  <a:lnTo>
                    <a:pt x="41" y="94"/>
                  </a:lnTo>
                  <a:lnTo>
                    <a:pt x="37" y="175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37" name="Freeform 37"/>
            <p:cNvSpPr>
              <a:spLocks noEditPoints="1"/>
            </p:cNvSpPr>
            <p:nvPr/>
          </p:nvSpPr>
          <p:spPr bwMode="auto">
            <a:xfrm>
              <a:off x="1311" y="3961"/>
              <a:ext cx="7" cy="34"/>
            </a:xfrm>
            <a:custGeom>
              <a:avLst/>
              <a:gdLst>
                <a:gd name="T0" fmla="*/ 0 w 38"/>
                <a:gd name="T1" fmla="*/ 20 h 170"/>
                <a:gd name="T2" fmla="*/ 0 w 38"/>
                <a:gd name="T3" fmla="*/ 15 h 170"/>
                <a:gd name="T4" fmla="*/ 2 w 38"/>
                <a:gd name="T5" fmla="*/ 11 h 170"/>
                <a:gd name="T6" fmla="*/ 4 w 38"/>
                <a:gd name="T7" fmla="*/ 9 h 170"/>
                <a:gd name="T8" fmla="*/ 6 w 38"/>
                <a:gd name="T9" fmla="*/ 6 h 170"/>
                <a:gd name="T10" fmla="*/ 8 w 38"/>
                <a:gd name="T11" fmla="*/ 4 h 170"/>
                <a:gd name="T12" fmla="*/ 18 w 38"/>
                <a:gd name="T13" fmla="*/ 0 h 170"/>
                <a:gd name="T14" fmla="*/ 23 w 38"/>
                <a:gd name="T15" fmla="*/ 1 h 170"/>
                <a:gd name="T16" fmla="*/ 29 w 38"/>
                <a:gd name="T17" fmla="*/ 4 h 170"/>
                <a:gd name="T18" fmla="*/ 33 w 38"/>
                <a:gd name="T19" fmla="*/ 6 h 170"/>
                <a:gd name="T20" fmla="*/ 35 w 38"/>
                <a:gd name="T21" fmla="*/ 9 h 170"/>
                <a:gd name="T22" fmla="*/ 36 w 38"/>
                <a:gd name="T23" fmla="*/ 14 h 170"/>
                <a:gd name="T24" fmla="*/ 38 w 38"/>
                <a:gd name="T25" fmla="*/ 17 h 170"/>
                <a:gd name="T26" fmla="*/ 38 w 38"/>
                <a:gd name="T27" fmla="*/ 24 h 170"/>
                <a:gd name="T28" fmla="*/ 36 w 38"/>
                <a:gd name="T29" fmla="*/ 28 h 170"/>
                <a:gd name="T30" fmla="*/ 35 w 38"/>
                <a:gd name="T31" fmla="*/ 31 h 170"/>
                <a:gd name="T32" fmla="*/ 33 w 38"/>
                <a:gd name="T33" fmla="*/ 35 h 170"/>
                <a:gd name="T34" fmla="*/ 29 w 38"/>
                <a:gd name="T35" fmla="*/ 37 h 170"/>
                <a:gd name="T36" fmla="*/ 26 w 38"/>
                <a:gd name="T37" fmla="*/ 38 h 170"/>
                <a:gd name="T38" fmla="*/ 12 w 38"/>
                <a:gd name="T39" fmla="*/ 38 h 170"/>
                <a:gd name="T40" fmla="*/ 8 w 38"/>
                <a:gd name="T41" fmla="*/ 37 h 170"/>
                <a:gd name="T42" fmla="*/ 6 w 38"/>
                <a:gd name="T43" fmla="*/ 35 h 170"/>
                <a:gd name="T44" fmla="*/ 4 w 38"/>
                <a:gd name="T45" fmla="*/ 31 h 170"/>
                <a:gd name="T46" fmla="*/ 2 w 38"/>
                <a:gd name="T47" fmla="*/ 29 h 170"/>
                <a:gd name="T48" fmla="*/ 0 w 38"/>
                <a:gd name="T49" fmla="*/ 26 h 170"/>
                <a:gd name="T50" fmla="*/ 0 w 38"/>
                <a:gd name="T51" fmla="*/ 20 h 170"/>
                <a:gd name="T52" fmla="*/ 4 w 38"/>
                <a:gd name="T53" fmla="*/ 170 h 170"/>
                <a:gd name="T54" fmla="*/ 4 w 38"/>
                <a:gd name="T55" fmla="*/ 53 h 170"/>
                <a:gd name="T56" fmla="*/ 35 w 38"/>
                <a:gd name="T57" fmla="*/ 53 h 170"/>
                <a:gd name="T58" fmla="*/ 35 w 38"/>
                <a:gd name="T59" fmla="*/ 170 h 170"/>
                <a:gd name="T60" fmla="*/ 4 w 38"/>
                <a:gd name="T61" fmla="*/ 17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8" h="170">
                  <a:moveTo>
                    <a:pt x="0" y="20"/>
                  </a:moveTo>
                  <a:lnTo>
                    <a:pt x="0" y="15"/>
                  </a:lnTo>
                  <a:lnTo>
                    <a:pt x="2" y="11"/>
                  </a:lnTo>
                  <a:lnTo>
                    <a:pt x="4" y="9"/>
                  </a:lnTo>
                  <a:lnTo>
                    <a:pt x="6" y="6"/>
                  </a:lnTo>
                  <a:lnTo>
                    <a:pt x="8" y="4"/>
                  </a:lnTo>
                  <a:lnTo>
                    <a:pt x="18" y="0"/>
                  </a:lnTo>
                  <a:lnTo>
                    <a:pt x="23" y="1"/>
                  </a:lnTo>
                  <a:lnTo>
                    <a:pt x="29" y="4"/>
                  </a:lnTo>
                  <a:lnTo>
                    <a:pt x="33" y="6"/>
                  </a:lnTo>
                  <a:lnTo>
                    <a:pt x="35" y="9"/>
                  </a:lnTo>
                  <a:lnTo>
                    <a:pt x="36" y="14"/>
                  </a:lnTo>
                  <a:lnTo>
                    <a:pt x="38" y="17"/>
                  </a:lnTo>
                  <a:lnTo>
                    <a:pt x="38" y="24"/>
                  </a:lnTo>
                  <a:lnTo>
                    <a:pt x="36" y="28"/>
                  </a:lnTo>
                  <a:lnTo>
                    <a:pt x="35" y="31"/>
                  </a:lnTo>
                  <a:lnTo>
                    <a:pt x="33" y="35"/>
                  </a:lnTo>
                  <a:lnTo>
                    <a:pt x="29" y="37"/>
                  </a:lnTo>
                  <a:lnTo>
                    <a:pt x="26" y="38"/>
                  </a:lnTo>
                  <a:lnTo>
                    <a:pt x="12" y="38"/>
                  </a:lnTo>
                  <a:lnTo>
                    <a:pt x="8" y="37"/>
                  </a:lnTo>
                  <a:lnTo>
                    <a:pt x="6" y="35"/>
                  </a:lnTo>
                  <a:lnTo>
                    <a:pt x="4" y="31"/>
                  </a:lnTo>
                  <a:lnTo>
                    <a:pt x="2" y="29"/>
                  </a:lnTo>
                  <a:lnTo>
                    <a:pt x="0" y="26"/>
                  </a:lnTo>
                  <a:lnTo>
                    <a:pt x="0" y="20"/>
                  </a:lnTo>
                  <a:close/>
                  <a:moveTo>
                    <a:pt x="4" y="170"/>
                  </a:moveTo>
                  <a:lnTo>
                    <a:pt x="4" y="53"/>
                  </a:lnTo>
                  <a:lnTo>
                    <a:pt x="35" y="53"/>
                  </a:lnTo>
                  <a:lnTo>
                    <a:pt x="35" y="170"/>
                  </a:lnTo>
                  <a:lnTo>
                    <a:pt x="4" y="17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38" name="Freeform 38"/>
            <p:cNvSpPr>
              <a:spLocks/>
            </p:cNvSpPr>
            <p:nvPr/>
          </p:nvSpPr>
          <p:spPr bwMode="auto">
            <a:xfrm>
              <a:off x="1322" y="3972"/>
              <a:ext cx="18" cy="23"/>
            </a:xfrm>
            <a:custGeom>
              <a:avLst/>
              <a:gdLst>
                <a:gd name="T0" fmla="*/ 58 w 90"/>
                <a:gd name="T1" fmla="*/ 117 h 117"/>
                <a:gd name="T2" fmla="*/ 58 w 90"/>
                <a:gd name="T3" fmla="*/ 41 h 117"/>
                <a:gd name="T4" fmla="*/ 57 w 90"/>
                <a:gd name="T5" fmla="*/ 38 h 117"/>
                <a:gd name="T6" fmla="*/ 55 w 90"/>
                <a:gd name="T7" fmla="*/ 34 h 117"/>
                <a:gd name="T8" fmla="*/ 55 w 90"/>
                <a:gd name="T9" fmla="*/ 31 h 117"/>
                <a:gd name="T10" fmla="*/ 53 w 90"/>
                <a:gd name="T11" fmla="*/ 31 h 117"/>
                <a:gd name="T12" fmla="*/ 51 w 90"/>
                <a:gd name="T13" fmla="*/ 30 h 117"/>
                <a:gd name="T14" fmla="*/ 48 w 90"/>
                <a:gd name="T15" fmla="*/ 27 h 117"/>
                <a:gd name="T16" fmla="*/ 43 w 90"/>
                <a:gd name="T17" fmla="*/ 27 h 117"/>
                <a:gd name="T18" fmla="*/ 41 w 90"/>
                <a:gd name="T19" fmla="*/ 29 h 117"/>
                <a:gd name="T20" fmla="*/ 40 w 90"/>
                <a:gd name="T21" fmla="*/ 31 h 117"/>
                <a:gd name="T22" fmla="*/ 38 w 90"/>
                <a:gd name="T23" fmla="*/ 32 h 117"/>
                <a:gd name="T24" fmla="*/ 38 w 90"/>
                <a:gd name="T25" fmla="*/ 34 h 117"/>
                <a:gd name="T26" fmla="*/ 36 w 90"/>
                <a:gd name="T27" fmla="*/ 36 h 117"/>
                <a:gd name="T28" fmla="*/ 35 w 90"/>
                <a:gd name="T29" fmla="*/ 39 h 117"/>
                <a:gd name="T30" fmla="*/ 35 w 90"/>
                <a:gd name="T31" fmla="*/ 117 h 117"/>
                <a:gd name="T32" fmla="*/ 0 w 90"/>
                <a:gd name="T33" fmla="*/ 117 h 117"/>
                <a:gd name="T34" fmla="*/ 0 w 90"/>
                <a:gd name="T35" fmla="*/ 0 h 117"/>
                <a:gd name="T36" fmla="*/ 32 w 90"/>
                <a:gd name="T37" fmla="*/ 0 h 117"/>
                <a:gd name="T38" fmla="*/ 32 w 90"/>
                <a:gd name="T39" fmla="*/ 16 h 117"/>
                <a:gd name="T40" fmla="*/ 46 w 90"/>
                <a:gd name="T41" fmla="*/ 2 h 117"/>
                <a:gd name="T42" fmla="*/ 55 w 90"/>
                <a:gd name="T43" fmla="*/ 0 h 117"/>
                <a:gd name="T44" fmla="*/ 64 w 90"/>
                <a:gd name="T45" fmla="*/ 0 h 117"/>
                <a:gd name="T46" fmla="*/ 73 w 90"/>
                <a:gd name="T47" fmla="*/ 1 h 117"/>
                <a:gd name="T48" fmla="*/ 80 w 90"/>
                <a:gd name="T49" fmla="*/ 2 h 117"/>
                <a:gd name="T50" fmla="*/ 84 w 90"/>
                <a:gd name="T51" fmla="*/ 5 h 117"/>
                <a:gd name="T52" fmla="*/ 86 w 90"/>
                <a:gd name="T53" fmla="*/ 13 h 117"/>
                <a:gd name="T54" fmla="*/ 89 w 90"/>
                <a:gd name="T55" fmla="*/ 23 h 117"/>
                <a:gd name="T56" fmla="*/ 90 w 90"/>
                <a:gd name="T57" fmla="*/ 36 h 117"/>
                <a:gd name="T58" fmla="*/ 90 w 90"/>
                <a:gd name="T59" fmla="*/ 117 h 117"/>
                <a:gd name="T60" fmla="*/ 58 w 90"/>
                <a:gd name="T61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0" h="117">
                  <a:moveTo>
                    <a:pt x="58" y="117"/>
                  </a:moveTo>
                  <a:lnTo>
                    <a:pt x="58" y="41"/>
                  </a:lnTo>
                  <a:lnTo>
                    <a:pt x="57" y="38"/>
                  </a:lnTo>
                  <a:lnTo>
                    <a:pt x="55" y="34"/>
                  </a:lnTo>
                  <a:lnTo>
                    <a:pt x="55" y="31"/>
                  </a:lnTo>
                  <a:lnTo>
                    <a:pt x="53" y="31"/>
                  </a:lnTo>
                  <a:lnTo>
                    <a:pt x="51" y="30"/>
                  </a:lnTo>
                  <a:lnTo>
                    <a:pt x="48" y="27"/>
                  </a:lnTo>
                  <a:lnTo>
                    <a:pt x="43" y="27"/>
                  </a:lnTo>
                  <a:lnTo>
                    <a:pt x="41" y="29"/>
                  </a:lnTo>
                  <a:lnTo>
                    <a:pt x="40" y="31"/>
                  </a:lnTo>
                  <a:lnTo>
                    <a:pt x="38" y="32"/>
                  </a:lnTo>
                  <a:lnTo>
                    <a:pt x="38" y="34"/>
                  </a:lnTo>
                  <a:lnTo>
                    <a:pt x="36" y="36"/>
                  </a:lnTo>
                  <a:lnTo>
                    <a:pt x="35" y="39"/>
                  </a:lnTo>
                  <a:lnTo>
                    <a:pt x="35" y="117"/>
                  </a:lnTo>
                  <a:lnTo>
                    <a:pt x="0" y="117"/>
                  </a:lnTo>
                  <a:lnTo>
                    <a:pt x="0" y="0"/>
                  </a:lnTo>
                  <a:lnTo>
                    <a:pt x="32" y="0"/>
                  </a:lnTo>
                  <a:lnTo>
                    <a:pt x="32" y="16"/>
                  </a:lnTo>
                  <a:lnTo>
                    <a:pt x="46" y="2"/>
                  </a:lnTo>
                  <a:lnTo>
                    <a:pt x="55" y="0"/>
                  </a:lnTo>
                  <a:lnTo>
                    <a:pt x="64" y="0"/>
                  </a:lnTo>
                  <a:lnTo>
                    <a:pt x="73" y="1"/>
                  </a:lnTo>
                  <a:lnTo>
                    <a:pt x="80" y="2"/>
                  </a:lnTo>
                  <a:lnTo>
                    <a:pt x="84" y="5"/>
                  </a:lnTo>
                  <a:lnTo>
                    <a:pt x="86" y="13"/>
                  </a:lnTo>
                  <a:lnTo>
                    <a:pt x="89" y="23"/>
                  </a:lnTo>
                  <a:lnTo>
                    <a:pt x="90" y="36"/>
                  </a:lnTo>
                  <a:lnTo>
                    <a:pt x="90" y="117"/>
                  </a:lnTo>
                  <a:lnTo>
                    <a:pt x="58" y="1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39" name="Freeform 39"/>
            <p:cNvSpPr>
              <a:spLocks noEditPoints="1"/>
            </p:cNvSpPr>
            <p:nvPr/>
          </p:nvSpPr>
          <p:spPr bwMode="auto">
            <a:xfrm>
              <a:off x="1344" y="3971"/>
              <a:ext cx="19" cy="25"/>
            </a:xfrm>
            <a:custGeom>
              <a:avLst/>
              <a:gdLst>
                <a:gd name="T0" fmla="*/ 65 w 94"/>
                <a:gd name="T1" fmla="*/ 52 h 124"/>
                <a:gd name="T2" fmla="*/ 65 w 94"/>
                <a:gd name="T3" fmla="*/ 45 h 124"/>
                <a:gd name="T4" fmla="*/ 64 w 94"/>
                <a:gd name="T5" fmla="*/ 38 h 124"/>
                <a:gd name="T6" fmla="*/ 60 w 94"/>
                <a:gd name="T7" fmla="*/ 31 h 124"/>
                <a:gd name="T8" fmla="*/ 59 w 94"/>
                <a:gd name="T9" fmla="*/ 30 h 124"/>
                <a:gd name="T10" fmla="*/ 58 w 94"/>
                <a:gd name="T11" fmla="*/ 28 h 124"/>
                <a:gd name="T12" fmla="*/ 51 w 94"/>
                <a:gd name="T13" fmla="*/ 26 h 124"/>
                <a:gd name="T14" fmla="*/ 44 w 94"/>
                <a:gd name="T15" fmla="*/ 26 h 124"/>
                <a:gd name="T16" fmla="*/ 42 w 94"/>
                <a:gd name="T17" fmla="*/ 27 h 124"/>
                <a:gd name="T18" fmla="*/ 40 w 94"/>
                <a:gd name="T19" fmla="*/ 29 h 124"/>
                <a:gd name="T20" fmla="*/ 39 w 94"/>
                <a:gd name="T21" fmla="*/ 31 h 124"/>
                <a:gd name="T22" fmla="*/ 36 w 94"/>
                <a:gd name="T23" fmla="*/ 35 h 124"/>
                <a:gd name="T24" fmla="*/ 34 w 94"/>
                <a:gd name="T25" fmla="*/ 37 h 124"/>
                <a:gd name="T26" fmla="*/ 32 w 94"/>
                <a:gd name="T27" fmla="*/ 40 h 124"/>
                <a:gd name="T28" fmla="*/ 31 w 94"/>
                <a:gd name="T29" fmla="*/ 44 h 124"/>
                <a:gd name="T30" fmla="*/ 31 w 94"/>
                <a:gd name="T31" fmla="*/ 52 h 124"/>
                <a:gd name="T32" fmla="*/ 65 w 94"/>
                <a:gd name="T33" fmla="*/ 52 h 124"/>
                <a:gd name="T34" fmla="*/ 31 w 94"/>
                <a:gd name="T35" fmla="*/ 73 h 124"/>
                <a:gd name="T36" fmla="*/ 32 w 94"/>
                <a:gd name="T37" fmla="*/ 81 h 124"/>
                <a:gd name="T38" fmla="*/ 34 w 94"/>
                <a:gd name="T39" fmla="*/ 88 h 124"/>
                <a:gd name="T40" fmla="*/ 36 w 94"/>
                <a:gd name="T41" fmla="*/ 93 h 124"/>
                <a:gd name="T42" fmla="*/ 39 w 94"/>
                <a:gd name="T43" fmla="*/ 96 h 124"/>
                <a:gd name="T44" fmla="*/ 41 w 94"/>
                <a:gd name="T45" fmla="*/ 98 h 124"/>
                <a:gd name="T46" fmla="*/ 44 w 94"/>
                <a:gd name="T47" fmla="*/ 101 h 124"/>
                <a:gd name="T48" fmla="*/ 51 w 94"/>
                <a:gd name="T49" fmla="*/ 101 h 124"/>
                <a:gd name="T50" fmla="*/ 54 w 94"/>
                <a:gd name="T51" fmla="*/ 100 h 124"/>
                <a:gd name="T52" fmla="*/ 56 w 94"/>
                <a:gd name="T53" fmla="*/ 98 h 124"/>
                <a:gd name="T54" fmla="*/ 60 w 94"/>
                <a:gd name="T55" fmla="*/ 95 h 124"/>
                <a:gd name="T56" fmla="*/ 60 w 94"/>
                <a:gd name="T57" fmla="*/ 94 h 124"/>
                <a:gd name="T58" fmla="*/ 61 w 94"/>
                <a:gd name="T59" fmla="*/ 93 h 124"/>
                <a:gd name="T60" fmla="*/ 63 w 94"/>
                <a:gd name="T61" fmla="*/ 88 h 124"/>
                <a:gd name="T62" fmla="*/ 65 w 94"/>
                <a:gd name="T63" fmla="*/ 86 h 124"/>
                <a:gd name="T64" fmla="*/ 94 w 94"/>
                <a:gd name="T65" fmla="*/ 86 h 124"/>
                <a:gd name="T66" fmla="*/ 88 w 94"/>
                <a:gd name="T67" fmla="*/ 103 h 124"/>
                <a:gd name="T68" fmla="*/ 77 w 94"/>
                <a:gd name="T69" fmla="*/ 115 h 124"/>
                <a:gd name="T70" fmla="*/ 68 w 94"/>
                <a:gd name="T71" fmla="*/ 120 h 124"/>
                <a:gd name="T72" fmla="*/ 59 w 94"/>
                <a:gd name="T73" fmla="*/ 123 h 124"/>
                <a:gd name="T74" fmla="*/ 48 w 94"/>
                <a:gd name="T75" fmla="*/ 124 h 124"/>
                <a:gd name="T76" fmla="*/ 34 w 94"/>
                <a:gd name="T77" fmla="*/ 122 h 124"/>
                <a:gd name="T78" fmla="*/ 21 w 94"/>
                <a:gd name="T79" fmla="*/ 116 h 124"/>
                <a:gd name="T80" fmla="*/ 11 w 94"/>
                <a:gd name="T81" fmla="*/ 107 h 124"/>
                <a:gd name="T82" fmla="*/ 4 w 94"/>
                <a:gd name="T83" fmla="*/ 94 h 124"/>
                <a:gd name="T84" fmla="*/ 1 w 94"/>
                <a:gd name="T85" fmla="*/ 79 h 124"/>
                <a:gd name="T86" fmla="*/ 0 w 94"/>
                <a:gd name="T87" fmla="*/ 64 h 124"/>
                <a:gd name="T88" fmla="*/ 1 w 94"/>
                <a:gd name="T89" fmla="*/ 46 h 124"/>
                <a:gd name="T90" fmla="*/ 4 w 94"/>
                <a:gd name="T91" fmla="*/ 30 h 124"/>
                <a:gd name="T92" fmla="*/ 11 w 94"/>
                <a:gd name="T93" fmla="*/ 17 h 124"/>
                <a:gd name="T94" fmla="*/ 21 w 94"/>
                <a:gd name="T95" fmla="*/ 8 h 124"/>
                <a:gd name="T96" fmla="*/ 34 w 94"/>
                <a:gd name="T97" fmla="*/ 2 h 124"/>
                <a:gd name="T98" fmla="*/ 48 w 94"/>
                <a:gd name="T99" fmla="*/ 0 h 124"/>
                <a:gd name="T100" fmla="*/ 61 w 94"/>
                <a:gd name="T101" fmla="*/ 2 h 124"/>
                <a:gd name="T102" fmla="*/ 73 w 94"/>
                <a:gd name="T103" fmla="*/ 8 h 124"/>
                <a:gd name="T104" fmla="*/ 82 w 94"/>
                <a:gd name="T105" fmla="*/ 17 h 124"/>
                <a:gd name="T106" fmla="*/ 89 w 94"/>
                <a:gd name="T107" fmla="*/ 30 h 124"/>
                <a:gd name="T108" fmla="*/ 93 w 94"/>
                <a:gd name="T109" fmla="*/ 46 h 124"/>
                <a:gd name="T110" fmla="*/ 94 w 94"/>
                <a:gd name="T111" fmla="*/ 66 h 124"/>
                <a:gd name="T112" fmla="*/ 94 w 94"/>
                <a:gd name="T113" fmla="*/ 73 h 124"/>
                <a:gd name="T114" fmla="*/ 31 w 94"/>
                <a:gd name="T115" fmla="*/ 73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94" h="124">
                  <a:moveTo>
                    <a:pt x="65" y="52"/>
                  </a:moveTo>
                  <a:lnTo>
                    <a:pt x="65" y="45"/>
                  </a:lnTo>
                  <a:lnTo>
                    <a:pt x="64" y="38"/>
                  </a:lnTo>
                  <a:lnTo>
                    <a:pt x="60" y="31"/>
                  </a:lnTo>
                  <a:lnTo>
                    <a:pt x="59" y="30"/>
                  </a:lnTo>
                  <a:lnTo>
                    <a:pt x="58" y="28"/>
                  </a:lnTo>
                  <a:lnTo>
                    <a:pt x="51" y="26"/>
                  </a:lnTo>
                  <a:lnTo>
                    <a:pt x="44" y="26"/>
                  </a:lnTo>
                  <a:lnTo>
                    <a:pt x="42" y="27"/>
                  </a:lnTo>
                  <a:lnTo>
                    <a:pt x="40" y="29"/>
                  </a:lnTo>
                  <a:lnTo>
                    <a:pt x="39" y="31"/>
                  </a:lnTo>
                  <a:lnTo>
                    <a:pt x="36" y="35"/>
                  </a:lnTo>
                  <a:lnTo>
                    <a:pt x="34" y="37"/>
                  </a:lnTo>
                  <a:lnTo>
                    <a:pt x="32" y="40"/>
                  </a:lnTo>
                  <a:lnTo>
                    <a:pt x="31" y="44"/>
                  </a:lnTo>
                  <a:lnTo>
                    <a:pt x="31" y="52"/>
                  </a:lnTo>
                  <a:lnTo>
                    <a:pt x="65" y="52"/>
                  </a:lnTo>
                  <a:close/>
                  <a:moveTo>
                    <a:pt x="31" y="73"/>
                  </a:moveTo>
                  <a:lnTo>
                    <a:pt x="32" y="81"/>
                  </a:lnTo>
                  <a:lnTo>
                    <a:pt x="34" y="88"/>
                  </a:lnTo>
                  <a:lnTo>
                    <a:pt x="36" y="93"/>
                  </a:lnTo>
                  <a:lnTo>
                    <a:pt x="39" y="96"/>
                  </a:lnTo>
                  <a:lnTo>
                    <a:pt x="41" y="98"/>
                  </a:lnTo>
                  <a:lnTo>
                    <a:pt x="44" y="101"/>
                  </a:lnTo>
                  <a:lnTo>
                    <a:pt x="51" y="101"/>
                  </a:lnTo>
                  <a:lnTo>
                    <a:pt x="54" y="100"/>
                  </a:lnTo>
                  <a:lnTo>
                    <a:pt x="56" y="98"/>
                  </a:lnTo>
                  <a:lnTo>
                    <a:pt x="60" y="95"/>
                  </a:lnTo>
                  <a:lnTo>
                    <a:pt x="60" y="94"/>
                  </a:lnTo>
                  <a:lnTo>
                    <a:pt x="61" y="93"/>
                  </a:lnTo>
                  <a:lnTo>
                    <a:pt x="63" y="88"/>
                  </a:lnTo>
                  <a:lnTo>
                    <a:pt x="65" y="86"/>
                  </a:lnTo>
                  <a:lnTo>
                    <a:pt x="94" y="86"/>
                  </a:lnTo>
                  <a:lnTo>
                    <a:pt x="88" y="103"/>
                  </a:lnTo>
                  <a:lnTo>
                    <a:pt x="77" y="115"/>
                  </a:lnTo>
                  <a:lnTo>
                    <a:pt x="68" y="120"/>
                  </a:lnTo>
                  <a:lnTo>
                    <a:pt x="59" y="123"/>
                  </a:lnTo>
                  <a:lnTo>
                    <a:pt x="48" y="124"/>
                  </a:lnTo>
                  <a:lnTo>
                    <a:pt x="34" y="122"/>
                  </a:lnTo>
                  <a:lnTo>
                    <a:pt x="21" y="116"/>
                  </a:lnTo>
                  <a:lnTo>
                    <a:pt x="11" y="107"/>
                  </a:lnTo>
                  <a:lnTo>
                    <a:pt x="4" y="94"/>
                  </a:lnTo>
                  <a:lnTo>
                    <a:pt x="1" y="79"/>
                  </a:lnTo>
                  <a:lnTo>
                    <a:pt x="0" y="64"/>
                  </a:lnTo>
                  <a:lnTo>
                    <a:pt x="1" y="46"/>
                  </a:lnTo>
                  <a:lnTo>
                    <a:pt x="4" y="30"/>
                  </a:lnTo>
                  <a:lnTo>
                    <a:pt x="11" y="17"/>
                  </a:lnTo>
                  <a:lnTo>
                    <a:pt x="21" y="8"/>
                  </a:lnTo>
                  <a:lnTo>
                    <a:pt x="34" y="2"/>
                  </a:lnTo>
                  <a:lnTo>
                    <a:pt x="48" y="0"/>
                  </a:lnTo>
                  <a:lnTo>
                    <a:pt x="61" y="2"/>
                  </a:lnTo>
                  <a:lnTo>
                    <a:pt x="73" y="8"/>
                  </a:lnTo>
                  <a:lnTo>
                    <a:pt x="82" y="17"/>
                  </a:lnTo>
                  <a:lnTo>
                    <a:pt x="89" y="30"/>
                  </a:lnTo>
                  <a:lnTo>
                    <a:pt x="93" y="46"/>
                  </a:lnTo>
                  <a:lnTo>
                    <a:pt x="94" y="66"/>
                  </a:lnTo>
                  <a:lnTo>
                    <a:pt x="94" y="73"/>
                  </a:lnTo>
                  <a:lnTo>
                    <a:pt x="31" y="7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40" name="Freeform 40"/>
            <p:cNvSpPr>
              <a:spLocks noEditPoints="1"/>
            </p:cNvSpPr>
            <p:nvPr/>
          </p:nvSpPr>
          <p:spPr bwMode="auto">
            <a:xfrm>
              <a:off x="1366" y="3961"/>
              <a:ext cx="7" cy="34"/>
            </a:xfrm>
            <a:custGeom>
              <a:avLst/>
              <a:gdLst>
                <a:gd name="T0" fmla="*/ 0 w 37"/>
                <a:gd name="T1" fmla="*/ 20 h 170"/>
                <a:gd name="T2" fmla="*/ 0 w 37"/>
                <a:gd name="T3" fmla="*/ 17 h 170"/>
                <a:gd name="T4" fmla="*/ 1 w 37"/>
                <a:gd name="T5" fmla="*/ 14 h 170"/>
                <a:gd name="T6" fmla="*/ 3 w 37"/>
                <a:gd name="T7" fmla="*/ 9 h 170"/>
                <a:gd name="T8" fmla="*/ 5 w 37"/>
                <a:gd name="T9" fmla="*/ 6 h 170"/>
                <a:gd name="T10" fmla="*/ 8 w 37"/>
                <a:gd name="T11" fmla="*/ 4 h 170"/>
                <a:gd name="T12" fmla="*/ 11 w 37"/>
                <a:gd name="T13" fmla="*/ 2 h 170"/>
                <a:gd name="T14" fmla="*/ 20 w 37"/>
                <a:gd name="T15" fmla="*/ 0 h 170"/>
                <a:gd name="T16" fmla="*/ 23 w 37"/>
                <a:gd name="T17" fmla="*/ 0 h 170"/>
                <a:gd name="T18" fmla="*/ 28 w 37"/>
                <a:gd name="T19" fmla="*/ 2 h 170"/>
                <a:gd name="T20" fmla="*/ 31 w 37"/>
                <a:gd name="T21" fmla="*/ 5 h 170"/>
                <a:gd name="T22" fmla="*/ 34 w 37"/>
                <a:gd name="T23" fmla="*/ 6 h 170"/>
                <a:gd name="T24" fmla="*/ 36 w 37"/>
                <a:gd name="T25" fmla="*/ 9 h 170"/>
                <a:gd name="T26" fmla="*/ 37 w 37"/>
                <a:gd name="T27" fmla="*/ 14 h 170"/>
                <a:gd name="T28" fmla="*/ 37 w 37"/>
                <a:gd name="T29" fmla="*/ 28 h 170"/>
                <a:gd name="T30" fmla="*/ 34 w 37"/>
                <a:gd name="T31" fmla="*/ 35 h 170"/>
                <a:gd name="T32" fmla="*/ 28 w 37"/>
                <a:gd name="T33" fmla="*/ 37 h 170"/>
                <a:gd name="T34" fmla="*/ 26 w 37"/>
                <a:gd name="T35" fmla="*/ 38 h 170"/>
                <a:gd name="T36" fmla="*/ 13 w 37"/>
                <a:gd name="T37" fmla="*/ 38 h 170"/>
                <a:gd name="T38" fmla="*/ 10 w 37"/>
                <a:gd name="T39" fmla="*/ 37 h 170"/>
                <a:gd name="T40" fmla="*/ 5 w 37"/>
                <a:gd name="T41" fmla="*/ 35 h 170"/>
                <a:gd name="T42" fmla="*/ 1 w 37"/>
                <a:gd name="T43" fmla="*/ 28 h 170"/>
                <a:gd name="T44" fmla="*/ 0 w 37"/>
                <a:gd name="T45" fmla="*/ 24 h 170"/>
                <a:gd name="T46" fmla="*/ 0 w 37"/>
                <a:gd name="T47" fmla="*/ 20 h 170"/>
                <a:gd name="T48" fmla="*/ 2 w 37"/>
                <a:gd name="T49" fmla="*/ 170 h 170"/>
                <a:gd name="T50" fmla="*/ 2 w 37"/>
                <a:gd name="T51" fmla="*/ 53 h 170"/>
                <a:gd name="T52" fmla="*/ 37 w 37"/>
                <a:gd name="T53" fmla="*/ 53 h 170"/>
                <a:gd name="T54" fmla="*/ 37 w 37"/>
                <a:gd name="T55" fmla="*/ 170 h 170"/>
                <a:gd name="T56" fmla="*/ 2 w 37"/>
                <a:gd name="T57" fmla="*/ 17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7" h="170">
                  <a:moveTo>
                    <a:pt x="0" y="20"/>
                  </a:moveTo>
                  <a:lnTo>
                    <a:pt x="0" y="17"/>
                  </a:lnTo>
                  <a:lnTo>
                    <a:pt x="1" y="14"/>
                  </a:lnTo>
                  <a:lnTo>
                    <a:pt x="3" y="9"/>
                  </a:lnTo>
                  <a:lnTo>
                    <a:pt x="5" y="6"/>
                  </a:lnTo>
                  <a:lnTo>
                    <a:pt x="8" y="4"/>
                  </a:lnTo>
                  <a:lnTo>
                    <a:pt x="11" y="2"/>
                  </a:lnTo>
                  <a:lnTo>
                    <a:pt x="20" y="0"/>
                  </a:lnTo>
                  <a:lnTo>
                    <a:pt x="23" y="0"/>
                  </a:lnTo>
                  <a:lnTo>
                    <a:pt x="28" y="2"/>
                  </a:lnTo>
                  <a:lnTo>
                    <a:pt x="31" y="5"/>
                  </a:lnTo>
                  <a:lnTo>
                    <a:pt x="34" y="6"/>
                  </a:lnTo>
                  <a:lnTo>
                    <a:pt x="36" y="9"/>
                  </a:lnTo>
                  <a:lnTo>
                    <a:pt x="37" y="14"/>
                  </a:lnTo>
                  <a:lnTo>
                    <a:pt x="37" y="28"/>
                  </a:lnTo>
                  <a:lnTo>
                    <a:pt x="34" y="35"/>
                  </a:lnTo>
                  <a:lnTo>
                    <a:pt x="28" y="37"/>
                  </a:lnTo>
                  <a:lnTo>
                    <a:pt x="26" y="38"/>
                  </a:lnTo>
                  <a:lnTo>
                    <a:pt x="13" y="38"/>
                  </a:lnTo>
                  <a:lnTo>
                    <a:pt x="10" y="37"/>
                  </a:lnTo>
                  <a:lnTo>
                    <a:pt x="5" y="35"/>
                  </a:lnTo>
                  <a:lnTo>
                    <a:pt x="1" y="28"/>
                  </a:lnTo>
                  <a:lnTo>
                    <a:pt x="0" y="24"/>
                  </a:lnTo>
                  <a:lnTo>
                    <a:pt x="0" y="20"/>
                  </a:lnTo>
                  <a:close/>
                  <a:moveTo>
                    <a:pt x="2" y="170"/>
                  </a:moveTo>
                  <a:lnTo>
                    <a:pt x="2" y="53"/>
                  </a:lnTo>
                  <a:lnTo>
                    <a:pt x="37" y="53"/>
                  </a:lnTo>
                  <a:lnTo>
                    <a:pt x="37" y="170"/>
                  </a:lnTo>
                  <a:lnTo>
                    <a:pt x="2" y="17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41" name="Freeform 41"/>
            <p:cNvSpPr>
              <a:spLocks/>
            </p:cNvSpPr>
            <p:nvPr/>
          </p:nvSpPr>
          <p:spPr bwMode="auto">
            <a:xfrm>
              <a:off x="1378" y="3971"/>
              <a:ext cx="11" cy="24"/>
            </a:xfrm>
            <a:custGeom>
              <a:avLst/>
              <a:gdLst>
                <a:gd name="T0" fmla="*/ 0 w 58"/>
                <a:gd name="T1" fmla="*/ 121 h 121"/>
                <a:gd name="T2" fmla="*/ 0 w 58"/>
                <a:gd name="T3" fmla="*/ 4 h 121"/>
                <a:gd name="T4" fmla="*/ 31 w 58"/>
                <a:gd name="T5" fmla="*/ 4 h 121"/>
                <a:gd name="T6" fmla="*/ 31 w 58"/>
                <a:gd name="T7" fmla="*/ 24 h 121"/>
                <a:gd name="T8" fmla="*/ 36 w 58"/>
                <a:gd name="T9" fmla="*/ 15 h 121"/>
                <a:gd name="T10" fmla="*/ 44 w 58"/>
                <a:gd name="T11" fmla="*/ 6 h 121"/>
                <a:gd name="T12" fmla="*/ 46 w 58"/>
                <a:gd name="T13" fmla="*/ 4 h 121"/>
                <a:gd name="T14" fmla="*/ 49 w 58"/>
                <a:gd name="T15" fmla="*/ 2 h 121"/>
                <a:gd name="T16" fmla="*/ 58 w 58"/>
                <a:gd name="T17" fmla="*/ 0 h 121"/>
                <a:gd name="T18" fmla="*/ 58 w 58"/>
                <a:gd name="T19" fmla="*/ 31 h 121"/>
                <a:gd name="T20" fmla="*/ 55 w 58"/>
                <a:gd name="T21" fmla="*/ 31 h 121"/>
                <a:gd name="T22" fmla="*/ 47 w 58"/>
                <a:gd name="T23" fmla="*/ 33 h 121"/>
                <a:gd name="T24" fmla="*/ 41 w 58"/>
                <a:gd name="T25" fmla="*/ 35 h 121"/>
                <a:gd name="T26" fmla="*/ 37 w 58"/>
                <a:gd name="T27" fmla="*/ 38 h 121"/>
                <a:gd name="T28" fmla="*/ 36 w 58"/>
                <a:gd name="T29" fmla="*/ 45 h 121"/>
                <a:gd name="T30" fmla="*/ 35 w 58"/>
                <a:gd name="T31" fmla="*/ 54 h 121"/>
                <a:gd name="T32" fmla="*/ 35 w 58"/>
                <a:gd name="T33" fmla="*/ 121 h 121"/>
                <a:gd name="T34" fmla="*/ 0 w 58"/>
                <a:gd name="T35" fmla="*/ 12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121">
                  <a:moveTo>
                    <a:pt x="0" y="121"/>
                  </a:moveTo>
                  <a:lnTo>
                    <a:pt x="0" y="4"/>
                  </a:lnTo>
                  <a:lnTo>
                    <a:pt x="31" y="4"/>
                  </a:lnTo>
                  <a:lnTo>
                    <a:pt x="31" y="24"/>
                  </a:lnTo>
                  <a:lnTo>
                    <a:pt x="36" y="15"/>
                  </a:lnTo>
                  <a:lnTo>
                    <a:pt x="44" y="6"/>
                  </a:lnTo>
                  <a:lnTo>
                    <a:pt x="46" y="4"/>
                  </a:lnTo>
                  <a:lnTo>
                    <a:pt x="49" y="2"/>
                  </a:lnTo>
                  <a:lnTo>
                    <a:pt x="58" y="0"/>
                  </a:lnTo>
                  <a:lnTo>
                    <a:pt x="58" y="31"/>
                  </a:lnTo>
                  <a:lnTo>
                    <a:pt x="55" y="31"/>
                  </a:lnTo>
                  <a:lnTo>
                    <a:pt x="47" y="33"/>
                  </a:lnTo>
                  <a:lnTo>
                    <a:pt x="41" y="35"/>
                  </a:lnTo>
                  <a:lnTo>
                    <a:pt x="37" y="38"/>
                  </a:lnTo>
                  <a:lnTo>
                    <a:pt x="36" y="45"/>
                  </a:lnTo>
                  <a:lnTo>
                    <a:pt x="35" y="54"/>
                  </a:lnTo>
                  <a:lnTo>
                    <a:pt x="35" y="121"/>
                  </a:lnTo>
                  <a:lnTo>
                    <a:pt x="0" y="12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42" name="Freeform 42"/>
            <p:cNvSpPr>
              <a:spLocks noEditPoints="1"/>
            </p:cNvSpPr>
            <p:nvPr/>
          </p:nvSpPr>
          <p:spPr bwMode="auto">
            <a:xfrm>
              <a:off x="1391" y="3971"/>
              <a:ext cx="20" cy="25"/>
            </a:xfrm>
            <a:custGeom>
              <a:avLst/>
              <a:gdLst>
                <a:gd name="T0" fmla="*/ 49 w 98"/>
                <a:gd name="T1" fmla="*/ 95 h 124"/>
                <a:gd name="T2" fmla="*/ 52 w 98"/>
                <a:gd name="T3" fmla="*/ 95 h 124"/>
                <a:gd name="T4" fmla="*/ 56 w 98"/>
                <a:gd name="T5" fmla="*/ 94 h 124"/>
                <a:gd name="T6" fmla="*/ 59 w 98"/>
                <a:gd name="T7" fmla="*/ 92 h 124"/>
                <a:gd name="T8" fmla="*/ 61 w 98"/>
                <a:gd name="T9" fmla="*/ 89 h 124"/>
                <a:gd name="T10" fmla="*/ 64 w 98"/>
                <a:gd name="T11" fmla="*/ 86 h 124"/>
                <a:gd name="T12" fmla="*/ 67 w 98"/>
                <a:gd name="T13" fmla="*/ 76 h 124"/>
                <a:gd name="T14" fmla="*/ 67 w 98"/>
                <a:gd name="T15" fmla="*/ 48 h 124"/>
                <a:gd name="T16" fmla="*/ 64 w 98"/>
                <a:gd name="T17" fmla="*/ 38 h 124"/>
                <a:gd name="T18" fmla="*/ 61 w 98"/>
                <a:gd name="T19" fmla="*/ 35 h 124"/>
                <a:gd name="T20" fmla="*/ 59 w 98"/>
                <a:gd name="T21" fmla="*/ 33 h 124"/>
                <a:gd name="T22" fmla="*/ 56 w 98"/>
                <a:gd name="T23" fmla="*/ 30 h 124"/>
                <a:gd name="T24" fmla="*/ 52 w 98"/>
                <a:gd name="T25" fmla="*/ 29 h 124"/>
                <a:gd name="T26" fmla="*/ 46 w 98"/>
                <a:gd name="T27" fmla="*/ 29 h 124"/>
                <a:gd name="T28" fmla="*/ 42 w 98"/>
                <a:gd name="T29" fmla="*/ 30 h 124"/>
                <a:gd name="T30" fmla="*/ 39 w 98"/>
                <a:gd name="T31" fmla="*/ 33 h 124"/>
                <a:gd name="T32" fmla="*/ 37 w 98"/>
                <a:gd name="T33" fmla="*/ 35 h 124"/>
                <a:gd name="T34" fmla="*/ 34 w 98"/>
                <a:gd name="T35" fmla="*/ 38 h 124"/>
                <a:gd name="T36" fmla="*/ 32 w 98"/>
                <a:gd name="T37" fmla="*/ 48 h 124"/>
                <a:gd name="T38" fmla="*/ 32 w 98"/>
                <a:gd name="T39" fmla="*/ 76 h 124"/>
                <a:gd name="T40" fmla="*/ 34 w 98"/>
                <a:gd name="T41" fmla="*/ 86 h 124"/>
                <a:gd name="T42" fmla="*/ 37 w 98"/>
                <a:gd name="T43" fmla="*/ 89 h 124"/>
                <a:gd name="T44" fmla="*/ 39 w 98"/>
                <a:gd name="T45" fmla="*/ 92 h 124"/>
                <a:gd name="T46" fmla="*/ 42 w 98"/>
                <a:gd name="T47" fmla="*/ 94 h 124"/>
                <a:gd name="T48" fmla="*/ 46 w 98"/>
                <a:gd name="T49" fmla="*/ 95 h 124"/>
                <a:gd name="T50" fmla="*/ 49 w 98"/>
                <a:gd name="T51" fmla="*/ 95 h 124"/>
                <a:gd name="T52" fmla="*/ 98 w 98"/>
                <a:gd name="T53" fmla="*/ 64 h 124"/>
                <a:gd name="T54" fmla="*/ 97 w 98"/>
                <a:gd name="T55" fmla="*/ 79 h 124"/>
                <a:gd name="T56" fmla="*/ 93 w 98"/>
                <a:gd name="T57" fmla="*/ 94 h 124"/>
                <a:gd name="T58" fmla="*/ 84 w 98"/>
                <a:gd name="T59" fmla="*/ 107 h 124"/>
                <a:gd name="T60" fmla="*/ 74 w 98"/>
                <a:gd name="T61" fmla="*/ 116 h 124"/>
                <a:gd name="T62" fmla="*/ 62 w 98"/>
                <a:gd name="T63" fmla="*/ 122 h 124"/>
                <a:gd name="T64" fmla="*/ 49 w 98"/>
                <a:gd name="T65" fmla="*/ 124 h 124"/>
                <a:gd name="T66" fmla="*/ 36 w 98"/>
                <a:gd name="T67" fmla="*/ 122 h 124"/>
                <a:gd name="T68" fmla="*/ 23 w 98"/>
                <a:gd name="T69" fmla="*/ 116 h 124"/>
                <a:gd name="T70" fmla="*/ 12 w 98"/>
                <a:gd name="T71" fmla="*/ 107 h 124"/>
                <a:gd name="T72" fmla="*/ 5 w 98"/>
                <a:gd name="T73" fmla="*/ 94 h 124"/>
                <a:gd name="T74" fmla="*/ 1 w 98"/>
                <a:gd name="T75" fmla="*/ 79 h 124"/>
                <a:gd name="T76" fmla="*/ 0 w 98"/>
                <a:gd name="T77" fmla="*/ 64 h 124"/>
                <a:gd name="T78" fmla="*/ 1 w 98"/>
                <a:gd name="T79" fmla="*/ 46 h 124"/>
                <a:gd name="T80" fmla="*/ 5 w 98"/>
                <a:gd name="T81" fmla="*/ 30 h 124"/>
                <a:gd name="T82" fmla="*/ 12 w 98"/>
                <a:gd name="T83" fmla="*/ 17 h 124"/>
                <a:gd name="T84" fmla="*/ 23 w 98"/>
                <a:gd name="T85" fmla="*/ 8 h 124"/>
                <a:gd name="T86" fmla="*/ 36 w 98"/>
                <a:gd name="T87" fmla="*/ 2 h 124"/>
                <a:gd name="T88" fmla="*/ 49 w 98"/>
                <a:gd name="T89" fmla="*/ 0 h 124"/>
                <a:gd name="T90" fmla="*/ 62 w 98"/>
                <a:gd name="T91" fmla="*/ 2 h 124"/>
                <a:gd name="T92" fmla="*/ 75 w 98"/>
                <a:gd name="T93" fmla="*/ 8 h 124"/>
                <a:gd name="T94" fmla="*/ 87 w 98"/>
                <a:gd name="T95" fmla="*/ 17 h 124"/>
                <a:gd name="T96" fmla="*/ 94 w 98"/>
                <a:gd name="T97" fmla="*/ 30 h 124"/>
                <a:gd name="T98" fmla="*/ 97 w 98"/>
                <a:gd name="T99" fmla="*/ 46 h 124"/>
                <a:gd name="T100" fmla="*/ 98 w 98"/>
                <a:gd name="T101" fmla="*/ 6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8" h="124">
                  <a:moveTo>
                    <a:pt x="49" y="95"/>
                  </a:moveTo>
                  <a:lnTo>
                    <a:pt x="52" y="95"/>
                  </a:lnTo>
                  <a:lnTo>
                    <a:pt x="56" y="94"/>
                  </a:lnTo>
                  <a:lnTo>
                    <a:pt x="59" y="92"/>
                  </a:lnTo>
                  <a:lnTo>
                    <a:pt x="61" y="89"/>
                  </a:lnTo>
                  <a:lnTo>
                    <a:pt x="64" y="86"/>
                  </a:lnTo>
                  <a:lnTo>
                    <a:pt x="67" y="76"/>
                  </a:lnTo>
                  <a:lnTo>
                    <a:pt x="67" y="48"/>
                  </a:lnTo>
                  <a:lnTo>
                    <a:pt x="64" y="38"/>
                  </a:lnTo>
                  <a:lnTo>
                    <a:pt x="61" y="35"/>
                  </a:lnTo>
                  <a:lnTo>
                    <a:pt x="59" y="33"/>
                  </a:lnTo>
                  <a:lnTo>
                    <a:pt x="56" y="30"/>
                  </a:lnTo>
                  <a:lnTo>
                    <a:pt x="52" y="29"/>
                  </a:lnTo>
                  <a:lnTo>
                    <a:pt x="46" y="29"/>
                  </a:lnTo>
                  <a:lnTo>
                    <a:pt x="42" y="30"/>
                  </a:lnTo>
                  <a:lnTo>
                    <a:pt x="39" y="33"/>
                  </a:lnTo>
                  <a:lnTo>
                    <a:pt x="37" y="35"/>
                  </a:lnTo>
                  <a:lnTo>
                    <a:pt x="34" y="38"/>
                  </a:lnTo>
                  <a:lnTo>
                    <a:pt x="32" y="48"/>
                  </a:lnTo>
                  <a:lnTo>
                    <a:pt x="32" y="76"/>
                  </a:lnTo>
                  <a:lnTo>
                    <a:pt x="34" y="86"/>
                  </a:lnTo>
                  <a:lnTo>
                    <a:pt x="37" y="89"/>
                  </a:lnTo>
                  <a:lnTo>
                    <a:pt x="39" y="92"/>
                  </a:lnTo>
                  <a:lnTo>
                    <a:pt x="42" y="94"/>
                  </a:lnTo>
                  <a:lnTo>
                    <a:pt x="46" y="95"/>
                  </a:lnTo>
                  <a:lnTo>
                    <a:pt x="49" y="95"/>
                  </a:lnTo>
                  <a:close/>
                  <a:moveTo>
                    <a:pt x="98" y="64"/>
                  </a:moveTo>
                  <a:lnTo>
                    <a:pt x="97" y="79"/>
                  </a:lnTo>
                  <a:lnTo>
                    <a:pt x="93" y="94"/>
                  </a:lnTo>
                  <a:lnTo>
                    <a:pt x="84" y="107"/>
                  </a:lnTo>
                  <a:lnTo>
                    <a:pt x="74" y="116"/>
                  </a:lnTo>
                  <a:lnTo>
                    <a:pt x="62" y="122"/>
                  </a:lnTo>
                  <a:lnTo>
                    <a:pt x="49" y="124"/>
                  </a:lnTo>
                  <a:lnTo>
                    <a:pt x="36" y="122"/>
                  </a:lnTo>
                  <a:lnTo>
                    <a:pt x="23" y="116"/>
                  </a:lnTo>
                  <a:lnTo>
                    <a:pt x="12" y="107"/>
                  </a:lnTo>
                  <a:lnTo>
                    <a:pt x="5" y="94"/>
                  </a:lnTo>
                  <a:lnTo>
                    <a:pt x="1" y="79"/>
                  </a:lnTo>
                  <a:lnTo>
                    <a:pt x="0" y="64"/>
                  </a:lnTo>
                  <a:lnTo>
                    <a:pt x="1" y="46"/>
                  </a:lnTo>
                  <a:lnTo>
                    <a:pt x="5" y="30"/>
                  </a:lnTo>
                  <a:lnTo>
                    <a:pt x="12" y="17"/>
                  </a:lnTo>
                  <a:lnTo>
                    <a:pt x="23" y="8"/>
                  </a:lnTo>
                  <a:lnTo>
                    <a:pt x="36" y="2"/>
                  </a:lnTo>
                  <a:lnTo>
                    <a:pt x="49" y="0"/>
                  </a:lnTo>
                  <a:lnTo>
                    <a:pt x="62" y="2"/>
                  </a:lnTo>
                  <a:lnTo>
                    <a:pt x="75" y="8"/>
                  </a:lnTo>
                  <a:lnTo>
                    <a:pt x="87" y="17"/>
                  </a:lnTo>
                  <a:lnTo>
                    <a:pt x="94" y="30"/>
                  </a:lnTo>
                  <a:lnTo>
                    <a:pt x="97" y="46"/>
                  </a:lnTo>
                  <a:lnTo>
                    <a:pt x="98" y="6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43" name="Freeform 43"/>
            <p:cNvSpPr>
              <a:spLocks/>
            </p:cNvSpPr>
            <p:nvPr/>
          </p:nvSpPr>
          <p:spPr bwMode="auto">
            <a:xfrm>
              <a:off x="1412" y="3988"/>
              <a:ext cx="11" cy="14"/>
            </a:xfrm>
            <a:custGeom>
              <a:avLst/>
              <a:gdLst>
                <a:gd name="T0" fmla="*/ 0 w 54"/>
                <a:gd name="T1" fmla="*/ 71 h 71"/>
                <a:gd name="T2" fmla="*/ 20 w 54"/>
                <a:gd name="T3" fmla="*/ 0 h 71"/>
                <a:gd name="T4" fmla="*/ 54 w 54"/>
                <a:gd name="T5" fmla="*/ 0 h 71"/>
                <a:gd name="T6" fmla="*/ 26 w 54"/>
                <a:gd name="T7" fmla="*/ 71 h 71"/>
                <a:gd name="T8" fmla="*/ 0 w 54"/>
                <a:gd name="T9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71">
                  <a:moveTo>
                    <a:pt x="0" y="71"/>
                  </a:moveTo>
                  <a:lnTo>
                    <a:pt x="20" y="0"/>
                  </a:lnTo>
                  <a:lnTo>
                    <a:pt x="54" y="0"/>
                  </a:lnTo>
                  <a:lnTo>
                    <a:pt x="26" y="71"/>
                  </a:lnTo>
                  <a:lnTo>
                    <a:pt x="0" y="7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44" name="Freeform 44"/>
            <p:cNvSpPr>
              <a:spLocks/>
            </p:cNvSpPr>
            <p:nvPr/>
          </p:nvSpPr>
          <p:spPr bwMode="auto">
            <a:xfrm>
              <a:off x="1435" y="3959"/>
              <a:ext cx="16" cy="37"/>
            </a:xfrm>
            <a:custGeom>
              <a:avLst/>
              <a:gdLst>
                <a:gd name="T0" fmla="*/ 2 w 82"/>
                <a:gd name="T1" fmla="*/ 136 h 182"/>
                <a:gd name="T2" fmla="*/ 11 w 82"/>
                <a:gd name="T3" fmla="*/ 144 h 182"/>
                <a:gd name="T4" fmla="*/ 20 w 82"/>
                <a:gd name="T5" fmla="*/ 146 h 182"/>
                <a:gd name="T6" fmla="*/ 35 w 82"/>
                <a:gd name="T7" fmla="*/ 147 h 182"/>
                <a:gd name="T8" fmla="*/ 44 w 82"/>
                <a:gd name="T9" fmla="*/ 142 h 182"/>
                <a:gd name="T10" fmla="*/ 48 w 82"/>
                <a:gd name="T11" fmla="*/ 135 h 182"/>
                <a:gd name="T12" fmla="*/ 45 w 82"/>
                <a:gd name="T13" fmla="*/ 124 h 182"/>
                <a:gd name="T14" fmla="*/ 34 w 82"/>
                <a:gd name="T15" fmla="*/ 110 h 182"/>
                <a:gd name="T16" fmla="*/ 31 w 82"/>
                <a:gd name="T17" fmla="*/ 106 h 182"/>
                <a:gd name="T18" fmla="*/ 28 w 82"/>
                <a:gd name="T19" fmla="*/ 104 h 182"/>
                <a:gd name="T20" fmla="*/ 10 w 82"/>
                <a:gd name="T21" fmla="*/ 87 h 182"/>
                <a:gd name="T22" fmla="*/ 1 w 82"/>
                <a:gd name="T23" fmla="*/ 66 h 182"/>
                <a:gd name="T24" fmla="*/ 1 w 82"/>
                <a:gd name="T25" fmla="*/ 38 h 182"/>
                <a:gd name="T26" fmla="*/ 11 w 82"/>
                <a:gd name="T27" fmla="*/ 15 h 182"/>
                <a:gd name="T28" fmla="*/ 32 w 82"/>
                <a:gd name="T29" fmla="*/ 2 h 182"/>
                <a:gd name="T30" fmla="*/ 53 w 82"/>
                <a:gd name="T31" fmla="*/ 0 h 182"/>
                <a:gd name="T32" fmla="*/ 60 w 82"/>
                <a:gd name="T33" fmla="*/ 4 h 182"/>
                <a:gd name="T34" fmla="*/ 77 w 82"/>
                <a:gd name="T35" fmla="*/ 9 h 182"/>
                <a:gd name="T36" fmla="*/ 71 w 82"/>
                <a:gd name="T37" fmla="*/ 38 h 182"/>
                <a:gd name="T38" fmla="*/ 63 w 82"/>
                <a:gd name="T39" fmla="*/ 36 h 182"/>
                <a:gd name="T40" fmla="*/ 55 w 82"/>
                <a:gd name="T41" fmla="*/ 33 h 182"/>
                <a:gd name="T42" fmla="*/ 45 w 82"/>
                <a:gd name="T43" fmla="*/ 34 h 182"/>
                <a:gd name="T44" fmla="*/ 35 w 82"/>
                <a:gd name="T45" fmla="*/ 43 h 182"/>
                <a:gd name="T46" fmla="*/ 34 w 82"/>
                <a:gd name="T47" fmla="*/ 53 h 182"/>
                <a:gd name="T48" fmla="*/ 40 w 82"/>
                <a:gd name="T49" fmla="*/ 64 h 182"/>
                <a:gd name="T50" fmla="*/ 47 w 82"/>
                <a:gd name="T51" fmla="*/ 74 h 182"/>
                <a:gd name="T52" fmla="*/ 67 w 82"/>
                <a:gd name="T53" fmla="*/ 89 h 182"/>
                <a:gd name="T54" fmla="*/ 77 w 82"/>
                <a:gd name="T55" fmla="*/ 104 h 182"/>
                <a:gd name="T56" fmla="*/ 82 w 82"/>
                <a:gd name="T57" fmla="*/ 131 h 182"/>
                <a:gd name="T58" fmla="*/ 78 w 82"/>
                <a:gd name="T59" fmla="*/ 158 h 182"/>
                <a:gd name="T60" fmla="*/ 59 w 82"/>
                <a:gd name="T61" fmla="*/ 175 h 182"/>
                <a:gd name="T62" fmla="*/ 34 w 82"/>
                <a:gd name="T63" fmla="*/ 182 h 182"/>
                <a:gd name="T64" fmla="*/ 16 w 82"/>
                <a:gd name="T65" fmla="*/ 179 h 182"/>
                <a:gd name="T66" fmla="*/ 9 w 82"/>
                <a:gd name="T67" fmla="*/ 178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2" h="182">
                  <a:moveTo>
                    <a:pt x="2" y="173"/>
                  </a:moveTo>
                  <a:lnTo>
                    <a:pt x="2" y="136"/>
                  </a:lnTo>
                  <a:lnTo>
                    <a:pt x="7" y="142"/>
                  </a:lnTo>
                  <a:lnTo>
                    <a:pt x="11" y="144"/>
                  </a:lnTo>
                  <a:lnTo>
                    <a:pt x="13" y="144"/>
                  </a:lnTo>
                  <a:lnTo>
                    <a:pt x="20" y="146"/>
                  </a:lnTo>
                  <a:lnTo>
                    <a:pt x="22" y="147"/>
                  </a:lnTo>
                  <a:lnTo>
                    <a:pt x="35" y="147"/>
                  </a:lnTo>
                  <a:lnTo>
                    <a:pt x="42" y="144"/>
                  </a:lnTo>
                  <a:lnTo>
                    <a:pt x="44" y="142"/>
                  </a:lnTo>
                  <a:lnTo>
                    <a:pt x="47" y="139"/>
                  </a:lnTo>
                  <a:lnTo>
                    <a:pt x="48" y="135"/>
                  </a:lnTo>
                  <a:lnTo>
                    <a:pt x="48" y="131"/>
                  </a:lnTo>
                  <a:lnTo>
                    <a:pt x="45" y="124"/>
                  </a:lnTo>
                  <a:lnTo>
                    <a:pt x="41" y="116"/>
                  </a:lnTo>
                  <a:lnTo>
                    <a:pt x="34" y="110"/>
                  </a:lnTo>
                  <a:lnTo>
                    <a:pt x="32" y="108"/>
                  </a:lnTo>
                  <a:lnTo>
                    <a:pt x="31" y="106"/>
                  </a:lnTo>
                  <a:lnTo>
                    <a:pt x="29" y="105"/>
                  </a:lnTo>
                  <a:lnTo>
                    <a:pt x="28" y="104"/>
                  </a:lnTo>
                  <a:lnTo>
                    <a:pt x="18" y="96"/>
                  </a:lnTo>
                  <a:lnTo>
                    <a:pt x="10" y="87"/>
                  </a:lnTo>
                  <a:lnTo>
                    <a:pt x="5" y="78"/>
                  </a:lnTo>
                  <a:lnTo>
                    <a:pt x="1" y="66"/>
                  </a:lnTo>
                  <a:lnTo>
                    <a:pt x="0" y="53"/>
                  </a:lnTo>
                  <a:lnTo>
                    <a:pt x="1" y="38"/>
                  </a:lnTo>
                  <a:lnTo>
                    <a:pt x="4" y="25"/>
                  </a:lnTo>
                  <a:lnTo>
                    <a:pt x="11" y="15"/>
                  </a:lnTo>
                  <a:lnTo>
                    <a:pt x="21" y="7"/>
                  </a:lnTo>
                  <a:lnTo>
                    <a:pt x="32" y="2"/>
                  </a:lnTo>
                  <a:lnTo>
                    <a:pt x="45" y="0"/>
                  </a:lnTo>
                  <a:lnTo>
                    <a:pt x="53" y="0"/>
                  </a:lnTo>
                  <a:lnTo>
                    <a:pt x="57" y="1"/>
                  </a:lnTo>
                  <a:lnTo>
                    <a:pt x="60" y="4"/>
                  </a:lnTo>
                  <a:lnTo>
                    <a:pt x="71" y="6"/>
                  </a:lnTo>
                  <a:lnTo>
                    <a:pt x="77" y="9"/>
                  </a:lnTo>
                  <a:lnTo>
                    <a:pt x="77" y="40"/>
                  </a:lnTo>
                  <a:lnTo>
                    <a:pt x="71" y="38"/>
                  </a:lnTo>
                  <a:lnTo>
                    <a:pt x="68" y="37"/>
                  </a:lnTo>
                  <a:lnTo>
                    <a:pt x="63" y="36"/>
                  </a:lnTo>
                  <a:lnTo>
                    <a:pt x="60" y="35"/>
                  </a:lnTo>
                  <a:lnTo>
                    <a:pt x="55" y="33"/>
                  </a:lnTo>
                  <a:lnTo>
                    <a:pt x="48" y="33"/>
                  </a:lnTo>
                  <a:lnTo>
                    <a:pt x="45" y="34"/>
                  </a:lnTo>
                  <a:lnTo>
                    <a:pt x="42" y="36"/>
                  </a:lnTo>
                  <a:lnTo>
                    <a:pt x="35" y="43"/>
                  </a:lnTo>
                  <a:lnTo>
                    <a:pt x="34" y="46"/>
                  </a:lnTo>
                  <a:lnTo>
                    <a:pt x="34" y="53"/>
                  </a:lnTo>
                  <a:lnTo>
                    <a:pt x="35" y="57"/>
                  </a:lnTo>
                  <a:lnTo>
                    <a:pt x="40" y="64"/>
                  </a:lnTo>
                  <a:lnTo>
                    <a:pt x="42" y="68"/>
                  </a:lnTo>
                  <a:lnTo>
                    <a:pt x="47" y="74"/>
                  </a:lnTo>
                  <a:lnTo>
                    <a:pt x="54" y="82"/>
                  </a:lnTo>
                  <a:lnTo>
                    <a:pt x="67" y="89"/>
                  </a:lnTo>
                  <a:lnTo>
                    <a:pt x="73" y="97"/>
                  </a:lnTo>
                  <a:lnTo>
                    <a:pt x="77" y="104"/>
                  </a:lnTo>
                  <a:lnTo>
                    <a:pt x="81" y="117"/>
                  </a:lnTo>
                  <a:lnTo>
                    <a:pt x="82" y="131"/>
                  </a:lnTo>
                  <a:lnTo>
                    <a:pt x="81" y="145"/>
                  </a:lnTo>
                  <a:lnTo>
                    <a:pt x="78" y="158"/>
                  </a:lnTo>
                  <a:lnTo>
                    <a:pt x="69" y="168"/>
                  </a:lnTo>
                  <a:lnTo>
                    <a:pt x="59" y="175"/>
                  </a:lnTo>
                  <a:lnTo>
                    <a:pt x="48" y="180"/>
                  </a:lnTo>
                  <a:lnTo>
                    <a:pt x="34" y="182"/>
                  </a:lnTo>
                  <a:lnTo>
                    <a:pt x="24" y="182"/>
                  </a:lnTo>
                  <a:lnTo>
                    <a:pt x="16" y="179"/>
                  </a:lnTo>
                  <a:lnTo>
                    <a:pt x="12" y="179"/>
                  </a:lnTo>
                  <a:lnTo>
                    <a:pt x="9" y="178"/>
                  </a:lnTo>
                  <a:lnTo>
                    <a:pt x="2" y="17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45" name="Freeform 45"/>
            <p:cNvSpPr>
              <a:spLocks noEditPoints="1"/>
            </p:cNvSpPr>
            <p:nvPr/>
          </p:nvSpPr>
          <p:spPr bwMode="auto">
            <a:xfrm>
              <a:off x="1453" y="3960"/>
              <a:ext cx="23" cy="35"/>
            </a:xfrm>
            <a:custGeom>
              <a:avLst/>
              <a:gdLst>
                <a:gd name="T0" fmla="*/ 46 w 115"/>
                <a:gd name="T1" fmla="*/ 118 h 175"/>
                <a:gd name="T2" fmla="*/ 69 w 115"/>
                <a:gd name="T3" fmla="*/ 118 h 175"/>
                <a:gd name="T4" fmla="*/ 62 w 115"/>
                <a:gd name="T5" fmla="*/ 80 h 175"/>
                <a:gd name="T6" fmla="*/ 60 w 115"/>
                <a:gd name="T7" fmla="*/ 59 h 175"/>
                <a:gd name="T8" fmla="*/ 57 w 115"/>
                <a:gd name="T9" fmla="*/ 36 h 175"/>
                <a:gd name="T10" fmla="*/ 56 w 115"/>
                <a:gd name="T11" fmla="*/ 56 h 175"/>
                <a:gd name="T12" fmla="*/ 51 w 115"/>
                <a:gd name="T13" fmla="*/ 78 h 175"/>
                <a:gd name="T14" fmla="*/ 50 w 115"/>
                <a:gd name="T15" fmla="*/ 97 h 175"/>
                <a:gd name="T16" fmla="*/ 46 w 115"/>
                <a:gd name="T17" fmla="*/ 118 h 175"/>
                <a:gd name="T18" fmla="*/ 0 w 115"/>
                <a:gd name="T19" fmla="*/ 175 h 175"/>
                <a:gd name="T20" fmla="*/ 40 w 115"/>
                <a:gd name="T21" fmla="*/ 0 h 175"/>
                <a:gd name="T22" fmla="*/ 77 w 115"/>
                <a:gd name="T23" fmla="*/ 0 h 175"/>
                <a:gd name="T24" fmla="*/ 115 w 115"/>
                <a:gd name="T25" fmla="*/ 175 h 175"/>
                <a:gd name="T26" fmla="*/ 80 w 115"/>
                <a:gd name="T27" fmla="*/ 175 h 175"/>
                <a:gd name="T28" fmla="*/ 75 w 115"/>
                <a:gd name="T29" fmla="*/ 147 h 175"/>
                <a:gd name="T30" fmla="*/ 40 w 115"/>
                <a:gd name="T31" fmla="*/ 147 h 175"/>
                <a:gd name="T32" fmla="*/ 34 w 115"/>
                <a:gd name="T33" fmla="*/ 175 h 175"/>
                <a:gd name="T34" fmla="*/ 0 w 115"/>
                <a:gd name="T35" fmla="*/ 175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5" h="175">
                  <a:moveTo>
                    <a:pt x="46" y="118"/>
                  </a:moveTo>
                  <a:lnTo>
                    <a:pt x="69" y="118"/>
                  </a:lnTo>
                  <a:lnTo>
                    <a:pt x="62" y="80"/>
                  </a:lnTo>
                  <a:lnTo>
                    <a:pt x="60" y="59"/>
                  </a:lnTo>
                  <a:lnTo>
                    <a:pt x="57" y="36"/>
                  </a:lnTo>
                  <a:lnTo>
                    <a:pt x="56" y="56"/>
                  </a:lnTo>
                  <a:lnTo>
                    <a:pt x="51" y="78"/>
                  </a:lnTo>
                  <a:lnTo>
                    <a:pt x="50" y="97"/>
                  </a:lnTo>
                  <a:lnTo>
                    <a:pt x="46" y="118"/>
                  </a:lnTo>
                  <a:close/>
                  <a:moveTo>
                    <a:pt x="0" y="175"/>
                  </a:moveTo>
                  <a:lnTo>
                    <a:pt x="40" y="0"/>
                  </a:lnTo>
                  <a:lnTo>
                    <a:pt x="77" y="0"/>
                  </a:lnTo>
                  <a:lnTo>
                    <a:pt x="115" y="175"/>
                  </a:lnTo>
                  <a:lnTo>
                    <a:pt x="80" y="175"/>
                  </a:lnTo>
                  <a:lnTo>
                    <a:pt x="75" y="147"/>
                  </a:lnTo>
                  <a:lnTo>
                    <a:pt x="40" y="147"/>
                  </a:lnTo>
                  <a:lnTo>
                    <a:pt x="34" y="175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-9272"/>
            <a:ext cx="10972800" cy="980872"/>
          </a:xfrm>
        </p:spPr>
        <p:txBody>
          <a:bodyPr>
            <a:normAutofit/>
          </a:bodyPr>
          <a:lstStyle>
            <a:lvl1pPr marL="0" algn="l" defTabSz="914400" rtl="0" eaLnBrk="1" latinLnBrk="0" hangingPunct="1">
              <a:defRPr lang="pt-PT" sz="2400" b="1" kern="1200" dirty="0">
                <a:solidFill>
                  <a:schemeClr val="bg1"/>
                </a:solidFill>
                <a:latin typeface="Trebuchet MS" pitchFamily="34" charset="0"/>
                <a:ea typeface="+mn-ea"/>
                <a:cs typeface="+mn-cs"/>
              </a:defRPr>
            </a:lvl1pPr>
          </a:lstStyle>
          <a:p>
            <a:r>
              <a:rPr lang="pt-PT" dirty="0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609600" y="1196753"/>
            <a:ext cx="10972800" cy="4929411"/>
          </a:xfrm>
        </p:spPr>
        <p:txBody>
          <a:bodyPr/>
          <a:lstStyle>
            <a:lvl1pPr>
              <a:buClr>
                <a:schemeClr val="tx1">
                  <a:lumMod val="65000"/>
                  <a:lumOff val="35000"/>
                </a:schemeClr>
              </a:buClr>
              <a:defRPr>
                <a:solidFill>
                  <a:srgbClr val="121D3E"/>
                </a:solidFill>
                <a:latin typeface="Trebuchet MS" panose="020B0603020202020204" pitchFamily="34" charset="0"/>
              </a:defRPr>
            </a:lvl1pPr>
            <a:lvl2pPr>
              <a:buClr>
                <a:schemeClr val="tx1">
                  <a:lumMod val="65000"/>
                  <a:lumOff val="35000"/>
                </a:schemeClr>
              </a:buClr>
              <a:defRPr>
                <a:solidFill>
                  <a:srgbClr val="121D3E"/>
                </a:solidFill>
                <a:latin typeface="Trebuchet MS" panose="020B0603020202020204" pitchFamily="34" charset="0"/>
              </a:defRPr>
            </a:lvl2pPr>
            <a:lvl3pPr>
              <a:buClr>
                <a:schemeClr val="tx1">
                  <a:lumMod val="65000"/>
                  <a:lumOff val="35000"/>
                </a:schemeClr>
              </a:buClr>
              <a:defRPr>
                <a:solidFill>
                  <a:srgbClr val="121D3E"/>
                </a:solidFill>
                <a:latin typeface="Trebuchet MS" panose="020B0603020202020204" pitchFamily="34" charset="0"/>
              </a:defRPr>
            </a:lvl3pPr>
            <a:lvl4pPr>
              <a:buClr>
                <a:schemeClr val="tx1">
                  <a:lumMod val="65000"/>
                  <a:lumOff val="35000"/>
                </a:schemeClr>
              </a:buClr>
              <a:defRPr>
                <a:solidFill>
                  <a:srgbClr val="121D3E"/>
                </a:solidFill>
                <a:latin typeface="Trebuchet MS" panose="020B0603020202020204" pitchFamily="34" charset="0"/>
              </a:defRPr>
            </a:lvl4pPr>
            <a:lvl5pPr>
              <a:buClr>
                <a:schemeClr val="tx1">
                  <a:lumMod val="65000"/>
                  <a:lumOff val="35000"/>
                </a:schemeClr>
              </a:buClr>
              <a:defRPr>
                <a:solidFill>
                  <a:srgbClr val="121D3E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pt-PT" dirty="0"/>
              <a:t>Clique para editar os estilos</a:t>
            </a:r>
          </a:p>
          <a:p>
            <a:pPr lvl="1"/>
            <a:r>
              <a:rPr lang="pt-PT" dirty="0"/>
              <a:t>Segundo nível</a:t>
            </a:r>
          </a:p>
          <a:p>
            <a:pPr lvl="2"/>
            <a:r>
              <a:rPr lang="pt-PT" dirty="0"/>
              <a:t>Terceiro nível</a:t>
            </a:r>
          </a:p>
          <a:p>
            <a:pPr lvl="3"/>
            <a:r>
              <a:rPr lang="pt-PT" dirty="0"/>
              <a:t>Quarto nível</a:t>
            </a:r>
          </a:p>
          <a:p>
            <a:pPr lvl="4"/>
            <a:r>
              <a:rPr lang="pt-PT" dirty="0"/>
              <a:t>Quinto nível</a:t>
            </a:r>
          </a:p>
        </p:txBody>
      </p:sp>
      <p:sp>
        <p:nvSpPr>
          <p:cNvPr id="51" name="Marcador de Posição da Imagem 50"/>
          <p:cNvSpPr>
            <a:spLocks noGrp="1"/>
          </p:cNvSpPr>
          <p:nvPr>
            <p:ph type="pic" sz="quarter" idx="17" hasCustomPrompt="1"/>
          </p:nvPr>
        </p:nvSpPr>
        <p:spPr>
          <a:xfrm>
            <a:off x="623393" y="6309321"/>
            <a:ext cx="1919188" cy="417513"/>
          </a:xfrm>
        </p:spPr>
        <p:txBody>
          <a:bodyPr>
            <a:noAutofit/>
          </a:bodyPr>
          <a:lstStyle>
            <a:lvl1pPr>
              <a:defRPr sz="1050">
                <a:latin typeface="Trebuchet MS" panose="020B0603020202020204" pitchFamily="34" charset="0"/>
              </a:defRPr>
            </a:lvl1pPr>
          </a:lstStyle>
          <a:p>
            <a:r>
              <a:rPr lang="pt-PT"/>
              <a:t>Logo nome / Evento</a:t>
            </a:r>
          </a:p>
        </p:txBody>
      </p:sp>
      <p:sp>
        <p:nvSpPr>
          <p:cNvPr id="56" name="Marcador de Posição do Número do Diapositivo 55"/>
          <p:cNvSpPr>
            <a:spLocks noGrp="1"/>
          </p:cNvSpPr>
          <p:nvPr>
            <p:ph type="sldNum" sz="quarter" idx="20"/>
          </p:nvPr>
        </p:nvSpPr>
        <p:spPr>
          <a:xfrm>
            <a:off x="4655840" y="6356351"/>
            <a:ext cx="2844800" cy="365125"/>
          </a:xfrm>
        </p:spPr>
        <p:txBody>
          <a:bodyPr/>
          <a:lstStyle>
            <a:lvl1pPr algn="ctr">
              <a:defRPr>
                <a:solidFill>
                  <a:srgbClr val="121D3E"/>
                </a:solidFill>
                <a:latin typeface="Trebuchet MS" panose="020B0603020202020204" pitchFamily="34" charset="0"/>
              </a:defRPr>
            </a:lvl1pPr>
          </a:lstStyle>
          <a:p>
            <a:fld id="{7476B875-A27F-485C-9DC7-4EAD9E24E10D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739394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3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5605909" y="-5624717"/>
            <a:ext cx="981336" cy="12229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0"/>
          <a:stretch/>
        </p:blipFill>
        <p:spPr bwMode="auto">
          <a:xfrm rot="5400000">
            <a:off x="5749576" y="417998"/>
            <a:ext cx="693992" cy="12229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ângulo 7"/>
          <p:cNvSpPr/>
          <p:nvPr userDrawn="1"/>
        </p:nvSpPr>
        <p:spPr>
          <a:xfrm>
            <a:off x="-18202" y="-9272"/>
            <a:ext cx="12229555" cy="990000"/>
          </a:xfrm>
          <a:prstGeom prst="rect">
            <a:avLst/>
          </a:prstGeom>
          <a:solidFill>
            <a:srgbClr val="121D3E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PT" sz="1200" b="1">
              <a:latin typeface="Trebuchet MS" panose="020B0603020202020204" pitchFamily="34" charset="0"/>
            </a:endParaRPr>
          </a:p>
        </p:txBody>
      </p:sp>
      <p:grpSp>
        <p:nvGrpSpPr>
          <p:cNvPr id="10" name="Group 10"/>
          <p:cNvGrpSpPr>
            <a:grpSpLocks noChangeAspect="1"/>
          </p:cNvGrpSpPr>
          <p:nvPr userDrawn="1"/>
        </p:nvGrpSpPr>
        <p:grpSpPr bwMode="auto">
          <a:xfrm>
            <a:off x="10320470" y="6257788"/>
            <a:ext cx="1261517" cy="483581"/>
            <a:chOff x="748" y="3657"/>
            <a:chExt cx="728" cy="348"/>
          </a:xfrm>
        </p:grpSpPr>
        <p:sp>
          <p:nvSpPr>
            <p:cNvPr id="11" name="Freeform 11"/>
            <p:cNvSpPr>
              <a:spLocks noEditPoints="1"/>
            </p:cNvSpPr>
            <p:nvPr/>
          </p:nvSpPr>
          <p:spPr bwMode="auto">
            <a:xfrm>
              <a:off x="748" y="3657"/>
              <a:ext cx="548" cy="283"/>
            </a:xfrm>
            <a:custGeom>
              <a:avLst/>
              <a:gdLst>
                <a:gd name="T0" fmla="*/ 1249 w 2742"/>
                <a:gd name="T1" fmla="*/ 948 h 1414"/>
                <a:gd name="T2" fmla="*/ 1183 w 2742"/>
                <a:gd name="T3" fmla="*/ 866 h 1414"/>
                <a:gd name="T4" fmla="*/ 1103 w 2742"/>
                <a:gd name="T5" fmla="*/ 866 h 1414"/>
                <a:gd name="T6" fmla="*/ 1037 w 2742"/>
                <a:gd name="T7" fmla="*/ 948 h 1414"/>
                <a:gd name="T8" fmla="*/ 1016 w 2742"/>
                <a:gd name="T9" fmla="*/ 1106 h 1414"/>
                <a:gd name="T10" fmla="*/ 1066 w 2742"/>
                <a:gd name="T11" fmla="*/ 1234 h 1414"/>
                <a:gd name="T12" fmla="*/ 1143 w 2742"/>
                <a:gd name="T13" fmla="*/ 1274 h 1414"/>
                <a:gd name="T14" fmla="*/ 1217 w 2742"/>
                <a:gd name="T15" fmla="*/ 1235 h 1414"/>
                <a:gd name="T16" fmla="*/ 1264 w 2742"/>
                <a:gd name="T17" fmla="*/ 1129 h 1414"/>
                <a:gd name="T18" fmla="*/ 544 w 2742"/>
                <a:gd name="T19" fmla="*/ 948 h 1414"/>
                <a:gd name="T20" fmla="*/ 510 w 2742"/>
                <a:gd name="T21" fmla="*/ 865 h 1414"/>
                <a:gd name="T22" fmla="*/ 442 w 2742"/>
                <a:gd name="T23" fmla="*/ 831 h 1414"/>
                <a:gd name="T24" fmla="*/ 339 w 2742"/>
                <a:gd name="T25" fmla="*/ 861 h 1414"/>
                <a:gd name="T26" fmla="*/ 282 w 2742"/>
                <a:gd name="T27" fmla="*/ 948 h 1414"/>
                <a:gd name="T28" fmla="*/ 1515 w 2742"/>
                <a:gd name="T29" fmla="*/ 311 h 1414"/>
                <a:gd name="T30" fmla="*/ 1183 w 2742"/>
                <a:gd name="T31" fmla="*/ 677 h 1414"/>
                <a:gd name="T32" fmla="*/ 1025 w 2742"/>
                <a:gd name="T33" fmla="*/ 677 h 1414"/>
                <a:gd name="T34" fmla="*/ 882 w 2742"/>
                <a:gd name="T35" fmla="*/ 753 h 1414"/>
                <a:gd name="T36" fmla="*/ 777 w 2742"/>
                <a:gd name="T37" fmla="*/ 899 h 1414"/>
                <a:gd name="T38" fmla="*/ 690 w 2742"/>
                <a:gd name="T39" fmla="*/ 775 h 1414"/>
                <a:gd name="T40" fmla="*/ 521 w 2742"/>
                <a:gd name="T41" fmla="*/ 680 h 1414"/>
                <a:gd name="T42" fmla="*/ 321 w 2742"/>
                <a:gd name="T43" fmla="*/ 677 h 1414"/>
                <a:gd name="T44" fmla="*/ 155 w 2742"/>
                <a:gd name="T45" fmla="*/ 753 h 1414"/>
                <a:gd name="T46" fmla="*/ 41 w 2742"/>
                <a:gd name="T47" fmla="*/ 893 h 1414"/>
                <a:gd name="T48" fmla="*/ 2 w 2742"/>
                <a:gd name="T49" fmla="*/ 1067 h 1414"/>
                <a:gd name="T50" fmla="*/ 41 w 2742"/>
                <a:gd name="T51" fmla="*/ 1242 h 1414"/>
                <a:gd name="T52" fmla="*/ 143 w 2742"/>
                <a:gd name="T53" fmla="*/ 1368 h 1414"/>
                <a:gd name="T54" fmla="*/ 0 w 2742"/>
                <a:gd name="T55" fmla="*/ 1414 h 1414"/>
                <a:gd name="T56" fmla="*/ 878 w 2742"/>
                <a:gd name="T57" fmla="*/ 1372 h 1414"/>
                <a:gd name="T58" fmla="*/ 778 w 2742"/>
                <a:gd name="T59" fmla="*/ 1233 h 1414"/>
                <a:gd name="T60" fmla="*/ 270 w 2742"/>
                <a:gd name="T61" fmla="*/ 1101 h 1414"/>
                <a:gd name="T62" fmla="*/ 308 w 2742"/>
                <a:gd name="T63" fmla="*/ 1207 h 1414"/>
                <a:gd name="T64" fmla="*/ 416 w 2742"/>
                <a:gd name="T65" fmla="*/ 1268 h 1414"/>
                <a:gd name="T66" fmla="*/ 561 w 2742"/>
                <a:gd name="T67" fmla="*/ 1268 h 1414"/>
                <a:gd name="T68" fmla="*/ 772 w 2742"/>
                <a:gd name="T69" fmla="*/ 1322 h 1414"/>
                <a:gd name="T70" fmla="*/ 641 w 2742"/>
                <a:gd name="T71" fmla="*/ 1414 h 1414"/>
                <a:gd name="T72" fmla="*/ 1332 w 2742"/>
                <a:gd name="T73" fmla="*/ 1378 h 1414"/>
                <a:gd name="T74" fmla="*/ 2273 w 2742"/>
                <a:gd name="T75" fmla="*/ 928 h 1414"/>
                <a:gd name="T76" fmla="*/ 2347 w 2742"/>
                <a:gd name="T77" fmla="*/ 874 h 1414"/>
                <a:gd name="T78" fmla="*/ 2433 w 2742"/>
                <a:gd name="T79" fmla="*/ 877 h 1414"/>
                <a:gd name="T80" fmla="*/ 2476 w 2742"/>
                <a:gd name="T81" fmla="*/ 940 h 1414"/>
                <a:gd name="T82" fmla="*/ 2483 w 2742"/>
                <a:gd name="T83" fmla="*/ 1414 h 1414"/>
                <a:gd name="T84" fmla="*/ 2733 w 2742"/>
                <a:gd name="T85" fmla="*/ 879 h 1414"/>
                <a:gd name="T86" fmla="*/ 2667 w 2742"/>
                <a:gd name="T87" fmla="*/ 755 h 1414"/>
                <a:gd name="T88" fmla="*/ 2548 w 2742"/>
                <a:gd name="T89" fmla="*/ 684 h 1414"/>
                <a:gd name="T90" fmla="*/ 2391 w 2742"/>
                <a:gd name="T91" fmla="*/ 671 h 1414"/>
                <a:gd name="T92" fmla="*/ 2254 w 2742"/>
                <a:gd name="T93" fmla="*/ 716 h 1414"/>
                <a:gd name="T94" fmla="*/ 2144 w 2742"/>
                <a:gd name="T95" fmla="*/ 722 h 1414"/>
                <a:gd name="T96" fmla="*/ 2021 w 2742"/>
                <a:gd name="T97" fmla="*/ 675 h 1414"/>
                <a:gd name="T98" fmla="*/ 1864 w 2742"/>
                <a:gd name="T99" fmla="*/ 677 h 1414"/>
                <a:gd name="T100" fmla="*/ 1732 w 2742"/>
                <a:gd name="T101" fmla="*/ 741 h 1414"/>
                <a:gd name="T102" fmla="*/ 1515 w 2742"/>
                <a:gd name="T103" fmla="*/ 683 h 1414"/>
                <a:gd name="T104" fmla="*/ 1788 w 2742"/>
                <a:gd name="T105" fmla="*/ 928 h 1414"/>
                <a:gd name="T106" fmla="*/ 1876 w 2742"/>
                <a:gd name="T107" fmla="*/ 870 h 1414"/>
                <a:gd name="T108" fmla="*/ 1954 w 2742"/>
                <a:gd name="T109" fmla="*/ 881 h 1414"/>
                <a:gd name="T110" fmla="*/ 1990 w 2742"/>
                <a:gd name="T111" fmla="*/ 940 h 1414"/>
                <a:gd name="T112" fmla="*/ 1999 w 2742"/>
                <a:gd name="T113" fmla="*/ 1414 h 1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742" h="1414">
                  <a:moveTo>
                    <a:pt x="1269" y="1063"/>
                  </a:moveTo>
                  <a:lnTo>
                    <a:pt x="1267" y="1022"/>
                  </a:lnTo>
                  <a:lnTo>
                    <a:pt x="1260" y="983"/>
                  </a:lnTo>
                  <a:lnTo>
                    <a:pt x="1249" y="948"/>
                  </a:lnTo>
                  <a:lnTo>
                    <a:pt x="1232" y="916"/>
                  </a:lnTo>
                  <a:lnTo>
                    <a:pt x="1218" y="895"/>
                  </a:lnTo>
                  <a:lnTo>
                    <a:pt x="1201" y="877"/>
                  </a:lnTo>
                  <a:lnTo>
                    <a:pt x="1183" y="866"/>
                  </a:lnTo>
                  <a:lnTo>
                    <a:pt x="1163" y="858"/>
                  </a:lnTo>
                  <a:lnTo>
                    <a:pt x="1143" y="856"/>
                  </a:lnTo>
                  <a:lnTo>
                    <a:pt x="1123" y="858"/>
                  </a:lnTo>
                  <a:lnTo>
                    <a:pt x="1103" y="866"/>
                  </a:lnTo>
                  <a:lnTo>
                    <a:pt x="1085" y="877"/>
                  </a:lnTo>
                  <a:lnTo>
                    <a:pt x="1068" y="895"/>
                  </a:lnTo>
                  <a:lnTo>
                    <a:pt x="1054" y="916"/>
                  </a:lnTo>
                  <a:lnTo>
                    <a:pt x="1037" y="948"/>
                  </a:lnTo>
                  <a:lnTo>
                    <a:pt x="1024" y="983"/>
                  </a:lnTo>
                  <a:lnTo>
                    <a:pt x="1016" y="1022"/>
                  </a:lnTo>
                  <a:lnTo>
                    <a:pt x="1014" y="1063"/>
                  </a:lnTo>
                  <a:lnTo>
                    <a:pt x="1016" y="1106"/>
                  </a:lnTo>
                  <a:lnTo>
                    <a:pt x="1024" y="1143"/>
                  </a:lnTo>
                  <a:lnTo>
                    <a:pt x="1035" y="1179"/>
                  </a:lnTo>
                  <a:lnTo>
                    <a:pt x="1051" y="1210"/>
                  </a:lnTo>
                  <a:lnTo>
                    <a:pt x="1066" y="1234"/>
                  </a:lnTo>
                  <a:lnTo>
                    <a:pt x="1083" y="1251"/>
                  </a:lnTo>
                  <a:lnTo>
                    <a:pt x="1102" y="1264"/>
                  </a:lnTo>
                  <a:lnTo>
                    <a:pt x="1122" y="1272"/>
                  </a:lnTo>
                  <a:lnTo>
                    <a:pt x="1143" y="1274"/>
                  </a:lnTo>
                  <a:lnTo>
                    <a:pt x="1163" y="1272"/>
                  </a:lnTo>
                  <a:lnTo>
                    <a:pt x="1182" y="1264"/>
                  </a:lnTo>
                  <a:lnTo>
                    <a:pt x="1200" y="1252"/>
                  </a:lnTo>
                  <a:lnTo>
                    <a:pt x="1217" y="1235"/>
                  </a:lnTo>
                  <a:lnTo>
                    <a:pt x="1232" y="1213"/>
                  </a:lnTo>
                  <a:lnTo>
                    <a:pt x="1246" y="1187"/>
                  </a:lnTo>
                  <a:lnTo>
                    <a:pt x="1257" y="1159"/>
                  </a:lnTo>
                  <a:lnTo>
                    <a:pt x="1264" y="1129"/>
                  </a:lnTo>
                  <a:lnTo>
                    <a:pt x="1268" y="1097"/>
                  </a:lnTo>
                  <a:lnTo>
                    <a:pt x="1269" y="1063"/>
                  </a:lnTo>
                  <a:close/>
                  <a:moveTo>
                    <a:pt x="282" y="948"/>
                  </a:moveTo>
                  <a:lnTo>
                    <a:pt x="544" y="948"/>
                  </a:lnTo>
                  <a:lnTo>
                    <a:pt x="542" y="924"/>
                  </a:lnTo>
                  <a:lnTo>
                    <a:pt x="535" y="901"/>
                  </a:lnTo>
                  <a:lnTo>
                    <a:pt x="524" y="882"/>
                  </a:lnTo>
                  <a:lnTo>
                    <a:pt x="510" y="865"/>
                  </a:lnTo>
                  <a:lnTo>
                    <a:pt x="496" y="852"/>
                  </a:lnTo>
                  <a:lnTo>
                    <a:pt x="481" y="842"/>
                  </a:lnTo>
                  <a:lnTo>
                    <a:pt x="462" y="836"/>
                  </a:lnTo>
                  <a:lnTo>
                    <a:pt x="442" y="831"/>
                  </a:lnTo>
                  <a:lnTo>
                    <a:pt x="420" y="830"/>
                  </a:lnTo>
                  <a:lnTo>
                    <a:pt x="394" y="833"/>
                  </a:lnTo>
                  <a:lnTo>
                    <a:pt x="366" y="845"/>
                  </a:lnTo>
                  <a:lnTo>
                    <a:pt x="339" y="861"/>
                  </a:lnTo>
                  <a:lnTo>
                    <a:pt x="321" y="878"/>
                  </a:lnTo>
                  <a:lnTo>
                    <a:pt x="305" y="898"/>
                  </a:lnTo>
                  <a:lnTo>
                    <a:pt x="292" y="922"/>
                  </a:lnTo>
                  <a:lnTo>
                    <a:pt x="282" y="948"/>
                  </a:lnTo>
                  <a:close/>
                  <a:moveTo>
                    <a:pt x="0" y="1414"/>
                  </a:moveTo>
                  <a:lnTo>
                    <a:pt x="0" y="0"/>
                  </a:lnTo>
                  <a:lnTo>
                    <a:pt x="1515" y="0"/>
                  </a:lnTo>
                  <a:lnTo>
                    <a:pt x="1515" y="311"/>
                  </a:lnTo>
                  <a:lnTo>
                    <a:pt x="1256" y="311"/>
                  </a:lnTo>
                  <a:lnTo>
                    <a:pt x="1256" y="701"/>
                  </a:lnTo>
                  <a:lnTo>
                    <a:pt x="1220" y="687"/>
                  </a:lnTo>
                  <a:lnTo>
                    <a:pt x="1183" y="677"/>
                  </a:lnTo>
                  <a:lnTo>
                    <a:pt x="1147" y="671"/>
                  </a:lnTo>
                  <a:lnTo>
                    <a:pt x="1109" y="668"/>
                  </a:lnTo>
                  <a:lnTo>
                    <a:pt x="1066" y="671"/>
                  </a:lnTo>
                  <a:lnTo>
                    <a:pt x="1025" y="677"/>
                  </a:lnTo>
                  <a:lnTo>
                    <a:pt x="987" y="690"/>
                  </a:lnTo>
                  <a:lnTo>
                    <a:pt x="950" y="706"/>
                  </a:lnTo>
                  <a:lnTo>
                    <a:pt x="916" y="727"/>
                  </a:lnTo>
                  <a:lnTo>
                    <a:pt x="882" y="753"/>
                  </a:lnTo>
                  <a:lnTo>
                    <a:pt x="852" y="784"/>
                  </a:lnTo>
                  <a:lnTo>
                    <a:pt x="823" y="820"/>
                  </a:lnTo>
                  <a:lnTo>
                    <a:pt x="797" y="859"/>
                  </a:lnTo>
                  <a:lnTo>
                    <a:pt x="777" y="899"/>
                  </a:lnTo>
                  <a:lnTo>
                    <a:pt x="762" y="866"/>
                  </a:lnTo>
                  <a:lnTo>
                    <a:pt x="742" y="833"/>
                  </a:lnTo>
                  <a:lnTo>
                    <a:pt x="718" y="803"/>
                  </a:lnTo>
                  <a:lnTo>
                    <a:pt x="690" y="775"/>
                  </a:lnTo>
                  <a:lnTo>
                    <a:pt x="651" y="742"/>
                  </a:lnTo>
                  <a:lnTo>
                    <a:pt x="611" y="715"/>
                  </a:lnTo>
                  <a:lnTo>
                    <a:pt x="567" y="695"/>
                  </a:lnTo>
                  <a:lnTo>
                    <a:pt x="521" y="680"/>
                  </a:lnTo>
                  <a:lnTo>
                    <a:pt x="472" y="672"/>
                  </a:lnTo>
                  <a:lnTo>
                    <a:pt x="420" y="668"/>
                  </a:lnTo>
                  <a:lnTo>
                    <a:pt x="369" y="671"/>
                  </a:lnTo>
                  <a:lnTo>
                    <a:pt x="321" y="677"/>
                  </a:lnTo>
                  <a:lnTo>
                    <a:pt x="275" y="690"/>
                  </a:lnTo>
                  <a:lnTo>
                    <a:pt x="233" y="706"/>
                  </a:lnTo>
                  <a:lnTo>
                    <a:pt x="193" y="727"/>
                  </a:lnTo>
                  <a:lnTo>
                    <a:pt x="155" y="753"/>
                  </a:lnTo>
                  <a:lnTo>
                    <a:pt x="120" y="784"/>
                  </a:lnTo>
                  <a:lnTo>
                    <a:pt x="89" y="819"/>
                  </a:lnTo>
                  <a:lnTo>
                    <a:pt x="62" y="855"/>
                  </a:lnTo>
                  <a:lnTo>
                    <a:pt x="41" y="893"/>
                  </a:lnTo>
                  <a:lnTo>
                    <a:pt x="24" y="934"/>
                  </a:lnTo>
                  <a:lnTo>
                    <a:pt x="12" y="976"/>
                  </a:lnTo>
                  <a:lnTo>
                    <a:pt x="4" y="1020"/>
                  </a:lnTo>
                  <a:lnTo>
                    <a:pt x="2" y="1067"/>
                  </a:lnTo>
                  <a:lnTo>
                    <a:pt x="4" y="1113"/>
                  </a:lnTo>
                  <a:lnTo>
                    <a:pt x="12" y="1158"/>
                  </a:lnTo>
                  <a:lnTo>
                    <a:pt x="24" y="1200"/>
                  </a:lnTo>
                  <a:lnTo>
                    <a:pt x="41" y="1242"/>
                  </a:lnTo>
                  <a:lnTo>
                    <a:pt x="62" y="1280"/>
                  </a:lnTo>
                  <a:lnTo>
                    <a:pt x="89" y="1315"/>
                  </a:lnTo>
                  <a:lnTo>
                    <a:pt x="120" y="1349"/>
                  </a:lnTo>
                  <a:lnTo>
                    <a:pt x="143" y="1368"/>
                  </a:lnTo>
                  <a:lnTo>
                    <a:pt x="166" y="1385"/>
                  </a:lnTo>
                  <a:lnTo>
                    <a:pt x="192" y="1401"/>
                  </a:lnTo>
                  <a:lnTo>
                    <a:pt x="218" y="1414"/>
                  </a:lnTo>
                  <a:lnTo>
                    <a:pt x="0" y="1414"/>
                  </a:lnTo>
                  <a:close/>
                  <a:moveTo>
                    <a:pt x="641" y="1414"/>
                  </a:moveTo>
                  <a:lnTo>
                    <a:pt x="936" y="1414"/>
                  </a:lnTo>
                  <a:lnTo>
                    <a:pt x="906" y="1394"/>
                  </a:lnTo>
                  <a:lnTo>
                    <a:pt x="878" y="1372"/>
                  </a:lnTo>
                  <a:lnTo>
                    <a:pt x="852" y="1345"/>
                  </a:lnTo>
                  <a:lnTo>
                    <a:pt x="823" y="1310"/>
                  </a:lnTo>
                  <a:lnTo>
                    <a:pt x="799" y="1273"/>
                  </a:lnTo>
                  <a:lnTo>
                    <a:pt x="778" y="1233"/>
                  </a:lnTo>
                  <a:lnTo>
                    <a:pt x="763" y="1191"/>
                  </a:lnTo>
                  <a:lnTo>
                    <a:pt x="752" y="1147"/>
                  </a:lnTo>
                  <a:lnTo>
                    <a:pt x="745" y="1101"/>
                  </a:lnTo>
                  <a:lnTo>
                    <a:pt x="270" y="1101"/>
                  </a:lnTo>
                  <a:lnTo>
                    <a:pt x="272" y="1131"/>
                  </a:lnTo>
                  <a:lnTo>
                    <a:pt x="280" y="1159"/>
                  </a:lnTo>
                  <a:lnTo>
                    <a:pt x="291" y="1184"/>
                  </a:lnTo>
                  <a:lnTo>
                    <a:pt x="308" y="1207"/>
                  </a:lnTo>
                  <a:lnTo>
                    <a:pt x="328" y="1227"/>
                  </a:lnTo>
                  <a:lnTo>
                    <a:pt x="353" y="1245"/>
                  </a:lnTo>
                  <a:lnTo>
                    <a:pt x="382" y="1258"/>
                  </a:lnTo>
                  <a:lnTo>
                    <a:pt x="416" y="1268"/>
                  </a:lnTo>
                  <a:lnTo>
                    <a:pt x="452" y="1274"/>
                  </a:lnTo>
                  <a:lnTo>
                    <a:pt x="492" y="1276"/>
                  </a:lnTo>
                  <a:lnTo>
                    <a:pt x="527" y="1274"/>
                  </a:lnTo>
                  <a:lnTo>
                    <a:pt x="561" y="1268"/>
                  </a:lnTo>
                  <a:lnTo>
                    <a:pt x="593" y="1259"/>
                  </a:lnTo>
                  <a:lnTo>
                    <a:pt x="635" y="1238"/>
                  </a:lnTo>
                  <a:lnTo>
                    <a:pt x="674" y="1210"/>
                  </a:lnTo>
                  <a:lnTo>
                    <a:pt x="772" y="1322"/>
                  </a:lnTo>
                  <a:lnTo>
                    <a:pt x="744" y="1349"/>
                  </a:lnTo>
                  <a:lnTo>
                    <a:pt x="713" y="1373"/>
                  </a:lnTo>
                  <a:lnTo>
                    <a:pt x="679" y="1394"/>
                  </a:lnTo>
                  <a:lnTo>
                    <a:pt x="641" y="1414"/>
                  </a:lnTo>
                  <a:close/>
                  <a:moveTo>
                    <a:pt x="1282" y="1414"/>
                  </a:moveTo>
                  <a:lnTo>
                    <a:pt x="1422" y="1414"/>
                  </a:lnTo>
                  <a:lnTo>
                    <a:pt x="1356" y="1356"/>
                  </a:lnTo>
                  <a:lnTo>
                    <a:pt x="1332" y="1378"/>
                  </a:lnTo>
                  <a:lnTo>
                    <a:pt x="1307" y="1398"/>
                  </a:lnTo>
                  <a:lnTo>
                    <a:pt x="1282" y="1414"/>
                  </a:lnTo>
                  <a:close/>
                  <a:moveTo>
                    <a:pt x="2258" y="954"/>
                  </a:moveTo>
                  <a:lnTo>
                    <a:pt x="2273" y="928"/>
                  </a:lnTo>
                  <a:lnTo>
                    <a:pt x="2291" y="907"/>
                  </a:lnTo>
                  <a:lnTo>
                    <a:pt x="2312" y="890"/>
                  </a:lnTo>
                  <a:lnTo>
                    <a:pt x="2329" y="880"/>
                  </a:lnTo>
                  <a:lnTo>
                    <a:pt x="2347" y="874"/>
                  </a:lnTo>
                  <a:lnTo>
                    <a:pt x="2368" y="868"/>
                  </a:lnTo>
                  <a:lnTo>
                    <a:pt x="2390" y="867"/>
                  </a:lnTo>
                  <a:lnTo>
                    <a:pt x="2413" y="869"/>
                  </a:lnTo>
                  <a:lnTo>
                    <a:pt x="2433" y="877"/>
                  </a:lnTo>
                  <a:lnTo>
                    <a:pt x="2449" y="889"/>
                  </a:lnTo>
                  <a:lnTo>
                    <a:pt x="2463" y="905"/>
                  </a:lnTo>
                  <a:lnTo>
                    <a:pt x="2471" y="920"/>
                  </a:lnTo>
                  <a:lnTo>
                    <a:pt x="2476" y="940"/>
                  </a:lnTo>
                  <a:lnTo>
                    <a:pt x="2480" y="965"/>
                  </a:lnTo>
                  <a:lnTo>
                    <a:pt x="2482" y="993"/>
                  </a:lnTo>
                  <a:lnTo>
                    <a:pt x="2483" y="1025"/>
                  </a:lnTo>
                  <a:lnTo>
                    <a:pt x="2483" y="1414"/>
                  </a:lnTo>
                  <a:lnTo>
                    <a:pt x="2742" y="1414"/>
                  </a:lnTo>
                  <a:lnTo>
                    <a:pt x="2742" y="956"/>
                  </a:lnTo>
                  <a:lnTo>
                    <a:pt x="2739" y="916"/>
                  </a:lnTo>
                  <a:lnTo>
                    <a:pt x="2733" y="879"/>
                  </a:lnTo>
                  <a:lnTo>
                    <a:pt x="2723" y="843"/>
                  </a:lnTo>
                  <a:lnTo>
                    <a:pt x="2708" y="812"/>
                  </a:lnTo>
                  <a:lnTo>
                    <a:pt x="2689" y="782"/>
                  </a:lnTo>
                  <a:lnTo>
                    <a:pt x="2667" y="755"/>
                  </a:lnTo>
                  <a:lnTo>
                    <a:pt x="2642" y="732"/>
                  </a:lnTo>
                  <a:lnTo>
                    <a:pt x="2613" y="713"/>
                  </a:lnTo>
                  <a:lnTo>
                    <a:pt x="2582" y="696"/>
                  </a:lnTo>
                  <a:lnTo>
                    <a:pt x="2548" y="684"/>
                  </a:lnTo>
                  <a:lnTo>
                    <a:pt x="2510" y="675"/>
                  </a:lnTo>
                  <a:lnTo>
                    <a:pt x="2470" y="671"/>
                  </a:lnTo>
                  <a:lnTo>
                    <a:pt x="2425" y="668"/>
                  </a:lnTo>
                  <a:lnTo>
                    <a:pt x="2391" y="671"/>
                  </a:lnTo>
                  <a:lnTo>
                    <a:pt x="2358" y="675"/>
                  </a:lnTo>
                  <a:lnTo>
                    <a:pt x="2323" y="684"/>
                  </a:lnTo>
                  <a:lnTo>
                    <a:pt x="2290" y="697"/>
                  </a:lnTo>
                  <a:lnTo>
                    <a:pt x="2254" y="716"/>
                  </a:lnTo>
                  <a:lnTo>
                    <a:pt x="2222" y="738"/>
                  </a:lnTo>
                  <a:lnTo>
                    <a:pt x="2192" y="763"/>
                  </a:lnTo>
                  <a:lnTo>
                    <a:pt x="2169" y="741"/>
                  </a:lnTo>
                  <a:lnTo>
                    <a:pt x="2144" y="722"/>
                  </a:lnTo>
                  <a:lnTo>
                    <a:pt x="2117" y="705"/>
                  </a:lnTo>
                  <a:lnTo>
                    <a:pt x="2088" y="692"/>
                  </a:lnTo>
                  <a:lnTo>
                    <a:pt x="2057" y="682"/>
                  </a:lnTo>
                  <a:lnTo>
                    <a:pt x="2021" y="675"/>
                  </a:lnTo>
                  <a:lnTo>
                    <a:pt x="1983" y="669"/>
                  </a:lnTo>
                  <a:lnTo>
                    <a:pt x="1941" y="668"/>
                  </a:lnTo>
                  <a:lnTo>
                    <a:pt x="1902" y="671"/>
                  </a:lnTo>
                  <a:lnTo>
                    <a:pt x="1864" y="677"/>
                  </a:lnTo>
                  <a:lnTo>
                    <a:pt x="1827" y="690"/>
                  </a:lnTo>
                  <a:lnTo>
                    <a:pt x="1791" y="706"/>
                  </a:lnTo>
                  <a:lnTo>
                    <a:pt x="1760" y="722"/>
                  </a:lnTo>
                  <a:lnTo>
                    <a:pt x="1732" y="741"/>
                  </a:lnTo>
                  <a:lnTo>
                    <a:pt x="1707" y="761"/>
                  </a:lnTo>
                  <a:lnTo>
                    <a:pt x="1684" y="784"/>
                  </a:lnTo>
                  <a:lnTo>
                    <a:pt x="1569" y="683"/>
                  </a:lnTo>
                  <a:lnTo>
                    <a:pt x="1515" y="683"/>
                  </a:lnTo>
                  <a:lnTo>
                    <a:pt x="1515" y="1414"/>
                  </a:lnTo>
                  <a:lnTo>
                    <a:pt x="1771" y="1414"/>
                  </a:lnTo>
                  <a:lnTo>
                    <a:pt x="1771" y="954"/>
                  </a:lnTo>
                  <a:lnTo>
                    <a:pt x="1788" y="928"/>
                  </a:lnTo>
                  <a:lnTo>
                    <a:pt x="1807" y="907"/>
                  </a:lnTo>
                  <a:lnTo>
                    <a:pt x="1828" y="890"/>
                  </a:lnTo>
                  <a:lnTo>
                    <a:pt x="1850" y="878"/>
                  </a:lnTo>
                  <a:lnTo>
                    <a:pt x="1876" y="870"/>
                  </a:lnTo>
                  <a:lnTo>
                    <a:pt x="1904" y="867"/>
                  </a:lnTo>
                  <a:lnTo>
                    <a:pt x="1923" y="869"/>
                  </a:lnTo>
                  <a:lnTo>
                    <a:pt x="1940" y="874"/>
                  </a:lnTo>
                  <a:lnTo>
                    <a:pt x="1954" y="881"/>
                  </a:lnTo>
                  <a:lnTo>
                    <a:pt x="1965" y="891"/>
                  </a:lnTo>
                  <a:lnTo>
                    <a:pt x="1975" y="905"/>
                  </a:lnTo>
                  <a:lnTo>
                    <a:pt x="1983" y="920"/>
                  </a:lnTo>
                  <a:lnTo>
                    <a:pt x="1990" y="940"/>
                  </a:lnTo>
                  <a:lnTo>
                    <a:pt x="1994" y="965"/>
                  </a:lnTo>
                  <a:lnTo>
                    <a:pt x="1998" y="993"/>
                  </a:lnTo>
                  <a:lnTo>
                    <a:pt x="1999" y="1025"/>
                  </a:lnTo>
                  <a:lnTo>
                    <a:pt x="1999" y="1414"/>
                  </a:lnTo>
                  <a:lnTo>
                    <a:pt x="2258" y="1414"/>
                  </a:lnTo>
                  <a:lnTo>
                    <a:pt x="2258" y="9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12" name="Freeform 12"/>
            <p:cNvSpPr>
              <a:spLocks/>
            </p:cNvSpPr>
            <p:nvPr/>
          </p:nvSpPr>
          <p:spPr bwMode="auto">
            <a:xfrm>
              <a:off x="751" y="3960"/>
              <a:ext cx="15" cy="35"/>
            </a:xfrm>
            <a:custGeom>
              <a:avLst/>
              <a:gdLst>
                <a:gd name="T0" fmla="*/ 0 w 74"/>
                <a:gd name="T1" fmla="*/ 175 h 175"/>
                <a:gd name="T2" fmla="*/ 0 w 74"/>
                <a:gd name="T3" fmla="*/ 0 h 175"/>
                <a:gd name="T4" fmla="*/ 74 w 74"/>
                <a:gd name="T5" fmla="*/ 0 h 175"/>
                <a:gd name="T6" fmla="*/ 74 w 74"/>
                <a:gd name="T7" fmla="*/ 31 h 175"/>
                <a:gd name="T8" fmla="*/ 34 w 74"/>
                <a:gd name="T9" fmla="*/ 31 h 175"/>
                <a:gd name="T10" fmla="*/ 34 w 74"/>
                <a:gd name="T11" fmla="*/ 69 h 175"/>
                <a:gd name="T12" fmla="*/ 69 w 74"/>
                <a:gd name="T13" fmla="*/ 69 h 175"/>
                <a:gd name="T14" fmla="*/ 69 w 74"/>
                <a:gd name="T15" fmla="*/ 100 h 175"/>
                <a:gd name="T16" fmla="*/ 34 w 74"/>
                <a:gd name="T17" fmla="*/ 100 h 175"/>
                <a:gd name="T18" fmla="*/ 34 w 74"/>
                <a:gd name="T19" fmla="*/ 140 h 175"/>
                <a:gd name="T20" fmla="*/ 74 w 74"/>
                <a:gd name="T21" fmla="*/ 140 h 175"/>
                <a:gd name="T22" fmla="*/ 74 w 74"/>
                <a:gd name="T23" fmla="*/ 175 h 175"/>
                <a:gd name="T24" fmla="*/ 0 w 74"/>
                <a:gd name="T25" fmla="*/ 175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4" h="175">
                  <a:moveTo>
                    <a:pt x="0" y="175"/>
                  </a:moveTo>
                  <a:lnTo>
                    <a:pt x="0" y="0"/>
                  </a:lnTo>
                  <a:lnTo>
                    <a:pt x="74" y="0"/>
                  </a:lnTo>
                  <a:lnTo>
                    <a:pt x="74" y="31"/>
                  </a:lnTo>
                  <a:lnTo>
                    <a:pt x="34" y="31"/>
                  </a:lnTo>
                  <a:lnTo>
                    <a:pt x="34" y="69"/>
                  </a:lnTo>
                  <a:lnTo>
                    <a:pt x="69" y="69"/>
                  </a:lnTo>
                  <a:lnTo>
                    <a:pt x="69" y="100"/>
                  </a:lnTo>
                  <a:lnTo>
                    <a:pt x="34" y="100"/>
                  </a:lnTo>
                  <a:lnTo>
                    <a:pt x="34" y="140"/>
                  </a:lnTo>
                  <a:lnTo>
                    <a:pt x="74" y="140"/>
                  </a:lnTo>
                  <a:lnTo>
                    <a:pt x="74" y="175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13" name="Freeform 13"/>
            <p:cNvSpPr>
              <a:spLocks/>
            </p:cNvSpPr>
            <p:nvPr/>
          </p:nvSpPr>
          <p:spPr bwMode="auto">
            <a:xfrm>
              <a:off x="770" y="3972"/>
              <a:ext cx="28" cy="23"/>
            </a:xfrm>
            <a:custGeom>
              <a:avLst/>
              <a:gdLst>
                <a:gd name="T0" fmla="*/ 0 w 142"/>
                <a:gd name="T1" fmla="*/ 117 h 117"/>
                <a:gd name="T2" fmla="*/ 0 w 142"/>
                <a:gd name="T3" fmla="*/ 0 h 117"/>
                <a:gd name="T4" fmla="*/ 33 w 142"/>
                <a:gd name="T5" fmla="*/ 0 h 117"/>
                <a:gd name="T6" fmla="*/ 33 w 142"/>
                <a:gd name="T7" fmla="*/ 16 h 117"/>
                <a:gd name="T8" fmla="*/ 35 w 142"/>
                <a:gd name="T9" fmla="*/ 12 h 117"/>
                <a:gd name="T10" fmla="*/ 38 w 142"/>
                <a:gd name="T11" fmla="*/ 9 h 117"/>
                <a:gd name="T12" fmla="*/ 47 w 142"/>
                <a:gd name="T13" fmla="*/ 2 h 117"/>
                <a:gd name="T14" fmla="*/ 49 w 142"/>
                <a:gd name="T15" fmla="*/ 1 h 117"/>
                <a:gd name="T16" fmla="*/ 53 w 142"/>
                <a:gd name="T17" fmla="*/ 0 h 117"/>
                <a:gd name="T18" fmla="*/ 72 w 142"/>
                <a:gd name="T19" fmla="*/ 0 h 117"/>
                <a:gd name="T20" fmla="*/ 78 w 142"/>
                <a:gd name="T21" fmla="*/ 2 h 117"/>
                <a:gd name="T22" fmla="*/ 83 w 142"/>
                <a:gd name="T23" fmla="*/ 6 h 117"/>
                <a:gd name="T24" fmla="*/ 85 w 142"/>
                <a:gd name="T25" fmla="*/ 13 h 117"/>
                <a:gd name="T26" fmla="*/ 87 w 142"/>
                <a:gd name="T27" fmla="*/ 16 h 117"/>
                <a:gd name="T28" fmla="*/ 91 w 142"/>
                <a:gd name="T29" fmla="*/ 13 h 117"/>
                <a:gd name="T30" fmla="*/ 95 w 142"/>
                <a:gd name="T31" fmla="*/ 6 h 117"/>
                <a:gd name="T32" fmla="*/ 102 w 142"/>
                <a:gd name="T33" fmla="*/ 2 h 117"/>
                <a:gd name="T34" fmla="*/ 113 w 142"/>
                <a:gd name="T35" fmla="*/ 0 h 117"/>
                <a:gd name="T36" fmla="*/ 119 w 142"/>
                <a:gd name="T37" fmla="*/ 0 h 117"/>
                <a:gd name="T38" fmla="*/ 130 w 142"/>
                <a:gd name="T39" fmla="*/ 2 h 117"/>
                <a:gd name="T40" fmla="*/ 136 w 142"/>
                <a:gd name="T41" fmla="*/ 7 h 117"/>
                <a:gd name="T42" fmla="*/ 139 w 142"/>
                <a:gd name="T43" fmla="*/ 15 h 117"/>
                <a:gd name="T44" fmla="*/ 141 w 142"/>
                <a:gd name="T45" fmla="*/ 27 h 117"/>
                <a:gd name="T46" fmla="*/ 142 w 142"/>
                <a:gd name="T47" fmla="*/ 45 h 117"/>
                <a:gd name="T48" fmla="*/ 142 w 142"/>
                <a:gd name="T49" fmla="*/ 117 h 117"/>
                <a:gd name="T50" fmla="*/ 110 w 142"/>
                <a:gd name="T51" fmla="*/ 117 h 117"/>
                <a:gd name="T52" fmla="*/ 110 w 142"/>
                <a:gd name="T53" fmla="*/ 41 h 117"/>
                <a:gd name="T54" fmla="*/ 107 w 142"/>
                <a:gd name="T55" fmla="*/ 34 h 117"/>
                <a:gd name="T56" fmla="*/ 107 w 142"/>
                <a:gd name="T57" fmla="*/ 31 h 117"/>
                <a:gd name="T58" fmla="*/ 105 w 142"/>
                <a:gd name="T59" fmla="*/ 31 h 117"/>
                <a:gd name="T60" fmla="*/ 103 w 142"/>
                <a:gd name="T61" fmla="*/ 30 h 117"/>
                <a:gd name="T62" fmla="*/ 101 w 142"/>
                <a:gd name="T63" fmla="*/ 27 h 117"/>
                <a:gd name="T64" fmla="*/ 99 w 142"/>
                <a:gd name="T65" fmla="*/ 27 h 117"/>
                <a:gd name="T66" fmla="*/ 94 w 142"/>
                <a:gd name="T67" fmla="*/ 30 h 117"/>
                <a:gd name="T68" fmla="*/ 90 w 142"/>
                <a:gd name="T69" fmla="*/ 34 h 117"/>
                <a:gd name="T70" fmla="*/ 87 w 142"/>
                <a:gd name="T71" fmla="*/ 39 h 117"/>
                <a:gd name="T72" fmla="*/ 87 w 142"/>
                <a:gd name="T73" fmla="*/ 117 h 117"/>
                <a:gd name="T74" fmla="*/ 55 w 142"/>
                <a:gd name="T75" fmla="*/ 117 h 117"/>
                <a:gd name="T76" fmla="*/ 55 w 142"/>
                <a:gd name="T77" fmla="*/ 38 h 117"/>
                <a:gd name="T78" fmla="*/ 53 w 142"/>
                <a:gd name="T79" fmla="*/ 31 h 117"/>
                <a:gd name="T80" fmla="*/ 51 w 142"/>
                <a:gd name="T81" fmla="*/ 29 h 117"/>
                <a:gd name="T82" fmla="*/ 48 w 142"/>
                <a:gd name="T83" fmla="*/ 27 h 117"/>
                <a:gd name="T84" fmla="*/ 44 w 142"/>
                <a:gd name="T85" fmla="*/ 27 h 117"/>
                <a:gd name="T86" fmla="*/ 41 w 142"/>
                <a:gd name="T87" fmla="*/ 29 h 117"/>
                <a:gd name="T88" fmla="*/ 35 w 142"/>
                <a:gd name="T89" fmla="*/ 34 h 117"/>
                <a:gd name="T90" fmla="*/ 35 w 142"/>
                <a:gd name="T91" fmla="*/ 35 h 117"/>
                <a:gd name="T92" fmla="*/ 34 w 142"/>
                <a:gd name="T93" fmla="*/ 38 h 117"/>
                <a:gd name="T94" fmla="*/ 34 w 142"/>
                <a:gd name="T95" fmla="*/ 40 h 117"/>
                <a:gd name="T96" fmla="*/ 33 w 142"/>
                <a:gd name="T97" fmla="*/ 43 h 117"/>
                <a:gd name="T98" fmla="*/ 33 w 142"/>
                <a:gd name="T99" fmla="*/ 117 h 117"/>
                <a:gd name="T100" fmla="*/ 0 w 142"/>
                <a:gd name="T101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" h="117">
                  <a:moveTo>
                    <a:pt x="0" y="117"/>
                  </a:moveTo>
                  <a:lnTo>
                    <a:pt x="0" y="0"/>
                  </a:lnTo>
                  <a:lnTo>
                    <a:pt x="33" y="0"/>
                  </a:lnTo>
                  <a:lnTo>
                    <a:pt x="33" y="16"/>
                  </a:lnTo>
                  <a:lnTo>
                    <a:pt x="35" y="12"/>
                  </a:lnTo>
                  <a:lnTo>
                    <a:pt x="38" y="9"/>
                  </a:lnTo>
                  <a:lnTo>
                    <a:pt x="47" y="2"/>
                  </a:lnTo>
                  <a:lnTo>
                    <a:pt x="49" y="1"/>
                  </a:lnTo>
                  <a:lnTo>
                    <a:pt x="53" y="0"/>
                  </a:lnTo>
                  <a:lnTo>
                    <a:pt x="72" y="0"/>
                  </a:lnTo>
                  <a:lnTo>
                    <a:pt x="78" y="2"/>
                  </a:lnTo>
                  <a:lnTo>
                    <a:pt x="83" y="6"/>
                  </a:lnTo>
                  <a:lnTo>
                    <a:pt x="85" y="13"/>
                  </a:lnTo>
                  <a:lnTo>
                    <a:pt x="87" y="16"/>
                  </a:lnTo>
                  <a:lnTo>
                    <a:pt x="91" y="13"/>
                  </a:lnTo>
                  <a:lnTo>
                    <a:pt x="95" y="6"/>
                  </a:lnTo>
                  <a:lnTo>
                    <a:pt x="102" y="2"/>
                  </a:lnTo>
                  <a:lnTo>
                    <a:pt x="113" y="0"/>
                  </a:lnTo>
                  <a:lnTo>
                    <a:pt x="119" y="0"/>
                  </a:lnTo>
                  <a:lnTo>
                    <a:pt x="130" y="2"/>
                  </a:lnTo>
                  <a:lnTo>
                    <a:pt x="136" y="7"/>
                  </a:lnTo>
                  <a:lnTo>
                    <a:pt x="139" y="15"/>
                  </a:lnTo>
                  <a:lnTo>
                    <a:pt x="141" y="27"/>
                  </a:lnTo>
                  <a:lnTo>
                    <a:pt x="142" y="45"/>
                  </a:lnTo>
                  <a:lnTo>
                    <a:pt x="142" y="117"/>
                  </a:lnTo>
                  <a:lnTo>
                    <a:pt x="110" y="117"/>
                  </a:lnTo>
                  <a:lnTo>
                    <a:pt x="110" y="41"/>
                  </a:lnTo>
                  <a:lnTo>
                    <a:pt x="107" y="34"/>
                  </a:lnTo>
                  <a:lnTo>
                    <a:pt x="107" y="31"/>
                  </a:lnTo>
                  <a:lnTo>
                    <a:pt x="105" y="31"/>
                  </a:lnTo>
                  <a:lnTo>
                    <a:pt x="103" y="30"/>
                  </a:lnTo>
                  <a:lnTo>
                    <a:pt x="101" y="27"/>
                  </a:lnTo>
                  <a:lnTo>
                    <a:pt x="99" y="27"/>
                  </a:lnTo>
                  <a:lnTo>
                    <a:pt x="94" y="30"/>
                  </a:lnTo>
                  <a:lnTo>
                    <a:pt x="90" y="34"/>
                  </a:lnTo>
                  <a:lnTo>
                    <a:pt x="87" y="39"/>
                  </a:lnTo>
                  <a:lnTo>
                    <a:pt x="87" y="117"/>
                  </a:lnTo>
                  <a:lnTo>
                    <a:pt x="55" y="117"/>
                  </a:lnTo>
                  <a:lnTo>
                    <a:pt x="55" y="38"/>
                  </a:lnTo>
                  <a:lnTo>
                    <a:pt x="53" y="31"/>
                  </a:lnTo>
                  <a:lnTo>
                    <a:pt x="51" y="29"/>
                  </a:lnTo>
                  <a:lnTo>
                    <a:pt x="48" y="27"/>
                  </a:lnTo>
                  <a:lnTo>
                    <a:pt x="44" y="27"/>
                  </a:lnTo>
                  <a:lnTo>
                    <a:pt x="41" y="29"/>
                  </a:lnTo>
                  <a:lnTo>
                    <a:pt x="35" y="34"/>
                  </a:lnTo>
                  <a:lnTo>
                    <a:pt x="35" y="35"/>
                  </a:lnTo>
                  <a:lnTo>
                    <a:pt x="34" y="38"/>
                  </a:lnTo>
                  <a:lnTo>
                    <a:pt x="34" y="40"/>
                  </a:lnTo>
                  <a:lnTo>
                    <a:pt x="33" y="43"/>
                  </a:lnTo>
                  <a:lnTo>
                    <a:pt x="33" y="117"/>
                  </a:lnTo>
                  <a:lnTo>
                    <a:pt x="0" y="1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14" name="Freeform 14"/>
            <p:cNvSpPr>
              <a:spLocks noEditPoints="1"/>
            </p:cNvSpPr>
            <p:nvPr/>
          </p:nvSpPr>
          <p:spPr bwMode="auto">
            <a:xfrm>
              <a:off x="803" y="3972"/>
              <a:ext cx="18" cy="33"/>
            </a:xfrm>
            <a:custGeom>
              <a:avLst/>
              <a:gdLst>
                <a:gd name="T0" fmla="*/ 47 w 93"/>
                <a:gd name="T1" fmla="*/ 25 h 166"/>
                <a:gd name="T2" fmla="*/ 44 w 93"/>
                <a:gd name="T3" fmla="*/ 25 h 166"/>
                <a:gd name="T4" fmla="*/ 37 w 93"/>
                <a:gd name="T5" fmla="*/ 30 h 166"/>
                <a:gd name="T6" fmla="*/ 35 w 93"/>
                <a:gd name="T7" fmla="*/ 34 h 166"/>
                <a:gd name="T8" fmla="*/ 34 w 93"/>
                <a:gd name="T9" fmla="*/ 39 h 166"/>
                <a:gd name="T10" fmla="*/ 33 w 93"/>
                <a:gd name="T11" fmla="*/ 46 h 166"/>
                <a:gd name="T12" fmla="*/ 33 w 93"/>
                <a:gd name="T13" fmla="*/ 72 h 166"/>
                <a:gd name="T14" fmla="*/ 35 w 93"/>
                <a:gd name="T15" fmla="*/ 82 h 166"/>
                <a:gd name="T16" fmla="*/ 37 w 93"/>
                <a:gd name="T17" fmla="*/ 87 h 166"/>
                <a:gd name="T18" fmla="*/ 44 w 93"/>
                <a:gd name="T19" fmla="*/ 91 h 166"/>
                <a:gd name="T20" fmla="*/ 49 w 93"/>
                <a:gd name="T21" fmla="*/ 91 h 166"/>
                <a:gd name="T22" fmla="*/ 52 w 93"/>
                <a:gd name="T23" fmla="*/ 90 h 166"/>
                <a:gd name="T24" fmla="*/ 56 w 93"/>
                <a:gd name="T25" fmla="*/ 85 h 166"/>
                <a:gd name="T26" fmla="*/ 58 w 93"/>
                <a:gd name="T27" fmla="*/ 82 h 166"/>
                <a:gd name="T28" fmla="*/ 59 w 93"/>
                <a:gd name="T29" fmla="*/ 75 h 166"/>
                <a:gd name="T30" fmla="*/ 61 w 93"/>
                <a:gd name="T31" fmla="*/ 68 h 166"/>
                <a:gd name="T32" fmla="*/ 62 w 93"/>
                <a:gd name="T33" fmla="*/ 56 h 166"/>
                <a:gd name="T34" fmla="*/ 61 w 93"/>
                <a:gd name="T35" fmla="*/ 46 h 166"/>
                <a:gd name="T36" fmla="*/ 59 w 93"/>
                <a:gd name="T37" fmla="*/ 39 h 166"/>
                <a:gd name="T38" fmla="*/ 58 w 93"/>
                <a:gd name="T39" fmla="*/ 34 h 166"/>
                <a:gd name="T40" fmla="*/ 56 w 93"/>
                <a:gd name="T41" fmla="*/ 30 h 166"/>
                <a:gd name="T42" fmla="*/ 54 w 93"/>
                <a:gd name="T43" fmla="*/ 27 h 166"/>
                <a:gd name="T44" fmla="*/ 51 w 93"/>
                <a:gd name="T45" fmla="*/ 25 h 166"/>
                <a:gd name="T46" fmla="*/ 47 w 93"/>
                <a:gd name="T47" fmla="*/ 25 h 166"/>
                <a:gd name="T48" fmla="*/ 0 w 93"/>
                <a:gd name="T49" fmla="*/ 166 h 166"/>
                <a:gd name="T50" fmla="*/ 0 w 93"/>
                <a:gd name="T51" fmla="*/ 0 h 166"/>
                <a:gd name="T52" fmla="*/ 33 w 93"/>
                <a:gd name="T53" fmla="*/ 0 h 166"/>
                <a:gd name="T54" fmla="*/ 33 w 93"/>
                <a:gd name="T55" fmla="*/ 16 h 166"/>
                <a:gd name="T56" fmla="*/ 35 w 93"/>
                <a:gd name="T57" fmla="*/ 12 h 166"/>
                <a:gd name="T58" fmla="*/ 37 w 93"/>
                <a:gd name="T59" fmla="*/ 9 h 166"/>
                <a:gd name="T60" fmla="*/ 44 w 93"/>
                <a:gd name="T61" fmla="*/ 2 h 166"/>
                <a:gd name="T62" fmla="*/ 51 w 93"/>
                <a:gd name="T63" fmla="*/ 0 h 166"/>
                <a:gd name="T64" fmla="*/ 58 w 93"/>
                <a:gd name="T65" fmla="*/ 0 h 166"/>
                <a:gd name="T66" fmla="*/ 68 w 93"/>
                <a:gd name="T67" fmla="*/ 1 h 166"/>
                <a:gd name="T68" fmla="*/ 77 w 93"/>
                <a:gd name="T69" fmla="*/ 4 h 166"/>
                <a:gd name="T70" fmla="*/ 84 w 93"/>
                <a:gd name="T71" fmla="*/ 13 h 166"/>
                <a:gd name="T72" fmla="*/ 90 w 93"/>
                <a:gd name="T73" fmla="*/ 26 h 166"/>
                <a:gd name="T74" fmla="*/ 92 w 93"/>
                <a:gd name="T75" fmla="*/ 42 h 166"/>
                <a:gd name="T76" fmla="*/ 93 w 93"/>
                <a:gd name="T77" fmla="*/ 60 h 166"/>
                <a:gd name="T78" fmla="*/ 92 w 93"/>
                <a:gd name="T79" fmla="*/ 78 h 166"/>
                <a:gd name="T80" fmla="*/ 90 w 93"/>
                <a:gd name="T81" fmla="*/ 93 h 166"/>
                <a:gd name="T82" fmla="*/ 84 w 93"/>
                <a:gd name="T83" fmla="*/ 106 h 166"/>
                <a:gd name="T84" fmla="*/ 77 w 93"/>
                <a:gd name="T85" fmla="*/ 113 h 166"/>
                <a:gd name="T86" fmla="*/ 68 w 93"/>
                <a:gd name="T87" fmla="*/ 118 h 166"/>
                <a:gd name="T88" fmla="*/ 58 w 93"/>
                <a:gd name="T89" fmla="*/ 120 h 166"/>
                <a:gd name="T90" fmla="*/ 52 w 93"/>
                <a:gd name="T91" fmla="*/ 120 h 166"/>
                <a:gd name="T92" fmla="*/ 48 w 93"/>
                <a:gd name="T93" fmla="*/ 119 h 166"/>
                <a:gd name="T94" fmla="*/ 44 w 93"/>
                <a:gd name="T95" fmla="*/ 114 h 166"/>
                <a:gd name="T96" fmla="*/ 41 w 93"/>
                <a:gd name="T97" fmla="*/ 112 h 166"/>
                <a:gd name="T98" fmla="*/ 36 w 93"/>
                <a:gd name="T99" fmla="*/ 108 h 166"/>
                <a:gd name="T100" fmla="*/ 34 w 93"/>
                <a:gd name="T101" fmla="*/ 104 h 166"/>
                <a:gd name="T102" fmla="*/ 33 w 93"/>
                <a:gd name="T103" fmla="*/ 100 h 166"/>
                <a:gd name="T104" fmla="*/ 33 w 93"/>
                <a:gd name="T105" fmla="*/ 166 h 166"/>
                <a:gd name="T106" fmla="*/ 0 w 93"/>
                <a:gd name="T107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3" h="166">
                  <a:moveTo>
                    <a:pt x="47" y="25"/>
                  </a:moveTo>
                  <a:lnTo>
                    <a:pt x="44" y="25"/>
                  </a:lnTo>
                  <a:lnTo>
                    <a:pt x="37" y="30"/>
                  </a:lnTo>
                  <a:lnTo>
                    <a:pt x="35" y="34"/>
                  </a:lnTo>
                  <a:lnTo>
                    <a:pt x="34" y="39"/>
                  </a:lnTo>
                  <a:lnTo>
                    <a:pt x="33" y="46"/>
                  </a:lnTo>
                  <a:lnTo>
                    <a:pt x="33" y="72"/>
                  </a:lnTo>
                  <a:lnTo>
                    <a:pt x="35" y="82"/>
                  </a:lnTo>
                  <a:lnTo>
                    <a:pt x="37" y="87"/>
                  </a:lnTo>
                  <a:lnTo>
                    <a:pt x="44" y="91"/>
                  </a:lnTo>
                  <a:lnTo>
                    <a:pt x="49" y="91"/>
                  </a:lnTo>
                  <a:lnTo>
                    <a:pt x="52" y="90"/>
                  </a:lnTo>
                  <a:lnTo>
                    <a:pt x="56" y="85"/>
                  </a:lnTo>
                  <a:lnTo>
                    <a:pt x="58" y="82"/>
                  </a:lnTo>
                  <a:lnTo>
                    <a:pt x="59" y="75"/>
                  </a:lnTo>
                  <a:lnTo>
                    <a:pt x="61" y="68"/>
                  </a:lnTo>
                  <a:lnTo>
                    <a:pt x="62" y="56"/>
                  </a:lnTo>
                  <a:lnTo>
                    <a:pt x="61" y="46"/>
                  </a:lnTo>
                  <a:lnTo>
                    <a:pt x="59" y="39"/>
                  </a:lnTo>
                  <a:lnTo>
                    <a:pt x="58" y="34"/>
                  </a:lnTo>
                  <a:lnTo>
                    <a:pt x="56" y="30"/>
                  </a:lnTo>
                  <a:lnTo>
                    <a:pt x="54" y="27"/>
                  </a:lnTo>
                  <a:lnTo>
                    <a:pt x="51" y="25"/>
                  </a:lnTo>
                  <a:lnTo>
                    <a:pt x="47" y="25"/>
                  </a:lnTo>
                  <a:close/>
                  <a:moveTo>
                    <a:pt x="0" y="166"/>
                  </a:moveTo>
                  <a:lnTo>
                    <a:pt x="0" y="0"/>
                  </a:lnTo>
                  <a:lnTo>
                    <a:pt x="33" y="0"/>
                  </a:lnTo>
                  <a:lnTo>
                    <a:pt x="33" y="16"/>
                  </a:lnTo>
                  <a:lnTo>
                    <a:pt x="35" y="12"/>
                  </a:lnTo>
                  <a:lnTo>
                    <a:pt x="37" y="9"/>
                  </a:lnTo>
                  <a:lnTo>
                    <a:pt x="44" y="2"/>
                  </a:lnTo>
                  <a:lnTo>
                    <a:pt x="51" y="0"/>
                  </a:lnTo>
                  <a:lnTo>
                    <a:pt x="58" y="0"/>
                  </a:lnTo>
                  <a:lnTo>
                    <a:pt x="68" y="1"/>
                  </a:lnTo>
                  <a:lnTo>
                    <a:pt x="77" y="4"/>
                  </a:lnTo>
                  <a:lnTo>
                    <a:pt x="84" y="13"/>
                  </a:lnTo>
                  <a:lnTo>
                    <a:pt x="90" y="26"/>
                  </a:lnTo>
                  <a:lnTo>
                    <a:pt x="92" y="42"/>
                  </a:lnTo>
                  <a:lnTo>
                    <a:pt x="93" y="60"/>
                  </a:lnTo>
                  <a:lnTo>
                    <a:pt x="92" y="78"/>
                  </a:lnTo>
                  <a:lnTo>
                    <a:pt x="90" y="93"/>
                  </a:lnTo>
                  <a:lnTo>
                    <a:pt x="84" y="106"/>
                  </a:lnTo>
                  <a:lnTo>
                    <a:pt x="77" y="113"/>
                  </a:lnTo>
                  <a:lnTo>
                    <a:pt x="68" y="118"/>
                  </a:lnTo>
                  <a:lnTo>
                    <a:pt x="58" y="120"/>
                  </a:lnTo>
                  <a:lnTo>
                    <a:pt x="52" y="120"/>
                  </a:lnTo>
                  <a:lnTo>
                    <a:pt x="48" y="119"/>
                  </a:lnTo>
                  <a:lnTo>
                    <a:pt x="44" y="114"/>
                  </a:lnTo>
                  <a:lnTo>
                    <a:pt x="41" y="112"/>
                  </a:lnTo>
                  <a:lnTo>
                    <a:pt x="36" y="108"/>
                  </a:lnTo>
                  <a:lnTo>
                    <a:pt x="34" y="104"/>
                  </a:lnTo>
                  <a:lnTo>
                    <a:pt x="33" y="100"/>
                  </a:lnTo>
                  <a:lnTo>
                    <a:pt x="33" y="166"/>
                  </a:lnTo>
                  <a:lnTo>
                    <a:pt x="0" y="16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15" name="Freeform 15"/>
            <p:cNvSpPr>
              <a:spLocks/>
            </p:cNvSpPr>
            <p:nvPr/>
          </p:nvSpPr>
          <p:spPr bwMode="auto">
            <a:xfrm>
              <a:off x="825" y="3971"/>
              <a:ext cx="12" cy="24"/>
            </a:xfrm>
            <a:custGeom>
              <a:avLst/>
              <a:gdLst>
                <a:gd name="T0" fmla="*/ 0 w 58"/>
                <a:gd name="T1" fmla="*/ 121 h 121"/>
                <a:gd name="T2" fmla="*/ 0 w 58"/>
                <a:gd name="T3" fmla="*/ 4 h 121"/>
                <a:gd name="T4" fmla="*/ 29 w 58"/>
                <a:gd name="T5" fmla="*/ 4 h 121"/>
                <a:gd name="T6" fmla="*/ 29 w 58"/>
                <a:gd name="T7" fmla="*/ 24 h 121"/>
                <a:gd name="T8" fmla="*/ 40 w 58"/>
                <a:gd name="T9" fmla="*/ 6 h 121"/>
                <a:gd name="T10" fmla="*/ 49 w 58"/>
                <a:gd name="T11" fmla="*/ 2 h 121"/>
                <a:gd name="T12" fmla="*/ 58 w 58"/>
                <a:gd name="T13" fmla="*/ 0 h 121"/>
                <a:gd name="T14" fmla="*/ 58 w 58"/>
                <a:gd name="T15" fmla="*/ 31 h 121"/>
                <a:gd name="T16" fmla="*/ 50 w 58"/>
                <a:gd name="T17" fmla="*/ 31 h 121"/>
                <a:gd name="T18" fmla="*/ 46 w 58"/>
                <a:gd name="T19" fmla="*/ 33 h 121"/>
                <a:gd name="T20" fmla="*/ 42 w 58"/>
                <a:gd name="T21" fmla="*/ 35 h 121"/>
                <a:gd name="T22" fmla="*/ 40 w 58"/>
                <a:gd name="T23" fmla="*/ 36 h 121"/>
                <a:gd name="T24" fmla="*/ 38 w 58"/>
                <a:gd name="T25" fmla="*/ 38 h 121"/>
                <a:gd name="T26" fmla="*/ 35 w 58"/>
                <a:gd name="T27" fmla="*/ 45 h 121"/>
                <a:gd name="T28" fmla="*/ 34 w 58"/>
                <a:gd name="T29" fmla="*/ 54 h 121"/>
                <a:gd name="T30" fmla="*/ 32 w 58"/>
                <a:gd name="T31" fmla="*/ 66 h 121"/>
                <a:gd name="T32" fmla="*/ 32 w 58"/>
                <a:gd name="T33" fmla="*/ 121 h 121"/>
                <a:gd name="T34" fmla="*/ 0 w 58"/>
                <a:gd name="T35" fmla="*/ 12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121">
                  <a:moveTo>
                    <a:pt x="0" y="121"/>
                  </a:moveTo>
                  <a:lnTo>
                    <a:pt x="0" y="4"/>
                  </a:lnTo>
                  <a:lnTo>
                    <a:pt x="29" y="4"/>
                  </a:lnTo>
                  <a:lnTo>
                    <a:pt x="29" y="24"/>
                  </a:lnTo>
                  <a:lnTo>
                    <a:pt x="40" y="6"/>
                  </a:lnTo>
                  <a:lnTo>
                    <a:pt x="49" y="2"/>
                  </a:lnTo>
                  <a:lnTo>
                    <a:pt x="58" y="0"/>
                  </a:lnTo>
                  <a:lnTo>
                    <a:pt x="58" y="31"/>
                  </a:lnTo>
                  <a:lnTo>
                    <a:pt x="50" y="31"/>
                  </a:lnTo>
                  <a:lnTo>
                    <a:pt x="46" y="33"/>
                  </a:lnTo>
                  <a:lnTo>
                    <a:pt x="42" y="35"/>
                  </a:lnTo>
                  <a:lnTo>
                    <a:pt x="40" y="36"/>
                  </a:lnTo>
                  <a:lnTo>
                    <a:pt x="38" y="38"/>
                  </a:lnTo>
                  <a:lnTo>
                    <a:pt x="35" y="45"/>
                  </a:lnTo>
                  <a:lnTo>
                    <a:pt x="34" y="54"/>
                  </a:lnTo>
                  <a:lnTo>
                    <a:pt x="32" y="66"/>
                  </a:lnTo>
                  <a:lnTo>
                    <a:pt x="32" y="121"/>
                  </a:lnTo>
                  <a:lnTo>
                    <a:pt x="0" y="12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16" name="Freeform 16"/>
            <p:cNvSpPr>
              <a:spLocks noEditPoints="1"/>
            </p:cNvSpPr>
            <p:nvPr/>
          </p:nvSpPr>
          <p:spPr bwMode="auto">
            <a:xfrm>
              <a:off x="838" y="3971"/>
              <a:ext cx="20" cy="25"/>
            </a:xfrm>
            <a:custGeom>
              <a:avLst/>
              <a:gdLst>
                <a:gd name="T0" fmla="*/ 69 w 98"/>
                <a:gd name="T1" fmla="*/ 52 h 124"/>
                <a:gd name="T2" fmla="*/ 67 w 98"/>
                <a:gd name="T3" fmla="*/ 42 h 124"/>
                <a:gd name="T4" fmla="*/ 63 w 98"/>
                <a:gd name="T5" fmla="*/ 31 h 124"/>
                <a:gd name="T6" fmla="*/ 61 w 98"/>
                <a:gd name="T7" fmla="*/ 30 h 124"/>
                <a:gd name="T8" fmla="*/ 60 w 98"/>
                <a:gd name="T9" fmla="*/ 28 h 124"/>
                <a:gd name="T10" fmla="*/ 58 w 98"/>
                <a:gd name="T11" fmla="*/ 27 h 124"/>
                <a:gd name="T12" fmla="*/ 54 w 98"/>
                <a:gd name="T13" fmla="*/ 26 h 124"/>
                <a:gd name="T14" fmla="*/ 51 w 98"/>
                <a:gd name="T15" fmla="*/ 26 h 124"/>
                <a:gd name="T16" fmla="*/ 46 w 98"/>
                <a:gd name="T17" fmla="*/ 27 h 124"/>
                <a:gd name="T18" fmla="*/ 43 w 98"/>
                <a:gd name="T19" fmla="*/ 28 h 124"/>
                <a:gd name="T20" fmla="*/ 40 w 98"/>
                <a:gd name="T21" fmla="*/ 31 h 124"/>
                <a:gd name="T22" fmla="*/ 33 w 98"/>
                <a:gd name="T23" fmla="*/ 42 h 124"/>
                <a:gd name="T24" fmla="*/ 32 w 98"/>
                <a:gd name="T25" fmla="*/ 46 h 124"/>
                <a:gd name="T26" fmla="*/ 31 w 98"/>
                <a:gd name="T27" fmla="*/ 52 h 124"/>
                <a:gd name="T28" fmla="*/ 69 w 98"/>
                <a:gd name="T29" fmla="*/ 52 h 124"/>
                <a:gd name="T30" fmla="*/ 31 w 98"/>
                <a:gd name="T31" fmla="*/ 73 h 124"/>
                <a:gd name="T32" fmla="*/ 33 w 98"/>
                <a:gd name="T33" fmla="*/ 85 h 124"/>
                <a:gd name="T34" fmla="*/ 38 w 98"/>
                <a:gd name="T35" fmla="*/ 93 h 124"/>
                <a:gd name="T36" fmla="*/ 40 w 98"/>
                <a:gd name="T37" fmla="*/ 96 h 124"/>
                <a:gd name="T38" fmla="*/ 42 w 98"/>
                <a:gd name="T39" fmla="*/ 98 h 124"/>
                <a:gd name="T40" fmla="*/ 44 w 98"/>
                <a:gd name="T41" fmla="*/ 100 h 124"/>
                <a:gd name="T42" fmla="*/ 48 w 98"/>
                <a:gd name="T43" fmla="*/ 101 h 124"/>
                <a:gd name="T44" fmla="*/ 51 w 98"/>
                <a:gd name="T45" fmla="*/ 101 h 124"/>
                <a:gd name="T46" fmla="*/ 58 w 98"/>
                <a:gd name="T47" fmla="*/ 98 h 124"/>
                <a:gd name="T48" fmla="*/ 60 w 98"/>
                <a:gd name="T49" fmla="*/ 95 h 124"/>
                <a:gd name="T50" fmla="*/ 62 w 98"/>
                <a:gd name="T51" fmla="*/ 94 h 124"/>
                <a:gd name="T52" fmla="*/ 63 w 98"/>
                <a:gd name="T53" fmla="*/ 93 h 124"/>
                <a:gd name="T54" fmla="*/ 65 w 98"/>
                <a:gd name="T55" fmla="*/ 88 h 124"/>
                <a:gd name="T56" fmla="*/ 65 w 98"/>
                <a:gd name="T57" fmla="*/ 86 h 124"/>
                <a:gd name="T58" fmla="*/ 94 w 98"/>
                <a:gd name="T59" fmla="*/ 86 h 124"/>
                <a:gd name="T60" fmla="*/ 91 w 98"/>
                <a:gd name="T61" fmla="*/ 97 h 124"/>
                <a:gd name="T62" fmla="*/ 86 w 98"/>
                <a:gd name="T63" fmla="*/ 107 h 124"/>
                <a:gd name="T64" fmla="*/ 80 w 98"/>
                <a:gd name="T65" fmla="*/ 115 h 124"/>
                <a:gd name="T66" fmla="*/ 71 w 98"/>
                <a:gd name="T67" fmla="*/ 120 h 124"/>
                <a:gd name="T68" fmla="*/ 60 w 98"/>
                <a:gd name="T69" fmla="*/ 123 h 124"/>
                <a:gd name="T70" fmla="*/ 49 w 98"/>
                <a:gd name="T71" fmla="*/ 124 h 124"/>
                <a:gd name="T72" fmla="*/ 35 w 98"/>
                <a:gd name="T73" fmla="*/ 122 h 124"/>
                <a:gd name="T74" fmla="*/ 24 w 98"/>
                <a:gd name="T75" fmla="*/ 116 h 124"/>
                <a:gd name="T76" fmla="*/ 14 w 98"/>
                <a:gd name="T77" fmla="*/ 107 h 124"/>
                <a:gd name="T78" fmla="*/ 6 w 98"/>
                <a:gd name="T79" fmla="*/ 94 h 124"/>
                <a:gd name="T80" fmla="*/ 2 w 98"/>
                <a:gd name="T81" fmla="*/ 79 h 124"/>
                <a:gd name="T82" fmla="*/ 0 w 98"/>
                <a:gd name="T83" fmla="*/ 64 h 124"/>
                <a:gd name="T84" fmla="*/ 2 w 98"/>
                <a:gd name="T85" fmla="*/ 46 h 124"/>
                <a:gd name="T86" fmla="*/ 6 w 98"/>
                <a:gd name="T87" fmla="*/ 30 h 124"/>
                <a:gd name="T88" fmla="*/ 14 w 98"/>
                <a:gd name="T89" fmla="*/ 17 h 124"/>
                <a:gd name="T90" fmla="*/ 24 w 98"/>
                <a:gd name="T91" fmla="*/ 8 h 124"/>
                <a:gd name="T92" fmla="*/ 35 w 98"/>
                <a:gd name="T93" fmla="*/ 2 h 124"/>
                <a:gd name="T94" fmla="*/ 49 w 98"/>
                <a:gd name="T95" fmla="*/ 0 h 124"/>
                <a:gd name="T96" fmla="*/ 64 w 98"/>
                <a:gd name="T97" fmla="*/ 2 h 124"/>
                <a:gd name="T98" fmla="*/ 77 w 98"/>
                <a:gd name="T99" fmla="*/ 8 h 124"/>
                <a:gd name="T100" fmla="*/ 86 w 98"/>
                <a:gd name="T101" fmla="*/ 17 h 124"/>
                <a:gd name="T102" fmla="*/ 90 w 98"/>
                <a:gd name="T103" fmla="*/ 27 h 124"/>
                <a:gd name="T104" fmla="*/ 94 w 98"/>
                <a:gd name="T105" fmla="*/ 38 h 124"/>
                <a:gd name="T106" fmla="*/ 97 w 98"/>
                <a:gd name="T107" fmla="*/ 50 h 124"/>
                <a:gd name="T108" fmla="*/ 98 w 98"/>
                <a:gd name="T109" fmla="*/ 66 h 124"/>
                <a:gd name="T110" fmla="*/ 98 w 98"/>
                <a:gd name="T111" fmla="*/ 73 h 124"/>
                <a:gd name="T112" fmla="*/ 31 w 98"/>
                <a:gd name="T113" fmla="*/ 73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8" h="124">
                  <a:moveTo>
                    <a:pt x="69" y="52"/>
                  </a:moveTo>
                  <a:lnTo>
                    <a:pt x="67" y="42"/>
                  </a:lnTo>
                  <a:lnTo>
                    <a:pt x="63" y="31"/>
                  </a:lnTo>
                  <a:lnTo>
                    <a:pt x="61" y="30"/>
                  </a:lnTo>
                  <a:lnTo>
                    <a:pt x="60" y="28"/>
                  </a:lnTo>
                  <a:lnTo>
                    <a:pt x="58" y="27"/>
                  </a:lnTo>
                  <a:lnTo>
                    <a:pt x="54" y="26"/>
                  </a:lnTo>
                  <a:lnTo>
                    <a:pt x="51" y="26"/>
                  </a:lnTo>
                  <a:lnTo>
                    <a:pt x="46" y="27"/>
                  </a:lnTo>
                  <a:lnTo>
                    <a:pt x="43" y="28"/>
                  </a:lnTo>
                  <a:lnTo>
                    <a:pt x="40" y="31"/>
                  </a:lnTo>
                  <a:lnTo>
                    <a:pt x="33" y="42"/>
                  </a:lnTo>
                  <a:lnTo>
                    <a:pt x="32" y="46"/>
                  </a:lnTo>
                  <a:lnTo>
                    <a:pt x="31" y="52"/>
                  </a:lnTo>
                  <a:lnTo>
                    <a:pt x="69" y="52"/>
                  </a:lnTo>
                  <a:close/>
                  <a:moveTo>
                    <a:pt x="31" y="73"/>
                  </a:moveTo>
                  <a:lnTo>
                    <a:pt x="33" y="85"/>
                  </a:lnTo>
                  <a:lnTo>
                    <a:pt x="38" y="93"/>
                  </a:lnTo>
                  <a:lnTo>
                    <a:pt x="40" y="96"/>
                  </a:lnTo>
                  <a:lnTo>
                    <a:pt x="42" y="98"/>
                  </a:lnTo>
                  <a:lnTo>
                    <a:pt x="44" y="100"/>
                  </a:lnTo>
                  <a:lnTo>
                    <a:pt x="48" y="101"/>
                  </a:lnTo>
                  <a:lnTo>
                    <a:pt x="51" y="101"/>
                  </a:lnTo>
                  <a:lnTo>
                    <a:pt x="58" y="98"/>
                  </a:lnTo>
                  <a:lnTo>
                    <a:pt x="60" y="95"/>
                  </a:lnTo>
                  <a:lnTo>
                    <a:pt x="62" y="94"/>
                  </a:lnTo>
                  <a:lnTo>
                    <a:pt x="63" y="93"/>
                  </a:lnTo>
                  <a:lnTo>
                    <a:pt x="65" y="88"/>
                  </a:lnTo>
                  <a:lnTo>
                    <a:pt x="65" y="86"/>
                  </a:lnTo>
                  <a:lnTo>
                    <a:pt x="94" y="86"/>
                  </a:lnTo>
                  <a:lnTo>
                    <a:pt x="91" y="97"/>
                  </a:lnTo>
                  <a:lnTo>
                    <a:pt x="86" y="107"/>
                  </a:lnTo>
                  <a:lnTo>
                    <a:pt x="80" y="115"/>
                  </a:lnTo>
                  <a:lnTo>
                    <a:pt x="71" y="120"/>
                  </a:lnTo>
                  <a:lnTo>
                    <a:pt x="60" y="123"/>
                  </a:lnTo>
                  <a:lnTo>
                    <a:pt x="49" y="124"/>
                  </a:lnTo>
                  <a:lnTo>
                    <a:pt x="35" y="122"/>
                  </a:lnTo>
                  <a:lnTo>
                    <a:pt x="24" y="116"/>
                  </a:lnTo>
                  <a:lnTo>
                    <a:pt x="14" y="107"/>
                  </a:lnTo>
                  <a:lnTo>
                    <a:pt x="6" y="94"/>
                  </a:lnTo>
                  <a:lnTo>
                    <a:pt x="2" y="79"/>
                  </a:lnTo>
                  <a:lnTo>
                    <a:pt x="0" y="64"/>
                  </a:lnTo>
                  <a:lnTo>
                    <a:pt x="2" y="46"/>
                  </a:lnTo>
                  <a:lnTo>
                    <a:pt x="6" y="30"/>
                  </a:lnTo>
                  <a:lnTo>
                    <a:pt x="14" y="17"/>
                  </a:lnTo>
                  <a:lnTo>
                    <a:pt x="24" y="8"/>
                  </a:lnTo>
                  <a:lnTo>
                    <a:pt x="35" y="2"/>
                  </a:lnTo>
                  <a:lnTo>
                    <a:pt x="49" y="0"/>
                  </a:lnTo>
                  <a:lnTo>
                    <a:pt x="64" y="2"/>
                  </a:lnTo>
                  <a:lnTo>
                    <a:pt x="77" y="8"/>
                  </a:lnTo>
                  <a:lnTo>
                    <a:pt x="86" y="17"/>
                  </a:lnTo>
                  <a:lnTo>
                    <a:pt x="90" y="27"/>
                  </a:lnTo>
                  <a:lnTo>
                    <a:pt x="94" y="38"/>
                  </a:lnTo>
                  <a:lnTo>
                    <a:pt x="97" y="50"/>
                  </a:lnTo>
                  <a:lnTo>
                    <a:pt x="98" y="66"/>
                  </a:lnTo>
                  <a:lnTo>
                    <a:pt x="98" y="73"/>
                  </a:lnTo>
                  <a:lnTo>
                    <a:pt x="31" y="7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17" name="Freeform 17"/>
            <p:cNvSpPr>
              <a:spLocks/>
            </p:cNvSpPr>
            <p:nvPr/>
          </p:nvSpPr>
          <p:spPr bwMode="auto">
            <a:xfrm>
              <a:off x="859" y="3971"/>
              <a:ext cx="15" cy="25"/>
            </a:xfrm>
            <a:custGeom>
              <a:avLst/>
              <a:gdLst>
                <a:gd name="T0" fmla="*/ 0 w 75"/>
                <a:gd name="T1" fmla="*/ 113 h 124"/>
                <a:gd name="T2" fmla="*/ 15 w 75"/>
                <a:gd name="T3" fmla="*/ 86 h 124"/>
                <a:gd name="T4" fmla="*/ 22 w 75"/>
                <a:gd name="T5" fmla="*/ 91 h 124"/>
                <a:gd name="T6" fmla="*/ 30 w 75"/>
                <a:gd name="T7" fmla="*/ 95 h 124"/>
                <a:gd name="T8" fmla="*/ 38 w 75"/>
                <a:gd name="T9" fmla="*/ 95 h 124"/>
                <a:gd name="T10" fmla="*/ 42 w 75"/>
                <a:gd name="T11" fmla="*/ 92 h 124"/>
                <a:gd name="T12" fmla="*/ 43 w 75"/>
                <a:gd name="T13" fmla="*/ 89 h 124"/>
                <a:gd name="T14" fmla="*/ 44 w 75"/>
                <a:gd name="T15" fmla="*/ 88 h 124"/>
                <a:gd name="T16" fmla="*/ 44 w 75"/>
                <a:gd name="T17" fmla="*/ 86 h 124"/>
                <a:gd name="T18" fmla="*/ 42 w 75"/>
                <a:gd name="T19" fmla="*/ 82 h 124"/>
                <a:gd name="T20" fmla="*/ 38 w 75"/>
                <a:gd name="T21" fmla="*/ 79 h 124"/>
                <a:gd name="T22" fmla="*/ 29 w 75"/>
                <a:gd name="T23" fmla="*/ 73 h 124"/>
                <a:gd name="T24" fmla="*/ 28 w 75"/>
                <a:gd name="T25" fmla="*/ 73 h 124"/>
                <a:gd name="T26" fmla="*/ 26 w 75"/>
                <a:gd name="T27" fmla="*/ 71 h 124"/>
                <a:gd name="T28" fmla="*/ 26 w 75"/>
                <a:gd name="T29" fmla="*/ 69 h 124"/>
                <a:gd name="T30" fmla="*/ 15 w 75"/>
                <a:gd name="T31" fmla="*/ 63 h 124"/>
                <a:gd name="T32" fmla="*/ 12 w 75"/>
                <a:gd name="T33" fmla="*/ 58 h 124"/>
                <a:gd name="T34" fmla="*/ 9 w 75"/>
                <a:gd name="T35" fmla="*/ 55 h 124"/>
                <a:gd name="T36" fmla="*/ 6 w 75"/>
                <a:gd name="T37" fmla="*/ 49 h 124"/>
                <a:gd name="T38" fmla="*/ 4 w 75"/>
                <a:gd name="T39" fmla="*/ 38 h 124"/>
                <a:gd name="T40" fmla="*/ 5 w 75"/>
                <a:gd name="T41" fmla="*/ 27 h 124"/>
                <a:gd name="T42" fmla="*/ 9 w 75"/>
                <a:gd name="T43" fmla="*/ 18 h 124"/>
                <a:gd name="T44" fmla="*/ 15 w 75"/>
                <a:gd name="T45" fmla="*/ 11 h 124"/>
                <a:gd name="T46" fmla="*/ 23 w 75"/>
                <a:gd name="T47" fmla="*/ 5 h 124"/>
                <a:gd name="T48" fmla="*/ 32 w 75"/>
                <a:gd name="T49" fmla="*/ 1 h 124"/>
                <a:gd name="T50" fmla="*/ 44 w 75"/>
                <a:gd name="T51" fmla="*/ 0 h 124"/>
                <a:gd name="T52" fmla="*/ 48 w 75"/>
                <a:gd name="T53" fmla="*/ 0 h 124"/>
                <a:gd name="T54" fmla="*/ 52 w 75"/>
                <a:gd name="T55" fmla="*/ 2 h 124"/>
                <a:gd name="T56" fmla="*/ 56 w 75"/>
                <a:gd name="T57" fmla="*/ 4 h 124"/>
                <a:gd name="T58" fmla="*/ 61 w 75"/>
                <a:gd name="T59" fmla="*/ 4 h 124"/>
                <a:gd name="T60" fmla="*/ 67 w 75"/>
                <a:gd name="T61" fmla="*/ 8 h 124"/>
                <a:gd name="T62" fmla="*/ 72 w 75"/>
                <a:gd name="T63" fmla="*/ 9 h 124"/>
                <a:gd name="T64" fmla="*/ 75 w 75"/>
                <a:gd name="T65" fmla="*/ 11 h 124"/>
                <a:gd name="T66" fmla="*/ 61 w 75"/>
                <a:gd name="T67" fmla="*/ 35 h 124"/>
                <a:gd name="T68" fmla="*/ 58 w 75"/>
                <a:gd name="T69" fmla="*/ 31 h 124"/>
                <a:gd name="T70" fmla="*/ 52 w 75"/>
                <a:gd name="T71" fmla="*/ 29 h 124"/>
                <a:gd name="T72" fmla="*/ 48 w 75"/>
                <a:gd name="T73" fmla="*/ 26 h 124"/>
                <a:gd name="T74" fmla="*/ 44 w 75"/>
                <a:gd name="T75" fmla="*/ 26 h 124"/>
                <a:gd name="T76" fmla="*/ 41 w 75"/>
                <a:gd name="T77" fmla="*/ 29 h 124"/>
                <a:gd name="T78" fmla="*/ 38 w 75"/>
                <a:gd name="T79" fmla="*/ 29 h 124"/>
                <a:gd name="T80" fmla="*/ 38 w 75"/>
                <a:gd name="T81" fmla="*/ 30 h 124"/>
                <a:gd name="T82" fmla="*/ 35 w 75"/>
                <a:gd name="T83" fmla="*/ 34 h 124"/>
                <a:gd name="T84" fmla="*/ 35 w 75"/>
                <a:gd name="T85" fmla="*/ 35 h 124"/>
                <a:gd name="T86" fmla="*/ 37 w 75"/>
                <a:gd name="T87" fmla="*/ 39 h 124"/>
                <a:gd name="T88" fmla="*/ 39 w 75"/>
                <a:gd name="T89" fmla="*/ 42 h 124"/>
                <a:gd name="T90" fmla="*/ 46 w 75"/>
                <a:gd name="T91" fmla="*/ 46 h 124"/>
                <a:gd name="T92" fmla="*/ 48 w 75"/>
                <a:gd name="T93" fmla="*/ 48 h 124"/>
                <a:gd name="T94" fmla="*/ 51 w 75"/>
                <a:gd name="T95" fmla="*/ 49 h 124"/>
                <a:gd name="T96" fmla="*/ 52 w 75"/>
                <a:gd name="T97" fmla="*/ 49 h 124"/>
                <a:gd name="T98" fmla="*/ 63 w 75"/>
                <a:gd name="T99" fmla="*/ 58 h 124"/>
                <a:gd name="T100" fmla="*/ 70 w 75"/>
                <a:gd name="T101" fmla="*/ 66 h 124"/>
                <a:gd name="T102" fmla="*/ 74 w 75"/>
                <a:gd name="T103" fmla="*/ 73 h 124"/>
                <a:gd name="T104" fmla="*/ 75 w 75"/>
                <a:gd name="T105" fmla="*/ 79 h 124"/>
                <a:gd name="T106" fmla="*/ 75 w 75"/>
                <a:gd name="T107" fmla="*/ 86 h 124"/>
                <a:gd name="T108" fmla="*/ 74 w 75"/>
                <a:gd name="T109" fmla="*/ 97 h 124"/>
                <a:gd name="T110" fmla="*/ 71 w 75"/>
                <a:gd name="T111" fmla="*/ 106 h 124"/>
                <a:gd name="T112" fmla="*/ 64 w 75"/>
                <a:gd name="T113" fmla="*/ 113 h 124"/>
                <a:gd name="T114" fmla="*/ 56 w 75"/>
                <a:gd name="T115" fmla="*/ 120 h 124"/>
                <a:gd name="T116" fmla="*/ 46 w 75"/>
                <a:gd name="T117" fmla="*/ 123 h 124"/>
                <a:gd name="T118" fmla="*/ 35 w 75"/>
                <a:gd name="T119" fmla="*/ 124 h 124"/>
                <a:gd name="T120" fmla="*/ 26 w 75"/>
                <a:gd name="T121" fmla="*/ 124 h 124"/>
                <a:gd name="T122" fmla="*/ 8 w 75"/>
                <a:gd name="T123" fmla="*/ 117 h 124"/>
                <a:gd name="T124" fmla="*/ 0 w 75"/>
                <a:gd name="T125" fmla="*/ 113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5" h="124">
                  <a:moveTo>
                    <a:pt x="0" y="113"/>
                  </a:moveTo>
                  <a:lnTo>
                    <a:pt x="15" y="86"/>
                  </a:lnTo>
                  <a:lnTo>
                    <a:pt x="22" y="91"/>
                  </a:lnTo>
                  <a:lnTo>
                    <a:pt x="30" y="95"/>
                  </a:lnTo>
                  <a:lnTo>
                    <a:pt x="38" y="95"/>
                  </a:lnTo>
                  <a:lnTo>
                    <a:pt x="42" y="92"/>
                  </a:lnTo>
                  <a:lnTo>
                    <a:pt x="43" y="89"/>
                  </a:lnTo>
                  <a:lnTo>
                    <a:pt x="44" y="88"/>
                  </a:lnTo>
                  <a:lnTo>
                    <a:pt x="44" y="86"/>
                  </a:lnTo>
                  <a:lnTo>
                    <a:pt x="42" y="82"/>
                  </a:lnTo>
                  <a:lnTo>
                    <a:pt x="38" y="79"/>
                  </a:lnTo>
                  <a:lnTo>
                    <a:pt x="29" y="73"/>
                  </a:lnTo>
                  <a:lnTo>
                    <a:pt x="28" y="73"/>
                  </a:lnTo>
                  <a:lnTo>
                    <a:pt x="26" y="71"/>
                  </a:lnTo>
                  <a:lnTo>
                    <a:pt x="26" y="69"/>
                  </a:lnTo>
                  <a:lnTo>
                    <a:pt x="15" y="63"/>
                  </a:lnTo>
                  <a:lnTo>
                    <a:pt x="12" y="58"/>
                  </a:lnTo>
                  <a:lnTo>
                    <a:pt x="9" y="55"/>
                  </a:lnTo>
                  <a:lnTo>
                    <a:pt x="6" y="49"/>
                  </a:lnTo>
                  <a:lnTo>
                    <a:pt x="4" y="38"/>
                  </a:lnTo>
                  <a:lnTo>
                    <a:pt x="5" y="27"/>
                  </a:lnTo>
                  <a:lnTo>
                    <a:pt x="9" y="18"/>
                  </a:lnTo>
                  <a:lnTo>
                    <a:pt x="15" y="11"/>
                  </a:lnTo>
                  <a:lnTo>
                    <a:pt x="23" y="5"/>
                  </a:lnTo>
                  <a:lnTo>
                    <a:pt x="32" y="1"/>
                  </a:lnTo>
                  <a:lnTo>
                    <a:pt x="44" y="0"/>
                  </a:lnTo>
                  <a:lnTo>
                    <a:pt x="48" y="0"/>
                  </a:lnTo>
                  <a:lnTo>
                    <a:pt x="52" y="2"/>
                  </a:lnTo>
                  <a:lnTo>
                    <a:pt x="56" y="4"/>
                  </a:lnTo>
                  <a:lnTo>
                    <a:pt x="61" y="4"/>
                  </a:lnTo>
                  <a:lnTo>
                    <a:pt x="67" y="8"/>
                  </a:lnTo>
                  <a:lnTo>
                    <a:pt x="72" y="9"/>
                  </a:lnTo>
                  <a:lnTo>
                    <a:pt x="75" y="11"/>
                  </a:lnTo>
                  <a:lnTo>
                    <a:pt x="61" y="35"/>
                  </a:lnTo>
                  <a:lnTo>
                    <a:pt x="58" y="31"/>
                  </a:lnTo>
                  <a:lnTo>
                    <a:pt x="52" y="29"/>
                  </a:lnTo>
                  <a:lnTo>
                    <a:pt x="48" y="26"/>
                  </a:lnTo>
                  <a:lnTo>
                    <a:pt x="44" y="26"/>
                  </a:lnTo>
                  <a:lnTo>
                    <a:pt x="41" y="29"/>
                  </a:lnTo>
                  <a:lnTo>
                    <a:pt x="38" y="29"/>
                  </a:lnTo>
                  <a:lnTo>
                    <a:pt x="38" y="30"/>
                  </a:lnTo>
                  <a:lnTo>
                    <a:pt x="35" y="34"/>
                  </a:lnTo>
                  <a:lnTo>
                    <a:pt x="35" y="35"/>
                  </a:lnTo>
                  <a:lnTo>
                    <a:pt x="37" y="39"/>
                  </a:lnTo>
                  <a:lnTo>
                    <a:pt x="39" y="42"/>
                  </a:lnTo>
                  <a:lnTo>
                    <a:pt x="46" y="46"/>
                  </a:lnTo>
                  <a:lnTo>
                    <a:pt x="48" y="48"/>
                  </a:lnTo>
                  <a:lnTo>
                    <a:pt x="51" y="49"/>
                  </a:lnTo>
                  <a:lnTo>
                    <a:pt x="52" y="49"/>
                  </a:lnTo>
                  <a:lnTo>
                    <a:pt x="63" y="58"/>
                  </a:lnTo>
                  <a:lnTo>
                    <a:pt x="70" y="66"/>
                  </a:lnTo>
                  <a:lnTo>
                    <a:pt x="74" y="73"/>
                  </a:lnTo>
                  <a:lnTo>
                    <a:pt x="75" y="79"/>
                  </a:lnTo>
                  <a:lnTo>
                    <a:pt x="75" y="86"/>
                  </a:lnTo>
                  <a:lnTo>
                    <a:pt x="74" y="97"/>
                  </a:lnTo>
                  <a:lnTo>
                    <a:pt x="71" y="106"/>
                  </a:lnTo>
                  <a:lnTo>
                    <a:pt x="64" y="113"/>
                  </a:lnTo>
                  <a:lnTo>
                    <a:pt x="56" y="120"/>
                  </a:lnTo>
                  <a:lnTo>
                    <a:pt x="46" y="123"/>
                  </a:lnTo>
                  <a:lnTo>
                    <a:pt x="35" y="124"/>
                  </a:lnTo>
                  <a:lnTo>
                    <a:pt x="26" y="124"/>
                  </a:lnTo>
                  <a:lnTo>
                    <a:pt x="8" y="117"/>
                  </a:lnTo>
                  <a:lnTo>
                    <a:pt x="0" y="1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18" name="Freeform 18"/>
            <p:cNvSpPr>
              <a:spLocks noEditPoints="1"/>
            </p:cNvSpPr>
            <p:nvPr/>
          </p:nvSpPr>
          <p:spPr bwMode="auto">
            <a:xfrm>
              <a:off x="877" y="3972"/>
              <a:ext cx="18" cy="24"/>
            </a:xfrm>
            <a:custGeom>
              <a:avLst/>
              <a:gdLst>
                <a:gd name="T0" fmla="*/ 60 w 92"/>
                <a:gd name="T1" fmla="*/ 56 h 120"/>
                <a:gd name="T2" fmla="*/ 60 w 92"/>
                <a:gd name="T3" fmla="*/ 46 h 120"/>
                <a:gd name="T4" fmla="*/ 59 w 92"/>
                <a:gd name="T5" fmla="*/ 39 h 120"/>
                <a:gd name="T6" fmla="*/ 58 w 92"/>
                <a:gd name="T7" fmla="*/ 34 h 120"/>
                <a:gd name="T8" fmla="*/ 55 w 92"/>
                <a:gd name="T9" fmla="*/ 31 h 120"/>
                <a:gd name="T10" fmla="*/ 54 w 92"/>
                <a:gd name="T11" fmla="*/ 29 h 120"/>
                <a:gd name="T12" fmla="*/ 52 w 92"/>
                <a:gd name="T13" fmla="*/ 26 h 120"/>
                <a:gd name="T14" fmla="*/ 49 w 92"/>
                <a:gd name="T15" fmla="*/ 25 h 120"/>
                <a:gd name="T16" fmla="*/ 42 w 92"/>
                <a:gd name="T17" fmla="*/ 25 h 120"/>
                <a:gd name="T18" fmla="*/ 39 w 92"/>
                <a:gd name="T19" fmla="*/ 27 h 120"/>
                <a:gd name="T20" fmla="*/ 36 w 92"/>
                <a:gd name="T21" fmla="*/ 30 h 120"/>
                <a:gd name="T22" fmla="*/ 32 w 92"/>
                <a:gd name="T23" fmla="*/ 39 h 120"/>
                <a:gd name="T24" fmla="*/ 31 w 92"/>
                <a:gd name="T25" fmla="*/ 46 h 120"/>
                <a:gd name="T26" fmla="*/ 31 w 92"/>
                <a:gd name="T27" fmla="*/ 72 h 120"/>
                <a:gd name="T28" fmla="*/ 34 w 92"/>
                <a:gd name="T29" fmla="*/ 82 h 120"/>
                <a:gd name="T30" fmla="*/ 36 w 92"/>
                <a:gd name="T31" fmla="*/ 87 h 120"/>
                <a:gd name="T32" fmla="*/ 39 w 92"/>
                <a:gd name="T33" fmla="*/ 89 h 120"/>
                <a:gd name="T34" fmla="*/ 42 w 92"/>
                <a:gd name="T35" fmla="*/ 91 h 120"/>
                <a:gd name="T36" fmla="*/ 49 w 92"/>
                <a:gd name="T37" fmla="*/ 91 h 120"/>
                <a:gd name="T38" fmla="*/ 52 w 92"/>
                <a:gd name="T39" fmla="*/ 90 h 120"/>
                <a:gd name="T40" fmla="*/ 54 w 92"/>
                <a:gd name="T41" fmla="*/ 88 h 120"/>
                <a:gd name="T42" fmla="*/ 55 w 92"/>
                <a:gd name="T43" fmla="*/ 85 h 120"/>
                <a:gd name="T44" fmla="*/ 58 w 92"/>
                <a:gd name="T45" fmla="*/ 82 h 120"/>
                <a:gd name="T46" fmla="*/ 60 w 92"/>
                <a:gd name="T47" fmla="*/ 72 h 120"/>
                <a:gd name="T48" fmla="*/ 60 w 92"/>
                <a:gd name="T49" fmla="*/ 56 h 120"/>
                <a:gd name="T50" fmla="*/ 92 w 92"/>
                <a:gd name="T51" fmla="*/ 117 h 120"/>
                <a:gd name="T52" fmla="*/ 60 w 92"/>
                <a:gd name="T53" fmla="*/ 117 h 120"/>
                <a:gd name="T54" fmla="*/ 60 w 92"/>
                <a:gd name="T55" fmla="*/ 100 h 120"/>
                <a:gd name="T56" fmla="*/ 58 w 92"/>
                <a:gd name="T57" fmla="*/ 104 h 120"/>
                <a:gd name="T58" fmla="*/ 55 w 92"/>
                <a:gd name="T59" fmla="*/ 108 h 120"/>
                <a:gd name="T60" fmla="*/ 49 w 92"/>
                <a:gd name="T61" fmla="*/ 114 h 120"/>
                <a:gd name="T62" fmla="*/ 45 w 92"/>
                <a:gd name="T63" fmla="*/ 117 h 120"/>
                <a:gd name="T64" fmla="*/ 41 w 92"/>
                <a:gd name="T65" fmla="*/ 118 h 120"/>
                <a:gd name="T66" fmla="*/ 38 w 92"/>
                <a:gd name="T67" fmla="*/ 120 h 120"/>
                <a:gd name="T68" fmla="*/ 34 w 92"/>
                <a:gd name="T69" fmla="*/ 120 h 120"/>
                <a:gd name="T70" fmla="*/ 24 w 92"/>
                <a:gd name="T71" fmla="*/ 118 h 120"/>
                <a:gd name="T72" fmla="*/ 15 w 92"/>
                <a:gd name="T73" fmla="*/ 113 h 120"/>
                <a:gd name="T74" fmla="*/ 9 w 92"/>
                <a:gd name="T75" fmla="*/ 106 h 120"/>
                <a:gd name="T76" fmla="*/ 4 w 92"/>
                <a:gd name="T77" fmla="*/ 93 h 120"/>
                <a:gd name="T78" fmla="*/ 1 w 92"/>
                <a:gd name="T79" fmla="*/ 78 h 120"/>
                <a:gd name="T80" fmla="*/ 0 w 92"/>
                <a:gd name="T81" fmla="*/ 60 h 120"/>
                <a:gd name="T82" fmla="*/ 1 w 92"/>
                <a:gd name="T83" fmla="*/ 42 h 120"/>
                <a:gd name="T84" fmla="*/ 4 w 92"/>
                <a:gd name="T85" fmla="*/ 26 h 120"/>
                <a:gd name="T86" fmla="*/ 9 w 92"/>
                <a:gd name="T87" fmla="*/ 13 h 120"/>
                <a:gd name="T88" fmla="*/ 15 w 92"/>
                <a:gd name="T89" fmla="*/ 4 h 120"/>
                <a:gd name="T90" fmla="*/ 24 w 92"/>
                <a:gd name="T91" fmla="*/ 1 h 120"/>
                <a:gd name="T92" fmla="*/ 34 w 92"/>
                <a:gd name="T93" fmla="*/ 0 h 120"/>
                <a:gd name="T94" fmla="*/ 41 w 92"/>
                <a:gd name="T95" fmla="*/ 0 h 120"/>
                <a:gd name="T96" fmla="*/ 45 w 92"/>
                <a:gd name="T97" fmla="*/ 1 h 120"/>
                <a:gd name="T98" fmla="*/ 49 w 92"/>
                <a:gd name="T99" fmla="*/ 2 h 120"/>
                <a:gd name="T100" fmla="*/ 52 w 92"/>
                <a:gd name="T101" fmla="*/ 5 h 120"/>
                <a:gd name="T102" fmla="*/ 54 w 92"/>
                <a:gd name="T103" fmla="*/ 9 h 120"/>
                <a:gd name="T104" fmla="*/ 58 w 92"/>
                <a:gd name="T105" fmla="*/ 12 h 120"/>
                <a:gd name="T106" fmla="*/ 60 w 92"/>
                <a:gd name="T107" fmla="*/ 16 h 120"/>
                <a:gd name="T108" fmla="*/ 60 w 92"/>
                <a:gd name="T109" fmla="*/ 0 h 120"/>
                <a:gd name="T110" fmla="*/ 92 w 92"/>
                <a:gd name="T111" fmla="*/ 0 h 120"/>
                <a:gd name="T112" fmla="*/ 92 w 92"/>
                <a:gd name="T113" fmla="*/ 117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2" h="120">
                  <a:moveTo>
                    <a:pt x="60" y="56"/>
                  </a:moveTo>
                  <a:lnTo>
                    <a:pt x="60" y="46"/>
                  </a:lnTo>
                  <a:lnTo>
                    <a:pt x="59" y="39"/>
                  </a:lnTo>
                  <a:lnTo>
                    <a:pt x="58" y="34"/>
                  </a:lnTo>
                  <a:lnTo>
                    <a:pt x="55" y="31"/>
                  </a:lnTo>
                  <a:lnTo>
                    <a:pt x="54" y="29"/>
                  </a:lnTo>
                  <a:lnTo>
                    <a:pt x="52" y="26"/>
                  </a:lnTo>
                  <a:lnTo>
                    <a:pt x="49" y="25"/>
                  </a:lnTo>
                  <a:lnTo>
                    <a:pt x="42" y="25"/>
                  </a:lnTo>
                  <a:lnTo>
                    <a:pt x="39" y="27"/>
                  </a:lnTo>
                  <a:lnTo>
                    <a:pt x="36" y="30"/>
                  </a:lnTo>
                  <a:lnTo>
                    <a:pt x="32" y="39"/>
                  </a:lnTo>
                  <a:lnTo>
                    <a:pt x="31" y="46"/>
                  </a:lnTo>
                  <a:lnTo>
                    <a:pt x="31" y="72"/>
                  </a:lnTo>
                  <a:lnTo>
                    <a:pt x="34" y="82"/>
                  </a:lnTo>
                  <a:lnTo>
                    <a:pt x="36" y="87"/>
                  </a:lnTo>
                  <a:lnTo>
                    <a:pt x="39" y="89"/>
                  </a:lnTo>
                  <a:lnTo>
                    <a:pt x="42" y="91"/>
                  </a:lnTo>
                  <a:lnTo>
                    <a:pt x="49" y="91"/>
                  </a:lnTo>
                  <a:lnTo>
                    <a:pt x="52" y="90"/>
                  </a:lnTo>
                  <a:lnTo>
                    <a:pt x="54" y="88"/>
                  </a:lnTo>
                  <a:lnTo>
                    <a:pt x="55" y="85"/>
                  </a:lnTo>
                  <a:lnTo>
                    <a:pt x="58" y="82"/>
                  </a:lnTo>
                  <a:lnTo>
                    <a:pt x="60" y="72"/>
                  </a:lnTo>
                  <a:lnTo>
                    <a:pt x="60" y="56"/>
                  </a:lnTo>
                  <a:close/>
                  <a:moveTo>
                    <a:pt x="92" y="117"/>
                  </a:moveTo>
                  <a:lnTo>
                    <a:pt x="60" y="117"/>
                  </a:lnTo>
                  <a:lnTo>
                    <a:pt x="60" y="100"/>
                  </a:lnTo>
                  <a:lnTo>
                    <a:pt x="58" y="104"/>
                  </a:lnTo>
                  <a:lnTo>
                    <a:pt x="55" y="108"/>
                  </a:lnTo>
                  <a:lnTo>
                    <a:pt x="49" y="114"/>
                  </a:lnTo>
                  <a:lnTo>
                    <a:pt x="45" y="117"/>
                  </a:lnTo>
                  <a:lnTo>
                    <a:pt x="41" y="118"/>
                  </a:lnTo>
                  <a:lnTo>
                    <a:pt x="38" y="120"/>
                  </a:lnTo>
                  <a:lnTo>
                    <a:pt x="34" y="120"/>
                  </a:lnTo>
                  <a:lnTo>
                    <a:pt x="24" y="118"/>
                  </a:lnTo>
                  <a:lnTo>
                    <a:pt x="15" y="113"/>
                  </a:lnTo>
                  <a:lnTo>
                    <a:pt x="9" y="106"/>
                  </a:lnTo>
                  <a:lnTo>
                    <a:pt x="4" y="93"/>
                  </a:lnTo>
                  <a:lnTo>
                    <a:pt x="1" y="78"/>
                  </a:lnTo>
                  <a:lnTo>
                    <a:pt x="0" y="60"/>
                  </a:lnTo>
                  <a:lnTo>
                    <a:pt x="1" y="42"/>
                  </a:lnTo>
                  <a:lnTo>
                    <a:pt x="4" y="26"/>
                  </a:lnTo>
                  <a:lnTo>
                    <a:pt x="9" y="13"/>
                  </a:lnTo>
                  <a:lnTo>
                    <a:pt x="15" y="4"/>
                  </a:lnTo>
                  <a:lnTo>
                    <a:pt x="24" y="1"/>
                  </a:lnTo>
                  <a:lnTo>
                    <a:pt x="34" y="0"/>
                  </a:lnTo>
                  <a:lnTo>
                    <a:pt x="41" y="0"/>
                  </a:lnTo>
                  <a:lnTo>
                    <a:pt x="45" y="1"/>
                  </a:lnTo>
                  <a:lnTo>
                    <a:pt x="49" y="2"/>
                  </a:lnTo>
                  <a:lnTo>
                    <a:pt x="52" y="5"/>
                  </a:lnTo>
                  <a:lnTo>
                    <a:pt x="54" y="9"/>
                  </a:lnTo>
                  <a:lnTo>
                    <a:pt x="58" y="12"/>
                  </a:lnTo>
                  <a:lnTo>
                    <a:pt x="60" y="16"/>
                  </a:lnTo>
                  <a:lnTo>
                    <a:pt x="60" y="0"/>
                  </a:lnTo>
                  <a:lnTo>
                    <a:pt x="92" y="0"/>
                  </a:lnTo>
                  <a:lnTo>
                    <a:pt x="92" y="1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19" name="Freeform 19"/>
            <p:cNvSpPr>
              <a:spLocks noEditPoints="1"/>
            </p:cNvSpPr>
            <p:nvPr/>
          </p:nvSpPr>
          <p:spPr bwMode="auto">
            <a:xfrm>
              <a:off x="910" y="3958"/>
              <a:ext cx="18" cy="38"/>
            </a:xfrm>
            <a:custGeom>
              <a:avLst/>
              <a:gdLst>
                <a:gd name="T0" fmla="*/ 60 w 91"/>
                <a:gd name="T1" fmla="*/ 126 h 190"/>
                <a:gd name="T2" fmla="*/ 59 w 91"/>
                <a:gd name="T3" fmla="*/ 116 h 190"/>
                <a:gd name="T4" fmla="*/ 58 w 91"/>
                <a:gd name="T5" fmla="*/ 108 h 190"/>
                <a:gd name="T6" fmla="*/ 57 w 91"/>
                <a:gd name="T7" fmla="*/ 101 h 190"/>
                <a:gd name="T8" fmla="*/ 52 w 91"/>
                <a:gd name="T9" fmla="*/ 96 h 190"/>
                <a:gd name="T10" fmla="*/ 49 w 91"/>
                <a:gd name="T11" fmla="*/ 95 h 190"/>
                <a:gd name="T12" fmla="*/ 42 w 91"/>
                <a:gd name="T13" fmla="*/ 95 h 190"/>
                <a:gd name="T14" fmla="*/ 39 w 91"/>
                <a:gd name="T15" fmla="*/ 97 h 190"/>
                <a:gd name="T16" fmla="*/ 37 w 91"/>
                <a:gd name="T17" fmla="*/ 100 h 190"/>
                <a:gd name="T18" fmla="*/ 32 w 91"/>
                <a:gd name="T19" fmla="*/ 109 h 190"/>
                <a:gd name="T20" fmla="*/ 31 w 91"/>
                <a:gd name="T21" fmla="*/ 116 h 190"/>
                <a:gd name="T22" fmla="*/ 31 w 91"/>
                <a:gd name="T23" fmla="*/ 142 h 190"/>
                <a:gd name="T24" fmla="*/ 35 w 91"/>
                <a:gd name="T25" fmla="*/ 152 h 190"/>
                <a:gd name="T26" fmla="*/ 37 w 91"/>
                <a:gd name="T27" fmla="*/ 157 h 190"/>
                <a:gd name="T28" fmla="*/ 39 w 91"/>
                <a:gd name="T29" fmla="*/ 159 h 190"/>
                <a:gd name="T30" fmla="*/ 42 w 91"/>
                <a:gd name="T31" fmla="*/ 161 h 190"/>
                <a:gd name="T32" fmla="*/ 49 w 91"/>
                <a:gd name="T33" fmla="*/ 161 h 190"/>
                <a:gd name="T34" fmla="*/ 52 w 91"/>
                <a:gd name="T35" fmla="*/ 159 h 190"/>
                <a:gd name="T36" fmla="*/ 55 w 91"/>
                <a:gd name="T37" fmla="*/ 157 h 190"/>
                <a:gd name="T38" fmla="*/ 57 w 91"/>
                <a:gd name="T39" fmla="*/ 152 h 190"/>
                <a:gd name="T40" fmla="*/ 58 w 91"/>
                <a:gd name="T41" fmla="*/ 145 h 190"/>
                <a:gd name="T42" fmla="*/ 59 w 91"/>
                <a:gd name="T43" fmla="*/ 138 h 190"/>
                <a:gd name="T44" fmla="*/ 60 w 91"/>
                <a:gd name="T45" fmla="*/ 126 h 190"/>
                <a:gd name="T46" fmla="*/ 91 w 91"/>
                <a:gd name="T47" fmla="*/ 187 h 190"/>
                <a:gd name="T48" fmla="*/ 60 w 91"/>
                <a:gd name="T49" fmla="*/ 187 h 190"/>
                <a:gd name="T50" fmla="*/ 60 w 91"/>
                <a:gd name="T51" fmla="*/ 170 h 190"/>
                <a:gd name="T52" fmla="*/ 58 w 91"/>
                <a:gd name="T53" fmla="*/ 174 h 190"/>
                <a:gd name="T54" fmla="*/ 56 w 91"/>
                <a:gd name="T55" fmla="*/ 178 h 190"/>
                <a:gd name="T56" fmla="*/ 49 w 91"/>
                <a:gd name="T57" fmla="*/ 184 h 190"/>
                <a:gd name="T58" fmla="*/ 46 w 91"/>
                <a:gd name="T59" fmla="*/ 187 h 190"/>
                <a:gd name="T60" fmla="*/ 43 w 91"/>
                <a:gd name="T61" fmla="*/ 189 h 190"/>
                <a:gd name="T62" fmla="*/ 40 w 91"/>
                <a:gd name="T63" fmla="*/ 190 h 190"/>
                <a:gd name="T64" fmla="*/ 35 w 91"/>
                <a:gd name="T65" fmla="*/ 190 h 190"/>
                <a:gd name="T66" fmla="*/ 23 w 91"/>
                <a:gd name="T67" fmla="*/ 188 h 190"/>
                <a:gd name="T68" fmla="*/ 16 w 91"/>
                <a:gd name="T69" fmla="*/ 183 h 190"/>
                <a:gd name="T70" fmla="*/ 9 w 91"/>
                <a:gd name="T71" fmla="*/ 176 h 190"/>
                <a:gd name="T72" fmla="*/ 3 w 91"/>
                <a:gd name="T73" fmla="*/ 163 h 190"/>
                <a:gd name="T74" fmla="*/ 1 w 91"/>
                <a:gd name="T75" fmla="*/ 148 h 190"/>
                <a:gd name="T76" fmla="*/ 0 w 91"/>
                <a:gd name="T77" fmla="*/ 130 h 190"/>
                <a:gd name="T78" fmla="*/ 1 w 91"/>
                <a:gd name="T79" fmla="*/ 112 h 190"/>
                <a:gd name="T80" fmla="*/ 3 w 91"/>
                <a:gd name="T81" fmla="*/ 96 h 190"/>
                <a:gd name="T82" fmla="*/ 9 w 91"/>
                <a:gd name="T83" fmla="*/ 83 h 190"/>
                <a:gd name="T84" fmla="*/ 16 w 91"/>
                <a:gd name="T85" fmla="*/ 74 h 190"/>
                <a:gd name="T86" fmla="*/ 23 w 91"/>
                <a:gd name="T87" fmla="*/ 71 h 190"/>
                <a:gd name="T88" fmla="*/ 35 w 91"/>
                <a:gd name="T89" fmla="*/ 70 h 190"/>
                <a:gd name="T90" fmla="*/ 41 w 91"/>
                <a:gd name="T91" fmla="*/ 70 h 190"/>
                <a:gd name="T92" fmla="*/ 46 w 91"/>
                <a:gd name="T93" fmla="*/ 71 h 190"/>
                <a:gd name="T94" fmla="*/ 49 w 91"/>
                <a:gd name="T95" fmla="*/ 72 h 190"/>
                <a:gd name="T96" fmla="*/ 51 w 91"/>
                <a:gd name="T97" fmla="*/ 75 h 190"/>
                <a:gd name="T98" fmla="*/ 55 w 91"/>
                <a:gd name="T99" fmla="*/ 79 h 190"/>
                <a:gd name="T100" fmla="*/ 57 w 91"/>
                <a:gd name="T101" fmla="*/ 82 h 190"/>
                <a:gd name="T102" fmla="*/ 60 w 91"/>
                <a:gd name="T103" fmla="*/ 86 h 190"/>
                <a:gd name="T104" fmla="*/ 60 w 91"/>
                <a:gd name="T105" fmla="*/ 0 h 190"/>
                <a:gd name="T106" fmla="*/ 91 w 91"/>
                <a:gd name="T107" fmla="*/ 0 h 190"/>
                <a:gd name="T108" fmla="*/ 91 w 91"/>
                <a:gd name="T109" fmla="*/ 187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1" h="190">
                  <a:moveTo>
                    <a:pt x="60" y="126"/>
                  </a:moveTo>
                  <a:lnTo>
                    <a:pt x="59" y="116"/>
                  </a:lnTo>
                  <a:lnTo>
                    <a:pt x="58" y="108"/>
                  </a:lnTo>
                  <a:lnTo>
                    <a:pt x="57" y="101"/>
                  </a:lnTo>
                  <a:lnTo>
                    <a:pt x="52" y="96"/>
                  </a:lnTo>
                  <a:lnTo>
                    <a:pt x="49" y="95"/>
                  </a:lnTo>
                  <a:lnTo>
                    <a:pt x="42" y="95"/>
                  </a:lnTo>
                  <a:lnTo>
                    <a:pt x="39" y="97"/>
                  </a:lnTo>
                  <a:lnTo>
                    <a:pt x="37" y="100"/>
                  </a:lnTo>
                  <a:lnTo>
                    <a:pt x="32" y="109"/>
                  </a:lnTo>
                  <a:lnTo>
                    <a:pt x="31" y="116"/>
                  </a:lnTo>
                  <a:lnTo>
                    <a:pt x="31" y="142"/>
                  </a:lnTo>
                  <a:lnTo>
                    <a:pt x="35" y="152"/>
                  </a:lnTo>
                  <a:lnTo>
                    <a:pt x="37" y="157"/>
                  </a:lnTo>
                  <a:lnTo>
                    <a:pt x="39" y="159"/>
                  </a:lnTo>
                  <a:lnTo>
                    <a:pt x="42" y="161"/>
                  </a:lnTo>
                  <a:lnTo>
                    <a:pt x="49" y="161"/>
                  </a:lnTo>
                  <a:lnTo>
                    <a:pt x="52" y="159"/>
                  </a:lnTo>
                  <a:lnTo>
                    <a:pt x="55" y="157"/>
                  </a:lnTo>
                  <a:lnTo>
                    <a:pt x="57" y="152"/>
                  </a:lnTo>
                  <a:lnTo>
                    <a:pt x="58" y="145"/>
                  </a:lnTo>
                  <a:lnTo>
                    <a:pt x="59" y="138"/>
                  </a:lnTo>
                  <a:lnTo>
                    <a:pt x="60" y="126"/>
                  </a:lnTo>
                  <a:close/>
                  <a:moveTo>
                    <a:pt x="91" y="187"/>
                  </a:moveTo>
                  <a:lnTo>
                    <a:pt x="60" y="187"/>
                  </a:lnTo>
                  <a:lnTo>
                    <a:pt x="60" y="170"/>
                  </a:lnTo>
                  <a:lnTo>
                    <a:pt x="58" y="174"/>
                  </a:lnTo>
                  <a:lnTo>
                    <a:pt x="56" y="178"/>
                  </a:lnTo>
                  <a:lnTo>
                    <a:pt x="49" y="184"/>
                  </a:lnTo>
                  <a:lnTo>
                    <a:pt x="46" y="187"/>
                  </a:lnTo>
                  <a:lnTo>
                    <a:pt x="43" y="189"/>
                  </a:lnTo>
                  <a:lnTo>
                    <a:pt x="40" y="190"/>
                  </a:lnTo>
                  <a:lnTo>
                    <a:pt x="35" y="190"/>
                  </a:lnTo>
                  <a:lnTo>
                    <a:pt x="23" y="188"/>
                  </a:lnTo>
                  <a:lnTo>
                    <a:pt x="16" y="183"/>
                  </a:lnTo>
                  <a:lnTo>
                    <a:pt x="9" y="176"/>
                  </a:lnTo>
                  <a:lnTo>
                    <a:pt x="3" y="163"/>
                  </a:lnTo>
                  <a:lnTo>
                    <a:pt x="1" y="148"/>
                  </a:lnTo>
                  <a:lnTo>
                    <a:pt x="0" y="130"/>
                  </a:lnTo>
                  <a:lnTo>
                    <a:pt x="1" y="112"/>
                  </a:lnTo>
                  <a:lnTo>
                    <a:pt x="3" y="96"/>
                  </a:lnTo>
                  <a:lnTo>
                    <a:pt x="9" y="83"/>
                  </a:lnTo>
                  <a:lnTo>
                    <a:pt x="16" y="74"/>
                  </a:lnTo>
                  <a:lnTo>
                    <a:pt x="23" y="71"/>
                  </a:lnTo>
                  <a:lnTo>
                    <a:pt x="35" y="70"/>
                  </a:lnTo>
                  <a:lnTo>
                    <a:pt x="41" y="70"/>
                  </a:lnTo>
                  <a:lnTo>
                    <a:pt x="46" y="71"/>
                  </a:lnTo>
                  <a:lnTo>
                    <a:pt x="49" y="72"/>
                  </a:lnTo>
                  <a:lnTo>
                    <a:pt x="51" y="75"/>
                  </a:lnTo>
                  <a:lnTo>
                    <a:pt x="55" y="79"/>
                  </a:lnTo>
                  <a:lnTo>
                    <a:pt x="57" y="82"/>
                  </a:lnTo>
                  <a:lnTo>
                    <a:pt x="60" y="86"/>
                  </a:lnTo>
                  <a:lnTo>
                    <a:pt x="60" y="0"/>
                  </a:lnTo>
                  <a:lnTo>
                    <a:pt x="91" y="0"/>
                  </a:lnTo>
                  <a:lnTo>
                    <a:pt x="91" y="18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20" name="Freeform 20"/>
            <p:cNvSpPr>
              <a:spLocks noEditPoints="1"/>
            </p:cNvSpPr>
            <p:nvPr/>
          </p:nvSpPr>
          <p:spPr bwMode="auto">
            <a:xfrm>
              <a:off x="932" y="3971"/>
              <a:ext cx="19" cy="25"/>
            </a:xfrm>
            <a:custGeom>
              <a:avLst/>
              <a:gdLst>
                <a:gd name="T0" fmla="*/ 66 w 95"/>
                <a:gd name="T1" fmla="*/ 52 h 124"/>
                <a:gd name="T2" fmla="*/ 66 w 95"/>
                <a:gd name="T3" fmla="*/ 42 h 124"/>
                <a:gd name="T4" fmla="*/ 64 w 95"/>
                <a:gd name="T5" fmla="*/ 31 h 124"/>
                <a:gd name="T6" fmla="*/ 60 w 95"/>
                <a:gd name="T7" fmla="*/ 29 h 124"/>
                <a:gd name="T8" fmla="*/ 54 w 95"/>
                <a:gd name="T9" fmla="*/ 27 h 124"/>
                <a:gd name="T10" fmla="*/ 49 w 95"/>
                <a:gd name="T11" fmla="*/ 26 h 124"/>
                <a:gd name="T12" fmla="*/ 43 w 95"/>
                <a:gd name="T13" fmla="*/ 28 h 124"/>
                <a:gd name="T14" fmla="*/ 34 w 95"/>
                <a:gd name="T15" fmla="*/ 42 h 124"/>
                <a:gd name="T16" fmla="*/ 33 w 95"/>
                <a:gd name="T17" fmla="*/ 46 h 124"/>
                <a:gd name="T18" fmla="*/ 31 w 95"/>
                <a:gd name="T19" fmla="*/ 52 h 124"/>
                <a:gd name="T20" fmla="*/ 66 w 95"/>
                <a:gd name="T21" fmla="*/ 52 h 124"/>
                <a:gd name="T22" fmla="*/ 31 w 95"/>
                <a:gd name="T23" fmla="*/ 73 h 124"/>
                <a:gd name="T24" fmla="*/ 34 w 95"/>
                <a:gd name="T25" fmla="*/ 85 h 124"/>
                <a:gd name="T26" fmla="*/ 38 w 95"/>
                <a:gd name="T27" fmla="*/ 93 h 124"/>
                <a:gd name="T28" fmla="*/ 40 w 95"/>
                <a:gd name="T29" fmla="*/ 96 h 124"/>
                <a:gd name="T30" fmla="*/ 43 w 95"/>
                <a:gd name="T31" fmla="*/ 98 h 124"/>
                <a:gd name="T32" fmla="*/ 45 w 95"/>
                <a:gd name="T33" fmla="*/ 100 h 124"/>
                <a:gd name="T34" fmla="*/ 48 w 95"/>
                <a:gd name="T35" fmla="*/ 101 h 124"/>
                <a:gd name="T36" fmla="*/ 52 w 95"/>
                <a:gd name="T37" fmla="*/ 101 h 124"/>
                <a:gd name="T38" fmla="*/ 58 w 95"/>
                <a:gd name="T39" fmla="*/ 98 h 124"/>
                <a:gd name="T40" fmla="*/ 60 w 95"/>
                <a:gd name="T41" fmla="*/ 95 h 124"/>
                <a:gd name="T42" fmla="*/ 63 w 95"/>
                <a:gd name="T43" fmla="*/ 94 h 124"/>
                <a:gd name="T44" fmla="*/ 64 w 95"/>
                <a:gd name="T45" fmla="*/ 93 h 124"/>
                <a:gd name="T46" fmla="*/ 66 w 95"/>
                <a:gd name="T47" fmla="*/ 88 h 124"/>
                <a:gd name="T48" fmla="*/ 66 w 95"/>
                <a:gd name="T49" fmla="*/ 86 h 124"/>
                <a:gd name="T50" fmla="*/ 95 w 95"/>
                <a:gd name="T51" fmla="*/ 86 h 124"/>
                <a:gd name="T52" fmla="*/ 92 w 95"/>
                <a:gd name="T53" fmla="*/ 97 h 124"/>
                <a:gd name="T54" fmla="*/ 86 w 95"/>
                <a:gd name="T55" fmla="*/ 107 h 124"/>
                <a:gd name="T56" fmla="*/ 78 w 95"/>
                <a:gd name="T57" fmla="*/ 115 h 124"/>
                <a:gd name="T58" fmla="*/ 71 w 95"/>
                <a:gd name="T59" fmla="*/ 120 h 124"/>
                <a:gd name="T60" fmla="*/ 60 w 95"/>
                <a:gd name="T61" fmla="*/ 123 h 124"/>
                <a:gd name="T62" fmla="*/ 49 w 95"/>
                <a:gd name="T63" fmla="*/ 124 h 124"/>
                <a:gd name="T64" fmla="*/ 36 w 95"/>
                <a:gd name="T65" fmla="*/ 122 h 124"/>
                <a:gd name="T66" fmla="*/ 25 w 95"/>
                <a:gd name="T67" fmla="*/ 116 h 124"/>
                <a:gd name="T68" fmla="*/ 15 w 95"/>
                <a:gd name="T69" fmla="*/ 107 h 124"/>
                <a:gd name="T70" fmla="*/ 7 w 95"/>
                <a:gd name="T71" fmla="*/ 94 h 124"/>
                <a:gd name="T72" fmla="*/ 2 w 95"/>
                <a:gd name="T73" fmla="*/ 79 h 124"/>
                <a:gd name="T74" fmla="*/ 0 w 95"/>
                <a:gd name="T75" fmla="*/ 64 h 124"/>
                <a:gd name="T76" fmla="*/ 2 w 95"/>
                <a:gd name="T77" fmla="*/ 46 h 124"/>
                <a:gd name="T78" fmla="*/ 7 w 95"/>
                <a:gd name="T79" fmla="*/ 30 h 124"/>
                <a:gd name="T80" fmla="*/ 15 w 95"/>
                <a:gd name="T81" fmla="*/ 17 h 124"/>
                <a:gd name="T82" fmla="*/ 25 w 95"/>
                <a:gd name="T83" fmla="*/ 8 h 124"/>
                <a:gd name="T84" fmla="*/ 36 w 95"/>
                <a:gd name="T85" fmla="*/ 2 h 124"/>
                <a:gd name="T86" fmla="*/ 49 w 95"/>
                <a:gd name="T87" fmla="*/ 0 h 124"/>
                <a:gd name="T88" fmla="*/ 60 w 95"/>
                <a:gd name="T89" fmla="*/ 1 h 124"/>
                <a:gd name="T90" fmla="*/ 69 w 95"/>
                <a:gd name="T91" fmla="*/ 5 h 124"/>
                <a:gd name="T92" fmla="*/ 78 w 95"/>
                <a:gd name="T93" fmla="*/ 9 h 124"/>
                <a:gd name="T94" fmla="*/ 84 w 95"/>
                <a:gd name="T95" fmla="*/ 17 h 124"/>
                <a:gd name="T96" fmla="*/ 91 w 95"/>
                <a:gd name="T97" fmla="*/ 30 h 124"/>
                <a:gd name="T98" fmla="*/ 94 w 95"/>
                <a:gd name="T99" fmla="*/ 46 h 124"/>
                <a:gd name="T100" fmla="*/ 95 w 95"/>
                <a:gd name="T101" fmla="*/ 66 h 124"/>
                <a:gd name="T102" fmla="*/ 95 w 95"/>
                <a:gd name="T103" fmla="*/ 73 h 124"/>
                <a:gd name="T104" fmla="*/ 31 w 95"/>
                <a:gd name="T105" fmla="*/ 73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5" h="124">
                  <a:moveTo>
                    <a:pt x="66" y="52"/>
                  </a:moveTo>
                  <a:lnTo>
                    <a:pt x="66" y="42"/>
                  </a:lnTo>
                  <a:lnTo>
                    <a:pt x="64" y="31"/>
                  </a:lnTo>
                  <a:lnTo>
                    <a:pt x="60" y="29"/>
                  </a:lnTo>
                  <a:lnTo>
                    <a:pt x="54" y="27"/>
                  </a:lnTo>
                  <a:lnTo>
                    <a:pt x="49" y="26"/>
                  </a:lnTo>
                  <a:lnTo>
                    <a:pt x="43" y="28"/>
                  </a:lnTo>
                  <a:lnTo>
                    <a:pt x="34" y="42"/>
                  </a:lnTo>
                  <a:lnTo>
                    <a:pt x="33" y="46"/>
                  </a:lnTo>
                  <a:lnTo>
                    <a:pt x="31" y="52"/>
                  </a:lnTo>
                  <a:lnTo>
                    <a:pt x="66" y="52"/>
                  </a:lnTo>
                  <a:close/>
                  <a:moveTo>
                    <a:pt x="31" y="73"/>
                  </a:moveTo>
                  <a:lnTo>
                    <a:pt x="34" y="85"/>
                  </a:lnTo>
                  <a:lnTo>
                    <a:pt x="38" y="93"/>
                  </a:lnTo>
                  <a:lnTo>
                    <a:pt x="40" y="96"/>
                  </a:lnTo>
                  <a:lnTo>
                    <a:pt x="43" y="98"/>
                  </a:lnTo>
                  <a:lnTo>
                    <a:pt x="45" y="100"/>
                  </a:lnTo>
                  <a:lnTo>
                    <a:pt x="48" y="101"/>
                  </a:lnTo>
                  <a:lnTo>
                    <a:pt x="52" y="101"/>
                  </a:lnTo>
                  <a:lnTo>
                    <a:pt x="58" y="98"/>
                  </a:lnTo>
                  <a:lnTo>
                    <a:pt x="60" y="95"/>
                  </a:lnTo>
                  <a:lnTo>
                    <a:pt x="63" y="94"/>
                  </a:lnTo>
                  <a:lnTo>
                    <a:pt x="64" y="93"/>
                  </a:lnTo>
                  <a:lnTo>
                    <a:pt x="66" y="88"/>
                  </a:lnTo>
                  <a:lnTo>
                    <a:pt x="66" y="86"/>
                  </a:lnTo>
                  <a:lnTo>
                    <a:pt x="95" y="86"/>
                  </a:lnTo>
                  <a:lnTo>
                    <a:pt x="92" y="97"/>
                  </a:lnTo>
                  <a:lnTo>
                    <a:pt x="86" y="107"/>
                  </a:lnTo>
                  <a:lnTo>
                    <a:pt x="78" y="115"/>
                  </a:lnTo>
                  <a:lnTo>
                    <a:pt x="71" y="120"/>
                  </a:lnTo>
                  <a:lnTo>
                    <a:pt x="60" y="123"/>
                  </a:lnTo>
                  <a:lnTo>
                    <a:pt x="49" y="124"/>
                  </a:lnTo>
                  <a:lnTo>
                    <a:pt x="36" y="122"/>
                  </a:lnTo>
                  <a:lnTo>
                    <a:pt x="25" y="116"/>
                  </a:lnTo>
                  <a:lnTo>
                    <a:pt x="15" y="107"/>
                  </a:lnTo>
                  <a:lnTo>
                    <a:pt x="7" y="94"/>
                  </a:lnTo>
                  <a:lnTo>
                    <a:pt x="2" y="79"/>
                  </a:lnTo>
                  <a:lnTo>
                    <a:pt x="0" y="64"/>
                  </a:lnTo>
                  <a:lnTo>
                    <a:pt x="2" y="46"/>
                  </a:lnTo>
                  <a:lnTo>
                    <a:pt x="7" y="30"/>
                  </a:lnTo>
                  <a:lnTo>
                    <a:pt x="15" y="17"/>
                  </a:lnTo>
                  <a:lnTo>
                    <a:pt x="25" y="8"/>
                  </a:lnTo>
                  <a:lnTo>
                    <a:pt x="36" y="2"/>
                  </a:lnTo>
                  <a:lnTo>
                    <a:pt x="49" y="0"/>
                  </a:lnTo>
                  <a:lnTo>
                    <a:pt x="60" y="1"/>
                  </a:lnTo>
                  <a:lnTo>
                    <a:pt x="69" y="5"/>
                  </a:lnTo>
                  <a:lnTo>
                    <a:pt x="78" y="9"/>
                  </a:lnTo>
                  <a:lnTo>
                    <a:pt x="84" y="17"/>
                  </a:lnTo>
                  <a:lnTo>
                    <a:pt x="91" y="30"/>
                  </a:lnTo>
                  <a:lnTo>
                    <a:pt x="94" y="46"/>
                  </a:lnTo>
                  <a:lnTo>
                    <a:pt x="95" y="66"/>
                  </a:lnTo>
                  <a:lnTo>
                    <a:pt x="95" y="73"/>
                  </a:lnTo>
                  <a:lnTo>
                    <a:pt x="31" y="7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21" name="Freeform 21"/>
            <p:cNvSpPr>
              <a:spLocks noEditPoints="1"/>
            </p:cNvSpPr>
            <p:nvPr/>
          </p:nvSpPr>
          <p:spPr bwMode="auto">
            <a:xfrm>
              <a:off x="966" y="3960"/>
              <a:ext cx="22" cy="35"/>
            </a:xfrm>
            <a:custGeom>
              <a:avLst/>
              <a:gdLst>
                <a:gd name="T0" fmla="*/ 34 w 112"/>
                <a:gd name="T1" fmla="*/ 143 h 175"/>
                <a:gd name="T2" fmla="*/ 38 w 112"/>
                <a:gd name="T3" fmla="*/ 143 h 175"/>
                <a:gd name="T4" fmla="*/ 49 w 112"/>
                <a:gd name="T5" fmla="*/ 141 h 175"/>
                <a:gd name="T6" fmla="*/ 59 w 112"/>
                <a:gd name="T7" fmla="*/ 137 h 175"/>
                <a:gd name="T8" fmla="*/ 67 w 112"/>
                <a:gd name="T9" fmla="*/ 129 h 175"/>
                <a:gd name="T10" fmla="*/ 71 w 112"/>
                <a:gd name="T11" fmla="*/ 118 h 175"/>
                <a:gd name="T12" fmla="*/ 73 w 112"/>
                <a:gd name="T13" fmla="*/ 104 h 175"/>
                <a:gd name="T14" fmla="*/ 75 w 112"/>
                <a:gd name="T15" fmla="*/ 89 h 175"/>
                <a:gd name="T16" fmla="*/ 73 w 112"/>
                <a:gd name="T17" fmla="*/ 71 h 175"/>
                <a:gd name="T18" fmla="*/ 71 w 112"/>
                <a:gd name="T19" fmla="*/ 56 h 175"/>
                <a:gd name="T20" fmla="*/ 67 w 112"/>
                <a:gd name="T21" fmla="*/ 45 h 175"/>
                <a:gd name="T22" fmla="*/ 59 w 112"/>
                <a:gd name="T23" fmla="*/ 38 h 175"/>
                <a:gd name="T24" fmla="*/ 49 w 112"/>
                <a:gd name="T25" fmla="*/ 33 h 175"/>
                <a:gd name="T26" fmla="*/ 38 w 112"/>
                <a:gd name="T27" fmla="*/ 31 h 175"/>
                <a:gd name="T28" fmla="*/ 34 w 112"/>
                <a:gd name="T29" fmla="*/ 31 h 175"/>
                <a:gd name="T30" fmla="*/ 34 w 112"/>
                <a:gd name="T31" fmla="*/ 143 h 175"/>
                <a:gd name="T32" fmla="*/ 0 w 112"/>
                <a:gd name="T33" fmla="*/ 175 h 175"/>
                <a:gd name="T34" fmla="*/ 0 w 112"/>
                <a:gd name="T35" fmla="*/ 0 h 175"/>
                <a:gd name="T36" fmla="*/ 29 w 112"/>
                <a:gd name="T37" fmla="*/ 0 h 175"/>
                <a:gd name="T38" fmla="*/ 49 w 112"/>
                <a:gd name="T39" fmla="*/ 1 h 175"/>
                <a:gd name="T40" fmla="*/ 66 w 112"/>
                <a:gd name="T41" fmla="*/ 5 h 175"/>
                <a:gd name="T42" fmla="*/ 80 w 112"/>
                <a:gd name="T43" fmla="*/ 12 h 175"/>
                <a:gd name="T44" fmla="*/ 92 w 112"/>
                <a:gd name="T45" fmla="*/ 23 h 175"/>
                <a:gd name="T46" fmla="*/ 100 w 112"/>
                <a:gd name="T47" fmla="*/ 34 h 175"/>
                <a:gd name="T48" fmla="*/ 107 w 112"/>
                <a:gd name="T49" fmla="*/ 50 h 175"/>
                <a:gd name="T50" fmla="*/ 111 w 112"/>
                <a:gd name="T51" fmla="*/ 68 h 175"/>
                <a:gd name="T52" fmla="*/ 112 w 112"/>
                <a:gd name="T53" fmla="*/ 89 h 175"/>
                <a:gd name="T54" fmla="*/ 110 w 112"/>
                <a:gd name="T55" fmla="*/ 112 h 175"/>
                <a:gd name="T56" fmla="*/ 104 w 112"/>
                <a:gd name="T57" fmla="*/ 132 h 175"/>
                <a:gd name="T58" fmla="*/ 98 w 112"/>
                <a:gd name="T59" fmla="*/ 143 h 175"/>
                <a:gd name="T60" fmla="*/ 91 w 112"/>
                <a:gd name="T61" fmla="*/ 154 h 175"/>
                <a:gd name="T62" fmla="*/ 81 w 112"/>
                <a:gd name="T63" fmla="*/ 164 h 175"/>
                <a:gd name="T64" fmla="*/ 75 w 112"/>
                <a:gd name="T65" fmla="*/ 167 h 175"/>
                <a:gd name="T66" fmla="*/ 68 w 112"/>
                <a:gd name="T67" fmla="*/ 171 h 175"/>
                <a:gd name="T68" fmla="*/ 61 w 112"/>
                <a:gd name="T69" fmla="*/ 172 h 175"/>
                <a:gd name="T70" fmla="*/ 46 w 112"/>
                <a:gd name="T71" fmla="*/ 175 h 175"/>
                <a:gd name="T72" fmla="*/ 27 w 112"/>
                <a:gd name="T73" fmla="*/ 175 h 175"/>
                <a:gd name="T74" fmla="*/ 0 w 112"/>
                <a:gd name="T75" fmla="*/ 175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2" h="175">
                  <a:moveTo>
                    <a:pt x="34" y="143"/>
                  </a:moveTo>
                  <a:lnTo>
                    <a:pt x="38" y="143"/>
                  </a:lnTo>
                  <a:lnTo>
                    <a:pt x="49" y="141"/>
                  </a:lnTo>
                  <a:lnTo>
                    <a:pt x="59" y="137"/>
                  </a:lnTo>
                  <a:lnTo>
                    <a:pt x="67" y="129"/>
                  </a:lnTo>
                  <a:lnTo>
                    <a:pt x="71" y="118"/>
                  </a:lnTo>
                  <a:lnTo>
                    <a:pt x="73" y="104"/>
                  </a:lnTo>
                  <a:lnTo>
                    <a:pt x="75" y="89"/>
                  </a:lnTo>
                  <a:lnTo>
                    <a:pt x="73" y="71"/>
                  </a:lnTo>
                  <a:lnTo>
                    <a:pt x="71" y="56"/>
                  </a:lnTo>
                  <a:lnTo>
                    <a:pt x="67" y="45"/>
                  </a:lnTo>
                  <a:lnTo>
                    <a:pt x="59" y="38"/>
                  </a:lnTo>
                  <a:lnTo>
                    <a:pt x="49" y="33"/>
                  </a:lnTo>
                  <a:lnTo>
                    <a:pt x="38" y="31"/>
                  </a:lnTo>
                  <a:lnTo>
                    <a:pt x="34" y="31"/>
                  </a:lnTo>
                  <a:lnTo>
                    <a:pt x="34" y="143"/>
                  </a:lnTo>
                  <a:close/>
                  <a:moveTo>
                    <a:pt x="0" y="175"/>
                  </a:moveTo>
                  <a:lnTo>
                    <a:pt x="0" y="0"/>
                  </a:lnTo>
                  <a:lnTo>
                    <a:pt x="29" y="0"/>
                  </a:lnTo>
                  <a:lnTo>
                    <a:pt x="49" y="1"/>
                  </a:lnTo>
                  <a:lnTo>
                    <a:pt x="66" y="5"/>
                  </a:lnTo>
                  <a:lnTo>
                    <a:pt x="80" y="12"/>
                  </a:lnTo>
                  <a:lnTo>
                    <a:pt x="92" y="23"/>
                  </a:lnTo>
                  <a:lnTo>
                    <a:pt x="100" y="34"/>
                  </a:lnTo>
                  <a:lnTo>
                    <a:pt x="107" y="50"/>
                  </a:lnTo>
                  <a:lnTo>
                    <a:pt x="111" y="68"/>
                  </a:lnTo>
                  <a:lnTo>
                    <a:pt x="112" y="89"/>
                  </a:lnTo>
                  <a:lnTo>
                    <a:pt x="110" y="112"/>
                  </a:lnTo>
                  <a:lnTo>
                    <a:pt x="104" y="132"/>
                  </a:lnTo>
                  <a:lnTo>
                    <a:pt x="98" y="143"/>
                  </a:lnTo>
                  <a:lnTo>
                    <a:pt x="91" y="154"/>
                  </a:lnTo>
                  <a:lnTo>
                    <a:pt x="81" y="164"/>
                  </a:lnTo>
                  <a:lnTo>
                    <a:pt x="75" y="167"/>
                  </a:lnTo>
                  <a:lnTo>
                    <a:pt x="68" y="171"/>
                  </a:lnTo>
                  <a:lnTo>
                    <a:pt x="61" y="172"/>
                  </a:lnTo>
                  <a:lnTo>
                    <a:pt x="46" y="175"/>
                  </a:lnTo>
                  <a:lnTo>
                    <a:pt x="27" y="175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22" name="Freeform 22"/>
            <p:cNvSpPr>
              <a:spLocks noEditPoints="1"/>
            </p:cNvSpPr>
            <p:nvPr/>
          </p:nvSpPr>
          <p:spPr bwMode="auto">
            <a:xfrm>
              <a:off x="991" y="3971"/>
              <a:ext cx="19" cy="25"/>
            </a:xfrm>
            <a:custGeom>
              <a:avLst/>
              <a:gdLst>
                <a:gd name="T0" fmla="*/ 69 w 98"/>
                <a:gd name="T1" fmla="*/ 52 h 124"/>
                <a:gd name="T2" fmla="*/ 68 w 98"/>
                <a:gd name="T3" fmla="*/ 42 h 124"/>
                <a:gd name="T4" fmla="*/ 63 w 98"/>
                <a:gd name="T5" fmla="*/ 31 h 124"/>
                <a:gd name="T6" fmla="*/ 61 w 98"/>
                <a:gd name="T7" fmla="*/ 29 h 124"/>
                <a:gd name="T8" fmla="*/ 59 w 98"/>
                <a:gd name="T9" fmla="*/ 28 h 124"/>
                <a:gd name="T10" fmla="*/ 52 w 98"/>
                <a:gd name="T11" fmla="*/ 26 h 124"/>
                <a:gd name="T12" fmla="*/ 48 w 98"/>
                <a:gd name="T13" fmla="*/ 27 h 124"/>
                <a:gd name="T14" fmla="*/ 44 w 98"/>
                <a:gd name="T15" fmla="*/ 28 h 124"/>
                <a:gd name="T16" fmla="*/ 38 w 98"/>
                <a:gd name="T17" fmla="*/ 35 h 124"/>
                <a:gd name="T18" fmla="*/ 35 w 98"/>
                <a:gd name="T19" fmla="*/ 38 h 124"/>
                <a:gd name="T20" fmla="*/ 34 w 98"/>
                <a:gd name="T21" fmla="*/ 42 h 124"/>
                <a:gd name="T22" fmla="*/ 34 w 98"/>
                <a:gd name="T23" fmla="*/ 52 h 124"/>
                <a:gd name="T24" fmla="*/ 69 w 98"/>
                <a:gd name="T25" fmla="*/ 52 h 124"/>
                <a:gd name="T26" fmla="*/ 34 w 98"/>
                <a:gd name="T27" fmla="*/ 73 h 124"/>
                <a:gd name="T28" fmla="*/ 34 w 98"/>
                <a:gd name="T29" fmla="*/ 81 h 124"/>
                <a:gd name="T30" fmla="*/ 35 w 98"/>
                <a:gd name="T31" fmla="*/ 88 h 124"/>
                <a:gd name="T32" fmla="*/ 38 w 98"/>
                <a:gd name="T33" fmla="*/ 93 h 124"/>
                <a:gd name="T34" fmla="*/ 41 w 98"/>
                <a:gd name="T35" fmla="*/ 96 h 124"/>
                <a:gd name="T36" fmla="*/ 48 w 98"/>
                <a:gd name="T37" fmla="*/ 101 h 124"/>
                <a:gd name="T38" fmla="*/ 54 w 98"/>
                <a:gd name="T39" fmla="*/ 101 h 124"/>
                <a:gd name="T40" fmla="*/ 57 w 98"/>
                <a:gd name="T41" fmla="*/ 100 h 124"/>
                <a:gd name="T42" fmla="*/ 62 w 98"/>
                <a:gd name="T43" fmla="*/ 94 h 124"/>
                <a:gd name="T44" fmla="*/ 64 w 98"/>
                <a:gd name="T45" fmla="*/ 93 h 124"/>
                <a:gd name="T46" fmla="*/ 67 w 98"/>
                <a:gd name="T47" fmla="*/ 88 h 124"/>
                <a:gd name="T48" fmla="*/ 67 w 98"/>
                <a:gd name="T49" fmla="*/ 86 h 124"/>
                <a:gd name="T50" fmla="*/ 96 w 98"/>
                <a:gd name="T51" fmla="*/ 86 h 124"/>
                <a:gd name="T52" fmla="*/ 89 w 98"/>
                <a:gd name="T53" fmla="*/ 103 h 124"/>
                <a:gd name="T54" fmla="*/ 81 w 98"/>
                <a:gd name="T55" fmla="*/ 115 h 124"/>
                <a:gd name="T56" fmla="*/ 67 w 98"/>
                <a:gd name="T57" fmla="*/ 122 h 124"/>
                <a:gd name="T58" fmla="*/ 49 w 98"/>
                <a:gd name="T59" fmla="*/ 124 h 124"/>
                <a:gd name="T60" fmla="*/ 35 w 98"/>
                <a:gd name="T61" fmla="*/ 122 h 124"/>
                <a:gd name="T62" fmla="*/ 24 w 98"/>
                <a:gd name="T63" fmla="*/ 116 h 124"/>
                <a:gd name="T64" fmla="*/ 14 w 98"/>
                <a:gd name="T65" fmla="*/ 107 h 124"/>
                <a:gd name="T66" fmla="*/ 7 w 98"/>
                <a:gd name="T67" fmla="*/ 94 h 124"/>
                <a:gd name="T68" fmla="*/ 2 w 98"/>
                <a:gd name="T69" fmla="*/ 79 h 124"/>
                <a:gd name="T70" fmla="*/ 0 w 98"/>
                <a:gd name="T71" fmla="*/ 64 h 124"/>
                <a:gd name="T72" fmla="*/ 2 w 98"/>
                <a:gd name="T73" fmla="*/ 46 h 124"/>
                <a:gd name="T74" fmla="*/ 7 w 98"/>
                <a:gd name="T75" fmla="*/ 30 h 124"/>
                <a:gd name="T76" fmla="*/ 14 w 98"/>
                <a:gd name="T77" fmla="*/ 17 h 124"/>
                <a:gd name="T78" fmla="*/ 24 w 98"/>
                <a:gd name="T79" fmla="*/ 8 h 124"/>
                <a:gd name="T80" fmla="*/ 35 w 98"/>
                <a:gd name="T81" fmla="*/ 2 h 124"/>
                <a:gd name="T82" fmla="*/ 49 w 98"/>
                <a:gd name="T83" fmla="*/ 0 h 124"/>
                <a:gd name="T84" fmla="*/ 64 w 98"/>
                <a:gd name="T85" fmla="*/ 2 h 124"/>
                <a:gd name="T86" fmla="*/ 77 w 98"/>
                <a:gd name="T87" fmla="*/ 8 h 124"/>
                <a:gd name="T88" fmla="*/ 87 w 98"/>
                <a:gd name="T89" fmla="*/ 17 h 124"/>
                <a:gd name="T90" fmla="*/ 91 w 98"/>
                <a:gd name="T91" fmla="*/ 27 h 124"/>
                <a:gd name="T92" fmla="*/ 94 w 98"/>
                <a:gd name="T93" fmla="*/ 38 h 124"/>
                <a:gd name="T94" fmla="*/ 97 w 98"/>
                <a:gd name="T95" fmla="*/ 50 h 124"/>
                <a:gd name="T96" fmla="*/ 98 w 98"/>
                <a:gd name="T97" fmla="*/ 66 h 124"/>
                <a:gd name="T98" fmla="*/ 98 w 98"/>
                <a:gd name="T99" fmla="*/ 73 h 124"/>
                <a:gd name="T100" fmla="*/ 34 w 98"/>
                <a:gd name="T101" fmla="*/ 73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8" h="124">
                  <a:moveTo>
                    <a:pt x="69" y="52"/>
                  </a:moveTo>
                  <a:lnTo>
                    <a:pt x="68" y="42"/>
                  </a:lnTo>
                  <a:lnTo>
                    <a:pt x="63" y="31"/>
                  </a:lnTo>
                  <a:lnTo>
                    <a:pt x="61" y="29"/>
                  </a:lnTo>
                  <a:lnTo>
                    <a:pt x="59" y="28"/>
                  </a:lnTo>
                  <a:lnTo>
                    <a:pt x="52" y="26"/>
                  </a:lnTo>
                  <a:lnTo>
                    <a:pt x="48" y="27"/>
                  </a:lnTo>
                  <a:lnTo>
                    <a:pt x="44" y="28"/>
                  </a:lnTo>
                  <a:lnTo>
                    <a:pt x="38" y="35"/>
                  </a:lnTo>
                  <a:lnTo>
                    <a:pt x="35" y="38"/>
                  </a:lnTo>
                  <a:lnTo>
                    <a:pt x="34" y="42"/>
                  </a:lnTo>
                  <a:lnTo>
                    <a:pt x="34" y="52"/>
                  </a:lnTo>
                  <a:lnTo>
                    <a:pt x="69" y="52"/>
                  </a:lnTo>
                  <a:close/>
                  <a:moveTo>
                    <a:pt x="34" y="73"/>
                  </a:moveTo>
                  <a:lnTo>
                    <a:pt x="34" y="81"/>
                  </a:lnTo>
                  <a:lnTo>
                    <a:pt x="35" y="88"/>
                  </a:lnTo>
                  <a:lnTo>
                    <a:pt x="38" y="93"/>
                  </a:lnTo>
                  <a:lnTo>
                    <a:pt x="41" y="96"/>
                  </a:lnTo>
                  <a:lnTo>
                    <a:pt x="48" y="101"/>
                  </a:lnTo>
                  <a:lnTo>
                    <a:pt x="54" y="101"/>
                  </a:lnTo>
                  <a:lnTo>
                    <a:pt x="57" y="100"/>
                  </a:lnTo>
                  <a:lnTo>
                    <a:pt x="62" y="94"/>
                  </a:lnTo>
                  <a:lnTo>
                    <a:pt x="64" y="93"/>
                  </a:lnTo>
                  <a:lnTo>
                    <a:pt x="67" y="88"/>
                  </a:lnTo>
                  <a:lnTo>
                    <a:pt x="67" y="86"/>
                  </a:lnTo>
                  <a:lnTo>
                    <a:pt x="96" y="86"/>
                  </a:lnTo>
                  <a:lnTo>
                    <a:pt x="89" y="103"/>
                  </a:lnTo>
                  <a:lnTo>
                    <a:pt x="81" y="115"/>
                  </a:lnTo>
                  <a:lnTo>
                    <a:pt x="67" y="122"/>
                  </a:lnTo>
                  <a:lnTo>
                    <a:pt x="49" y="124"/>
                  </a:lnTo>
                  <a:lnTo>
                    <a:pt x="35" y="122"/>
                  </a:lnTo>
                  <a:lnTo>
                    <a:pt x="24" y="116"/>
                  </a:lnTo>
                  <a:lnTo>
                    <a:pt x="14" y="107"/>
                  </a:lnTo>
                  <a:lnTo>
                    <a:pt x="7" y="94"/>
                  </a:lnTo>
                  <a:lnTo>
                    <a:pt x="2" y="79"/>
                  </a:lnTo>
                  <a:lnTo>
                    <a:pt x="0" y="64"/>
                  </a:lnTo>
                  <a:lnTo>
                    <a:pt x="2" y="46"/>
                  </a:lnTo>
                  <a:lnTo>
                    <a:pt x="7" y="30"/>
                  </a:lnTo>
                  <a:lnTo>
                    <a:pt x="14" y="17"/>
                  </a:lnTo>
                  <a:lnTo>
                    <a:pt x="24" y="8"/>
                  </a:lnTo>
                  <a:lnTo>
                    <a:pt x="35" y="2"/>
                  </a:lnTo>
                  <a:lnTo>
                    <a:pt x="49" y="0"/>
                  </a:lnTo>
                  <a:lnTo>
                    <a:pt x="64" y="2"/>
                  </a:lnTo>
                  <a:lnTo>
                    <a:pt x="77" y="8"/>
                  </a:lnTo>
                  <a:lnTo>
                    <a:pt x="87" y="17"/>
                  </a:lnTo>
                  <a:lnTo>
                    <a:pt x="91" y="27"/>
                  </a:lnTo>
                  <a:lnTo>
                    <a:pt x="94" y="38"/>
                  </a:lnTo>
                  <a:lnTo>
                    <a:pt x="97" y="50"/>
                  </a:lnTo>
                  <a:lnTo>
                    <a:pt x="98" y="66"/>
                  </a:lnTo>
                  <a:lnTo>
                    <a:pt x="98" y="73"/>
                  </a:lnTo>
                  <a:lnTo>
                    <a:pt x="34" y="7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chemeClr val="folHlink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23" name="Freeform 23"/>
            <p:cNvSpPr>
              <a:spLocks/>
            </p:cNvSpPr>
            <p:nvPr/>
          </p:nvSpPr>
          <p:spPr bwMode="auto">
            <a:xfrm>
              <a:off x="1011" y="3971"/>
              <a:ext cx="15" cy="25"/>
            </a:xfrm>
            <a:custGeom>
              <a:avLst/>
              <a:gdLst>
                <a:gd name="T0" fmla="*/ 15 w 75"/>
                <a:gd name="T1" fmla="*/ 86 h 124"/>
                <a:gd name="T2" fmla="*/ 25 w 75"/>
                <a:gd name="T3" fmla="*/ 92 h 124"/>
                <a:gd name="T4" fmla="*/ 30 w 75"/>
                <a:gd name="T5" fmla="*/ 95 h 124"/>
                <a:gd name="T6" fmla="*/ 39 w 75"/>
                <a:gd name="T7" fmla="*/ 94 h 124"/>
                <a:gd name="T8" fmla="*/ 42 w 75"/>
                <a:gd name="T9" fmla="*/ 92 h 124"/>
                <a:gd name="T10" fmla="*/ 44 w 75"/>
                <a:gd name="T11" fmla="*/ 88 h 124"/>
                <a:gd name="T12" fmla="*/ 42 w 75"/>
                <a:gd name="T13" fmla="*/ 82 h 124"/>
                <a:gd name="T14" fmla="*/ 29 w 75"/>
                <a:gd name="T15" fmla="*/ 73 h 124"/>
                <a:gd name="T16" fmla="*/ 27 w 75"/>
                <a:gd name="T17" fmla="*/ 72 h 124"/>
                <a:gd name="T18" fmla="*/ 16 w 75"/>
                <a:gd name="T19" fmla="*/ 63 h 124"/>
                <a:gd name="T20" fmla="*/ 7 w 75"/>
                <a:gd name="T21" fmla="*/ 50 h 124"/>
                <a:gd name="T22" fmla="*/ 4 w 75"/>
                <a:gd name="T23" fmla="*/ 43 h 124"/>
                <a:gd name="T24" fmla="*/ 5 w 75"/>
                <a:gd name="T25" fmla="*/ 27 h 124"/>
                <a:gd name="T26" fmla="*/ 15 w 75"/>
                <a:gd name="T27" fmla="*/ 11 h 124"/>
                <a:gd name="T28" fmla="*/ 33 w 75"/>
                <a:gd name="T29" fmla="*/ 1 h 124"/>
                <a:gd name="T30" fmla="*/ 53 w 75"/>
                <a:gd name="T31" fmla="*/ 2 h 124"/>
                <a:gd name="T32" fmla="*/ 68 w 75"/>
                <a:gd name="T33" fmla="*/ 8 h 124"/>
                <a:gd name="T34" fmla="*/ 75 w 75"/>
                <a:gd name="T35" fmla="*/ 11 h 124"/>
                <a:gd name="T36" fmla="*/ 57 w 75"/>
                <a:gd name="T37" fmla="*/ 30 h 124"/>
                <a:gd name="T38" fmla="*/ 53 w 75"/>
                <a:gd name="T39" fmla="*/ 29 h 124"/>
                <a:gd name="T40" fmla="*/ 48 w 75"/>
                <a:gd name="T41" fmla="*/ 26 h 124"/>
                <a:gd name="T42" fmla="*/ 43 w 75"/>
                <a:gd name="T43" fmla="*/ 28 h 124"/>
                <a:gd name="T44" fmla="*/ 38 w 75"/>
                <a:gd name="T45" fmla="*/ 29 h 124"/>
                <a:gd name="T46" fmla="*/ 35 w 75"/>
                <a:gd name="T47" fmla="*/ 34 h 124"/>
                <a:gd name="T48" fmla="*/ 37 w 75"/>
                <a:gd name="T49" fmla="*/ 39 h 124"/>
                <a:gd name="T50" fmla="*/ 51 w 75"/>
                <a:gd name="T51" fmla="*/ 49 h 124"/>
                <a:gd name="T52" fmla="*/ 64 w 75"/>
                <a:gd name="T53" fmla="*/ 58 h 124"/>
                <a:gd name="T54" fmla="*/ 70 w 75"/>
                <a:gd name="T55" fmla="*/ 66 h 124"/>
                <a:gd name="T56" fmla="*/ 75 w 75"/>
                <a:gd name="T57" fmla="*/ 79 h 124"/>
                <a:gd name="T58" fmla="*/ 74 w 75"/>
                <a:gd name="T59" fmla="*/ 97 h 124"/>
                <a:gd name="T60" fmla="*/ 64 w 75"/>
                <a:gd name="T61" fmla="*/ 113 h 124"/>
                <a:gd name="T62" fmla="*/ 47 w 75"/>
                <a:gd name="T63" fmla="*/ 123 h 124"/>
                <a:gd name="T64" fmla="*/ 26 w 75"/>
                <a:gd name="T65" fmla="*/ 124 h 124"/>
                <a:gd name="T66" fmla="*/ 18 w 75"/>
                <a:gd name="T67" fmla="*/ 121 h 124"/>
                <a:gd name="T68" fmla="*/ 0 w 75"/>
                <a:gd name="T69" fmla="*/ 113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5" h="124">
                  <a:moveTo>
                    <a:pt x="0" y="113"/>
                  </a:moveTo>
                  <a:lnTo>
                    <a:pt x="15" y="86"/>
                  </a:lnTo>
                  <a:lnTo>
                    <a:pt x="22" y="91"/>
                  </a:lnTo>
                  <a:lnTo>
                    <a:pt x="25" y="92"/>
                  </a:lnTo>
                  <a:lnTo>
                    <a:pt x="29" y="94"/>
                  </a:lnTo>
                  <a:lnTo>
                    <a:pt x="30" y="95"/>
                  </a:lnTo>
                  <a:lnTo>
                    <a:pt x="38" y="95"/>
                  </a:lnTo>
                  <a:lnTo>
                    <a:pt x="39" y="94"/>
                  </a:lnTo>
                  <a:lnTo>
                    <a:pt x="42" y="93"/>
                  </a:lnTo>
                  <a:lnTo>
                    <a:pt x="42" y="92"/>
                  </a:lnTo>
                  <a:lnTo>
                    <a:pt x="43" y="91"/>
                  </a:lnTo>
                  <a:lnTo>
                    <a:pt x="44" y="88"/>
                  </a:lnTo>
                  <a:lnTo>
                    <a:pt x="44" y="86"/>
                  </a:lnTo>
                  <a:lnTo>
                    <a:pt x="42" y="82"/>
                  </a:lnTo>
                  <a:lnTo>
                    <a:pt x="38" y="79"/>
                  </a:lnTo>
                  <a:lnTo>
                    <a:pt x="29" y="73"/>
                  </a:lnTo>
                  <a:lnTo>
                    <a:pt x="28" y="73"/>
                  </a:lnTo>
                  <a:lnTo>
                    <a:pt x="27" y="72"/>
                  </a:lnTo>
                  <a:lnTo>
                    <a:pt x="27" y="69"/>
                  </a:lnTo>
                  <a:lnTo>
                    <a:pt x="16" y="63"/>
                  </a:lnTo>
                  <a:lnTo>
                    <a:pt x="9" y="55"/>
                  </a:lnTo>
                  <a:lnTo>
                    <a:pt x="7" y="50"/>
                  </a:lnTo>
                  <a:lnTo>
                    <a:pt x="6" y="47"/>
                  </a:lnTo>
                  <a:lnTo>
                    <a:pt x="4" y="43"/>
                  </a:lnTo>
                  <a:lnTo>
                    <a:pt x="4" y="38"/>
                  </a:lnTo>
                  <a:lnTo>
                    <a:pt x="5" y="27"/>
                  </a:lnTo>
                  <a:lnTo>
                    <a:pt x="9" y="18"/>
                  </a:lnTo>
                  <a:lnTo>
                    <a:pt x="15" y="11"/>
                  </a:lnTo>
                  <a:lnTo>
                    <a:pt x="23" y="5"/>
                  </a:lnTo>
                  <a:lnTo>
                    <a:pt x="33" y="1"/>
                  </a:lnTo>
                  <a:lnTo>
                    <a:pt x="44" y="0"/>
                  </a:lnTo>
                  <a:lnTo>
                    <a:pt x="53" y="2"/>
                  </a:lnTo>
                  <a:lnTo>
                    <a:pt x="62" y="4"/>
                  </a:lnTo>
                  <a:lnTo>
                    <a:pt x="68" y="8"/>
                  </a:lnTo>
                  <a:lnTo>
                    <a:pt x="72" y="9"/>
                  </a:lnTo>
                  <a:lnTo>
                    <a:pt x="75" y="11"/>
                  </a:lnTo>
                  <a:lnTo>
                    <a:pt x="62" y="35"/>
                  </a:lnTo>
                  <a:lnTo>
                    <a:pt x="57" y="30"/>
                  </a:lnTo>
                  <a:lnTo>
                    <a:pt x="55" y="29"/>
                  </a:lnTo>
                  <a:lnTo>
                    <a:pt x="53" y="29"/>
                  </a:lnTo>
                  <a:lnTo>
                    <a:pt x="51" y="27"/>
                  </a:lnTo>
                  <a:lnTo>
                    <a:pt x="48" y="26"/>
                  </a:lnTo>
                  <a:lnTo>
                    <a:pt x="45" y="26"/>
                  </a:lnTo>
                  <a:lnTo>
                    <a:pt x="43" y="28"/>
                  </a:lnTo>
                  <a:lnTo>
                    <a:pt x="41" y="29"/>
                  </a:lnTo>
                  <a:lnTo>
                    <a:pt x="38" y="29"/>
                  </a:lnTo>
                  <a:lnTo>
                    <a:pt x="38" y="30"/>
                  </a:lnTo>
                  <a:lnTo>
                    <a:pt x="35" y="34"/>
                  </a:lnTo>
                  <a:lnTo>
                    <a:pt x="35" y="35"/>
                  </a:lnTo>
                  <a:lnTo>
                    <a:pt x="37" y="39"/>
                  </a:lnTo>
                  <a:lnTo>
                    <a:pt x="47" y="46"/>
                  </a:lnTo>
                  <a:lnTo>
                    <a:pt x="51" y="49"/>
                  </a:lnTo>
                  <a:lnTo>
                    <a:pt x="53" y="49"/>
                  </a:lnTo>
                  <a:lnTo>
                    <a:pt x="64" y="58"/>
                  </a:lnTo>
                  <a:lnTo>
                    <a:pt x="67" y="62"/>
                  </a:lnTo>
                  <a:lnTo>
                    <a:pt x="70" y="66"/>
                  </a:lnTo>
                  <a:lnTo>
                    <a:pt x="74" y="73"/>
                  </a:lnTo>
                  <a:lnTo>
                    <a:pt x="75" y="79"/>
                  </a:lnTo>
                  <a:lnTo>
                    <a:pt x="75" y="86"/>
                  </a:lnTo>
                  <a:lnTo>
                    <a:pt x="74" y="97"/>
                  </a:lnTo>
                  <a:lnTo>
                    <a:pt x="71" y="106"/>
                  </a:lnTo>
                  <a:lnTo>
                    <a:pt x="64" y="113"/>
                  </a:lnTo>
                  <a:lnTo>
                    <a:pt x="56" y="120"/>
                  </a:lnTo>
                  <a:lnTo>
                    <a:pt x="47" y="123"/>
                  </a:lnTo>
                  <a:lnTo>
                    <a:pt x="35" y="124"/>
                  </a:lnTo>
                  <a:lnTo>
                    <a:pt x="26" y="124"/>
                  </a:lnTo>
                  <a:lnTo>
                    <a:pt x="23" y="123"/>
                  </a:lnTo>
                  <a:lnTo>
                    <a:pt x="18" y="121"/>
                  </a:lnTo>
                  <a:lnTo>
                    <a:pt x="9" y="117"/>
                  </a:lnTo>
                  <a:lnTo>
                    <a:pt x="0" y="1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24" name="Freeform 24"/>
            <p:cNvSpPr>
              <a:spLocks noEditPoints="1"/>
            </p:cNvSpPr>
            <p:nvPr/>
          </p:nvSpPr>
          <p:spPr bwMode="auto">
            <a:xfrm>
              <a:off x="1029" y="3971"/>
              <a:ext cx="19" cy="25"/>
            </a:xfrm>
            <a:custGeom>
              <a:avLst/>
              <a:gdLst>
                <a:gd name="T0" fmla="*/ 66 w 95"/>
                <a:gd name="T1" fmla="*/ 52 h 124"/>
                <a:gd name="T2" fmla="*/ 66 w 95"/>
                <a:gd name="T3" fmla="*/ 42 h 124"/>
                <a:gd name="T4" fmla="*/ 64 w 95"/>
                <a:gd name="T5" fmla="*/ 31 h 124"/>
                <a:gd name="T6" fmla="*/ 61 w 95"/>
                <a:gd name="T7" fmla="*/ 29 h 124"/>
                <a:gd name="T8" fmla="*/ 54 w 95"/>
                <a:gd name="T9" fmla="*/ 27 h 124"/>
                <a:gd name="T10" fmla="*/ 49 w 95"/>
                <a:gd name="T11" fmla="*/ 26 h 124"/>
                <a:gd name="T12" fmla="*/ 43 w 95"/>
                <a:gd name="T13" fmla="*/ 28 h 124"/>
                <a:gd name="T14" fmla="*/ 39 w 95"/>
                <a:gd name="T15" fmla="*/ 31 h 124"/>
                <a:gd name="T16" fmla="*/ 35 w 95"/>
                <a:gd name="T17" fmla="*/ 38 h 124"/>
                <a:gd name="T18" fmla="*/ 34 w 95"/>
                <a:gd name="T19" fmla="*/ 42 h 124"/>
                <a:gd name="T20" fmla="*/ 32 w 95"/>
                <a:gd name="T21" fmla="*/ 46 h 124"/>
                <a:gd name="T22" fmla="*/ 32 w 95"/>
                <a:gd name="T23" fmla="*/ 52 h 124"/>
                <a:gd name="T24" fmla="*/ 66 w 95"/>
                <a:gd name="T25" fmla="*/ 52 h 124"/>
                <a:gd name="T26" fmla="*/ 32 w 95"/>
                <a:gd name="T27" fmla="*/ 73 h 124"/>
                <a:gd name="T28" fmla="*/ 33 w 95"/>
                <a:gd name="T29" fmla="*/ 81 h 124"/>
                <a:gd name="T30" fmla="*/ 35 w 95"/>
                <a:gd name="T31" fmla="*/ 88 h 124"/>
                <a:gd name="T32" fmla="*/ 37 w 95"/>
                <a:gd name="T33" fmla="*/ 93 h 124"/>
                <a:gd name="T34" fmla="*/ 41 w 95"/>
                <a:gd name="T35" fmla="*/ 96 h 124"/>
                <a:gd name="T36" fmla="*/ 47 w 95"/>
                <a:gd name="T37" fmla="*/ 101 h 124"/>
                <a:gd name="T38" fmla="*/ 54 w 95"/>
                <a:gd name="T39" fmla="*/ 101 h 124"/>
                <a:gd name="T40" fmla="*/ 56 w 95"/>
                <a:gd name="T41" fmla="*/ 100 h 124"/>
                <a:gd name="T42" fmla="*/ 61 w 95"/>
                <a:gd name="T43" fmla="*/ 95 h 124"/>
                <a:gd name="T44" fmla="*/ 63 w 95"/>
                <a:gd name="T45" fmla="*/ 94 h 124"/>
                <a:gd name="T46" fmla="*/ 64 w 95"/>
                <a:gd name="T47" fmla="*/ 93 h 124"/>
                <a:gd name="T48" fmla="*/ 66 w 95"/>
                <a:gd name="T49" fmla="*/ 88 h 124"/>
                <a:gd name="T50" fmla="*/ 66 w 95"/>
                <a:gd name="T51" fmla="*/ 86 h 124"/>
                <a:gd name="T52" fmla="*/ 95 w 95"/>
                <a:gd name="T53" fmla="*/ 86 h 124"/>
                <a:gd name="T54" fmla="*/ 88 w 95"/>
                <a:gd name="T55" fmla="*/ 103 h 124"/>
                <a:gd name="T56" fmla="*/ 78 w 95"/>
                <a:gd name="T57" fmla="*/ 115 h 124"/>
                <a:gd name="T58" fmla="*/ 65 w 95"/>
                <a:gd name="T59" fmla="*/ 122 h 124"/>
                <a:gd name="T60" fmla="*/ 49 w 95"/>
                <a:gd name="T61" fmla="*/ 124 h 124"/>
                <a:gd name="T62" fmla="*/ 36 w 95"/>
                <a:gd name="T63" fmla="*/ 122 h 124"/>
                <a:gd name="T64" fmla="*/ 24 w 95"/>
                <a:gd name="T65" fmla="*/ 116 h 124"/>
                <a:gd name="T66" fmla="*/ 15 w 95"/>
                <a:gd name="T67" fmla="*/ 107 h 124"/>
                <a:gd name="T68" fmla="*/ 7 w 95"/>
                <a:gd name="T69" fmla="*/ 94 h 124"/>
                <a:gd name="T70" fmla="*/ 3 w 95"/>
                <a:gd name="T71" fmla="*/ 79 h 124"/>
                <a:gd name="T72" fmla="*/ 0 w 95"/>
                <a:gd name="T73" fmla="*/ 64 h 124"/>
                <a:gd name="T74" fmla="*/ 3 w 95"/>
                <a:gd name="T75" fmla="*/ 46 h 124"/>
                <a:gd name="T76" fmla="*/ 7 w 95"/>
                <a:gd name="T77" fmla="*/ 30 h 124"/>
                <a:gd name="T78" fmla="*/ 15 w 95"/>
                <a:gd name="T79" fmla="*/ 17 h 124"/>
                <a:gd name="T80" fmla="*/ 24 w 95"/>
                <a:gd name="T81" fmla="*/ 8 h 124"/>
                <a:gd name="T82" fmla="*/ 36 w 95"/>
                <a:gd name="T83" fmla="*/ 2 h 124"/>
                <a:gd name="T84" fmla="*/ 49 w 95"/>
                <a:gd name="T85" fmla="*/ 0 h 124"/>
                <a:gd name="T86" fmla="*/ 63 w 95"/>
                <a:gd name="T87" fmla="*/ 2 h 124"/>
                <a:gd name="T88" fmla="*/ 74 w 95"/>
                <a:gd name="T89" fmla="*/ 8 h 124"/>
                <a:gd name="T90" fmla="*/ 84 w 95"/>
                <a:gd name="T91" fmla="*/ 17 h 124"/>
                <a:gd name="T92" fmla="*/ 91 w 95"/>
                <a:gd name="T93" fmla="*/ 30 h 124"/>
                <a:gd name="T94" fmla="*/ 94 w 95"/>
                <a:gd name="T95" fmla="*/ 46 h 124"/>
                <a:gd name="T96" fmla="*/ 95 w 95"/>
                <a:gd name="T97" fmla="*/ 66 h 124"/>
                <a:gd name="T98" fmla="*/ 95 w 95"/>
                <a:gd name="T99" fmla="*/ 73 h 124"/>
                <a:gd name="T100" fmla="*/ 32 w 95"/>
                <a:gd name="T101" fmla="*/ 73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5" h="124">
                  <a:moveTo>
                    <a:pt x="66" y="52"/>
                  </a:moveTo>
                  <a:lnTo>
                    <a:pt x="66" y="42"/>
                  </a:lnTo>
                  <a:lnTo>
                    <a:pt x="64" y="31"/>
                  </a:lnTo>
                  <a:lnTo>
                    <a:pt x="61" y="29"/>
                  </a:lnTo>
                  <a:lnTo>
                    <a:pt x="54" y="27"/>
                  </a:lnTo>
                  <a:lnTo>
                    <a:pt x="49" y="26"/>
                  </a:lnTo>
                  <a:lnTo>
                    <a:pt x="43" y="28"/>
                  </a:lnTo>
                  <a:lnTo>
                    <a:pt x="39" y="31"/>
                  </a:lnTo>
                  <a:lnTo>
                    <a:pt x="35" y="38"/>
                  </a:lnTo>
                  <a:lnTo>
                    <a:pt x="34" y="42"/>
                  </a:lnTo>
                  <a:lnTo>
                    <a:pt x="32" y="46"/>
                  </a:lnTo>
                  <a:lnTo>
                    <a:pt x="32" y="52"/>
                  </a:lnTo>
                  <a:lnTo>
                    <a:pt x="66" y="52"/>
                  </a:lnTo>
                  <a:close/>
                  <a:moveTo>
                    <a:pt x="32" y="73"/>
                  </a:moveTo>
                  <a:lnTo>
                    <a:pt x="33" y="81"/>
                  </a:lnTo>
                  <a:lnTo>
                    <a:pt x="35" y="88"/>
                  </a:lnTo>
                  <a:lnTo>
                    <a:pt x="37" y="93"/>
                  </a:lnTo>
                  <a:lnTo>
                    <a:pt x="41" y="96"/>
                  </a:lnTo>
                  <a:lnTo>
                    <a:pt x="47" y="101"/>
                  </a:lnTo>
                  <a:lnTo>
                    <a:pt x="54" y="101"/>
                  </a:lnTo>
                  <a:lnTo>
                    <a:pt x="56" y="100"/>
                  </a:lnTo>
                  <a:lnTo>
                    <a:pt x="61" y="95"/>
                  </a:lnTo>
                  <a:lnTo>
                    <a:pt x="63" y="94"/>
                  </a:lnTo>
                  <a:lnTo>
                    <a:pt x="64" y="93"/>
                  </a:lnTo>
                  <a:lnTo>
                    <a:pt x="66" y="88"/>
                  </a:lnTo>
                  <a:lnTo>
                    <a:pt x="66" y="86"/>
                  </a:lnTo>
                  <a:lnTo>
                    <a:pt x="95" y="86"/>
                  </a:lnTo>
                  <a:lnTo>
                    <a:pt x="88" y="103"/>
                  </a:lnTo>
                  <a:lnTo>
                    <a:pt x="78" y="115"/>
                  </a:lnTo>
                  <a:lnTo>
                    <a:pt x="65" y="122"/>
                  </a:lnTo>
                  <a:lnTo>
                    <a:pt x="49" y="124"/>
                  </a:lnTo>
                  <a:lnTo>
                    <a:pt x="36" y="122"/>
                  </a:lnTo>
                  <a:lnTo>
                    <a:pt x="24" y="116"/>
                  </a:lnTo>
                  <a:lnTo>
                    <a:pt x="15" y="107"/>
                  </a:lnTo>
                  <a:lnTo>
                    <a:pt x="7" y="94"/>
                  </a:lnTo>
                  <a:lnTo>
                    <a:pt x="3" y="79"/>
                  </a:lnTo>
                  <a:lnTo>
                    <a:pt x="0" y="64"/>
                  </a:lnTo>
                  <a:lnTo>
                    <a:pt x="3" y="46"/>
                  </a:lnTo>
                  <a:lnTo>
                    <a:pt x="7" y="30"/>
                  </a:lnTo>
                  <a:lnTo>
                    <a:pt x="15" y="17"/>
                  </a:lnTo>
                  <a:lnTo>
                    <a:pt x="24" y="8"/>
                  </a:lnTo>
                  <a:lnTo>
                    <a:pt x="36" y="2"/>
                  </a:lnTo>
                  <a:lnTo>
                    <a:pt x="49" y="0"/>
                  </a:lnTo>
                  <a:lnTo>
                    <a:pt x="63" y="2"/>
                  </a:lnTo>
                  <a:lnTo>
                    <a:pt x="74" y="8"/>
                  </a:lnTo>
                  <a:lnTo>
                    <a:pt x="84" y="17"/>
                  </a:lnTo>
                  <a:lnTo>
                    <a:pt x="91" y="30"/>
                  </a:lnTo>
                  <a:lnTo>
                    <a:pt x="94" y="46"/>
                  </a:lnTo>
                  <a:lnTo>
                    <a:pt x="95" y="66"/>
                  </a:lnTo>
                  <a:lnTo>
                    <a:pt x="95" y="73"/>
                  </a:lnTo>
                  <a:lnTo>
                    <a:pt x="32" y="7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25" name="Freeform 25"/>
            <p:cNvSpPr>
              <a:spLocks/>
            </p:cNvSpPr>
            <p:nvPr/>
          </p:nvSpPr>
          <p:spPr bwMode="auto">
            <a:xfrm>
              <a:off x="1051" y="3972"/>
              <a:ext cx="18" cy="23"/>
            </a:xfrm>
            <a:custGeom>
              <a:avLst/>
              <a:gdLst>
                <a:gd name="T0" fmla="*/ 55 w 89"/>
                <a:gd name="T1" fmla="*/ 117 h 117"/>
                <a:gd name="T2" fmla="*/ 55 w 89"/>
                <a:gd name="T3" fmla="*/ 38 h 117"/>
                <a:gd name="T4" fmla="*/ 54 w 89"/>
                <a:gd name="T5" fmla="*/ 34 h 117"/>
                <a:gd name="T6" fmla="*/ 51 w 89"/>
                <a:gd name="T7" fmla="*/ 31 h 117"/>
                <a:gd name="T8" fmla="*/ 49 w 89"/>
                <a:gd name="T9" fmla="*/ 29 h 117"/>
                <a:gd name="T10" fmla="*/ 47 w 89"/>
                <a:gd name="T11" fmla="*/ 27 h 117"/>
                <a:gd name="T12" fmla="*/ 46 w 89"/>
                <a:gd name="T13" fmla="*/ 27 h 117"/>
                <a:gd name="T14" fmla="*/ 39 w 89"/>
                <a:gd name="T15" fmla="*/ 30 h 117"/>
                <a:gd name="T16" fmla="*/ 35 w 89"/>
                <a:gd name="T17" fmla="*/ 34 h 117"/>
                <a:gd name="T18" fmla="*/ 35 w 89"/>
                <a:gd name="T19" fmla="*/ 35 h 117"/>
                <a:gd name="T20" fmla="*/ 32 w 89"/>
                <a:gd name="T21" fmla="*/ 40 h 117"/>
                <a:gd name="T22" fmla="*/ 31 w 89"/>
                <a:gd name="T23" fmla="*/ 43 h 117"/>
                <a:gd name="T24" fmla="*/ 31 w 89"/>
                <a:gd name="T25" fmla="*/ 117 h 117"/>
                <a:gd name="T26" fmla="*/ 0 w 89"/>
                <a:gd name="T27" fmla="*/ 117 h 117"/>
                <a:gd name="T28" fmla="*/ 0 w 89"/>
                <a:gd name="T29" fmla="*/ 0 h 117"/>
                <a:gd name="T30" fmla="*/ 31 w 89"/>
                <a:gd name="T31" fmla="*/ 0 h 117"/>
                <a:gd name="T32" fmla="*/ 31 w 89"/>
                <a:gd name="T33" fmla="*/ 16 h 117"/>
                <a:gd name="T34" fmla="*/ 36 w 89"/>
                <a:gd name="T35" fmla="*/ 11 h 117"/>
                <a:gd name="T36" fmla="*/ 40 w 89"/>
                <a:gd name="T37" fmla="*/ 6 h 117"/>
                <a:gd name="T38" fmla="*/ 46 w 89"/>
                <a:gd name="T39" fmla="*/ 2 h 117"/>
                <a:gd name="T40" fmla="*/ 57 w 89"/>
                <a:gd name="T41" fmla="*/ 0 h 117"/>
                <a:gd name="T42" fmla="*/ 62 w 89"/>
                <a:gd name="T43" fmla="*/ 0 h 117"/>
                <a:gd name="T44" fmla="*/ 71 w 89"/>
                <a:gd name="T45" fmla="*/ 1 h 117"/>
                <a:gd name="T46" fmla="*/ 78 w 89"/>
                <a:gd name="T47" fmla="*/ 2 h 117"/>
                <a:gd name="T48" fmla="*/ 83 w 89"/>
                <a:gd name="T49" fmla="*/ 5 h 117"/>
                <a:gd name="T50" fmla="*/ 86 w 89"/>
                <a:gd name="T51" fmla="*/ 13 h 117"/>
                <a:gd name="T52" fmla="*/ 88 w 89"/>
                <a:gd name="T53" fmla="*/ 23 h 117"/>
                <a:gd name="T54" fmla="*/ 89 w 89"/>
                <a:gd name="T55" fmla="*/ 36 h 117"/>
                <a:gd name="T56" fmla="*/ 89 w 89"/>
                <a:gd name="T57" fmla="*/ 117 h 117"/>
                <a:gd name="T58" fmla="*/ 55 w 89"/>
                <a:gd name="T59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9" h="117">
                  <a:moveTo>
                    <a:pt x="55" y="117"/>
                  </a:moveTo>
                  <a:lnTo>
                    <a:pt x="55" y="38"/>
                  </a:lnTo>
                  <a:lnTo>
                    <a:pt x="54" y="34"/>
                  </a:lnTo>
                  <a:lnTo>
                    <a:pt x="51" y="31"/>
                  </a:lnTo>
                  <a:lnTo>
                    <a:pt x="49" y="29"/>
                  </a:lnTo>
                  <a:lnTo>
                    <a:pt x="47" y="27"/>
                  </a:lnTo>
                  <a:lnTo>
                    <a:pt x="46" y="27"/>
                  </a:lnTo>
                  <a:lnTo>
                    <a:pt x="39" y="30"/>
                  </a:lnTo>
                  <a:lnTo>
                    <a:pt x="35" y="34"/>
                  </a:lnTo>
                  <a:lnTo>
                    <a:pt x="35" y="35"/>
                  </a:lnTo>
                  <a:lnTo>
                    <a:pt x="32" y="40"/>
                  </a:lnTo>
                  <a:lnTo>
                    <a:pt x="31" y="43"/>
                  </a:lnTo>
                  <a:lnTo>
                    <a:pt x="31" y="117"/>
                  </a:lnTo>
                  <a:lnTo>
                    <a:pt x="0" y="117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6"/>
                  </a:lnTo>
                  <a:lnTo>
                    <a:pt x="36" y="11"/>
                  </a:lnTo>
                  <a:lnTo>
                    <a:pt x="40" y="6"/>
                  </a:lnTo>
                  <a:lnTo>
                    <a:pt x="46" y="2"/>
                  </a:lnTo>
                  <a:lnTo>
                    <a:pt x="57" y="0"/>
                  </a:lnTo>
                  <a:lnTo>
                    <a:pt x="62" y="0"/>
                  </a:lnTo>
                  <a:lnTo>
                    <a:pt x="71" y="1"/>
                  </a:lnTo>
                  <a:lnTo>
                    <a:pt x="78" y="2"/>
                  </a:lnTo>
                  <a:lnTo>
                    <a:pt x="83" y="5"/>
                  </a:lnTo>
                  <a:lnTo>
                    <a:pt x="86" y="13"/>
                  </a:lnTo>
                  <a:lnTo>
                    <a:pt x="88" y="23"/>
                  </a:lnTo>
                  <a:lnTo>
                    <a:pt x="89" y="36"/>
                  </a:lnTo>
                  <a:lnTo>
                    <a:pt x="89" y="117"/>
                  </a:lnTo>
                  <a:lnTo>
                    <a:pt x="55" y="1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26" name="Freeform 26"/>
            <p:cNvSpPr>
              <a:spLocks/>
            </p:cNvSpPr>
            <p:nvPr/>
          </p:nvSpPr>
          <p:spPr bwMode="auto">
            <a:xfrm>
              <a:off x="1071" y="3972"/>
              <a:ext cx="19" cy="23"/>
            </a:xfrm>
            <a:custGeom>
              <a:avLst/>
              <a:gdLst>
                <a:gd name="T0" fmla="*/ 29 w 93"/>
                <a:gd name="T1" fmla="*/ 117 h 117"/>
                <a:gd name="T2" fmla="*/ 0 w 93"/>
                <a:gd name="T3" fmla="*/ 0 h 117"/>
                <a:gd name="T4" fmla="*/ 32 w 93"/>
                <a:gd name="T5" fmla="*/ 0 h 117"/>
                <a:gd name="T6" fmla="*/ 41 w 93"/>
                <a:gd name="T7" fmla="*/ 54 h 117"/>
                <a:gd name="T8" fmla="*/ 41 w 93"/>
                <a:gd name="T9" fmla="*/ 56 h 117"/>
                <a:gd name="T10" fmla="*/ 43 w 93"/>
                <a:gd name="T11" fmla="*/ 61 h 117"/>
                <a:gd name="T12" fmla="*/ 44 w 93"/>
                <a:gd name="T13" fmla="*/ 65 h 117"/>
                <a:gd name="T14" fmla="*/ 44 w 93"/>
                <a:gd name="T15" fmla="*/ 78 h 117"/>
                <a:gd name="T16" fmla="*/ 46 w 93"/>
                <a:gd name="T17" fmla="*/ 89 h 117"/>
                <a:gd name="T18" fmla="*/ 46 w 93"/>
                <a:gd name="T19" fmla="*/ 78 h 117"/>
                <a:gd name="T20" fmla="*/ 50 w 93"/>
                <a:gd name="T21" fmla="*/ 69 h 117"/>
                <a:gd name="T22" fmla="*/ 50 w 93"/>
                <a:gd name="T23" fmla="*/ 54 h 117"/>
                <a:gd name="T24" fmla="*/ 61 w 93"/>
                <a:gd name="T25" fmla="*/ 0 h 117"/>
                <a:gd name="T26" fmla="*/ 93 w 93"/>
                <a:gd name="T27" fmla="*/ 0 h 117"/>
                <a:gd name="T28" fmla="*/ 61 w 93"/>
                <a:gd name="T29" fmla="*/ 117 h 117"/>
                <a:gd name="T30" fmla="*/ 29 w 93"/>
                <a:gd name="T31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3" h="117">
                  <a:moveTo>
                    <a:pt x="29" y="117"/>
                  </a:moveTo>
                  <a:lnTo>
                    <a:pt x="0" y="0"/>
                  </a:lnTo>
                  <a:lnTo>
                    <a:pt x="32" y="0"/>
                  </a:lnTo>
                  <a:lnTo>
                    <a:pt x="41" y="54"/>
                  </a:lnTo>
                  <a:lnTo>
                    <a:pt x="41" y="56"/>
                  </a:lnTo>
                  <a:lnTo>
                    <a:pt x="43" y="61"/>
                  </a:lnTo>
                  <a:lnTo>
                    <a:pt x="44" y="65"/>
                  </a:lnTo>
                  <a:lnTo>
                    <a:pt x="44" y="78"/>
                  </a:lnTo>
                  <a:lnTo>
                    <a:pt x="46" y="89"/>
                  </a:lnTo>
                  <a:lnTo>
                    <a:pt x="46" y="78"/>
                  </a:lnTo>
                  <a:lnTo>
                    <a:pt x="50" y="69"/>
                  </a:lnTo>
                  <a:lnTo>
                    <a:pt x="50" y="54"/>
                  </a:lnTo>
                  <a:lnTo>
                    <a:pt x="61" y="0"/>
                  </a:lnTo>
                  <a:lnTo>
                    <a:pt x="93" y="0"/>
                  </a:lnTo>
                  <a:lnTo>
                    <a:pt x="61" y="117"/>
                  </a:lnTo>
                  <a:lnTo>
                    <a:pt x="29" y="1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27" name="Freeform 27"/>
            <p:cNvSpPr>
              <a:spLocks noEditPoints="1"/>
            </p:cNvSpPr>
            <p:nvPr/>
          </p:nvSpPr>
          <p:spPr bwMode="auto">
            <a:xfrm>
              <a:off x="1091" y="3971"/>
              <a:ext cx="20" cy="25"/>
            </a:xfrm>
            <a:custGeom>
              <a:avLst/>
              <a:gdLst>
                <a:gd name="T0" fmla="*/ 49 w 98"/>
                <a:gd name="T1" fmla="*/ 95 h 124"/>
                <a:gd name="T2" fmla="*/ 52 w 98"/>
                <a:gd name="T3" fmla="*/ 95 h 124"/>
                <a:gd name="T4" fmla="*/ 55 w 98"/>
                <a:gd name="T5" fmla="*/ 94 h 124"/>
                <a:gd name="T6" fmla="*/ 59 w 98"/>
                <a:gd name="T7" fmla="*/ 92 h 124"/>
                <a:gd name="T8" fmla="*/ 61 w 98"/>
                <a:gd name="T9" fmla="*/ 89 h 124"/>
                <a:gd name="T10" fmla="*/ 63 w 98"/>
                <a:gd name="T11" fmla="*/ 86 h 124"/>
                <a:gd name="T12" fmla="*/ 67 w 98"/>
                <a:gd name="T13" fmla="*/ 76 h 124"/>
                <a:gd name="T14" fmla="*/ 69 w 98"/>
                <a:gd name="T15" fmla="*/ 64 h 124"/>
                <a:gd name="T16" fmla="*/ 68 w 98"/>
                <a:gd name="T17" fmla="*/ 53 h 124"/>
                <a:gd name="T18" fmla="*/ 65 w 98"/>
                <a:gd name="T19" fmla="*/ 45 h 124"/>
                <a:gd name="T20" fmla="*/ 63 w 98"/>
                <a:gd name="T21" fmla="*/ 38 h 124"/>
                <a:gd name="T22" fmla="*/ 61 w 98"/>
                <a:gd name="T23" fmla="*/ 35 h 124"/>
                <a:gd name="T24" fmla="*/ 59 w 98"/>
                <a:gd name="T25" fmla="*/ 33 h 124"/>
                <a:gd name="T26" fmla="*/ 55 w 98"/>
                <a:gd name="T27" fmla="*/ 30 h 124"/>
                <a:gd name="T28" fmla="*/ 52 w 98"/>
                <a:gd name="T29" fmla="*/ 29 h 124"/>
                <a:gd name="T30" fmla="*/ 45 w 98"/>
                <a:gd name="T31" fmla="*/ 29 h 124"/>
                <a:gd name="T32" fmla="*/ 42 w 98"/>
                <a:gd name="T33" fmla="*/ 30 h 124"/>
                <a:gd name="T34" fmla="*/ 40 w 98"/>
                <a:gd name="T35" fmla="*/ 33 h 124"/>
                <a:gd name="T36" fmla="*/ 39 w 98"/>
                <a:gd name="T37" fmla="*/ 35 h 124"/>
                <a:gd name="T38" fmla="*/ 32 w 98"/>
                <a:gd name="T39" fmla="*/ 45 h 124"/>
                <a:gd name="T40" fmla="*/ 31 w 98"/>
                <a:gd name="T41" fmla="*/ 53 h 124"/>
                <a:gd name="T42" fmla="*/ 31 w 98"/>
                <a:gd name="T43" fmla="*/ 73 h 124"/>
                <a:gd name="T44" fmla="*/ 32 w 98"/>
                <a:gd name="T45" fmla="*/ 79 h 124"/>
                <a:gd name="T46" fmla="*/ 39 w 98"/>
                <a:gd name="T47" fmla="*/ 89 h 124"/>
                <a:gd name="T48" fmla="*/ 40 w 98"/>
                <a:gd name="T49" fmla="*/ 92 h 124"/>
                <a:gd name="T50" fmla="*/ 42 w 98"/>
                <a:gd name="T51" fmla="*/ 94 h 124"/>
                <a:gd name="T52" fmla="*/ 45 w 98"/>
                <a:gd name="T53" fmla="*/ 95 h 124"/>
                <a:gd name="T54" fmla="*/ 49 w 98"/>
                <a:gd name="T55" fmla="*/ 95 h 124"/>
                <a:gd name="T56" fmla="*/ 98 w 98"/>
                <a:gd name="T57" fmla="*/ 64 h 124"/>
                <a:gd name="T58" fmla="*/ 97 w 98"/>
                <a:gd name="T59" fmla="*/ 79 h 124"/>
                <a:gd name="T60" fmla="*/ 92 w 98"/>
                <a:gd name="T61" fmla="*/ 94 h 124"/>
                <a:gd name="T62" fmla="*/ 85 w 98"/>
                <a:gd name="T63" fmla="*/ 107 h 124"/>
                <a:gd name="T64" fmla="*/ 75 w 98"/>
                <a:gd name="T65" fmla="*/ 116 h 124"/>
                <a:gd name="T66" fmla="*/ 63 w 98"/>
                <a:gd name="T67" fmla="*/ 122 h 124"/>
                <a:gd name="T68" fmla="*/ 49 w 98"/>
                <a:gd name="T69" fmla="*/ 124 h 124"/>
                <a:gd name="T70" fmla="*/ 35 w 98"/>
                <a:gd name="T71" fmla="*/ 122 h 124"/>
                <a:gd name="T72" fmla="*/ 23 w 98"/>
                <a:gd name="T73" fmla="*/ 116 h 124"/>
                <a:gd name="T74" fmla="*/ 14 w 98"/>
                <a:gd name="T75" fmla="*/ 107 h 124"/>
                <a:gd name="T76" fmla="*/ 6 w 98"/>
                <a:gd name="T77" fmla="*/ 94 h 124"/>
                <a:gd name="T78" fmla="*/ 2 w 98"/>
                <a:gd name="T79" fmla="*/ 79 h 124"/>
                <a:gd name="T80" fmla="*/ 0 w 98"/>
                <a:gd name="T81" fmla="*/ 64 h 124"/>
                <a:gd name="T82" fmla="*/ 2 w 98"/>
                <a:gd name="T83" fmla="*/ 46 h 124"/>
                <a:gd name="T84" fmla="*/ 6 w 98"/>
                <a:gd name="T85" fmla="*/ 30 h 124"/>
                <a:gd name="T86" fmla="*/ 14 w 98"/>
                <a:gd name="T87" fmla="*/ 17 h 124"/>
                <a:gd name="T88" fmla="*/ 23 w 98"/>
                <a:gd name="T89" fmla="*/ 8 h 124"/>
                <a:gd name="T90" fmla="*/ 35 w 98"/>
                <a:gd name="T91" fmla="*/ 2 h 124"/>
                <a:gd name="T92" fmla="*/ 49 w 98"/>
                <a:gd name="T93" fmla="*/ 0 h 124"/>
                <a:gd name="T94" fmla="*/ 63 w 98"/>
                <a:gd name="T95" fmla="*/ 2 h 124"/>
                <a:gd name="T96" fmla="*/ 75 w 98"/>
                <a:gd name="T97" fmla="*/ 8 h 124"/>
                <a:gd name="T98" fmla="*/ 85 w 98"/>
                <a:gd name="T99" fmla="*/ 17 h 124"/>
                <a:gd name="T100" fmla="*/ 92 w 98"/>
                <a:gd name="T101" fmla="*/ 30 h 124"/>
                <a:gd name="T102" fmla="*/ 97 w 98"/>
                <a:gd name="T103" fmla="*/ 46 h 124"/>
                <a:gd name="T104" fmla="*/ 98 w 98"/>
                <a:gd name="T105" fmla="*/ 6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8" h="124">
                  <a:moveTo>
                    <a:pt x="49" y="95"/>
                  </a:moveTo>
                  <a:lnTo>
                    <a:pt x="52" y="95"/>
                  </a:lnTo>
                  <a:lnTo>
                    <a:pt x="55" y="94"/>
                  </a:lnTo>
                  <a:lnTo>
                    <a:pt x="59" y="92"/>
                  </a:lnTo>
                  <a:lnTo>
                    <a:pt x="61" y="89"/>
                  </a:lnTo>
                  <a:lnTo>
                    <a:pt x="63" y="86"/>
                  </a:lnTo>
                  <a:lnTo>
                    <a:pt x="67" y="76"/>
                  </a:lnTo>
                  <a:lnTo>
                    <a:pt x="69" y="64"/>
                  </a:lnTo>
                  <a:lnTo>
                    <a:pt x="68" y="53"/>
                  </a:lnTo>
                  <a:lnTo>
                    <a:pt x="65" y="45"/>
                  </a:lnTo>
                  <a:lnTo>
                    <a:pt x="63" y="38"/>
                  </a:lnTo>
                  <a:lnTo>
                    <a:pt x="61" y="35"/>
                  </a:lnTo>
                  <a:lnTo>
                    <a:pt x="59" y="33"/>
                  </a:lnTo>
                  <a:lnTo>
                    <a:pt x="55" y="30"/>
                  </a:lnTo>
                  <a:lnTo>
                    <a:pt x="52" y="29"/>
                  </a:lnTo>
                  <a:lnTo>
                    <a:pt x="45" y="29"/>
                  </a:lnTo>
                  <a:lnTo>
                    <a:pt x="42" y="30"/>
                  </a:lnTo>
                  <a:lnTo>
                    <a:pt x="40" y="33"/>
                  </a:lnTo>
                  <a:lnTo>
                    <a:pt x="39" y="35"/>
                  </a:lnTo>
                  <a:lnTo>
                    <a:pt x="32" y="45"/>
                  </a:lnTo>
                  <a:lnTo>
                    <a:pt x="31" y="53"/>
                  </a:lnTo>
                  <a:lnTo>
                    <a:pt x="31" y="73"/>
                  </a:lnTo>
                  <a:lnTo>
                    <a:pt x="32" y="79"/>
                  </a:lnTo>
                  <a:lnTo>
                    <a:pt x="39" y="89"/>
                  </a:lnTo>
                  <a:lnTo>
                    <a:pt x="40" y="92"/>
                  </a:lnTo>
                  <a:lnTo>
                    <a:pt x="42" y="94"/>
                  </a:lnTo>
                  <a:lnTo>
                    <a:pt x="45" y="95"/>
                  </a:lnTo>
                  <a:lnTo>
                    <a:pt x="49" y="95"/>
                  </a:lnTo>
                  <a:close/>
                  <a:moveTo>
                    <a:pt x="98" y="64"/>
                  </a:moveTo>
                  <a:lnTo>
                    <a:pt x="97" y="79"/>
                  </a:lnTo>
                  <a:lnTo>
                    <a:pt x="92" y="94"/>
                  </a:lnTo>
                  <a:lnTo>
                    <a:pt x="85" y="107"/>
                  </a:lnTo>
                  <a:lnTo>
                    <a:pt x="75" y="116"/>
                  </a:lnTo>
                  <a:lnTo>
                    <a:pt x="63" y="122"/>
                  </a:lnTo>
                  <a:lnTo>
                    <a:pt x="49" y="124"/>
                  </a:lnTo>
                  <a:lnTo>
                    <a:pt x="35" y="122"/>
                  </a:lnTo>
                  <a:lnTo>
                    <a:pt x="23" y="116"/>
                  </a:lnTo>
                  <a:lnTo>
                    <a:pt x="14" y="107"/>
                  </a:lnTo>
                  <a:lnTo>
                    <a:pt x="6" y="94"/>
                  </a:lnTo>
                  <a:lnTo>
                    <a:pt x="2" y="79"/>
                  </a:lnTo>
                  <a:lnTo>
                    <a:pt x="0" y="64"/>
                  </a:lnTo>
                  <a:lnTo>
                    <a:pt x="2" y="46"/>
                  </a:lnTo>
                  <a:lnTo>
                    <a:pt x="6" y="30"/>
                  </a:lnTo>
                  <a:lnTo>
                    <a:pt x="14" y="17"/>
                  </a:lnTo>
                  <a:lnTo>
                    <a:pt x="23" y="8"/>
                  </a:lnTo>
                  <a:lnTo>
                    <a:pt x="35" y="2"/>
                  </a:lnTo>
                  <a:lnTo>
                    <a:pt x="49" y="0"/>
                  </a:lnTo>
                  <a:lnTo>
                    <a:pt x="63" y="2"/>
                  </a:lnTo>
                  <a:lnTo>
                    <a:pt x="75" y="8"/>
                  </a:lnTo>
                  <a:lnTo>
                    <a:pt x="85" y="17"/>
                  </a:lnTo>
                  <a:lnTo>
                    <a:pt x="92" y="30"/>
                  </a:lnTo>
                  <a:lnTo>
                    <a:pt x="97" y="46"/>
                  </a:lnTo>
                  <a:lnTo>
                    <a:pt x="98" y="6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28" name="Rectangle 28"/>
            <p:cNvSpPr>
              <a:spLocks noChangeArrowheads="1"/>
            </p:cNvSpPr>
            <p:nvPr/>
          </p:nvSpPr>
          <p:spPr bwMode="auto">
            <a:xfrm>
              <a:off x="1115" y="3958"/>
              <a:ext cx="6" cy="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29" name="Freeform 29"/>
            <p:cNvSpPr>
              <a:spLocks/>
            </p:cNvSpPr>
            <p:nvPr/>
          </p:nvSpPr>
          <p:spPr bwMode="auto">
            <a:xfrm>
              <a:off x="1124" y="3972"/>
              <a:ext cx="18" cy="23"/>
            </a:xfrm>
            <a:custGeom>
              <a:avLst/>
              <a:gdLst>
                <a:gd name="T0" fmla="*/ 29 w 92"/>
                <a:gd name="T1" fmla="*/ 117 h 117"/>
                <a:gd name="T2" fmla="*/ 0 w 92"/>
                <a:gd name="T3" fmla="*/ 0 h 117"/>
                <a:gd name="T4" fmla="*/ 31 w 92"/>
                <a:gd name="T5" fmla="*/ 0 h 117"/>
                <a:gd name="T6" fmla="*/ 40 w 92"/>
                <a:gd name="T7" fmla="*/ 54 h 117"/>
                <a:gd name="T8" fmla="*/ 40 w 92"/>
                <a:gd name="T9" fmla="*/ 56 h 117"/>
                <a:gd name="T10" fmla="*/ 42 w 92"/>
                <a:gd name="T11" fmla="*/ 61 h 117"/>
                <a:gd name="T12" fmla="*/ 43 w 92"/>
                <a:gd name="T13" fmla="*/ 65 h 117"/>
                <a:gd name="T14" fmla="*/ 43 w 92"/>
                <a:gd name="T15" fmla="*/ 69 h 117"/>
                <a:gd name="T16" fmla="*/ 44 w 92"/>
                <a:gd name="T17" fmla="*/ 78 h 117"/>
                <a:gd name="T18" fmla="*/ 45 w 92"/>
                <a:gd name="T19" fmla="*/ 89 h 117"/>
                <a:gd name="T20" fmla="*/ 45 w 92"/>
                <a:gd name="T21" fmla="*/ 78 h 117"/>
                <a:gd name="T22" fmla="*/ 49 w 92"/>
                <a:gd name="T23" fmla="*/ 69 h 117"/>
                <a:gd name="T24" fmla="*/ 49 w 92"/>
                <a:gd name="T25" fmla="*/ 54 h 117"/>
                <a:gd name="T26" fmla="*/ 60 w 92"/>
                <a:gd name="T27" fmla="*/ 0 h 117"/>
                <a:gd name="T28" fmla="*/ 92 w 92"/>
                <a:gd name="T29" fmla="*/ 0 h 117"/>
                <a:gd name="T30" fmla="*/ 60 w 92"/>
                <a:gd name="T31" fmla="*/ 117 h 117"/>
                <a:gd name="T32" fmla="*/ 29 w 92"/>
                <a:gd name="T33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2" h="117">
                  <a:moveTo>
                    <a:pt x="29" y="117"/>
                  </a:moveTo>
                  <a:lnTo>
                    <a:pt x="0" y="0"/>
                  </a:lnTo>
                  <a:lnTo>
                    <a:pt x="31" y="0"/>
                  </a:lnTo>
                  <a:lnTo>
                    <a:pt x="40" y="54"/>
                  </a:lnTo>
                  <a:lnTo>
                    <a:pt x="40" y="56"/>
                  </a:lnTo>
                  <a:lnTo>
                    <a:pt x="42" y="61"/>
                  </a:lnTo>
                  <a:lnTo>
                    <a:pt x="43" y="65"/>
                  </a:lnTo>
                  <a:lnTo>
                    <a:pt x="43" y="69"/>
                  </a:lnTo>
                  <a:lnTo>
                    <a:pt x="44" y="78"/>
                  </a:lnTo>
                  <a:lnTo>
                    <a:pt x="45" y="89"/>
                  </a:lnTo>
                  <a:lnTo>
                    <a:pt x="45" y="78"/>
                  </a:lnTo>
                  <a:lnTo>
                    <a:pt x="49" y="69"/>
                  </a:lnTo>
                  <a:lnTo>
                    <a:pt x="49" y="54"/>
                  </a:lnTo>
                  <a:lnTo>
                    <a:pt x="60" y="0"/>
                  </a:lnTo>
                  <a:lnTo>
                    <a:pt x="92" y="0"/>
                  </a:lnTo>
                  <a:lnTo>
                    <a:pt x="60" y="117"/>
                  </a:lnTo>
                  <a:lnTo>
                    <a:pt x="29" y="1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30" name="Freeform 30"/>
            <p:cNvSpPr>
              <a:spLocks noEditPoints="1"/>
            </p:cNvSpPr>
            <p:nvPr/>
          </p:nvSpPr>
          <p:spPr bwMode="auto">
            <a:xfrm>
              <a:off x="1144" y="3961"/>
              <a:ext cx="8" cy="34"/>
            </a:xfrm>
            <a:custGeom>
              <a:avLst/>
              <a:gdLst>
                <a:gd name="T0" fmla="*/ 0 w 38"/>
                <a:gd name="T1" fmla="*/ 20 h 170"/>
                <a:gd name="T2" fmla="*/ 0 w 38"/>
                <a:gd name="T3" fmla="*/ 15 h 170"/>
                <a:gd name="T4" fmla="*/ 1 w 38"/>
                <a:gd name="T5" fmla="*/ 11 h 170"/>
                <a:gd name="T6" fmla="*/ 4 w 38"/>
                <a:gd name="T7" fmla="*/ 9 h 170"/>
                <a:gd name="T8" fmla="*/ 6 w 38"/>
                <a:gd name="T9" fmla="*/ 6 h 170"/>
                <a:gd name="T10" fmla="*/ 8 w 38"/>
                <a:gd name="T11" fmla="*/ 5 h 170"/>
                <a:gd name="T12" fmla="*/ 9 w 38"/>
                <a:gd name="T13" fmla="*/ 2 h 170"/>
                <a:gd name="T14" fmla="*/ 14 w 38"/>
                <a:gd name="T15" fmla="*/ 0 h 170"/>
                <a:gd name="T16" fmla="*/ 17 w 38"/>
                <a:gd name="T17" fmla="*/ 0 h 170"/>
                <a:gd name="T18" fmla="*/ 26 w 38"/>
                <a:gd name="T19" fmla="*/ 2 h 170"/>
                <a:gd name="T20" fmla="*/ 29 w 38"/>
                <a:gd name="T21" fmla="*/ 4 h 170"/>
                <a:gd name="T22" fmla="*/ 32 w 38"/>
                <a:gd name="T23" fmla="*/ 6 h 170"/>
                <a:gd name="T24" fmla="*/ 34 w 38"/>
                <a:gd name="T25" fmla="*/ 9 h 170"/>
                <a:gd name="T26" fmla="*/ 36 w 38"/>
                <a:gd name="T27" fmla="*/ 14 h 170"/>
                <a:gd name="T28" fmla="*/ 38 w 38"/>
                <a:gd name="T29" fmla="*/ 20 h 170"/>
                <a:gd name="T30" fmla="*/ 37 w 38"/>
                <a:gd name="T31" fmla="*/ 24 h 170"/>
                <a:gd name="T32" fmla="*/ 36 w 38"/>
                <a:gd name="T33" fmla="*/ 28 h 170"/>
                <a:gd name="T34" fmla="*/ 32 w 38"/>
                <a:gd name="T35" fmla="*/ 35 h 170"/>
                <a:gd name="T36" fmla="*/ 25 w 38"/>
                <a:gd name="T37" fmla="*/ 38 h 170"/>
                <a:gd name="T38" fmla="*/ 10 w 38"/>
                <a:gd name="T39" fmla="*/ 38 h 170"/>
                <a:gd name="T40" fmla="*/ 8 w 38"/>
                <a:gd name="T41" fmla="*/ 37 h 170"/>
                <a:gd name="T42" fmla="*/ 6 w 38"/>
                <a:gd name="T43" fmla="*/ 35 h 170"/>
                <a:gd name="T44" fmla="*/ 4 w 38"/>
                <a:gd name="T45" fmla="*/ 31 h 170"/>
                <a:gd name="T46" fmla="*/ 1 w 38"/>
                <a:gd name="T47" fmla="*/ 29 h 170"/>
                <a:gd name="T48" fmla="*/ 0 w 38"/>
                <a:gd name="T49" fmla="*/ 26 h 170"/>
                <a:gd name="T50" fmla="*/ 0 w 38"/>
                <a:gd name="T51" fmla="*/ 20 h 170"/>
                <a:gd name="T52" fmla="*/ 4 w 38"/>
                <a:gd name="T53" fmla="*/ 170 h 170"/>
                <a:gd name="T54" fmla="*/ 4 w 38"/>
                <a:gd name="T55" fmla="*/ 53 h 170"/>
                <a:gd name="T56" fmla="*/ 35 w 38"/>
                <a:gd name="T57" fmla="*/ 53 h 170"/>
                <a:gd name="T58" fmla="*/ 35 w 38"/>
                <a:gd name="T59" fmla="*/ 170 h 170"/>
                <a:gd name="T60" fmla="*/ 4 w 38"/>
                <a:gd name="T61" fmla="*/ 17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8" h="170">
                  <a:moveTo>
                    <a:pt x="0" y="20"/>
                  </a:moveTo>
                  <a:lnTo>
                    <a:pt x="0" y="15"/>
                  </a:lnTo>
                  <a:lnTo>
                    <a:pt x="1" y="11"/>
                  </a:lnTo>
                  <a:lnTo>
                    <a:pt x="4" y="9"/>
                  </a:lnTo>
                  <a:lnTo>
                    <a:pt x="6" y="6"/>
                  </a:lnTo>
                  <a:lnTo>
                    <a:pt x="8" y="5"/>
                  </a:lnTo>
                  <a:lnTo>
                    <a:pt x="9" y="2"/>
                  </a:lnTo>
                  <a:lnTo>
                    <a:pt x="14" y="0"/>
                  </a:lnTo>
                  <a:lnTo>
                    <a:pt x="17" y="0"/>
                  </a:lnTo>
                  <a:lnTo>
                    <a:pt x="26" y="2"/>
                  </a:lnTo>
                  <a:lnTo>
                    <a:pt x="29" y="4"/>
                  </a:lnTo>
                  <a:lnTo>
                    <a:pt x="32" y="6"/>
                  </a:lnTo>
                  <a:lnTo>
                    <a:pt x="34" y="9"/>
                  </a:lnTo>
                  <a:lnTo>
                    <a:pt x="36" y="14"/>
                  </a:lnTo>
                  <a:lnTo>
                    <a:pt x="38" y="20"/>
                  </a:lnTo>
                  <a:lnTo>
                    <a:pt x="37" y="24"/>
                  </a:lnTo>
                  <a:lnTo>
                    <a:pt x="36" y="28"/>
                  </a:lnTo>
                  <a:lnTo>
                    <a:pt x="32" y="35"/>
                  </a:lnTo>
                  <a:lnTo>
                    <a:pt x="25" y="38"/>
                  </a:lnTo>
                  <a:lnTo>
                    <a:pt x="10" y="38"/>
                  </a:lnTo>
                  <a:lnTo>
                    <a:pt x="8" y="37"/>
                  </a:lnTo>
                  <a:lnTo>
                    <a:pt x="6" y="35"/>
                  </a:lnTo>
                  <a:lnTo>
                    <a:pt x="4" y="31"/>
                  </a:lnTo>
                  <a:lnTo>
                    <a:pt x="1" y="29"/>
                  </a:lnTo>
                  <a:lnTo>
                    <a:pt x="0" y="26"/>
                  </a:lnTo>
                  <a:lnTo>
                    <a:pt x="0" y="20"/>
                  </a:lnTo>
                  <a:close/>
                  <a:moveTo>
                    <a:pt x="4" y="170"/>
                  </a:moveTo>
                  <a:lnTo>
                    <a:pt x="4" y="53"/>
                  </a:lnTo>
                  <a:lnTo>
                    <a:pt x="35" y="53"/>
                  </a:lnTo>
                  <a:lnTo>
                    <a:pt x="35" y="170"/>
                  </a:lnTo>
                  <a:lnTo>
                    <a:pt x="4" y="17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31" name="Freeform 31"/>
            <p:cNvSpPr>
              <a:spLocks/>
            </p:cNvSpPr>
            <p:nvPr/>
          </p:nvSpPr>
          <p:spPr bwMode="auto">
            <a:xfrm>
              <a:off x="1157" y="3972"/>
              <a:ext cx="27" cy="23"/>
            </a:xfrm>
            <a:custGeom>
              <a:avLst/>
              <a:gdLst>
                <a:gd name="T0" fmla="*/ 0 w 138"/>
                <a:gd name="T1" fmla="*/ 117 h 117"/>
                <a:gd name="T2" fmla="*/ 0 w 138"/>
                <a:gd name="T3" fmla="*/ 0 h 117"/>
                <a:gd name="T4" fmla="*/ 29 w 138"/>
                <a:gd name="T5" fmla="*/ 0 h 117"/>
                <a:gd name="T6" fmla="*/ 29 w 138"/>
                <a:gd name="T7" fmla="*/ 16 h 117"/>
                <a:gd name="T8" fmla="*/ 33 w 138"/>
                <a:gd name="T9" fmla="*/ 11 h 117"/>
                <a:gd name="T10" fmla="*/ 37 w 138"/>
                <a:gd name="T11" fmla="*/ 6 h 117"/>
                <a:gd name="T12" fmla="*/ 43 w 138"/>
                <a:gd name="T13" fmla="*/ 2 h 117"/>
                <a:gd name="T14" fmla="*/ 54 w 138"/>
                <a:gd name="T15" fmla="*/ 0 h 117"/>
                <a:gd name="T16" fmla="*/ 69 w 138"/>
                <a:gd name="T17" fmla="*/ 0 h 117"/>
                <a:gd name="T18" fmla="*/ 72 w 138"/>
                <a:gd name="T19" fmla="*/ 1 h 117"/>
                <a:gd name="T20" fmla="*/ 74 w 138"/>
                <a:gd name="T21" fmla="*/ 2 h 117"/>
                <a:gd name="T22" fmla="*/ 81 w 138"/>
                <a:gd name="T23" fmla="*/ 9 h 117"/>
                <a:gd name="T24" fmla="*/ 82 w 138"/>
                <a:gd name="T25" fmla="*/ 12 h 117"/>
                <a:gd name="T26" fmla="*/ 83 w 138"/>
                <a:gd name="T27" fmla="*/ 16 h 117"/>
                <a:gd name="T28" fmla="*/ 87 w 138"/>
                <a:gd name="T29" fmla="*/ 12 h 117"/>
                <a:gd name="T30" fmla="*/ 91 w 138"/>
                <a:gd name="T31" fmla="*/ 9 h 117"/>
                <a:gd name="T32" fmla="*/ 98 w 138"/>
                <a:gd name="T33" fmla="*/ 2 h 117"/>
                <a:gd name="T34" fmla="*/ 109 w 138"/>
                <a:gd name="T35" fmla="*/ 0 h 117"/>
                <a:gd name="T36" fmla="*/ 114 w 138"/>
                <a:gd name="T37" fmla="*/ 0 h 117"/>
                <a:gd name="T38" fmla="*/ 126 w 138"/>
                <a:gd name="T39" fmla="*/ 2 h 117"/>
                <a:gd name="T40" fmla="*/ 132 w 138"/>
                <a:gd name="T41" fmla="*/ 7 h 117"/>
                <a:gd name="T42" fmla="*/ 136 w 138"/>
                <a:gd name="T43" fmla="*/ 15 h 117"/>
                <a:gd name="T44" fmla="*/ 137 w 138"/>
                <a:gd name="T45" fmla="*/ 27 h 117"/>
                <a:gd name="T46" fmla="*/ 138 w 138"/>
                <a:gd name="T47" fmla="*/ 45 h 117"/>
                <a:gd name="T48" fmla="*/ 138 w 138"/>
                <a:gd name="T49" fmla="*/ 117 h 117"/>
                <a:gd name="T50" fmla="*/ 107 w 138"/>
                <a:gd name="T51" fmla="*/ 117 h 117"/>
                <a:gd name="T52" fmla="*/ 107 w 138"/>
                <a:gd name="T53" fmla="*/ 38 h 117"/>
                <a:gd name="T54" fmla="*/ 106 w 138"/>
                <a:gd name="T55" fmla="*/ 34 h 117"/>
                <a:gd name="T56" fmla="*/ 103 w 138"/>
                <a:gd name="T57" fmla="*/ 31 h 117"/>
                <a:gd name="T58" fmla="*/ 102 w 138"/>
                <a:gd name="T59" fmla="*/ 30 h 117"/>
                <a:gd name="T60" fmla="*/ 98 w 138"/>
                <a:gd name="T61" fmla="*/ 27 h 117"/>
                <a:gd name="T62" fmla="*/ 94 w 138"/>
                <a:gd name="T63" fmla="*/ 27 h 117"/>
                <a:gd name="T64" fmla="*/ 92 w 138"/>
                <a:gd name="T65" fmla="*/ 29 h 117"/>
                <a:gd name="T66" fmla="*/ 87 w 138"/>
                <a:gd name="T67" fmla="*/ 34 h 117"/>
                <a:gd name="T68" fmla="*/ 87 w 138"/>
                <a:gd name="T69" fmla="*/ 35 h 117"/>
                <a:gd name="T70" fmla="*/ 84 w 138"/>
                <a:gd name="T71" fmla="*/ 40 h 117"/>
                <a:gd name="T72" fmla="*/ 83 w 138"/>
                <a:gd name="T73" fmla="*/ 43 h 117"/>
                <a:gd name="T74" fmla="*/ 83 w 138"/>
                <a:gd name="T75" fmla="*/ 117 h 117"/>
                <a:gd name="T76" fmla="*/ 52 w 138"/>
                <a:gd name="T77" fmla="*/ 117 h 117"/>
                <a:gd name="T78" fmla="*/ 52 w 138"/>
                <a:gd name="T79" fmla="*/ 38 h 117"/>
                <a:gd name="T80" fmla="*/ 51 w 138"/>
                <a:gd name="T81" fmla="*/ 34 h 117"/>
                <a:gd name="T82" fmla="*/ 49 w 138"/>
                <a:gd name="T83" fmla="*/ 31 h 117"/>
                <a:gd name="T84" fmla="*/ 46 w 138"/>
                <a:gd name="T85" fmla="*/ 29 h 117"/>
                <a:gd name="T86" fmla="*/ 44 w 138"/>
                <a:gd name="T87" fmla="*/ 27 h 117"/>
                <a:gd name="T88" fmla="*/ 43 w 138"/>
                <a:gd name="T89" fmla="*/ 27 h 117"/>
                <a:gd name="T90" fmla="*/ 36 w 138"/>
                <a:gd name="T91" fmla="*/ 30 h 117"/>
                <a:gd name="T92" fmla="*/ 32 w 138"/>
                <a:gd name="T93" fmla="*/ 39 h 117"/>
                <a:gd name="T94" fmla="*/ 32 w 138"/>
                <a:gd name="T95" fmla="*/ 117 h 117"/>
                <a:gd name="T96" fmla="*/ 0 w 138"/>
                <a:gd name="T9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8" h="117">
                  <a:moveTo>
                    <a:pt x="0" y="117"/>
                  </a:moveTo>
                  <a:lnTo>
                    <a:pt x="0" y="0"/>
                  </a:lnTo>
                  <a:lnTo>
                    <a:pt x="29" y="0"/>
                  </a:lnTo>
                  <a:lnTo>
                    <a:pt x="29" y="16"/>
                  </a:lnTo>
                  <a:lnTo>
                    <a:pt x="33" y="11"/>
                  </a:lnTo>
                  <a:lnTo>
                    <a:pt x="37" y="6"/>
                  </a:lnTo>
                  <a:lnTo>
                    <a:pt x="43" y="2"/>
                  </a:lnTo>
                  <a:lnTo>
                    <a:pt x="54" y="0"/>
                  </a:lnTo>
                  <a:lnTo>
                    <a:pt x="69" y="0"/>
                  </a:lnTo>
                  <a:lnTo>
                    <a:pt x="72" y="1"/>
                  </a:lnTo>
                  <a:lnTo>
                    <a:pt x="74" y="2"/>
                  </a:lnTo>
                  <a:lnTo>
                    <a:pt x="81" y="9"/>
                  </a:lnTo>
                  <a:lnTo>
                    <a:pt x="82" y="12"/>
                  </a:lnTo>
                  <a:lnTo>
                    <a:pt x="83" y="16"/>
                  </a:lnTo>
                  <a:lnTo>
                    <a:pt x="87" y="12"/>
                  </a:lnTo>
                  <a:lnTo>
                    <a:pt x="91" y="9"/>
                  </a:lnTo>
                  <a:lnTo>
                    <a:pt x="98" y="2"/>
                  </a:lnTo>
                  <a:lnTo>
                    <a:pt x="109" y="0"/>
                  </a:lnTo>
                  <a:lnTo>
                    <a:pt x="114" y="0"/>
                  </a:lnTo>
                  <a:lnTo>
                    <a:pt x="126" y="2"/>
                  </a:lnTo>
                  <a:lnTo>
                    <a:pt x="132" y="7"/>
                  </a:lnTo>
                  <a:lnTo>
                    <a:pt x="136" y="15"/>
                  </a:lnTo>
                  <a:lnTo>
                    <a:pt x="137" y="27"/>
                  </a:lnTo>
                  <a:lnTo>
                    <a:pt x="138" y="45"/>
                  </a:lnTo>
                  <a:lnTo>
                    <a:pt x="138" y="117"/>
                  </a:lnTo>
                  <a:lnTo>
                    <a:pt x="107" y="117"/>
                  </a:lnTo>
                  <a:lnTo>
                    <a:pt x="107" y="38"/>
                  </a:lnTo>
                  <a:lnTo>
                    <a:pt x="106" y="34"/>
                  </a:lnTo>
                  <a:lnTo>
                    <a:pt x="103" y="31"/>
                  </a:lnTo>
                  <a:lnTo>
                    <a:pt x="102" y="30"/>
                  </a:lnTo>
                  <a:lnTo>
                    <a:pt x="98" y="27"/>
                  </a:lnTo>
                  <a:lnTo>
                    <a:pt x="94" y="27"/>
                  </a:lnTo>
                  <a:lnTo>
                    <a:pt x="92" y="29"/>
                  </a:lnTo>
                  <a:lnTo>
                    <a:pt x="87" y="34"/>
                  </a:lnTo>
                  <a:lnTo>
                    <a:pt x="87" y="35"/>
                  </a:lnTo>
                  <a:lnTo>
                    <a:pt x="84" y="40"/>
                  </a:lnTo>
                  <a:lnTo>
                    <a:pt x="83" y="43"/>
                  </a:lnTo>
                  <a:lnTo>
                    <a:pt x="83" y="117"/>
                  </a:lnTo>
                  <a:lnTo>
                    <a:pt x="52" y="117"/>
                  </a:lnTo>
                  <a:lnTo>
                    <a:pt x="52" y="38"/>
                  </a:lnTo>
                  <a:lnTo>
                    <a:pt x="51" y="34"/>
                  </a:lnTo>
                  <a:lnTo>
                    <a:pt x="49" y="31"/>
                  </a:lnTo>
                  <a:lnTo>
                    <a:pt x="46" y="29"/>
                  </a:lnTo>
                  <a:lnTo>
                    <a:pt x="44" y="27"/>
                  </a:lnTo>
                  <a:lnTo>
                    <a:pt x="43" y="27"/>
                  </a:lnTo>
                  <a:lnTo>
                    <a:pt x="36" y="30"/>
                  </a:lnTo>
                  <a:lnTo>
                    <a:pt x="32" y="39"/>
                  </a:lnTo>
                  <a:lnTo>
                    <a:pt x="32" y="117"/>
                  </a:lnTo>
                  <a:lnTo>
                    <a:pt x="0" y="1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32" name="Freeform 32"/>
            <p:cNvSpPr>
              <a:spLocks noEditPoints="1"/>
            </p:cNvSpPr>
            <p:nvPr/>
          </p:nvSpPr>
          <p:spPr bwMode="auto">
            <a:xfrm>
              <a:off x="1188" y="3971"/>
              <a:ext cx="19" cy="25"/>
            </a:xfrm>
            <a:custGeom>
              <a:avLst/>
              <a:gdLst>
                <a:gd name="T0" fmla="*/ 66 w 95"/>
                <a:gd name="T1" fmla="*/ 52 h 124"/>
                <a:gd name="T2" fmla="*/ 66 w 95"/>
                <a:gd name="T3" fmla="*/ 42 h 124"/>
                <a:gd name="T4" fmla="*/ 62 w 95"/>
                <a:gd name="T5" fmla="*/ 31 h 124"/>
                <a:gd name="T6" fmla="*/ 60 w 95"/>
                <a:gd name="T7" fmla="*/ 29 h 124"/>
                <a:gd name="T8" fmla="*/ 53 w 95"/>
                <a:gd name="T9" fmla="*/ 27 h 124"/>
                <a:gd name="T10" fmla="*/ 49 w 95"/>
                <a:gd name="T11" fmla="*/ 26 h 124"/>
                <a:gd name="T12" fmla="*/ 45 w 95"/>
                <a:gd name="T13" fmla="*/ 26 h 124"/>
                <a:gd name="T14" fmla="*/ 42 w 95"/>
                <a:gd name="T15" fmla="*/ 27 h 124"/>
                <a:gd name="T16" fmla="*/ 40 w 95"/>
                <a:gd name="T17" fmla="*/ 29 h 124"/>
                <a:gd name="T18" fmla="*/ 39 w 95"/>
                <a:gd name="T19" fmla="*/ 31 h 124"/>
                <a:gd name="T20" fmla="*/ 37 w 95"/>
                <a:gd name="T21" fmla="*/ 35 h 124"/>
                <a:gd name="T22" fmla="*/ 34 w 95"/>
                <a:gd name="T23" fmla="*/ 37 h 124"/>
                <a:gd name="T24" fmla="*/ 32 w 95"/>
                <a:gd name="T25" fmla="*/ 40 h 124"/>
                <a:gd name="T26" fmla="*/ 31 w 95"/>
                <a:gd name="T27" fmla="*/ 44 h 124"/>
                <a:gd name="T28" fmla="*/ 31 w 95"/>
                <a:gd name="T29" fmla="*/ 52 h 124"/>
                <a:gd name="T30" fmla="*/ 66 w 95"/>
                <a:gd name="T31" fmla="*/ 52 h 124"/>
                <a:gd name="T32" fmla="*/ 31 w 95"/>
                <a:gd name="T33" fmla="*/ 73 h 124"/>
                <a:gd name="T34" fmla="*/ 32 w 95"/>
                <a:gd name="T35" fmla="*/ 81 h 124"/>
                <a:gd name="T36" fmla="*/ 34 w 95"/>
                <a:gd name="T37" fmla="*/ 88 h 124"/>
                <a:gd name="T38" fmla="*/ 37 w 95"/>
                <a:gd name="T39" fmla="*/ 93 h 124"/>
                <a:gd name="T40" fmla="*/ 39 w 95"/>
                <a:gd name="T41" fmla="*/ 96 h 124"/>
                <a:gd name="T42" fmla="*/ 40 w 95"/>
                <a:gd name="T43" fmla="*/ 98 h 124"/>
                <a:gd name="T44" fmla="*/ 42 w 95"/>
                <a:gd name="T45" fmla="*/ 100 h 124"/>
                <a:gd name="T46" fmla="*/ 45 w 95"/>
                <a:gd name="T47" fmla="*/ 101 h 124"/>
                <a:gd name="T48" fmla="*/ 52 w 95"/>
                <a:gd name="T49" fmla="*/ 101 h 124"/>
                <a:gd name="T50" fmla="*/ 55 w 95"/>
                <a:gd name="T51" fmla="*/ 100 h 124"/>
                <a:gd name="T52" fmla="*/ 60 w 95"/>
                <a:gd name="T53" fmla="*/ 95 h 124"/>
                <a:gd name="T54" fmla="*/ 60 w 95"/>
                <a:gd name="T55" fmla="*/ 94 h 124"/>
                <a:gd name="T56" fmla="*/ 61 w 95"/>
                <a:gd name="T57" fmla="*/ 93 h 124"/>
                <a:gd name="T58" fmla="*/ 63 w 95"/>
                <a:gd name="T59" fmla="*/ 88 h 124"/>
                <a:gd name="T60" fmla="*/ 66 w 95"/>
                <a:gd name="T61" fmla="*/ 86 h 124"/>
                <a:gd name="T62" fmla="*/ 95 w 95"/>
                <a:gd name="T63" fmla="*/ 86 h 124"/>
                <a:gd name="T64" fmla="*/ 88 w 95"/>
                <a:gd name="T65" fmla="*/ 103 h 124"/>
                <a:gd name="T66" fmla="*/ 77 w 95"/>
                <a:gd name="T67" fmla="*/ 115 h 124"/>
                <a:gd name="T68" fmla="*/ 64 w 95"/>
                <a:gd name="T69" fmla="*/ 122 h 124"/>
                <a:gd name="T70" fmla="*/ 49 w 95"/>
                <a:gd name="T71" fmla="*/ 124 h 124"/>
                <a:gd name="T72" fmla="*/ 34 w 95"/>
                <a:gd name="T73" fmla="*/ 122 h 124"/>
                <a:gd name="T74" fmla="*/ 21 w 95"/>
                <a:gd name="T75" fmla="*/ 116 h 124"/>
                <a:gd name="T76" fmla="*/ 11 w 95"/>
                <a:gd name="T77" fmla="*/ 107 h 124"/>
                <a:gd name="T78" fmla="*/ 4 w 95"/>
                <a:gd name="T79" fmla="*/ 94 h 124"/>
                <a:gd name="T80" fmla="*/ 1 w 95"/>
                <a:gd name="T81" fmla="*/ 79 h 124"/>
                <a:gd name="T82" fmla="*/ 0 w 95"/>
                <a:gd name="T83" fmla="*/ 64 h 124"/>
                <a:gd name="T84" fmla="*/ 1 w 95"/>
                <a:gd name="T85" fmla="*/ 46 h 124"/>
                <a:gd name="T86" fmla="*/ 4 w 95"/>
                <a:gd name="T87" fmla="*/ 30 h 124"/>
                <a:gd name="T88" fmla="*/ 11 w 95"/>
                <a:gd name="T89" fmla="*/ 17 h 124"/>
                <a:gd name="T90" fmla="*/ 21 w 95"/>
                <a:gd name="T91" fmla="*/ 8 h 124"/>
                <a:gd name="T92" fmla="*/ 34 w 95"/>
                <a:gd name="T93" fmla="*/ 2 h 124"/>
                <a:gd name="T94" fmla="*/ 49 w 95"/>
                <a:gd name="T95" fmla="*/ 0 h 124"/>
                <a:gd name="T96" fmla="*/ 62 w 95"/>
                <a:gd name="T97" fmla="*/ 2 h 124"/>
                <a:gd name="T98" fmla="*/ 73 w 95"/>
                <a:gd name="T99" fmla="*/ 8 h 124"/>
                <a:gd name="T100" fmla="*/ 83 w 95"/>
                <a:gd name="T101" fmla="*/ 17 h 124"/>
                <a:gd name="T102" fmla="*/ 90 w 95"/>
                <a:gd name="T103" fmla="*/ 30 h 124"/>
                <a:gd name="T104" fmla="*/ 93 w 95"/>
                <a:gd name="T105" fmla="*/ 46 h 124"/>
                <a:gd name="T106" fmla="*/ 95 w 95"/>
                <a:gd name="T107" fmla="*/ 66 h 124"/>
                <a:gd name="T108" fmla="*/ 95 w 95"/>
                <a:gd name="T109" fmla="*/ 73 h 124"/>
                <a:gd name="T110" fmla="*/ 31 w 95"/>
                <a:gd name="T111" fmla="*/ 73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5" h="124">
                  <a:moveTo>
                    <a:pt x="66" y="52"/>
                  </a:moveTo>
                  <a:lnTo>
                    <a:pt x="66" y="42"/>
                  </a:lnTo>
                  <a:lnTo>
                    <a:pt x="62" y="31"/>
                  </a:lnTo>
                  <a:lnTo>
                    <a:pt x="60" y="29"/>
                  </a:lnTo>
                  <a:lnTo>
                    <a:pt x="53" y="27"/>
                  </a:lnTo>
                  <a:lnTo>
                    <a:pt x="49" y="26"/>
                  </a:lnTo>
                  <a:lnTo>
                    <a:pt x="45" y="26"/>
                  </a:lnTo>
                  <a:lnTo>
                    <a:pt x="42" y="27"/>
                  </a:lnTo>
                  <a:lnTo>
                    <a:pt x="40" y="29"/>
                  </a:lnTo>
                  <a:lnTo>
                    <a:pt x="39" y="31"/>
                  </a:lnTo>
                  <a:lnTo>
                    <a:pt x="37" y="35"/>
                  </a:lnTo>
                  <a:lnTo>
                    <a:pt x="34" y="37"/>
                  </a:lnTo>
                  <a:lnTo>
                    <a:pt x="32" y="40"/>
                  </a:lnTo>
                  <a:lnTo>
                    <a:pt x="31" y="44"/>
                  </a:lnTo>
                  <a:lnTo>
                    <a:pt x="31" y="52"/>
                  </a:lnTo>
                  <a:lnTo>
                    <a:pt x="66" y="52"/>
                  </a:lnTo>
                  <a:close/>
                  <a:moveTo>
                    <a:pt x="31" y="73"/>
                  </a:moveTo>
                  <a:lnTo>
                    <a:pt x="32" y="81"/>
                  </a:lnTo>
                  <a:lnTo>
                    <a:pt x="34" y="88"/>
                  </a:lnTo>
                  <a:lnTo>
                    <a:pt x="37" y="93"/>
                  </a:lnTo>
                  <a:lnTo>
                    <a:pt x="39" y="96"/>
                  </a:lnTo>
                  <a:lnTo>
                    <a:pt x="40" y="98"/>
                  </a:lnTo>
                  <a:lnTo>
                    <a:pt x="42" y="100"/>
                  </a:lnTo>
                  <a:lnTo>
                    <a:pt x="45" y="101"/>
                  </a:lnTo>
                  <a:lnTo>
                    <a:pt x="52" y="101"/>
                  </a:lnTo>
                  <a:lnTo>
                    <a:pt x="55" y="100"/>
                  </a:lnTo>
                  <a:lnTo>
                    <a:pt x="60" y="95"/>
                  </a:lnTo>
                  <a:lnTo>
                    <a:pt x="60" y="94"/>
                  </a:lnTo>
                  <a:lnTo>
                    <a:pt x="61" y="93"/>
                  </a:lnTo>
                  <a:lnTo>
                    <a:pt x="63" y="88"/>
                  </a:lnTo>
                  <a:lnTo>
                    <a:pt x="66" y="86"/>
                  </a:lnTo>
                  <a:lnTo>
                    <a:pt x="95" y="86"/>
                  </a:lnTo>
                  <a:lnTo>
                    <a:pt x="88" y="103"/>
                  </a:lnTo>
                  <a:lnTo>
                    <a:pt x="77" y="115"/>
                  </a:lnTo>
                  <a:lnTo>
                    <a:pt x="64" y="122"/>
                  </a:lnTo>
                  <a:lnTo>
                    <a:pt x="49" y="124"/>
                  </a:lnTo>
                  <a:lnTo>
                    <a:pt x="34" y="122"/>
                  </a:lnTo>
                  <a:lnTo>
                    <a:pt x="21" y="116"/>
                  </a:lnTo>
                  <a:lnTo>
                    <a:pt x="11" y="107"/>
                  </a:lnTo>
                  <a:lnTo>
                    <a:pt x="4" y="94"/>
                  </a:lnTo>
                  <a:lnTo>
                    <a:pt x="1" y="79"/>
                  </a:lnTo>
                  <a:lnTo>
                    <a:pt x="0" y="64"/>
                  </a:lnTo>
                  <a:lnTo>
                    <a:pt x="1" y="46"/>
                  </a:lnTo>
                  <a:lnTo>
                    <a:pt x="4" y="30"/>
                  </a:lnTo>
                  <a:lnTo>
                    <a:pt x="11" y="17"/>
                  </a:lnTo>
                  <a:lnTo>
                    <a:pt x="21" y="8"/>
                  </a:lnTo>
                  <a:lnTo>
                    <a:pt x="34" y="2"/>
                  </a:lnTo>
                  <a:lnTo>
                    <a:pt x="49" y="0"/>
                  </a:lnTo>
                  <a:lnTo>
                    <a:pt x="62" y="2"/>
                  </a:lnTo>
                  <a:lnTo>
                    <a:pt x="73" y="8"/>
                  </a:lnTo>
                  <a:lnTo>
                    <a:pt x="83" y="17"/>
                  </a:lnTo>
                  <a:lnTo>
                    <a:pt x="90" y="30"/>
                  </a:lnTo>
                  <a:lnTo>
                    <a:pt x="93" y="46"/>
                  </a:lnTo>
                  <a:lnTo>
                    <a:pt x="95" y="66"/>
                  </a:lnTo>
                  <a:lnTo>
                    <a:pt x="95" y="73"/>
                  </a:lnTo>
                  <a:lnTo>
                    <a:pt x="31" y="7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33" name="Freeform 33"/>
            <p:cNvSpPr>
              <a:spLocks/>
            </p:cNvSpPr>
            <p:nvPr/>
          </p:nvSpPr>
          <p:spPr bwMode="auto">
            <a:xfrm>
              <a:off x="1210" y="3972"/>
              <a:ext cx="17" cy="23"/>
            </a:xfrm>
            <a:custGeom>
              <a:avLst/>
              <a:gdLst>
                <a:gd name="T0" fmla="*/ 55 w 87"/>
                <a:gd name="T1" fmla="*/ 117 h 117"/>
                <a:gd name="T2" fmla="*/ 55 w 87"/>
                <a:gd name="T3" fmla="*/ 38 h 117"/>
                <a:gd name="T4" fmla="*/ 53 w 87"/>
                <a:gd name="T5" fmla="*/ 31 h 117"/>
                <a:gd name="T6" fmla="*/ 52 w 87"/>
                <a:gd name="T7" fmla="*/ 30 h 117"/>
                <a:gd name="T8" fmla="*/ 47 w 87"/>
                <a:gd name="T9" fmla="*/ 27 h 117"/>
                <a:gd name="T10" fmla="*/ 44 w 87"/>
                <a:gd name="T11" fmla="*/ 27 h 117"/>
                <a:gd name="T12" fmla="*/ 39 w 87"/>
                <a:gd name="T13" fmla="*/ 30 h 117"/>
                <a:gd name="T14" fmla="*/ 35 w 87"/>
                <a:gd name="T15" fmla="*/ 34 h 117"/>
                <a:gd name="T16" fmla="*/ 35 w 87"/>
                <a:gd name="T17" fmla="*/ 35 h 117"/>
                <a:gd name="T18" fmla="*/ 34 w 87"/>
                <a:gd name="T19" fmla="*/ 38 h 117"/>
                <a:gd name="T20" fmla="*/ 34 w 87"/>
                <a:gd name="T21" fmla="*/ 40 h 117"/>
                <a:gd name="T22" fmla="*/ 33 w 87"/>
                <a:gd name="T23" fmla="*/ 43 h 117"/>
                <a:gd name="T24" fmla="*/ 33 w 87"/>
                <a:gd name="T25" fmla="*/ 117 h 117"/>
                <a:gd name="T26" fmla="*/ 0 w 87"/>
                <a:gd name="T27" fmla="*/ 117 h 117"/>
                <a:gd name="T28" fmla="*/ 0 w 87"/>
                <a:gd name="T29" fmla="*/ 0 h 117"/>
                <a:gd name="T30" fmla="*/ 29 w 87"/>
                <a:gd name="T31" fmla="*/ 0 h 117"/>
                <a:gd name="T32" fmla="*/ 29 w 87"/>
                <a:gd name="T33" fmla="*/ 16 h 117"/>
                <a:gd name="T34" fmla="*/ 44 w 87"/>
                <a:gd name="T35" fmla="*/ 2 h 117"/>
                <a:gd name="T36" fmla="*/ 53 w 87"/>
                <a:gd name="T37" fmla="*/ 0 h 117"/>
                <a:gd name="T38" fmla="*/ 64 w 87"/>
                <a:gd name="T39" fmla="*/ 0 h 117"/>
                <a:gd name="T40" fmla="*/ 75 w 87"/>
                <a:gd name="T41" fmla="*/ 1 h 117"/>
                <a:gd name="T42" fmla="*/ 82 w 87"/>
                <a:gd name="T43" fmla="*/ 5 h 117"/>
                <a:gd name="T44" fmla="*/ 86 w 87"/>
                <a:gd name="T45" fmla="*/ 13 h 117"/>
                <a:gd name="T46" fmla="*/ 87 w 87"/>
                <a:gd name="T47" fmla="*/ 23 h 117"/>
                <a:gd name="T48" fmla="*/ 87 w 87"/>
                <a:gd name="T49" fmla="*/ 117 h 117"/>
                <a:gd name="T50" fmla="*/ 55 w 87"/>
                <a:gd name="T51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7" h="117">
                  <a:moveTo>
                    <a:pt x="55" y="117"/>
                  </a:moveTo>
                  <a:lnTo>
                    <a:pt x="55" y="38"/>
                  </a:lnTo>
                  <a:lnTo>
                    <a:pt x="53" y="31"/>
                  </a:lnTo>
                  <a:lnTo>
                    <a:pt x="52" y="30"/>
                  </a:lnTo>
                  <a:lnTo>
                    <a:pt x="47" y="27"/>
                  </a:lnTo>
                  <a:lnTo>
                    <a:pt x="44" y="27"/>
                  </a:lnTo>
                  <a:lnTo>
                    <a:pt x="39" y="30"/>
                  </a:lnTo>
                  <a:lnTo>
                    <a:pt x="35" y="34"/>
                  </a:lnTo>
                  <a:lnTo>
                    <a:pt x="35" y="35"/>
                  </a:lnTo>
                  <a:lnTo>
                    <a:pt x="34" y="38"/>
                  </a:lnTo>
                  <a:lnTo>
                    <a:pt x="34" y="40"/>
                  </a:lnTo>
                  <a:lnTo>
                    <a:pt x="33" y="43"/>
                  </a:lnTo>
                  <a:lnTo>
                    <a:pt x="33" y="117"/>
                  </a:lnTo>
                  <a:lnTo>
                    <a:pt x="0" y="117"/>
                  </a:lnTo>
                  <a:lnTo>
                    <a:pt x="0" y="0"/>
                  </a:lnTo>
                  <a:lnTo>
                    <a:pt x="29" y="0"/>
                  </a:lnTo>
                  <a:lnTo>
                    <a:pt x="29" y="16"/>
                  </a:lnTo>
                  <a:lnTo>
                    <a:pt x="44" y="2"/>
                  </a:lnTo>
                  <a:lnTo>
                    <a:pt x="53" y="0"/>
                  </a:lnTo>
                  <a:lnTo>
                    <a:pt x="64" y="0"/>
                  </a:lnTo>
                  <a:lnTo>
                    <a:pt x="75" y="1"/>
                  </a:lnTo>
                  <a:lnTo>
                    <a:pt x="82" y="5"/>
                  </a:lnTo>
                  <a:lnTo>
                    <a:pt x="86" y="13"/>
                  </a:lnTo>
                  <a:lnTo>
                    <a:pt x="87" y="23"/>
                  </a:lnTo>
                  <a:lnTo>
                    <a:pt x="87" y="117"/>
                  </a:lnTo>
                  <a:lnTo>
                    <a:pt x="55" y="1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34" name="Freeform 34"/>
            <p:cNvSpPr>
              <a:spLocks/>
            </p:cNvSpPr>
            <p:nvPr/>
          </p:nvSpPr>
          <p:spPr bwMode="auto">
            <a:xfrm>
              <a:off x="1230" y="3965"/>
              <a:ext cx="12" cy="30"/>
            </a:xfrm>
            <a:custGeom>
              <a:avLst/>
              <a:gdLst>
                <a:gd name="T0" fmla="*/ 14 w 57"/>
                <a:gd name="T1" fmla="*/ 152 h 152"/>
                <a:gd name="T2" fmla="*/ 14 w 57"/>
                <a:gd name="T3" fmla="*/ 60 h 152"/>
                <a:gd name="T4" fmla="*/ 0 w 57"/>
                <a:gd name="T5" fmla="*/ 60 h 152"/>
                <a:gd name="T6" fmla="*/ 0 w 57"/>
                <a:gd name="T7" fmla="*/ 35 h 152"/>
                <a:gd name="T8" fmla="*/ 14 w 57"/>
                <a:gd name="T9" fmla="*/ 35 h 152"/>
                <a:gd name="T10" fmla="*/ 14 w 57"/>
                <a:gd name="T11" fmla="*/ 0 h 152"/>
                <a:gd name="T12" fmla="*/ 46 w 57"/>
                <a:gd name="T13" fmla="*/ 0 h 152"/>
                <a:gd name="T14" fmla="*/ 46 w 57"/>
                <a:gd name="T15" fmla="*/ 35 h 152"/>
                <a:gd name="T16" fmla="*/ 57 w 57"/>
                <a:gd name="T17" fmla="*/ 35 h 152"/>
                <a:gd name="T18" fmla="*/ 57 w 57"/>
                <a:gd name="T19" fmla="*/ 60 h 152"/>
                <a:gd name="T20" fmla="*/ 46 w 57"/>
                <a:gd name="T21" fmla="*/ 60 h 152"/>
                <a:gd name="T22" fmla="*/ 46 w 57"/>
                <a:gd name="T23" fmla="*/ 152 h 152"/>
                <a:gd name="T24" fmla="*/ 14 w 57"/>
                <a:gd name="T25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" h="152">
                  <a:moveTo>
                    <a:pt x="14" y="152"/>
                  </a:moveTo>
                  <a:lnTo>
                    <a:pt x="14" y="60"/>
                  </a:lnTo>
                  <a:lnTo>
                    <a:pt x="0" y="60"/>
                  </a:lnTo>
                  <a:lnTo>
                    <a:pt x="0" y="35"/>
                  </a:lnTo>
                  <a:lnTo>
                    <a:pt x="14" y="35"/>
                  </a:lnTo>
                  <a:lnTo>
                    <a:pt x="14" y="0"/>
                  </a:lnTo>
                  <a:lnTo>
                    <a:pt x="46" y="0"/>
                  </a:lnTo>
                  <a:lnTo>
                    <a:pt x="46" y="35"/>
                  </a:lnTo>
                  <a:lnTo>
                    <a:pt x="57" y="35"/>
                  </a:lnTo>
                  <a:lnTo>
                    <a:pt x="57" y="60"/>
                  </a:lnTo>
                  <a:lnTo>
                    <a:pt x="46" y="60"/>
                  </a:lnTo>
                  <a:lnTo>
                    <a:pt x="46" y="152"/>
                  </a:lnTo>
                  <a:lnTo>
                    <a:pt x="14" y="15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35" name="Freeform 35"/>
            <p:cNvSpPr>
              <a:spLocks noEditPoints="1"/>
            </p:cNvSpPr>
            <p:nvPr/>
          </p:nvSpPr>
          <p:spPr bwMode="auto">
            <a:xfrm>
              <a:off x="1244" y="3971"/>
              <a:ext cx="20" cy="25"/>
            </a:xfrm>
            <a:custGeom>
              <a:avLst/>
              <a:gdLst>
                <a:gd name="T0" fmla="*/ 52 w 101"/>
                <a:gd name="T1" fmla="*/ 95 h 124"/>
                <a:gd name="T2" fmla="*/ 55 w 101"/>
                <a:gd name="T3" fmla="*/ 95 h 124"/>
                <a:gd name="T4" fmla="*/ 59 w 101"/>
                <a:gd name="T5" fmla="*/ 93 h 124"/>
                <a:gd name="T6" fmla="*/ 61 w 101"/>
                <a:gd name="T7" fmla="*/ 91 h 124"/>
                <a:gd name="T8" fmla="*/ 63 w 101"/>
                <a:gd name="T9" fmla="*/ 86 h 124"/>
                <a:gd name="T10" fmla="*/ 68 w 101"/>
                <a:gd name="T11" fmla="*/ 76 h 124"/>
                <a:gd name="T12" fmla="*/ 69 w 101"/>
                <a:gd name="T13" fmla="*/ 64 h 124"/>
                <a:gd name="T14" fmla="*/ 68 w 101"/>
                <a:gd name="T15" fmla="*/ 53 h 124"/>
                <a:gd name="T16" fmla="*/ 67 w 101"/>
                <a:gd name="T17" fmla="*/ 45 h 124"/>
                <a:gd name="T18" fmla="*/ 61 w 101"/>
                <a:gd name="T19" fmla="*/ 34 h 124"/>
                <a:gd name="T20" fmla="*/ 59 w 101"/>
                <a:gd name="T21" fmla="*/ 31 h 124"/>
                <a:gd name="T22" fmla="*/ 55 w 101"/>
                <a:gd name="T23" fmla="*/ 29 h 124"/>
                <a:gd name="T24" fmla="*/ 49 w 101"/>
                <a:gd name="T25" fmla="*/ 29 h 124"/>
                <a:gd name="T26" fmla="*/ 44 w 101"/>
                <a:gd name="T27" fmla="*/ 30 h 124"/>
                <a:gd name="T28" fmla="*/ 40 w 101"/>
                <a:gd name="T29" fmla="*/ 35 h 124"/>
                <a:gd name="T30" fmla="*/ 38 w 101"/>
                <a:gd name="T31" fmla="*/ 38 h 124"/>
                <a:gd name="T32" fmla="*/ 34 w 101"/>
                <a:gd name="T33" fmla="*/ 45 h 124"/>
                <a:gd name="T34" fmla="*/ 33 w 101"/>
                <a:gd name="T35" fmla="*/ 53 h 124"/>
                <a:gd name="T36" fmla="*/ 32 w 101"/>
                <a:gd name="T37" fmla="*/ 64 h 124"/>
                <a:gd name="T38" fmla="*/ 33 w 101"/>
                <a:gd name="T39" fmla="*/ 76 h 124"/>
                <a:gd name="T40" fmla="*/ 38 w 101"/>
                <a:gd name="T41" fmla="*/ 86 h 124"/>
                <a:gd name="T42" fmla="*/ 40 w 101"/>
                <a:gd name="T43" fmla="*/ 89 h 124"/>
                <a:gd name="T44" fmla="*/ 44 w 101"/>
                <a:gd name="T45" fmla="*/ 94 h 124"/>
                <a:gd name="T46" fmla="*/ 49 w 101"/>
                <a:gd name="T47" fmla="*/ 95 h 124"/>
                <a:gd name="T48" fmla="*/ 52 w 101"/>
                <a:gd name="T49" fmla="*/ 95 h 124"/>
                <a:gd name="T50" fmla="*/ 101 w 101"/>
                <a:gd name="T51" fmla="*/ 64 h 124"/>
                <a:gd name="T52" fmla="*/ 99 w 101"/>
                <a:gd name="T53" fmla="*/ 79 h 124"/>
                <a:gd name="T54" fmla="*/ 93 w 101"/>
                <a:gd name="T55" fmla="*/ 94 h 124"/>
                <a:gd name="T56" fmla="*/ 87 w 101"/>
                <a:gd name="T57" fmla="*/ 107 h 124"/>
                <a:gd name="T58" fmla="*/ 77 w 101"/>
                <a:gd name="T59" fmla="*/ 116 h 124"/>
                <a:gd name="T60" fmla="*/ 65 w 101"/>
                <a:gd name="T61" fmla="*/ 122 h 124"/>
                <a:gd name="T62" fmla="*/ 52 w 101"/>
                <a:gd name="T63" fmla="*/ 124 h 124"/>
                <a:gd name="T64" fmla="*/ 36 w 101"/>
                <a:gd name="T65" fmla="*/ 122 h 124"/>
                <a:gd name="T66" fmla="*/ 24 w 101"/>
                <a:gd name="T67" fmla="*/ 116 h 124"/>
                <a:gd name="T68" fmla="*/ 14 w 101"/>
                <a:gd name="T69" fmla="*/ 107 h 124"/>
                <a:gd name="T70" fmla="*/ 6 w 101"/>
                <a:gd name="T71" fmla="*/ 94 h 124"/>
                <a:gd name="T72" fmla="*/ 2 w 101"/>
                <a:gd name="T73" fmla="*/ 79 h 124"/>
                <a:gd name="T74" fmla="*/ 0 w 101"/>
                <a:gd name="T75" fmla="*/ 64 h 124"/>
                <a:gd name="T76" fmla="*/ 2 w 101"/>
                <a:gd name="T77" fmla="*/ 46 h 124"/>
                <a:gd name="T78" fmla="*/ 6 w 101"/>
                <a:gd name="T79" fmla="*/ 30 h 124"/>
                <a:gd name="T80" fmla="*/ 14 w 101"/>
                <a:gd name="T81" fmla="*/ 17 h 124"/>
                <a:gd name="T82" fmla="*/ 24 w 101"/>
                <a:gd name="T83" fmla="*/ 8 h 124"/>
                <a:gd name="T84" fmla="*/ 36 w 101"/>
                <a:gd name="T85" fmla="*/ 2 h 124"/>
                <a:gd name="T86" fmla="*/ 52 w 101"/>
                <a:gd name="T87" fmla="*/ 0 h 124"/>
                <a:gd name="T88" fmla="*/ 65 w 101"/>
                <a:gd name="T89" fmla="*/ 2 h 124"/>
                <a:gd name="T90" fmla="*/ 77 w 101"/>
                <a:gd name="T91" fmla="*/ 8 h 124"/>
                <a:gd name="T92" fmla="*/ 87 w 101"/>
                <a:gd name="T93" fmla="*/ 17 h 124"/>
                <a:gd name="T94" fmla="*/ 93 w 101"/>
                <a:gd name="T95" fmla="*/ 30 h 124"/>
                <a:gd name="T96" fmla="*/ 99 w 101"/>
                <a:gd name="T97" fmla="*/ 46 h 124"/>
                <a:gd name="T98" fmla="*/ 101 w 101"/>
                <a:gd name="T99" fmla="*/ 6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1" h="124">
                  <a:moveTo>
                    <a:pt x="52" y="95"/>
                  </a:moveTo>
                  <a:lnTo>
                    <a:pt x="55" y="95"/>
                  </a:lnTo>
                  <a:lnTo>
                    <a:pt x="59" y="93"/>
                  </a:lnTo>
                  <a:lnTo>
                    <a:pt x="61" y="91"/>
                  </a:lnTo>
                  <a:lnTo>
                    <a:pt x="63" y="86"/>
                  </a:lnTo>
                  <a:lnTo>
                    <a:pt x="68" y="76"/>
                  </a:lnTo>
                  <a:lnTo>
                    <a:pt x="69" y="64"/>
                  </a:lnTo>
                  <a:lnTo>
                    <a:pt x="68" y="53"/>
                  </a:lnTo>
                  <a:lnTo>
                    <a:pt x="67" y="45"/>
                  </a:lnTo>
                  <a:lnTo>
                    <a:pt x="61" y="34"/>
                  </a:lnTo>
                  <a:lnTo>
                    <a:pt x="59" y="31"/>
                  </a:lnTo>
                  <a:lnTo>
                    <a:pt x="55" y="29"/>
                  </a:lnTo>
                  <a:lnTo>
                    <a:pt x="49" y="29"/>
                  </a:lnTo>
                  <a:lnTo>
                    <a:pt x="44" y="30"/>
                  </a:lnTo>
                  <a:lnTo>
                    <a:pt x="40" y="35"/>
                  </a:lnTo>
                  <a:lnTo>
                    <a:pt x="38" y="38"/>
                  </a:lnTo>
                  <a:lnTo>
                    <a:pt x="34" y="45"/>
                  </a:lnTo>
                  <a:lnTo>
                    <a:pt x="33" y="53"/>
                  </a:lnTo>
                  <a:lnTo>
                    <a:pt x="32" y="64"/>
                  </a:lnTo>
                  <a:lnTo>
                    <a:pt x="33" y="76"/>
                  </a:lnTo>
                  <a:lnTo>
                    <a:pt x="38" y="86"/>
                  </a:lnTo>
                  <a:lnTo>
                    <a:pt x="40" y="89"/>
                  </a:lnTo>
                  <a:lnTo>
                    <a:pt x="44" y="94"/>
                  </a:lnTo>
                  <a:lnTo>
                    <a:pt x="49" y="95"/>
                  </a:lnTo>
                  <a:lnTo>
                    <a:pt x="52" y="95"/>
                  </a:lnTo>
                  <a:close/>
                  <a:moveTo>
                    <a:pt x="101" y="64"/>
                  </a:moveTo>
                  <a:lnTo>
                    <a:pt x="99" y="79"/>
                  </a:lnTo>
                  <a:lnTo>
                    <a:pt x="93" y="94"/>
                  </a:lnTo>
                  <a:lnTo>
                    <a:pt x="87" y="107"/>
                  </a:lnTo>
                  <a:lnTo>
                    <a:pt x="77" y="116"/>
                  </a:lnTo>
                  <a:lnTo>
                    <a:pt x="65" y="122"/>
                  </a:lnTo>
                  <a:lnTo>
                    <a:pt x="52" y="124"/>
                  </a:lnTo>
                  <a:lnTo>
                    <a:pt x="36" y="122"/>
                  </a:lnTo>
                  <a:lnTo>
                    <a:pt x="24" y="116"/>
                  </a:lnTo>
                  <a:lnTo>
                    <a:pt x="14" y="107"/>
                  </a:lnTo>
                  <a:lnTo>
                    <a:pt x="6" y="94"/>
                  </a:lnTo>
                  <a:lnTo>
                    <a:pt x="2" y="79"/>
                  </a:lnTo>
                  <a:lnTo>
                    <a:pt x="0" y="64"/>
                  </a:lnTo>
                  <a:lnTo>
                    <a:pt x="2" y="46"/>
                  </a:lnTo>
                  <a:lnTo>
                    <a:pt x="6" y="30"/>
                  </a:lnTo>
                  <a:lnTo>
                    <a:pt x="14" y="17"/>
                  </a:lnTo>
                  <a:lnTo>
                    <a:pt x="24" y="8"/>
                  </a:lnTo>
                  <a:lnTo>
                    <a:pt x="36" y="2"/>
                  </a:lnTo>
                  <a:lnTo>
                    <a:pt x="52" y="0"/>
                  </a:lnTo>
                  <a:lnTo>
                    <a:pt x="65" y="2"/>
                  </a:lnTo>
                  <a:lnTo>
                    <a:pt x="77" y="8"/>
                  </a:lnTo>
                  <a:lnTo>
                    <a:pt x="87" y="17"/>
                  </a:lnTo>
                  <a:lnTo>
                    <a:pt x="93" y="30"/>
                  </a:lnTo>
                  <a:lnTo>
                    <a:pt x="99" y="46"/>
                  </a:lnTo>
                  <a:lnTo>
                    <a:pt x="101" y="6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36" name="Freeform 36"/>
            <p:cNvSpPr>
              <a:spLocks/>
            </p:cNvSpPr>
            <p:nvPr/>
          </p:nvSpPr>
          <p:spPr bwMode="auto">
            <a:xfrm>
              <a:off x="1276" y="3960"/>
              <a:ext cx="32" cy="35"/>
            </a:xfrm>
            <a:custGeom>
              <a:avLst/>
              <a:gdLst>
                <a:gd name="T0" fmla="*/ 0 w 156"/>
                <a:gd name="T1" fmla="*/ 175 h 175"/>
                <a:gd name="T2" fmla="*/ 17 w 156"/>
                <a:gd name="T3" fmla="*/ 0 h 175"/>
                <a:gd name="T4" fmla="*/ 63 w 156"/>
                <a:gd name="T5" fmla="*/ 0 h 175"/>
                <a:gd name="T6" fmla="*/ 72 w 156"/>
                <a:gd name="T7" fmla="*/ 65 h 175"/>
                <a:gd name="T8" fmla="*/ 74 w 156"/>
                <a:gd name="T9" fmla="*/ 77 h 175"/>
                <a:gd name="T10" fmla="*/ 75 w 156"/>
                <a:gd name="T11" fmla="*/ 87 h 175"/>
                <a:gd name="T12" fmla="*/ 78 w 156"/>
                <a:gd name="T13" fmla="*/ 98 h 175"/>
                <a:gd name="T14" fmla="*/ 78 w 156"/>
                <a:gd name="T15" fmla="*/ 123 h 175"/>
                <a:gd name="T16" fmla="*/ 80 w 156"/>
                <a:gd name="T17" fmla="*/ 109 h 175"/>
                <a:gd name="T18" fmla="*/ 81 w 156"/>
                <a:gd name="T19" fmla="*/ 96 h 175"/>
                <a:gd name="T20" fmla="*/ 83 w 156"/>
                <a:gd name="T21" fmla="*/ 85 h 175"/>
                <a:gd name="T22" fmla="*/ 83 w 156"/>
                <a:gd name="T23" fmla="*/ 74 h 175"/>
                <a:gd name="T24" fmla="*/ 87 w 156"/>
                <a:gd name="T25" fmla="*/ 65 h 175"/>
                <a:gd name="T26" fmla="*/ 95 w 156"/>
                <a:gd name="T27" fmla="*/ 0 h 175"/>
                <a:gd name="T28" fmla="*/ 141 w 156"/>
                <a:gd name="T29" fmla="*/ 0 h 175"/>
                <a:gd name="T30" fmla="*/ 156 w 156"/>
                <a:gd name="T31" fmla="*/ 175 h 175"/>
                <a:gd name="T32" fmla="*/ 121 w 156"/>
                <a:gd name="T33" fmla="*/ 175 h 175"/>
                <a:gd name="T34" fmla="*/ 118 w 156"/>
                <a:gd name="T35" fmla="*/ 94 h 175"/>
                <a:gd name="T36" fmla="*/ 118 w 156"/>
                <a:gd name="T37" fmla="*/ 92 h 175"/>
                <a:gd name="T38" fmla="*/ 116 w 156"/>
                <a:gd name="T39" fmla="*/ 88 h 175"/>
                <a:gd name="T40" fmla="*/ 116 w 156"/>
                <a:gd name="T41" fmla="*/ 31 h 175"/>
                <a:gd name="T42" fmla="*/ 92 w 156"/>
                <a:gd name="T43" fmla="*/ 175 h 175"/>
                <a:gd name="T44" fmla="*/ 66 w 156"/>
                <a:gd name="T45" fmla="*/ 175 h 175"/>
                <a:gd name="T46" fmla="*/ 43 w 156"/>
                <a:gd name="T47" fmla="*/ 31 h 175"/>
                <a:gd name="T48" fmla="*/ 43 w 156"/>
                <a:gd name="T49" fmla="*/ 90 h 175"/>
                <a:gd name="T50" fmla="*/ 41 w 156"/>
                <a:gd name="T51" fmla="*/ 94 h 175"/>
                <a:gd name="T52" fmla="*/ 37 w 156"/>
                <a:gd name="T53" fmla="*/ 175 h 175"/>
                <a:gd name="T54" fmla="*/ 0 w 156"/>
                <a:gd name="T55" fmla="*/ 175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6" h="175">
                  <a:moveTo>
                    <a:pt x="0" y="175"/>
                  </a:moveTo>
                  <a:lnTo>
                    <a:pt x="17" y="0"/>
                  </a:lnTo>
                  <a:lnTo>
                    <a:pt x="63" y="0"/>
                  </a:lnTo>
                  <a:lnTo>
                    <a:pt x="72" y="65"/>
                  </a:lnTo>
                  <a:lnTo>
                    <a:pt x="74" y="77"/>
                  </a:lnTo>
                  <a:lnTo>
                    <a:pt x="75" y="87"/>
                  </a:lnTo>
                  <a:lnTo>
                    <a:pt x="78" y="98"/>
                  </a:lnTo>
                  <a:lnTo>
                    <a:pt x="78" y="123"/>
                  </a:lnTo>
                  <a:lnTo>
                    <a:pt x="80" y="109"/>
                  </a:lnTo>
                  <a:lnTo>
                    <a:pt x="81" y="96"/>
                  </a:lnTo>
                  <a:lnTo>
                    <a:pt x="83" y="85"/>
                  </a:lnTo>
                  <a:lnTo>
                    <a:pt x="83" y="74"/>
                  </a:lnTo>
                  <a:lnTo>
                    <a:pt x="87" y="65"/>
                  </a:lnTo>
                  <a:lnTo>
                    <a:pt x="95" y="0"/>
                  </a:lnTo>
                  <a:lnTo>
                    <a:pt x="141" y="0"/>
                  </a:lnTo>
                  <a:lnTo>
                    <a:pt x="156" y="175"/>
                  </a:lnTo>
                  <a:lnTo>
                    <a:pt x="121" y="175"/>
                  </a:lnTo>
                  <a:lnTo>
                    <a:pt x="118" y="94"/>
                  </a:lnTo>
                  <a:lnTo>
                    <a:pt x="118" y="92"/>
                  </a:lnTo>
                  <a:lnTo>
                    <a:pt x="116" y="88"/>
                  </a:lnTo>
                  <a:lnTo>
                    <a:pt x="116" y="31"/>
                  </a:lnTo>
                  <a:lnTo>
                    <a:pt x="92" y="175"/>
                  </a:lnTo>
                  <a:lnTo>
                    <a:pt x="66" y="175"/>
                  </a:lnTo>
                  <a:lnTo>
                    <a:pt x="43" y="31"/>
                  </a:lnTo>
                  <a:lnTo>
                    <a:pt x="43" y="90"/>
                  </a:lnTo>
                  <a:lnTo>
                    <a:pt x="41" y="94"/>
                  </a:lnTo>
                  <a:lnTo>
                    <a:pt x="37" y="175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37" name="Freeform 37"/>
            <p:cNvSpPr>
              <a:spLocks noEditPoints="1"/>
            </p:cNvSpPr>
            <p:nvPr/>
          </p:nvSpPr>
          <p:spPr bwMode="auto">
            <a:xfrm>
              <a:off x="1311" y="3961"/>
              <a:ext cx="7" cy="34"/>
            </a:xfrm>
            <a:custGeom>
              <a:avLst/>
              <a:gdLst>
                <a:gd name="T0" fmla="*/ 0 w 38"/>
                <a:gd name="T1" fmla="*/ 20 h 170"/>
                <a:gd name="T2" fmla="*/ 0 w 38"/>
                <a:gd name="T3" fmla="*/ 15 h 170"/>
                <a:gd name="T4" fmla="*/ 2 w 38"/>
                <a:gd name="T5" fmla="*/ 11 h 170"/>
                <a:gd name="T6" fmla="*/ 4 w 38"/>
                <a:gd name="T7" fmla="*/ 9 h 170"/>
                <a:gd name="T8" fmla="*/ 6 w 38"/>
                <a:gd name="T9" fmla="*/ 6 h 170"/>
                <a:gd name="T10" fmla="*/ 8 w 38"/>
                <a:gd name="T11" fmla="*/ 4 h 170"/>
                <a:gd name="T12" fmla="*/ 18 w 38"/>
                <a:gd name="T13" fmla="*/ 0 h 170"/>
                <a:gd name="T14" fmla="*/ 23 w 38"/>
                <a:gd name="T15" fmla="*/ 1 h 170"/>
                <a:gd name="T16" fmla="*/ 29 w 38"/>
                <a:gd name="T17" fmla="*/ 4 h 170"/>
                <a:gd name="T18" fmla="*/ 33 w 38"/>
                <a:gd name="T19" fmla="*/ 6 h 170"/>
                <a:gd name="T20" fmla="*/ 35 w 38"/>
                <a:gd name="T21" fmla="*/ 9 h 170"/>
                <a:gd name="T22" fmla="*/ 36 w 38"/>
                <a:gd name="T23" fmla="*/ 14 h 170"/>
                <a:gd name="T24" fmla="*/ 38 w 38"/>
                <a:gd name="T25" fmla="*/ 17 h 170"/>
                <a:gd name="T26" fmla="*/ 38 w 38"/>
                <a:gd name="T27" fmla="*/ 24 h 170"/>
                <a:gd name="T28" fmla="*/ 36 w 38"/>
                <a:gd name="T29" fmla="*/ 28 h 170"/>
                <a:gd name="T30" fmla="*/ 35 w 38"/>
                <a:gd name="T31" fmla="*/ 31 h 170"/>
                <a:gd name="T32" fmla="*/ 33 w 38"/>
                <a:gd name="T33" fmla="*/ 35 h 170"/>
                <a:gd name="T34" fmla="*/ 29 w 38"/>
                <a:gd name="T35" fmla="*/ 37 h 170"/>
                <a:gd name="T36" fmla="*/ 26 w 38"/>
                <a:gd name="T37" fmla="*/ 38 h 170"/>
                <a:gd name="T38" fmla="*/ 12 w 38"/>
                <a:gd name="T39" fmla="*/ 38 h 170"/>
                <a:gd name="T40" fmla="*/ 8 w 38"/>
                <a:gd name="T41" fmla="*/ 37 h 170"/>
                <a:gd name="T42" fmla="*/ 6 w 38"/>
                <a:gd name="T43" fmla="*/ 35 h 170"/>
                <a:gd name="T44" fmla="*/ 4 w 38"/>
                <a:gd name="T45" fmla="*/ 31 h 170"/>
                <a:gd name="T46" fmla="*/ 2 w 38"/>
                <a:gd name="T47" fmla="*/ 29 h 170"/>
                <a:gd name="T48" fmla="*/ 0 w 38"/>
                <a:gd name="T49" fmla="*/ 26 h 170"/>
                <a:gd name="T50" fmla="*/ 0 w 38"/>
                <a:gd name="T51" fmla="*/ 20 h 170"/>
                <a:gd name="T52" fmla="*/ 4 w 38"/>
                <a:gd name="T53" fmla="*/ 170 h 170"/>
                <a:gd name="T54" fmla="*/ 4 w 38"/>
                <a:gd name="T55" fmla="*/ 53 h 170"/>
                <a:gd name="T56" fmla="*/ 35 w 38"/>
                <a:gd name="T57" fmla="*/ 53 h 170"/>
                <a:gd name="T58" fmla="*/ 35 w 38"/>
                <a:gd name="T59" fmla="*/ 170 h 170"/>
                <a:gd name="T60" fmla="*/ 4 w 38"/>
                <a:gd name="T61" fmla="*/ 17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8" h="170">
                  <a:moveTo>
                    <a:pt x="0" y="20"/>
                  </a:moveTo>
                  <a:lnTo>
                    <a:pt x="0" y="15"/>
                  </a:lnTo>
                  <a:lnTo>
                    <a:pt x="2" y="11"/>
                  </a:lnTo>
                  <a:lnTo>
                    <a:pt x="4" y="9"/>
                  </a:lnTo>
                  <a:lnTo>
                    <a:pt x="6" y="6"/>
                  </a:lnTo>
                  <a:lnTo>
                    <a:pt x="8" y="4"/>
                  </a:lnTo>
                  <a:lnTo>
                    <a:pt x="18" y="0"/>
                  </a:lnTo>
                  <a:lnTo>
                    <a:pt x="23" y="1"/>
                  </a:lnTo>
                  <a:lnTo>
                    <a:pt x="29" y="4"/>
                  </a:lnTo>
                  <a:lnTo>
                    <a:pt x="33" y="6"/>
                  </a:lnTo>
                  <a:lnTo>
                    <a:pt x="35" y="9"/>
                  </a:lnTo>
                  <a:lnTo>
                    <a:pt x="36" y="14"/>
                  </a:lnTo>
                  <a:lnTo>
                    <a:pt x="38" y="17"/>
                  </a:lnTo>
                  <a:lnTo>
                    <a:pt x="38" y="24"/>
                  </a:lnTo>
                  <a:lnTo>
                    <a:pt x="36" y="28"/>
                  </a:lnTo>
                  <a:lnTo>
                    <a:pt x="35" y="31"/>
                  </a:lnTo>
                  <a:lnTo>
                    <a:pt x="33" y="35"/>
                  </a:lnTo>
                  <a:lnTo>
                    <a:pt x="29" y="37"/>
                  </a:lnTo>
                  <a:lnTo>
                    <a:pt x="26" y="38"/>
                  </a:lnTo>
                  <a:lnTo>
                    <a:pt x="12" y="38"/>
                  </a:lnTo>
                  <a:lnTo>
                    <a:pt x="8" y="37"/>
                  </a:lnTo>
                  <a:lnTo>
                    <a:pt x="6" y="35"/>
                  </a:lnTo>
                  <a:lnTo>
                    <a:pt x="4" y="31"/>
                  </a:lnTo>
                  <a:lnTo>
                    <a:pt x="2" y="29"/>
                  </a:lnTo>
                  <a:lnTo>
                    <a:pt x="0" y="26"/>
                  </a:lnTo>
                  <a:lnTo>
                    <a:pt x="0" y="20"/>
                  </a:lnTo>
                  <a:close/>
                  <a:moveTo>
                    <a:pt x="4" y="170"/>
                  </a:moveTo>
                  <a:lnTo>
                    <a:pt x="4" y="53"/>
                  </a:lnTo>
                  <a:lnTo>
                    <a:pt x="35" y="53"/>
                  </a:lnTo>
                  <a:lnTo>
                    <a:pt x="35" y="170"/>
                  </a:lnTo>
                  <a:lnTo>
                    <a:pt x="4" y="17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38" name="Freeform 38"/>
            <p:cNvSpPr>
              <a:spLocks/>
            </p:cNvSpPr>
            <p:nvPr/>
          </p:nvSpPr>
          <p:spPr bwMode="auto">
            <a:xfrm>
              <a:off x="1322" y="3972"/>
              <a:ext cx="18" cy="23"/>
            </a:xfrm>
            <a:custGeom>
              <a:avLst/>
              <a:gdLst>
                <a:gd name="T0" fmla="*/ 58 w 90"/>
                <a:gd name="T1" fmla="*/ 117 h 117"/>
                <a:gd name="T2" fmla="*/ 58 w 90"/>
                <a:gd name="T3" fmla="*/ 41 h 117"/>
                <a:gd name="T4" fmla="*/ 57 w 90"/>
                <a:gd name="T5" fmla="*/ 38 h 117"/>
                <a:gd name="T6" fmla="*/ 55 w 90"/>
                <a:gd name="T7" fmla="*/ 34 h 117"/>
                <a:gd name="T8" fmla="*/ 55 w 90"/>
                <a:gd name="T9" fmla="*/ 31 h 117"/>
                <a:gd name="T10" fmla="*/ 53 w 90"/>
                <a:gd name="T11" fmla="*/ 31 h 117"/>
                <a:gd name="T12" fmla="*/ 51 w 90"/>
                <a:gd name="T13" fmla="*/ 30 h 117"/>
                <a:gd name="T14" fmla="*/ 48 w 90"/>
                <a:gd name="T15" fmla="*/ 27 h 117"/>
                <a:gd name="T16" fmla="*/ 43 w 90"/>
                <a:gd name="T17" fmla="*/ 27 h 117"/>
                <a:gd name="T18" fmla="*/ 41 w 90"/>
                <a:gd name="T19" fmla="*/ 29 h 117"/>
                <a:gd name="T20" fmla="*/ 40 w 90"/>
                <a:gd name="T21" fmla="*/ 31 h 117"/>
                <a:gd name="T22" fmla="*/ 38 w 90"/>
                <a:gd name="T23" fmla="*/ 32 h 117"/>
                <a:gd name="T24" fmla="*/ 38 w 90"/>
                <a:gd name="T25" fmla="*/ 34 h 117"/>
                <a:gd name="T26" fmla="*/ 36 w 90"/>
                <a:gd name="T27" fmla="*/ 36 h 117"/>
                <a:gd name="T28" fmla="*/ 35 w 90"/>
                <a:gd name="T29" fmla="*/ 39 h 117"/>
                <a:gd name="T30" fmla="*/ 35 w 90"/>
                <a:gd name="T31" fmla="*/ 117 h 117"/>
                <a:gd name="T32" fmla="*/ 0 w 90"/>
                <a:gd name="T33" fmla="*/ 117 h 117"/>
                <a:gd name="T34" fmla="*/ 0 w 90"/>
                <a:gd name="T35" fmla="*/ 0 h 117"/>
                <a:gd name="T36" fmla="*/ 32 w 90"/>
                <a:gd name="T37" fmla="*/ 0 h 117"/>
                <a:gd name="T38" fmla="*/ 32 w 90"/>
                <a:gd name="T39" fmla="*/ 16 h 117"/>
                <a:gd name="T40" fmla="*/ 46 w 90"/>
                <a:gd name="T41" fmla="*/ 2 h 117"/>
                <a:gd name="T42" fmla="*/ 55 w 90"/>
                <a:gd name="T43" fmla="*/ 0 h 117"/>
                <a:gd name="T44" fmla="*/ 64 w 90"/>
                <a:gd name="T45" fmla="*/ 0 h 117"/>
                <a:gd name="T46" fmla="*/ 73 w 90"/>
                <a:gd name="T47" fmla="*/ 1 h 117"/>
                <a:gd name="T48" fmla="*/ 80 w 90"/>
                <a:gd name="T49" fmla="*/ 2 h 117"/>
                <a:gd name="T50" fmla="*/ 84 w 90"/>
                <a:gd name="T51" fmla="*/ 5 h 117"/>
                <a:gd name="T52" fmla="*/ 86 w 90"/>
                <a:gd name="T53" fmla="*/ 13 h 117"/>
                <a:gd name="T54" fmla="*/ 89 w 90"/>
                <a:gd name="T55" fmla="*/ 23 h 117"/>
                <a:gd name="T56" fmla="*/ 90 w 90"/>
                <a:gd name="T57" fmla="*/ 36 h 117"/>
                <a:gd name="T58" fmla="*/ 90 w 90"/>
                <a:gd name="T59" fmla="*/ 117 h 117"/>
                <a:gd name="T60" fmla="*/ 58 w 90"/>
                <a:gd name="T61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0" h="117">
                  <a:moveTo>
                    <a:pt x="58" y="117"/>
                  </a:moveTo>
                  <a:lnTo>
                    <a:pt x="58" y="41"/>
                  </a:lnTo>
                  <a:lnTo>
                    <a:pt x="57" y="38"/>
                  </a:lnTo>
                  <a:lnTo>
                    <a:pt x="55" y="34"/>
                  </a:lnTo>
                  <a:lnTo>
                    <a:pt x="55" y="31"/>
                  </a:lnTo>
                  <a:lnTo>
                    <a:pt x="53" y="31"/>
                  </a:lnTo>
                  <a:lnTo>
                    <a:pt x="51" y="30"/>
                  </a:lnTo>
                  <a:lnTo>
                    <a:pt x="48" y="27"/>
                  </a:lnTo>
                  <a:lnTo>
                    <a:pt x="43" y="27"/>
                  </a:lnTo>
                  <a:lnTo>
                    <a:pt x="41" y="29"/>
                  </a:lnTo>
                  <a:lnTo>
                    <a:pt x="40" y="31"/>
                  </a:lnTo>
                  <a:lnTo>
                    <a:pt x="38" y="32"/>
                  </a:lnTo>
                  <a:lnTo>
                    <a:pt x="38" y="34"/>
                  </a:lnTo>
                  <a:lnTo>
                    <a:pt x="36" y="36"/>
                  </a:lnTo>
                  <a:lnTo>
                    <a:pt x="35" y="39"/>
                  </a:lnTo>
                  <a:lnTo>
                    <a:pt x="35" y="117"/>
                  </a:lnTo>
                  <a:lnTo>
                    <a:pt x="0" y="117"/>
                  </a:lnTo>
                  <a:lnTo>
                    <a:pt x="0" y="0"/>
                  </a:lnTo>
                  <a:lnTo>
                    <a:pt x="32" y="0"/>
                  </a:lnTo>
                  <a:lnTo>
                    <a:pt x="32" y="16"/>
                  </a:lnTo>
                  <a:lnTo>
                    <a:pt x="46" y="2"/>
                  </a:lnTo>
                  <a:lnTo>
                    <a:pt x="55" y="0"/>
                  </a:lnTo>
                  <a:lnTo>
                    <a:pt x="64" y="0"/>
                  </a:lnTo>
                  <a:lnTo>
                    <a:pt x="73" y="1"/>
                  </a:lnTo>
                  <a:lnTo>
                    <a:pt x="80" y="2"/>
                  </a:lnTo>
                  <a:lnTo>
                    <a:pt x="84" y="5"/>
                  </a:lnTo>
                  <a:lnTo>
                    <a:pt x="86" y="13"/>
                  </a:lnTo>
                  <a:lnTo>
                    <a:pt x="89" y="23"/>
                  </a:lnTo>
                  <a:lnTo>
                    <a:pt x="90" y="36"/>
                  </a:lnTo>
                  <a:lnTo>
                    <a:pt x="90" y="117"/>
                  </a:lnTo>
                  <a:lnTo>
                    <a:pt x="58" y="1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39" name="Freeform 39"/>
            <p:cNvSpPr>
              <a:spLocks noEditPoints="1"/>
            </p:cNvSpPr>
            <p:nvPr/>
          </p:nvSpPr>
          <p:spPr bwMode="auto">
            <a:xfrm>
              <a:off x="1344" y="3971"/>
              <a:ext cx="19" cy="25"/>
            </a:xfrm>
            <a:custGeom>
              <a:avLst/>
              <a:gdLst>
                <a:gd name="T0" fmla="*/ 65 w 94"/>
                <a:gd name="T1" fmla="*/ 52 h 124"/>
                <a:gd name="T2" fmla="*/ 65 w 94"/>
                <a:gd name="T3" fmla="*/ 45 h 124"/>
                <a:gd name="T4" fmla="*/ 64 w 94"/>
                <a:gd name="T5" fmla="*/ 38 h 124"/>
                <a:gd name="T6" fmla="*/ 60 w 94"/>
                <a:gd name="T7" fmla="*/ 31 h 124"/>
                <a:gd name="T8" fmla="*/ 59 w 94"/>
                <a:gd name="T9" fmla="*/ 30 h 124"/>
                <a:gd name="T10" fmla="*/ 58 w 94"/>
                <a:gd name="T11" fmla="*/ 28 h 124"/>
                <a:gd name="T12" fmla="*/ 51 w 94"/>
                <a:gd name="T13" fmla="*/ 26 h 124"/>
                <a:gd name="T14" fmla="*/ 44 w 94"/>
                <a:gd name="T15" fmla="*/ 26 h 124"/>
                <a:gd name="T16" fmla="*/ 42 w 94"/>
                <a:gd name="T17" fmla="*/ 27 h 124"/>
                <a:gd name="T18" fmla="*/ 40 w 94"/>
                <a:gd name="T19" fmla="*/ 29 h 124"/>
                <a:gd name="T20" fmla="*/ 39 w 94"/>
                <a:gd name="T21" fmla="*/ 31 h 124"/>
                <a:gd name="T22" fmla="*/ 36 w 94"/>
                <a:gd name="T23" fmla="*/ 35 h 124"/>
                <a:gd name="T24" fmla="*/ 34 w 94"/>
                <a:gd name="T25" fmla="*/ 37 h 124"/>
                <a:gd name="T26" fmla="*/ 32 w 94"/>
                <a:gd name="T27" fmla="*/ 40 h 124"/>
                <a:gd name="T28" fmla="*/ 31 w 94"/>
                <a:gd name="T29" fmla="*/ 44 h 124"/>
                <a:gd name="T30" fmla="*/ 31 w 94"/>
                <a:gd name="T31" fmla="*/ 52 h 124"/>
                <a:gd name="T32" fmla="*/ 65 w 94"/>
                <a:gd name="T33" fmla="*/ 52 h 124"/>
                <a:gd name="T34" fmla="*/ 31 w 94"/>
                <a:gd name="T35" fmla="*/ 73 h 124"/>
                <a:gd name="T36" fmla="*/ 32 w 94"/>
                <a:gd name="T37" fmla="*/ 81 h 124"/>
                <a:gd name="T38" fmla="*/ 34 w 94"/>
                <a:gd name="T39" fmla="*/ 88 h 124"/>
                <a:gd name="T40" fmla="*/ 36 w 94"/>
                <a:gd name="T41" fmla="*/ 93 h 124"/>
                <a:gd name="T42" fmla="*/ 39 w 94"/>
                <a:gd name="T43" fmla="*/ 96 h 124"/>
                <a:gd name="T44" fmla="*/ 41 w 94"/>
                <a:gd name="T45" fmla="*/ 98 h 124"/>
                <a:gd name="T46" fmla="*/ 44 w 94"/>
                <a:gd name="T47" fmla="*/ 101 h 124"/>
                <a:gd name="T48" fmla="*/ 51 w 94"/>
                <a:gd name="T49" fmla="*/ 101 h 124"/>
                <a:gd name="T50" fmla="*/ 54 w 94"/>
                <a:gd name="T51" fmla="*/ 100 h 124"/>
                <a:gd name="T52" fmla="*/ 56 w 94"/>
                <a:gd name="T53" fmla="*/ 98 h 124"/>
                <a:gd name="T54" fmla="*/ 60 w 94"/>
                <a:gd name="T55" fmla="*/ 95 h 124"/>
                <a:gd name="T56" fmla="*/ 60 w 94"/>
                <a:gd name="T57" fmla="*/ 94 h 124"/>
                <a:gd name="T58" fmla="*/ 61 w 94"/>
                <a:gd name="T59" fmla="*/ 93 h 124"/>
                <a:gd name="T60" fmla="*/ 63 w 94"/>
                <a:gd name="T61" fmla="*/ 88 h 124"/>
                <a:gd name="T62" fmla="*/ 65 w 94"/>
                <a:gd name="T63" fmla="*/ 86 h 124"/>
                <a:gd name="T64" fmla="*/ 94 w 94"/>
                <a:gd name="T65" fmla="*/ 86 h 124"/>
                <a:gd name="T66" fmla="*/ 88 w 94"/>
                <a:gd name="T67" fmla="*/ 103 h 124"/>
                <a:gd name="T68" fmla="*/ 77 w 94"/>
                <a:gd name="T69" fmla="*/ 115 h 124"/>
                <a:gd name="T70" fmla="*/ 68 w 94"/>
                <a:gd name="T71" fmla="*/ 120 h 124"/>
                <a:gd name="T72" fmla="*/ 59 w 94"/>
                <a:gd name="T73" fmla="*/ 123 h 124"/>
                <a:gd name="T74" fmla="*/ 48 w 94"/>
                <a:gd name="T75" fmla="*/ 124 h 124"/>
                <a:gd name="T76" fmla="*/ 34 w 94"/>
                <a:gd name="T77" fmla="*/ 122 h 124"/>
                <a:gd name="T78" fmla="*/ 21 w 94"/>
                <a:gd name="T79" fmla="*/ 116 h 124"/>
                <a:gd name="T80" fmla="*/ 11 w 94"/>
                <a:gd name="T81" fmla="*/ 107 h 124"/>
                <a:gd name="T82" fmla="*/ 4 w 94"/>
                <a:gd name="T83" fmla="*/ 94 h 124"/>
                <a:gd name="T84" fmla="*/ 1 w 94"/>
                <a:gd name="T85" fmla="*/ 79 h 124"/>
                <a:gd name="T86" fmla="*/ 0 w 94"/>
                <a:gd name="T87" fmla="*/ 64 h 124"/>
                <a:gd name="T88" fmla="*/ 1 w 94"/>
                <a:gd name="T89" fmla="*/ 46 h 124"/>
                <a:gd name="T90" fmla="*/ 4 w 94"/>
                <a:gd name="T91" fmla="*/ 30 h 124"/>
                <a:gd name="T92" fmla="*/ 11 w 94"/>
                <a:gd name="T93" fmla="*/ 17 h 124"/>
                <a:gd name="T94" fmla="*/ 21 w 94"/>
                <a:gd name="T95" fmla="*/ 8 h 124"/>
                <a:gd name="T96" fmla="*/ 34 w 94"/>
                <a:gd name="T97" fmla="*/ 2 h 124"/>
                <a:gd name="T98" fmla="*/ 48 w 94"/>
                <a:gd name="T99" fmla="*/ 0 h 124"/>
                <a:gd name="T100" fmla="*/ 61 w 94"/>
                <a:gd name="T101" fmla="*/ 2 h 124"/>
                <a:gd name="T102" fmla="*/ 73 w 94"/>
                <a:gd name="T103" fmla="*/ 8 h 124"/>
                <a:gd name="T104" fmla="*/ 82 w 94"/>
                <a:gd name="T105" fmla="*/ 17 h 124"/>
                <a:gd name="T106" fmla="*/ 89 w 94"/>
                <a:gd name="T107" fmla="*/ 30 h 124"/>
                <a:gd name="T108" fmla="*/ 93 w 94"/>
                <a:gd name="T109" fmla="*/ 46 h 124"/>
                <a:gd name="T110" fmla="*/ 94 w 94"/>
                <a:gd name="T111" fmla="*/ 66 h 124"/>
                <a:gd name="T112" fmla="*/ 94 w 94"/>
                <a:gd name="T113" fmla="*/ 73 h 124"/>
                <a:gd name="T114" fmla="*/ 31 w 94"/>
                <a:gd name="T115" fmla="*/ 73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94" h="124">
                  <a:moveTo>
                    <a:pt x="65" y="52"/>
                  </a:moveTo>
                  <a:lnTo>
                    <a:pt x="65" y="45"/>
                  </a:lnTo>
                  <a:lnTo>
                    <a:pt x="64" y="38"/>
                  </a:lnTo>
                  <a:lnTo>
                    <a:pt x="60" y="31"/>
                  </a:lnTo>
                  <a:lnTo>
                    <a:pt x="59" y="30"/>
                  </a:lnTo>
                  <a:lnTo>
                    <a:pt x="58" y="28"/>
                  </a:lnTo>
                  <a:lnTo>
                    <a:pt x="51" y="26"/>
                  </a:lnTo>
                  <a:lnTo>
                    <a:pt x="44" y="26"/>
                  </a:lnTo>
                  <a:lnTo>
                    <a:pt x="42" y="27"/>
                  </a:lnTo>
                  <a:lnTo>
                    <a:pt x="40" y="29"/>
                  </a:lnTo>
                  <a:lnTo>
                    <a:pt x="39" y="31"/>
                  </a:lnTo>
                  <a:lnTo>
                    <a:pt x="36" y="35"/>
                  </a:lnTo>
                  <a:lnTo>
                    <a:pt x="34" y="37"/>
                  </a:lnTo>
                  <a:lnTo>
                    <a:pt x="32" y="40"/>
                  </a:lnTo>
                  <a:lnTo>
                    <a:pt x="31" y="44"/>
                  </a:lnTo>
                  <a:lnTo>
                    <a:pt x="31" y="52"/>
                  </a:lnTo>
                  <a:lnTo>
                    <a:pt x="65" y="52"/>
                  </a:lnTo>
                  <a:close/>
                  <a:moveTo>
                    <a:pt x="31" y="73"/>
                  </a:moveTo>
                  <a:lnTo>
                    <a:pt x="32" y="81"/>
                  </a:lnTo>
                  <a:lnTo>
                    <a:pt x="34" y="88"/>
                  </a:lnTo>
                  <a:lnTo>
                    <a:pt x="36" y="93"/>
                  </a:lnTo>
                  <a:lnTo>
                    <a:pt x="39" y="96"/>
                  </a:lnTo>
                  <a:lnTo>
                    <a:pt x="41" y="98"/>
                  </a:lnTo>
                  <a:lnTo>
                    <a:pt x="44" y="101"/>
                  </a:lnTo>
                  <a:lnTo>
                    <a:pt x="51" y="101"/>
                  </a:lnTo>
                  <a:lnTo>
                    <a:pt x="54" y="100"/>
                  </a:lnTo>
                  <a:lnTo>
                    <a:pt x="56" y="98"/>
                  </a:lnTo>
                  <a:lnTo>
                    <a:pt x="60" y="95"/>
                  </a:lnTo>
                  <a:lnTo>
                    <a:pt x="60" y="94"/>
                  </a:lnTo>
                  <a:lnTo>
                    <a:pt x="61" y="93"/>
                  </a:lnTo>
                  <a:lnTo>
                    <a:pt x="63" y="88"/>
                  </a:lnTo>
                  <a:lnTo>
                    <a:pt x="65" y="86"/>
                  </a:lnTo>
                  <a:lnTo>
                    <a:pt x="94" y="86"/>
                  </a:lnTo>
                  <a:lnTo>
                    <a:pt x="88" y="103"/>
                  </a:lnTo>
                  <a:lnTo>
                    <a:pt x="77" y="115"/>
                  </a:lnTo>
                  <a:lnTo>
                    <a:pt x="68" y="120"/>
                  </a:lnTo>
                  <a:lnTo>
                    <a:pt x="59" y="123"/>
                  </a:lnTo>
                  <a:lnTo>
                    <a:pt x="48" y="124"/>
                  </a:lnTo>
                  <a:lnTo>
                    <a:pt x="34" y="122"/>
                  </a:lnTo>
                  <a:lnTo>
                    <a:pt x="21" y="116"/>
                  </a:lnTo>
                  <a:lnTo>
                    <a:pt x="11" y="107"/>
                  </a:lnTo>
                  <a:lnTo>
                    <a:pt x="4" y="94"/>
                  </a:lnTo>
                  <a:lnTo>
                    <a:pt x="1" y="79"/>
                  </a:lnTo>
                  <a:lnTo>
                    <a:pt x="0" y="64"/>
                  </a:lnTo>
                  <a:lnTo>
                    <a:pt x="1" y="46"/>
                  </a:lnTo>
                  <a:lnTo>
                    <a:pt x="4" y="30"/>
                  </a:lnTo>
                  <a:lnTo>
                    <a:pt x="11" y="17"/>
                  </a:lnTo>
                  <a:lnTo>
                    <a:pt x="21" y="8"/>
                  </a:lnTo>
                  <a:lnTo>
                    <a:pt x="34" y="2"/>
                  </a:lnTo>
                  <a:lnTo>
                    <a:pt x="48" y="0"/>
                  </a:lnTo>
                  <a:lnTo>
                    <a:pt x="61" y="2"/>
                  </a:lnTo>
                  <a:lnTo>
                    <a:pt x="73" y="8"/>
                  </a:lnTo>
                  <a:lnTo>
                    <a:pt x="82" y="17"/>
                  </a:lnTo>
                  <a:lnTo>
                    <a:pt x="89" y="30"/>
                  </a:lnTo>
                  <a:lnTo>
                    <a:pt x="93" y="46"/>
                  </a:lnTo>
                  <a:lnTo>
                    <a:pt x="94" y="66"/>
                  </a:lnTo>
                  <a:lnTo>
                    <a:pt x="94" y="73"/>
                  </a:lnTo>
                  <a:lnTo>
                    <a:pt x="31" y="7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40" name="Freeform 40"/>
            <p:cNvSpPr>
              <a:spLocks noEditPoints="1"/>
            </p:cNvSpPr>
            <p:nvPr/>
          </p:nvSpPr>
          <p:spPr bwMode="auto">
            <a:xfrm>
              <a:off x="1366" y="3961"/>
              <a:ext cx="7" cy="34"/>
            </a:xfrm>
            <a:custGeom>
              <a:avLst/>
              <a:gdLst>
                <a:gd name="T0" fmla="*/ 0 w 37"/>
                <a:gd name="T1" fmla="*/ 20 h 170"/>
                <a:gd name="T2" fmla="*/ 0 w 37"/>
                <a:gd name="T3" fmla="*/ 17 h 170"/>
                <a:gd name="T4" fmla="*/ 1 w 37"/>
                <a:gd name="T5" fmla="*/ 14 h 170"/>
                <a:gd name="T6" fmla="*/ 3 w 37"/>
                <a:gd name="T7" fmla="*/ 9 h 170"/>
                <a:gd name="T8" fmla="*/ 5 w 37"/>
                <a:gd name="T9" fmla="*/ 6 h 170"/>
                <a:gd name="T10" fmla="*/ 8 w 37"/>
                <a:gd name="T11" fmla="*/ 4 h 170"/>
                <a:gd name="T12" fmla="*/ 11 w 37"/>
                <a:gd name="T13" fmla="*/ 2 h 170"/>
                <a:gd name="T14" fmla="*/ 20 w 37"/>
                <a:gd name="T15" fmla="*/ 0 h 170"/>
                <a:gd name="T16" fmla="*/ 23 w 37"/>
                <a:gd name="T17" fmla="*/ 0 h 170"/>
                <a:gd name="T18" fmla="*/ 28 w 37"/>
                <a:gd name="T19" fmla="*/ 2 h 170"/>
                <a:gd name="T20" fmla="*/ 31 w 37"/>
                <a:gd name="T21" fmla="*/ 5 h 170"/>
                <a:gd name="T22" fmla="*/ 34 w 37"/>
                <a:gd name="T23" fmla="*/ 6 h 170"/>
                <a:gd name="T24" fmla="*/ 36 w 37"/>
                <a:gd name="T25" fmla="*/ 9 h 170"/>
                <a:gd name="T26" fmla="*/ 37 w 37"/>
                <a:gd name="T27" fmla="*/ 14 h 170"/>
                <a:gd name="T28" fmla="*/ 37 w 37"/>
                <a:gd name="T29" fmla="*/ 28 h 170"/>
                <a:gd name="T30" fmla="*/ 34 w 37"/>
                <a:gd name="T31" fmla="*/ 35 h 170"/>
                <a:gd name="T32" fmla="*/ 28 w 37"/>
                <a:gd name="T33" fmla="*/ 37 h 170"/>
                <a:gd name="T34" fmla="*/ 26 w 37"/>
                <a:gd name="T35" fmla="*/ 38 h 170"/>
                <a:gd name="T36" fmla="*/ 13 w 37"/>
                <a:gd name="T37" fmla="*/ 38 h 170"/>
                <a:gd name="T38" fmla="*/ 10 w 37"/>
                <a:gd name="T39" fmla="*/ 37 h 170"/>
                <a:gd name="T40" fmla="*/ 5 w 37"/>
                <a:gd name="T41" fmla="*/ 35 h 170"/>
                <a:gd name="T42" fmla="*/ 1 w 37"/>
                <a:gd name="T43" fmla="*/ 28 h 170"/>
                <a:gd name="T44" fmla="*/ 0 w 37"/>
                <a:gd name="T45" fmla="*/ 24 h 170"/>
                <a:gd name="T46" fmla="*/ 0 w 37"/>
                <a:gd name="T47" fmla="*/ 20 h 170"/>
                <a:gd name="T48" fmla="*/ 2 w 37"/>
                <a:gd name="T49" fmla="*/ 170 h 170"/>
                <a:gd name="T50" fmla="*/ 2 w 37"/>
                <a:gd name="T51" fmla="*/ 53 h 170"/>
                <a:gd name="T52" fmla="*/ 37 w 37"/>
                <a:gd name="T53" fmla="*/ 53 h 170"/>
                <a:gd name="T54" fmla="*/ 37 w 37"/>
                <a:gd name="T55" fmla="*/ 170 h 170"/>
                <a:gd name="T56" fmla="*/ 2 w 37"/>
                <a:gd name="T57" fmla="*/ 17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7" h="170">
                  <a:moveTo>
                    <a:pt x="0" y="20"/>
                  </a:moveTo>
                  <a:lnTo>
                    <a:pt x="0" y="17"/>
                  </a:lnTo>
                  <a:lnTo>
                    <a:pt x="1" y="14"/>
                  </a:lnTo>
                  <a:lnTo>
                    <a:pt x="3" y="9"/>
                  </a:lnTo>
                  <a:lnTo>
                    <a:pt x="5" y="6"/>
                  </a:lnTo>
                  <a:lnTo>
                    <a:pt x="8" y="4"/>
                  </a:lnTo>
                  <a:lnTo>
                    <a:pt x="11" y="2"/>
                  </a:lnTo>
                  <a:lnTo>
                    <a:pt x="20" y="0"/>
                  </a:lnTo>
                  <a:lnTo>
                    <a:pt x="23" y="0"/>
                  </a:lnTo>
                  <a:lnTo>
                    <a:pt x="28" y="2"/>
                  </a:lnTo>
                  <a:lnTo>
                    <a:pt x="31" y="5"/>
                  </a:lnTo>
                  <a:lnTo>
                    <a:pt x="34" y="6"/>
                  </a:lnTo>
                  <a:lnTo>
                    <a:pt x="36" y="9"/>
                  </a:lnTo>
                  <a:lnTo>
                    <a:pt x="37" y="14"/>
                  </a:lnTo>
                  <a:lnTo>
                    <a:pt x="37" y="28"/>
                  </a:lnTo>
                  <a:lnTo>
                    <a:pt x="34" y="35"/>
                  </a:lnTo>
                  <a:lnTo>
                    <a:pt x="28" y="37"/>
                  </a:lnTo>
                  <a:lnTo>
                    <a:pt x="26" y="38"/>
                  </a:lnTo>
                  <a:lnTo>
                    <a:pt x="13" y="38"/>
                  </a:lnTo>
                  <a:lnTo>
                    <a:pt x="10" y="37"/>
                  </a:lnTo>
                  <a:lnTo>
                    <a:pt x="5" y="35"/>
                  </a:lnTo>
                  <a:lnTo>
                    <a:pt x="1" y="28"/>
                  </a:lnTo>
                  <a:lnTo>
                    <a:pt x="0" y="24"/>
                  </a:lnTo>
                  <a:lnTo>
                    <a:pt x="0" y="20"/>
                  </a:lnTo>
                  <a:close/>
                  <a:moveTo>
                    <a:pt x="2" y="170"/>
                  </a:moveTo>
                  <a:lnTo>
                    <a:pt x="2" y="53"/>
                  </a:lnTo>
                  <a:lnTo>
                    <a:pt x="37" y="53"/>
                  </a:lnTo>
                  <a:lnTo>
                    <a:pt x="37" y="170"/>
                  </a:lnTo>
                  <a:lnTo>
                    <a:pt x="2" y="17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41" name="Freeform 41"/>
            <p:cNvSpPr>
              <a:spLocks/>
            </p:cNvSpPr>
            <p:nvPr/>
          </p:nvSpPr>
          <p:spPr bwMode="auto">
            <a:xfrm>
              <a:off x="1378" y="3971"/>
              <a:ext cx="11" cy="24"/>
            </a:xfrm>
            <a:custGeom>
              <a:avLst/>
              <a:gdLst>
                <a:gd name="T0" fmla="*/ 0 w 58"/>
                <a:gd name="T1" fmla="*/ 121 h 121"/>
                <a:gd name="T2" fmla="*/ 0 w 58"/>
                <a:gd name="T3" fmla="*/ 4 h 121"/>
                <a:gd name="T4" fmla="*/ 31 w 58"/>
                <a:gd name="T5" fmla="*/ 4 h 121"/>
                <a:gd name="T6" fmla="*/ 31 w 58"/>
                <a:gd name="T7" fmla="*/ 24 h 121"/>
                <a:gd name="T8" fmla="*/ 36 w 58"/>
                <a:gd name="T9" fmla="*/ 15 h 121"/>
                <a:gd name="T10" fmla="*/ 44 w 58"/>
                <a:gd name="T11" fmla="*/ 6 h 121"/>
                <a:gd name="T12" fmla="*/ 46 w 58"/>
                <a:gd name="T13" fmla="*/ 4 h 121"/>
                <a:gd name="T14" fmla="*/ 49 w 58"/>
                <a:gd name="T15" fmla="*/ 2 h 121"/>
                <a:gd name="T16" fmla="*/ 58 w 58"/>
                <a:gd name="T17" fmla="*/ 0 h 121"/>
                <a:gd name="T18" fmla="*/ 58 w 58"/>
                <a:gd name="T19" fmla="*/ 31 h 121"/>
                <a:gd name="T20" fmla="*/ 55 w 58"/>
                <a:gd name="T21" fmla="*/ 31 h 121"/>
                <a:gd name="T22" fmla="*/ 47 w 58"/>
                <a:gd name="T23" fmla="*/ 33 h 121"/>
                <a:gd name="T24" fmla="*/ 41 w 58"/>
                <a:gd name="T25" fmla="*/ 35 h 121"/>
                <a:gd name="T26" fmla="*/ 37 w 58"/>
                <a:gd name="T27" fmla="*/ 38 h 121"/>
                <a:gd name="T28" fmla="*/ 36 w 58"/>
                <a:gd name="T29" fmla="*/ 45 h 121"/>
                <a:gd name="T30" fmla="*/ 35 w 58"/>
                <a:gd name="T31" fmla="*/ 54 h 121"/>
                <a:gd name="T32" fmla="*/ 35 w 58"/>
                <a:gd name="T33" fmla="*/ 121 h 121"/>
                <a:gd name="T34" fmla="*/ 0 w 58"/>
                <a:gd name="T35" fmla="*/ 12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121">
                  <a:moveTo>
                    <a:pt x="0" y="121"/>
                  </a:moveTo>
                  <a:lnTo>
                    <a:pt x="0" y="4"/>
                  </a:lnTo>
                  <a:lnTo>
                    <a:pt x="31" y="4"/>
                  </a:lnTo>
                  <a:lnTo>
                    <a:pt x="31" y="24"/>
                  </a:lnTo>
                  <a:lnTo>
                    <a:pt x="36" y="15"/>
                  </a:lnTo>
                  <a:lnTo>
                    <a:pt x="44" y="6"/>
                  </a:lnTo>
                  <a:lnTo>
                    <a:pt x="46" y="4"/>
                  </a:lnTo>
                  <a:lnTo>
                    <a:pt x="49" y="2"/>
                  </a:lnTo>
                  <a:lnTo>
                    <a:pt x="58" y="0"/>
                  </a:lnTo>
                  <a:lnTo>
                    <a:pt x="58" y="31"/>
                  </a:lnTo>
                  <a:lnTo>
                    <a:pt x="55" y="31"/>
                  </a:lnTo>
                  <a:lnTo>
                    <a:pt x="47" y="33"/>
                  </a:lnTo>
                  <a:lnTo>
                    <a:pt x="41" y="35"/>
                  </a:lnTo>
                  <a:lnTo>
                    <a:pt x="37" y="38"/>
                  </a:lnTo>
                  <a:lnTo>
                    <a:pt x="36" y="45"/>
                  </a:lnTo>
                  <a:lnTo>
                    <a:pt x="35" y="54"/>
                  </a:lnTo>
                  <a:lnTo>
                    <a:pt x="35" y="121"/>
                  </a:lnTo>
                  <a:lnTo>
                    <a:pt x="0" y="12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42" name="Freeform 42"/>
            <p:cNvSpPr>
              <a:spLocks noEditPoints="1"/>
            </p:cNvSpPr>
            <p:nvPr/>
          </p:nvSpPr>
          <p:spPr bwMode="auto">
            <a:xfrm>
              <a:off x="1391" y="3971"/>
              <a:ext cx="20" cy="25"/>
            </a:xfrm>
            <a:custGeom>
              <a:avLst/>
              <a:gdLst>
                <a:gd name="T0" fmla="*/ 49 w 98"/>
                <a:gd name="T1" fmla="*/ 95 h 124"/>
                <a:gd name="T2" fmla="*/ 52 w 98"/>
                <a:gd name="T3" fmla="*/ 95 h 124"/>
                <a:gd name="T4" fmla="*/ 56 w 98"/>
                <a:gd name="T5" fmla="*/ 94 h 124"/>
                <a:gd name="T6" fmla="*/ 59 w 98"/>
                <a:gd name="T7" fmla="*/ 92 h 124"/>
                <a:gd name="T8" fmla="*/ 61 w 98"/>
                <a:gd name="T9" fmla="*/ 89 h 124"/>
                <a:gd name="T10" fmla="*/ 64 w 98"/>
                <a:gd name="T11" fmla="*/ 86 h 124"/>
                <a:gd name="T12" fmla="*/ 67 w 98"/>
                <a:gd name="T13" fmla="*/ 76 h 124"/>
                <a:gd name="T14" fmla="*/ 67 w 98"/>
                <a:gd name="T15" fmla="*/ 48 h 124"/>
                <a:gd name="T16" fmla="*/ 64 w 98"/>
                <a:gd name="T17" fmla="*/ 38 h 124"/>
                <a:gd name="T18" fmla="*/ 61 w 98"/>
                <a:gd name="T19" fmla="*/ 35 h 124"/>
                <a:gd name="T20" fmla="*/ 59 w 98"/>
                <a:gd name="T21" fmla="*/ 33 h 124"/>
                <a:gd name="T22" fmla="*/ 56 w 98"/>
                <a:gd name="T23" fmla="*/ 30 h 124"/>
                <a:gd name="T24" fmla="*/ 52 w 98"/>
                <a:gd name="T25" fmla="*/ 29 h 124"/>
                <a:gd name="T26" fmla="*/ 46 w 98"/>
                <a:gd name="T27" fmla="*/ 29 h 124"/>
                <a:gd name="T28" fmla="*/ 42 w 98"/>
                <a:gd name="T29" fmla="*/ 30 h 124"/>
                <a:gd name="T30" fmla="*/ 39 w 98"/>
                <a:gd name="T31" fmla="*/ 33 h 124"/>
                <a:gd name="T32" fmla="*/ 37 w 98"/>
                <a:gd name="T33" fmla="*/ 35 h 124"/>
                <a:gd name="T34" fmla="*/ 34 w 98"/>
                <a:gd name="T35" fmla="*/ 38 h 124"/>
                <a:gd name="T36" fmla="*/ 32 w 98"/>
                <a:gd name="T37" fmla="*/ 48 h 124"/>
                <a:gd name="T38" fmla="*/ 32 w 98"/>
                <a:gd name="T39" fmla="*/ 76 h 124"/>
                <a:gd name="T40" fmla="*/ 34 w 98"/>
                <a:gd name="T41" fmla="*/ 86 h 124"/>
                <a:gd name="T42" fmla="*/ 37 w 98"/>
                <a:gd name="T43" fmla="*/ 89 h 124"/>
                <a:gd name="T44" fmla="*/ 39 w 98"/>
                <a:gd name="T45" fmla="*/ 92 h 124"/>
                <a:gd name="T46" fmla="*/ 42 w 98"/>
                <a:gd name="T47" fmla="*/ 94 h 124"/>
                <a:gd name="T48" fmla="*/ 46 w 98"/>
                <a:gd name="T49" fmla="*/ 95 h 124"/>
                <a:gd name="T50" fmla="*/ 49 w 98"/>
                <a:gd name="T51" fmla="*/ 95 h 124"/>
                <a:gd name="T52" fmla="*/ 98 w 98"/>
                <a:gd name="T53" fmla="*/ 64 h 124"/>
                <a:gd name="T54" fmla="*/ 97 w 98"/>
                <a:gd name="T55" fmla="*/ 79 h 124"/>
                <a:gd name="T56" fmla="*/ 93 w 98"/>
                <a:gd name="T57" fmla="*/ 94 h 124"/>
                <a:gd name="T58" fmla="*/ 84 w 98"/>
                <a:gd name="T59" fmla="*/ 107 h 124"/>
                <a:gd name="T60" fmla="*/ 74 w 98"/>
                <a:gd name="T61" fmla="*/ 116 h 124"/>
                <a:gd name="T62" fmla="*/ 62 w 98"/>
                <a:gd name="T63" fmla="*/ 122 h 124"/>
                <a:gd name="T64" fmla="*/ 49 w 98"/>
                <a:gd name="T65" fmla="*/ 124 h 124"/>
                <a:gd name="T66" fmla="*/ 36 w 98"/>
                <a:gd name="T67" fmla="*/ 122 h 124"/>
                <a:gd name="T68" fmla="*/ 23 w 98"/>
                <a:gd name="T69" fmla="*/ 116 h 124"/>
                <a:gd name="T70" fmla="*/ 12 w 98"/>
                <a:gd name="T71" fmla="*/ 107 h 124"/>
                <a:gd name="T72" fmla="*/ 5 w 98"/>
                <a:gd name="T73" fmla="*/ 94 h 124"/>
                <a:gd name="T74" fmla="*/ 1 w 98"/>
                <a:gd name="T75" fmla="*/ 79 h 124"/>
                <a:gd name="T76" fmla="*/ 0 w 98"/>
                <a:gd name="T77" fmla="*/ 64 h 124"/>
                <a:gd name="T78" fmla="*/ 1 w 98"/>
                <a:gd name="T79" fmla="*/ 46 h 124"/>
                <a:gd name="T80" fmla="*/ 5 w 98"/>
                <a:gd name="T81" fmla="*/ 30 h 124"/>
                <a:gd name="T82" fmla="*/ 12 w 98"/>
                <a:gd name="T83" fmla="*/ 17 h 124"/>
                <a:gd name="T84" fmla="*/ 23 w 98"/>
                <a:gd name="T85" fmla="*/ 8 h 124"/>
                <a:gd name="T86" fmla="*/ 36 w 98"/>
                <a:gd name="T87" fmla="*/ 2 h 124"/>
                <a:gd name="T88" fmla="*/ 49 w 98"/>
                <a:gd name="T89" fmla="*/ 0 h 124"/>
                <a:gd name="T90" fmla="*/ 62 w 98"/>
                <a:gd name="T91" fmla="*/ 2 h 124"/>
                <a:gd name="T92" fmla="*/ 75 w 98"/>
                <a:gd name="T93" fmla="*/ 8 h 124"/>
                <a:gd name="T94" fmla="*/ 87 w 98"/>
                <a:gd name="T95" fmla="*/ 17 h 124"/>
                <a:gd name="T96" fmla="*/ 94 w 98"/>
                <a:gd name="T97" fmla="*/ 30 h 124"/>
                <a:gd name="T98" fmla="*/ 97 w 98"/>
                <a:gd name="T99" fmla="*/ 46 h 124"/>
                <a:gd name="T100" fmla="*/ 98 w 98"/>
                <a:gd name="T101" fmla="*/ 6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8" h="124">
                  <a:moveTo>
                    <a:pt x="49" y="95"/>
                  </a:moveTo>
                  <a:lnTo>
                    <a:pt x="52" y="95"/>
                  </a:lnTo>
                  <a:lnTo>
                    <a:pt x="56" y="94"/>
                  </a:lnTo>
                  <a:lnTo>
                    <a:pt x="59" y="92"/>
                  </a:lnTo>
                  <a:lnTo>
                    <a:pt x="61" y="89"/>
                  </a:lnTo>
                  <a:lnTo>
                    <a:pt x="64" y="86"/>
                  </a:lnTo>
                  <a:lnTo>
                    <a:pt x="67" y="76"/>
                  </a:lnTo>
                  <a:lnTo>
                    <a:pt x="67" y="48"/>
                  </a:lnTo>
                  <a:lnTo>
                    <a:pt x="64" y="38"/>
                  </a:lnTo>
                  <a:lnTo>
                    <a:pt x="61" y="35"/>
                  </a:lnTo>
                  <a:lnTo>
                    <a:pt x="59" y="33"/>
                  </a:lnTo>
                  <a:lnTo>
                    <a:pt x="56" y="30"/>
                  </a:lnTo>
                  <a:lnTo>
                    <a:pt x="52" y="29"/>
                  </a:lnTo>
                  <a:lnTo>
                    <a:pt x="46" y="29"/>
                  </a:lnTo>
                  <a:lnTo>
                    <a:pt x="42" y="30"/>
                  </a:lnTo>
                  <a:lnTo>
                    <a:pt x="39" y="33"/>
                  </a:lnTo>
                  <a:lnTo>
                    <a:pt x="37" y="35"/>
                  </a:lnTo>
                  <a:lnTo>
                    <a:pt x="34" y="38"/>
                  </a:lnTo>
                  <a:lnTo>
                    <a:pt x="32" y="48"/>
                  </a:lnTo>
                  <a:lnTo>
                    <a:pt x="32" y="76"/>
                  </a:lnTo>
                  <a:lnTo>
                    <a:pt x="34" y="86"/>
                  </a:lnTo>
                  <a:lnTo>
                    <a:pt x="37" y="89"/>
                  </a:lnTo>
                  <a:lnTo>
                    <a:pt x="39" y="92"/>
                  </a:lnTo>
                  <a:lnTo>
                    <a:pt x="42" y="94"/>
                  </a:lnTo>
                  <a:lnTo>
                    <a:pt x="46" y="95"/>
                  </a:lnTo>
                  <a:lnTo>
                    <a:pt x="49" y="95"/>
                  </a:lnTo>
                  <a:close/>
                  <a:moveTo>
                    <a:pt x="98" y="64"/>
                  </a:moveTo>
                  <a:lnTo>
                    <a:pt x="97" y="79"/>
                  </a:lnTo>
                  <a:lnTo>
                    <a:pt x="93" y="94"/>
                  </a:lnTo>
                  <a:lnTo>
                    <a:pt x="84" y="107"/>
                  </a:lnTo>
                  <a:lnTo>
                    <a:pt x="74" y="116"/>
                  </a:lnTo>
                  <a:lnTo>
                    <a:pt x="62" y="122"/>
                  </a:lnTo>
                  <a:lnTo>
                    <a:pt x="49" y="124"/>
                  </a:lnTo>
                  <a:lnTo>
                    <a:pt x="36" y="122"/>
                  </a:lnTo>
                  <a:lnTo>
                    <a:pt x="23" y="116"/>
                  </a:lnTo>
                  <a:lnTo>
                    <a:pt x="12" y="107"/>
                  </a:lnTo>
                  <a:lnTo>
                    <a:pt x="5" y="94"/>
                  </a:lnTo>
                  <a:lnTo>
                    <a:pt x="1" y="79"/>
                  </a:lnTo>
                  <a:lnTo>
                    <a:pt x="0" y="64"/>
                  </a:lnTo>
                  <a:lnTo>
                    <a:pt x="1" y="46"/>
                  </a:lnTo>
                  <a:lnTo>
                    <a:pt x="5" y="30"/>
                  </a:lnTo>
                  <a:lnTo>
                    <a:pt x="12" y="17"/>
                  </a:lnTo>
                  <a:lnTo>
                    <a:pt x="23" y="8"/>
                  </a:lnTo>
                  <a:lnTo>
                    <a:pt x="36" y="2"/>
                  </a:lnTo>
                  <a:lnTo>
                    <a:pt x="49" y="0"/>
                  </a:lnTo>
                  <a:lnTo>
                    <a:pt x="62" y="2"/>
                  </a:lnTo>
                  <a:lnTo>
                    <a:pt x="75" y="8"/>
                  </a:lnTo>
                  <a:lnTo>
                    <a:pt x="87" y="17"/>
                  </a:lnTo>
                  <a:lnTo>
                    <a:pt x="94" y="30"/>
                  </a:lnTo>
                  <a:lnTo>
                    <a:pt x="97" y="46"/>
                  </a:lnTo>
                  <a:lnTo>
                    <a:pt x="98" y="6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43" name="Freeform 43"/>
            <p:cNvSpPr>
              <a:spLocks/>
            </p:cNvSpPr>
            <p:nvPr/>
          </p:nvSpPr>
          <p:spPr bwMode="auto">
            <a:xfrm>
              <a:off x="1412" y="3988"/>
              <a:ext cx="11" cy="14"/>
            </a:xfrm>
            <a:custGeom>
              <a:avLst/>
              <a:gdLst>
                <a:gd name="T0" fmla="*/ 0 w 54"/>
                <a:gd name="T1" fmla="*/ 71 h 71"/>
                <a:gd name="T2" fmla="*/ 20 w 54"/>
                <a:gd name="T3" fmla="*/ 0 h 71"/>
                <a:gd name="T4" fmla="*/ 54 w 54"/>
                <a:gd name="T5" fmla="*/ 0 h 71"/>
                <a:gd name="T6" fmla="*/ 26 w 54"/>
                <a:gd name="T7" fmla="*/ 71 h 71"/>
                <a:gd name="T8" fmla="*/ 0 w 54"/>
                <a:gd name="T9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71">
                  <a:moveTo>
                    <a:pt x="0" y="71"/>
                  </a:moveTo>
                  <a:lnTo>
                    <a:pt x="20" y="0"/>
                  </a:lnTo>
                  <a:lnTo>
                    <a:pt x="54" y="0"/>
                  </a:lnTo>
                  <a:lnTo>
                    <a:pt x="26" y="71"/>
                  </a:lnTo>
                  <a:lnTo>
                    <a:pt x="0" y="7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44" name="Freeform 44"/>
            <p:cNvSpPr>
              <a:spLocks/>
            </p:cNvSpPr>
            <p:nvPr/>
          </p:nvSpPr>
          <p:spPr bwMode="auto">
            <a:xfrm>
              <a:off x="1435" y="3959"/>
              <a:ext cx="16" cy="37"/>
            </a:xfrm>
            <a:custGeom>
              <a:avLst/>
              <a:gdLst>
                <a:gd name="T0" fmla="*/ 2 w 82"/>
                <a:gd name="T1" fmla="*/ 136 h 182"/>
                <a:gd name="T2" fmla="*/ 11 w 82"/>
                <a:gd name="T3" fmla="*/ 144 h 182"/>
                <a:gd name="T4" fmla="*/ 20 w 82"/>
                <a:gd name="T5" fmla="*/ 146 h 182"/>
                <a:gd name="T6" fmla="*/ 35 w 82"/>
                <a:gd name="T7" fmla="*/ 147 h 182"/>
                <a:gd name="T8" fmla="*/ 44 w 82"/>
                <a:gd name="T9" fmla="*/ 142 h 182"/>
                <a:gd name="T10" fmla="*/ 48 w 82"/>
                <a:gd name="T11" fmla="*/ 135 h 182"/>
                <a:gd name="T12" fmla="*/ 45 w 82"/>
                <a:gd name="T13" fmla="*/ 124 h 182"/>
                <a:gd name="T14" fmla="*/ 34 w 82"/>
                <a:gd name="T15" fmla="*/ 110 h 182"/>
                <a:gd name="T16" fmla="*/ 31 w 82"/>
                <a:gd name="T17" fmla="*/ 106 h 182"/>
                <a:gd name="T18" fmla="*/ 28 w 82"/>
                <a:gd name="T19" fmla="*/ 104 h 182"/>
                <a:gd name="T20" fmla="*/ 10 w 82"/>
                <a:gd name="T21" fmla="*/ 87 h 182"/>
                <a:gd name="T22" fmla="*/ 1 w 82"/>
                <a:gd name="T23" fmla="*/ 66 h 182"/>
                <a:gd name="T24" fmla="*/ 1 w 82"/>
                <a:gd name="T25" fmla="*/ 38 h 182"/>
                <a:gd name="T26" fmla="*/ 11 w 82"/>
                <a:gd name="T27" fmla="*/ 15 h 182"/>
                <a:gd name="T28" fmla="*/ 32 w 82"/>
                <a:gd name="T29" fmla="*/ 2 h 182"/>
                <a:gd name="T30" fmla="*/ 53 w 82"/>
                <a:gd name="T31" fmla="*/ 0 h 182"/>
                <a:gd name="T32" fmla="*/ 60 w 82"/>
                <a:gd name="T33" fmla="*/ 4 h 182"/>
                <a:gd name="T34" fmla="*/ 77 w 82"/>
                <a:gd name="T35" fmla="*/ 9 h 182"/>
                <a:gd name="T36" fmla="*/ 71 w 82"/>
                <a:gd name="T37" fmla="*/ 38 h 182"/>
                <a:gd name="T38" fmla="*/ 63 w 82"/>
                <a:gd name="T39" fmla="*/ 36 h 182"/>
                <a:gd name="T40" fmla="*/ 55 w 82"/>
                <a:gd name="T41" fmla="*/ 33 h 182"/>
                <a:gd name="T42" fmla="*/ 45 w 82"/>
                <a:gd name="T43" fmla="*/ 34 h 182"/>
                <a:gd name="T44" fmla="*/ 35 w 82"/>
                <a:gd name="T45" fmla="*/ 43 h 182"/>
                <a:gd name="T46" fmla="*/ 34 w 82"/>
                <a:gd name="T47" fmla="*/ 53 h 182"/>
                <a:gd name="T48" fmla="*/ 40 w 82"/>
                <a:gd name="T49" fmla="*/ 64 h 182"/>
                <a:gd name="T50" fmla="*/ 47 w 82"/>
                <a:gd name="T51" fmla="*/ 74 h 182"/>
                <a:gd name="T52" fmla="*/ 67 w 82"/>
                <a:gd name="T53" fmla="*/ 89 h 182"/>
                <a:gd name="T54" fmla="*/ 77 w 82"/>
                <a:gd name="T55" fmla="*/ 104 h 182"/>
                <a:gd name="T56" fmla="*/ 82 w 82"/>
                <a:gd name="T57" fmla="*/ 131 h 182"/>
                <a:gd name="T58" fmla="*/ 78 w 82"/>
                <a:gd name="T59" fmla="*/ 158 h 182"/>
                <a:gd name="T60" fmla="*/ 59 w 82"/>
                <a:gd name="T61" fmla="*/ 175 h 182"/>
                <a:gd name="T62" fmla="*/ 34 w 82"/>
                <a:gd name="T63" fmla="*/ 182 h 182"/>
                <a:gd name="T64" fmla="*/ 16 w 82"/>
                <a:gd name="T65" fmla="*/ 179 h 182"/>
                <a:gd name="T66" fmla="*/ 9 w 82"/>
                <a:gd name="T67" fmla="*/ 178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2" h="182">
                  <a:moveTo>
                    <a:pt x="2" y="173"/>
                  </a:moveTo>
                  <a:lnTo>
                    <a:pt x="2" y="136"/>
                  </a:lnTo>
                  <a:lnTo>
                    <a:pt x="7" y="142"/>
                  </a:lnTo>
                  <a:lnTo>
                    <a:pt x="11" y="144"/>
                  </a:lnTo>
                  <a:lnTo>
                    <a:pt x="13" y="144"/>
                  </a:lnTo>
                  <a:lnTo>
                    <a:pt x="20" y="146"/>
                  </a:lnTo>
                  <a:lnTo>
                    <a:pt x="22" y="147"/>
                  </a:lnTo>
                  <a:lnTo>
                    <a:pt x="35" y="147"/>
                  </a:lnTo>
                  <a:lnTo>
                    <a:pt x="42" y="144"/>
                  </a:lnTo>
                  <a:lnTo>
                    <a:pt x="44" y="142"/>
                  </a:lnTo>
                  <a:lnTo>
                    <a:pt x="47" y="139"/>
                  </a:lnTo>
                  <a:lnTo>
                    <a:pt x="48" y="135"/>
                  </a:lnTo>
                  <a:lnTo>
                    <a:pt x="48" y="131"/>
                  </a:lnTo>
                  <a:lnTo>
                    <a:pt x="45" y="124"/>
                  </a:lnTo>
                  <a:lnTo>
                    <a:pt x="41" y="116"/>
                  </a:lnTo>
                  <a:lnTo>
                    <a:pt x="34" y="110"/>
                  </a:lnTo>
                  <a:lnTo>
                    <a:pt x="32" y="108"/>
                  </a:lnTo>
                  <a:lnTo>
                    <a:pt x="31" y="106"/>
                  </a:lnTo>
                  <a:lnTo>
                    <a:pt x="29" y="105"/>
                  </a:lnTo>
                  <a:lnTo>
                    <a:pt x="28" y="104"/>
                  </a:lnTo>
                  <a:lnTo>
                    <a:pt x="18" y="96"/>
                  </a:lnTo>
                  <a:lnTo>
                    <a:pt x="10" y="87"/>
                  </a:lnTo>
                  <a:lnTo>
                    <a:pt x="5" y="78"/>
                  </a:lnTo>
                  <a:lnTo>
                    <a:pt x="1" y="66"/>
                  </a:lnTo>
                  <a:lnTo>
                    <a:pt x="0" y="53"/>
                  </a:lnTo>
                  <a:lnTo>
                    <a:pt x="1" y="38"/>
                  </a:lnTo>
                  <a:lnTo>
                    <a:pt x="4" y="25"/>
                  </a:lnTo>
                  <a:lnTo>
                    <a:pt x="11" y="15"/>
                  </a:lnTo>
                  <a:lnTo>
                    <a:pt x="21" y="7"/>
                  </a:lnTo>
                  <a:lnTo>
                    <a:pt x="32" y="2"/>
                  </a:lnTo>
                  <a:lnTo>
                    <a:pt x="45" y="0"/>
                  </a:lnTo>
                  <a:lnTo>
                    <a:pt x="53" y="0"/>
                  </a:lnTo>
                  <a:lnTo>
                    <a:pt x="57" y="1"/>
                  </a:lnTo>
                  <a:lnTo>
                    <a:pt x="60" y="4"/>
                  </a:lnTo>
                  <a:lnTo>
                    <a:pt x="71" y="6"/>
                  </a:lnTo>
                  <a:lnTo>
                    <a:pt x="77" y="9"/>
                  </a:lnTo>
                  <a:lnTo>
                    <a:pt x="77" y="40"/>
                  </a:lnTo>
                  <a:lnTo>
                    <a:pt x="71" y="38"/>
                  </a:lnTo>
                  <a:lnTo>
                    <a:pt x="68" y="37"/>
                  </a:lnTo>
                  <a:lnTo>
                    <a:pt x="63" y="36"/>
                  </a:lnTo>
                  <a:lnTo>
                    <a:pt x="60" y="35"/>
                  </a:lnTo>
                  <a:lnTo>
                    <a:pt x="55" y="33"/>
                  </a:lnTo>
                  <a:lnTo>
                    <a:pt x="48" y="33"/>
                  </a:lnTo>
                  <a:lnTo>
                    <a:pt x="45" y="34"/>
                  </a:lnTo>
                  <a:lnTo>
                    <a:pt x="42" y="36"/>
                  </a:lnTo>
                  <a:lnTo>
                    <a:pt x="35" y="43"/>
                  </a:lnTo>
                  <a:lnTo>
                    <a:pt x="34" y="46"/>
                  </a:lnTo>
                  <a:lnTo>
                    <a:pt x="34" y="53"/>
                  </a:lnTo>
                  <a:lnTo>
                    <a:pt x="35" y="57"/>
                  </a:lnTo>
                  <a:lnTo>
                    <a:pt x="40" y="64"/>
                  </a:lnTo>
                  <a:lnTo>
                    <a:pt x="42" y="68"/>
                  </a:lnTo>
                  <a:lnTo>
                    <a:pt x="47" y="74"/>
                  </a:lnTo>
                  <a:lnTo>
                    <a:pt x="54" y="82"/>
                  </a:lnTo>
                  <a:lnTo>
                    <a:pt x="67" y="89"/>
                  </a:lnTo>
                  <a:lnTo>
                    <a:pt x="73" y="97"/>
                  </a:lnTo>
                  <a:lnTo>
                    <a:pt x="77" y="104"/>
                  </a:lnTo>
                  <a:lnTo>
                    <a:pt x="81" y="117"/>
                  </a:lnTo>
                  <a:lnTo>
                    <a:pt x="82" y="131"/>
                  </a:lnTo>
                  <a:lnTo>
                    <a:pt x="81" y="145"/>
                  </a:lnTo>
                  <a:lnTo>
                    <a:pt x="78" y="158"/>
                  </a:lnTo>
                  <a:lnTo>
                    <a:pt x="69" y="168"/>
                  </a:lnTo>
                  <a:lnTo>
                    <a:pt x="59" y="175"/>
                  </a:lnTo>
                  <a:lnTo>
                    <a:pt x="48" y="180"/>
                  </a:lnTo>
                  <a:lnTo>
                    <a:pt x="34" y="182"/>
                  </a:lnTo>
                  <a:lnTo>
                    <a:pt x="24" y="182"/>
                  </a:lnTo>
                  <a:lnTo>
                    <a:pt x="16" y="179"/>
                  </a:lnTo>
                  <a:lnTo>
                    <a:pt x="12" y="179"/>
                  </a:lnTo>
                  <a:lnTo>
                    <a:pt x="9" y="178"/>
                  </a:lnTo>
                  <a:lnTo>
                    <a:pt x="2" y="17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45" name="Freeform 45"/>
            <p:cNvSpPr>
              <a:spLocks noEditPoints="1"/>
            </p:cNvSpPr>
            <p:nvPr/>
          </p:nvSpPr>
          <p:spPr bwMode="auto">
            <a:xfrm>
              <a:off x="1453" y="3960"/>
              <a:ext cx="23" cy="35"/>
            </a:xfrm>
            <a:custGeom>
              <a:avLst/>
              <a:gdLst>
                <a:gd name="T0" fmla="*/ 46 w 115"/>
                <a:gd name="T1" fmla="*/ 118 h 175"/>
                <a:gd name="T2" fmla="*/ 69 w 115"/>
                <a:gd name="T3" fmla="*/ 118 h 175"/>
                <a:gd name="T4" fmla="*/ 62 w 115"/>
                <a:gd name="T5" fmla="*/ 80 h 175"/>
                <a:gd name="T6" fmla="*/ 60 w 115"/>
                <a:gd name="T7" fmla="*/ 59 h 175"/>
                <a:gd name="T8" fmla="*/ 57 w 115"/>
                <a:gd name="T9" fmla="*/ 36 h 175"/>
                <a:gd name="T10" fmla="*/ 56 w 115"/>
                <a:gd name="T11" fmla="*/ 56 h 175"/>
                <a:gd name="T12" fmla="*/ 51 w 115"/>
                <a:gd name="T13" fmla="*/ 78 h 175"/>
                <a:gd name="T14" fmla="*/ 50 w 115"/>
                <a:gd name="T15" fmla="*/ 97 h 175"/>
                <a:gd name="T16" fmla="*/ 46 w 115"/>
                <a:gd name="T17" fmla="*/ 118 h 175"/>
                <a:gd name="T18" fmla="*/ 0 w 115"/>
                <a:gd name="T19" fmla="*/ 175 h 175"/>
                <a:gd name="T20" fmla="*/ 40 w 115"/>
                <a:gd name="T21" fmla="*/ 0 h 175"/>
                <a:gd name="T22" fmla="*/ 77 w 115"/>
                <a:gd name="T23" fmla="*/ 0 h 175"/>
                <a:gd name="T24" fmla="*/ 115 w 115"/>
                <a:gd name="T25" fmla="*/ 175 h 175"/>
                <a:gd name="T26" fmla="*/ 80 w 115"/>
                <a:gd name="T27" fmla="*/ 175 h 175"/>
                <a:gd name="T28" fmla="*/ 75 w 115"/>
                <a:gd name="T29" fmla="*/ 147 h 175"/>
                <a:gd name="T30" fmla="*/ 40 w 115"/>
                <a:gd name="T31" fmla="*/ 147 h 175"/>
                <a:gd name="T32" fmla="*/ 34 w 115"/>
                <a:gd name="T33" fmla="*/ 175 h 175"/>
                <a:gd name="T34" fmla="*/ 0 w 115"/>
                <a:gd name="T35" fmla="*/ 175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5" h="175">
                  <a:moveTo>
                    <a:pt x="46" y="118"/>
                  </a:moveTo>
                  <a:lnTo>
                    <a:pt x="69" y="118"/>
                  </a:lnTo>
                  <a:lnTo>
                    <a:pt x="62" y="80"/>
                  </a:lnTo>
                  <a:lnTo>
                    <a:pt x="60" y="59"/>
                  </a:lnTo>
                  <a:lnTo>
                    <a:pt x="57" y="36"/>
                  </a:lnTo>
                  <a:lnTo>
                    <a:pt x="56" y="56"/>
                  </a:lnTo>
                  <a:lnTo>
                    <a:pt x="51" y="78"/>
                  </a:lnTo>
                  <a:lnTo>
                    <a:pt x="50" y="97"/>
                  </a:lnTo>
                  <a:lnTo>
                    <a:pt x="46" y="118"/>
                  </a:lnTo>
                  <a:close/>
                  <a:moveTo>
                    <a:pt x="0" y="175"/>
                  </a:moveTo>
                  <a:lnTo>
                    <a:pt x="40" y="0"/>
                  </a:lnTo>
                  <a:lnTo>
                    <a:pt x="77" y="0"/>
                  </a:lnTo>
                  <a:lnTo>
                    <a:pt x="115" y="175"/>
                  </a:lnTo>
                  <a:lnTo>
                    <a:pt x="80" y="175"/>
                  </a:lnTo>
                  <a:lnTo>
                    <a:pt x="75" y="147"/>
                  </a:lnTo>
                  <a:lnTo>
                    <a:pt x="40" y="147"/>
                  </a:lnTo>
                  <a:lnTo>
                    <a:pt x="34" y="175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-9272"/>
            <a:ext cx="10972800" cy="980872"/>
          </a:xfrm>
        </p:spPr>
        <p:txBody>
          <a:bodyPr>
            <a:normAutofit/>
          </a:bodyPr>
          <a:lstStyle>
            <a:lvl1pPr marL="0" algn="l" defTabSz="914400" rtl="0" eaLnBrk="1" latinLnBrk="0" hangingPunct="1">
              <a:defRPr lang="pt-PT" sz="2400" b="1" kern="1200" dirty="0">
                <a:solidFill>
                  <a:schemeClr val="bg1"/>
                </a:solidFill>
                <a:latin typeface="Trebuchet MS" pitchFamily="34" charset="0"/>
                <a:ea typeface="+mn-ea"/>
                <a:cs typeface="+mn-cs"/>
              </a:defRPr>
            </a:lvl1pPr>
          </a:lstStyle>
          <a:p>
            <a:r>
              <a:rPr lang="pt-PT" dirty="0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609600" y="1196753"/>
            <a:ext cx="10972800" cy="4929411"/>
          </a:xfrm>
        </p:spPr>
        <p:txBody>
          <a:bodyPr/>
          <a:lstStyle>
            <a:lvl1pPr>
              <a:buClr>
                <a:schemeClr val="tx1">
                  <a:lumMod val="65000"/>
                  <a:lumOff val="35000"/>
                </a:schemeClr>
              </a:buClr>
              <a:defRPr>
                <a:solidFill>
                  <a:srgbClr val="121D3E"/>
                </a:solidFill>
                <a:latin typeface="Trebuchet MS" panose="020B0603020202020204" pitchFamily="34" charset="0"/>
              </a:defRPr>
            </a:lvl1pPr>
            <a:lvl2pPr>
              <a:buClr>
                <a:schemeClr val="tx1">
                  <a:lumMod val="65000"/>
                  <a:lumOff val="35000"/>
                </a:schemeClr>
              </a:buClr>
              <a:defRPr>
                <a:solidFill>
                  <a:srgbClr val="121D3E"/>
                </a:solidFill>
                <a:latin typeface="Trebuchet MS" panose="020B0603020202020204" pitchFamily="34" charset="0"/>
              </a:defRPr>
            </a:lvl2pPr>
            <a:lvl3pPr>
              <a:buClr>
                <a:schemeClr val="tx1">
                  <a:lumMod val="65000"/>
                  <a:lumOff val="35000"/>
                </a:schemeClr>
              </a:buClr>
              <a:defRPr>
                <a:solidFill>
                  <a:srgbClr val="121D3E"/>
                </a:solidFill>
                <a:latin typeface="Trebuchet MS" panose="020B0603020202020204" pitchFamily="34" charset="0"/>
              </a:defRPr>
            </a:lvl3pPr>
            <a:lvl4pPr>
              <a:buClr>
                <a:schemeClr val="tx1">
                  <a:lumMod val="65000"/>
                  <a:lumOff val="35000"/>
                </a:schemeClr>
              </a:buClr>
              <a:defRPr>
                <a:solidFill>
                  <a:srgbClr val="121D3E"/>
                </a:solidFill>
                <a:latin typeface="Trebuchet MS" panose="020B0603020202020204" pitchFamily="34" charset="0"/>
              </a:defRPr>
            </a:lvl4pPr>
            <a:lvl5pPr>
              <a:buClr>
                <a:schemeClr val="tx1">
                  <a:lumMod val="65000"/>
                  <a:lumOff val="35000"/>
                </a:schemeClr>
              </a:buClr>
              <a:defRPr>
                <a:solidFill>
                  <a:srgbClr val="121D3E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pt-PT" dirty="0"/>
              <a:t>Clique para editar os estilos</a:t>
            </a:r>
          </a:p>
          <a:p>
            <a:pPr lvl="1"/>
            <a:r>
              <a:rPr lang="pt-PT" dirty="0"/>
              <a:t>Segundo nível</a:t>
            </a:r>
          </a:p>
          <a:p>
            <a:pPr lvl="2"/>
            <a:r>
              <a:rPr lang="pt-PT" dirty="0"/>
              <a:t>Terceiro nível</a:t>
            </a:r>
          </a:p>
          <a:p>
            <a:pPr lvl="3"/>
            <a:r>
              <a:rPr lang="pt-PT" dirty="0"/>
              <a:t>Quarto nível</a:t>
            </a:r>
          </a:p>
          <a:p>
            <a:pPr lvl="4"/>
            <a:r>
              <a:rPr lang="pt-PT" dirty="0"/>
              <a:t>Quinto nível</a:t>
            </a:r>
          </a:p>
        </p:txBody>
      </p:sp>
      <p:sp>
        <p:nvSpPr>
          <p:cNvPr id="51" name="Marcador de Posição da Imagem 50"/>
          <p:cNvSpPr>
            <a:spLocks noGrp="1"/>
          </p:cNvSpPr>
          <p:nvPr>
            <p:ph type="pic" sz="quarter" idx="17" hasCustomPrompt="1"/>
          </p:nvPr>
        </p:nvSpPr>
        <p:spPr>
          <a:xfrm>
            <a:off x="623393" y="6309321"/>
            <a:ext cx="1919188" cy="417513"/>
          </a:xfrm>
        </p:spPr>
        <p:txBody>
          <a:bodyPr>
            <a:noAutofit/>
          </a:bodyPr>
          <a:lstStyle>
            <a:lvl1pPr>
              <a:defRPr sz="1050">
                <a:latin typeface="Trebuchet MS" panose="020B0603020202020204" pitchFamily="34" charset="0"/>
              </a:defRPr>
            </a:lvl1pPr>
          </a:lstStyle>
          <a:p>
            <a:r>
              <a:rPr lang="pt-PT"/>
              <a:t>Logo nome / Evento</a:t>
            </a:r>
          </a:p>
        </p:txBody>
      </p:sp>
      <p:sp>
        <p:nvSpPr>
          <p:cNvPr id="56" name="Marcador de Posição do Número do Diapositivo 55"/>
          <p:cNvSpPr>
            <a:spLocks noGrp="1"/>
          </p:cNvSpPr>
          <p:nvPr>
            <p:ph type="sldNum" sz="quarter" idx="20"/>
          </p:nvPr>
        </p:nvSpPr>
        <p:spPr>
          <a:xfrm>
            <a:off x="4655840" y="6356351"/>
            <a:ext cx="2844800" cy="365125"/>
          </a:xfrm>
        </p:spPr>
        <p:txBody>
          <a:bodyPr/>
          <a:lstStyle>
            <a:lvl1pPr algn="ctr">
              <a:defRPr>
                <a:solidFill>
                  <a:srgbClr val="121D3E"/>
                </a:solidFill>
                <a:latin typeface="Trebuchet MS" panose="020B0603020202020204" pitchFamily="34" charset="0"/>
              </a:defRPr>
            </a:lvl1pPr>
          </a:lstStyle>
          <a:p>
            <a:fld id="{7476B875-A27F-485C-9DC7-4EAD9E24E10D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739394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3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5605909" y="-5624717"/>
            <a:ext cx="981336" cy="12229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0"/>
          <a:stretch/>
        </p:blipFill>
        <p:spPr bwMode="auto">
          <a:xfrm rot="5400000">
            <a:off x="5749576" y="417998"/>
            <a:ext cx="693992" cy="12229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ângulo 7"/>
          <p:cNvSpPr/>
          <p:nvPr userDrawn="1"/>
        </p:nvSpPr>
        <p:spPr>
          <a:xfrm>
            <a:off x="-18202" y="-9272"/>
            <a:ext cx="12229555" cy="990000"/>
          </a:xfrm>
          <a:prstGeom prst="rect">
            <a:avLst/>
          </a:prstGeom>
          <a:solidFill>
            <a:srgbClr val="121D3E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PT" sz="1200" b="1">
              <a:latin typeface="Trebuchet MS" panose="020B0603020202020204" pitchFamily="34" charset="0"/>
            </a:endParaRPr>
          </a:p>
        </p:txBody>
      </p:sp>
      <p:grpSp>
        <p:nvGrpSpPr>
          <p:cNvPr id="10" name="Group 10"/>
          <p:cNvGrpSpPr>
            <a:grpSpLocks noChangeAspect="1"/>
          </p:cNvGrpSpPr>
          <p:nvPr userDrawn="1"/>
        </p:nvGrpSpPr>
        <p:grpSpPr bwMode="auto">
          <a:xfrm>
            <a:off x="10320470" y="6257788"/>
            <a:ext cx="1261517" cy="483581"/>
            <a:chOff x="748" y="3657"/>
            <a:chExt cx="728" cy="348"/>
          </a:xfrm>
        </p:grpSpPr>
        <p:sp>
          <p:nvSpPr>
            <p:cNvPr id="11" name="Freeform 11"/>
            <p:cNvSpPr>
              <a:spLocks noEditPoints="1"/>
            </p:cNvSpPr>
            <p:nvPr/>
          </p:nvSpPr>
          <p:spPr bwMode="auto">
            <a:xfrm>
              <a:off x="748" y="3657"/>
              <a:ext cx="548" cy="283"/>
            </a:xfrm>
            <a:custGeom>
              <a:avLst/>
              <a:gdLst>
                <a:gd name="T0" fmla="*/ 1249 w 2742"/>
                <a:gd name="T1" fmla="*/ 948 h 1414"/>
                <a:gd name="T2" fmla="*/ 1183 w 2742"/>
                <a:gd name="T3" fmla="*/ 866 h 1414"/>
                <a:gd name="T4" fmla="*/ 1103 w 2742"/>
                <a:gd name="T5" fmla="*/ 866 h 1414"/>
                <a:gd name="T6" fmla="*/ 1037 w 2742"/>
                <a:gd name="T7" fmla="*/ 948 h 1414"/>
                <a:gd name="T8" fmla="*/ 1016 w 2742"/>
                <a:gd name="T9" fmla="*/ 1106 h 1414"/>
                <a:gd name="T10" fmla="*/ 1066 w 2742"/>
                <a:gd name="T11" fmla="*/ 1234 h 1414"/>
                <a:gd name="T12" fmla="*/ 1143 w 2742"/>
                <a:gd name="T13" fmla="*/ 1274 h 1414"/>
                <a:gd name="T14" fmla="*/ 1217 w 2742"/>
                <a:gd name="T15" fmla="*/ 1235 h 1414"/>
                <a:gd name="T16" fmla="*/ 1264 w 2742"/>
                <a:gd name="T17" fmla="*/ 1129 h 1414"/>
                <a:gd name="T18" fmla="*/ 544 w 2742"/>
                <a:gd name="T19" fmla="*/ 948 h 1414"/>
                <a:gd name="T20" fmla="*/ 510 w 2742"/>
                <a:gd name="T21" fmla="*/ 865 h 1414"/>
                <a:gd name="T22" fmla="*/ 442 w 2742"/>
                <a:gd name="T23" fmla="*/ 831 h 1414"/>
                <a:gd name="T24" fmla="*/ 339 w 2742"/>
                <a:gd name="T25" fmla="*/ 861 h 1414"/>
                <a:gd name="T26" fmla="*/ 282 w 2742"/>
                <a:gd name="T27" fmla="*/ 948 h 1414"/>
                <a:gd name="T28" fmla="*/ 1515 w 2742"/>
                <a:gd name="T29" fmla="*/ 311 h 1414"/>
                <a:gd name="T30" fmla="*/ 1183 w 2742"/>
                <a:gd name="T31" fmla="*/ 677 h 1414"/>
                <a:gd name="T32" fmla="*/ 1025 w 2742"/>
                <a:gd name="T33" fmla="*/ 677 h 1414"/>
                <a:gd name="T34" fmla="*/ 882 w 2742"/>
                <a:gd name="T35" fmla="*/ 753 h 1414"/>
                <a:gd name="T36" fmla="*/ 777 w 2742"/>
                <a:gd name="T37" fmla="*/ 899 h 1414"/>
                <a:gd name="T38" fmla="*/ 690 w 2742"/>
                <a:gd name="T39" fmla="*/ 775 h 1414"/>
                <a:gd name="T40" fmla="*/ 521 w 2742"/>
                <a:gd name="T41" fmla="*/ 680 h 1414"/>
                <a:gd name="T42" fmla="*/ 321 w 2742"/>
                <a:gd name="T43" fmla="*/ 677 h 1414"/>
                <a:gd name="T44" fmla="*/ 155 w 2742"/>
                <a:gd name="T45" fmla="*/ 753 h 1414"/>
                <a:gd name="T46" fmla="*/ 41 w 2742"/>
                <a:gd name="T47" fmla="*/ 893 h 1414"/>
                <a:gd name="T48" fmla="*/ 2 w 2742"/>
                <a:gd name="T49" fmla="*/ 1067 h 1414"/>
                <a:gd name="T50" fmla="*/ 41 w 2742"/>
                <a:gd name="T51" fmla="*/ 1242 h 1414"/>
                <a:gd name="T52" fmla="*/ 143 w 2742"/>
                <a:gd name="T53" fmla="*/ 1368 h 1414"/>
                <a:gd name="T54" fmla="*/ 0 w 2742"/>
                <a:gd name="T55" fmla="*/ 1414 h 1414"/>
                <a:gd name="T56" fmla="*/ 878 w 2742"/>
                <a:gd name="T57" fmla="*/ 1372 h 1414"/>
                <a:gd name="T58" fmla="*/ 778 w 2742"/>
                <a:gd name="T59" fmla="*/ 1233 h 1414"/>
                <a:gd name="T60" fmla="*/ 270 w 2742"/>
                <a:gd name="T61" fmla="*/ 1101 h 1414"/>
                <a:gd name="T62" fmla="*/ 308 w 2742"/>
                <a:gd name="T63" fmla="*/ 1207 h 1414"/>
                <a:gd name="T64" fmla="*/ 416 w 2742"/>
                <a:gd name="T65" fmla="*/ 1268 h 1414"/>
                <a:gd name="T66" fmla="*/ 561 w 2742"/>
                <a:gd name="T67" fmla="*/ 1268 h 1414"/>
                <a:gd name="T68" fmla="*/ 772 w 2742"/>
                <a:gd name="T69" fmla="*/ 1322 h 1414"/>
                <a:gd name="T70" fmla="*/ 641 w 2742"/>
                <a:gd name="T71" fmla="*/ 1414 h 1414"/>
                <a:gd name="T72" fmla="*/ 1332 w 2742"/>
                <a:gd name="T73" fmla="*/ 1378 h 1414"/>
                <a:gd name="T74" fmla="*/ 2273 w 2742"/>
                <a:gd name="T75" fmla="*/ 928 h 1414"/>
                <a:gd name="T76" fmla="*/ 2347 w 2742"/>
                <a:gd name="T77" fmla="*/ 874 h 1414"/>
                <a:gd name="T78" fmla="*/ 2433 w 2742"/>
                <a:gd name="T79" fmla="*/ 877 h 1414"/>
                <a:gd name="T80" fmla="*/ 2476 w 2742"/>
                <a:gd name="T81" fmla="*/ 940 h 1414"/>
                <a:gd name="T82" fmla="*/ 2483 w 2742"/>
                <a:gd name="T83" fmla="*/ 1414 h 1414"/>
                <a:gd name="T84" fmla="*/ 2733 w 2742"/>
                <a:gd name="T85" fmla="*/ 879 h 1414"/>
                <a:gd name="T86" fmla="*/ 2667 w 2742"/>
                <a:gd name="T87" fmla="*/ 755 h 1414"/>
                <a:gd name="T88" fmla="*/ 2548 w 2742"/>
                <a:gd name="T89" fmla="*/ 684 h 1414"/>
                <a:gd name="T90" fmla="*/ 2391 w 2742"/>
                <a:gd name="T91" fmla="*/ 671 h 1414"/>
                <a:gd name="T92" fmla="*/ 2254 w 2742"/>
                <a:gd name="T93" fmla="*/ 716 h 1414"/>
                <a:gd name="T94" fmla="*/ 2144 w 2742"/>
                <a:gd name="T95" fmla="*/ 722 h 1414"/>
                <a:gd name="T96" fmla="*/ 2021 w 2742"/>
                <a:gd name="T97" fmla="*/ 675 h 1414"/>
                <a:gd name="T98" fmla="*/ 1864 w 2742"/>
                <a:gd name="T99" fmla="*/ 677 h 1414"/>
                <a:gd name="T100" fmla="*/ 1732 w 2742"/>
                <a:gd name="T101" fmla="*/ 741 h 1414"/>
                <a:gd name="T102" fmla="*/ 1515 w 2742"/>
                <a:gd name="T103" fmla="*/ 683 h 1414"/>
                <a:gd name="T104" fmla="*/ 1788 w 2742"/>
                <a:gd name="T105" fmla="*/ 928 h 1414"/>
                <a:gd name="T106" fmla="*/ 1876 w 2742"/>
                <a:gd name="T107" fmla="*/ 870 h 1414"/>
                <a:gd name="T108" fmla="*/ 1954 w 2742"/>
                <a:gd name="T109" fmla="*/ 881 h 1414"/>
                <a:gd name="T110" fmla="*/ 1990 w 2742"/>
                <a:gd name="T111" fmla="*/ 940 h 1414"/>
                <a:gd name="T112" fmla="*/ 1999 w 2742"/>
                <a:gd name="T113" fmla="*/ 1414 h 1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742" h="1414">
                  <a:moveTo>
                    <a:pt x="1269" y="1063"/>
                  </a:moveTo>
                  <a:lnTo>
                    <a:pt x="1267" y="1022"/>
                  </a:lnTo>
                  <a:lnTo>
                    <a:pt x="1260" y="983"/>
                  </a:lnTo>
                  <a:lnTo>
                    <a:pt x="1249" y="948"/>
                  </a:lnTo>
                  <a:lnTo>
                    <a:pt x="1232" y="916"/>
                  </a:lnTo>
                  <a:lnTo>
                    <a:pt x="1218" y="895"/>
                  </a:lnTo>
                  <a:lnTo>
                    <a:pt x="1201" y="877"/>
                  </a:lnTo>
                  <a:lnTo>
                    <a:pt x="1183" y="866"/>
                  </a:lnTo>
                  <a:lnTo>
                    <a:pt x="1163" y="858"/>
                  </a:lnTo>
                  <a:lnTo>
                    <a:pt x="1143" y="856"/>
                  </a:lnTo>
                  <a:lnTo>
                    <a:pt x="1123" y="858"/>
                  </a:lnTo>
                  <a:lnTo>
                    <a:pt x="1103" y="866"/>
                  </a:lnTo>
                  <a:lnTo>
                    <a:pt x="1085" y="877"/>
                  </a:lnTo>
                  <a:lnTo>
                    <a:pt x="1068" y="895"/>
                  </a:lnTo>
                  <a:lnTo>
                    <a:pt x="1054" y="916"/>
                  </a:lnTo>
                  <a:lnTo>
                    <a:pt x="1037" y="948"/>
                  </a:lnTo>
                  <a:lnTo>
                    <a:pt x="1024" y="983"/>
                  </a:lnTo>
                  <a:lnTo>
                    <a:pt x="1016" y="1022"/>
                  </a:lnTo>
                  <a:lnTo>
                    <a:pt x="1014" y="1063"/>
                  </a:lnTo>
                  <a:lnTo>
                    <a:pt x="1016" y="1106"/>
                  </a:lnTo>
                  <a:lnTo>
                    <a:pt x="1024" y="1143"/>
                  </a:lnTo>
                  <a:lnTo>
                    <a:pt x="1035" y="1179"/>
                  </a:lnTo>
                  <a:lnTo>
                    <a:pt x="1051" y="1210"/>
                  </a:lnTo>
                  <a:lnTo>
                    <a:pt x="1066" y="1234"/>
                  </a:lnTo>
                  <a:lnTo>
                    <a:pt x="1083" y="1251"/>
                  </a:lnTo>
                  <a:lnTo>
                    <a:pt x="1102" y="1264"/>
                  </a:lnTo>
                  <a:lnTo>
                    <a:pt x="1122" y="1272"/>
                  </a:lnTo>
                  <a:lnTo>
                    <a:pt x="1143" y="1274"/>
                  </a:lnTo>
                  <a:lnTo>
                    <a:pt x="1163" y="1272"/>
                  </a:lnTo>
                  <a:lnTo>
                    <a:pt x="1182" y="1264"/>
                  </a:lnTo>
                  <a:lnTo>
                    <a:pt x="1200" y="1252"/>
                  </a:lnTo>
                  <a:lnTo>
                    <a:pt x="1217" y="1235"/>
                  </a:lnTo>
                  <a:lnTo>
                    <a:pt x="1232" y="1213"/>
                  </a:lnTo>
                  <a:lnTo>
                    <a:pt x="1246" y="1187"/>
                  </a:lnTo>
                  <a:lnTo>
                    <a:pt x="1257" y="1159"/>
                  </a:lnTo>
                  <a:lnTo>
                    <a:pt x="1264" y="1129"/>
                  </a:lnTo>
                  <a:lnTo>
                    <a:pt x="1268" y="1097"/>
                  </a:lnTo>
                  <a:lnTo>
                    <a:pt x="1269" y="1063"/>
                  </a:lnTo>
                  <a:close/>
                  <a:moveTo>
                    <a:pt x="282" y="948"/>
                  </a:moveTo>
                  <a:lnTo>
                    <a:pt x="544" y="948"/>
                  </a:lnTo>
                  <a:lnTo>
                    <a:pt x="542" y="924"/>
                  </a:lnTo>
                  <a:lnTo>
                    <a:pt x="535" y="901"/>
                  </a:lnTo>
                  <a:lnTo>
                    <a:pt x="524" y="882"/>
                  </a:lnTo>
                  <a:lnTo>
                    <a:pt x="510" y="865"/>
                  </a:lnTo>
                  <a:lnTo>
                    <a:pt x="496" y="852"/>
                  </a:lnTo>
                  <a:lnTo>
                    <a:pt x="481" y="842"/>
                  </a:lnTo>
                  <a:lnTo>
                    <a:pt x="462" y="836"/>
                  </a:lnTo>
                  <a:lnTo>
                    <a:pt x="442" y="831"/>
                  </a:lnTo>
                  <a:lnTo>
                    <a:pt x="420" y="830"/>
                  </a:lnTo>
                  <a:lnTo>
                    <a:pt x="394" y="833"/>
                  </a:lnTo>
                  <a:lnTo>
                    <a:pt x="366" y="845"/>
                  </a:lnTo>
                  <a:lnTo>
                    <a:pt x="339" y="861"/>
                  </a:lnTo>
                  <a:lnTo>
                    <a:pt x="321" y="878"/>
                  </a:lnTo>
                  <a:lnTo>
                    <a:pt x="305" y="898"/>
                  </a:lnTo>
                  <a:lnTo>
                    <a:pt x="292" y="922"/>
                  </a:lnTo>
                  <a:lnTo>
                    <a:pt x="282" y="948"/>
                  </a:lnTo>
                  <a:close/>
                  <a:moveTo>
                    <a:pt x="0" y="1414"/>
                  </a:moveTo>
                  <a:lnTo>
                    <a:pt x="0" y="0"/>
                  </a:lnTo>
                  <a:lnTo>
                    <a:pt x="1515" y="0"/>
                  </a:lnTo>
                  <a:lnTo>
                    <a:pt x="1515" y="311"/>
                  </a:lnTo>
                  <a:lnTo>
                    <a:pt x="1256" y="311"/>
                  </a:lnTo>
                  <a:lnTo>
                    <a:pt x="1256" y="701"/>
                  </a:lnTo>
                  <a:lnTo>
                    <a:pt x="1220" y="687"/>
                  </a:lnTo>
                  <a:lnTo>
                    <a:pt x="1183" y="677"/>
                  </a:lnTo>
                  <a:lnTo>
                    <a:pt x="1147" y="671"/>
                  </a:lnTo>
                  <a:lnTo>
                    <a:pt x="1109" y="668"/>
                  </a:lnTo>
                  <a:lnTo>
                    <a:pt x="1066" y="671"/>
                  </a:lnTo>
                  <a:lnTo>
                    <a:pt x="1025" y="677"/>
                  </a:lnTo>
                  <a:lnTo>
                    <a:pt x="987" y="690"/>
                  </a:lnTo>
                  <a:lnTo>
                    <a:pt x="950" y="706"/>
                  </a:lnTo>
                  <a:lnTo>
                    <a:pt x="916" y="727"/>
                  </a:lnTo>
                  <a:lnTo>
                    <a:pt x="882" y="753"/>
                  </a:lnTo>
                  <a:lnTo>
                    <a:pt x="852" y="784"/>
                  </a:lnTo>
                  <a:lnTo>
                    <a:pt x="823" y="820"/>
                  </a:lnTo>
                  <a:lnTo>
                    <a:pt x="797" y="859"/>
                  </a:lnTo>
                  <a:lnTo>
                    <a:pt x="777" y="899"/>
                  </a:lnTo>
                  <a:lnTo>
                    <a:pt x="762" y="866"/>
                  </a:lnTo>
                  <a:lnTo>
                    <a:pt x="742" y="833"/>
                  </a:lnTo>
                  <a:lnTo>
                    <a:pt x="718" y="803"/>
                  </a:lnTo>
                  <a:lnTo>
                    <a:pt x="690" y="775"/>
                  </a:lnTo>
                  <a:lnTo>
                    <a:pt x="651" y="742"/>
                  </a:lnTo>
                  <a:lnTo>
                    <a:pt x="611" y="715"/>
                  </a:lnTo>
                  <a:lnTo>
                    <a:pt x="567" y="695"/>
                  </a:lnTo>
                  <a:lnTo>
                    <a:pt x="521" y="680"/>
                  </a:lnTo>
                  <a:lnTo>
                    <a:pt x="472" y="672"/>
                  </a:lnTo>
                  <a:lnTo>
                    <a:pt x="420" y="668"/>
                  </a:lnTo>
                  <a:lnTo>
                    <a:pt x="369" y="671"/>
                  </a:lnTo>
                  <a:lnTo>
                    <a:pt x="321" y="677"/>
                  </a:lnTo>
                  <a:lnTo>
                    <a:pt x="275" y="690"/>
                  </a:lnTo>
                  <a:lnTo>
                    <a:pt x="233" y="706"/>
                  </a:lnTo>
                  <a:lnTo>
                    <a:pt x="193" y="727"/>
                  </a:lnTo>
                  <a:lnTo>
                    <a:pt x="155" y="753"/>
                  </a:lnTo>
                  <a:lnTo>
                    <a:pt x="120" y="784"/>
                  </a:lnTo>
                  <a:lnTo>
                    <a:pt x="89" y="819"/>
                  </a:lnTo>
                  <a:lnTo>
                    <a:pt x="62" y="855"/>
                  </a:lnTo>
                  <a:lnTo>
                    <a:pt x="41" y="893"/>
                  </a:lnTo>
                  <a:lnTo>
                    <a:pt x="24" y="934"/>
                  </a:lnTo>
                  <a:lnTo>
                    <a:pt x="12" y="976"/>
                  </a:lnTo>
                  <a:lnTo>
                    <a:pt x="4" y="1020"/>
                  </a:lnTo>
                  <a:lnTo>
                    <a:pt x="2" y="1067"/>
                  </a:lnTo>
                  <a:lnTo>
                    <a:pt x="4" y="1113"/>
                  </a:lnTo>
                  <a:lnTo>
                    <a:pt x="12" y="1158"/>
                  </a:lnTo>
                  <a:lnTo>
                    <a:pt x="24" y="1200"/>
                  </a:lnTo>
                  <a:lnTo>
                    <a:pt x="41" y="1242"/>
                  </a:lnTo>
                  <a:lnTo>
                    <a:pt x="62" y="1280"/>
                  </a:lnTo>
                  <a:lnTo>
                    <a:pt x="89" y="1315"/>
                  </a:lnTo>
                  <a:lnTo>
                    <a:pt x="120" y="1349"/>
                  </a:lnTo>
                  <a:lnTo>
                    <a:pt x="143" y="1368"/>
                  </a:lnTo>
                  <a:lnTo>
                    <a:pt x="166" y="1385"/>
                  </a:lnTo>
                  <a:lnTo>
                    <a:pt x="192" y="1401"/>
                  </a:lnTo>
                  <a:lnTo>
                    <a:pt x="218" y="1414"/>
                  </a:lnTo>
                  <a:lnTo>
                    <a:pt x="0" y="1414"/>
                  </a:lnTo>
                  <a:close/>
                  <a:moveTo>
                    <a:pt x="641" y="1414"/>
                  </a:moveTo>
                  <a:lnTo>
                    <a:pt x="936" y="1414"/>
                  </a:lnTo>
                  <a:lnTo>
                    <a:pt x="906" y="1394"/>
                  </a:lnTo>
                  <a:lnTo>
                    <a:pt x="878" y="1372"/>
                  </a:lnTo>
                  <a:lnTo>
                    <a:pt x="852" y="1345"/>
                  </a:lnTo>
                  <a:lnTo>
                    <a:pt x="823" y="1310"/>
                  </a:lnTo>
                  <a:lnTo>
                    <a:pt x="799" y="1273"/>
                  </a:lnTo>
                  <a:lnTo>
                    <a:pt x="778" y="1233"/>
                  </a:lnTo>
                  <a:lnTo>
                    <a:pt x="763" y="1191"/>
                  </a:lnTo>
                  <a:lnTo>
                    <a:pt x="752" y="1147"/>
                  </a:lnTo>
                  <a:lnTo>
                    <a:pt x="745" y="1101"/>
                  </a:lnTo>
                  <a:lnTo>
                    <a:pt x="270" y="1101"/>
                  </a:lnTo>
                  <a:lnTo>
                    <a:pt x="272" y="1131"/>
                  </a:lnTo>
                  <a:lnTo>
                    <a:pt x="280" y="1159"/>
                  </a:lnTo>
                  <a:lnTo>
                    <a:pt x="291" y="1184"/>
                  </a:lnTo>
                  <a:lnTo>
                    <a:pt x="308" y="1207"/>
                  </a:lnTo>
                  <a:lnTo>
                    <a:pt x="328" y="1227"/>
                  </a:lnTo>
                  <a:lnTo>
                    <a:pt x="353" y="1245"/>
                  </a:lnTo>
                  <a:lnTo>
                    <a:pt x="382" y="1258"/>
                  </a:lnTo>
                  <a:lnTo>
                    <a:pt x="416" y="1268"/>
                  </a:lnTo>
                  <a:lnTo>
                    <a:pt x="452" y="1274"/>
                  </a:lnTo>
                  <a:lnTo>
                    <a:pt x="492" y="1276"/>
                  </a:lnTo>
                  <a:lnTo>
                    <a:pt x="527" y="1274"/>
                  </a:lnTo>
                  <a:lnTo>
                    <a:pt x="561" y="1268"/>
                  </a:lnTo>
                  <a:lnTo>
                    <a:pt x="593" y="1259"/>
                  </a:lnTo>
                  <a:lnTo>
                    <a:pt x="635" y="1238"/>
                  </a:lnTo>
                  <a:lnTo>
                    <a:pt x="674" y="1210"/>
                  </a:lnTo>
                  <a:lnTo>
                    <a:pt x="772" y="1322"/>
                  </a:lnTo>
                  <a:lnTo>
                    <a:pt x="744" y="1349"/>
                  </a:lnTo>
                  <a:lnTo>
                    <a:pt x="713" y="1373"/>
                  </a:lnTo>
                  <a:lnTo>
                    <a:pt x="679" y="1394"/>
                  </a:lnTo>
                  <a:lnTo>
                    <a:pt x="641" y="1414"/>
                  </a:lnTo>
                  <a:close/>
                  <a:moveTo>
                    <a:pt x="1282" y="1414"/>
                  </a:moveTo>
                  <a:lnTo>
                    <a:pt x="1422" y="1414"/>
                  </a:lnTo>
                  <a:lnTo>
                    <a:pt x="1356" y="1356"/>
                  </a:lnTo>
                  <a:lnTo>
                    <a:pt x="1332" y="1378"/>
                  </a:lnTo>
                  <a:lnTo>
                    <a:pt x="1307" y="1398"/>
                  </a:lnTo>
                  <a:lnTo>
                    <a:pt x="1282" y="1414"/>
                  </a:lnTo>
                  <a:close/>
                  <a:moveTo>
                    <a:pt x="2258" y="954"/>
                  </a:moveTo>
                  <a:lnTo>
                    <a:pt x="2273" y="928"/>
                  </a:lnTo>
                  <a:lnTo>
                    <a:pt x="2291" y="907"/>
                  </a:lnTo>
                  <a:lnTo>
                    <a:pt x="2312" y="890"/>
                  </a:lnTo>
                  <a:lnTo>
                    <a:pt x="2329" y="880"/>
                  </a:lnTo>
                  <a:lnTo>
                    <a:pt x="2347" y="874"/>
                  </a:lnTo>
                  <a:lnTo>
                    <a:pt x="2368" y="868"/>
                  </a:lnTo>
                  <a:lnTo>
                    <a:pt x="2390" y="867"/>
                  </a:lnTo>
                  <a:lnTo>
                    <a:pt x="2413" y="869"/>
                  </a:lnTo>
                  <a:lnTo>
                    <a:pt x="2433" y="877"/>
                  </a:lnTo>
                  <a:lnTo>
                    <a:pt x="2449" y="889"/>
                  </a:lnTo>
                  <a:lnTo>
                    <a:pt x="2463" y="905"/>
                  </a:lnTo>
                  <a:lnTo>
                    <a:pt x="2471" y="920"/>
                  </a:lnTo>
                  <a:lnTo>
                    <a:pt x="2476" y="940"/>
                  </a:lnTo>
                  <a:lnTo>
                    <a:pt x="2480" y="965"/>
                  </a:lnTo>
                  <a:lnTo>
                    <a:pt x="2482" y="993"/>
                  </a:lnTo>
                  <a:lnTo>
                    <a:pt x="2483" y="1025"/>
                  </a:lnTo>
                  <a:lnTo>
                    <a:pt x="2483" y="1414"/>
                  </a:lnTo>
                  <a:lnTo>
                    <a:pt x="2742" y="1414"/>
                  </a:lnTo>
                  <a:lnTo>
                    <a:pt x="2742" y="956"/>
                  </a:lnTo>
                  <a:lnTo>
                    <a:pt x="2739" y="916"/>
                  </a:lnTo>
                  <a:lnTo>
                    <a:pt x="2733" y="879"/>
                  </a:lnTo>
                  <a:lnTo>
                    <a:pt x="2723" y="843"/>
                  </a:lnTo>
                  <a:lnTo>
                    <a:pt x="2708" y="812"/>
                  </a:lnTo>
                  <a:lnTo>
                    <a:pt x="2689" y="782"/>
                  </a:lnTo>
                  <a:lnTo>
                    <a:pt x="2667" y="755"/>
                  </a:lnTo>
                  <a:lnTo>
                    <a:pt x="2642" y="732"/>
                  </a:lnTo>
                  <a:lnTo>
                    <a:pt x="2613" y="713"/>
                  </a:lnTo>
                  <a:lnTo>
                    <a:pt x="2582" y="696"/>
                  </a:lnTo>
                  <a:lnTo>
                    <a:pt x="2548" y="684"/>
                  </a:lnTo>
                  <a:lnTo>
                    <a:pt x="2510" y="675"/>
                  </a:lnTo>
                  <a:lnTo>
                    <a:pt x="2470" y="671"/>
                  </a:lnTo>
                  <a:lnTo>
                    <a:pt x="2425" y="668"/>
                  </a:lnTo>
                  <a:lnTo>
                    <a:pt x="2391" y="671"/>
                  </a:lnTo>
                  <a:lnTo>
                    <a:pt x="2358" y="675"/>
                  </a:lnTo>
                  <a:lnTo>
                    <a:pt x="2323" y="684"/>
                  </a:lnTo>
                  <a:lnTo>
                    <a:pt x="2290" y="697"/>
                  </a:lnTo>
                  <a:lnTo>
                    <a:pt x="2254" y="716"/>
                  </a:lnTo>
                  <a:lnTo>
                    <a:pt x="2222" y="738"/>
                  </a:lnTo>
                  <a:lnTo>
                    <a:pt x="2192" y="763"/>
                  </a:lnTo>
                  <a:lnTo>
                    <a:pt x="2169" y="741"/>
                  </a:lnTo>
                  <a:lnTo>
                    <a:pt x="2144" y="722"/>
                  </a:lnTo>
                  <a:lnTo>
                    <a:pt x="2117" y="705"/>
                  </a:lnTo>
                  <a:lnTo>
                    <a:pt x="2088" y="692"/>
                  </a:lnTo>
                  <a:lnTo>
                    <a:pt x="2057" y="682"/>
                  </a:lnTo>
                  <a:lnTo>
                    <a:pt x="2021" y="675"/>
                  </a:lnTo>
                  <a:lnTo>
                    <a:pt x="1983" y="669"/>
                  </a:lnTo>
                  <a:lnTo>
                    <a:pt x="1941" y="668"/>
                  </a:lnTo>
                  <a:lnTo>
                    <a:pt x="1902" y="671"/>
                  </a:lnTo>
                  <a:lnTo>
                    <a:pt x="1864" y="677"/>
                  </a:lnTo>
                  <a:lnTo>
                    <a:pt x="1827" y="690"/>
                  </a:lnTo>
                  <a:lnTo>
                    <a:pt x="1791" y="706"/>
                  </a:lnTo>
                  <a:lnTo>
                    <a:pt x="1760" y="722"/>
                  </a:lnTo>
                  <a:lnTo>
                    <a:pt x="1732" y="741"/>
                  </a:lnTo>
                  <a:lnTo>
                    <a:pt x="1707" y="761"/>
                  </a:lnTo>
                  <a:lnTo>
                    <a:pt x="1684" y="784"/>
                  </a:lnTo>
                  <a:lnTo>
                    <a:pt x="1569" y="683"/>
                  </a:lnTo>
                  <a:lnTo>
                    <a:pt x="1515" y="683"/>
                  </a:lnTo>
                  <a:lnTo>
                    <a:pt x="1515" y="1414"/>
                  </a:lnTo>
                  <a:lnTo>
                    <a:pt x="1771" y="1414"/>
                  </a:lnTo>
                  <a:lnTo>
                    <a:pt x="1771" y="954"/>
                  </a:lnTo>
                  <a:lnTo>
                    <a:pt x="1788" y="928"/>
                  </a:lnTo>
                  <a:lnTo>
                    <a:pt x="1807" y="907"/>
                  </a:lnTo>
                  <a:lnTo>
                    <a:pt x="1828" y="890"/>
                  </a:lnTo>
                  <a:lnTo>
                    <a:pt x="1850" y="878"/>
                  </a:lnTo>
                  <a:lnTo>
                    <a:pt x="1876" y="870"/>
                  </a:lnTo>
                  <a:lnTo>
                    <a:pt x="1904" y="867"/>
                  </a:lnTo>
                  <a:lnTo>
                    <a:pt x="1923" y="869"/>
                  </a:lnTo>
                  <a:lnTo>
                    <a:pt x="1940" y="874"/>
                  </a:lnTo>
                  <a:lnTo>
                    <a:pt x="1954" y="881"/>
                  </a:lnTo>
                  <a:lnTo>
                    <a:pt x="1965" y="891"/>
                  </a:lnTo>
                  <a:lnTo>
                    <a:pt x="1975" y="905"/>
                  </a:lnTo>
                  <a:lnTo>
                    <a:pt x="1983" y="920"/>
                  </a:lnTo>
                  <a:lnTo>
                    <a:pt x="1990" y="940"/>
                  </a:lnTo>
                  <a:lnTo>
                    <a:pt x="1994" y="965"/>
                  </a:lnTo>
                  <a:lnTo>
                    <a:pt x="1998" y="993"/>
                  </a:lnTo>
                  <a:lnTo>
                    <a:pt x="1999" y="1025"/>
                  </a:lnTo>
                  <a:lnTo>
                    <a:pt x="1999" y="1414"/>
                  </a:lnTo>
                  <a:lnTo>
                    <a:pt x="2258" y="1414"/>
                  </a:lnTo>
                  <a:lnTo>
                    <a:pt x="2258" y="9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12" name="Freeform 12"/>
            <p:cNvSpPr>
              <a:spLocks/>
            </p:cNvSpPr>
            <p:nvPr/>
          </p:nvSpPr>
          <p:spPr bwMode="auto">
            <a:xfrm>
              <a:off x="751" y="3960"/>
              <a:ext cx="15" cy="35"/>
            </a:xfrm>
            <a:custGeom>
              <a:avLst/>
              <a:gdLst>
                <a:gd name="T0" fmla="*/ 0 w 74"/>
                <a:gd name="T1" fmla="*/ 175 h 175"/>
                <a:gd name="T2" fmla="*/ 0 w 74"/>
                <a:gd name="T3" fmla="*/ 0 h 175"/>
                <a:gd name="T4" fmla="*/ 74 w 74"/>
                <a:gd name="T5" fmla="*/ 0 h 175"/>
                <a:gd name="T6" fmla="*/ 74 w 74"/>
                <a:gd name="T7" fmla="*/ 31 h 175"/>
                <a:gd name="T8" fmla="*/ 34 w 74"/>
                <a:gd name="T9" fmla="*/ 31 h 175"/>
                <a:gd name="T10" fmla="*/ 34 w 74"/>
                <a:gd name="T11" fmla="*/ 69 h 175"/>
                <a:gd name="T12" fmla="*/ 69 w 74"/>
                <a:gd name="T13" fmla="*/ 69 h 175"/>
                <a:gd name="T14" fmla="*/ 69 w 74"/>
                <a:gd name="T15" fmla="*/ 100 h 175"/>
                <a:gd name="T16" fmla="*/ 34 w 74"/>
                <a:gd name="T17" fmla="*/ 100 h 175"/>
                <a:gd name="T18" fmla="*/ 34 w 74"/>
                <a:gd name="T19" fmla="*/ 140 h 175"/>
                <a:gd name="T20" fmla="*/ 74 w 74"/>
                <a:gd name="T21" fmla="*/ 140 h 175"/>
                <a:gd name="T22" fmla="*/ 74 w 74"/>
                <a:gd name="T23" fmla="*/ 175 h 175"/>
                <a:gd name="T24" fmla="*/ 0 w 74"/>
                <a:gd name="T25" fmla="*/ 175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4" h="175">
                  <a:moveTo>
                    <a:pt x="0" y="175"/>
                  </a:moveTo>
                  <a:lnTo>
                    <a:pt x="0" y="0"/>
                  </a:lnTo>
                  <a:lnTo>
                    <a:pt x="74" y="0"/>
                  </a:lnTo>
                  <a:lnTo>
                    <a:pt x="74" y="31"/>
                  </a:lnTo>
                  <a:lnTo>
                    <a:pt x="34" y="31"/>
                  </a:lnTo>
                  <a:lnTo>
                    <a:pt x="34" y="69"/>
                  </a:lnTo>
                  <a:lnTo>
                    <a:pt x="69" y="69"/>
                  </a:lnTo>
                  <a:lnTo>
                    <a:pt x="69" y="100"/>
                  </a:lnTo>
                  <a:lnTo>
                    <a:pt x="34" y="100"/>
                  </a:lnTo>
                  <a:lnTo>
                    <a:pt x="34" y="140"/>
                  </a:lnTo>
                  <a:lnTo>
                    <a:pt x="74" y="140"/>
                  </a:lnTo>
                  <a:lnTo>
                    <a:pt x="74" y="175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13" name="Freeform 13"/>
            <p:cNvSpPr>
              <a:spLocks/>
            </p:cNvSpPr>
            <p:nvPr/>
          </p:nvSpPr>
          <p:spPr bwMode="auto">
            <a:xfrm>
              <a:off x="770" y="3972"/>
              <a:ext cx="28" cy="23"/>
            </a:xfrm>
            <a:custGeom>
              <a:avLst/>
              <a:gdLst>
                <a:gd name="T0" fmla="*/ 0 w 142"/>
                <a:gd name="T1" fmla="*/ 117 h 117"/>
                <a:gd name="T2" fmla="*/ 0 w 142"/>
                <a:gd name="T3" fmla="*/ 0 h 117"/>
                <a:gd name="T4" fmla="*/ 33 w 142"/>
                <a:gd name="T5" fmla="*/ 0 h 117"/>
                <a:gd name="T6" fmla="*/ 33 w 142"/>
                <a:gd name="T7" fmla="*/ 16 h 117"/>
                <a:gd name="T8" fmla="*/ 35 w 142"/>
                <a:gd name="T9" fmla="*/ 12 h 117"/>
                <a:gd name="T10" fmla="*/ 38 w 142"/>
                <a:gd name="T11" fmla="*/ 9 h 117"/>
                <a:gd name="T12" fmla="*/ 47 w 142"/>
                <a:gd name="T13" fmla="*/ 2 h 117"/>
                <a:gd name="T14" fmla="*/ 49 w 142"/>
                <a:gd name="T15" fmla="*/ 1 h 117"/>
                <a:gd name="T16" fmla="*/ 53 w 142"/>
                <a:gd name="T17" fmla="*/ 0 h 117"/>
                <a:gd name="T18" fmla="*/ 72 w 142"/>
                <a:gd name="T19" fmla="*/ 0 h 117"/>
                <a:gd name="T20" fmla="*/ 78 w 142"/>
                <a:gd name="T21" fmla="*/ 2 h 117"/>
                <a:gd name="T22" fmla="*/ 83 w 142"/>
                <a:gd name="T23" fmla="*/ 6 h 117"/>
                <a:gd name="T24" fmla="*/ 85 w 142"/>
                <a:gd name="T25" fmla="*/ 13 h 117"/>
                <a:gd name="T26" fmla="*/ 87 w 142"/>
                <a:gd name="T27" fmla="*/ 16 h 117"/>
                <a:gd name="T28" fmla="*/ 91 w 142"/>
                <a:gd name="T29" fmla="*/ 13 h 117"/>
                <a:gd name="T30" fmla="*/ 95 w 142"/>
                <a:gd name="T31" fmla="*/ 6 h 117"/>
                <a:gd name="T32" fmla="*/ 102 w 142"/>
                <a:gd name="T33" fmla="*/ 2 h 117"/>
                <a:gd name="T34" fmla="*/ 113 w 142"/>
                <a:gd name="T35" fmla="*/ 0 h 117"/>
                <a:gd name="T36" fmla="*/ 119 w 142"/>
                <a:gd name="T37" fmla="*/ 0 h 117"/>
                <a:gd name="T38" fmla="*/ 130 w 142"/>
                <a:gd name="T39" fmla="*/ 2 h 117"/>
                <a:gd name="T40" fmla="*/ 136 w 142"/>
                <a:gd name="T41" fmla="*/ 7 h 117"/>
                <a:gd name="T42" fmla="*/ 139 w 142"/>
                <a:gd name="T43" fmla="*/ 15 h 117"/>
                <a:gd name="T44" fmla="*/ 141 w 142"/>
                <a:gd name="T45" fmla="*/ 27 h 117"/>
                <a:gd name="T46" fmla="*/ 142 w 142"/>
                <a:gd name="T47" fmla="*/ 45 h 117"/>
                <a:gd name="T48" fmla="*/ 142 w 142"/>
                <a:gd name="T49" fmla="*/ 117 h 117"/>
                <a:gd name="T50" fmla="*/ 110 w 142"/>
                <a:gd name="T51" fmla="*/ 117 h 117"/>
                <a:gd name="T52" fmla="*/ 110 w 142"/>
                <a:gd name="T53" fmla="*/ 41 h 117"/>
                <a:gd name="T54" fmla="*/ 107 w 142"/>
                <a:gd name="T55" fmla="*/ 34 h 117"/>
                <a:gd name="T56" fmla="*/ 107 w 142"/>
                <a:gd name="T57" fmla="*/ 31 h 117"/>
                <a:gd name="T58" fmla="*/ 105 w 142"/>
                <a:gd name="T59" fmla="*/ 31 h 117"/>
                <a:gd name="T60" fmla="*/ 103 w 142"/>
                <a:gd name="T61" fmla="*/ 30 h 117"/>
                <a:gd name="T62" fmla="*/ 101 w 142"/>
                <a:gd name="T63" fmla="*/ 27 h 117"/>
                <a:gd name="T64" fmla="*/ 99 w 142"/>
                <a:gd name="T65" fmla="*/ 27 h 117"/>
                <a:gd name="T66" fmla="*/ 94 w 142"/>
                <a:gd name="T67" fmla="*/ 30 h 117"/>
                <a:gd name="T68" fmla="*/ 90 w 142"/>
                <a:gd name="T69" fmla="*/ 34 h 117"/>
                <a:gd name="T70" fmla="*/ 87 w 142"/>
                <a:gd name="T71" fmla="*/ 39 h 117"/>
                <a:gd name="T72" fmla="*/ 87 w 142"/>
                <a:gd name="T73" fmla="*/ 117 h 117"/>
                <a:gd name="T74" fmla="*/ 55 w 142"/>
                <a:gd name="T75" fmla="*/ 117 h 117"/>
                <a:gd name="T76" fmla="*/ 55 w 142"/>
                <a:gd name="T77" fmla="*/ 38 h 117"/>
                <a:gd name="T78" fmla="*/ 53 w 142"/>
                <a:gd name="T79" fmla="*/ 31 h 117"/>
                <a:gd name="T80" fmla="*/ 51 w 142"/>
                <a:gd name="T81" fmla="*/ 29 h 117"/>
                <a:gd name="T82" fmla="*/ 48 w 142"/>
                <a:gd name="T83" fmla="*/ 27 h 117"/>
                <a:gd name="T84" fmla="*/ 44 w 142"/>
                <a:gd name="T85" fmla="*/ 27 h 117"/>
                <a:gd name="T86" fmla="*/ 41 w 142"/>
                <a:gd name="T87" fmla="*/ 29 h 117"/>
                <a:gd name="T88" fmla="*/ 35 w 142"/>
                <a:gd name="T89" fmla="*/ 34 h 117"/>
                <a:gd name="T90" fmla="*/ 35 w 142"/>
                <a:gd name="T91" fmla="*/ 35 h 117"/>
                <a:gd name="T92" fmla="*/ 34 w 142"/>
                <a:gd name="T93" fmla="*/ 38 h 117"/>
                <a:gd name="T94" fmla="*/ 34 w 142"/>
                <a:gd name="T95" fmla="*/ 40 h 117"/>
                <a:gd name="T96" fmla="*/ 33 w 142"/>
                <a:gd name="T97" fmla="*/ 43 h 117"/>
                <a:gd name="T98" fmla="*/ 33 w 142"/>
                <a:gd name="T99" fmla="*/ 117 h 117"/>
                <a:gd name="T100" fmla="*/ 0 w 142"/>
                <a:gd name="T101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" h="117">
                  <a:moveTo>
                    <a:pt x="0" y="117"/>
                  </a:moveTo>
                  <a:lnTo>
                    <a:pt x="0" y="0"/>
                  </a:lnTo>
                  <a:lnTo>
                    <a:pt x="33" y="0"/>
                  </a:lnTo>
                  <a:lnTo>
                    <a:pt x="33" y="16"/>
                  </a:lnTo>
                  <a:lnTo>
                    <a:pt x="35" y="12"/>
                  </a:lnTo>
                  <a:lnTo>
                    <a:pt x="38" y="9"/>
                  </a:lnTo>
                  <a:lnTo>
                    <a:pt x="47" y="2"/>
                  </a:lnTo>
                  <a:lnTo>
                    <a:pt x="49" y="1"/>
                  </a:lnTo>
                  <a:lnTo>
                    <a:pt x="53" y="0"/>
                  </a:lnTo>
                  <a:lnTo>
                    <a:pt x="72" y="0"/>
                  </a:lnTo>
                  <a:lnTo>
                    <a:pt x="78" y="2"/>
                  </a:lnTo>
                  <a:lnTo>
                    <a:pt x="83" y="6"/>
                  </a:lnTo>
                  <a:lnTo>
                    <a:pt x="85" y="13"/>
                  </a:lnTo>
                  <a:lnTo>
                    <a:pt x="87" y="16"/>
                  </a:lnTo>
                  <a:lnTo>
                    <a:pt x="91" y="13"/>
                  </a:lnTo>
                  <a:lnTo>
                    <a:pt x="95" y="6"/>
                  </a:lnTo>
                  <a:lnTo>
                    <a:pt x="102" y="2"/>
                  </a:lnTo>
                  <a:lnTo>
                    <a:pt x="113" y="0"/>
                  </a:lnTo>
                  <a:lnTo>
                    <a:pt x="119" y="0"/>
                  </a:lnTo>
                  <a:lnTo>
                    <a:pt x="130" y="2"/>
                  </a:lnTo>
                  <a:lnTo>
                    <a:pt x="136" y="7"/>
                  </a:lnTo>
                  <a:lnTo>
                    <a:pt x="139" y="15"/>
                  </a:lnTo>
                  <a:lnTo>
                    <a:pt x="141" y="27"/>
                  </a:lnTo>
                  <a:lnTo>
                    <a:pt x="142" y="45"/>
                  </a:lnTo>
                  <a:lnTo>
                    <a:pt x="142" y="117"/>
                  </a:lnTo>
                  <a:lnTo>
                    <a:pt x="110" y="117"/>
                  </a:lnTo>
                  <a:lnTo>
                    <a:pt x="110" y="41"/>
                  </a:lnTo>
                  <a:lnTo>
                    <a:pt x="107" y="34"/>
                  </a:lnTo>
                  <a:lnTo>
                    <a:pt x="107" y="31"/>
                  </a:lnTo>
                  <a:lnTo>
                    <a:pt x="105" y="31"/>
                  </a:lnTo>
                  <a:lnTo>
                    <a:pt x="103" y="30"/>
                  </a:lnTo>
                  <a:lnTo>
                    <a:pt x="101" y="27"/>
                  </a:lnTo>
                  <a:lnTo>
                    <a:pt x="99" y="27"/>
                  </a:lnTo>
                  <a:lnTo>
                    <a:pt x="94" y="30"/>
                  </a:lnTo>
                  <a:lnTo>
                    <a:pt x="90" y="34"/>
                  </a:lnTo>
                  <a:lnTo>
                    <a:pt x="87" y="39"/>
                  </a:lnTo>
                  <a:lnTo>
                    <a:pt x="87" y="117"/>
                  </a:lnTo>
                  <a:lnTo>
                    <a:pt x="55" y="117"/>
                  </a:lnTo>
                  <a:lnTo>
                    <a:pt x="55" y="38"/>
                  </a:lnTo>
                  <a:lnTo>
                    <a:pt x="53" y="31"/>
                  </a:lnTo>
                  <a:lnTo>
                    <a:pt x="51" y="29"/>
                  </a:lnTo>
                  <a:lnTo>
                    <a:pt x="48" y="27"/>
                  </a:lnTo>
                  <a:lnTo>
                    <a:pt x="44" y="27"/>
                  </a:lnTo>
                  <a:lnTo>
                    <a:pt x="41" y="29"/>
                  </a:lnTo>
                  <a:lnTo>
                    <a:pt x="35" y="34"/>
                  </a:lnTo>
                  <a:lnTo>
                    <a:pt x="35" y="35"/>
                  </a:lnTo>
                  <a:lnTo>
                    <a:pt x="34" y="38"/>
                  </a:lnTo>
                  <a:lnTo>
                    <a:pt x="34" y="40"/>
                  </a:lnTo>
                  <a:lnTo>
                    <a:pt x="33" y="43"/>
                  </a:lnTo>
                  <a:lnTo>
                    <a:pt x="33" y="117"/>
                  </a:lnTo>
                  <a:lnTo>
                    <a:pt x="0" y="1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14" name="Freeform 14"/>
            <p:cNvSpPr>
              <a:spLocks noEditPoints="1"/>
            </p:cNvSpPr>
            <p:nvPr/>
          </p:nvSpPr>
          <p:spPr bwMode="auto">
            <a:xfrm>
              <a:off x="803" y="3972"/>
              <a:ext cx="18" cy="33"/>
            </a:xfrm>
            <a:custGeom>
              <a:avLst/>
              <a:gdLst>
                <a:gd name="T0" fmla="*/ 47 w 93"/>
                <a:gd name="T1" fmla="*/ 25 h 166"/>
                <a:gd name="T2" fmla="*/ 44 w 93"/>
                <a:gd name="T3" fmla="*/ 25 h 166"/>
                <a:gd name="T4" fmla="*/ 37 w 93"/>
                <a:gd name="T5" fmla="*/ 30 h 166"/>
                <a:gd name="T6" fmla="*/ 35 w 93"/>
                <a:gd name="T7" fmla="*/ 34 h 166"/>
                <a:gd name="T8" fmla="*/ 34 w 93"/>
                <a:gd name="T9" fmla="*/ 39 h 166"/>
                <a:gd name="T10" fmla="*/ 33 w 93"/>
                <a:gd name="T11" fmla="*/ 46 h 166"/>
                <a:gd name="T12" fmla="*/ 33 w 93"/>
                <a:gd name="T13" fmla="*/ 72 h 166"/>
                <a:gd name="T14" fmla="*/ 35 w 93"/>
                <a:gd name="T15" fmla="*/ 82 h 166"/>
                <a:gd name="T16" fmla="*/ 37 w 93"/>
                <a:gd name="T17" fmla="*/ 87 h 166"/>
                <a:gd name="T18" fmla="*/ 44 w 93"/>
                <a:gd name="T19" fmla="*/ 91 h 166"/>
                <a:gd name="T20" fmla="*/ 49 w 93"/>
                <a:gd name="T21" fmla="*/ 91 h 166"/>
                <a:gd name="T22" fmla="*/ 52 w 93"/>
                <a:gd name="T23" fmla="*/ 90 h 166"/>
                <a:gd name="T24" fmla="*/ 56 w 93"/>
                <a:gd name="T25" fmla="*/ 85 h 166"/>
                <a:gd name="T26" fmla="*/ 58 w 93"/>
                <a:gd name="T27" fmla="*/ 82 h 166"/>
                <a:gd name="T28" fmla="*/ 59 w 93"/>
                <a:gd name="T29" fmla="*/ 75 h 166"/>
                <a:gd name="T30" fmla="*/ 61 w 93"/>
                <a:gd name="T31" fmla="*/ 68 h 166"/>
                <a:gd name="T32" fmla="*/ 62 w 93"/>
                <a:gd name="T33" fmla="*/ 56 h 166"/>
                <a:gd name="T34" fmla="*/ 61 w 93"/>
                <a:gd name="T35" fmla="*/ 46 h 166"/>
                <a:gd name="T36" fmla="*/ 59 w 93"/>
                <a:gd name="T37" fmla="*/ 39 h 166"/>
                <a:gd name="T38" fmla="*/ 58 w 93"/>
                <a:gd name="T39" fmla="*/ 34 h 166"/>
                <a:gd name="T40" fmla="*/ 56 w 93"/>
                <a:gd name="T41" fmla="*/ 30 h 166"/>
                <a:gd name="T42" fmla="*/ 54 w 93"/>
                <a:gd name="T43" fmla="*/ 27 h 166"/>
                <a:gd name="T44" fmla="*/ 51 w 93"/>
                <a:gd name="T45" fmla="*/ 25 h 166"/>
                <a:gd name="T46" fmla="*/ 47 w 93"/>
                <a:gd name="T47" fmla="*/ 25 h 166"/>
                <a:gd name="T48" fmla="*/ 0 w 93"/>
                <a:gd name="T49" fmla="*/ 166 h 166"/>
                <a:gd name="T50" fmla="*/ 0 w 93"/>
                <a:gd name="T51" fmla="*/ 0 h 166"/>
                <a:gd name="T52" fmla="*/ 33 w 93"/>
                <a:gd name="T53" fmla="*/ 0 h 166"/>
                <a:gd name="T54" fmla="*/ 33 w 93"/>
                <a:gd name="T55" fmla="*/ 16 h 166"/>
                <a:gd name="T56" fmla="*/ 35 w 93"/>
                <a:gd name="T57" fmla="*/ 12 h 166"/>
                <a:gd name="T58" fmla="*/ 37 w 93"/>
                <a:gd name="T59" fmla="*/ 9 h 166"/>
                <a:gd name="T60" fmla="*/ 44 w 93"/>
                <a:gd name="T61" fmla="*/ 2 h 166"/>
                <a:gd name="T62" fmla="*/ 51 w 93"/>
                <a:gd name="T63" fmla="*/ 0 h 166"/>
                <a:gd name="T64" fmla="*/ 58 w 93"/>
                <a:gd name="T65" fmla="*/ 0 h 166"/>
                <a:gd name="T66" fmla="*/ 68 w 93"/>
                <a:gd name="T67" fmla="*/ 1 h 166"/>
                <a:gd name="T68" fmla="*/ 77 w 93"/>
                <a:gd name="T69" fmla="*/ 4 h 166"/>
                <a:gd name="T70" fmla="*/ 84 w 93"/>
                <a:gd name="T71" fmla="*/ 13 h 166"/>
                <a:gd name="T72" fmla="*/ 90 w 93"/>
                <a:gd name="T73" fmla="*/ 26 h 166"/>
                <a:gd name="T74" fmla="*/ 92 w 93"/>
                <a:gd name="T75" fmla="*/ 42 h 166"/>
                <a:gd name="T76" fmla="*/ 93 w 93"/>
                <a:gd name="T77" fmla="*/ 60 h 166"/>
                <a:gd name="T78" fmla="*/ 92 w 93"/>
                <a:gd name="T79" fmla="*/ 78 h 166"/>
                <a:gd name="T80" fmla="*/ 90 w 93"/>
                <a:gd name="T81" fmla="*/ 93 h 166"/>
                <a:gd name="T82" fmla="*/ 84 w 93"/>
                <a:gd name="T83" fmla="*/ 106 h 166"/>
                <a:gd name="T84" fmla="*/ 77 w 93"/>
                <a:gd name="T85" fmla="*/ 113 h 166"/>
                <a:gd name="T86" fmla="*/ 68 w 93"/>
                <a:gd name="T87" fmla="*/ 118 h 166"/>
                <a:gd name="T88" fmla="*/ 58 w 93"/>
                <a:gd name="T89" fmla="*/ 120 h 166"/>
                <a:gd name="T90" fmla="*/ 52 w 93"/>
                <a:gd name="T91" fmla="*/ 120 h 166"/>
                <a:gd name="T92" fmla="*/ 48 w 93"/>
                <a:gd name="T93" fmla="*/ 119 h 166"/>
                <a:gd name="T94" fmla="*/ 44 w 93"/>
                <a:gd name="T95" fmla="*/ 114 h 166"/>
                <a:gd name="T96" fmla="*/ 41 w 93"/>
                <a:gd name="T97" fmla="*/ 112 h 166"/>
                <a:gd name="T98" fmla="*/ 36 w 93"/>
                <a:gd name="T99" fmla="*/ 108 h 166"/>
                <a:gd name="T100" fmla="*/ 34 w 93"/>
                <a:gd name="T101" fmla="*/ 104 h 166"/>
                <a:gd name="T102" fmla="*/ 33 w 93"/>
                <a:gd name="T103" fmla="*/ 100 h 166"/>
                <a:gd name="T104" fmla="*/ 33 w 93"/>
                <a:gd name="T105" fmla="*/ 166 h 166"/>
                <a:gd name="T106" fmla="*/ 0 w 93"/>
                <a:gd name="T107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3" h="166">
                  <a:moveTo>
                    <a:pt x="47" y="25"/>
                  </a:moveTo>
                  <a:lnTo>
                    <a:pt x="44" y="25"/>
                  </a:lnTo>
                  <a:lnTo>
                    <a:pt x="37" y="30"/>
                  </a:lnTo>
                  <a:lnTo>
                    <a:pt x="35" y="34"/>
                  </a:lnTo>
                  <a:lnTo>
                    <a:pt x="34" y="39"/>
                  </a:lnTo>
                  <a:lnTo>
                    <a:pt x="33" y="46"/>
                  </a:lnTo>
                  <a:lnTo>
                    <a:pt x="33" y="72"/>
                  </a:lnTo>
                  <a:lnTo>
                    <a:pt x="35" y="82"/>
                  </a:lnTo>
                  <a:lnTo>
                    <a:pt x="37" y="87"/>
                  </a:lnTo>
                  <a:lnTo>
                    <a:pt x="44" y="91"/>
                  </a:lnTo>
                  <a:lnTo>
                    <a:pt x="49" y="91"/>
                  </a:lnTo>
                  <a:lnTo>
                    <a:pt x="52" y="90"/>
                  </a:lnTo>
                  <a:lnTo>
                    <a:pt x="56" y="85"/>
                  </a:lnTo>
                  <a:lnTo>
                    <a:pt x="58" y="82"/>
                  </a:lnTo>
                  <a:lnTo>
                    <a:pt x="59" y="75"/>
                  </a:lnTo>
                  <a:lnTo>
                    <a:pt x="61" y="68"/>
                  </a:lnTo>
                  <a:lnTo>
                    <a:pt x="62" y="56"/>
                  </a:lnTo>
                  <a:lnTo>
                    <a:pt x="61" y="46"/>
                  </a:lnTo>
                  <a:lnTo>
                    <a:pt x="59" y="39"/>
                  </a:lnTo>
                  <a:lnTo>
                    <a:pt x="58" y="34"/>
                  </a:lnTo>
                  <a:lnTo>
                    <a:pt x="56" y="30"/>
                  </a:lnTo>
                  <a:lnTo>
                    <a:pt x="54" y="27"/>
                  </a:lnTo>
                  <a:lnTo>
                    <a:pt x="51" y="25"/>
                  </a:lnTo>
                  <a:lnTo>
                    <a:pt x="47" y="25"/>
                  </a:lnTo>
                  <a:close/>
                  <a:moveTo>
                    <a:pt x="0" y="166"/>
                  </a:moveTo>
                  <a:lnTo>
                    <a:pt x="0" y="0"/>
                  </a:lnTo>
                  <a:lnTo>
                    <a:pt x="33" y="0"/>
                  </a:lnTo>
                  <a:lnTo>
                    <a:pt x="33" y="16"/>
                  </a:lnTo>
                  <a:lnTo>
                    <a:pt x="35" y="12"/>
                  </a:lnTo>
                  <a:lnTo>
                    <a:pt x="37" y="9"/>
                  </a:lnTo>
                  <a:lnTo>
                    <a:pt x="44" y="2"/>
                  </a:lnTo>
                  <a:lnTo>
                    <a:pt x="51" y="0"/>
                  </a:lnTo>
                  <a:lnTo>
                    <a:pt x="58" y="0"/>
                  </a:lnTo>
                  <a:lnTo>
                    <a:pt x="68" y="1"/>
                  </a:lnTo>
                  <a:lnTo>
                    <a:pt x="77" y="4"/>
                  </a:lnTo>
                  <a:lnTo>
                    <a:pt x="84" y="13"/>
                  </a:lnTo>
                  <a:lnTo>
                    <a:pt x="90" y="26"/>
                  </a:lnTo>
                  <a:lnTo>
                    <a:pt x="92" y="42"/>
                  </a:lnTo>
                  <a:lnTo>
                    <a:pt x="93" y="60"/>
                  </a:lnTo>
                  <a:lnTo>
                    <a:pt x="92" y="78"/>
                  </a:lnTo>
                  <a:lnTo>
                    <a:pt x="90" y="93"/>
                  </a:lnTo>
                  <a:lnTo>
                    <a:pt x="84" y="106"/>
                  </a:lnTo>
                  <a:lnTo>
                    <a:pt x="77" y="113"/>
                  </a:lnTo>
                  <a:lnTo>
                    <a:pt x="68" y="118"/>
                  </a:lnTo>
                  <a:lnTo>
                    <a:pt x="58" y="120"/>
                  </a:lnTo>
                  <a:lnTo>
                    <a:pt x="52" y="120"/>
                  </a:lnTo>
                  <a:lnTo>
                    <a:pt x="48" y="119"/>
                  </a:lnTo>
                  <a:lnTo>
                    <a:pt x="44" y="114"/>
                  </a:lnTo>
                  <a:lnTo>
                    <a:pt x="41" y="112"/>
                  </a:lnTo>
                  <a:lnTo>
                    <a:pt x="36" y="108"/>
                  </a:lnTo>
                  <a:lnTo>
                    <a:pt x="34" y="104"/>
                  </a:lnTo>
                  <a:lnTo>
                    <a:pt x="33" y="100"/>
                  </a:lnTo>
                  <a:lnTo>
                    <a:pt x="33" y="166"/>
                  </a:lnTo>
                  <a:lnTo>
                    <a:pt x="0" y="16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15" name="Freeform 15"/>
            <p:cNvSpPr>
              <a:spLocks/>
            </p:cNvSpPr>
            <p:nvPr/>
          </p:nvSpPr>
          <p:spPr bwMode="auto">
            <a:xfrm>
              <a:off x="825" y="3971"/>
              <a:ext cx="12" cy="24"/>
            </a:xfrm>
            <a:custGeom>
              <a:avLst/>
              <a:gdLst>
                <a:gd name="T0" fmla="*/ 0 w 58"/>
                <a:gd name="T1" fmla="*/ 121 h 121"/>
                <a:gd name="T2" fmla="*/ 0 w 58"/>
                <a:gd name="T3" fmla="*/ 4 h 121"/>
                <a:gd name="T4" fmla="*/ 29 w 58"/>
                <a:gd name="T5" fmla="*/ 4 h 121"/>
                <a:gd name="T6" fmla="*/ 29 w 58"/>
                <a:gd name="T7" fmla="*/ 24 h 121"/>
                <a:gd name="T8" fmla="*/ 40 w 58"/>
                <a:gd name="T9" fmla="*/ 6 h 121"/>
                <a:gd name="T10" fmla="*/ 49 w 58"/>
                <a:gd name="T11" fmla="*/ 2 h 121"/>
                <a:gd name="T12" fmla="*/ 58 w 58"/>
                <a:gd name="T13" fmla="*/ 0 h 121"/>
                <a:gd name="T14" fmla="*/ 58 w 58"/>
                <a:gd name="T15" fmla="*/ 31 h 121"/>
                <a:gd name="T16" fmla="*/ 50 w 58"/>
                <a:gd name="T17" fmla="*/ 31 h 121"/>
                <a:gd name="T18" fmla="*/ 46 w 58"/>
                <a:gd name="T19" fmla="*/ 33 h 121"/>
                <a:gd name="T20" fmla="*/ 42 w 58"/>
                <a:gd name="T21" fmla="*/ 35 h 121"/>
                <a:gd name="T22" fmla="*/ 40 w 58"/>
                <a:gd name="T23" fmla="*/ 36 h 121"/>
                <a:gd name="T24" fmla="*/ 38 w 58"/>
                <a:gd name="T25" fmla="*/ 38 h 121"/>
                <a:gd name="T26" fmla="*/ 35 w 58"/>
                <a:gd name="T27" fmla="*/ 45 h 121"/>
                <a:gd name="T28" fmla="*/ 34 w 58"/>
                <a:gd name="T29" fmla="*/ 54 h 121"/>
                <a:gd name="T30" fmla="*/ 32 w 58"/>
                <a:gd name="T31" fmla="*/ 66 h 121"/>
                <a:gd name="T32" fmla="*/ 32 w 58"/>
                <a:gd name="T33" fmla="*/ 121 h 121"/>
                <a:gd name="T34" fmla="*/ 0 w 58"/>
                <a:gd name="T35" fmla="*/ 12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121">
                  <a:moveTo>
                    <a:pt x="0" y="121"/>
                  </a:moveTo>
                  <a:lnTo>
                    <a:pt x="0" y="4"/>
                  </a:lnTo>
                  <a:lnTo>
                    <a:pt x="29" y="4"/>
                  </a:lnTo>
                  <a:lnTo>
                    <a:pt x="29" y="24"/>
                  </a:lnTo>
                  <a:lnTo>
                    <a:pt x="40" y="6"/>
                  </a:lnTo>
                  <a:lnTo>
                    <a:pt x="49" y="2"/>
                  </a:lnTo>
                  <a:lnTo>
                    <a:pt x="58" y="0"/>
                  </a:lnTo>
                  <a:lnTo>
                    <a:pt x="58" y="31"/>
                  </a:lnTo>
                  <a:lnTo>
                    <a:pt x="50" y="31"/>
                  </a:lnTo>
                  <a:lnTo>
                    <a:pt x="46" y="33"/>
                  </a:lnTo>
                  <a:lnTo>
                    <a:pt x="42" y="35"/>
                  </a:lnTo>
                  <a:lnTo>
                    <a:pt x="40" y="36"/>
                  </a:lnTo>
                  <a:lnTo>
                    <a:pt x="38" y="38"/>
                  </a:lnTo>
                  <a:lnTo>
                    <a:pt x="35" y="45"/>
                  </a:lnTo>
                  <a:lnTo>
                    <a:pt x="34" y="54"/>
                  </a:lnTo>
                  <a:lnTo>
                    <a:pt x="32" y="66"/>
                  </a:lnTo>
                  <a:lnTo>
                    <a:pt x="32" y="121"/>
                  </a:lnTo>
                  <a:lnTo>
                    <a:pt x="0" y="12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16" name="Freeform 16"/>
            <p:cNvSpPr>
              <a:spLocks noEditPoints="1"/>
            </p:cNvSpPr>
            <p:nvPr/>
          </p:nvSpPr>
          <p:spPr bwMode="auto">
            <a:xfrm>
              <a:off x="838" y="3971"/>
              <a:ext cx="20" cy="25"/>
            </a:xfrm>
            <a:custGeom>
              <a:avLst/>
              <a:gdLst>
                <a:gd name="T0" fmla="*/ 69 w 98"/>
                <a:gd name="T1" fmla="*/ 52 h 124"/>
                <a:gd name="T2" fmla="*/ 67 w 98"/>
                <a:gd name="T3" fmla="*/ 42 h 124"/>
                <a:gd name="T4" fmla="*/ 63 w 98"/>
                <a:gd name="T5" fmla="*/ 31 h 124"/>
                <a:gd name="T6" fmla="*/ 61 w 98"/>
                <a:gd name="T7" fmla="*/ 30 h 124"/>
                <a:gd name="T8" fmla="*/ 60 w 98"/>
                <a:gd name="T9" fmla="*/ 28 h 124"/>
                <a:gd name="T10" fmla="*/ 58 w 98"/>
                <a:gd name="T11" fmla="*/ 27 h 124"/>
                <a:gd name="T12" fmla="*/ 54 w 98"/>
                <a:gd name="T13" fmla="*/ 26 h 124"/>
                <a:gd name="T14" fmla="*/ 51 w 98"/>
                <a:gd name="T15" fmla="*/ 26 h 124"/>
                <a:gd name="T16" fmla="*/ 46 w 98"/>
                <a:gd name="T17" fmla="*/ 27 h 124"/>
                <a:gd name="T18" fmla="*/ 43 w 98"/>
                <a:gd name="T19" fmla="*/ 28 h 124"/>
                <a:gd name="T20" fmla="*/ 40 w 98"/>
                <a:gd name="T21" fmla="*/ 31 h 124"/>
                <a:gd name="T22" fmla="*/ 33 w 98"/>
                <a:gd name="T23" fmla="*/ 42 h 124"/>
                <a:gd name="T24" fmla="*/ 32 w 98"/>
                <a:gd name="T25" fmla="*/ 46 h 124"/>
                <a:gd name="T26" fmla="*/ 31 w 98"/>
                <a:gd name="T27" fmla="*/ 52 h 124"/>
                <a:gd name="T28" fmla="*/ 69 w 98"/>
                <a:gd name="T29" fmla="*/ 52 h 124"/>
                <a:gd name="T30" fmla="*/ 31 w 98"/>
                <a:gd name="T31" fmla="*/ 73 h 124"/>
                <a:gd name="T32" fmla="*/ 33 w 98"/>
                <a:gd name="T33" fmla="*/ 85 h 124"/>
                <a:gd name="T34" fmla="*/ 38 w 98"/>
                <a:gd name="T35" fmla="*/ 93 h 124"/>
                <a:gd name="T36" fmla="*/ 40 w 98"/>
                <a:gd name="T37" fmla="*/ 96 h 124"/>
                <a:gd name="T38" fmla="*/ 42 w 98"/>
                <a:gd name="T39" fmla="*/ 98 h 124"/>
                <a:gd name="T40" fmla="*/ 44 w 98"/>
                <a:gd name="T41" fmla="*/ 100 h 124"/>
                <a:gd name="T42" fmla="*/ 48 w 98"/>
                <a:gd name="T43" fmla="*/ 101 h 124"/>
                <a:gd name="T44" fmla="*/ 51 w 98"/>
                <a:gd name="T45" fmla="*/ 101 h 124"/>
                <a:gd name="T46" fmla="*/ 58 w 98"/>
                <a:gd name="T47" fmla="*/ 98 h 124"/>
                <a:gd name="T48" fmla="*/ 60 w 98"/>
                <a:gd name="T49" fmla="*/ 95 h 124"/>
                <a:gd name="T50" fmla="*/ 62 w 98"/>
                <a:gd name="T51" fmla="*/ 94 h 124"/>
                <a:gd name="T52" fmla="*/ 63 w 98"/>
                <a:gd name="T53" fmla="*/ 93 h 124"/>
                <a:gd name="T54" fmla="*/ 65 w 98"/>
                <a:gd name="T55" fmla="*/ 88 h 124"/>
                <a:gd name="T56" fmla="*/ 65 w 98"/>
                <a:gd name="T57" fmla="*/ 86 h 124"/>
                <a:gd name="T58" fmla="*/ 94 w 98"/>
                <a:gd name="T59" fmla="*/ 86 h 124"/>
                <a:gd name="T60" fmla="*/ 91 w 98"/>
                <a:gd name="T61" fmla="*/ 97 h 124"/>
                <a:gd name="T62" fmla="*/ 86 w 98"/>
                <a:gd name="T63" fmla="*/ 107 h 124"/>
                <a:gd name="T64" fmla="*/ 80 w 98"/>
                <a:gd name="T65" fmla="*/ 115 h 124"/>
                <a:gd name="T66" fmla="*/ 71 w 98"/>
                <a:gd name="T67" fmla="*/ 120 h 124"/>
                <a:gd name="T68" fmla="*/ 60 w 98"/>
                <a:gd name="T69" fmla="*/ 123 h 124"/>
                <a:gd name="T70" fmla="*/ 49 w 98"/>
                <a:gd name="T71" fmla="*/ 124 h 124"/>
                <a:gd name="T72" fmla="*/ 35 w 98"/>
                <a:gd name="T73" fmla="*/ 122 h 124"/>
                <a:gd name="T74" fmla="*/ 24 w 98"/>
                <a:gd name="T75" fmla="*/ 116 h 124"/>
                <a:gd name="T76" fmla="*/ 14 w 98"/>
                <a:gd name="T77" fmla="*/ 107 h 124"/>
                <a:gd name="T78" fmla="*/ 6 w 98"/>
                <a:gd name="T79" fmla="*/ 94 h 124"/>
                <a:gd name="T80" fmla="*/ 2 w 98"/>
                <a:gd name="T81" fmla="*/ 79 h 124"/>
                <a:gd name="T82" fmla="*/ 0 w 98"/>
                <a:gd name="T83" fmla="*/ 64 h 124"/>
                <a:gd name="T84" fmla="*/ 2 w 98"/>
                <a:gd name="T85" fmla="*/ 46 h 124"/>
                <a:gd name="T86" fmla="*/ 6 w 98"/>
                <a:gd name="T87" fmla="*/ 30 h 124"/>
                <a:gd name="T88" fmla="*/ 14 w 98"/>
                <a:gd name="T89" fmla="*/ 17 h 124"/>
                <a:gd name="T90" fmla="*/ 24 w 98"/>
                <a:gd name="T91" fmla="*/ 8 h 124"/>
                <a:gd name="T92" fmla="*/ 35 w 98"/>
                <a:gd name="T93" fmla="*/ 2 h 124"/>
                <a:gd name="T94" fmla="*/ 49 w 98"/>
                <a:gd name="T95" fmla="*/ 0 h 124"/>
                <a:gd name="T96" fmla="*/ 64 w 98"/>
                <a:gd name="T97" fmla="*/ 2 h 124"/>
                <a:gd name="T98" fmla="*/ 77 w 98"/>
                <a:gd name="T99" fmla="*/ 8 h 124"/>
                <a:gd name="T100" fmla="*/ 86 w 98"/>
                <a:gd name="T101" fmla="*/ 17 h 124"/>
                <a:gd name="T102" fmla="*/ 90 w 98"/>
                <a:gd name="T103" fmla="*/ 27 h 124"/>
                <a:gd name="T104" fmla="*/ 94 w 98"/>
                <a:gd name="T105" fmla="*/ 38 h 124"/>
                <a:gd name="T106" fmla="*/ 97 w 98"/>
                <a:gd name="T107" fmla="*/ 50 h 124"/>
                <a:gd name="T108" fmla="*/ 98 w 98"/>
                <a:gd name="T109" fmla="*/ 66 h 124"/>
                <a:gd name="T110" fmla="*/ 98 w 98"/>
                <a:gd name="T111" fmla="*/ 73 h 124"/>
                <a:gd name="T112" fmla="*/ 31 w 98"/>
                <a:gd name="T113" fmla="*/ 73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8" h="124">
                  <a:moveTo>
                    <a:pt x="69" y="52"/>
                  </a:moveTo>
                  <a:lnTo>
                    <a:pt x="67" y="42"/>
                  </a:lnTo>
                  <a:lnTo>
                    <a:pt x="63" y="31"/>
                  </a:lnTo>
                  <a:lnTo>
                    <a:pt x="61" y="30"/>
                  </a:lnTo>
                  <a:lnTo>
                    <a:pt x="60" y="28"/>
                  </a:lnTo>
                  <a:lnTo>
                    <a:pt x="58" y="27"/>
                  </a:lnTo>
                  <a:lnTo>
                    <a:pt x="54" y="26"/>
                  </a:lnTo>
                  <a:lnTo>
                    <a:pt x="51" y="26"/>
                  </a:lnTo>
                  <a:lnTo>
                    <a:pt x="46" y="27"/>
                  </a:lnTo>
                  <a:lnTo>
                    <a:pt x="43" y="28"/>
                  </a:lnTo>
                  <a:lnTo>
                    <a:pt x="40" y="31"/>
                  </a:lnTo>
                  <a:lnTo>
                    <a:pt x="33" y="42"/>
                  </a:lnTo>
                  <a:lnTo>
                    <a:pt x="32" y="46"/>
                  </a:lnTo>
                  <a:lnTo>
                    <a:pt x="31" y="52"/>
                  </a:lnTo>
                  <a:lnTo>
                    <a:pt x="69" y="52"/>
                  </a:lnTo>
                  <a:close/>
                  <a:moveTo>
                    <a:pt x="31" y="73"/>
                  </a:moveTo>
                  <a:lnTo>
                    <a:pt x="33" y="85"/>
                  </a:lnTo>
                  <a:lnTo>
                    <a:pt x="38" y="93"/>
                  </a:lnTo>
                  <a:lnTo>
                    <a:pt x="40" y="96"/>
                  </a:lnTo>
                  <a:lnTo>
                    <a:pt x="42" y="98"/>
                  </a:lnTo>
                  <a:lnTo>
                    <a:pt x="44" y="100"/>
                  </a:lnTo>
                  <a:lnTo>
                    <a:pt x="48" y="101"/>
                  </a:lnTo>
                  <a:lnTo>
                    <a:pt x="51" y="101"/>
                  </a:lnTo>
                  <a:lnTo>
                    <a:pt x="58" y="98"/>
                  </a:lnTo>
                  <a:lnTo>
                    <a:pt x="60" y="95"/>
                  </a:lnTo>
                  <a:lnTo>
                    <a:pt x="62" y="94"/>
                  </a:lnTo>
                  <a:lnTo>
                    <a:pt x="63" y="93"/>
                  </a:lnTo>
                  <a:lnTo>
                    <a:pt x="65" y="88"/>
                  </a:lnTo>
                  <a:lnTo>
                    <a:pt x="65" y="86"/>
                  </a:lnTo>
                  <a:lnTo>
                    <a:pt x="94" y="86"/>
                  </a:lnTo>
                  <a:lnTo>
                    <a:pt x="91" y="97"/>
                  </a:lnTo>
                  <a:lnTo>
                    <a:pt x="86" y="107"/>
                  </a:lnTo>
                  <a:lnTo>
                    <a:pt x="80" y="115"/>
                  </a:lnTo>
                  <a:lnTo>
                    <a:pt x="71" y="120"/>
                  </a:lnTo>
                  <a:lnTo>
                    <a:pt x="60" y="123"/>
                  </a:lnTo>
                  <a:lnTo>
                    <a:pt x="49" y="124"/>
                  </a:lnTo>
                  <a:lnTo>
                    <a:pt x="35" y="122"/>
                  </a:lnTo>
                  <a:lnTo>
                    <a:pt x="24" y="116"/>
                  </a:lnTo>
                  <a:lnTo>
                    <a:pt x="14" y="107"/>
                  </a:lnTo>
                  <a:lnTo>
                    <a:pt x="6" y="94"/>
                  </a:lnTo>
                  <a:lnTo>
                    <a:pt x="2" y="79"/>
                  </a:lnTo>
                  <a:lnTo>
                    <a:pt x="0" y="64"/>
                  </a:lnTo>
                  <a:lnTo>
                    <a:pt x="2" y="46"/>
                  </a:lnTo>
                  <a:lnTo>
                    <a:pt x="6" y="30"/>
                  </a:lnTo>
                  <a:lnTo>
                    <a:pt x="14" y="17"/>
                  </a:lnTo>
                  <a:lnTo>
                    <a:pt x="24" y="8"/>
                  </a:lnTo>
                  <a:lnTo>
                    <a:pt x="35" y="2"/>
                  </a:lnTo>
                  <a:lnTo>
                    <a:pt x="49" y="0"/>
                  </a:lnTo>
                  <a:lnTo>
                    <a:pt x="64" y="2"/>
                  </a:lnTo>
                  <a:lnTo>
                    <a:pt x="77" y="8"/>
                  </a:lnTo>
                  <a:lnTo>
                    <a:pt x="86" y="17"/>
                  </a:lnTo>
                  <a:lnTo>
                    <a:pt x="90" y="27"/>
                  </a:lnTo>
                  <a:lnTo>
                    <a:pt x="94" y="38"/>
                  </a:lnTo>
                  <a:lnTo>
                    <a:pt x="97" y="50"/>
                  </a:lnTo>
                  <a:lnTo>
                    <a:pt x="98" y="66"/>
                  </a:lnTo>
                  <a:lnTo>
                    <a:pt x="98" y="73"/>
                  </a:lnTo>
                  <a:lnTo>
                    <a:pt x="31" y="7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17" name="Freeform 17"/>
            <p:cNvSpPr>
              <a:spLocks/>
            </p:cNvSpPr>
            <p:nvPr/>
          </p:nvSpPr>
          <p:spPr bwMode="auto">
            <a:xfrm>
              <a:off x="859" y="3971"/>
              <a:ext cx="15" cy="25"/>
            </a:xfrm>
            <a:custGeom>
              <a:avLst/>
              <a:gdLst>
                <a:gd name="T0" fmla="*/ 0 w 75"/>
                <a:gd name="T1" fmla="*/ 113 h 124"/>
                <a:gd name="T2" fmla="*/ 15 w 75"/>
                <a:gd name="T3" fmla="*/ 86 h 124"/>
                <a:gd name="T4" fmla="*/ 22 w 75"/>
                <a:gd name="T5" fmla="*/ 91 h 124"/>
                <a:gd name="T6" fmla="*/ 30 w 75"/>
                <a:gd name="T7" fmla="*/ 95 h 124"/>
                <a:gd name="T8" fmla="*/ 38 w 75"/>
                <a:gd name="T9" fmla="*/ 95 h 124"/>
                <a:gd name="T10" fmla="*/ 42 w 75"/>
                <a:gd name="T11" fmla="*/ 92 h 124"/>
                <a:gd name="T12" fmla="*/ 43 w 75"/>
                <a:gd name="T13" fmla="*/ 89 h 124"/>
                <a:gd name="T14" fmla="*/ 44 w 75"/>
                <a:gd name="T15" fmla="*/ 88 h 124"/>
                <a:gd name="T16" fmla="*/ 44 w 75"/>
                <a:gd name="T17" fmla="*/ 86 h 124"/>
                <a:gd name="T18" fmla="*/ 42 w 75"/>
                <a:gd name="T19" fmla="*/ 82 h 124"/>
                <a:gd name="T20" fmla="*/ 38 w 75"/>
                <a:gd name="T21" fmla="*/ 79 h 124"/>
                <a:gd name="T22" fmla="*/ 29 w 75"/>
                <a:gd name="T23" fmla="*/ 73 h 124"/>
                <a:gd name="T24" fmla="*/ 28 w 75"/>
                <a:gd name="T25" fmla="*/ 73 h 124"/>
                <a:gd name="T26" fmla="*/ 26 w 75"/>
                <a:gd name="T27" fmla="*/ 71 h 124"/>
                <a:gd name="T28" fmla="*/ 26 w 75"/>
                <a:gd name="T29" fmla="*/ 69 h 124"/>
                <a:gd name="T30" fmla="*/ 15 w 75"/>
                <a:gd name="T31" fmla="*/ 63 h 124"/>
                <a:gd name="T32" fmla="*/ 12 w 75"/>
                <a:gd name="T33" fmla="*/ 58 h 124"/>
                <a:gd name="T34" fmla="*/ 9 w 75"/>
                <a:gd name="T35" fmla="*/ 55 h 124"/>
                <a:gd name="T36" fmla="*/ 6 w 75"/>
                <a:gd name="T37" fmla="*/ 49 h 124"/>
                <a:gd name="T38" fmla="*/ 4 w 75"/>
                <a:gd name="T39" fmla="*/ 38 h 124"/>
                <a:gd name="T40" fmla="*/ 5 w 75"/>
                <a:gd name="T41" fmla="*/ 27 h 124"/>
                <a:gd name="T42" fmla="*/ 9 w 75"/>
                <a:gd name="T43" fmla="*/ 18 h 124"/>
                <a:gd name="T44" fmla="*/ 15 w 75"/>
                <a:gd name="T45" fmla="*/ 11 h 124"/>
                <a:gd name="T46" fmla="*/ 23 w 75"/>
                <a:gd name="T47" fmla="*/ 5 h 124"/>
                <a:gd name="T48" fmla="*/ 32 w 75"/>
                <a:gd name="T49" fmla="*/ 1 h 124"/>
                <a:gd name="T50" fmla="*/ 44 w 75"/>
                <a:gd name="T51" fmla="*/ 0 h 124"/>
                <a:gd name="T52" fmla="*/ 48 w 75"/>
                <a:gd name="T53" fmla="*/ 0 h 124"/>
                <a:gd name="T54" fmla="*/ 52 w 75"/>
                <a:gd name="T55" fmla="*/ 2 h 124"/>
                <a:gd name="T56" fmla="*/ 56 w 75"/>
                <a:gd name="T57" fmla="*/ 4 h 124"/>
                <a:gd name="T58" fmla="*/ 61 w 75"/>
                <a:gd name="T59" fmla="*/ 4 h 124"/>
                <a:gd name="T60" fmla="*/ 67 w 75"/>
                <a:gd name="T61" fmla="*/ 8 h 124"/>
                <a:gd name="T62" fmla="*/ 72 w 75"/>
                <a:gd name="T63" fmla="*/ 9 h 124"/>
                <a:gd name="T64" fmla="*/ 75 w 75"/>
                <a:gd name="T65" fmla="*/ 11 h 124"/>
                <a:gd name="T66" fmla="*/ 61 w 75"/>
                <a:gd name="T67" fmla="*/ 35 h 124"/>
                <a:gd name="T68" fmla="*/ 58 w 75"/>
                <a:gd name="T69" fmla="*/ 31 h 124"/>
                <a:gd name="T70" fmla="*/ 52 w 75"/>
                <a:gd name="T71" fmla="*/ 29 h 124"/>
                <a:gd name="T72" fmla="*/ 48 w 75"/>
                <a:gd name="T73" fmla="*/ 26 h 124"/>
                <a:gd name="T74" fmla="*/ 44 w 75"/>
                <a:gd name="T75" fmla="*/ 26 h 124"/>
                <a:gd name="T76" fmla="*/ 41 w 75"/>
                <a:gd name="T77" fmla="*/ 29 h 124"/>
                <a:gd name="T78" fmla="*/ 38 w 75"/>
                <a:gd name="T79" fmla="*/ 29 h 124"/>
                <a:gd name="T80" fmla="*/ 38 w 75"/>
                <a:gd name="T81" fmla="*/ 30 h 124"/>
                <a:gd name="T82" fmla="*/ 35 w 75"/>
                <a:gd name="T83" fmla="*/ 34 h 124"/>
                <a:gd name="T84" fmla="*/ 35 w 75"/>
                <a:gd name="T85" fmla="*/ 35 h 124"/>
                <a:gd name="T86" fmla="*/ 37 w 75"/>
                <a:gd name="T87" fmla="*/ 39 h 124"/>
                <a:gd name="T88" fmla="*/ 39 w 75"/>
                <a:gd name="T89" fmla="*/ 42 h 124"/>
                <a:gd name="T90" fmla="*/ 46 w 75"/>
                <a:gd name="T91" fmla="*/ 46 h 124"/>
                <a:gd name="T92" fmla="*/ 48 w 75"/>
                <a:gd name="T93" fmla="*/ 48 h 124"/>
                <a:gd name="T94" fmla="*/ 51 w 75"/>
                <a:gd name="T95" fmla="*/ 49 h 124"/>
                <a:gd name="T96" fmla="*/ 52 w 75"/>
                <a:gd name="T97" fmla="*/ 49 h 124"/>
                <a:gd name="T98" fmla="*/ 63 w 75"/>
                <a:gd name="T99" fmla="*/ 58 h 124"/>
                <a:gd name="T100" fmla="*/ 70 w 75"/>
                <a:gd name="T101" fmla="*/ 66 h 124"/>
                <a:gd name="T102" fmla="*/ 74 w 75"/>
                <a:gd name="T103" fmla="*/ 73 h 124"/>
                <a:gd name="T104" fmla="*/ 75 w 75"/>
                <a:gd name="T105" fmla="*/ 79 h 124"/>
                <a:gd name="T106" fmla="*/ 75 w 75"/>
                <a:gd name="T107" fmla="*/ 86 h 124"/>
                <a:gd name="T108" fmla="*/ 74 w 75"/>
                <a:gd name="T109" fmla="*/ 97 h 124"/>
                <a:gd name="T110" fmla="*/ 71 w 75"/>
                <a:gd name="T111" fmla="*/ 106 h 124"/>
                <a:gd name="T112" fmla="*/ 64 w 75"/>
                <a:gd name="T113" fmla="*/ 113 h 124"/>
                <a:gd name="T114" fmla="*/ 56 w 75"/>
                <a:gd name="T115" fmla="*/ 120 h 124"/>
                <a:gd name="T116" fmla="*/ 46 w 75"/>
                <a:gd name="T117" fmla="*/ 123 h 124"/>
                <a:gd name="T118" fmla="*/ 35 w 75"/>
                <a:gd name="T119" fmla="*/ 124 h 124"/>
                <a:gd name="T120" fmla="*/ 26 w 75"/>
                <a:gd name="T121" fmla="*/ 124 h 124"/>
                <a:gd name="T122" fmla="*/ 8 w 75"/>
                <a:gd name="T123" fmla="*/ 117 h 124"/>
                <a:gd name="T124" fmla="*/ 0 w 75"/>
                <a:gd name="T125" fmla="*/ 113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5" h="124">
                  <a:moveTo>
                    <a:pt x="0" y="113"/>
                  </a:moveTo>
                  <a:lnTo>
                    <a:pt x="15" y="86"/>
                  </a:lnTo>
                  <a:lnTo>
                    <a:pt x="22" y="91"/>
                  </a:lnTo>
                  <a:lnTo>
                    <a:pt x="30" y="95"/>
                  </a:lnTo>
                  <a:lnTo>
                    <a:pt x="38" y="95"/>
                  </a:lnTo>
                  <a:lnTo>
                    <a:pt x="42" y="92"/>
                  </a:lnTo>
                  <a:lnTo>
                    <a:pt x="43" y="89"/>
                  </a:lnTo>
                  <a:lnTo>
                    <a:pt x="44" y="88"/>
                  </a:lnTo>
                  <a:lnTo>
                    <a:pt x="44" y="86"/>
                  </a:lnTo>
                  <a:lnTo>
                    <a:pt x="42" y="82"/>
                  </a:lnTo>
                  <a:lnTo>
                    <a:pt x="38" y="79"/>
                  </a:lnTo>
                  <a:lnTo>
                    <a:pt x="29" y="73"/>
                  </a:lnTo>
                  <a:lnTo>
                    <a:pt x="28" y="73"/>
                  </a:lnTo>
                  <a:lnTo>
                    <a:pt x="26" y="71"/>
                  </a:lnTo>
                  <a:lnTo>
                    <a:pt x="26" y="69"/>
                  </a:lnTo>
                  <a:lnTo>
                    <a:pt x="15" y="63"/>
                  </a:lnTo>
                  <a:lnTo>
                    <a:pt x="12" y="58"/>
                  </a:lnTo>
                  <a:lnTo>
                    <a:pt x="9" y="55"/>
                  </a:lnTo>
                  <a:lnTo>
                    <a:pt x="6" y="49"/>
                  </a:lnTo>
                  <a:lnTo>
                    <a:pt x="4" y="38"/>
                  </a:lnTo>
                  <a:lnTo>
                    <a:pt x="5" y="27"/>
                  </a:lnTo>
                  <a:lnTo>
                    <a:pt x="9" y="18"/>
                  </a:lnTo>
                  <a:lnTo>
                    <a:pt x="15" y="11"/>
                  </a:lnTo>
                  <a:lnTo>
                    <a:pt x="23" y="5"/>
                  </a:lnTo>
                  <a:lnTo>
                    <a:pt x="32" y="1"/>
                  </a:lnTo>
                  <a:lnTo>
                    <a:pt x="44" y="0"/>
                  </a:lnTo>
                  <a:lnTo>
                    <a:pt x="48" y="0"/>
                  </a:lnTo>
                  <a:lnTo>
                    <a:pt x="52" y="2"/>
                  </a:lnTo>
                  <a:lnTo>
                    <a:pt x="56" y="4"/>
                  </a:lnTo>
                  <a:lnTo>
                    <a:pt x="61" y="4"/>
                  </a:lnTo>
                  <a:lnTo>
                    <a:pt x="67" y="8"/>
                  </a:lnTo>
                  <a:lnTo>
                    <a:pt x="72" y="9"/>
                  </a:lnTo>
                  <a:lnTo>
                    <a:pt x="75" y="11"/>
                  </a:lnTo>
                  <a:lnTo>
                    <a:pt x="61" y="35"/>
                  </a:lnTo>
                  <a:lnTo>
                    <a:pt x="58" y="31"/>
                  </a:lnTo>
                  <a:lnTo>
                    <a:pt x="52" y="29"/>
                  </a:lnTo>
                  <a:lnTo>
                    <a:pt x="48" y="26"/>
                  </a:lnTo>
                  <a:lnTo>
                    <a:pt x="44" y="26"/>
                  </a:lnTo>
                  <a:lnTo>
                    <a:pt x="41" y="29"/>
                  </a:lnTo>
                  <a:lnTo>
                    <a:pt x="38" y="29"/>
                  </a:lnTo>
                  <a:lnTo>
                    <a:pt x="38" y="30"/>
                  </a:lnTo>
                  <a:lnTo>
                    <a:pt x="35" y="34"/>
                  </a:lnTo>
                  <a:lnTo>
                    <a:pt x="35" y="35"/>
                  </a:lnTo>
                  <a:lnTo>
                    <a:pt x="37" y="39"/>
                  </a:lnTo>
                  <a:lnTo>
                    <a:pt x="39" y="42"/>
                  </a:lnTo>
                  <a:lnTo>
                    <a:pt x="46" y="46"/>
                  </a:lnTo>
                  <a:lnTo>
                    <a:pt x="48" y="48"/>
                  </a:lnTo>
                  <a:lnTo>
                    <a:pt x="51" y="49"/>
                  </a:lnTo>
                  <a:lnTo>
                    <a:pt x="52" y="49"/>
                  </a:lnTo>
                  <a:lnTo>
                    <a:pt x="63" y="58"/>
                  </a:lnTo>
                  <a:lnTo>
                    <a:pt x="70" y="66"/>
                  </a:lnTo>
                  <a:lnTo>
                    <a:pt x="74" y="73"/>
                  </a:lnTo>
                  <a:lnTo>
                    <a:pt x="75" y="79"/>
                  </a:lnTo>
                  <a:lnTo>
                    <a:pt x="75" y="86"/>
                  </a:lnTo>
                  <a:lnTo>
                    <a:pt x="74" y="97"/>
                  </a:lnTo>
                  <a:lnTo>
                    <a:pt x="71" y="106"/>
                  </a:lnTo>
                  <a:lnTo>
                    <a:pt x="64" y="113"/>
                  </a:lnTo>
                  <a:lnTo>
                    <a:pt x="56" y="120"/>
                  </a:lnTo>
                  <a:lnTo>
                    <a:pt x="46" y="123"/>
                  </a:lnTo>
                  <a:lnTo>
                    <a:pt x="35" y="124"/>
                  </a:lnTo>
                  <a:lnTo>
                    <a:pt x="26" y="124"/>
                  </a:lnTo>
                  <a:lnTo>
                    <a:pt x="8" y="117"/>
                  </a:lnTo>
                  <a:lnTo>
                    <a:pt x="0" y="1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18" name="Freeform 18"/>
            <p:cNvSpPr>
              <a:spLocks noEditPoints="1"/>
            </p:cNvSpPr>
            <p:nvPr/>
          </p:nvSpPr>
          <p:spPr bwMode="auto">
            <a:xfrm>
              <a:off x="877" y="3972"/>
              <a:ext cx="18" cy="24"/>
            </a:xfrm>
            <a:custGeom>
              <a:avLst/>
              <a:gdLst>
                <a:gd name="T0" fmla="*/ 60 w 92"/>
                <a:gd name="T1" fmla="*/ 56 h 120"/>
                <a:gd name="T2" fmla="*/ 60 w 92"/>
                <a:gd name="T3" fmla="*/ 46 h 120"/>
                <a:gd name="T4" fmla="*/ 59 w 92"/>
                <a:gd name="T5" fmla="*/ 39 h 120"/>
                <a:gd name="T6" fmla="*/ 58 w 92"/>
                <a:gd name="T7" fmla="*/ 34 h 120"/>
                <a:gd name="T8" fmla="*/ 55 w 92"/>
                <a:gd name="T9" fmla="*/ 31 h 120"/>
                <a:gd name="T10" fmla="*/ 54 w 92"/>
                <a:gd name="T11" fmla="*/ 29 h 120"/>
                <a:gd name="T12" fmla="*/ 52 w 92"/>
                <a:gd name="T13" fmla="*/ 26 h 120"/>
                <a:gd name="T14" fmla="*/ 49 w 92"/>
                <a:gd name="T15" fmla="*/ 25 h 120"/>
                <a:gd name="T16" fmla="*/ 42 w 92"/>
                <a:gd name="T17" fmla="*/ 25 h 120"/>
                <a:gd name="T18" fmla="*/ 39 w 92"/>
                <a:gd name="T19" fmla="*/ 27 h 120"/>
                <a:gd name="T20" fmla="*/ 36 w 92"/>
                <a:gd name="T21" fmla="*/ 30 h 120"/>
                <a:gd name="T22" fmla="*/ 32 w 92"/>
                <a:gd name="T23" fmla="*/ 39 h 120"/>
                <a:gd name="T24" fmla="*/ 31 w 92"/>
                <a:gd name="T25" fmla="*/ 46 h 120"/>
                <a:gd name="T26" fmla="*/ 31 w 92"/>
                <a:gd name="T27" fmla="*/ 72 h 120"/>
                <a:gd name="T28" fmla="*/ 34 w 92"/>
                <a:gd name="T29" fmla="*/ 82 h 120"/>
                <a:gd name="T30" fmla="*/ 36 w 92"/>
                <a:gd name="T31" fmla="*/ 87 h 120"/>
                <a:gd name="T32" fmla="*/ 39 w 92"/>
                <a:gd name="T33" fmla="*/ 89 h 120"/>
                <a:gd name="T34" fmla="*/ 42 w 92"/>
                <a:gd name="T35" fmla="*/ 91 h 120"/>
                <a:gd name="T36" fmla="*/ 49 w 92"/>
                <a:gd name="T37" fmla="*/ 91 h 120"/>
                <a:gd name="T38" fmla="*/ 52 w 92"/>
                <a:gd name="T39" fmla="*/ 90 h 120"/>
                <a:gd name="T40" fmla="*/ 54 w 92"/>
                <a:gd name="T41" fmla="*/ 88 h 120"/>
                <a:gd name="T42" fmla="*/ 55 w 92"/>
                <a:gd name="T43" fmla="*/ 85 h 120"/>
                <a:gd name="T44" fmla="*/ 58 w 92"/>
                <a:gd name="T45" fmla="*/ 82 h 120"/>
                <a:gd name="T46" fmla="*/ 60 w 92"/>
                <a:gd name="T47" fmla="*/ 72 h 120"/>
                <a:gd name="T48" fmla="*/ 60 w 92"/>
                <a:gd name="T49" fmla="*/ 56 h 120"/>
                <a:gd name="T50" fmla="*/ 92 w 92"/>
                <a:gd name="T51" fmla="*/ 117 h 120"/>
                <a:gd name="T52" fmla="*/ 60 w 92"/>
                <a:gd name="T53" fmla="*/ 117 h 120"/>
                <a:gd name="T54" fmla="*/ 60 w 92"/>
                <a:gd name="T55" fmla="*/ 100 h 120"/>
                <a:gd name="T56" fmla="*/ 58 w 92"/>
                <a:gd name="T57" fmla="*/ 104 h 120"/>
                <a:gd name="T58" fmla="*/ 55 w 92"/>
                <a:gd name="T59" fmla="*/ 108 h 120"/>
                <a:gd name="T60" fmla="*/ 49 w 92"/>
                <a:gd name="T61" fmla="*/ 114 h 120"/>
                <a:gd name="T62" fmla="*/ 45 w 92"/>
                <a:gd name="T63" fmla="*/ 117 h 120"/>
                <a:gd name="T64" fmla="*/ 41 w 92"/>
                <a:gd name="T65" fmla="*/ 118 h 120"/>
                <a:gd name="T66" fmla="*/ 38 w 92"/>
                <a:gd name="T67" fmla="*/ 120 h 120"/>
                <a:gd name="T68" fmla="*/ 34 w 92"/>
                <a:gd name="T69" fmla="*/ 120 h 120"/>
                <a:gd name="T70" fmla="*/ 24 w 92"/>
                <a:gd name="T71" fmla="*/ 118 h 120"/>
                <a:gd name="T72" fmla="*/ 15 w 92"/>
                <a:gd name="T73" fmla="*/ 113 h 120"/>
                <a:gd name="T74" fmla="*/ 9 w 92"/>
                <a:gd name="T75" fmla="*/ 106 h 120"/>
                <a:gd name="T76" fmla="*/ 4 w 92"/>
                <a:gd name="T77" fmla="*/ 93 h 120"/>
                <a:gd name="T78" fmla="*/ 1 w 92"/>
                <a:gd name="T79" fmla="*/ 78 h 120"/>
                <a:gd name="T80" fmla="*/ 0 w 92"/>
                <a:gd name="T81" fmla="*/ 60 h 120"/>
                <a:gd name="T82" fmla="*/ 1 w 92"/>
                <a:gd name="T83" fmla="*/ 42 h 120"/>
                <a:gd name="T84" fmla="*/ 4 w 92"/>
                <a:gd name="T85" fmla="*/ 26 h 120"/>
                <a:gd name="T86" fmla="*/ 9 w 92"/>
                <a:gd name="T87" fmla="*/ 13 h 120"/>
                <a:gd name="T88" fmla="*/ 15 w 92"/>
                <a:gd name="T89" fmla="*/ 4 h 120"/>
                <a:gd name="T90" fmla="*/ 24 w 92"/>
                <a:gd name="T91" fmla="*/ 1 h 120"/>
                <a:gd name="T92" fmla="*/ 34 w 92"/>
                <a:gd name="T93" fmla="*/ 0 h 120"/>
                <a:gd name="T94" fmla="*/ 41 w 92"/>
                <a:gd name="T95" fmla="*/ 0 h 120"/>
                <a:gd name="T96" fmla="*/ 45 w 92"/>
                <a:gd name="T97" fmla="*/ 1 h 120"/>
                <a:gd name="T98" fmla="*/ 49 w 92"/>
                <a:gd name="T99" fmla="*/ 2 h 120"/>
                <a:gd name="T100" fmla="*/ 52 w 92"/>
                <a:gd name="T101" fmla="*/ 5 h 120"/>
                <a:gd name="T102" fmla="*/ 54 w 92"/>
                <a:gd name="T103" fmla="*/ 9 h 120"/>
                <a:gd name="T104" fmla="*/ 58 w 92"/>
                <a:gd name="T105" fmla="*/ 12 h 120"/>
                <a:gd name="T106" fmla="*/ 60 w 92"/>
                <a:gd name="T107" fmla="*/ 16 h 120"/>
                <a:gd name="T108" fmla="*/ 60 w 92"/>
                <a:gd name="T109" fmla="*/ 0 h 120"/>
                <a:gd name="T110" fmla="*/ 92 w 92"/>
                <a:gd name="T111" fmla="*/ 0 h 120"/>
                <a:gd name="T112" fmla="*/ 92 w 92"/>
                <a:gd name="T113" fmla="*/ 117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2" h="120">
                  <a:moveTo>
                    <a:pt x="60" y="56"/>
                  </a:moveTo>
                  <a:lnTo>
                    <a:pt x="60" y="46"/>
                  </a:lnTo>
                  <a:lnTo>
                    <a:pt x="59" y="39"/>
                  </a:lnTo>
                  <a:lnTo>
                    <a:pt x="58" y="34"/>
                  </a:lnTo>
                  <a:lnTo>
                    <a:pt x="55" y="31"/>
                  </a:lnTo>
                  <a:lnTo>
                    <a:pt x="54" y="29"/>
                  </a:lnTo>
                  <a:lnTo>
                    <a:pt x="52" y="26"/>
                  </a:lnTo>
                  <a:lnTo>
                    <a:pt x="49" y="25"/>
                  </a:lnTo>
                  <a:lnTo>
                    <a:pt x="42" y="25"/>
                  </a:lnTo>
                  <a:lnTo>
                    <a:pt x="39" y="27"/>
                  </a:lnTo>
                  <a:lnTo>
                    <a:pt x="36" y="30"/>
                  </a:lnTo>
                  <a:lnTo>
                    <a:pt x="32" y="39"/>
                  </a:lnTo>
                  <a:lnTo>
                    <a:pt x="31" y="46"/>
                  </a:lnTo>
                  <a:lnTo>
                    <a:pt x="31" y="72"/>
                  </a:lnTo>
                  <a:lnTo>
                    <a:pt x="34" y="82"/>
                  </a:lnTo>
                  <a:lnTo>
                    <a:pt x="36" y="87"/>
                  </a:lnTo>
                  <a:lnTo>
                    <a:pt x="39" y="89"/>
                  </a:lnTo>
                  <a:lnTo>
                    <a:pt x="42" y="91"/>
                  </a:lnTo>
                  <a:lnTo>
                    <a:pt x="49" y="91"/>
                  </a:lnTo>
                  <a:lnTo>
                    <a:pt x="52" y="90"/>
                  </a:lnTo>
                  <a:lnTo>
                    <a:pt x="54" y="88"/>
                  </a:lnTo>
                  <a:lnTo>
                    <a:pt x="55" y="85"/>
                  </a:lnTo>
                  <a:lnTo>
                    <a:pt x="58" y="82"/>
                  </a:lnTo>
                  <a:lnTo>
                    <a:pt x="60" y="72"/>
                  </a:lnTo>
                  <a:lnTo>
                    <a:pt x="60" y="56"/>
                  </a:lnTo>
                  <a:close/>
                  <a:moveTo>
                    <a:pt x="92" y="117"/>
                  </a:moveTo>
                  <a:lnTo>
                    <a:pt x="60" y="117"/>
                  </a:lnTo>
                  <a:lnTo>
                    <a:pt x="60" y="100"/>
                  </a:lnTo>
                  <a:lnTo>
                    <a:pt x="58" y="104"/>
                  </a:lnTo>
                  <a:lnTo>
                    <a:pt x="55" y="108"/>
                  </a:lnTo>
                  <a:lnTo>
                    <a:pt x="49" y="114"/>
                  </a:lnTo>
                  <a:lnTo>
                    <a:pt x="45" y="117"/>
                  </a:lnTo>
                  <a:lnTo>
                    <a:pt x="41" y="118"/>
                  </a:lnTo>
                  <a:lnTo>
                    <a:pt x="38" y="120"/>
                  </a:lnTo>
                  <a:lnTo>
                    <a:pt x="34" y="120"/>
                  </a:lnTo>
                  <a:lnTo>
                    <a:pt x="24" y="118"/>
                  </a:lnTo>
                  <a:lnTo>
                    <a:pt x="15" y="113"/>
                  </a:lnTo>
                  <a:lnTo>
                    <a:pt x="9" y="106"/>
                  </a:lnTo>
                  <a:lnTo>
                    <a:pt x="4" y="93"/>
                  </a:lnTo>
                  <a:lnTo>
                    <a:pt x="1" y="78"/>
                  </a:lnTo>
                  <a:lnTo>
                    <a:pt x="0" y="60"/>
                  </a:lnTo>
                  <a:lnTo>
                    <a:pt x="1" y="42"/>
                  </a:lnTo>
                  <a:lnTo>
                    <a:pt x="4" y="26"/>
                  </a:lnTo>
                  <a:lnTo>
                    <a:pt x="9" y="13"/>
                  </a:lnTo>
                  <a:lnTo>
                    <a:pt x="15" y="4"/>
                  </a:lnTo>
                  <a:lnTo>
                    <a:pt x="24" y="1"/>
                  </a:lnTo>
                  <a:lnTo>
                    <a:pt x="34" y="0"/>
                  </a:lnTo>
                  <a:lnTo>
                    <a:pt x="41" y="0"/>
                  </a:lnTo>
                  <a:lnTo>
                    <a:pt x="45" y="1"/>
                  </a:lnTo>
                  <a:lnTo>
                    <a:pt x="49" y="2"/>
                  </a:lnTo>
                  <a:lnTo>
                    <a:pt x="52" y="5"/>
                  </a:lnTo>
                  <a:lnTo>
                    <a:pt x="54" y="9"/>
                  </a:lnTo>
                  <a:lnTo>
                    <a:pt x="58" y="12"/>
                  </a:lnTo>
                  <a:lnTo>
                    <a:pt x="60" y="16"/>
                  </a:lnTo>
                  <a:lnTo>
                    <a:pt x="60" y="0"/>
                  </a:lnTo>
                  <a:lnTo>
                    <a:pt x="92" y="0"/>
                  </a:lnTo>
                  <a:lnTo>
                    <a:pt x="92" y="1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19" name="Freeform 19"/>
            <p:cNvSpPr>
              <a:spLocks noEditPoints="1"/>
            </p:cNvSpPr>
            <p:nvPr/>
          </p:nvSpPr>
          <p:spPr bwMode="auto">
            <a:xfrm>
              <a:off x="910" y="3958"/>
              <a:ext cx="18" cy="38"/>
            </a:xfrm>
            <a:custGeom>
              <a:avLst/>
              <a:gdLst>
                <a:gd name="T0" fmla="*/ 60 w 91"/>
                <a:gd name="T1" fmla="*/ 126 h 190"/>
                <a:gd name="T2" fmla="*/ 59 w 91"/>
                <a:gd name="T3" fmla="*/ 116 h 190"/>
                <a:gd name="T4" fmla="*/ 58 w 91"/>
                <a:gd name="T5" fmla="*/ 108 h 190"/>
                <a:gd name="T6" fmla="*/ 57 w 91"/>
                <a:gd name="T7" fmla="*/ 101 h 190"/>
                <a:gd name="T8" fmla="*/ 52 w 91"/>
                <a:gd name="T9" fmla="*/ 96 h 190"/>
                <a:gd name="T10" fmla="*/ 49 w 91"/>
                <a:gd name="T11" fmla="*/ 95 h 190"/>
                <a:gd name="T12" fmla="*/ 42 w 91"/>
                <a:gd name="T13" fmla="*/ 95 h 190"/>
                <a:gd name="T14" fmla="*/ 39 w 91"/>
                <a:gd name="T15" fmla="*/ 97 h 190"/>
                <a:gd name="T16" fmla="*/ 37 w 91"/>
                <a:gd name="T17" fmla="*/ 100 h 190"/>
                <a:gd name="T18" fmla="*/ 32 w 91"/>
                <a:gd name="T19" fmla="*/ 109 h 190"/>
                <a:gd name="T20" fmla="*/ 31 w 91"/>
                <a:gd name="T21" fmla="*/ 116 h 190"/>
                <a:gd name="T22" fmla="*/ 31 w 91"/>
                <a:gd name="T23" fmla="*/ 142 h 190"/>
                <a:gd name="T24" fmla="*/ 35 w 91"/>
                <a:gd name="T25" fmla="*/ 152 h 190"/>
                <a:gd name="T26" fmla="*/ 37 w 91"/>
                <a:gd name="T27" fmla="*/ 157 h 190"/>
                <a:gd name="T28" fmla="*/ 39 w 91"/>
                <a:gd name="T29" fmla="*/ 159 h 190"/>
                <a:gd name="T30" fmla="*/ 42 w 91"/>
                <a:gd name="T31" fmla="*/ 161 h 190"/>
                <a:gd name="T32" fmla="*/ 49 w 91"/>
                <a:gd name="T33" fmla="*/ 161 h 190"/>
                <a:gd name="T34" fmla="*/ 52 w 91"/>
                <a:gd name="T35" fmla="*/ 159 h 190"/>
                <a:gd name="T36" fmla="*/ 55 w 91"/>
                <a:gd name="T37" fmla="*/ 157 h 190"/>
                <a:gd name="T38" fmla="*/ 57 w 91"/>
                <a:gd name="T39" fmla="*/ 152 h 190"/>
                <a:gd name="T40" fmla="*/ 58 w 91"/>
                <a:gd name="T41" fmla="*/ 145 h 190"/>
                <a:gd name="T42" fmla="*/ 59 w 91"/>
                <a:gd name="T43" fmla="*/ 138 h 190"/>
                <a:gd name="T44" fmla="*/ 60 w 91"/>
                <a:gd name="T45" fmla="*/ 126 h 190"/>
                <a:gd name="T46" fmla="*/ 91 w 91"/>
                <a:gd name="T47" fmla="*/ 187 h 190"/>
                <a:gd name="T48" fmla="*/ 60 w 91"/>
                <a:gd name="T49" fmla="*/ 187 h 190"/>
                <a:gd name="T50" fmla="*/ 60 w 91"/>
                <a:gd name="T51" fmla="*/ 170 h 190"/>
                <a:gd name="T52" fmla="*/ 58 w 91"/>
                <a:gd name="T53" fmla="*/ 174 h 190"/>
                <a:gd name="T54" fmla="*/ 56 w 91"/>
                <a:gd name="T55" fmla="*/ 178 h 190"/>
                <a:gd name="T56" fmla="*/ 49 w 91"/>
                <a:gd name="T57" fmla="*/ 184 h 190"/>
                <a:gd name="T58" fmla="*/ 46 w 91"/>
                <a:gd name="T59" fmla="*/ 187 h 190"/>
                <a:gd name="T60" fmla="*/ 43 w 91"/>
                <a:gd name="T61" fmla="*/ 189 h 190"/>
                <a:gd name="T62" fmla="*/ 40 w 91"/>
                <a:gd name="T63" fmla="*/ 190 h 190"/>
                <a:gd name="T64" fmla="*/ 35 w 91"/>
                <a:gd name="T65" fmla="*/ 190 h 190"/>
                <a:gd name="T66" fmla="*/ 23 w 91"/>
                <a:gd name="T67" fmla="*/ 188 h 190"/>
                <a:gd name="T68" fmla="*/ 16 w 91"/>
                <a:gd name="T69" fmla="*/ 183 h 190"/>
                <a:gd name="T70" fmla="*/ 9 w 91"/>
                <a:gd name="T71" fmla="*/ 176 h 190"/>
                <a:gd name="T72" fmla="*/ 3 w 91"/>
                <a:gd name="T73" fmla="*/ 163 h 190"/>
                <a:gd name="T74" fmla="*/ 1 w 91"/>
                <a:gd name="T75" fmla="*/ 148 h 190"/>
                <a:gd name="T76" fmla="*/ 0 w 91"/>
                <a:gd name="T77" fmla="*/ 130 h 190"/>
                <a:gd name="T78" fmla="*/ 1 w 91"/>
                <a:gd name="T79" fmla="*/ 112 h 190"/>
                <a:gd name="T80" fmla="*/ 3 w 91"/>
                <a:gd name="T81" fmla="*/ 96 h 190"/>
                <a:gd name="T82" fmla="*/ 9 w 91"/>
                <a:gd name="T83" fmla="*/ 83 h 190"/>
                <a:gd name="T84" fmla="*/ 16 w 91"/>
                <a:gd name="T85" fmla="*/ 74 h 190"/>
                <a:gd name="T86" fmla="*/ 23 w 91"/>
                <a:gd name="T87" fmla="*/ 71 h 190"/>
                <a:gd name="T88" fmla="*/ 35 w 91"/>
                <a:gd name="T89" fmla="*/ 70 h 190"/>
                <a:gd name="T90" fmla="*/ 41 w 91"/>
                <a:gd name="T91" fmla="*/ 70 h 190"/>
                <a:gd name="T92" fmla="*/ 46 w 91"/>
                <a:gd name="T93" fmla="*/ 71 h 190"/>
                <a:gd name="T94" fmla="*/ 49 w 91"/>
                <a:gd name="T95" fmla="*/ 72 h 190"/>
                <a:gd name="T96" fmla="*/ 51 w 91"/>
                <a:gd name="T97" fmla="*/ 75 h 190"/>
                <a:gd name="T98" fmla="*/ 55 w 91"/>
                <a:gd name="T99" fmla="*/ 79 h 190"/>
                <a:gd name="T100" fmla="*/ 57 w 91"/>
                <a:gd name="T101" fmla="*/ 82 h 190"/>
                <a:gd name="T102" fmla="*/ 60 w 91"/>
                <a:gd name="T103" fmla="*/ 86 h 190"/>
                <a:gd name="T104" fmla="*/ 60 w 91"/>
                <a:gd name="T105" fmla="*/ 0 h 190"/>
                <a:gd name="T106" fmla="*/ 91 w 91"/>
                <a:gd name="T107" fmla="*/ 0 h 190"/>
                <a:gd name="T108" fmla="*/ 91 w 91"/>
                <a:gd name="T109" fmla="*/ 187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1" h="190">
                  <a:moveTo>
                    <a:pt x="60" y="126"/>
                  </a:moveTo>
                  <a:lnTo>
                    <a:pt x="59" y="116"/>
                  </a:lnTo>
                  <a:lnTo>
                    <a:pt x="58" y="108"/>
                  </a:lnTo>
                  <a:lnTo>
                    <a:pt x="57" y="101"/>
                  </a:lnTo>
                  <a:lnTo>
                    <a:pt x="52" y="96"/>
                  </a:lnTo>
                  <a:lnTo>
                    <a:pt x="49" y="95"/>
                  </a:lnTo>
                  <a:lnTo>
                    <a:pt x="42" y="95"/>
                  </a:lnTo>
                  <a:lnTo>
                    <a:pt x="39" y="97"/>
                  </a:lnTo>
                  <a:lnTo>
                    <a:pt x="37" y="100"/>
                  </a:lnTo>
                  <a:lnTo>
                    <a:pt x="32" y="109"/>
                  </a:lnTo>
                  <a:lnTo>
                    <a:pt x="31" y="116"/>
                  </a:lnTo>
                  <a:lnTo>
                    <a:pt x="31" y="142"/>
                  </a:lnTo>
                  <a:lnTo>
                    <a:pt x="35" y="152"/>
                  </a:lnTo>
                  <a:lnTo>
                    <a:pt x="37" y="157"/>
                  </a:lnTo>
                  <a:lnTo>
                    <a:pt x="39" y="159"/>
                  </a:lnTo>
                  <a:lnTo>
                    <a:pt x="42" y="161"/>
                  </a:lnTo>
                  <a:lnTo>
                    <a:pt x="49" y="161"/>
                  </a:lnTo>
                  <a:lnTo>
                    <a:pt x="52" y="159"/>
                  </a:lnTo>
                  <a:lnTo>
                    <a:pt x="55" y="157"/>
                  </a:lnTo>
                  <a:lnTo>
                    <a:pt x="57" y="152"/>
                  </a:lnTo>
                  <a:lnTo>
                    <a:pt x="58" y="145"/>
                  </a:lnTo>
                  <a:lnTo>
                    <a:pt x="59" y="138"/>
                  </a:lnTo>
                  <a:lnTo>
                    <a:pt x="60" y="126"/>
                  </a:lnTo>
                  <a:close/>
                  <a:moveTo>
                    <a:pt x="91" y="187"/>
                  </a:moveTo>
                  <a:lnTo>
                    <a:pt x="60" y="187"/>
                  </a:lnTo>
                  <a:lnTo>
                    <a:pt x="60" y="170"/>
                  </a:lnTo>
                  <a:lnTo>
                    <a:pt x="58" y="174"/>
                  </a:lnTo>
                  <a:lnTo>
                    <a:pt x="56" y="178"/>
                  </a:lnTo>
                  <a:lnTo>
                    <a:pt x="49" y="184"/>
                  </a:lnTo>
                  <a:lnTo>
                    <a:pt x="46" y="187"/>
                  </a:lnTo>
                  <a:lnTo>
                    <a:pt x="43" y="189"/>
                  </a:lnTo>
                  <a:lnTo>
                    <a:pt x="40" y="190"/>
                  </a:lnTo>
                  <a:lnTo>
                    <a:pt x="35" y="190"/>
                  </a:lnTo>
                  <a:lnTo>
                    <a:pt x="23" y="188"/>
                  </a:lnTo>
                  <a:lnTo>
                    <a:pt x="16" y="183"/>
                  </a:lnTo>
                  <a:lnTo>
                    <a:pt x="9" y="176"/>
                  </a:lnTo>
                  <a:lnTo>
                    <a:pt x="3" y="163"/>
                  </a:lnTo>
                  <a:lnTo>
                    <a:pt x="1" y="148"/>
                  </a:lnTo>
                  <a:lnTo>
                    <a:pt x="0" y="130"/>
                  </a:lnTo>
                  <a:lnTo>
                    <a:pt x="1" y="112"/>
                  </a:lnTo>
                  <a:lnTo>
                    <a:pt x="3" y="96"/>
                  </a:lnTo>
                  <a:lnTo>
                    <a:pt x="9" y="83"/>
                  </a:lnTo>
                  <a:lnTo>
                    <a:pt x="16" y="74"/>
                  </a:lnTo>
                  <a:lnTo>
                    <a:pt x="23" y="71"/>
                  </a:lnTo>
                  <a:lnTo>
                    <a:pt x="35" y="70"/>
                  </a:lnTo>
                  <a:lnTo>
                    <a:pt x="41" y="70"/>
                  </a:lnTo>
                  <a:lnTo>
                    <a:pt x="46" y="71"/>
                  </a:lnTo>
                  <a:lnTo>
                    <a:pt x="49" y="72"/>
                  </a:lnTo>
                  <a:lnTo>
                    <a:pt x="51" y="75"/>
                  </a:lnTo>
                  <a:lnTo>
                    <a:pt x="55" y="79"/>
                  </a:lnTo>
                  <a:lnTo>
                    <a:pt x="57" y="82"/>
                  </a:lnTo>
                  <a:lnTo>
                    <a:pt x="60" y="86"/>
                  </a:lnTo>
                  <a:lnTo>
                    <a:pt x="60" y="0"/>
                  </a:lnTo>
                  <a:lnTo>
                    <a:pt x="91" y="0"/>
                  </a:lnTo>
                  <a:lnTo>
                    <a:pt x="91" y="18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20" name="Freeform 20"/>
            <p:cNvSpPr>
              <a:spLocks noEditPoints="1"/>
            </p:cNvSpPr>
            <p:nvPr/>
          </p:nvSpPr>
          <p:spPr bwMode="auto">
            <a:xfrm>
              <a:off x="932" y="3971"/>
              <a:ext cx="19" cy="25"/>
            </a:xfrm>
            <a:custGeom>
              <a:avLst/>
              <a:gdLst>
                <a:gd name="T0" fmla="*/ 66 w 95"/>
                <a:gd name="T1" fmla="*/ 52 h 124"/>
                <a:gd name="T2" fmla="*/ 66 w 95"/>
                <a:gd name="T3" fmla="*/ 42 h 124"/>
                <a:gd name="T4" fmla="*/ 64 w 95"/>
                <a:gd name="T5" fmla="*/ 31 h 124"/>
                <a:gd name="T6" fmla="*/ 60 w 95"/>
                <a:gd name="T7" fmla="*/ 29 h 124"/>
                <a:gd name="T8" fmla="*/ 54 w 95"/>
                <a:gd name="T9" fmla="*/ 27 h 124"/>
                <a:gd name="T10" fmla="*/ 49 w 95"/>
                <a:gd name="T11" fmla="*/ 26 h 124"/>
                <a:gd name="T12" fmla="*/ 43 w 95"/>
                <a:gd name="T13" fmla="*/ 28 h 124"/>
                <a:gd name="T14" fmla="*/ 34 w 95"/>
                <a:gd name="T15" fmla="*/ 42 h 124"/>
                <a:gd name="T16" fmla="*/ 33 w 95"/>
                <a:gd name="T17" fmla="*/ 46 h 124"/>
                <a:gd name="T18" fmla="*/ 31 w 95"/>
                <a:gd name="T19" fmla="*/ 52 h 124"/>
                <a:gd name="T20" fmla="*/ 66 w 95"/>
                <a:gd name="T21" fmla="*/ 52 h 124"/>
                <a:gd name="T22" fmla="*/ 31 w 95"/>
                <a:gd name="T23" fmla="*/ 73 h 124"/>
                <a:gd name="T24" fmla="*/ 34 w 95"/>
                <a:gd name="T25" fmla="*/ 85 h 124"/>
                <a:gd name="T26" fmla="*/ 38 w 95"/>
                <a:gd name="T27" fmla="*/ 93 h 124"/>
                <a:gd name="T28" fmla="*/ 40 w 95"/>
                <a:gd name="T29" fmla="*/ 96 h 124"/>
                <a:gd name="T30" fmla="*/ 43 w 95"/>
                <a:gd name="T31" fmla="*/ 98 h 124"/>
                <a:gd name="T32" fmla="*/ 45 w 95"/>
                <a:gd name="T33" fmla="*/ 100 h 124"/>
                <a:gd name="T34" fmla="*/ 48 w 95"/>
                <a:gd name="T35" fmla="*/ 101 h 124"/>
                <a:gd name="T36" fmla="*/ 52 w 95"/>
                <a:gd name="T37" fmla="*/ 101 h 124"/>
                <a:gd name="T38" fmla="*/ 58 w 95"/>
                <a:gd name="T39" fmla="*/ 98 h 124"/>
                <a:gd name="T40" fmla="*/ 60 w 95"/>
                <a:gd name="T41" fmla="*/ 95 h 124"/>
                <a:gd name="T42" fmla="*/ 63 w 95"/>
                <a:gd name="T43" fmla="*/ 94 h 124"/>
                <a:gd name="T44" fmla="*/ 64 w 95"/>
                <a:gd name="T45" fmla="*/ 93 h 124"/>
                <a:gd name="T46" fmla="*/ 66 w 95"/>
                <a:gd name="T47" fmla="*/ 88 h 124"/>
                <a:gd name="T48" fmla="*/ 66 w 95"/>
                <a:gd name="T49" fmla="*/ 86 h 124"/>
                <a:gd name="T50" fmla="*/ 95 w 95"/>
                <a:gd name="T51" fmla="*/ 86 h 124"/>
                <a:gd name="T52" fmla="*/ 92 w 95"/>
                <a:gd name="T53" fmla="*/ 97 h 124"/>
                <a:gd name="T54" fmla="*/ 86 w 95"/>
                <a:gd name="T55" fmla="*/ 107 h 124"/>
                <a:gd name="T56" fmla="*/ 78 w 95"/>
                <a:gd name="T57" fmla="*/ 115 h 124"/>
                <a:gd name="T58" fmla="*/ 71 w 95"/>
                <a:gd name="T59" fmla="*/ 120 h 124"/>
                <a:gd name="T60" fmla="*/ 60 w 95"/>
                <a:gd name="T61" fmla="*/ 123 h 124"/>
                <a:gd name="T62" fmla="*/ 49 w 95"/>
                <a:gd name="T63" fmla="*/ 124 h 124"/>
                <a:gd name="T64" fmla="*/ 36 w 95"/>
                <a:gd name="T65" fmla="*/ 122 h 124"/>
                <a:gd name="T66" fmla="*/ 25 w 95"/>
                <a:gd name="T67" fmla="*/ 116 h 124"/>
                <a:gd name="T68" fmla="*/ 15 w 95"/>
                <a:gd name="T69" fmla="*/ 107 h 124"/>
                <a:gd name="T70" fmla="*/ 7 w 95"/>
                <a:gd name="T71" fmla="*/ 94 h 124"/>
                <a:gd name="T72" fmla="*/ 2 w 95"/>
                <a:gd name="T73" fmla="*/ 79 h 124"/>
                <a:gd name="T74" fmla="*/ 0 w 95"/>
                <a:gd name="T75" fmla="*/ 64 h 124"/>
                <a:gd name="T76" fmla="*/ 2 w 95"/>
                <a:gd name="T77" fmla="*/ 46 h 124"/>
                <a:gd name="T78" fmla="*/ 7 w 95"/>
                <a:gd name="T79" fmla="*/ 30 h 124"/>
                <a:gd name="T80" fmla="*/ 15 w 95"/>
                <a:gd name="T81" fmla="*/ 17 h 124"/>
                <a:gd name="T82" fmla="*/ 25 w 95"/>
                <a:gd name="T83" fmla="*/ 8 h 124"/>
                <a:gd name="T84" fmla="*/ 36 w 95"/>
                <a:gd name="T85" fmla="*/ 2 h 124"/>
                <a:gd name="T86" fmla="*/ 49 w 95"/>
                <a:gd name="T87" fmla="*/ 0 h 124"/>
                <a:gd name="T88" fmla="*/ 60 w 95"/>
                <a:gd name="T89" fmla="*/ 1 h 124"/>
                <a:gd name="T90" fmla="*/ 69 w 95"/>
                <a:gd name="T91" fmla="*/ 5 h 124"/>
                <a:gd name="T92" fmla="*/ 78 w 95"/>
                <a:gd name="T93" fmla="*/ 9 h 124"/>
                <a:gd name="T94" fmla="*/ 84 w 95"/>
                <a:gd name="T95" fmla="*/ 17 h 124"/>
                <a:gd name="T96" fmla="*/ 91 w 95"/>
                <a:gd name="T97" fmla="*/ 30 h 124"/>
                <a:gd name="T98" fmla="*/ 94 w 95"/>
                <a:gd name="T99" fmla="*/ 46 h 124"/>
                <a:gd name="T100" fmla="*/ 95 w 95"/>
                <a:gd name="T101" fmla="*/ 66 h 124"/>
                <a:gd name="T102" fmla="*/ 95 w 95"/>
                <a:gd name="T103" fmla="*/ 73 h 124"/>
                <a:gd name="T104" fmla="*/ 31 w 95"/>
                <a:gd name="T105" fmla="*/ 73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5" h="124">
                  <a:moveTo>
                    <a:pt x="66" y="52"/>
                  </a:moveTo>
                  <a:lnTo>
                    <a:pt x="66" y="42"/>
                  </a:lnTo>
                  <a:lnTo>
                    <a:pt x="64" y="31"/>
                  </a:lnTo>
                  <a:lnTo>
                    <a:pt x="60" y="29"/>
                  </a:lnTo>
                  <a:lnTo>
                    <a:pt x="54" y="27"/>
                  </a:lnTo>
                  <a:lnTo>
                    <a:pt x="49" y="26"/>
                  </a:lnTo>
                  <a:lnTo>
                    <a:pt x="43" y="28"/>
                  </a:lnTo>
                  <a:lnTo>
                    <a:pt x="34" y="42"/>
                  </a:lnTo>
                  <a:lnTo>
                    <a:pt x="33" y="46"/>
                  </a:lnTo>
                  <a:lnTo>
                    <a:pt x="31" y="52"/>
                  </a:lnTo>
                  <a:lnTo>
                    <a:pt x="66" y="52"/>
                  </a:lnTo>
                  <a:close/>
                  <a:moveTo>
                    <a:pt x="31" y="73"/>
                  </a:moveTo>
                  <a:lnTo>
                    <a:pt x="34" y="85"/>
                  </a:lnTo>
                  <a:lnTo>
                    <a:pt x="38" y="93"/>
                  </a:lnTo>
                  <a:lnTo>
                    <a:pt x="40" y="96"/>
                  </a:lnTo>
                  <a:lnTo>
                    <a:pt x="43" y="98"/>
                  </a:lnTo>
                  <a:lnTo>
                    <a:pt x="45" y="100"/>
                  </a:lnTo>
                  <a:lnTo>
                    <a:pt x="48" y="101"/>
                  </a:lnTo>
                  <a:lnTo>
                    <a:pt x="52" y="101"/>
                  </a:lnTo>
                  <a:lnTo>
                    <a:pt x="58" y="98"/>
                  </a:lnTo>
                  <a:lnTo>
                    <a:pt x="60" y="95"/>
                  </a:lnTo>
                  <a:lnTo>
                    <a:pt x="63" y="94"/>
                  </a:lnTo>
                  <a:lnTo>
                    <a:pt x="64" y="93"/>
                  </a:lnTo>
                  <a:lnTo>
                    <a:pt x="66" y="88"/>
                  </a:lnTo>
                  <a:lnTo>
                    <a:pt x="66" y="86"/>
                  </a:lnTo>
                  <a:lnTo>
                    <a:pt x="95" y="86"/>
                  </a:lnTo>
                  <a:lnTo>
                    <a:pt x="92" y="97"/>
                  </a:lnTo>
                  <a:lnTo>
                    <a:pt x="86" y="107"/>
                  </a:lnTo>
                  <a:lnTo>
                    <a:pt x="78" y="115"/>
                  </a:lnTo>
                  <a:lnTo>
                    <a:pt x="71" y="120"/>
                  </a:lnTo>
                  <a:lnTo>
                    <a:pt x="60" y="123"/>
                  </a:lnTo>
                  <a:lnTo>
                    <a:pt x="49" y="124"/>
                  </a:lnTo>
                  <a:lnTo>
                    <a:pt x="36" y="122"/>
                  </a:lnTo>
                  <a:lnTo>
                    <a:pt x="25" y="116"/>
                  </a:lnTo>
                  <a:lnTo>
                    <a:pt x="15" y="107"/>
                  </a:lnTo>
                  <a:lnTo>
                    <a:pt x="7" y="94"/>
                  </a:lnTo>
                  <a:lnTo>
                    <a:pt x="2" y="79"/>
                  </a:lnTo>
                  <a:lnTo>
                    <a:pt x="0" y="64"/>
                  </a:lnTo>
                  <a:lnTo>
                    <a:pt x="2" y="46"/>
                  </a:lnTo>
                  <a:lnTo>
                    <a:pt x="7" y="30"/>
                  </a:lnTo>
                  <a:lnTo>
                    <a:pt x="15" y="17"/>
                  </a:lnTo>
                  <a:lnTo>
                    <a:pt x="25" y="8"/>
                  </a:lnTo>
                  <a:lnTo>
                    <a:pt x="36" y="2"/>
                  </a:lnTo>
                  <a:lnTo>
                    <a:pt x="49" y="0"/>
                  </a:lnTo>
                  <a:lnTo>
                    <a:pt x="60" y="1"/>
                  </a:lnTo>
                  <a:lnTo>
                    <a:pt x="69" y="5"/>
                  </a:lnTo>
                  <a:lnTo>
                    <a:pt x="78" y="9"/>
                  </a:lnTo>
                  <a:lnTo>
                    <a:pt x="84" y="17"/>
                  </a:lnTo>
                  <a:lnTo>
                    <a:pt x="91" y="30"/>
                  </a:lnTo>
                  <a:lnTo>
                    <a:pt x="94" y="46"/>
                  </a:lnTo>
                  <a:lnTo>
                    <a:pt x="95" y="66"/>
                  </a:lnTo>
                  <a:lnTo>
                    <a:pt x="95" y="73"/>
                  </a:lnTo>
                  <a:lnTo>
                    <a:pt x="31" y="7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21" name="Freeform 21"/>
            <p:cNvSpPr>
              <a:spLocks noEditPoints="1"/>
            </p:cNvSpPr>
            <p:nvPr/>
          </p:nvSpPr>
          <p:spPr bwMode="auto">
            <a:xfrm>
              <a:off x="966" y="3960"/>
              <a:ext cx="22" cy="35"/>
            </a:xfrm>
            <a:custGeom>
              <a:avLst/>
              <a:gdLst>
                <a:gd name="T0" fmla="*/ 34 w 112"/>
                <a:gd name="T1" fmla="*/ 143 h 175"/>
                <a:gd name="T2" fmla="*/ 38 w 112"/>
                <a:gd name="T3" fmla="*/ 143 h 175"/>
                <a:gd name="T4" fmla="*/ 49 w 112"/>
                <a:gd name="T5" fmla="*/ 141 h 175"/>
                <a:gd name="T6" fmla="*/ 59 w 112"/>
                <a:gd name="T7" fmla="*/ 137 h 175"/>
                <a:gd name="T8" fmla="*/ 67 w 112"/>
                <a:gd name="T9" fmla="*/ 129 h 175"/>
                <a:gd name="T10" fmla="*/ 71 w 112"/>
                <a:gd name="T11" fmla="*/ 118 h 175"/>
                <a:gd name="T12" fmla="*/ 73 w 112"/>
                <a:gd name="T13" fmla="*/ 104 h 175"/>
                <a:gd name="T14" fmla="*/ 75 w 112"/>
                <a:gd name="T15" fmla="*/ 89 h 175"/>
                <a:gd name="T16" fmla="*/ 73 w 112"/>
                <a:gd name="T17" fmla="*/ 71 h 175"/>
                <a:gd name="T18" fmla="*/ 71 w 112"/>
                <a:gd name="T19" fmla="*/ 56 h 175"/>
                <a:gd name="T20" fmla="*/ 67 w 112"/>
                <a:gd name="T21" fmla="*/ 45 h 175"/>
                <a:gd name="T22" fmla="*/ 59 w 112"/>
                <a:gd name="T23" fmla="*/ 38 h 175"/>
                <a:gd name="T24" fmla="*/ 49 w 112"/>
                <a:gd name="T25" fmla="*/ 33 h 175"/>
                <a:gd name="T26" fmla="*/ 38 w 112"/>
                <a:gd name="T27" fmla="*/ 31 h 175"/>
                <a:gd name="T28" fmla="*/ 34 w 112"/>
                <a:gd name="T29" fmla="*/ 31 h 175"/>
                <a:gd name="T30" fmla="*/ 34 w 112"/>
                <a:gd name="T31" fmla="*/ 143 h 175"/>
                <a:gd name="T32" fmla="*/ 0 w 112"/>
                <a:gd name="T33" fmla="*/ 175 h 175"/>
                <a:gd name="T34" fmla="*/ 0 w 112"/>
                <a:gd name="T35" fmla="*/ 0 h 175"/>
                <a:gd name="T36" fmla="*/ 29 w 112"/>
                <a:gd name="T37" fmla="*/ 0 h 175"/>
                <a:gd name="T38" fmla="*/ 49 w 112"/>
                <a:gd name="T39" fmla="*/ 1 h 175"/>
                <a:gd name="T40" fmla="*/ 66 w 112"/>
                <a:gd name="T41" fmla="*/ 5 h 175"/>
                <a:gd name="T42" fmla="*/ 80 w 112"/>
                <a:gd name="T43" fmla="*/ 12 h 175"/>
                <a:gd name="T44" fmla="*/ 92 w 112"/>
                <a:gd name="T45" fmla="*/ 23 h 175"/>
                <a:gd name="T46" fmla="*/ 100 w 112"/>
                <a:gd name="T47" fmla="*/ 34 h 175"/>
                <a:gd name="T48" fmla="*/ 107 w 112"/>
                <a:gd name="T49" fmla="*/ 50 h 175"/>
                <a:gd name="T50" fmla="*/ 111 w 112"/>
                <a:gd name="T51" fmla="*/ 68 h 175"/>
                <a:gd name="T52" fmla="*/ 112 w 112"/>
                <a:gd name="T53" fmla="*/ 89 h 175"/>
                <a:gd name="T54" fmla="*/ 110 w 112"/>
                <a:gd name="T55" fmla="*/ 112 h 175"/>
                <a:gd name="T56" fmla="*/ 104 w 112"/>
                <a:gd name="T57" fmla="*/ 132 h 175"/>
                <a:gd name="T58" fmla="*/ 98 w 112"/>
                <a:gd name="T59" fmla="*/ 143 h 175"/>
                <a:gd name="T60" fmla="*/ 91 w 112"/>
                <a:gd name="T61" fmla="*/ 154 h 175"/>
                <a:gd name="T62" fmla="*/ 81 w 112"/>
                <a:gd name="T63" fmla="*/ 164 h 175"/>
                <a:gd name="T64" fmla="*/ 75 w 112"/>
                <a:gd name="T65" fmla="*/ 167 h 175"/>
                <a:gd name="T66" fmla="*/ 68 w 112"/>
                <a:gd name="T67" fmla="*/ 171 h 175"/>
                <a:gd name="T68" fmla="*/ 61 w 112"/>
                <a:gd name="T69" fmla="*/ 172 h 175"/>
                <a:gd name="T70" fmla="*/ 46 w 112"/>
                <a:gd name="T71" fmla="*/ 175 h 175"/>
                <a:gd name="T72" fmla="*/ 27 w 112"/>
                <a:gd name="T73" fmla="*/ 175 h 175"/>
                <a:gd name="T74" fmla="*/ 0 w 112"/>
                <a:gd name="T75" fmla="*/ 175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2" h="175">
                  <a:moveTo>
                    <a:pt x="34" y="143"/>
                  </a:moveTo>
                  <a:lnTo>
                    <a:pt x="38" y="143"/>
                  </a:lnTo>
                  <a:lnTo>
                    <a:pt x="49" y="141"/>
                  </a:lnTo>
                  <a:lnTo>
                    <a:pt x="59" y="137"/>
                  </a:lnTo>
                  <a:lnTo>
                    <a:pt x="67" y="129"/>
                  </a:lnTo>
                  <a:lnTo>
                    <a:pt x="71" y="118"/>
                  </a:lnTo>
                  <a:lnTo>
                    <a:pt x="73" y="104"/>
                  </a:lnTo>
                  <a:lnTo>
                    <a:pt x="75" y="89"/>
                  </a:lnTo>
                  <a:lnTo>
                    <a:pt x="73" y="71"/>
                  </a:lnTo>
                  <a:lnTo>
                    <a:pt x="71" y="56"/>
                  </a:lnTo>
                  <a:lnTo>
                    <a:pt x="67" y="45"/>
                  </a:lnTo>
                  <a:lnTo>
                    <a:pt x="59" y="38"/>
                  </a:lnTo>
                  <a:lnTo>
                    <a:pt x="49" y="33"/>
                  </a:lnTo>
                  <a:lnTo>
                    <a:pt x="38" y="31"/>
                  </a:lnTo>
                  <a:lnTo>
                    <a:pt x="34" y="31"/>
                  </a:lnTo>
                  <a:lnTo>
                    <a:pt x="34" y="143"/>
                  </a:lnTo>
                  <a:close/>
                  <a:moveTo>
                    <a:pt x="0" y="175"/>
                  </a:moveTo>
                  <a:lnTo>
                    <a:pt x="0" y="0"/>
                  </a:lnTo>
                  <a:lnTo>
                    <a:pt x="29" y="0"/>
                  </a:lnTo>
                  <a:lnTo>
                    <a:pt x="49" y="1"/>
                  </a:lnTo>
                  <a:lnTo>
                    <a:pt x="66" y="5"/>
                  </a:lnTo>
                  <a:lnTo>
                    <a:pt x="80" y="12"/>
                  </a:lnTo>
                  <a:lnTo>
                    <a:pt x="92" y="23"/>
                  </a:lnTo>
                  <a:lnTo>
                    <a:pt x="100" y="34"/>
                  </a:lnTo>
                  <a:lnTo>
                    <a:pt x="107" y="50"/>
                  </a:lnTo>
                  <a:lnTo>
                    <a:pt x="111" y="68"/>
                  </a:lnTo>
                  <a:lnTo>
                    <a:pt x="112" y="89"/>
                  </a:lnTo>
                  <a:lnTo>
                    <a:pt x="110" y="112"/>
                  </a:lnTo>
                  <a:lnTo>
                    <a:pt x="104" y="132"/>
                  </a:lnTo>
                  <a:lnTo>
                    <a:pt x="98" y="143"/>
                  </a:lnTo>
                  <a:lnTo>
                    <a:pt x="91" y="154"/>
                  </a:lnTo>
                  <a:lnTo>
                    <a:pt x="81" y="164"/>
                  </a:lnTo>
                  <a:lnTo>
                    <a:pt x="75" y="167"/>
                  </a:lnTo>
                  <a:lnTo>
                    <a:pt x="68" y="171"/>
                  </a:lnTo>
                  <a:lnTo>
                    <a:pt x="61" y="172"/>
                  </a:lnTo>
                  <a:lnTo>
                    <a:pt x="46" y="175"/>
                  </a:lnTo>
                  <a:lnTo>
                    <a:pt x="27" y="175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22" name="Freeform 22"/>
            <p:cNvSpPr>
              <a:spLocks noEditPoints="1"/>
            </p:cNvSpPr>
            <p:nvPr/>
          </p:nvSpPr>
          <p:spPr bwMode="auto">
            <a:xfrm>
              <a:off x="991" y="3971"/>
              <a:ext cx="19" cy="25"/>
            </a:xfrm>
            <a:custGeom>
              <a:avLst/>
              <a:gdLst>
                <a:gd name="T0" fmla="*/ 69 w 98"/>
                <a:gd name="T1" fmla="*/ 52 h 124"/>
                <a:gd name="T2" fmla="*/ 68 w 98"/>
                <a:gd name="T3" fmla="*/ 42 h 124"/>
                <a:gd name="T4" fmla="*/ 63 w 98"/>
                <a:gd name="T5" fmla="*/ 31 h 124"/>
                <a:gd name="T6" fmla="*/ 61 w 98"/>
                <a:gd name="T7" fmla="*/ 29 h 124"/>
                <a:gd name="T8" fmla="*/ 59 w 98"/>
                <a:gd name="T9" fmla="*/ 28 h 124"/>
                <a:gd name="T10" fmla="*/ 52 w 98"/>
                <a:gd name="T11" fmla="*/ 26 h 124"/>
                <a:gd name="T12" fmla="*/ 48 w 98"/>
                <a:gd name="T13" fmla="*/ 27 h 124"/>
                <a:gd name="T14" fmla="*/ 44 w 98"/>
                <a:gd name="T15" fmla="*/ 28 h 124"/>
                <a:gd name="T16" fmla="*/ 38 w 98"/>
                <a:gd name="T17" fmla="*/ 35 h 124"/>
                <a:gd name="T18" fmla="*/ 35 w 98"/>
                <a:gd name="T19" fmla="*/ 38 h 124"/>
                <a:gd name="T20" fmla="*/ 34 w 98"/>
                <a:gd name="T21" fmla="*/ 42 h 124"/>
                <a:gd name="T22" fmla="*/ 34 w 98"/>
                <a:gd name="T23" fmla="*/ 52 h 124"/>
                <a:gd name="T24" fmla="*/ 69 w 98"/>
                <a:gd name="T25" fmla="*/ 52 h 124"/>
                <a:gd name="T26" fmla="*/ 34 w 98"/>
                <a:gd name="T27" fmla="*/ 73 h 124"/>
                <a:gd name="T28" fmla="*/ 34 w 98"/>
                <a:gd name="T29" fmla="*/ 81 h 124"/>
                <a:gd name="T30" fmla="*/ 35 w 98"/>
                <a:gd name="T31" fmla="*/ 88 h 124"/>
                <a:gd name="T32" fmla="*/ 38 w 98"/>
                <a:gd name="T33" fmla="*/ 93 h 124"/>
                <a:gd name="T34" fmla="*/ 41 w 98"/>
                <a:gd name="T35" fmla="*/ 96 h 124"/>
                <a:gd name="T36" fmla="*/ 48 w 98"/>
                <a:gd name="T37" fmla="*/ 101 h 124"/>
                <a:gd name="T38" fmla="*/ 54 w 98"/>
                <a:gd name="T39" fmla="*/ 101 h 124"/>
                <a:gd name="T40" fmla="*/ 57 w 98"/>
                <a:gd name="T41" fmla="*/ 100 h 124"/>
                <a:gd name="T42" fmla="*/ 62 w 98"/>
                <a:gd name="T43" fmla="*/ 94 h 124"/>
                <a:gd name="T44" fmla="*/ 64 w 98"/>
                <a:gd name="T45" fmla="*/ 93 h 124"/>
                <a:gd name="T46" fmla="*/ 67 w 98"/>
                <a:gd name="T47" fmla="*/ 88 h 124"/>
                <a:gd name="T48" fmla="*/ 67 w 98"/>
                <a:gd name="T49" fmla="*/ 86 h 124"/>
                <a:gd name="T50" fmla="*/ 96 w 98"/>
                <a:gd name="T51" fmla="*/ 86 h 124"/>
                <a:gd name="T52" fmla="*/ 89 w 98"/>
                <a:gd name="T53" fmla="*/ 103 h 124"/>
                <a:gd name="T54" fmla="*/ 81 w 98"/>
                <a:gd name="T55" fmla="*/ 115 h 124"/>
                <a:gd name="T56" fmla="*/ 67 w 98"/>
                <a:gd name="T57" fmla="*/ 122 h 124"/>
                <a:gd name="T58" fmla="*/ 49 w 98"/>
                <a:gd name="T59" fmla="*/ 124 h 124"/>
                <a:gd name="T60" fmla="*/ 35 w 98"/>
                <a:gd name="T61" fmla="*/ 122 h 124"/>
                <a:gd name="T62" fmla="*/ 24 w 98"/>
                <a:gd name="T63" fmla="*/ 116 h 124"/>
                <a:gd name="T64" fmla="*/ 14 w 98"/>
                <a:gd name="T65" fmla="*/ 107 h 124"/>
                <a:gd name="T66" fmla="*/ 7 w 98"/>
                <a:gd name="T67" fmla="*/ 94 h 124"/>
                <a:gd name="T68" fmla="*/ 2 w 98"/>
                <a:gd name="T69" fmla="*/ 79 h 124"/>
                <a:gd name="T70" fmla="*/ 0 w 98"/>
                <a:gd name="T71" fmla="*/ 64 h 124"/>
                <a:gd name="T72" fmla="*/ 2 w 98"/>
                <a:gd name="T73" fmla="*/ 46 h 124"/>
                <a:gd name="T74" fmla="*/ 7 w 98"/>
                <a:gd name="T75" fmla="*/ 30 h 124"/>
                <a:gd name="T76" fmla="*/ 14 w 98"/>
                <a:gd name="T77" fmla="*/ 17 h 124"/>
                <a:gd name="T78" fmla="*/ 24 w 98"/>
                <a:gd name="T79" fmla="*/ 8 h 124"/>
                <a:gd name="T80" fmla="*/ 35 w 98"/>
                <a:gd name="T81" fmla="*/ 2 h 124"/>
                <a:gd name="T82" fmla="*/ 49 w 98"/>
                <a:gd name="T83" fmla="*/ 0 h 124"/>
                <a:gd name="T84" fmla="*/ 64 w 98"/>
                <a:gd name="T85" fmla="*/ 2 h 124"/>
                <a:gd name="T86" fmla="*/ 77 w 98"/>
                <a:gd name="T87" fmla="*/ 8 h 124"/>
                <a:gd name="T88" fmla="*/ 87 w 98"/>
                <a:gd name="T89" fmla="*/ 17 h 124"/>
                <a:gd name="T90" fmla="*/ 91 w 98"/>
                <a:gd name="T91" fmla="*/ 27 h 124"/>
                <a:gd name="T92" fmla="*/ 94 w 98"/>
                <a:gd name="T93" fmla="*/ 38 h 124"/>
                <a:gd name="T94" fmla="*/ 97 w 98"/>
                <a:gd name="T95" fmla="*/ 50 h 124"/>
                <a:gd name="T96" fmla="*/ 98 w 98"/>
                <a:gd name="T97" fmla="*/ 66 h 124"/>
                <a:gd name="T98" fmla="*/ 98 w 98"/>
                <a:gd name="T99" fmla="*/ 73 h 124"/>
                <a:gd name="T100" fmla="*/ 34 w 98"/>
                <a:gd name="T101" fmla="*/ 73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8" h="124">
                  <a:moveTo>
                    <a:pt x="69" y="52"/>
                  </a:moveTo>
                  <a:lnTo>
                    <a:pt x="68" y="42"/>
                  </a:lnTo>
                  <a:lnTo>
                    <a:pt x="63" y="31"/>
                  </a:lnTo>
                  <a:lnTo>
                    <a:pt x="61" y="29"/>
                  </a:lnTo>
                  <a:lnTo>
                    <a:pt x="59" y="28"/>
                  </a:lnTo>
                  <a:lnTo>
                    <a:pt x="52" y="26"/>
                  </a:lnTo>
                  <a:lnTo>
                    <a:pt x="48" y="27"/>
                  </a:lnTo>
                  <a:lnTo>
                    <a:pt x="44" y="28"/>
                  </a:lnTo>
                  <a:lnTo>
                    <a:pt x="38" y="35"/>
                  </a:lnTo>
                  <a:lnTo>
                    <a:pt x="35" y="38"/>
                  </a:lnTo>
                  <a:lnTo>
                    <a:pt x="34" y="42"/>
                  </a:lnTo>
                  <a:lnTo>
                    <a:pt x="34" y="52"/>
                  </a:lnTo>
                  <a:lnTo>
                    <a:pt x="69" y="52"/>
                  </a:lnTo>
                  <a:close/>
                  <a:moveTo>
                    <a:pt x="34" y="73"/>
                  </a:moveTo>
                  <a:lnTo>
                    <a:pt x="34" y="81"/>
                  </a:lnTo>
                  <a:lnTo>
                    <a:pt x="35" y="88"/>
                  </a:lnTo>
                  <a:lnTo>
                    <a:pt x="38" y="93"/>
                  </a:lnTo>
                  <a:lnTo>
                    <a:pt x="41" y="96"/>
                  </a:lnTo>
                  <a:lnTo>
                    <a:pt x="48" y="101"/>
                  </a:lnTo>
                  <a:lnTo>
                    <a:pt x="54" y="101"/>
                  </a:lnTo>
                  <a:lnTo>
                    <a:pt x="57" y="100"/>
                  </a:lnTo>
                  <a:lnTo>
                    <a:pt x="62" y="94"/>
                  </a:lnTo>
                  <a:lnTo>
                    <a:pt x="64" y="93"/>
                  </a:lnTo>
                  <a:lnTo>
                    <a:pt x="67" y="88"/>
                  </a:lnTo>
                  <a:lnTo>
                    <a:pt x="67" y="86"/>
                  </a:lnTo>
                  <a:lnTo>
                    <a:pt x="96" y="86"/>
                  </a:lnTo>
                  <a:lnTo>
                    <a:pt x="89" y="103"/>
                  </a:lnTo>
                  <a:lnTo>
                    <a:pt x="81" y="115"/>
                  </a:lnTo>
                  <a:lnTo>
                    <a:pt x="67" y="122"/>
                  </a:lnTo>
                  <a:lnTo>
                    <a:pt x="49" y="124"/>
                  </a:lnTo>
                  <a:lnTo>
                    <a:pt x="35" y="122"/>
                  </a:lnTo>
                  <a:lnTo>
                    <a:pt x="24" y="116"/>
                  </a:lnTo>
                  <a:lnTo>
                    <a:pt x="14" y="107"/>
                  </a:lnTo>
                  <a:lnTo>
                    <a:pt x="7" y="94"/>
                  </a:lnTo>
                  <a:lnTo>
                    <a:pt x="2" y="79"/>
                  </a:lnTo>
                  <a:lnTo>
                    <a:pt x="0" y="64"/>
                  </a:lnTo>
                  <a:lnTo>
                    <a:pt x="2" y="46"/>
                  </a:lnTo>
                  <a:lnTo>
                    <a:pt x="7" y="30"/>
                  </a:lnTo>
                  <a:lnTo>
                    <a:pt x="14" y="17"/>
                  </a:lnTo>
                  <a:lnTo>
                    <a:pt x="24" y="8"/>
                  </a:lnTo>
                  <a:lnTo>
                    <a:pt x="35" y="2"/>
                  </a:lnTo>
                  <a:lnTo>
                    <a:pt x="49" y="0"/>
                  </a:lnTo>
                  <a:lnTo>
                    <a:pt x="64" y="2"/>
                  </a:lnTo>
                  <a:lnTo>
                    <a:pt x="77" y="8"/>
                  </a:lnTo>
                  <a:lnTo>
                    <a:pt x="87" y="17"/>
                  </a:lnTo>
                  <a:lnTo>
                    <a:pt x="91" y="27"/>
                  </a:lnTo>
                  <a:lnTo>
                    <a:pt x="94" y="38"/>
                  </a:lnTo>
                  <a:lnTo>
                    <a:pt x="97" y="50"/>
                  </a:lnTo>
                  <a:lnTo>
                    <a:pt x="98" y="66"/>
                  </a:lnTo>
                  <a:lnTo>
                    <a:pt x="98" y="73"/>
                  </a:lnTo>
                  <a:lnTo>
                    <a:pt x="34" y="7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chemeClr val="folHlink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23" name="Freeform 23"/>
            <p:cNvSpPr>
              <a:spLocks/>
            </p:cNvSpPr>
            <p:nvPr/>
          </p:nvSpPr>
          <p:spPr bwMode="auto">
            <a:xfrm>
              <a:off x="1011" y="3971"/>
              <a:ext cx="15" cy="25"/>
            </a:xfrm>
            <a:custGeom>
              <a:avLst/>
              <a:gdLst>
                <a:gd name="T0" fmla="*/ 15 w 75"/>
                <a:gd name="T1" fmla="*/ 86 h 124"/>
                <a:gd name="T2" fmla="*/ 25 w 75"/>
                <a:gd name="T3" fmla="*/ 92 h 124"/>
                <a:gd name="T4" fmla="*/ 30 w 75"/>
                <a:gd name="T5" fmla="*/ 95 h 124"/>
                <a:gd name="T6" fmla="*/ 39 w 75"/>
                <a:gd name="T7" fmla="*/ 94 h 124"/>
                <a:gd name="T8" fmla="*/ 42 w 75"/>
                <a:gd name="T9" fmla="*/ 92 h 124"/>
                <a:gd name="T10" fmla="*/ 44 w 75"/>
                <a:gd name="T11" fmla="*/ 88 h 124"/>
                <a:gd name="T12" fmla="*/ 42 w 75"/>
                <a:gd name="T13" fmla="*/ 82 h 124"/>
                <a:gd name="T14" fmla="*/ 29 w 75"/>
                <a:gd name="T15" fmla="*/ 73 h 124"/>
                <a:gd name="T16" fmla="*/ 27 w 75"/>
                <a:gd name="T17" fmla="*/ 72 h 124"/>
                <a:gd name="T18" fmla="*/ 16 w 75"/>
                <a:gd name="T19" fmla="*/ 63 h 124"/>
                <a:gd name="T20" fmla="*/ 7 w 75"/>
                <a:gd name="T21" fmla="*/ 50 h 124"/>
                <a:gd name="T22" fmla="*/ 4 w 75"/>
                <a:gd name="T23" fmla="*/ 43 h 124"/>
                <a:gd name="T24" fmla="*/ 5 w 75"/>
                <a:gd name="T25" fmla="*/ 27 h 124"/>
                <a:gd name="T26" fmla="*/ 15 w 75"/>
                <a:gd name="T27" fmla="*/ 11 h 124"/>
                <a:gd name="T28" fmla="*/ 33 w 75"/>
                <a:gd name="T29" fmla="*/ 1 h 124"/>
                <a:gd name="T30" fmla="*/ 53 w 75"/>
                <a:gd name="T31" fmla="*/ 2 h 124"/>
                <a:gd name="T32" fmla="*/ 68 w 75"/>
                <a:gd name="T33" fmla="*/ 8 h 124"/>
                <a:gd name="T34" fmla="*/ 75 w 75"/>
                <a:gd name="T35" fmla="*/ 11 h 124"/>
                <a:gd name="T36" fmla="*/ 57 w 75"/>
                <a:gd name="T37" fmla="*/ 30 h 124"/>
                <a:gd name="T38" fmla="*/ 53 w 75"/>
                <a:gd name="T39" fmla="*/ 29 h 124"/>
                <a:gd name="T40" fmla="*/ 48 w 75"/>
                <a:gd name="T41" fmla="*/ 26 h 124"/>
                <a:gd name="T42" fmla="*/ 43 w 75"/>
                <a:gd name="T43" fmla="*/ 28 h 124"/>
                <a:gd name="T44" fmla="*/ 38 w 75"/>
                <a:gd name="T45" fmla="*/ 29 h 124"/>
                <a:gd name="T46" fmla="*/ 35 w 75"/>
                <a:gd name="T47" fmla="*/ 34 h 124"/>
                <a:gd name="T48" fmla="*/ 37 w 75"/>
                <a:gd name="T49" fmla="*/ 39 h 124"/>
                <a:gd name="T50" fmla="*/ 51 w 75"/>
                <a:gd name="T51" fmla="*/ 49 h 124"/>
                <a:gd name="T52" fmla="*/ 64 w 75"/>
                <a:gd name="T53" fmla="*/ 58 h 124"/>
                <a:gd name="T54" fmla="*/ 70 w 75"/>
                <a:gd name="T55" fmla="*/ 66 h 124"/>
                <a:gd name="T56" fmla="*/ 75 w 75"/>
                <a:gd name="T57" fmla="*/ 79 h 124"/>
                <a:gd name="T58" fmla="*/ 74 w 75"/>
                <a:gd name="T59" fmla="*/ 97 h 124"/>
                <a:gd name="T60" fmla="*/ 64 w 75"/>
                <a:gd name="T61" fmla="*/ 113 h 124"/>
                <a:gd name="T62" fmla="*/ 47 w 75"/>
                <a:gd name="T63" fmla="*/ 123 h 124"/>
                <a:gd name="T64" fmla="*/ 26 w 75"/>
                <a:gd name="T65" fmla="*/ 124 h 124"/>
                <a:gd name="T66" fmla="*/ 18 w 75"/>
                <a:gd name="T67" fmla="*/ 121 h 124"/>
                <a:gd name="T68" fmla="*/ 0 w 75"/>
                <a:gd name="T69" fmla="*/ 113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5" h="124">
                  <a:moveTo>
                    <a:pt x="0" y="113"/>
                  </a:moveTo>
                  <a:lnTo>
                    <a:pt x="15" y="86"/>
                  </a:lnTo>
                  <a:lnTo>
                    <a:pt x="22" y="91"/>
                  </a:lnTo>
                  <a:lnTo>
                    <a:pt x="25" y="92"/>
                  </a:lnTo>
                  <a:lnTo>
                    <a:pt x="29" y="94"/>
                  </a:lnTo>
                  <a:lnTo>
                    <a:pt x="30" y="95"/>
                  </a:lnTo>
                  <a:lnTo>
                    <a:pt x="38" y="95"/>
                  </a:lnTo>
                  <a:lnTo>
                    <a:pt x="39" y="94"/>
                  </a:lnTo>
                  <a:lnTo>
                    <a:pt x="42" y="93"/>
                  </a:lnTo>
                  <a:lnTo>
                    <a:pt x="42" y="92"/>
                  </a:lnTo>
                  <a:lnTo>
                    <a:pt x="43" y="91"/>
                  </a:lnTo>
                  <a:lnTo>
                    <a:pt x="44" y="88"/>
                  </a:lnTo>
                  <a:lnTo>
                    <a:pt x="44" y="86"/>
                  </a:lnTo>
                  <a:lnTo>
                    <a:pt x="42" y="82"/>
                  </a:lnTo>
                  <a:lnTo>
                    <a:pt x="38" y="79"/>
                  </a:lnTo>
                  <a:lnTo>
                    <a:pt x="29" y="73"/>
                  </a:lnTo>
                  <a:lnTo>
                    <a:pt x="28" y="73"/>
                  </a:lnTo>
                  <a:lnTo>
                    <a:pt x="27" y="72"/>
                  </a:lnTo>
                  <a:lnTo>
                    <a:pt x="27" y="69"/>
                  </a:lnTo>
                  <a:lnTo>
                    <a:pt x="16" y="63"/>
                  </a:lnTo>
                  <a:lnTo>
                    <a:pt x="9" y="55"/>
                  </a:lnTo>
                  <a:lnTo>
                    <a:pt x="7" y="50"/>
                  </a:lnTo>
                  <a:lnTo>
                    <a:pt x="6" y="47"/>
                  </a:lnTo>
                  <a:lnTo>
                    <a:pt x="4" y="43"/>
                  </a:lnTo>
                  <a:lnTo>
                    <a:pt x="4" y="38"/>
                  </a:lnTo>
                  <a:lnTo>
                    <a:pt x="5" y="27"/>
                  </a:lnTo>
                  <a:lnTo>
                    <a:pt x="9" y="18"/>
                  </a:lnTo>
                  <a:lnTo>
                    <a:pt x="15" y="11"/>
                  </a:lnTo>
                  <a:lnTo>
                    <a:pt x="23" y="5"/>
                  </a:lnTo>
                  <a:lnTo>
                    <a:pt x="33" y="1"/>
                  </a:lnTo>
                  <a:lnTo>
                    <a:pt x="44" y="0"/>
                  </a:lnTo>
                  <a:lnTo>
                    <a:pt x="53" y="2"/>
                  </a:lnTo>
                  <a:lnTo>
                    <a:pt x="62" y="4"/>
                  </a:lnTo>
                  <a:lnTo>
                    <a:pt x="68" y="8"/>
                  </a:lnTo>
                  <a:lnTo>
                    <a:pt x="72" y="9"/>
                  </a:lnTo>
                  <a:lnTo>
                    <a:pt x="75" y="11"/>
                  </a:lnTo>
                  <a:lnTo>
                    <a:pt x="62" y="35"/>
                  </a:lnTo>
                  <a:lnTo>
                    <a:pt x="57" y="30"/>
                  </a:lnTo>
                  <a:lnTo>
                    <a:pt x="55" y="29"/>
                  </a:lnTo>
                  <a:lnTo>
                    <a:pt x="53" y="29"/>
                  </a:lnTo>
                  <a:lnTo>
                    <a:pt x="51" y="27"/>
                  </a:lnTo>
                  <a:lnTo>
                    <a:pt x="48" y="26"/>
                  </a:lnTo>
                  <a:lnTo>
                    <a:pt x="45" y="26"/>
                  </a:lnTo>
                  <a:lnTo>
                    <a:pt x="43" y="28"/>
                  </a:lnTo>
                  <a:lnTo>
                    <a:pt x="41" y="29"/>
                  </a:lnTo>
                  <a:lnTo>
                    <a:pt x="38" y="29"/>
                  </a:lnTo>
                  <a:lnTo>
                    <a:pt x="38" y="30"/>
                  </a:lnTo>
                  <a:lnTo>
                    <a:pt x="35" y="34"/>
                  </a:lnTo>
                  <a:lnTo>
                    <a:pt x="35" y="35"/>
                  </a:lnTo>
                  <a:lnTo>
                    <a:pt x="37" y="39"/>
                  </a:lnTo>
                  <a:lnTo>
                    <a:pt x="47" y="46"/>
                  </a:lnTo>
                  <a:lnTo>
                    <a:pt x="51" y="49"/>
                  </a:lnTo>
                  <a:lnTo>
                    <a:pt x="53" y="49"/>
                  </a:lnTo>
                  <a:lnTo>
                    <a:pt x="64" y="58"/>
                  </a:lnTo>
                  <a:lnTo>
                    <a:pt x="67" y="62"/>
                  </a:lnTo>
                  <a:lnTo>
                    <a:pt x="70" y="66"/>
                  </a:lnTo>
                  <a:lnTo>
                    <a:pt x="74" y="73"/>
                  </a:lnTo>
                  <a:lnTo>
                    <a:pt x="75" y="79"/>
                  </a:lnTo>
                  <a:lnTo>
                    <a:pt x="75" y="86"/>
                  </a:lnTo>
                  <a:lnTo>
                    <a:pt x="74" y="97"/>
                  </a:lnTo>
                  <a:lnTo>
                    <a:pt x="71" y="106"/>
                  </a:lnTo>
                  <a:lnTo>
                    <a:pt x="64" y="113"/>
                  </a:lnTo>
                  <a:lnTo>
                    <a:pt x="56" y="120"/>
                  </a:lnTo>
                  <a:lnTo>
                    <a:pt x="47" y="123"/>
                  </a:lnTo>
                  <a:lnTo>
                    <a:pt x="35" y="124"/>
                  </a:lnTo>
                  <a:lnTo>
                    <a:pt x="26" y="124"/>
                  </a:lnTo>
                  <a:lnTo>
                    <a:pt x="23" y="123"/>
                  </a:lnTo>
                  <a:lnTo>
                    <a:pt x="18" y="121"/>
                  </a:lnTo>
                  <a:lnTo>
                    <a:pt x="9" y="117"/>
                  </a:lnTo>
                  <a:lnTo>
                    <a:pt x="0" y="1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24" name="Freeform 24"/>
            <p:cNvSpPr>
              <a:spLocks noEditPoints="1"/>
            </p:cNvSpPr>
            <p:nvPr/>
          </p:nvSpPr>
          <p:spPr bwMode="auto">
            <a:xfrm>
              <a:off x="1029" y="3971"/>
              <a:ext cx="19" cy="25"/>
            </a:xfrm>
            <a:custGeom>
              <a:avLst/>
              <a:gdLst>
                <a:gd name="T0" fmla="*/ 66 w 95"/>
                <a:gd name="T1" fmla="*/ 52 h 124"/>
                <a:gd name="T2" fmla="*/ 66 w 95"/>
                <a:gd name="T3" fmla="*/ 42 h 124"/>
                <a:gd name="T4" fmla="*/ 64 w 95"/>
                <a:gd name="T5" fmla="*/ 31 h 124"/>
                <a:gd name="T6" fmla="*/ 61 w 95"/>
                <a:gd name="T7" fmla="*/ 29 h 124"/>
                <a:gd name="T8" fmla="*/ 54 w 95"/>
                <a:gd name="T9" fmla="*/ 27 h 124"/>
                <a:gd name="T10" fmla="*/ 49 w 95"/>
                <a:gd name="T11" fmla="*/ 26 h 124"/>
                <a:gd name="T12" fmla="*/ 43 w 95"/>
                <a:gd name="T13" fmla="*/ 28 h 124"/>
                <a:gd name="T14" fmla="*/ 39 w 95"/>
                <a:gd name="T15" fmla="*/ 31 h 124"/>
                <a:gd name="T16" fmla="*/ 35 w 95"/>
                <a:gd name="T17" fmla="*/ 38 h 124"/>
                <a:gd name="T18" fmla="*/ 34 w 95"/>
                <a:gd name="T19" fmla="*/ 42 h 124"/>
                <a:gd name="T20" fmla="*/ 32 w 95"/>
                <a:gd name="T21" fmla="*/ 46 h 124"/>
                <a:gd name="T22" fmla="*/ 32 w 95"/>
                <a:gd name="T23" fmla="*/ 52 h 124"/>
                <a:gd name="T24" fmla="*/ 66 w 95"/>
                <a:gd name="T25" fmla="*/ 52 h 124"/>
                <a:gd name="T26" fmla="*/ 32 w 95"/>
                <a:gd name="T27" fmla="*/ 73 h 124"/>
                <a:gd name="T28" fmla="*/ 33 w 95"/>
                <a:gd name="T29" fmla="*/ 81 h 124"/>
                <a:gd name="T30" fmla="*/ 35 w 95"/>
                <a:gd name="T31" fmla="*/ 88 h 124"/>
                <a:gd name="T32" fmla="*/ 37 w 95"/>
                <a:gd name="T33" fmla="*/ 93 h 124"/>
                <a:gd name="T34" fmla="*/ 41 w 95"/>
                <a:gd name="T35" fmla="*/ 96 h 124"/>
                <a:gd name="T36" fmla="*/ 47 w 95"/>
                <a:gd name="T37" fmla="*/ 101 h 124"/>
                <a:gd name="T38" fmla="*/ 54 w 95"/>
                <a:gd name="T39" fmla="*/ 101 h 124"/>
                <a:gd name="T40" fmla="*/ 56 w 95"/>
                <a:gd name="T41" fmla="*/ 100 h 124"/>
                <a:gd name="T42" fmla="*/ 61 w 95"/>
                <a:gd name="T43" fmla="*/ 95 h 124"/>
                <a:gd name="T44" fmla="*/ 63 w 95"/>
                <a:gd name="T45" fmla="*/ 94 h 124"/>
                <a:gd name="T46" fmla="*/ 64 w 95"/>
                <a:gd name="T47" fmla="*/ 93 h 124"/>
                <a:gd name="T48" fmla="*/ 66 w 95"/>
                <a:gd name="T49" fmla="*/ 88 h 124"/>
                <a:gd name="T50" fmla="*/ 66 w 95"/>
                <a:gd name="T51" fmla="*/ 86 h 124"/>
                <a:gd name="T52" fmla="*/ 95 w 95"/>
                <a:gd name="T53" fmla="*/ 86 h 124"/>
                <a:gd name="T54" fmla="*/ 88 w 95"/>
                <a:gd name="T55" fmla="*/ 103 h 124"/>
                <a:gd name="T56" fmla="*/ 78 w 95"/>
                <a:gd name="T57" fmla="*/ 115 h 124"/>
                <a:gd name="T58" fmla="*/ 65 w 95"/>
                <a:gd name="T59" fmla="*/ 122 h 124"/>
                <a:gd name="T60" fmla="*/ 49 w 95"/>
                <a:gd name="T61" fmla="*/ 124 h 124"/>
                <a:gd name="T62" fmla="*/ 36 w 95"/>
                <a:gd name="T63" fmla="*/ 122 h 124"/>
                <a:gd name="T64" fmla="*/ 24 w 95"/>
                <a:gd name="T65" fmla="*/ 116 h 124"/>
                <a:gd name="T66" fmla="*/ 15 w 95"/>
                <a:gd name="T67" fmla="*/ 107 h 124"/>
                <a:gd name="T68" fmla="*/ 7 w 95"/>
                <a:gd name="T69" fmla="*/ 94 h 124"/>
                <a:gd name="T70" fmla="*/ 3 w 95"/>
                <a:gd name="T71" fmla="*/ 79 h 124"/>
                <a:gd name="T72" fmla="*/ 0 w 95"/>
                <a:gd name="T73" fmla="*/ 64 h 124"/>
                <a:gd name="T74" fmla="*/ 3 w 95"/>
                <a:gd name="T75" fmla="*/ 46 h 124"/>
                <a:gd name="T76" fmla="*/ 7 w 95"/>
                <a:gd name="T77" fmla="*/ 30 h 124"/>
                <a:gd name="T78" fmla="*/ 15 w 95"/>
                <a:gd name="T79" fmla="*/ 17 h 124"/>
                <a:gd name="T80" fmla="*/ 24 w 95"/>
                <a:gd name="T81" fmla="*/ 8 h 124"/>
                <a:gd name="T82" fmla="*/ 36 w 95"/>
                <a:gd name="T83" fmla="*/ 2 h 124"/>
                <a:gd name="T84" fmla="*/ 49 w 95"/>
                <a:gd name="T85" fmla="*/ 0 h 124"/>
                <a:gd name="T86" fmla="*/ 63 w 95"/>
                <a:gd name="T87" fmla="*/ 2 h 124"/>
                <a:gd name="T88" fmla="*/ 74 w 95"/>
                <a:gd name="T89" fmla="*/ 8 h 124"/>
                <a:gd name="T90" fmla="*/ 84 w 95"/>
                <a:gd name="T91" fmla="*/ 17 h 124"/>
                <a:gd name="T92" fmla="*/ 91 w 95"/>
                <a:gd name="T93" fmla="*/ 30 h 124"/>
                <a:gd name="T94" fmla="*/ 94 w 95"/>
                <a:gd name="T95" fmla="*/ 46 h 124"/>
                <a:gd name="T96" fmla="*/ 95 w 95"/>
                <a:gd name="T97" fmla="*/ 66 h 124"/>
                <a:gd name="T98" fmla="*/ 95 w 95"/>
                <a:gd name="T99" fmla="*/ 73 h 124"/>
                <a:gd name="T100" fmla="*/ 32 w 95"/>
                <a:gd name="T101" fmla="*/ 73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5" h="124">
                  <a:moveTo>
                    <a:pt x="66" y="52"/>
                  </a:moveTo>
                  <a:lnTo>
                    <a:pt x="66" y="42"/>
                  </a:lnTo>
                  <a:lnTo>
                    <a:pt x="64" y="31"/>
                  </a:lnTo>
                  <a:lnTo>
                    <a:pt x="61" y="29"/>
                  </a:lnTo>
                  <a:lnTo>
                    <a:pt x="54" y="27"/>
                  </a:lnTo>
                  <a:lnTo>
                    <a:pt x="49" y="26"/>
                  </a:lnTo>
                  <a:lnTo>
                    <a:pt x="43" y="28"/>
                  </a:lnTo>
                  <a:lnTo>
                    <a:pt x="39" y="31"/>
                  </a:lnTo>
                  <a:lnTo>
                    <a:pt x="35" y="38"/>
                  </a:lnTo>
                  <a:lnTo>
                    <a:pt x="34" y="42"/>
                  </a:lnTo>
                  <a:lnTo>
                    <a:pt x="32" y="46"/>
                  </a:lnTo>
                  <a:lnTo>
                    <a:pt x="32" y="52"/>
                  </a:lnTo>
                  <a:lnTo>
                    <a:pt x="66" y="52"/>
                  </a:lnTo>
                  <a:close/>
                  <a:moveTo>
                    <a:pt x="32" y="73"/>
                  </a:moveTo>
                  <a:lnTo>
                    <a:pt x="33" y="81"/>
                  </a:lnTo>
                  <a:lnTo>
                    <a:pt x="35" y="88"/>
                  </a:lnTo>
                  <a:lnTo>
                    <a:pt x="37" y="93"/>
                  </a:lnTo>
                  <a:lnTo>
                    <a:pt x="41" y="96"/>
                  </a:lnTo>
                  <a:lnTo>
                    <a:pt x="47" y="101"/>
                  </a:lnTo>
                  <a:lnTo>
                    <a:pt x="54" y="101"/>
                  </a:lnTo>
                  <a:lnTo>
                    <a:pt x="56" y="100"/>
                  </a:lnTo>
                  <a:lnTo>
                    <a:pt x="61" y="95"/>
                  </a:lnTo>
                  <a:lnTo>
                    <a:pt x="63" y="94"/>
                  </a:lnTo>
                  <a:lnTo>
                    <a:pt x="64" y="93"/>
                  </a:lnTo>
                  <a:lnTo>
                    <a:pt x="66" y="88"/>
                  </a:lnTo>
                  <a:lnTo>
                    <a:pt x="66" y="86"/>
                  </a:lnTo>
                  <a:lnTo>
                    <a:pt x="95" y="86"/>
                  </a:lnTo>
                  <a:lnTo>
                    <a:pt x="88" y="103"/>
                  </a:lnTo>
                  <a:lnTo>
                    <a:pt x="78" y="115"/>
                  </a:lnTo>
                  <a:lnTo>
                    <a:pt x="65" y="122"/>
                  </a:lnTo>
                  <a:lnTo>
                    <a:pt x="49" y="124"/>
                  </a:lnTo>
                  <a:lnTo>
                    <a:pt x="36" y="122"/>
                  </a:lnTo>
                  <a:lnTo>
                    <a:pt x="24" y="116"/>
                  </a:lnTo>
                  <a:lnTo>
                    <a:pt x="15" y="107"/>
                  </a:lnTo>
                  <a:lnTo>
                    <a:pt x="7" y="94"/>
                  </a:lnTo>
                  <a:lnTo>
                    <a:pt x="3" y="79"/>
                  </a:lnTo>
                  <a:lnTo>
                    <a:pt x="0" y="64"/>
                  </a:lnTo>
                  <a:lnTo>
                    <a:pt x="3" y="46"/>
                  </a:lnTo>
                  <a:lnTo>
                    <a:pt x="7" y="30"/>
                  </a:lnTo>
                  <a:lnTo>
                    <a:pt x="15" y="17"/>
                  </a:lnTo>
                  <a:lnTo>
                    <a:pt x="24" y="8"/>
                  </a:lnTo>
                  <a:lnTo>
                    <a:pt x="36" y="2"/>
                  </a:lnTo>
                  <a:lnTo>
                    <a:pt x="49" y="0"/>
                  </a:lnTo>
                  <a:lnTo>
                    <a:pt x="63" y="2"/>
                  </a:lnTo>
                  <a:lnTo>
                    <a:pt x="74" y="8"/>
                  </a:lnTo>
                  <a:lnTo>
                    <a:pt x="84" y="17"/>
                  </a:lnTo>
                  <a:lnTo>
                    <a:pt x="91" y="30"/>
                  </a:lnTo>
                  <a:lnTo>
                    <a:pt x="94" y="46"/>
                  </a:lnTo>
                  <a:lnTo>
                    <a:pt x="95" y="66"/>
                  </a:lnTo>
                  <a:lnTo>
                    <a:pt x="95" y="73"/>
                  </a:lnTo>
                  <a:lnTo>
                    <a:pt x="32" y="7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25" name="Freeform 25"/>
            <p:cNvSpPr>
              <a:spLocks/>
            </p:cNvSpPr>
            <p:nvPr/>
          </p:nvSpPr>
          <p:spPr bwMode="auto">
            <a:xfrm>
              <a:off x="1051" y="3972"/>
              <a:ext cx="18" cy="23"/>
            </a:xfrm>
            <a:custGeom>
              <a:avLst/>
              <a:gdLst>
                <a:gd name="T0" fmla="*/ 55 w 89"/>
                <a:gd name="T1" fmla="*/ 117 h 117"/>
                <a:gd name="T2" fmla="*/ 55 w 89"/>
                <a:gd name="T3" fmla="*/ 38 h 117"/>
                <a:gd name="T4" fmla="*/ 54 w 89"/>
                <a:gd name="T5" fmla="*/ 34 h 117"/>
                <a:gd name="T6" fmla="*/ 51 w 89"/>
                <a:gd name="T7" fmla="*/ 31 h 117"/>
                <a:gd name="T8" fmla="*/ 49 w 89"/>
                <a:gd name="T9" fmla="*/ 29 h 117"/>
                <a:gd name="T10" fmla="*/ 47 w 89"/>
                <a:gd name="T11" fmla="*/ 27 h 117"/>
                <a:gd name="T12" fmla="*/ 46 w 89"/>
                <a:gd name="T13" fmla="*/ 27 h 117"/>
                <a:gd name="T14" fmla="*/ 39 w 89"/>
                <a:gd name="T15" fmla="*/ 30 h 117"/>
                <a:gd name="T16" fmla="*/ 35 w 89"/>
                <a:gd name="T17" fmla="*/ 34 h 117"/>
                <a:gd name="T18" fmla="*/ 35 w 89"/>
                <a:gd name="T19" fmla="*/ 35 h 117"/>
                <a:gd name="T20" fmla="*/ 32 w 89"/>
                <a:gd name="T21" fmla="*/ 40 h 117"/>
                <a:gd name="T22" fmla="*/ 31 w 89"/>
                <a:gd name="T23" fmla="*/ 43 h 117"/>
                <a:gd name="T24" fmla="*/ 31 w 89"/>
                <a:gd name="T25" fmla="*/ 117 h 117"/>
                <a:gd name="T26" fmla="*/ 0 w 89"/>
                <a:gd name="T27" fmla="*/ 117 h 117"/>
                <a:gd name="T28" fmla="*/ 0 w 89"/>
                <a:gd name="T29" fmla="*/ 0 h 117"/>
                <a:gd name="T30" fmla="*/ 31 w 89"/>
                <a:gd name="T31" fmla="*/ 0 h 117"/>
                <a:gd name="T32" fmla="*/ 31 w 89"/>
                <a:gd name="T33" fmla="*/ 16 h 117"/>
                <a:gd name="T34" fmla="*/ 36 w 89"/>
                <a:gd name="T35" fmla="*/ 11 h 117"/>
                <a:gd name="T36" fmla="*/ 40 w 89"/>
                <a:gd name="T37" fmla="*/ 6 h 117"/>
                <a:gd name="T38" fmla="*/ 46 w 89"/>
                <a:gd name="T39" fmla="*/ 2 h 117"/>
                <a:gd name="T40" fmla="*/ 57 w 89"/>
                <a:gd name="T41" fmla="*/ 0 h 117"/>
                <a:gd name="T42" fmla="*/ 62 w 89"/>
                <a:gd name="T43" fmla="*/ 0 h 117"/>
                <a:gd name="T44" fmla="*/ 71 w 89"/>
                <a:gd name="T45" fmla="*/ 1 h 117"/>
                <a:gd name="T46" fmla="*/ 78 w 89"/>
                <a:gd name="T47" fmla="*/ 2 h 117"/>
                <a:gd name="T48" fmla="*/ 83 w 89"/>
                <a:gd name="T49" fmla="*/ 5 h 117"/>
                <a:gd name="T50" fmla="*/ 86 w 89"/>
                <a:gd name="T51" fmla="*/ 13 h 117"/>
                <a:gd name="T52" fmla="*/ 88 w 89"/>
                <a:gd name="T53" fmla="*/ 23 h 117"/>
                <a:gd name="T54" fmla="*/ 89 w 89"/>
                <a:gd name="T55" fmla="*/ 36 h 117"/>
                <a:gd name="T56" fmla="*/ 89 w 89"/>
                <a:gd name="T57" fmla="*/ 117 h 117"/>
                <a:gd name="T58" fmla="*/ 55 w 89"/>
                <a:gd name="T59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9" h="117">
                  <a:moveTo>
                    <a:pt x="55" y="117"/>
                  </a:moveTo>
                  <a:lnTo>
                    <a:pt x="55" y="38"/>
                  </a:lnTo>
                  <a:lnTo>
                    <a:pt x="54" y="34"/>
                  </a:lnTo>
                  <a:lnTo>
                    <a:pt x="51" y="31"/>
                  </a:lnTo>
                  <a:lnTo>
                    <a:pt x="49" y="29"/>
                  </a:lnTo>
                  <a:lnTo>
                    <a:pt x="47" y="27"/>
                  </a:lnTo>
                  <a:lnTo>
                    <a:pt x="46" y="27"/>
                  </a:lnTo>
                  <a:lnTo>
                    <a:pt x="39" y="30"/>
                  </a:lnTo>
                  <a:lnTo>
                    <a:pt x="35" y="34"/>
                  </a:lnTo>
                  <a:lnTo>
                    <a:pt x="35" y="35"/>
                  </a:lnTo>
                  <a:lnTo>
                    <a:pt x="32" y="40"/>
                  </a:lnTo>
                  <a:lnTo>
                    <a:pt x="31" y="43"/>
                  </a:lnTo>
                  <a:lnTo>
                    <a:pt x="31" y="117"/>
                  </a:lnTo>
                  <a:lnTo>
                    <a:pt x="0" y="117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6"/>
                  </a:lnTo>
                  <a:lnTo>
                    <a:pt x="36" y="11"/>
                  </a:lnTo>
                  <a:lnTo>
                    <a:pt x="40" y="6"/>
                  </a:lnTo>
                  <a:lnTo>
                    <a:pt x="46" y="2"/>
                  </a:lnTo>
                  <a:lnTo>
                    <a:pt x="57" y="0"/>
                  </a:lnTo>
                  <a:lnTo>
                    <a:pt x="62" y="0"/>
                  </a:lnTo>
                  <a:lnTo>
                    <a:pt x="71" y="1"/>
                  </a:lnTo>
                  <a:lnTo>
                    <a:pt x="78" y="2"/>
                  </a:lnTo>
                  <a:lnTo>
                    <a:pt x="83" y="5"/>
                  </a:lnTo>
                  <a:lnTo>
                    <a:pt x="86" y="13"/>
                  </a:lnTo>
                  <a:lnTo>
                    <a:pt x="88" y="23"/>
                  </a:lnTo>
                  <a:lnTo>
                    <a:pt x="89" y="36"/>
                  </a:lnTo>
                  <a:lnTo>
                    <a:pt x="89" y="117"/>
                  </a:lnTo>
                  <a:lnTo>
                    <a:pt x="55" y="1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26" name="Freeform 26"/>
            <p:cNvSpPr>
              <a:spLocks/>
            </p:cNvSpPr>
            <p:nvPr/>
          </p:nvSpPr>
          <p:spPr bwMode="auto">
            <a:xfrm>
              <a:off x="1071" y="3972"/>
              <a:ext cx="19" cy="23"/>
            </a:xfrm>
            <a:custGeom>
              <a:avLst/>
              <a:gdLst>
                <a:gd name="T0" fmla="*/ 29 w 93"/>
                <a:gd name="T1" fmla="*/ 117 h 117"/>
                <a:gd name="T2" fmla="*/ 0 w 93"/>
                <a:gd name="T3" fmla="*/ 0 h 117"/>
                <a:gd name="T4" fmla="*/ 32 w 93"/>
                <a:gd name="T5" fmla="*/ 0 h 117"/>
                <a:gd name="T6" fmla="*/ 41 w 93"/>
                <a:gd name="T7" fmla="*/ 54 h 117"/>
                <a:gd name="T8" fmla="*/ 41 w 93"/>
                <a:gd name="T9" fmla="*/ 56 h 117"/>
                <a:gd name="T10" fmla="*/ 43 w 93"/>
                <a:gd name="T11" fmla="*/ 61 h 117"/>
                <a:gd name="T12" fmla="*/ 44 w 93"/>
                <a:gd name="T13" fmla="*/ 65 h 117"/>
                <a:gd name="T14" fmla="*/ 44 w 93"/>
                <a:gd name="T15" fmla="*/ 78 h 117"/>
                <a:gd name="T16" fmla="*/ 46 w 93"/>
                <a:gd name="T17" fmla="*/ 89 h 117"/>
                <a:gd name="T18" fmla="*/ 46 w 93"/>
                <a:gd name="T19" fmla="*/ 78 h 117"/>
                <a:gd name="T20" fmla="*/ 50 w 93"/>
                <a:gd name="T21" fmla="*/ 69 h 117"/>
                <a:gd name="T22" fmla="*/ 50 w 93"/>
                <a:gd name="T23" fmla="*/ 54 h 117"/>
                <a:gd name="T24" fmla="*/ 61 w 93"/>
                <a:gd name="T25" fmla="*/ 0 h 117"/>
                <a:gd name="T26" fmla="*/ 93 w 93"/>
                <a:gd name="T27" fmla="*/ 0 h 117"/>
                <a:gd name="T28" fmla="*/ 61 w 93"/>
                <a:gd name="T29" fmla="*/ 117 h 117"/>
                <a:gd name="T30" fmla="*/ 29 w 93"/>
                <a:gd name="T31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3" h="117">
                  <a:moveTo>
                    <a:pt x="29" y="117"/>
                  </a:moveTo>
                  <a:lnTo>
                    <a:pt x="0" y="0"/>
                  </a:lnTo>
                  <a:lnTo>
                    <a:pt x="32" y="0"/>
                  </a:lnTo>
                  <a:lnTo>
                    <a:pt x="41" y="54"/>
                  </a:lnTo>
                  <a:lnTo>
                    <a:pt x="41" y="56"/>
                  </a:lnTo>
                  <a:lnTo>
                    <a:pt x="43" y="61"/>
                  </a:lnTo>
                  <a:lnTo>
                    <a:pt x="44" y="65"/>
                  </a:lnTo>
                  <a:lnTo>
                    <a:pt x="44" y="78"/>
                  </a:lnTo>
                  <a:lnTo>
                    <a:pt x="46" y="89"/>
                  </a:lnTo>
                  <a:lnTo>
                    <a:pt x="46" y="78"/>
                  </a:lnTo>
                  <a:lnTo>
                    <a:pt x="50" y="69"/>
                  </a:lnTo>
                  <a:lnTo>
                    <a:pt x="50" y="54"/>
                  </a:lnTo>
                  <a:lnTo>
                    <a:pt x="61" y="0"/>
                  </a:lnTo>
                  <a:lnTo>
                    <a:pt x="93" y="0"/>
                  </a:lnTo>
                  <a:lnTo>
                    <a:pt x="61" y="117"/>
                  </a:lnTo>
                  <a:lnTo>
                    <a:pt x="29" y="1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27" name="Freeform 27"/>
            <p:cNvSpPr>
              <a:spLocks noEditPoints="1"/>
            </p:cNvSpPr>
            <p:nvPr/>
          </p:nvSpPr>
          <p:spPr bwMode="auto">
            <a:xfrm>
              <a:off x="1091" y="3971"/>
              <a:ext cx="20" cy="25"/>
            </a:xfrm>
            <a:custGeom>
              <a:avLst/>
              <a:gdLst>
                <a:gd name="T0" fmla="*/ 49 w 98"/>
                <a:gd name="T1" fmla="*/ 95 h 124"/>
                <a:gd name="T2" fmla="*/ 52 w 98"/>
                <a:gd name="T3" fmla="*/ 95 h 124"/>
                <a:gd name="T4" fmla="*/ 55 w 98"/>
                <a:gd name="T5" fmla="*/ 94 h 124"/>
                <a:gd name="T6" fmla="*/ 59 w 98"/>
                <a:gd name="T7" fmla="*/ 92 h 124"/>
                <a:gd name="T8" fmla="*/ 61 w 98"/>
                <a:gd name="T9" fmla="*/ 89 h 124"/>
                <a:gd name="T10" fmla="*/ 63 w 98"/>
                <a:gd name="T11" fmla="*/ 86 h 124"/>
                <a:gd name="T12" fmla="*/ 67 w 98"/>
                <a:gd name="T13" fmla="*/ 76 h 124"/>
                <a:gd name="T14" fmla="*/ 69 w 98"/>
                <a:gd name="T15" fmla="*/ 64 h 124"/>
                <a:gd name="T16" fmla="*/ 68 w 98"/>
                <a:gd name="T17" fmla="*/ 53 h 124"/>
                <a:gd name="T18" fmla="*/ 65 w 98"/>
                <a:gd name="T19" fmla="*/ 45 h 124"/>
                <a:gd name="T20" fmla="*/ 63 w 98"/>
                <a:gd name="T21" fmla="*/ 38 h 124"/>
                <a:gd name="T22" fmla="*/ 61 w 98"/>
                <a:gd name="T23" fmla="*/ 35 h 124"/>
                <a:gd name="T24" fmla="*/ 59 w 98"/>
                <a:gd name="T25" fmla="*/ 33 h 124"/>
                <a:gd name="T26" fmla="*/ 55 w 98"/>
                <a:gd name="T27" fmla="*/ 30 h 124"/>
                <a:gd name="T28" fmla="*/ 52 w 98"/>
                <a:gd name="T29" fmla="*/ 29 h 124"/>
                <a:gd name="T30" fmla="*/ 45 w 98"/>
                <a:gd name="T31" fmla="*/ 29 h 124"/>
                <a:gd name="T32" fmla="*/ 42 w 98"/>
                <a:gd name="T33" fmla="*/ 30 h 124"/>
                <a:gd name="T34" fmla="*/ 40 w 98"/>
                <a:gd name="T35" fmla="*/ 33 h 124"/>
                <a:gd name="T36" fmla="*/ 39 w 98"/>
                <a:gd name="T37" fmla="*/ 35 h 124"/>
                <a:gd name="T38" fmla="*/ 32 w 98"/>
                <a:gd name="T39" fmla="*/ 45 h 124"/>
                <a:gd name="T40" fmla="*/ 31 w 98"/>
                <a:gd name="T41" fmla="*/ 53 h 124"/>
                <a:gd name="T42" fmla="*/ 31 w 98"/>
                <a:gd name="T43" fmla="*/ 73 h 124"/>
                <a:gd name="T44" fmla="*/ 32 w 98"/>
                <a:gd name="T45" fmla="*/ 79 h 124"/>
                <a:gd name="T46" fmla="*/ 39 w 98"/>
                <a:gd name="T47" fmla="*/ 89 h 124"/>
                <a:gd name="T48" fmla="*/ 40 w 98"/>
                <a:gd name="T49" fmla="*/ 92 h 124"/>
                <a:gd name="T50" fmla="*/ 42 w 98"/>
                <a:gd name="T51" fmla="*/ 94 h 124"/>
                <a:gd name="T52" fmla="*/ 45 w 98"/>
                <a:gd name="T53" fmla="*/ 95 h 124"/>
                <a:gd name="T54" fmla="*/ 49 w 98"/>
                <a:gd name="T55" fmla="*/ 95 h 124"/>
                <a:gd name="T56" fmla="*/ 98 w 98"/>
                <a:gd name="T57" fmla="*/ 64 h 124"/>
                <a:gd name="T58" fmla="*/ 97 w 98"/>
                <a:gd name="T59" fmla="*/ 79 h 124"/>
                <a:gd name="T60" fmla="*/ 92 w 98"/>
                <a:gd name="T61" fmla="*/ 94 h 124"/>
                <a:gd name="T62" fmla="*/ 85 w 98"/>
                <a:gd name="T63" fmla="*/ 107 h 124"/>
                <a:gd name="T64" fmla="*/ 75 w 98"/>
                <a:gd name="T65" fmla="*/ 116 h 124"/>
                <a:gd name="T66" fmla="*/ 63 w 98"/>
                <a:gd name="T67" fmla="*/ 122 h 124"/>
                <a:gd name="T68" fmla="*/ 49 w 98"/>
                <a:gd name="T69" fmla="*/ 124 h 124"/>
                <a:gd name="T70" fmla="*/ 35 w 98"/>
                <a:gd name="T71" fmla="*/ 122 h 124"/>
                <a:gd name="T72" fmla="*/ 23 w 98"/>
                <a:gd name="T73" fmla="*/ 116 h 124"/>
                <a:gd name="T74" fmla="*/ 14 w 98"/>
                <a:gd name="T75" fmla="*/ 107 h 124"/>
                <a:gd name="T76" fmla="*/ 6 w 98"/>
                <a:gd name="T77" fmla="*/ 94 h 124"/>
                <a:gd name="T78" fmla="*/ 2 w 98"/>
                <a:gd name="T79" fmla="*/ 79 h 124"/>
                <a:gd name="T80" fmla="*/ 0 w 98"/>
                <a:gd name="T81" fmla="*/ 64 h 124"/>
                <a:gd name="T82" fmla="*/ 2 w 98"/>
                <a:gd name="T83" fmla="*/ 46 h 124"/>
                <a:gd name="T84" fmla="*/ 6 w 98"/>
                <a:gd name="T85" fmla="*/ 30 h 124"/>
                <a:gd name="T86" fmla="*/ 14 w 98"/>
                <a:gd name="T87" fmla="*/ 17 h 124"/>
                <a:gd name="T88" fmla="*/ 23 w 98"/>
                <a:gd name="T89" fmla="*/ 8 h 124"/>
                <a:gd name="T90" fmla="*/ 35 w 98"/>
                <a:gd name="T91" fmla="*/ 2 h 124"/>
                <a:gd name="T92" fmla="*/ 49 w 98"/>
                <a:gd name="T93" fmla="*/ 0 h 124"/>
                <a:gd name="T94" fmla="*/ 63 w 98"/>
                <a:gd name="T95" fmla="*/ 2 h 124"/>
                <a:gd name="T96" fmla="*/ 75 w 98"/>
                <a:gd name="T97" fmla="*/ 8 h 124"/>
                <a:gd name="T98" fmla="*/ 85 w 98"/>
                <a:gd name="T99" fmla="*/ 17 h 124"/>
                <a:gd name="T100" fmla="*/ 92 w 98"/>
                <a:gd name="T101" fmla="*/ 30 h 124"/>
                <a:gd name="T102" fmla="*/ 97 w 98"/>
                <a:gd name="T103" fmla="*/ 46 h 124"/>
                <a:gd name="T104" fmla="*/ 98 w 98"/>
                <a:gd name="T105" fmla="*/ 6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8" h="124">
                  <a:moveTo>
                    <a:pt x="49" y="95"/>
                  </a:moveTo>
                  <a:lnTo>
                    <a:pt x="52" y="95"/>
                  </a:lnTo>
                  <a:lnTo>
                    <a:pt x="55" y="94"/>
                  </a:lnTo>
                  <a:lnTo>
                    <a:pt x="59" y="92"/>
                  </a:lnTo>
                  <a:lnTo>
                    <a:pt x="61" y="89"/>
                  </a:lnTo>
                  <a:lnTo>
                    <a:pt x="63" y="86"/>
                  </a:lnTo>
                  <a:lnTo>
                    <a:pt x="67" y="76"/>
                  </a:lnTo>
                  <a:lnTo>
                    <a:pt x="69" y="64"/>
                  </a:lnTo>
                  <a:lnTo>
                    <a:pt x="68" y="53"/>
                  </a:lnTo>
                  <a:lnTo>
                    <a:pt x="65" y="45"/>
                  </a:lnTo>
                  <a:lnTo>
                    <a:pt x="63" y="38"/>
                  </a:lnTo>
                  <a:lnTo>
                    <a:pt x="61" y="35"/>
                  </a:lnTo>
                  <a:lnTo>
                    <a:pt x="59" y="33"/>
                  </a:lnTo>
                  <a:lnTo>
                    <a:pt x="55" y="30"/>
                  </a:lnTo>
                  <a:lnTo>
                    <a:pt x="52" y="29"/>
                  </a:lnTo>
                  <a:lnTo>
                    <a:pt x="45" y="29"/>
                  </a:lnTo>
                  <a:lnTo>
                    <a:pt x="42" y="30"/>
                  </a:lnTo>
                  <a:lnTo>
                    <a:pt x="40" y="33"/>
                  </a:lnTo>
                  <a:lnTo>
                    <a:pt x="39" y="35"/>
                  </a:lnTo>
                  <a:lnTo>
                    <a:pt x="32" y="45"/>
                  </a:lnTo>
                  <a:lnTo>
                    <a:pt x="31" y="53"/>
                  </a:lnTo>
                  <a:lnTo>
                    <a:pt x="31" y="73"/>
                  </a:lnTo>
                  <a:lnTo>
                    <a:pt x="32" y="79"/>
                  </a:lnTo>
                  <a:lnTo>
                    <a:pt x="39" y="89"/>
                  </a:lnTo>
                  <a:lnTo>
                    <a:pt x="40" y="92"/>
                  </a:lnTo>
                  <a:lnTo>
                    <a:pt x="42" y="94"/>
                  </a:lnTo>
                  <a:lnTo>
                    <a:pt x="45" y="95"/>
                  </a:lnTo>
                  <a:lnTo>
                    <a:pt x="49" y="95"/>
                  </a:lnTo>
                  <a:close/>
                  <a:moveTo>
                    <a:pt x="98" y="64"/>
                  </a:moveTo>
                  <a:lnTo>
                    <a:pt x="97" y="79"/>
                  </a:lnTo>
                  <a:lnTo>
                    <a:pt x="92" y="94"/>
                  </a:lnTo>
                  <a:lnTo>
                    <a:pt x="85" y="107"/>
                  </a:lnTo>
                  <a:lnTo>
                    <a:pt x="75" y="116"/>
                  </a:lnTo>
                  <a:lnTo>
                    <a:pt x="63" y="122"/>
                  </a:lnTo>
                  <a:lnTo>
                    <a:pt x="49" y="124"/>
                  </a:lnTo>
                  <a:lnTo>
                    <a:pt x="35" y="122"/>
                  </a:lnTo>
                  <a:lnTo>
                    <a:pt x="23" y="116"/>
                  </a:lnTo>
                  <a:lnTo>
                    <a:pt x="14" y="107"/>
                  </a:lnTo>
                  <a:lnTo>
                    <a:pt x="6" y="94"/>
                  </a:lnTo>
                  <a:lnTo>
                    <a:pt x="2" y="79"/>
                  </a:lnTo>
                  <a:lnTo>
                    <a:pt x="0" y="64"/>
                  </a:lnTo>
                  <a:lnTo>
                    <a:pt x="2" y="46"/>
                  </a:lnTo>
                  <a:lnTo>
                    <a:pt x="6" y="30"/>
                  </a:lnTo>
                  <a:lnTo>
                    <a:pt x="14" y="17"/>
                  </a:lnTo>
                  <a:lnTo>
                    <a:pt x="23" y="8"/>
                  </a:lnTo>
                  <a:lnTo>
                    <a:pt x="35" y="2"/>
                  </a:lnTo>
                  <a:lnTo>
                    <a:pt x="49" y="0"/>
                  </a:lnTo>
                  <a:lnTo>
                    <a:pt x="63" y="2"/>
                  </a:lnTo>
                  <a:lnTo>
                    <a:pt x="75" y="8"/>
                  </a:lnTo>
                  <a:lnTo>
                    <a:pt x="85" y="17"/>
                  </a:lnTo>
                  <a:lnTo>
                    <a:pt x="92" y="30"/>
                  </a:lnTo>
                  <a:lnTo>
                    <a:pt x="97" y="46"/>
                  </a:lnTo>
                  <a:lnTo>
                    <a:pt x="98" y="6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28" name="Rectangle 28"/>
            <p:cNvSpPr>
              <a:spLocks noChangeArrowheads="1"/>
            </p:cNvSpPr>
            <p:nvPr/>
          </p:nvSpPr>
          <p:spPr bwMode="auto">
            <a:xfrm>
              <a:off x="1115" y="3958"/>
              <a:ext cx="6" cy="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29" name="Freeform 29"/>
            <p:cNvSpPr>
              <a:spLocks/>
            </p:cNvSpPr>
            <p:nvPr/>
          </p:nvSpPr>
          <p:spPr bwMode="auto">
            <a:xfrm>
              <a:off x="1124" y="3972"/>
              <a:ext cx="18" cy="23"/>
            </a:xfrm>
            <a:custGeom>
              <a:avLst/>
              <a:gdLst>
                <a:gd name="T0" fmla="*/ 29 w 92"/>
                <a:gd name="T1" fmla="*/ 117 h 117"/>
                <a:gd name="T2" fmla="*/ 0 w 92"/>
                <a:gd name="T3" fmla="*/ 0 h 117"/>
                <a:gd name="T4" fmla="*/ 31 w 92"/>
                <a:gd name="T5" fmla="*/ 0 h 117"/>
                <a:gd name="T6" fmla="*/ 40 w 92"/>
                <a:gd name="T7" fmla="*/ 54 h 117"/>
                <a:gd name="T8" fmla="*/ 40 w 92"/>
                <a:gd name="T9" fmla="*/ 56 h 117"/>
                <a:gd name="T10" fmla="*/ 42 w 92"/>
                <a:gd name="T11" fmla="*/ 61 h 117"/>
                <a:gd name="T12" fmla="*/ 43 w 92"/>
                <a:gd name="T13" fmla="*/ 65 h 117"/>
                <a:gd name="T14" fmla="*/ 43 w 92"/>
                <a:gd name="T15" fmla="*/ 69 h 117"/>
                <a:gd name="T16" fmla="*/ 44 w 92"/>
                <a:gd name="T17" fmla="*/ 78 h 117"/>
                <a:gd name="T18" fmla="*/ 45 w 92"/>
                <a:gd name="T19" fmla="*/ 89 h 117"/>
                <a:gd name="T20" fmla="*/ 45 w 92"/>
                <a:gd name="T21" fmla="*/ 78 h 117"/>
                <a:gd name="T22" fmla="*/ 49 w 92"/>
                <a:gd name="T23" fmla="*/ 69 h 117"/>
                <a:gd name="T24" fmla="*/ 49 w 92"/>
                <a:gd name="T25" fmla="*/ 54 h 117"/>
                <a:gd name="T26" fmla="*/ 60 w 92"/>
                <a:gd name="T27" fmla="*/ 0 h 117"/>
                <a:gd name="T28" fmla="*/ 92 w 92"/>
                <a:gd name="T29" fmla="*/ 0 h 117"/>
                <a:gd name="T30" fmla="*/ 60 w 92"/>
                <a:gd name="T31" fmla="*/ 117 h 117"/>
                <a:gd name="T32" fmla="*/ 29 w 92"/>
                <a:gd name="T33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2" h="117">
                  <a:moveTo>
                    <a:pt x="29" y="117"/>
                  </a:moveTo>
                  <a:lnTo>
                    <a:pt x="0" y="0"/>
                  </a:lnTo>
                  <a:lnTo>
                    <a:pt x="31" y="0"/>
                  </a:lnTo>
                  <a:lnTo>
                    <a:pt x="40" y="54"/>
                  </a:lnTo>
                  <a:lnTo>
                    <a:pt x="40" y="56"/>
                  </a:lnTo>
                  <a:lnTo>
                    <a:pt x="42" y="61"/>
                  </a:lnTo>
                  <a:lnTo>
                    <a:pt x="43" y="65"/>
                  </a:lnTo>
                  <a:lnTo>
                    <a:pt x="43" y="69"/>
                  </a:lnTo>
                  <a:lnTo>
                    <a:pt x="44" y="78"/>
                  </a:lnTo>
                  <a:lnTo>
                    <a:pt x="45" y="89"/>
                  </a:lnTo>
                  <a:lnTo>
                    <a:pt x="45" y="78"/>
                  </a:lnTo>
                  <a:lnTo>
                    <a:pt x="49" y="69"/>
                  </a:lnTo>
                  <a:lnTo>
                    <a:pt x="49" y="54"/>
                  </a:lnTo>
                  <a:lnTo>
                    <a:pt x="60" y="0"/>
                  </a:lnTo>
                  <a:lnTo>
                    <a:pt x="92" y="0"/>
                  </a:lnTo>
                  <a:lnTo>
                    <a:pt x="60" y="117"/>
                  </a:lnTo>
                  <a:lnTo>
                    <a:pt x="29" y="1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30" name="Freeform 30"/>
            <p:cNvSpPr>
              <a:spLocks noEditPoints="1"/>
            </p:cNvSpPr>
            <p:nvPr/>
          </p:nvSpPr>
          <p:spPr bwMode="auto">
            <a:xfrm>
              <a:off x="1144" y="3961"/>
              <a:ext cx="8" cy="34"/>
            </a:xfrm>
            <a:custGeom>
              <a:avLst/>
              <a:gdLst>
                <a:gd name="T0" fmla="*/ 0 w 38"/>
                <a:gd name="T1" fmla="*/ 20 h 170"/>
                <a:gd name="T2" fmla="*/ 0 w 38"/>
                <a:gd name="T3" fmla="*/ 15 h 170"/>
                <a:gd name="T4" fmla="*/ 1 w 38"/>
                <a:gd name="T5" fmla="*/ 11 h 170"/>
                <a:gd name="T6" fmla="*/ 4 w 38"/>
                <a:gd name="T7" fmla="*/ 9 h 170"/>
                <a:gd name="T8" fmla="*/ 6 w 38"/>
                <a:gd name="T9" fmla="*/ 6 h 170"/>
                <a:gd name="T10" fmla="*/ 8 w 38"/>
                <a:gd name="T11" fmla="*/ 5 h 170"/>
                <a:gd name="T12" fmla="*/ 9 w 38"/>
                <a:gd name="T13" fmla="*/ 2 h 170"/>
                <a:gd name="T14" fmla="*/ 14 w 38"/>
                <a:gd name="T15" fmla="*/ 0 h 170"/>
                <a:gd name="T16" fmla="*/ 17 w 38"/>
                <a:gd name="T17" fmla="*/ 0 h 170"/>
                <a:gd name="T18" fmla="*/ 26 w 38"/>
                <a:gd name="T19" fmla="*/ 2 h 170"/>
                <a:gd name="T20" fmla="*/ 29 w 38"/>
                <a:gd name="T21" fmla="*/ 4 h 170"/>
                <a:gd name="T22" fmla="*/ 32 w 38"/>
                <a:gd name="T23" fmla="*/ 6 h 170"/>
                <a:gd name="T24" fmla="*/ 34 w 38"/>
                <a:gd name="T25" fmla="*/ 9 h 170"/>
                <a:gd name="T26" fmla="*/ 36 w 38"/>
                <a:gd name="T27" fmla="*/ 14 h 170"/>
                <a:gd name="T28" fmla="*/ 38 w 38"/>
                <a:gd name="T29" fmla="*/ 20 h 170"/>
                <a:gd name="T30" fmla="*/ 37 w 38"/>
                <a:gd name="T31" fmla="*/ 24 h 170"/>
                <a:gd name="T32" fmla="*/ 36 w 38"/>
                <a:gd name="T33" fmla="*/ 28 h 170"/>
                <a:gd name="T34" fmla="*/ 32 w 38"/>
                <a:gd name="T35" fmla="*/ 35 h 170"/>
                <a:gd name="T36" fmla="*/ 25 w 38"/>
                <a:gd name="T37" fmla="*/ 38 h 170"/>
                <a:gd name="T38" fmla="*/ 10 w 38"/>
                <a:gd name="T39" fmla="*/ 38 h 170"/>
                <a:gd name="T40" fmla="*/ 8 w 38"/>
                <a:gd name="T41" fmla="*/ 37 h 170"/>
                <a:gd name="T42" fmla="*/ 6 w 38"/>
                <a:gd name="T43" fmla="*/ 35 h 170"/>
                <a:gd name="T44" fmla="*/ 4 w 38"/>
                <a:gd name="T45" fmla="*/ 31 h 170"/>
                <a:gd name="T46" fmla="*/ 1 w 38"/>
                <a:gd name="T47" fmla="*/ 29 h 170"/>
                <a:gd name="T48" fmla="*/ 0 w 38"/>
                <a:gd name="T49" fmla="*/ 26 h 170"/>
                <a:gd name="T50" fmla="*/ 0 w 38"/>
                <a:gd name="T51" fmla="*/ 20 h 170"/>
                <a:gd name="T52" fmla="*/ 4 w 38"/>
                <a:gd name="T53" fmla="*/ 170 h 170"/>
                <a:gd name="T54" fmla="*/ 4 w 38"/>
                <a:gd name="T55" fmla="*/ 53 h 170"/>
                <a:gd name="T56" fmla="*/ 35 w 38"/>
                <a:gd name="T57" fmla="*/ 53 h 170"/>
                <a:gd name="T58" fmla="*/ 35 w 38"/>
                <a:gd name="T59" fmla="*/ 170 h 170"/>
                <a:gd name="T60" fmla="*/ 4 w 38"/>
                <a:gd name="T61" fmla="*/ 17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8" h="170">
                  <a:moveTo>
                    <a:pt x="0" y="20"/>
                  </a:moveTo>
                  <a:lnTo>
                    <a:pt x="0" y="15"/>
                  </a:lnTo>
                  <a:lnTo>
                    <a:pt x="1" y="11"/>
                  </a:lnTo>
                  <a:lnTo>
                    <a:pt x="4" y="9"/>
                  </a:lnTo>
                  <a:lnTo>
                    <a:pt x="6" y="6"/>
                  </a:lnTo>
                  <a:lnTo>
                    <a:pt x="8" y="5"/>
                  </a:lnTo>
                  <a:lnTo>
                    <a:pt x="9" y="2"/>
                  </a:lnTo>
                  <a:lnTo>
                    <a:pt x="14" y="0"/>
                  </a:lnTo>
                  <a:lnTo>
                    <a:pt x="17" y="0"/>
                  </a:lnTo>
                  <a:lnTo>
                    <a:pt x="26" y="2"/>
                  </a:lnTo>
                  <a:lnTo>
                    <a:pt x="29" y="4"/>
                  </a:lnTo>
                  <a:lnTo>
                    <a:pt x="32" y="6"/>
                  </a:lnTo>
                  <a:lnTo>
                    <a:pt x="34" y="9"/>
                  </a:lnTo>
                  <a:lnTo>
                    <a:pt x="36" y="14"/>
                  </a:lnTo>
                  <a:lnTo>
                    <a:pt x="38" y="20"/>
                  </a:lnTo>
                  <a:lnTo>
                    <a:pt x="37" y="24"/>
                  </a:lnTo>
                  <a:lnTo>
                    <a:pt x="36" y="28"/>
                  </a:lnTo>
                  <a:lnTo>
                    <a:pt x="32" y="35"/>
                  </a:lnTo>
                  <a:lnTo>
                    <a:pt x="25" y="38"/>
                  </a:lnTo>
                  <a:lnTo>
                    <a:pt x="10" y="38"/>
                  </a:lnTo>
                  <a:lnTo>
                    <a:pt x="8" y="37"/>
                  </a:lnTo>
                  <a:lnTo>
                    <a:pt x="6" y="35"/>
                  </a:lnTo>
                  <a:lnTo>
                    <a:pt x="4" y="31"/>
                  </a:lnTo>
                  <a:lnTo>
                    <a:pt x="1" y="29"/>
                  </a:lnTo>
                  <a:lnTo>
                    <a:pt x="0" y="26"/>
                  </a:lnTo>
                  <a:lnTo>
                    <a:pt x="0" y="20"/>
                  </a:lnTo>
                  <a:close/>
                  <a:moveTo>
                    <a:pt x="4" y="170"/>
                  </a:moveTo>
                  <a:lnTo>
                    <a:pt x="4" y="53"/>
                  </a:lnTo>
                  <a:lnTo>
                    <a:pt x="35" y="53"/>
                  </a:lnTo>
                  <a:lnTo>
                    <a:pt x="35" y="170"/>
                  </a:lnTo>
                  <a:lnTo>
                    <a:pt x="4" y="17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31" name="Freeform 31"/>
            <p:cNvSpPr>
              <a:spLocks/>
            </p:cNvSpPr>
            <p:nvPr/>
          </p:nvSpPr>
          <p:spPr bwMode="auto">
            <a:xfrm>
              <a:off x="1157" y="3972"/>
              <a:ext cx="27" cy="23"/>
            </a:xfrm>
            <a:custGeom>
              <a:avLst/>
              <a:gdLst>
                <a:gd name="T0" fmla="*/ 0 w 138"/>
                <a:gd name="T1" fmla="*/ 117 h 117"/>
                <a:gd name="T2" fmla="*/ 0 w 138"/>
                <a:gd name="T3" fmla="*/ 0 h 117"/>
                <a:gd name="T4" fmla="*/ 29 w 138"/>
                <a:gd name="T5" fmla="*/ 0 h 117"/>
                <a:gd name="T6" fmla="*/ 29 w 138"/>
                <a:gd name="T7" fmla="*/ 16 h 117"/>
                <a:gd name="T8" fmla="*/ 33 w 138"/>
                <a:gd name="T9" fmla="*/ 11 h 117"/>
                <a:gd name="T10" fmla="*/ 37 w 138"/>
                <a:gd name="T11" fmla="*/ 6 h 117"/>
                <a:gd name="T12" fmla="*/ 43 w 138"/>
                <a:gd name="T13" fmla="*/ 2 h 117"/>
                <a:gd name="T14" fmla="*/ 54 w 138"/>
                <a:gd name="T15" fmla="*/ 0 h 117"/>
                <a:gd name="T16" fmla="*/ 69 w 138"/>
                <a:gd name="T17" fmla="*/ 0 h 117"/>
                <a:gd name="T18" fmla="*/ 72 w 138"/>
                <a:gd name="T19" fmla="*/ 1 h 117"/>
                <a:gd name="T20" fmla="*/ 74 w 138"/>
                <a:gd name="T21" fmla="*/ 2 h 117"/>
                <a:gd name="T22" fmla="*/ 81 w 138"/>
                <a:gd name="T23" fmla="*/ 9 h 117"/>
                <a:gd name="T24" fmla="*/ 82 w 138"/>
                <a:gd name="T25" fmla="*/ 12 h 117"/>
                <a:gd name="T26" fmla="*/ 83 w 138"/>
                <a:gd name="T27" fmla="*/ 16 h 117"/>
                <a:gd name="T28" fmla="*/ 87 w 138"/>
                <a:gd name="T29" fmla="*/ 12 h 117"/>
                <a:gd name="T30" fmla="*/ 91 w 138"/>
                <a:gd name="T31" fmla="*/ 9 h 117"/>
                <a:gd name="T32" fmla="*/ 98 w 138"/>
                <a:gd name="T33" fmla="*/ 2 h 117"/>
                <a:gd name="T34" fmla="*/ 109 w 138"/>
                <a:gd name="T35" fmla="*/ 0 h 117"/>
                <a:gd name="T36" fmla="*/ 114 w 138"/>
                <a:gd name="T37" fmla="*/ 0 h 117"/>
                <a:gd name="T38" fmla="*/ 126 w 138"/>
                <a:gd name="T39" fmla="*/ 2 h 117"/>
                <a:gd name="T40" fmla="*/ 132 w 138"/>
                <a:gd name="T41" fmla="*/ 7 h 117"/>
                <a:gd name="T42" fmla="*/ 136 w 138"/>
                <a:gd name="T43" fmla="*/ 15 h 117"/>
                <a:gd name="T44" fmla="*/ 137 w 138"/>
                <a:gd name="T45" fmla="*/ 27 h 117"/>
                <a:gd name="T46" fmla="*/ 138 w 138"/>
                <a:gd name="T47" fmla="*/ 45 h 117"/>
                <a:gd name="T48" fmla="*/ 138 w 138"/>
                <a:gd name="T49" fmla="*/ 117 h 117"/>
                <a:gd name="T50" fmla="*/ 107 w 138"/>
                <a:gd name="T51" fmla="*/ 117 h 117"/>
                <a:gd name="T52" fmla="*/ 107 w 138"/>
                <a:gd name="T53" fmla="*/ 38 h 117"/>
                <a:gd name="T54" fmla="*/ 106 w 138"/>
                <a:gd name="T55" fmla="*/ 34 h 117"/>
                <a:gd name="T56" fmla="*/ 103 w 138"/>
                <a:gd name="T57" fmla="*/ 31 h 117"/>
                <a:gd name="T58" fmla="*/ 102 w 138"/>
                <a:gd name="T59" fmla="*/ 30 h 117"/>
                <a:gd name="T60" fmla="*/ 98 w 138"/>
                <a:gd name="T61" fmla="*/ 27 h 117"/>
                <a:gd name="T62" fmla="*/ 94 w 138"/>
                <a:gd name="T63" fmla="*/ 27 h 117"/>
                <a:gd name="T64" fmla="*/ 92 w 138"/>
                <a:gd name="T65" fmla="*/ 29 h 117"/>
                <a:gd name="T66" fmla="*/ 87 w 138"/>
                <a:gd name="T67" fmla="*/ 34 h 117"/>
                <a:gd name="T68" fmla="*/ 87 w 138"/>
                <a:gd name="T69" fmla="*/ 35 h 117"/>
                <a:gd name="T70" fmla="*/ 84 w 138"/>
                <a:gd name="T71" fmla="*/ 40 h 117"/>
                <a:gd name="T72" fmla="*/ 83 w 138"/>
                <a:gd name="T73" fmla="*/ 43 h 117"/>
                <a:gd name="T74" fmla="*/ 83 w 138"/>
                <a:gd name="T75" fmla="*/ 117 h 117"/>
                <a:gd name="T76" fmla="*/ 52 w 138"/>
                <a:gd name="T77" fmla="*/ 117 h 117"/>
                <a:gd name="T78" fmla="*/ 52 w 138"/>
                <a:gd name="T79" fmla="*/ 38 h 117"/>
                <a:gd name="T80" fmla="*/ 51 w 138"/>
                <a:gd name="T81" fmla="*/ 34 h 117"/>
                <a:gd name="T82" fmla="*/ 49 w 138"/>
                <a:gd name="T83" fmla="*/ 31 h 117"/>
                <a:gd name="T84" fmla="*/ 46 w 138"/>
                <a:gd name="T85" fmla="*/ 29 h 117"/>
                <a:gd name="T86" fmla="*/ 44 w 138"/>
                <a:gd name="T87" fmla="*/ 27 h 117"/>
                <a:gd name="T88" fmla="*/ 43 w 138"/>
                <a:gd name="T89" fmla="*/ 27 h 117"/>
                <a:gd name="T90" fmla="*/ 36 w 138"/>
                <a:gd name="T91" fmla="*/ 30 h 117"/>
                <a:gd name="T92" fmla="*/ 32 w 138"/>
                <a:gd name="T93" fmla="*/ 39 h 117"/>
                <a:gd name="T94" fmla="*/ 32 w 138"/>
                <a:gd name="T95" fmla="*/ 117 h 117"/>
                <a:gd name="T96" fmla="*/ 0 w 138"/>
                <a:gd name="T9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8" h="117">
                  <a:moveTo>
                    <a:pt x="0" y="117"/>
                  </a:moveTo>
                  <a:lnTo>
                    <a:pt x="0" y="0"/>
                  </a:lnTo>
                  <a:lnTo>
                    <a:pt x="29" y="0"/>
                  </a:lnTo>
                  <a:lnTo>
                    <a:pt x="29" y="16"/>
                  </a:lnTo>
                  <a:lnTo>
                    <a:pt x="33" y="11"/>
                  </a:lnTo>
                  <a:lnTo>
                    <a:pt x="37" y="6"/>
                  </a:lnTo>
                  <a:lnTo>
                    <a:pt x="43" y="2"/>
                  </a:lnTo>
                  <a:lnTo>
                    <a:pt x="54" y="0"/>
                  </a:lnTo>
                  <a:lnTo>
                    <a:pt x="69" y="0"/>
                  </a:lnTo>
                  <a:lnTo>
                    <a:pt x="72" y="1"/>
                  </a:lnTo>
                  <a:lnTo>
                    <a:pt x="74" y="2"/>
                  </a:lnTo>
                  <a:lnTo>
                    <a:pt x="81" y="9"/>
                  </a:lnTo>
                  <a:lnTo>
                    <a:pt x="82" y="12"/>
                  </a:lnTo>
                  <a:lnTo>
                    <a:pt x="83" y="16"/>
                  </a:lnTo>
                  <a:lnTo>
                    <a:pt x="87" y="12"/>
                  </a:lnTo>
                  <a:lnTo>
                    <a:pt x="91" y="9"/>
                  </a:lnTo>
                  <a:lnTo>
                    <a:pt x="98" y="2"/>
                  </a:lnTo>
                  <a:lnTo>
                    <a:pt x="109" y="0"/>
                  </a:lnTo>
                  <a:lnTo>
                    <a:pt x="114" y="0"/>
                  </a:lnTo>
                  <a:lnTo>
                    <a:pt x="126" y="2"/>
                  </a:lnTo>
                  <a:lnTo>
                    <a:pt x="132" y="7"/>
                  </a:lnTo>
                  <a:lnTo>
                    <a:pt x="136" y="15"/>
                  </a:lnTo>
                  <a:lnTo>
                    <a:pt x="137" y="27"/>
                  </a:lnTo>
                  <a:lnTo>
                    <a:pt x="138" y="45"/>
                  </a:lnTo>
                  <a:lnTo>
                    <a:pt x="138" y="117"/>
                  </a:lnTo>
                  <a:lnTo>
                    <a:pt x="107" y="117"/>
                  </a:lnTo>
                  <a:lnTo>
                    <a:pt x="107" y="38"/>
                  </a:lnTo>
                  <a:lnTo>
                    <a:pt x="106" y="34"/>
                  </a:lnTo>
                  <a:lnTo>
                    <a:pt x="103" y="31"/>
                  </a:lnTo>
                  <a:lnTo>
                    <a:pt x="102" y="30"/>
                  </a:lnTo>
                  <a:lnTo>
                    <a:pt x="98" y="27"/>
                  </a:lnTo>
                  <a:lnTo>
                    <a:pt x="94" y="27"/>
                  </a:lnTo>
                  <a:lnTo>
                    <a:pt x="92" y="29"/>
                  </a:lnTo>
                  <a:lnTo>
                    <a:pt x="87" y="34"/>
                  </a:lnTo>
                  <a:lnTo>
                    <a:pt x="87" y="35"/>
                  </a:lnTo>
                  <a:lnTo>
                    <a:pt x="84" y="40"/>
                  </a:lnTo>
                  <a:lnTo>
                    <a:pt x="83" y="43"/>
                  </a:lnTo>
                  <a:lnTo>
                    <a:pt x="83" y="117"/>
                  </a:lnTo>
                  <a:lnTo>
                    <a:pt x="52" y="117"/>
                  </a:lnTo>
                  <a:lnTo>
                    <a:pt x="52" y="38"/>
                  </a:lnTo>
                  <a:lnTo>
                    <a:pt x="51" y="34"/>
                  </a:lnTo>
                  <a:lnTo>
                    <a:pt x="49" y="31"/>
                  </a:lnTo>
                  <a:lnTo>
                    <a:pt x="46" y="29"/>
                  </a:lnTo>
                  <a:lnTo>
                    <a:pt x="44" y="27"/>
                  </a:lnTo>
                  <a:lnTo>
                    <a:pt x="43" y="27"/>
                  </a:lnTo>
                  <a:lnTo>
                    <a:pt x="36" y="30"/>
                  </a:lnTo>
                  <a:lnTo>
                    <a:pt x="32" y="39"/>
                  </a:lnTo>
                  <a:lnTo>
                    <a:pt x="32" y="117"/>
                  </a:lnTo>
                  <a:lnTo>
                    <a:pt x="0" y="1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32" name="Freeform 32"/>
            <p:cNvSpPr>
              <a:spLocks noEditPoints="1"/>
            </p:cNvSpPr>
            <p:nvPr/>
          </p:nvSpPr>
          <p:spPr bwMode="auto">
            <a:xfrm>
              <a:off x="1188" y="3971"/>
              <a:ext cx="19" cy="25"/>
            </a:xfrm>
            <a:custGeom>
              <a:avLst/>
              <a:gdLst>
                <a:gd name="T0" fmla="*/ 66 w 95"/>
                <a:gd name="T1" fmla="*/ 52 h 124"/>
                <a:gd name="T2" fmla="*/ 66 w 95"/>
                <a:gd name="T3" fmla="*/ 42 h 124"/>
                <a:gd name="T4" fmla="*/ 62 w 95"/>
                <a:gd name="T5" fmla="*/ 31 h 124"/>
                <a:gd name="T6" fmla="*/ 60 w 95"/>
                <a:gd name="T7" fmla="*/ 29 h 124"/>
                <a:gd name="T8" fmla="*/ 53 w 95"/>
                <a:gd name="T9" fmla="*/ 27 h 124"/>
                <a:gd name="T10" fmla="*/ 49 w 95"/>
                <a:gd name="T11" fmla="*/ 26 h 124"/>
                <a:gd name="T12" fmla="*/ 45 w 95"/>
                <a:gd name="T13" fmla="*/ 26 h 124"/>
                <a:gd name="T14" fmla="*/ 42 w 95"/>
                <a:gd name="T15" fmla="*/ 27 h 124"/>
                <a:gd name="T16" fmla="*/ 40 w 95"/>
                <a:gd name="T17" fmla="*/ 29 h 124"/>
                <a:gd name="T18" fmla="*/ 39 w 95"/>
                <a:gd name="T19" fmla="*/ 31 h 124"/>
                <a:gd name="T20" fmla="*/ 37 w 95"/>
                <a:gd name="T21" fmla="*/ 35 h 124"/>
                <a:gd name="T22" fmla="*/ 34 w 95"/>
                <a:gd name="T23" fmla="*/ 37 h 124"/>
                <a:gd name="T24" fmla="*/ 32 w 95"/>
                <a:gd name="T25" fmla="*/ 40 h 124"/>
                <a:gd name="T26" fmla="*/ 31 w 95"/>
                <a:gd name="T27" fmla="*/ 44 h 124"/>
                <a:gd name="T28" fmla="*/ 31 w 95"/>
                <a:gd name="T29" fmla="*/ 52 h 124"/>
                <a:gd name="T30" fmla="*/ 66 w 95"/>
                <a:gd name="T31" fmla="*/ 52 h 124"/>
                <a:gd name="T32" fmla="*/ 31 w 95"/>
                <a:gd name="T33" fmla="*/ 73 h 124"/>
                <a:gd name="T34" fmla="*/ 32 w 95"/>
                <a:gd name="T35" fmla="*/ 81 h 124"/>
                <a:gd name="T36" fmla="*/ 34 w 95"/>
                <a:gd name="T37" fmla="*/ 88 h 124"/>
                <a:gd name="T38" fmla="*/ 37 w 95"/>
                <a:gd name="T39" fmla="*/ 93 h 124"/>
                <a:gd name="T40" fmla="*/ 39 w 95"/>
                <a:gd name="T41" fmla="*/ 96 h 124"/>
                <a:gd name="T42" fmla="*/ 40 w 95"/>
                <a:gd name="T43" fmla="*/ 98 h 124"/>
                <a:gd name="T44" fmla="*/ 42 w 95"/>
                <a:gd name="T45" fmla="*/ 100 h 124"/>
                <a:gd name="T46" fmla="*/ 45 w 95"/>
                <a:gd name="T47" fmla="*/ 101 h 124"/>
                <a:gd name="T48" fmla="*/ 52 w 95"/>
                <a:gd name="T49" fmla="*/ 101 h 124"/>
                <a:gd name="T50" fmla="*/ 55 w 95"/>
                <a:gd name="T51" fmla="*/ 100 h 124"/>
                <a:gd name="T52" fmla="*/ 60 w 95"/>
                <a:gd name="T53" fmla="*/ 95 h 124"/>
                <a:gd name="T54" fmla="*/ 60 w 95"/>
                <a:gd name="T55" fmla="*/ 94 h 124"/>
                <a:gd name="T56" fmla="*/ 61 w 95"/>
                <a:gd name="T57" fmla="*/ 93 h 124"/>
                <a:gd name="T58" fmla="*/ 63 w 95"/>
                <a:gd name="T59" fmla="*/ 88 h 124"/>
                <a:gd name="T60" fmla="*/ 66 w 95"/>
                <a:gd name="T61" fmla="*/ 86 h 124"/>
                <a:gd name="T62" fmla="*/ 95 w 95"/>
                <a:gd name="T63" fmla="*/ 86 h 124"/>
                <a:gd name="T64" fmla="*/ 88 w 95"/>
                <a:gd name="T65" fmla="*/ 103 h 124"/>
                <a:gd name="T66" fmla="*/ 77 w 95"/>
                <a:gd name="T67" fmla="*/ 115 h 124"/>
                <a:gd name="T68" fmla="*/ 64 w 95"/>
                <a:gd name="T69" fmla="*/ 122 h 124"/>
                <a:gd name="T70" fmla="*/ 49 w 95"/>
                <a:gd name="T71" fmla="*/ 124 h 124"/>
                <a:gd name="T72" fmla="*/ 34 w 95"/>
                <a:gd name="T73" fmla="*/ 122 h 124"/>
                <a:gd name="T74" fmla="*/ 21 w 95"/>
                <a:gd name="T75" fmla="*/ 116 h 124"/>
                <a:gd name="T76" fmla="*/ 11 w 95"/>
                <a:gd name="T77" fmla="*/ 107 h 124"/>
                <a:gd name="T78" fmla="*/ 4 w 95"/>
                <a:gd name="T79" fmla="*/ 94 h 124"/>
                <a:gd name="T80" fmla="*/ 1 w 95"/>
                <a:gd name="T81" fmla="*/ 79 h 124"/>
                <a:gd name="T82" fmla="*/ 0 w 95"/>
                <a:gd name="T83" fmla="*/ 64 h 124"/>
                <a:gd name="T84" fmla="*/ 1 w 95"/>
                <a:gd name="T85" fmla="*/ 46 h 124"/>
                <a:gd name="T86" fmla="*/ 4 w 95"/>
                <a:gd name="T87" fmla="*/ 30 h 124"/>
                <a:gd name="T88" fmla="*/ 11 w 95"/>
                <a:gd name="T89" fmla="*/ 17 h 124"/>
                <a:gd name="T90" fmla="*/ 21 w 95"/>
                <a:gd name="T91" fmla="*/ 8 h 124"/>
                <a:gd name="T92" fmla="*/ 34 w 95"/>
                <a:gd name="T93" fmla="*/ 2 h 124"/>
                <a:gd name="T94" fmla="*/ 49 w 95"/>
                <a:gd name="T95" fmla="*/ 0 h 124"/>
                <a:gd name="T96" fmla="*/ 62 w 95"/>
                <a:gd name="T97" fmla="*/ 2 h 124"/>
                <a:gd name="T98" fmla="*/ 73 w 95"/>
                <a:gd name="T99" fmla="*/ 8 h 124"/>
                <a:gd name="T100" fmla="*/ 83 w 95"/>
                <a:gd name="T101" fmla="*/ 17 h 124"/>
                <a:gd name="T102" fmla="*/ 90 w 95"/>
                <a:gd name="T103" fmla="*/ 30 h 124"/>
                <a:gd name="T104" fmla="*/ 93 w 95"/>
                <a:gd name="T105" fmla="*/ 46 h 124"/>
                <a:gd name="T106" fmla="*/ 95 w 95"/>
                <a:gd name="T107" fmla="*/ 66 h 124"/>
                <a:gd name="T108" fmla="*/ 95 w 95"/>
                <a:gd name="T109" fmla="*/ 73 h 124"/>
                <a:gd name="T110" fmla="*/ 31 w 95"/>
                <a:gd name="T111" fmla="*/ 73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5" h="124">
                  <a:moveTo>
                    <a:pt x="66" y="52"/>
                  </a:moveTo>
                  <a:lnTo>
                    <a:pt x="66" y="42"/>
                  </a:lnTo>
                  <a:lnTo>
                    <a:pt x="62" y="31"/>
                  </a:lnTo>
                  <a:lnTo>
                    <a:pt x="60" y="29"/>
                  </a:lnTo>
                  <a:lnTo>
                    <a:pt x="53" y="27"/>
                  </a:lnTo>
                  <a:lnTo>
                    <a:pt x="49" y="26"/>
                  </a:lnTo>
                  <a:lnTo>
                    <a:pt x="45" y="26"/>
                  </a:lnTo>
                  <a:lnTo>
                    <a:pt x="42" y="27"/>
                  </a:lnTo>
                  <a:lnTo>
                    <a:pt x="40" y="29"/>
                  </a:lnTo>
                  <a:lnTo>
                    <a:pt x="39" y="31"/>
                  </a:lnTo>
                  <a:lnTo>
                    <a:pt x="37" y="35"/>
                  </a:lnTo>
                  <a:lnTo>
                    <a:pt x="34" y="37"/>
                  </a:lnTo>
                  <a:lnTo>
                    <a:pt x="32" y="40"/>
                  </a:lnTo>
                  <a:lnTo>
                    <a:pt x="31" y="44"/>
                  </a:lnTo>
                  <a:lnTo>
                    <a:pt x="31" y="52"/>
                  </a:lnTo>
                  <a:lnTo>
                    <a:pt x="66" y="52"/>
                  </a:lnTo>
                  <a:close/>
                  <a:moveTo>
                    <a:pt x="31" y="73"/>
                  </a:moveTo>
                  <a:lnTo>
                    <a:pt x="32" y="81"/>
                  </a:lnTo>
                  <a:lnTo>
                    <a:pt x="34" y="88"/>
                  </a:lnTo>
                  <a:lnTo>
                    <a:pt x="37" y="93"/>
                  </a:lnTo>
                  <a:lnTo>
                    <a:pt x="39" y="96"/>
                  </a:lnTo>
                  <a:lnTo>
                    <a:pt x="40" y="98"/>
                  </a:lnTo>
                  <a:lnTo>
                    <a:pt x="42" y="100"/>
                  </a:lnTo>
                  <a:lnTo>
                    <a:pt x="45" y="101"/>
                  </a:lnTo>
                  <a:lnTo>
                    <a:pt x="52" y="101"/>
                  </a:lnTo>
                  <a:lnTo>
                    <a:pt x="55" y="100"/>
                  </a:lnTo>
                  <a:lnTo>
                    <a:pt x="60" y="95"/>
                  </a:lnTo>
                  <a:lnTo>
                    <a:pt x="60" y="94"/>
                  </a:lnTo>
                  <a:lnTo>
                    <a:pt x="61" y="93"/>
                  </a:lnTo>
                  <a:lnTo>
                    <a:pt x="63" y="88"/>
                  </a:lnTo>
                  <a:lnTo>
                    <a:pt x="66" y="86"/>
                  </a:lnTo>
                  <a:lnTo>
                    <a:pt x="95" y="86"/>
                  </a:lnTo>
                  <a:lnTo>
                    <a:pt x="88" y="103"/>
                  </a:lnTo>
                  <a:lnTo>
                    <a:pt x="77" y="115"/>
                  </a:lnTo>
                  <a:lnTo>
                    <a:pt x="64" y="122"/>
                  </a:lnTo>
                  <a:lnTo>
                    <a:pt x="49" y="124"/>
                  </a:lnTo>
                  <a:lnTo>
                    <a:pt x="34" y="122"/>
                  </a:lnTo>
                  <a:lnTo>
                    <a:pt x="21" y="116"/>
                  </a:lnTo>
                  <a:lnTo>
                    <a:pt x="11" y="107"/>
                  </a:lnTo>
                  <a:lnTo>
                    <a:pt x="4" y="94"/>
                  </a:lnTo>
                  <a:lnTo>
                    <a:pt x="1" y="79"/>
                  </a:lnTo>
                  <a:lnTo>
                    <a:pt x="0" y="64"/>
                  </a:lnTo>
                  <a:lnTo>
                    <a:pt x="1" y="46"/>
                  </a:lnTo>
                  <a:lnTo>
                    <a:pt x="4" y="30"/>
                  </a:lnTo>
                  <a:lnTo>
                    <a:pt x="11" y="17"/>
                  </a:lnTo>
                  <a:lnTo>
                    <a:pt x="21" y="8"/>
                  </a:lnTo>
                  <a:lnTo>
                    <a:pt x="34" y="2"/>
                  </a:lnTo>
                  <a:lnTo>
                    <a:pt x="49" y="0"/>
                  </a:lnTo>
                  <a:lnTo>
                    <a:pt x="62" y="2"/>
                  </a:lnTo>
                  <a:lnTo>
                    <a:pt x="73" y="8"/>
                  </a:lnTo>
                  <a:lnTo>
                    <a:pt x="83" y="17"/>
                  </a:lnTo>
                  <a:lnTo>
                    <a:pt x="90" y="30"/>
                  </a:lnTo>
                  <a:lnTo>
                    <a:pt x="93" y="46"/>
                  </a:lnTo>
                  <a:lnTo>
                    <a:pt x="95" y="66"/>
                  </a:lnTo>
                  <a:lnTo>
                    <a:pt x="95" y="73"/>
                  </a:lnTo>
                  <a:lnTo>
                    <a:pt x="31" y="7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33" name="Freeform 33"/>
            <p:cNvSpPr>
              <a:spLocks/>
            </p:cNvSpPr>
            <p:nvPr/>
          </p:nvSpPr>
          <p:spPr bwMode="auto">
            <a:xfrm>
              <a:off x="1210" y="3972"/>
              <a:ext cx="17" cy="23"/>
            </a:xfrm>
            <a:custGeom>
              <a:avLst/>
              <a:gdLst>
                <a:gd name="T0" fmla="*/ 55 w 87"/>
                <a:gd name="T1" fmla="*/ 117 h 117"/>
                <a:gd name="T2" fmla="*/ 55 w 87"/>
                <a:gd name="T3" fmla="*/ 38 h 117"/>
                <a:gd name="T4" fmla="*/ 53 w 87"/>
                <a:gd name="T5" fmla="*/ 31 h 117"/>
                <a:gd name="T6" fmla="*/ 52 w 87"/>
                <a:gd name="T7" fmla="*/ 30 h 117"/>
                <a:gd name="T8" fmla="*/ 47 w 87"/>
                <a:gd name="T9" fmla="*/ 27 h 117"/>
                <a:gd name="T10" fmla="*/ 44 w 87"/>
                <a:gd name="T11" fmla="*/ 27 h 117"/>
                <a:gd name="T12" fmla="*/ 39 w 87"/>
                <a:gd name="T13" fmla="*/ 30 h 117"/>
                <a:gd name="T14" fmla="*/ 35 w 87"/>
                <a:gd name="T15" fmla="*/ 34 h 117"/>
                <a:gd name="T16" fmla="*/ 35 w 87"/>
                <a:gd name="T17" fmla="*/ 35 h 117"/>
                <a:gd name="T18" fmla="*/ 34 w 87"/>
                <a:gd name="T19" fmla="*/ 38 h 117"/>
                <a:gd name="T20" fmla="*/ 34 w 87"/>
                <a:gd name="T21" fmla="*/ 40 h 117"/>
                <a:gd name="T22" fmla="*/ 33 w 87"/>
                <a:gd name="T23" fmla="*/ 43 h 117"/>
                <a:gd name="T24" fmla="*/ 33 w 87"/>
                <a:gd name="T25" fmla="*/ 117 h 117"/>
                <a:gd name="T26" fmla="*/ 0 w 87"/>
                <a:gd name="T27" fmla="*/ 117 h 117"/>
                <a:gd name="T28" fmla="*/ 0 w 87"/>
                <a:gd name="T29" fmla="*/ 0 h 117"/>
                <a:gd name="T30" fmla="*/ 29 w 87"/>
                <a:gd name="T31" fmla="*/ 0 h 117"/>
                <a:gd name="T32" fmla="*/ 29 w 87"/>
                <a:gd name="T33" fmla="*/ 16 h 117"/>
                <a:gd name="T34" fmla="*/ 44 w 87"/>
                <a:gd name="T35" fmla="*/ 2 h 117"/>
                <a:gd name="T36" fmla="*/ 53 w 87"/>
                <a:gd name="T37" fmla="*/ 0 h 117"/>
                <a:gd name="T38" fmla="*/ 64 w 87"/>
                <a:gd name="T39" fmla="*/ 0 h 117"/>
                <a:gd name="T40" fmla="*/ 75 w 87"/>
                <a:gd name="T41" fmla="*/ 1 h 117"/>
                <a:gd name="T42" fmla="*/ 82 w 87"/>
                <a:gd name="T43" fmla="*/ 5 h 117"/>
                <a:gd name="T44" fmla="*/ 86 w 87"/>
                <a:gd name="T45" fmla="*/ 13 h 117"/>
                <a:gd name="T46" fmla="*/ 87 w 87"/>
                <a:gd name="T47" fmla="*/ 23 h 117"/>
                <a:gd name="T48" fmla="*/ 87 w 87"/>
                <a:gd name="T49" fmla="*/ 117 h 117"/>
                <a:gd name="T50" fmla="*/ 55 w 87"/>
                <a:gd name="T51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7" h="117">
                  <a:moveTo>
                    <a:pt x="55" y="117"/>
                  </a:moveTo>
                  <a:lnTo>
                    <a:pt x="55" y="38"/>
                  </a:lnTo>
                  <a:lnTo>
                    <a:pt x="53" y="31"/>
                  </a:lnTo>
                  <a:lnTo>
                    <a:pt x="52" y="30"/>
                  </a:lnTo>
                  <a:lnTo>
                    <a:pt x="47" y="27"/>
                  </a:lnTo>
                  <a:lnTo>
                    <a:pt x="44" y="27"/>
                  </a:lnTo>
                  <a:lnTo>
                    <a:pt x="39" y="30"/>
                  </a:lnTo>
                  <a:lnTo>
                    <a:pt x="35" y="34"/>
                  </a:lnTo>
                  <a:lnTo>
                    <a:pt x="35" y="35"/>
                  </a:lnTo>
                  <a:lnTo>
                    <a:pt x="34" y="38"/>
                  </a:lnTo>
                  <a:lnTo>
                    <a:pt x="34" y="40"/>
                  </a:lnTo>
                  <a:lnTo>
                    <a:pt x="33" y="43"/>
                  </a:lnTo>
                  <a:lnTo>
                    <a:pt x="33" y="117"/>
                  </a:lnTo>
                  <a:lnTo>
                    <a:pt x="0" y="117"/>
                  </a:lnTo>
                  <a:lnTo>
                    <a:pt x="0" y="0"/>
                  </a:lnTo>
                  <a:lnTo>
                    <a:pt x="29" y="0"/>
                  </a:lnTo>
                  <a:lnTo>
                    <a:pt x="29" y="16"/>
                  </a:lnTo>
                  <a:lnTo>
                    <a:pt x="44" y="2"/>
                  </a:lnTo>
                  <a:lnTo>
                    <a:pt x="53" y="0"/>
                  </a:lnTo>
                  <a:lnTo>
                    <a:pt x="64" y="0"/>
                  </a:lnTo>
                  <a:lnTo>
                    <a:pt x="75" y="1"/>
                  </a:lnTo>
                  <a:lnTo>
                    <a:pt x="82" y="5"/>
                  </a:lnTo>
                  <a:lnTo>
                    <a:pt x="86" y="13"/>
                  </a:lnTo>
                  <a:lnTo>
                    <a:pt x="87" y="23"/>
                  </a:lnTo>
                  <a:lnTo>
                    <a:pt x="87" y="117"/>
                  </a:lnTo>
                  <a:lnTo>
                    <a:pt x="55" y="1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34" name="Freeform 34"/>
            <p:cNvSpPr>
              <a:spLocks/>
            </p:cNvSpPr>
            <p:nvPr/>
          </p:nvSpPr>
          <p:spPr bwMode="auto">
            <a:xfrm>
              <a:off x="1230" y="3965"/>
              <a:ext cx="12" cy="30"/>
            </a:xfrm>
            <a:custGeom>
              <a:avLst/>
              <a:gdLst>
                <a:gd name="T0" fmla="*/ 14 w 57"/>
                <a:gd name="T1" fmla="*/ 152 h 152"/>
                <a:gd name="T2" fmla="*/ 14 w 57"/>
                <a:gd name="T3" fmla="*/ 60 h 152"/>
                <a:gd name="T4" fmla="*/ 0 w 57"/>
                <a:gd name="T5" fmla="*/ 60 h 152"/>
                <a:gd name="T6" fmla="*/ 0 w 57"/>
                <a:gd name="T7" fmla="*/ 35 h 152"/>
                <a:gd name="T8" fmla="*/ 14 w 57"/>
                <a:gd name="T9" fmla="*/ 35 h 152"/>
                <a:gd name="T10" fmla="*/ 14 w 57"/>
                <a:gd name="T11" fmla="*/ 0 h 152"/>
                <a:gd name="T12" fmla="*/ 46 w 57"/>
                <a:gd name="T13" fmla="*/ 0 h 152"/>
                <a:gd name="T14" fmla="*/ 46 w 57"/>
                <a:gd name="T15" fmla="*/ 35 h 152"/>
                <a:gd name="T16" fmla="*/ 57 w 57"/>
                <a:gd name="T17" fmla="*/ 35 h 152"/>
                <a:gd name="T18" fmla="*/ 57 w 57"/>
                <a:gd name="T19" fmla="*/ 60 h 152"/>
                <a:gd name="T20" fmla="*/ 46 w 57"/>
                <a:gd name="T21" fmla="*/ 60 h 152"/>
                <a:gd name="T22" fmla="*/ 46 w 57"/>
                <a:gd name="T23" fmla="*/ 152 h 152"/>
                <a:gd name="T24" fmla="*/ 14 w 57"/>
                <a:gd name="T25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" h="152">
                  <a:moveTo>
                    <a:pt x="14" y="152"/>
                  </a:moveTo>
                  <a:lnTo>
                    <a:pt x="14" y="60"/>
                  </a:lnTo>
                  <a:lnTo>
                    <a:pt x="0" y="60"/>
                  </a:lnTo>
                  <a:lnTo>
                    <a:pt x="0" y="35"/>
                  </a:lnTo>
                  <a:lnTo>
                    <a:pt x="14" y="35"/>
                  </a:lnTo>
                  <a:lnTo>
                    <a:pt x="14" y="0"/>
                  </a:lnTo>
                  <a:lnTo>
                    <a:pt x="46" y="0"/>
                  </a:lnTo>
                  <a:lnTo>
                    <a:pt x="46" y="35"/>
                  </a:lnTo>
                  <a:lnTo>
                    <a:pt x="57" y="35"/>
                  </a:lnTo>
                  <a:lnTo>
                    <a:pt x="57" y="60"/>
                  </a:lnTo>
                  <a:lnTo>
                    <a:pt x="46" y="60"/>
                  </a:lnTo>
                  <a:lnTo>
                    <a:pt x="46" y="152"/>
                  </a:lnTo>
                  <a:lnTo>
                    <a:pt x="14" y="15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35" name="Freeform 35"/>
            <p:cNvSpPr>
              <a:spLocks noEditPoints="1"/>
            </p:cNvSpPr>
            <p:nvPr/>
          </p:nvSpPr>
          <p:spPr bwMode="auto">
            <a:xfrm>
              <a:off x="1244" y="3971"/>
              <a:ext cx="20" cy="25"/>
            </a:xfrm>
            <a:custGeom>
              <a:avLst/>
              <a:gdLst>
                <a:gd name="T0" fmla="*/ 52 w 101"/>
                <a:gd name="T1" fmla="*/ 95 h 124"/>
                <a:gd name="T2" fmla="*/ 55 w 101"/>
                <a:gd name="T3" fmla="*/ 95 h 124"/>
                <a:gd name="T4" fmla="*/ 59 w 101"/>
                <a:gd name="T5" fmla="*/ 93 h 124"/>
                <a:gd name="T6" fmla="*/ 61 w 101"/>
                <a:gd name="T7" fmla="*/ 91 h 124"/>
                <a:gd name="T8" fmla="*/ 63 w 101"/>
                <a:gd name="T9" fmla="*/ 86 h 124"/>
                <a:gd name="T10" fmla="*/ 68 w 101"/>
                <a:gd name="T11" fmla="*/ 76 h 124"/>
                <a:gd name="T12" fmla="*/ 69 w 101"/>
                <a:gd name="T13" fmla="*/ 64 h 124"/>
                <a:gd name="T14" fmla="*/ 68 w 101"/>
                <a:gd name="T15" fmla="*/ 53 h 124"/>
                <a:gd name="T16" fmla="*/ 67 w 101"/>
                <a:gd name="T17" fmla="*/ 45 h 124"/>
                <a:gd name="T18" fmla="*/ 61 w 101"/>
                <a:gd name="T19" fmla="*/ 34 h 124"/>
                <a:gd name="T20" fmla="*/ 59 w 101"/>
                <a:gd name="T21" fmla="*/ 31 h 124"/>
                <a:gd name="T22" fmla="*/ 55 w 101"/>
                <a:gd name="T23" fmla="*/ 29 h 124"/>
                <a:gd name="T24" fmla="*/ 49 w 101"/>
                <a:gd name="T25" fmla="*/ 29 h 124"/>
                <a:gd name="T26" fmla="*/ 44 w 101"/>
                <a:gd name="T27" fmla="*/ 30 h 124"/>
                <a:gd name="T28" fmla="*/ 40 w 101"/>
                <a:gd name="T29" fmla="*/ 35 h 124"/>
                <a:gd name="T30" fmla="*/ 38 w 101"/>
                <a:gd name="T31" fmla="*/ 38 h 124"/>
                <a:gd name="T32" fmla="*/ 34 w 101"/>
                <a:gd name="T33" fmla="*/ 45 h 124"/>
                <a:gd name="T34" fmla="*/ 33 w 101"/>
                <a:gd name="T35" fmla="*/ 53 h 124"/>
                <a:gd name="T36" fmla="*/ 32 w 101"/>
                <a:gd name="T37" fmla="*/ 64 h 124"/>
                <a:gd name="T38" fmla="*/ 33 w 101"/>
                <a:gd name="T39" fmla="*/ 76 h 124"/>
                <a:gd name="T40" fmla="*/ 38 w 101"/>
                <a:gd name="T41" fmla="*/ 86 h 124"/>
                <a:gd name="T42" fmla="*/ 40 w 101"/>
                <a:gd name="T43" fmla="*/ 89 h 124"/>
                <a:gd name="T44" fmla="*/ 44 w 101"/>
                <a:gd name="T45" fmla="*/ 94 h 124"/>
                <a:gd name="T46" fmla="*/ 49 w 101"/>
                <a:gd name="T47" fmla="*/ 95 h 124"/>
                <a:gd name="T48" fmla="*/ 52 w 101"/>
                <a:gd name="T49" fmla="*/ 95 h 124"/>
                <a:gd name="T50" fmla="*/ 101 w 101"/>
                <a:gd name="T51" fmla="*/ 64 h 124"/>
                <a:gd name="T52" fmla="*/ 99 w 101"/>
                <a:gd name="T53" fmla="*/ 79 h 124"/>
                <a:gd name="T54" fmla="*/ 93 w 101"/>
                <a:gd name="T55" fmla="*/ 94 h 124"/>
                <a:gd name="T56" fmla="*/ 87 w 101"/>
                <a:gd name="T57" fmla="*/ 107 h 124"/>
                <a:gd name="T58" fmla="*/ 77 w 101"/>
                <a:gd name="T59" fmla="*/ 116 h 124"/>
                <a:gd name="T60" fmla="*/ 65 w 101"/>
                <a:gd name="T61" fmla="*/ 122 h 124"/>
                <a:gd name="T62" fmla="*/ 52 w 101"/>
                <a:gd name="T63" fmla="*/ 124 h 124"/>
                <a:gd name="T64" fmla="*/ 36 w 101"/>
                <a:gd name="T65" fmla="*/ 122 h 124"/>
                <a:gd name="T66" fmla="*/ 24 w 101"/>
                <a:gd name="T67" fmla="*/ 116 h 124"/>
                <a:gd name="T68" fmla="*/ 14 w 101"/>
                <a:gd name="T69" fmla="*/ 107 h 124"/>
                <a:gd name="T70" fmla="*/ 6 w 101"/>
                <a:gd name="T71" fmla="*/ 94 h 124"/>
                <a:gd name="T72" fmla="*/ 2 w 101"/>
                <a:gd name="T73" fmla="*/ 79 h 124"/>
                <a:gd name="T74" fmla="*/ 0 w 101"/>
                <a:gd name="T75" fmla="*/ 64 h 124"/>
                <a:gd name="T76" fmla="*/ 2 w 101"/>
                <a:gd name="T77" fmla="*/ 46 h 124"/>
                <a:gd name="T78" fmla="*/ 6 w 101"/>
                <a:gd name="T79" fmla="*/ 30 h 124"/>
                <a:gd name="T80" fmla="*/ 14 w 101"/>
                <a:gd name="T81" fmla="*/ 17 h 124"/>
                <a:gd name="T82" fmla="*/ 24 w 101"/>
                <a:gd name="T83" fmla="*/ 8 h 124"/>
                <a:gd name="T84" fmla="*/ 36 w 101"/>
                <a:gd name="T85" fmla="*/ 2 h 124"/>
                <a:gd name="T86" fmla="*/ 52 w 101"/>
                <a:gd name="T87" fmla="*/ 0 h 124"/>
                <a:gd name="T88" fmla="*/ 65 w 101"/>
                <a:gd name="T89" fmla="*/ 2 h 124"/>
                <a:gd name="T90" fmla="*/ 77 w 101"/>
                <a:gd name="T91" fmla="*/ 8 h 124"/>
                <a:gd name="T92" fmla="*/ 87 w 101"/>
                <a:gd name="T93" fmla="*/ 17 h 124"/>
                <a:gd name="T94" fmla="*/ 93 w 101"/>
                <a:gd name="T95" fmla="*/ 30 h 124"/>
                <a:gd name="T96" fmla="*/ 99 w 101"/>
                <a:gd name="T97" fmla="*/ 46 h 124"/>
                <a:gd name="T98" fmla="*/ 101 w 101"/>
                <a:gd name="T99" fmla="*/ 6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1" h="124">
                  <a:moveTo>
                    <a:pt x="52" y="95"/>
                  </a:moveTo>
                  <a:lnTo>
                    <a:pt x="55" y="95"/>
                  </a:lnTo>
                  <a:lnTo>
                    <a:pt x="59" y="93"/>
                  </a:lnTo>
                  <a:lnTo>
                    <a:pt x="61" y="91"/>
                  </a:lnTo>
                  <a:lnTo>
                    <a:pt x="63" y="86"/>
                  </a:lnTo>
                  <a:lnTo>
                    <a:pt x="68" y="76"/>
                  </a:lnTo>
                  <a:lnTo>
                    <a:pt x="69" y="64"/>
                  </a:lnTo>
                  <a:lnTo>
                    <a:pt x="68" y="53"/>
                  </a:lnTo>
                  <a:lnTo>
                    <a:pt x="67" y="45"/>
                  </a:lnTo>
                  <a:lnTo>
                    <a:pt x="61" y="34"/>
                  </a:lnTo>
                  <a:lnTo>
                    <a:pt x="59" y="31"/>
                  </a:lnTo>
                  <a:lnTo>
                    <a:pt x="55" y="29"/>
                  </a:lnTo>
                  <a:lnTo>
                    <a:pt x="49" y="29"/>
                  </a:lnTo>
                  <a:lnTo>
                    <a:pt x="44" y="30"/>
                  </a:lnTo>
                  <a:lnTo>
                    <a:pt x="40" y="35"/>
                  </a:lnTo>
                  <a:lnTo>
                    <a:pt x="38" y="38"/>
                  </a:lnTo>
                  <a:lnTo>
                    <a:pt x="34" y="45"/>
                  </a:lnTo>
                  <a:lnTo>
                    <a:pt x="33" y="53"/>
                  </a:lnTo>
                  <a:lnTo>
                    <a:pt x="32" y="64"/>
                  </a:lnTo>
                  <a:lnTo>
                    <a:pt x="33" y="76"/>
                  </a:lnTo>
                  <a:lnTo>
                    <a:pt x="38" y="86"/>
                  </a:lnTo>
                  <a:lnTo>
                    <a:pt x="40" y="89"/>
                  </a:lnTo>
                  <a:lnTo>
                    <a:pt x="44" y="94"/>
                  </a:lnTo>
                  <a:lnTo>
                    <a:pt x="49" y="95"/>
                  </a:lnTo>
                  <a:lnTo>
                    <a:pt x="52" y="95"/>
                  </a:lnTo>
                  <a:close/>
                  <a:moveTo>
                    <a:pt x="101" y="64"/>
                  </a:moveTo>
                  <a:lnTo>
                    <a:pt x="99" y="79"/>
                  </a:lnTo>
                  <a:lnTo>
                    <a:pt x="93" y="94"/>
                  </a:lnTo>
                  <a:lnTo>
                    <a:pt x="87" y="107"/>
                  </a:lnTo>
                  <a:lnTo>
                    <a:pt x="77" y="116"/>
                  </a:lnTo>
                  <a:lnTo>
                    <a:pt x="65" y="122"/>
                  </a:lnTo>
                  <a:lnTo>
                    <a:pt x="52" y="124"/>
                  </a:lnTo>
                  <a:lnTo>
                    <a:pt x="36" y="122"/>
                  </a:lnTo>
                  <a:lnTo>
                    <a:pt x="24" y="116"/>
                  </a:lnTo>
                  <a:lnTo>
                    <a:pt x="14" y="107"/>
                  </a:lnTo>
                  <a:lnTo>
                    <a:pt x="6" y="94"/>
                  </a:lnTo>
                  <a:lnTo>
                    <a:pt x="2" y="79"/>
                  </a:lnTo>
                  <a:lnTo>
                    <a:pt x="0" y="64"/>
                  </a:lnTo>
                  <a:lnTo>
                    <a:pt x="2" y="46"/>
                  </a:lnTo>
                  <a:lnTo>
                    <a:pt x="6" y="30"/>
                  </a:lnTo>
                  <a:lnTo>
                    <a:pt x="14" y="17"/>
                  </a:lnTo>
                  <a:lnTo>
                    <a:pt x="24" y="8"/>
                  </a:lnTo>
                  <a:lnTo>
                    <a:pt x="36" y="2"/>
                  </a:lnTo>
                  <a:lnTo>
                    <a:pt x="52" y="0"/>
                  </a:lnTo>
                  <a:lnTo>
                    <a:pt x="65" y="2"/>
                  </a:lnTo>
                  <a:lnTo>
                    <a:pt x="77" y="8"/>
                  </a:lnTo>
                  <a:lnTo>
                    <a:pt x="87" y="17"/>
                  </a:lnTo>
                  <a:lnTo>
                    <a:pt x="93" y="30"/>
                  </a:lnTo>
                  <a:lnTo>
                    <a:pt x="99" y="46"/>
                  </a:lnTo>
                  <a:lnTo>
                    <a:pt x="101" y="6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36" name="Freeform 36"/>
            <p:cNvSpPr>
              <a:spLocks/>
            </p:cNvSpPr>
            <p:nvPr/>
          </p:nvSpPr>
          <p:spPr bwMode="auto">
            <a:xfrm>
              <a:off x="1276" y="3960"/>
              <a:ext cx="32" cy="35"/>
            </a:xfrm>
            <a:custGeom>
              <a:avLst/>
              <a:gdLst>
                <a:gd name="T0" fmla="*/ 0 w 156"/>
                <a:gd name="T1" fmla="*/ 175 h 175"/>
                <a:gd name="T2" fmla="*/ 17 w 156"/>
                <a:gd name="T3" fmla="*/ 0 h 175"/>
                <a:gd name="T4" fmla="*/ 63 w 156"/>
                <a:gd name="T5" fmla="*/ 0 h 175"/>
                <a:gd name="T6" fmla="*/ 72 w 156"/>
                <a:gd name="T7" fmla="*/ 65 h 175"/>
                <a:gd name="T8" fmla="*/ 74 w 156"/>
                <a:gd name="T9" fmla="*/ 77 h 175"/>
                <a:gd name="T10" fmla="*/ 75 w 156"/>
                <a:gd name="T11" fmla="*/ 87 h 175"/>
                <a:gd name="T12" fmla="*/ 78 w 156"/>
                <a:gd name="T13" fmla="*/ 98 h 175"/>
                <a:gd name="T14" fmla="*/ 78 w 156"/>
                <a:gd name="T15" fmla="*/ 123 h 175"/>
                <a:gd name="T16" fmla="*/ 80 w 156"/>
                <a:gd name="T17" fmla="*/ 109 h 175"/>
                <a:gd name="T18" fmla="*/ 81 w 156"/>
                <a:gd name="T19" fmla="*/ 96 h 175"/>
                <a:gd name="T20" fmla="*/ 83 w 156"/>
                <a:gd name="T21" fmla="*/ 85 h 175"/>
                <a:gd name="T22" fmla="*/ 83 w 156"/>
                <a:gd name="T23" fmla="*/ 74 h 175"/>
                <a:gd name="T24" fmla="*/ 87 w 156"/>
                <a:gd name="T25" fmla="*/ 65 h 175"/>
                <a:gd name="T26" fmla="*/ 95 w 156"/>
                <a:gd name="T27" fmla="*/ 0 h 175"/>
                <a:gd name="T28" fmla="*/ 141 w 156"/>
                <a:gd name="T29" fmla="*/ 0 h 175"/>
                <a:gd name="T30" fmla="*/ 156 w 156"/>
                <a:gd name="T31" fmla="*/ 175 h 175"/>
                <a:gd name="T32" fmla="*/ 121 w 156"/>
                <a:gd name="T33" fmla="*/ 175 h 175"/>
                <a:gd name="T34" fmla="*/ 118 w 156"/>
                <a:gd name="T35" fmla="*/ 94 h 175"/>
                <a:gd name="T36" fmla="*/ 118 w 156"/>
                <a:gd name="T37" fmla="*/ 92 h 175"/>
                <a:gd name="T38" fmla="*/ 116 w 156"/>
                <a:gd name="T39" fmla="*/ 88 h 175"/>
                <a:gd name="T40" fmla="*/ 116 w 156"/>
                <a:gd name="T41" fmla="*/ 31 h 175"/>
                <a:gd name="T42" fmla="*/ 92 w 156"/>
                <a:gd name="T43" fmla="*/ 175 h 175"/>
                <a:gd name="T44" fmla="*/ 66 w 156"/>
                <a:gd name="T45" fmla="*/ 175 h 175"/>
                <a:gd name="T46" fmla="*/ 43 w 156"/>
                <a:gd name="T47" fmla="*/ 31 h 175"/>
                <a:gd name="T48" fmla="*/ 43 w 156"/>
                <a:gd name="T49" fmla="*/ 90 h 175"/>
                <a:gd name="T50" fmla="*/ 41 w 156"/>
                <a:gd name="T51" fmla="*/ 94 h 175"/>
                <a:gd name="T52" fmla="*/ 37 w 156"/>
                <a:gd name="T53" fmla="*/ 175 h 175"/>
                <a:gd name="T54" fmla="*/ 0 w 156"/>
                <a:gd name="T55" fmla="*/ 175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6" h="175">
                  <a:moveTo>
                    <a:pt x="0" y="175"/>
                  </a:moveTo>
                  <a:lnTo>
                    <a:pt x="17" y="0"/>
                  </a:lnTo>
                  <a:lnTo>
                    <a:pt x="63" y="0"/>
                  </a:lnTo>
                  <a:lnTo>
                    <a:pt x="72" y="65"/>
                  </a:lnTo>
                  <a:lnTo>
                    <a:pt x="74" y="77"/>
                  </a:lnTo>
                  <a:lnTo>
                    <a:pt x="75" y="87"/>
                  </a:lnTo>
                  <a:lnTo>
                    <a:pt x="78" y="98"/>
                  </a:lnTo>
                  <a:lnTo>
                    <a:pt x="78" y="123"/>
                  </a:lnTo>
                  <a:lnTo>
                    <a:pt x="80" y="109"/>
                  </a:lnTo>
                  <a:lnTo>
                    <a:pt x="81" y="96"/>
                  </a:lnTo>
                  <a:lnTo>
                    <a:pt x="83" y="85"/>
                  </a:lnTo>
                  <a:lnTo>
                    <a:pt x="83" y="74"/>
                  </a:lnTo>
                  <a:lnTo>
                    <a:pt x="87" y="65"/>
                  </a:lnTo>
                  <a:lnTo>
                    <a:pt x="95" y="0"/>
                  </a:lnTo>
                  <a:lnTo>
                    <a:pt x="141" y="0"/>
                  </a:lnTo>
                  <a:lnTo>
                    <a:pt x="156" y="175"/>
                  </a:lnTo>
                  <a:lnTo>
                    <a:pt x="121" y="175"/>
                  </a:lnTo>
                  <a:lnTo>
                    <a:pt x="118" y="94"/>
                  </a:lnTo>
                  <a:lnTo>
                    <a:pt x="118" y="92"/>
                  </a:lnTo>
                  <a:lnTo>
                    <a:pt x="116" y="88"/>
                  </a:lnTo>
                  <a:lnTo>
                    <a:pt x="116" y="31"/>
                  </a:lnTo>
                  <a:lnTo>
                    <a:pt x="92" y="175"/>
                  </a:lnTo>
                  <a:lnTo>
                    <a:pt x="66" y="175"/>
                  </a:lnTo>
                  <a:lnTo>
                    <a:pt x="43" y="31"/>
                  </a:lnTo>
                  <a:lnTo>
                    <a:pt x="43" y="90"/>
                  </a:lnTo>
                  <a:lnTo>
                    <a:pt x="41" y="94"/>
                  </a:lnTo>
                  <a:lnTo>
                    <a:pt x="37" y="175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37" name="Freeform 37"/>
            <p:cNvSpPr>
              <a:spLocks noEditPoints="1"/>
            </p:cNvSpPr>
            <p:nvPr/>
          </p:nvSpPr>
          <p:spPr bwMode="auto">
            <a:xfrm>
              <a:off x="1311" y="3961"/>
              <a:ext cx="7" cy="34"/>
            </a:xfrm>
            <a:custGeom>
              <a:avLst/>
              <a:gdLst>
                <a:gd name="T0" fmla="*/ 0 w 38"/>
                <a:gd name="T1" fmla="*/ 20 h 170"/>
                <a:gd name="T2" fmla="*/ 0 w 38"/>
                <a:gd name="T3" fmla="*/ 15 h 170"/>
                <a:gd name="T4" fmla="*/ 2 w 38"/>
                <a:gd name="T5" fmla="*/ 11 h 170"/>
                <a:gd name="T6" fmla="*/ 4 w 38"/>
                <a:gd name="T7" fmla="*/ 9 h 170"/>
                <a:gd name="T8" fmla="*/ 6 w 38"/>
                <a:gd name="T9" fmla="*/ 6 h 170"/>
                <a:gd name="T10" fmla="*/ 8 w 38"/>
                <a:gd name="T11" fmla="*/ 4 h 170"/>
                <a:gd name="T12" fmla="*/ 18 w 38"/>
                <a:gd name="T13" fmla="*/ 0 h 170"/>
                <a:gd name="T14" fmla="*/ 23 w 38"/>
                <a:gd name="T15" fmla="*/ 1 h 170"/>
                <a:gd name="T16" fmla="*/ 29 w 38"/>
                <a:gd name="T17" fmla="*/ 4 h 170"/>
                <a:gd name="T18" fmla="*/ 33 w 38"/>
                <a:gd name="T19" fmla="*/ 6 h 170"/>
                <a:gd name="T20" fmla="*/ 35 w 38"/>
                <a:gd name="T21" fmla="*/ 9 h 170"/>
                <a:gd name="T22" fmla="*/ 36 w 38"/>
                <a:gd name="T23" fmla="*/ 14 h 170"/>
                <a:gd name="T24" fmla="*/ 38 w 38"/>
                <a:gd name="T25" fmla="*/ 17 h 170"/>
                <a:gd name="T26" fmla="*/ 38 w 38"/>
                <a:gd name="T27" fmla="*/ 24 h 170"/>
                <a:gd name="T28" fmla="*/ 36 w 38"/>
                <a:gd name="T29" fmla="*/ 28 h 170"/>
                <a:gd name="T30" fmla="*/ 35 w 38"/>
                <a:gd name="T31" fmla="*/ 31 h 170"/>
                <a:gd name="T32" fmla="*/ 33 w 38"/>
                <a:gd name="T33" fmla="*/ 35 h 170"/>
                <a:gd name="T34" fmla="*/ 29 w 38"/>
                <a:gd name="T35" fmla="*/ 37 h 170"/>
                <a:gd name="T36" fmla="*/ 26 w 38"/>
                <a:gd name="T37" fmla="*/ 38 h 170"/>
                <a:gd name="T38" fmla="*/ 12 w 38"/>
                <a:gd name="T39" fmla="*/ 38 h 170"/>
                <a:gd name="T40" fmla="*/ 8 w 38"/>
                <a:gd name="T41" fmla="*/ 37 h 170"/>
                <a:gd name="T42" fmla="*/ 6 w 38"/>
                <a:gd name="T43" fmla="*/ 35 h 170"/>
                <a:gd name="T44" fmla="*/ 4 w 38"/>
                <a:gd name="T45" fmla="*/ 31 h 170"/>
                <a:gd name="T46" fmla="*/ 2 w 38"/>
                <a:gd name="T47" fmla="*/ 29 h 170"/>
                <a:gd name="T48" fmla="*/ 0 w 38"/>
                <a:gd name="T49" fmla="*/ 26 h 170"/>
                <a:gd name="T50" fmla="*/ 0 w 38"/>
                <a:gd name="T51" fmla="*/ 20 h 170"/>
                <a:gd name="T52" fmla="*/ 4 w 38"/>
                <a:gd name="T53" fmla="*/ 170 h 170"/>
                <a:gd name="T54" fmla="*/ 4 w 38"/>
                <a:gd name="T55" fmla="*/ 53 h 170"/>
                <a:gd name="T56" fmla="*/ 35 w 38"/>
                <a:gd name="T57" fmla="*/ 53 h 170"/>
                <a:gd name="T58" fmla="*/ 35 w 38"/>
                <a:gd name="T59" fmla="*/ 170 h 170"/>
                <a:gd name="T60" fmla="*/ 4 w 38"/>
                <a:gd name="T61" fmla="*/ 17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8" h="170">
                  <a:moveTo>
                    <a:pt x="0" y="20"/>
                  </a:moveTo>
                  <a:lnTo>
                    <a:pt x="0" y="15"/>
                  </a:lnTo>
                  <a:lnTo>
                    <a:pt x="2" y="11"/>
                  </a:lnTo>
                  <a:lnTo>
                    <a:pt x="4" y="9"/>
                  </a:lnTo>
                  <a:lnTo>
                    <a:pt x="6" y="6"/>
                  </a:lnTo>
                  <a:lnTo>
                    <a:pt x="8" y="4"/>
                  </a:lnTo>
                  <a:lnTo>
                    <a:pt x="18" y="0"/>
                  </a:lnTo>
                  <a:lnTo>
                    <a:pt x="23" y="1"/>
                  </a:lnTo>
                  <a:lnTo>
                    <a:pt x="29" y="4"/>
                  </a:lnTo>
                  <a:lnTo>
                    <a:pt x="33" y="6"/>
                  </a:lnTo>
                  <a:lnTo>
                    <a:pt x="35" y="9"/>
                  </a:lnTo>
                  <a:lnTo>
                    <a:pt x="36" y="14"/>
                  </a:lnTo>
                  <a:lnTo>
                    <a:pt x="38" y="17"/>
                  </a:lnTo>
                  <a:lnTo>
                    <a:pt x="38" y="24"/>
                  </a:lnTo>
                  <a:lnTo>
                    <a:pt x="36" y="28"/>
                  </a:lnTo>
                  <a:lnTo>
                    <a:pt x="35" y="31"/>
                  </a:lnTo>
                  <a:lnTo>
                    <a:pt x="33" y="35"/>
                  </a:lnTo>
                  <a:lnTo>
                    <a:pt x="29" y="37"/>
                  </a:lnTo>
                  <a:lnTo>
                    <a:pt x="26" y="38"/>
                  </a:lnTo>
                  <a:lnTo>
                    <a:pt x="12" y="38"/>
                  </a:lnTo>
                  <a:lnTo>
                    <a:pt x="8" y="37"/>
                  </a:lnTo>
                  <a:lnTo>
                    <a:pt x="6" y="35"/>
                  </a:lnTo>
                  <a:lnTo>
                    <a:pt x="4" y="31"/>
                  </a:lnTo>
                  <a:lnTo>
                    <a:pt x="2" y="29"/>
                  </a:lnTo>
                  <a:lnTo>
                    <a:pt x="0" y="26"/>
                  </a:lnTo>
                  <a:lnTo>
                    <a:pt x="0" y="20"/>
                  </a:lnTo>
                  <a:close/>
                  <a:moveTo>
                    <a:pt x="4" y="170"/>
                  </a:moveTo>
                  <a:lnTo>
                    <a:pt x="4" y="53"/>
                  </a:lnTo>
                  <a:lnTo>
                    <a:pt x="35" y="53"/>
                  </a:lnTo>
                  <a:lnTo>
                    <a:pt x="35" y="170"/>
                  </a:lnTo>
                  <a:lnTo>
                    <a:pt x="4" y="17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38" name="Freeform 38"/>
            <p:cNvSpPr>
              <a:spLocks/>
            </p:cNvSpPr>
            <p:nvPr/>
          </p:nvSpPr>
          <p:spPr bwMode="auto">
            <a:xfrm>
              <a:off x="1322" y="3972"/>
              <a:ext cx="18" cy="23"/>
            </a:xfrm>
            <a:custGeom>
              <a:avLst/>
              <a:gdLst>
                <a:gd name="T0" fmla="*/ 58 w 90"/>
                <a:gd name="T1" fmla="*/ 117 h 117"/>
                <a:gd name="T2" fmla="*/ 58 w 90"/>
                <a:gd name="T3" fmla="*/ 41 h 117"/>
                <a:gd name="T4" fmla="*/ 57 w 90"/>
                <a:gd name="T5" fmla="*/ 38 h 117"/>
                <a:gd name="T6" fmla="*/ 55 w 90"/>
                <a:gd name="T7" fmla="*/ 34 h 117"/>
                <a:gd name="T8" fmla="*/ 55 w 90"/>
                <a:gd name="T9" fmla="*/ 31 h 117"/>
                <a:gd name="T10" fmla="*/ 53 w 90"/>
                <a:gd name="T11" fmla="*/ 31 h 117"/>
                <a:gd name="T12" fmla="*/ 51 w 90"/>
                <a:gd name="T13" fmla="*/ 30 h 117"/>
                <a:gd name="T14" fmla="*/ 48 w 90"/>
                <a:gd name="T15" fmla="*/ 27 h 117"/>
                <a:gd name="T16" fmla="*/ 43 w 90"/>
                <a:gd name="T17" fmla="*/ 27 h 117"/>
                <a:gd name="T18" fmla="*/ 41 w 90"/>
                <a:gd name="T19" fmla="*/ 29 h 117"/>
                <a:gd name="T20" fmla="*/ 40 w 90"/>
                <a:gd name="T21" fmla="*/ 31 h 117"/>
                <a:gd name="T22" fmla="*/ 38 w 90"/>
                <a:gd name="T23" fmla="*/ 32 h 117"/>
                <a:gd name="T24" fmla="*/ 38 w 90"/>
                <a:gd name="T25" fmla="*/ 34 h 117"/>
                <a:gd name="T26" fmla="*/ 36 w 90"/>
                <a:gd name="T27" fmla="*/ 36 h 117"/>
                <a:gd name="T28" fmla="*/ 35 w 90"/>
                <a:gd name="T29" fmla="*/ 39 h 117"/>
                <a:gd name="T30" fmla="*/ 35 w 90"/>
                <a:gd name="T31" fmla="*/ 117 h 117"/>
                <a:gd name="T32" fmla="*/ 0 w 90"/>
                <a:gd name="T33" fmla="*/ 117 h 117"/>
                <a:gd name="T34" fmla="*/ 0 w 90"/>
                <a:gd name="T35" fmla="*/ 0 h 117"/>
                <a:gd name="T36" fmla="*/ 32 w 90"/>
                <a:gd name="T37" fmla="*/ 0 h 117"/>
                <a:gd name="T38" fmla="*/ 32 w 90"/>
                <a:gd name="T39" fmla="*/ 16 h 117"/>
                <a:gd name="T40" fmla="*/ 46 w 90"/>
                <a:gd name="T41" fmla="*/ 2 h 117"/>
                <a:gd name="T42" fmla="*/ 55 w 90"/>
                <a:gd name="T43" fmla="*/ 0 h 117"/>
                <a:gd name="T44" fmla="*/ 64 w 90"/>
                <a:gd name="T45" fmla="*/ 0 h 117"/>
                <a:gd name="T46" fmla="*/ 73 w 90"/>
                <a:gd name="T47" fmla="*/ 1 h 117"/>
                <a:gd name="T48" fmla="*/ 80 w 90"/>
                <a:gd name="T49" fmla="*/ 2 h 117"/>
                <a:gd name="T50" fmla="*/ 84 w 90"/>
                <a:gd name="T51" fmla="*/ 5 h 117"/>
                <a:gd name="T52" fmla="*/ 86 w 90"/>
                <a:gd name="T53" fmla="*/ 13 h 117"/>
                <a:gd name="T54" fmla="*/ 89 w 90"/>
                <a:gd name="T55" fmla="*/ 23 h 117"/>
                <a:gd name="T56" fmla="*/ 90 w 90"/>
                <a:gd name="T57" fmla="*/ 36 h 117"/>
                <a:gd name="T58" fmla="*/ 90 w 90"/>
                <a:gd name="T59" fmla="*/ 117 h 117"/>
                <a:gd name="T60" fmla="*/ 58 w 90"/>
                <a:gd name="T61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0" h="117">
                  <a:moveTo>
                    <a:pt x="58" y="117"/>
                  </a:moveTo>
                  <a:lnTo>
                    <a:pt x="58" y="41"/>
                  </a:lnTo>
                  <a:lnTo>
                    <a:pt x="57" y="38"/>
                  </a:lnTo>
                  <a:lnTo>
                    <a:pt x="55" y="34"/>
                  </a:lnTo>
                  <a:lnTo>
                    <a:pt x="55" y="31"/>
                  </a:lnTo>
                  <a:lnTo>
                    <a:pt x="53" y="31"/>
                  </a:lnTo>
                  <a:lnTo>
                    <a:pt x="51" y="30"/>
                  </a:lnTo>
                  <a:lnTo>
                    <a:pt x="48" y="27"/>
                  </a:lnTo>
                  <a:lnTo>
                    <a:pt x="43" y="27"/>
                  </a:lnTo>
                  <a:lnTo>
                    <a:pt x="41" y="29"/>
                  </a:lnTo>
                  <a:lnTo>
                    <a:pt x="40" y="31"/>
                  </a:lnTo>
                  <a:lnTo>
                    <a:pt x="38" y="32"/>
                  </a:lnTo>
                  <a:lnTo>
                    <a:pt x="38" y="34"/>
                  </a:lnTo>
                  <a:lnTo>
                    <a:pt x="36" y="36"/>
                  </a:lnTo>
                  <a:lnTo>
                    <a:pt x="35" y="39"/>
                  </a:lnTo>
                  <a:lnTo>
                    <a:pt x="35" y="117"/>
                  </a:lnTo>
                  <a:lnTo>
                    <a:pt x="0" y="117"/>
                  </a:lnTo>
                  <a:lnTo>
                    <a:pt x="0" y="0"/>
                  </a:lnTo>
                  <a:lnTo>
                    <a:pt x="32" y="0"/>
                  </a:lnTo>
                  <a:lnTo>
                    <a:pt x="32" y="16"/>
                  </a:lnTo>
                  <a:lnTo>
                    <a:pt x="46" y="2"/>
                  </a:lnTo>
                  <a:lnTo>
                    <a:pt x="55" y="0"/>
                  </a:lnTo>
                  <a:lnTo>
                    <a:pt x="64" y="0"/>
                  </a:lnTo>
                  <a:lnTo>
                    <a:pt x="73" y="1"/>
                  </a:lnTo>
                  <a:lnTo>
                    <a:pt x="80" y="2"/>
                  </a:lnTo>
                  <a:lnTo>
                    <a:pt x="84" y="5"/>
                  </a:lnTo>
                  <a:lnTo>
                    <a:pt x="86" y="13"/>
                  </a:lnTo>
                  <a:lnTo>
                    <a:pt x="89" y="23"/>
                  </a:lnTo>
                  <a:lnTo>
                    <a:pt x="90" y="36"/>
                  </a:lnTo>
                  <a:lnTo>
                    <a:pt x="90" y="117"/>
                  </a:lnTo>
                  <a:lnTo>
                    <a:pt x="58" y="1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39" name="Freeform 39"/>
            <p:cNvSpPr>
              <a:spLocks noEditPoints="1"/>
            </p:cNvSpPr>
            <p:nvPr/>
          </p:nvSpPr>
          <p:spPr bwMode="auto">
            <a:xfrm>
              <a:off x="1344" y="3971"/>
              <a:ext cx="19" cy="25"/>
            </a:xfrm>
            <a:custGeom>
              <a:avLst/>
              <a:gdLst>
                <a:gd name="T0" fmla="*/ 65 w 94"/>
                <a:gd name="T1" fmla="*/ 52 h 124"/>
                <a:gd name="T2" fmla="*/ 65 w 94"/>
                <a:gd name="T3" fmla="*/ 45 h 124"/>
                <a:gd name="T4" fmla="*/ 64 w 94"/>
                <a:gd name="T5" fmla="*/ 38 h 124"/>
                <a:gd name="T6" fmla="*/ 60 w 94"/>
                <a:gd name="T7" fmla="*/ 31 h 124"/>
                <a:gd name="T8" fmla="*/ 59 w 94"/>
                <a:gd name="T9" fmla="*/ 30 h 124"/>
                <a:gd name="T10" fmla="*/ 58 w 94"/>
                <a:gd name="T11" fmla="*/ 28 h 124"/>
                <a:gd name="T12" fmla="*/ 51 w 94"/>
                <a:gd name="T13" fmla="*/ 26 h 124"/>
                <a:gd name="T14" fmla="*/ 44 w 94"/>
                <a:gd name="T15" fmla="*/ 26 h 124"/>
                <a:gd name="T16" fmla="*/ 42 w 94"/>
                <a:gd name="T17" fmla="*/ 27 h 124"/>
                <a:gd name="T18" fmla="*/ 40 w 94"/>
                <a:gd name="T19" fmla="*/ 29 h 124"/>
                <a:gd name="T20" fmla="*/ 39 w 94"/>
                <a:gd name="T21" fmla="*/ 31 h 124"/>
                <a:gd name="T22" fmla="*/ 36 w 94"/>
                <a:gd name="T23" fmla="*/ 35 h 124"/>
                <a:gd name="T24" fmla="*/ 34 w 94"/>
                <a:gd name="T25" fmla="*/ 37 h 124"/>
                <a:gd name="T26" fmla="*/ 32 w 94"/>
                <a:gd name="T27" fmla="*/ 40 h 124"/>
                <a:gd name="T28" fmla="*/ 31 w 94"/>
                <a:gd name="T29" fmla="*/ 44 h 124"/>
                <a:gd name="T30" fmla="*/ 31 w 94"/>
                <a:gd name="T31" fmla="*/ 52 h 124"/>
                <a:gd name="T32" fmla="*/ 65 w 94"/>
                <a:gd name="T33" fmla="*/ 52 h 124"/>
                <a:gd name="T34" fmla="*/ 31 w 94"/>
                <a:gd name="T35" fmla="*/ 73 h 124"/>
                <a:gd name="T36" fmla="*/ 32 w 94"/>
                <a:gd name="T37" fmla="*/ 81 h 124"/>
                <a:gd name="T38" fmla="*/ 34 w 94"/>
                <a:gd name="T39" fmla="*/ 88 h 124"/>
                <a:gd name="T40" fmla="*/ 36 w 94"/>
                <a:gd name="T41" fmla="*/ 93 h 124"/>
                <a:gd name="T42" fmla="*/ 39 w 94"/>
                <a:gd name="T43" fmla="*/ 96 h 124"/>
                <a:gd name="T44" fmla="*/ 41 w 94"/>
                <a:gd name="T45" fmla="*/ 98 h 124"/>
                <a:gd name="T46" fmla="*/ 44 w 94"/>
                <a:gd name="T47" fmla="*/ 101 h 124"/>
                <a:gd name="T48" fmla="*/ 51 w 94"/>
                <a:gd name="T49" fmla="*/ 101 h 124"/>
                <a:gd name="T50" fmla="*/ 54 w 94"/>
                <a:gd name="T51" fmla="*/ 100 h 124"/>
                <a:gd name="T52" fmla="*/ 56 w 94"/>
                <a:gd name="T53" fmla="*/ 98 h 124"/>
                <a:gd name="T54" fmla="*/ 60 w 94"/>
                <a:gd name="T55" fmla="*/ 95 h 124"/>
                <a:gd name="T56" fmla="*/ 60 w 94"/>
                <a:gd name="T57" fmla="*/ 94 h 124"/>
                <a:gd name="T58" fmla="*/ 61 w 94"/>
                <a:gd name="T59" fmla="*/ 93 h 124"/>
                <a:gd name="T60" fmla="*/ 63 w 94"/>
                <a:gd name="T61" fmla="*/ 88 h 124"/>
                <a:gd name="T62" fmla="*/ 65 w 94"/>
                <a:gd name="T63" fmla="*/ 86 h 124"/>
                <a:gd name="T64" fmla="*/ 94 w 94"/>
                <a:gd name="T65" fmla="*/ 86 h 124"/>
                <a:gd name="T66" fmla="*/ 88 w 94"/>
                <a:gd name="T67" fmla="*/ 103 h 124"/>
                <a:gd name="T68" fmla="*/ 77 w 94"/>
                <a:gd name="T69" fmla="*/ 115 h 124"/>
                <a:gd name="T70" fmla="*/ 68 w 94"/>
                <a:gd name="T71" fmla="*/ 120 h 124"/>
                <a:gd name="T72" fmla="*/ 59 w 94"/>
                <a:gd name="T73" fmla="*/ 123 h 124"/>
                <a:gd name="T74" fmla="*/ 48 w 94"/>
                <a:gd name="T75" fmla="*/ 124 h 124"/>
                <a:gd name="T76" fmla="*/ 34 w 94"/>
                <a:gd name="T77" fmla="*/ 122 h 124"/>
                <a:gd name="T78" fmla="*/ 21 w 94"/>
                <a:gd name="T79" fmla="*/ 116 h 124"/>
                <a:gd name="T80" fmla="*/ 11 w 94"/>
                <a:gd name="T81" fmla="*/ 107 h 124"/>
                <a:gd name="T82" fmla="*/ 4 w 94"/>
                <a:gd name="T83" fmla="*/ 94 h 124"/>
                <a:gd name="T84" fmla="*/ 1 w 94"/>
                <a:gd name="T85" fmla="*/ 79 h 124"/>
                <a:gd name="T86" fmla="*/ 0 w 94"/>
                <a:gd name="T87" fmla="*/ 64 h 124"/>
                <a:gd name="T88" fmla="*/ 1 w 94"/>
                <a:gd name="T89" fmla="*/ 46 h 124"/>
                <a:gd name="T90" fmla="*/ 4 w 94"/>
                <a:gd name="T91" fmla="*/ 30 h 124"/>
                <a:gd name="T92" fmla="*/ 11 w 94"/>
                <a:gd name="T93" fmla="*/ 17 h 124"/>
                <a:gd name="T94" fmla="*/ 21 w 94"/>
                <a:gd name="T95" fmla="*/ 8 h 124"/>
                <a:gd name="T96" fmla="*/ 34 w 94"/>
                <a:gd name="T97" fmla="*/ 2 h 124"/>
                <a:gd name="T98" fmla="*/ 48 w 94"/>
                <a:gd name="T99" fmla="*/ 0 h 124"/>
                <a:gd name="T100" fmla="*/ 61 w 94"/>
                <a:gd name="T101" fmla="*/ 2 h 124"/>
                <a:gd name="T102" fmla="*/ 73 w 94"/>
                <a:gd name="T103" fmla="*/ 8 h 124"/>
                <a:gd name="T104" fmla="*/ 82 w 94"/>
                <a:gd name="T105" fmla="*/ 17 h 124"/>
                <a:gd name="T106" fmla="*/ 89 w 94"/>
                <a:gd name="T107" fmla="*/ 30 h 124"/>
                <a:gd name="T108" fmla="*/ 93 w 94"/>
                <a:gd name="T109" fmla="*/ 46 h 124"/>
                <a:gd name="T110" fmla="*/ 94 w 94"/>
                <a:gd name="T111" fmla="*/ 66 h 124"/>
                <a:gd name="T112" fmla="*/ 94 w 94"/>
                <a:gd name="T113" fmla="*/ 73 h 124"/>
                <a:gd name="T114" fmla="*/ 31 w 94"/>
                <a:gd name="T115" fmla="*/ 73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94" h="124">
                  <a:moveTo>
                    <a:pt x="65" y="52"/>
                  </a:moveTo>
                  <a:lnTo>
                    <a:pt x="65" y="45"/>
                  </a:lnTo>
                  <a:lnTo>
                    <a:pt x="64" y="38"/>
                  </a:lnTo>
                  <a:lnTo>
                    <a:pt x="60" y="31"/>
                  </a:lnTo>
                  <a:lnTo>
                    <a:pt x="59" y="30"/>
                  </a:lnTo>
                  <a:lnTo>
                    <a:pt x="58" y="28"/>
                  </a:lnTo>
                  <a:lnTo>
                    <a:pt x="51" y="26"/>
                  </a:lnTo>
                  <a:lnTo>
                    <a:pt x="44" y="26"/>
                  </a:lnTo>
                  <a:lnTo>
                    <a:pt x="42" y="27"/>
                  </a:lnTo>
                  <a:lnTo>
                    <a:pt x="40" y="29"/>
                  </a:lnTo>
                  <a:lnTo>
                    <a:pt x="39" y="31"/>
                  </a:lnTo>
                  <a:lnTo>
                    <a:pt x="36" y="35"/>
                  </a:lnTo>
                  <a:lnTo>
                    <a:pt x="34" y="37"/>
                  </a:lnTo>
                  <a:lnTo>
                    <a:pt x="32" y="40"/>
                  </a:lnTo>
                  <a:lnTo>
                    <a:pt x="31" y="44"/>
                  </a:lnTo>
                  <a:lnTo>
                    <a:pt x="31" y="52"/>
                  </a:lnTo>
                  <a:lnTo>
                    <a:pt x="65" y="52"/>
                  </a:lnTo>
                  <a:close/>
                  <a:moveTo>
                    <a:pt x="31" y="73"/>
                  </a:moveTo>
                  <a:lnTo>
                    <a:pt x="32" y="81"/>
                  </a:lnTo>
                  <a:lnTo>
                    <a:pt x="34" y="88"/>
                  </a:lnTo>
                  <a:lnTo>
                    <a:pt x="36" y="93"/>
                  </a:lnTo>
                  <a:lnTo>
                    <a:pt x="39" y="96"/>
                  </a:lnTo>
                  <a:lnTo>
                    <a:pt x="41" y="98"/>
                  </a:lnTo>
                  <a:lnTo>
                    <a:pt x="44" y="101"/>
                  </a:lnTo>
                  <a:lnTo>
                    <a:pt x="51" y="101"/>
                  </a:lnTo>
                  <a:lnTo>
                    <a:pt x="54" y="100"/>
                  </a:lnTo>
                  <a:lnTo>
                    <a:pt x="56" y="98"/>
                  </a:lnTo>
                  <a:lnTo>
                    <a:pt x="60" y="95"/>
                  </a:lnTo>
                  <a:lnTo>
                    <a:pt x="60" y="94"/>
                  </a:lnTo>
                  <a:lnTo>
                    <a:pt x="61" y="93"/>
                  </a:lnTo>
                  <a:lnTo>
                    <a:pt x="63" y="88"/>
                  </a:lnTo>
                  <a:lnTo>
                    <a:pt x="65" y="86"/>
                  </a:lnTo>
                  <a:lnTo>
                    <a:pt x="94" y="86"/>
                  </a:lnTo>
                  <a:lnTo>
                    <a:pt x="88" y="103"/>
                  </a:lnTo>
                  <a:lnTo>
                    <a:pt x="77" y="115"/>
                  </a:lnTo>
                  <a:lnTo>
                    <a:pt x="68" y="120"/>
                  </a:lnTo>
                  <a:lnTo>
                    <a:pt x="59" y="123"/>
                  </a:lnTo>
                  <a:lnTo>
                    <a:pt x="48" y="124"/>
                  </a:lnTo>
                  <a:lnTo>
                    <a:pt x="34" y="122"/>
                  </a:lnTo>
                  <a:lnTo>
                    <a:pt x="21" y="116"/>
                  </a:lnTo>
                  <a:lnTo>
                    <a:pt x="11" y="107"/>
                  </a:lnTo>
                  <a:lnTo>
                    <a:pt x="4" y="94"/>
                  </a:lnTo>
                  <a:lnTo>
                    <a:pt x="1" y="79"/>
                  </a:lnTo>
                  <a:lnTo>
                    <a:pt x="0" y="64"/>
                  </a:lnTo>
                  <a:lnTo>
                    <a:pt x="1" y="46"/>
                  </a:lnTo>
                  <a:lnTo>
                    <a:pt x="4" y="30"/>
                  </a:lnTo>
                  <a:lnTo>
                    <a:pt x="11" y="17"/>
                  </a:lnTo>
                  <a:lnTo>
                    <a:pt x="21" y="8"/>
                  </a:lnTo>
                  <a:lnTo>
                    <a:pt x="34" y="2"/>
                  </a:lnTo>
                  <a:lnTo>
                    <a:pt x="48" y="0"/>
                  </a:lnTo>
                  <a:lnTo>
                    <a:pt x="61" y="2"/>
                  </a:lnTo>
                  <a:lnTo>
                    <a:pt x="73" y="8"/>
                  </a:lnTo>
                  <a:lnTo>
                    <a:pt x="82" y="17"/>
                  </a:lnTo>
                  <a:lnTo>
                    <a:pt x="89" y="30"/>
                  </a:lnTo>
                  <a:lnTo>
                    <a:pt x="93" y="46"/>
                  </a:lnTo>
                  <a:lnTo>
                    <a:pt x="94" y="66"/>
                  </a:lnTo>
                  <a:lnTo>
                    <a:pt x="94" y="73"/>
                  </a:lnTo>
                  <a:lnTo>
                    <a:pt x="31" y="7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40" name="Freeform 40"/>
            <p:cNvSpPr>
              <a:spLocks noEditPoints="1"/>
            </p:cNvSpPr>
            <p:nvPr/>
          </p:nvSpPr>
          <p:spPr bwMode="auto">
            <a:xfrm>
              <a:off x="1366" y="3961"/>
              <a:ext cx="7" cy="34"/>
            </a:xfrm>
            <a:custGeom>
              <a:avLst/>
              <a:gdLst>
                <a:gd name="T0" fmla="*/ 0 w 37"/>
                <a:gd name="T1" fmla="*/ 20 h 170"/>
                <a:gd name="T2" fmla="*/ 0 w 37"/>
                <a:gd name="T3" fmla="*/ 17 h 170"/>
                <a:gd name="T4" fmla="*/ 1 w 37"/>
                <a:gd name="T5" fmla="*/ 14 h 170"/>
                <a:gd name="T6" fmla="*/ 3 w 37"/>
                <a:gd name="T7" fmla="*/ 9 h 170"/>
                <a:gd name="T8" fmla="*/ 5 w 37"/>
                <a:gd name="T9" fmla="*/ 6 h 170"/>
                <a:gd name="T10" fmla="*/ 8 w 37"/>
                <a:gd name="T11" fmla="*/ 4 h 170"/>
                <a:gd name="T12" fmla="*/ 11 w 37"/>
                <a:gd name="T13" fmla="*/ 2 h 170"/>
                <a:gd name="T14" fmla="*/ 20 w 37"/>
                <a:gd name="T15" fmla="*/ 0 h 170"/>
                <a:gd name="T16" fmla="*/ 23 w 37"/>
                <a:gd name="T17" fmla="*/ 0 h 170"/>
                <a:gd name="T18" fmla="*/ 28 w 37"/>
                <a:gd name="T19" fmla="*/ 2 h 170"/>
                <a:gd name="T20" fmla="*/ 31 w 37"/>
                <a:gd name="T21" fmla="*/ 5 h 170"/>
                <a:gd name="T22" fmla="*/ 34 w 37"/>
                <a:gd name="T23" fmla="*/ 6 h 170"/>
                <a:gd name="T24" fmla="*/ 36 w 37"/>
                <a:gd name="T25" fmla="*/ 9 h 170"/>
                <a:gd name="T26" fmla="*/ 37 w 37"/>
                <a:gd name="T27" fmla="*/ 14 h 170"/>
                <a:gd name="T28" fmla="*/ 37 w 37"/>
                <a:gd name="T29" fmla="*/ 28 h 170"/>
                <a:gd name="T30" fmla="*/ 34 w 37"/>
                <a:gd name="T31" fmla="*/ 35 h 170"/>
                <a:gd name="T32" fmla="*/ 28 w 37"/>
                <a:gd name="T33" fmla="*/ 37 h 170"/>
                <a:gd name="T34" fmla="*/ 26 w 37"/>
                <a:gd name="T35" fmla="*/ 38 h 170"/>
                <a:gd name="T36" fmla="*/ 13 w 37"/>
                <a:gd name="T37" fmla="*/ 38 h 170"/>
                <a:gd name="T38" fmla="*/ 10 w 37"/>
                <a:gd name="T39" fmla="*/ 37 h 170"/>
                <a:gd name="T40" fmla="*/ 5 w 37"/>
                <a:gd name="T41" fmla="*/ 35 h 170"/>
                <a:gd name="T42" fmla="*/ 1 w 37"/>
                <a:gd name="T43" fmla="*/ 28 h 170"/>
                <a:gd name="T44" fmla="*/ 0 w 37"/>
                <a:gd name="T45" fmla="*/ 24 h 170"/>
                <a:gd name="T46" fmla="*/ 0 w 37"/>
                <a:gd name="T47" fmla="*/ 20 h 170"/>
                <a:gd name="T48" fmla="*/ 2 w 37"/>
                <a:gd name="T49" fmla="*/ 170 h 170"/>
                <a:gd name="T50" fmla="*/ 2 w 37"/>
                <a:gd name="T51" fmla="*/ 53 h 170"/>
                <a:gd name="T52" fmla="*/ 37 w 37"/>
                <a:gd name="T53" fmla="*/ 53 h 170"/>
                <a:gd name="T54" fmla="*/ 37 w 37"/>
                <a:gd name="T55" fmla="*/ 170 h 170"/>
                <a:gd name="T56" fmla="*/ 2 w 37"/>
                <a:gd name="T57" fmla="*/ 17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7" h="170">
                  <a:moveTo>
                    <a:pt x="0" y="20"/>
                  </a:moveTo>
                  <a:lnTo>
                    <a:pt x="0" y="17"/>
                  </a:lnTo>
                  <a:lnTo>
                    <a:pt x="1" y="14"/>
                  </a:lnTo>
                  <a:lnTo>
                    <a:pt x="3" y="9"/>
                  </a:lnTo>
                  <a:lnTo>
                    <a:pt x="5" y="6"/>
                  </a:lnTo>
                  <a:lnTo>
                    <a:pt x="8" y="4"/>
                  </a:lnTo>
                  <a:lnTo>
                    <a:pt x="11" y="2"/>
                  </a:lnTo>
                  <a:lnTo>
                    <a:pt x="20" y="0"/>
                  </a:lnTo>
                  <a:lnTo>
                    <a:pt x="23" y="0"/>
                  </a:lnTo>
                  <a:lnTo>
                    <a:pt x="28" y="2"/>
                  </a:lnTo>
                  <a:lnTo>
                    <a:pt x="31" y="5"/>
                  </a:lnTo>
                  <a:lnTo>
                    <a:pt x="34" y="6"/>
                  </a:lnTo>
                  <a:lnTo>
                    <a:pt x="36" y="9"/>
                  </a:lnTo>
                  <a:lnTo>
                    <a:pt x="37" y="14"/>
                  </a:lnTo>
                  <a:lnTo>
                    <a:pt x="37" y="28"/>
                  </a:lnTo>
                  <a:lnTo>
                    <a:pt x="34" y="35"/>
                  </a:lnTo>
                  <a:lnTo>
                    <a:pt x="28" y="37"/>
                  </a:lnTo>
                  <a:lnTo>
                    <a:pt x="26" y="38"/>
                  </a:lnTo>
                  <a:lnTo>
                    <a:pt x="13" y="38"/>
                  </a:lnTo>
                  <a:lnTo>
                    <a:pt x="10" y="37"/>
                  </a:lnTo>
                  <a:lnTo>
                    <a:pt x="5" y="35"/>
                  </a:lnTo>
                  <a:lnTo>
                    <a:pt x="1" y="28"/>
                  </a:lnTo>
                  <a:lnTo>
                    <a:pt x="0" y="24"/>
                  </a:lnTo>
                  <a:lnTo>
                    <a:pt x="0" y="20"/>
                  </a:lnTo>
                  <a:close/>
                  <a:moveTo>
                    <a:pt x="2" y="170"/>
                  </a:moveTo>
                  <a:lnTo>
                    <a:pt x="2" y="53"/>
                  </a:lnTo>
                  <a:lnTo>
                    <a:pt x="37" y="53"/>
                  </a:lnTo>
                  <a:lnTo>
                    <a:pt x="37" y="170"/>
                  </a:lnTo>
                  <a:lnTo>
                    <a:pt x="2" y="17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41" name="Freeform 41"/>
            <p:cNvSpPr>
              <a:spLocks/>
            </p:cNvSpPr>
            <p:nvPr/>
          </p:nvSpPr>
          <p:spPr bwMode="auto">
            <a:xfrm>
              <a:off x="1378" y="3971"/>
              <a:ext cx="11" cy="24"/>
            </a:xfrm>
            <a:custGeom>
              <a:avLst/>
              <a:gdLst>
                <a:gd name="T0" fmla="*/ 0 w 58"/>
                <a:gd name="T1" fmla="*/ 121 h 121"/>
                <a:gd name="T2" fmla="*/ 0 w 58"/>
                <a:gd name="T3" fmla="*/ 4 h 121"/>
                <a:gd name="T4" fmla="*/ 31 w 58"/>
                <a:gd name="T5" fmla="*/ 4 h 121"/>
                <a:gd name="T6" fmla="*/ 31 w 58"/>
                <a:gd name="T7" fmla="*/ 24 h 121"/>
                <a:gd name="T8" fmla="*/ 36 w 58"/>
                <a:gd name="T9" fmla="*/ 15 h 121"/>
                <a:gd name="T10" fmla="*/ 44 w 58"/>
                <a:gd name="T11" fmla="*/ 6 h 121"/>
                <a:gd name="T12" fmla="*/ 46 w 58"/>
                <a:gd name="T13" fmla="*/ 4 h 121"/>
                <a:gd name="T14" fmla="*/ 49 w 58"/>
                <a:gd name="T15" fmla="*/ 2 h 121"/>
                <a:gd name="T16" fmla="*/ 58 w 58"/>
                <a:gd name="T17" fmla="*/ 0 h 121"/>
                <a:gd name="T18" fmla="*/ 58 w 58"/>
                <a:gd name="T19" fmla="*/ 31 h 121"/>
                <a:gd name="T20" fmla="*/ 55 w 58"/>
                <a:gd name="T21" fmla="*/ 31 h 121"/>
                <a:gd name="T22" fmla="*/ 47 w 58"/>
                <a:gd name="T23" fmla="*/ 33 h 121"/>
                <a:gd name="T24" fmla="*/ 41 w 58"/>
                <a:gd name="T25" fmla="*/ 35 h 121"/>
                <a:gd name="T26" fmla="*/ 37 w 58"/>
                <a:gd name="T27" fmla="*/ 38 h 121"/>
                <a:gd name="T28" fmla="*/ 36 w 58"/>
                <a:gd name="T29" fmla="*/ 45 h 121"/>
                <a:gd name="T30" fmla="*/ 35 w 58"/>
                <a:gd name="T31" fmla="*/ 54 h 121"/>
                <a:gd name="T32" fmla="*/ 35 w 58"/>
                <a:gd name="T33" fmla="*/ 121 h 121"/>
                <a:gd name="T34" fmla="*/ 0 w 58"/>
                <a:gd name="T35" fmla="*/ 12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121">
                  <a:moveTo>
                    <a:pt x="0" y="121"/>
                  </a:moveTo>
                  <a:lnTo>
                    <a:pt x="0" y="4"/>
                  </a:lnTo>
                  <a:lnTo>
                    <a:pt x="31" y="4"/>
                  </a:lnTo>
                  <a:lnTo>
                    <a:pt x="31" y="24"/>
                  </a:lnTo>
                  <a:lnTo>
                    <a:pt x="36" y="15"/>
                  </a:lnTo>
                  <a:lnTo>
                    <a:pt x="44" y="6"/>
                  </a:lnTo>
                  <a:lnTo>
                    <a:pt x="46" y="4"/>
                  </a:lnTo>
                  <a:lnTo>
                    <a:pt x="49" y="2"/>
                  </a:lnTo>
                  <a:lnTo>
                    <a:pt x="58" y="0"/>
                  </a:lnTo>
                  <a:lnTo>
                    <a:pt x="58" y="31"/>
                  </a:lnTo>
                  <a:lnTo>
                    <a:pt x="55" y="31"/>
                  </a:lnTo>
                  <a:lnTo>
                    <a:pt x="47" y="33"/>
                  </a:lnTo>
                  <a:lnTo>
                    <a:pt x="41" y="35"/>
                  </a:lnTo>
                  <a:lnTo>
                    <a:pt x="37" y="38"/>
                  </a:lnTo>
                  <a:lnTo>
                    <a:pt x="36" y="45"/>
                  </a:lnTo>
                  <a:lnTo>
                    <a:pt x="35" y="54"/>
                  </a:lnTo>
                  <a:lnTo>
                    <a:pt x="35" y="121"/>
                  </a:lnTo>
                  <a:lnTo>
                    <a:pt x="0" y="12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42" name="Freeform 42"/>
            <p:cNvSpPr>
              <a:spLocks noEditPoints="1"/>
            </p:cNvSpPr>
            <p:nvPr/>
          </p:nvSpPr>
          <p:spPr bwMode="auto">
            <a:xfrm>
              <a:off x="1391" y="3971"/>
              <a:ext cx="20" cy="25"/>
            </a:xfrm>
            <a:custGeom>
              <a:avLst/>
              <a:gdLst>
                <a:gd name="T0" fmla="*/ 49 w 98"/>
                <a:gd name="T1" fmla="*/ 95 h 124"/>
                <a:gd name="T2" fmla="*/ 52 w 98"/>
                <a:gd name="T3" fmla="*/ 95 h 124"/>
                <a:gd name="T4" fmla="*/ 56 w 98"/>
                <a:gd name="T5" fmla="*/ 94 h 124"/>
                <a:gd name="T6" fmla="*/ 59 w 98"/>
                <a:gd name="T7" fmla="*/ 92 h 124"/>
                <a:gd name="T8" fmla="*/ 61 w 98"/>
                <a:gd name="T9" fmla="*/ 89 h 124"/>
                <a:gd name="T10" fmla="*/ 64 w 98"/>
                <a:gd name="T11" fmla="*/ 86 h 124"/>
                <a:gd name="T12" fmla="*/ 67 w 98"/>
                <a:gd name="T13" fmla="*/ 76 h 124"/>
                <a:gd name="T14" fmla="*/ 67 w 98"/>
                <a:gd name="T15" fmla="*/ 48 h 124"/>
                <a:gd name="T16" fmla="*/ 64 w 98"/>
                <a:gd name="T17" fmla="*/ 38 h 124"/>
                <a:gd name="T18" fmla="*/ 61 w 98"/>
                <a:gd name="T19" fmla="*/ 35 h 124"/>
                <a:gd name="T20" fmla="*/ 59 w 98"/>
                <a:gd name="T21" fmla="*/ 33 h 124"/>
                <a:gd name="T22" fmla="*/ 56 w 98"/>
                <a:gd name="T23" fmla="*/ 30 h 124"/>
                <a:gd name="T24" fmla="*/ 52 w 98"/>
                <a:gd name="T25" fmla="*/ 29 h 124"/>
                <a:gd name="T26" fmla="*/ 46 w 98"/>
                <a:gd name="T27" fmla="*/ 29 h 124"/>
                <a:gd name="T28" fmla="*/ 42 w 98"/>
                <a:gd name="T29" fmla="*/ 30 h 124"/>
                <a:gd name="T30" fmla="*/ 39 w 98"/>
                <a:gd name="T31" fmla="*/ 33 h 124"/>
                <a:gd name="T32" fmla="*/ 37 w 98"/>
                <a:gd name="T33" fmla="*/ 35 h 124"/>
                <a:gd name="T34" fmla="*/ 34 w 98"/>
                <a:gd name="T35" fmla="*/ 38 h 124"/>
                <a:gd name="T36" fmla="*/ 32 w 98"/>
                <a:gd name="T37" fmla="*/ 48 h 124"/>
                <a:gd name="T38" fmla="*/ 32 w 98"/>
                <a:gd name="T39" fmla="*/ 76 h 124"/>
                <a:gd name="T40" fmla="*/ 34 w 98"/>
                <a:gd name="T41" fmla="*/ 86 h 124"/>
                <a:gd name="T42" fmla="*/ 37 w 98"/>
                <a:gd name="T43" fmla="*/ 89 h 124"/>
                <a:gd name="T44" fmla="*/ 39 w 98"/>
                <a:gd name="T45" fmla="*/ 92 h 124"/>
                <a:gd name="T46" fmla="*/ 42 w 98"/>
                <a:gd name="T47" fmla="*/ 94 h 124"/>
                <a:gd name="T48" fmla="*/ 46 w 98"/>
                <a:gd name="T49" fmla="*/ 95 h 124"/>
                <a:gd name="T50" fmla="*/ 49 w 98"/>
                <a:gd name="T51" fmla="*/ 95 h 124"/>
                <a:gd name="T52" fmla="*/ 98 w 98"/>
                <a:gd name="T53" fmla="*/ 64 h 124"/>
                <a:gd name="T54" fmla="*/ 97 w 98"/>
                <a:gd name="T55" fmla="*/ 79 h 124"/>
                <a:gd name="T56" fmla="*/ 93 w 98"/>
                <a:gd name="T57" fmla="*/ 94 h 124"/>
                <a:gd name="T58" fmla="*/ 84 w 98"/>
                <a:gd name="T59" fmla="*/ 107 h 124"/>
                <a:gd name="T60" fmla="*/ 74 w 98"/>
                <a:gd name="T61" fmla="*/ 116 h 124"/>
                <a:gd name="T62" fmla="*/ 62 w 98"/>
                <a:gd name="T63" fmla="*/ 122 h 124"/>
                <a:gd name="T64" fmla="*/ 49 w 98"/>
                <a:gd name="T65" fmla="*/ 124 h 124"/>
                <a:gd name="T66" fmla="*/ 36 w 98"/>
                <a:gd name="T67" fmla="*/ 122 h 124"/>
                <a:gd name="T68" fmla="*/ 23 w 98"/>
                <a:gd name="T69" fmla="*/ 116 h 124"/>
                <a:gd name="T70" fmla="*/ 12 w 98"/>
                <a:gd name="T71" fmla="*/ 107 h 124"/>
                <a:gd name="T72" fmla="*/ 5 w 98"/>
                <a:gd name="T73" fmla="*/ 94 h 124"/>
                <a:gd name="T74" fmla="*/ 1 w 98"/>
                <a:gd name="T75" fmla="*/ 79 h 124"/>
                <a:gd name="T76" fmla="*/ 0 w 98"/>
                <a:gd name="T77" fmla="*/ 64 h 124"/>
                <a:gd name="T78" fmla="*/ 1 w 98"/>
                <a:gd name="T79" fmla="*/ 46 h 124"/>
                <a:gd name="T80" fmla="*/ 5 w 98"/>
                <a:gd name="T81" fmla="*/ 30 h 124"/>
                <a:gd name="T82" fmla="*/ 12 w 98"/>
                <a:gd name="T83" fmla="*/ 17 h 124"/>
                <a:gd name="T84" fmla="*/ 23 w 98"/>
                <a:gd name="T85" fmla="*/ 8 h 124"/>
                <a:gd name="T86" fmla="*/ 36 w 98"/>
                <a:gd name="T87" fmla="*/ 2 h 124"/>
                <a:gd name="T88" fmla="*/ 49 w 98"/>
                <a:gd name="T89" fmla="*/ 0 h 124"/>
                <a:gd name="T90" fmla="*/ 62 w 98"/>
                <a:gd name="T91" fmla="*/ 2 h 124"/>
                <a:gd name="T92" fmla="*/ 75 w 98"/>
                <a:gd name="T93" fmla="*/ 8 h 124"/>
                <a:gd name="T94" fmla="*/ 87 w 98"/>
                <a:gd name="T95" fmla="*/ 17 h 124"/>
                <a:gd name="T96" fmla="*/ 94 w 98"/>
                <a:gd name="T97" fmla="*/ 30 h 124"/>
                <a:gd name="T98" fmla="*/ 97 w 98"/>
                <a:gd name="T99" fmla="*/ 46 h 124"/>
                <a:gd name="T100" fmla="*/ 98 w 98"/>
                <a:gd name="T101" fmla="*/ 6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8" h="124">
                  <a:moveTo>
                    <a:pt x="49" y="95"/>
                  </a:moveTo>
                  <a:lnTo>
                    <a:pt x="52" y="95"/>
                  </a:lnTo>
                  <a:lnTo>
                    <a:pt x="56" y="94"/>
                  </a:lnTo>
                  <a:lnTo>
                    <a:pt x="59" y="92"/>
                  </a:lnTo>
                  <a:lnTo>
                    <a:pt x="61" y="89"/>
                  </a:lnTo>
                  <a:lnTo>
                    <a:pt x="64" y="86"/>
                  </a:lnTo>
                  <a:lnTo>
                    <a:pt x="67" y="76"/>
                  </a:lnTo>
                  <a:lnTo>
                    <a:pt x="67" y="48"/>
                  </a:lnTo>
                  <a:lnTo>
                    <a:pt x="64" y="38"/>
                  </a:lnTo>
                  <a:lnTo>
                    <a:pt x="61" y="35"/>
                  </a:lnTo>
                  <a:lnTo>
                    <a:pt x="59" y="33"/>
                  </a:lnTo>
                  <a:lnTo>
                    <a:pt x="56" y="30"/>
                  </a:lnTo>
                  <a:lnTo>
                    <a:pt x="52" y="29"/>
                  </a:lnTo>
                  <a:lnTo>
                    <a:pt x="46" y="29"/>
                  </a:lnTo>
                  <a:lnTo>
                    <a:pt x="42" y="30"/>
                  </a:lnTo>
                  <a:lnTo>
                    <a:pt x="39" y="33"/>
                  </a:lnTo>
                  <a:lnTo>
                    <a:pt x="37" y="35"/>
                  </a:lnTo>
                  <a:lnTo>
                    <a:pt x="34" y="38"/>
                  </a:lnTo>
                  <a:lnTo>
                    <a:pt x="32" y="48"/>
                  </a:lnTo>
                  <a:lnTo>
                    <a:pt x="32" y="76"/>
                  </a:lnTo>
                  <a:lnTo>
                    <a:pt x="34" y="86"/>
                  </a:lnTo>
                  <a:lnTo>
                    <a:pt x="37" y="89"/>
                  </a:lnTo>
                  <a:lnTo>
                    <a:pt x="39" y="92"/>
                  </a:lnTo>
                  <a:lnTo>
                    <a:pt x="42" y="94"/>
                  </a:lnTo>
                  <a:lnTo>
                    <a:pt x="46" y="95"/>
                  </a:lnTo>
                  <a:lnTo>
                    <a:pt x="49" y="95"/>
                  </a:lnTo>
                  <a:close/>
                  <a:moveTo>
                    <a:pt x="98" y="64"/>
                  </a:moveTo>
                  <a:lnTo>
                    <a:pt x="97" y="79"/>
                  </a:lnTo>
                  <a:lnTo>
                    <a:pt x="93" y="94"/>
                  </a:lnTo>
                  <a:lnTo>
                    <a:pt x="84" y="107"/>
                  </a:lnTo>
                  <a:lnTo>
                    <a:pt x="74" y="116"/>
                  </a:lnTo>
                  <a:lnTo>
                    <a:pt x="62" y="122"/>
                  </a:lnTo>
                  <a:lnTo>
                    <a:pt x="49" y="124"/>
                  </a:lnTo>
                  <a:lnTo>
                    <a:pt x="36" y="122"/>
                  </a:lnTo>
                  <a:lnTo>
                    <a:pt x="23" y="116"/>
                  </a:lnTo>
                  <a:lnTo>
                    <a:pt x="12" y="107"/>
                  </a:lnTo>
                  <a:lnTo>
                    <a:pt x="5" y="94"/>
                  </a:lnTo>
                  <a:lnTo>
                    <a:pt x="1" y="79"/>
                  </a:lnTo>
                  <a:lnTo>
                    <a:pt x="0" y="64"/>
                  </a:lnTo>
                  <a:lnTo>
                    <a:pt x="1" y="46"/>
                  </a:lnTo>
                  <a:lnTo>
                    <a:pt x="5" y="30"/>
                  </a:lnTo>
                  <a:lnTo>
                    <a:pt x="12" y="17"/>
                  </a:lnTo>
                  <a:lnTo>
                    <a:pt x="23" y="8"/>
                  </a:lnTo>
                  <a:lnTo>
                    <a:pt x="36" y="2"/>
                  </a:lnTo>
                  <a:lnTo>
                    <a:pt x="49" y="0"/>
                  </a:lnTo>
                  <a:lnTo>
                    <a:pt x="62" y="2"/>
                  </a:lnTo>
                  <a:lnTo>
                    <a:pt x="75" y="8"/>
                  </a:lnTo>
                  <a:lnTo>
                    <a:pt x="87" y="17"/>
                  </a:lnTo>
                  <a:lnTo>
                    <a:pt x="94" y="30"/>
                  </a:lnTo>
                  <a:lnTo>
                    <a:pt x="97" y="46"/>
                  </a:lnTo>
                  <a:lnTo>
                    <a:pt x="98" y="6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43" name="Freeform 43"/>
            <p:cNvSpPr>
              <a:spLocks/>
            </p:cNvSpPr>
            <p:nvPr/>
          </p:nvSpPr>
          <p:spPr bwMode="auto">
            <a:xfrm>
              <a:off x="1412" y="3988"/>
              <a:ext cx="11" cy="14"/>
            </a:xfrm>
            <a:custGeom>
              <a:avLst/>
              <a:gdLst>
                <a:gd name="T0" fmla="*/ 0 w 54"/>
                <a:gd name="T1" fmla="*/ 71 h 71"/>
                <a:gd name="T2" fmla="*/ 20 w 54"/>
                <a:gd name="T3" fmla="*/ 0 h 71"/>
                <a:gd name="T4" fmla="*/ 54 w 54"/>
                <a:gd name="T5" fmla="*/ 0 h 71"/>
                <a:gd name="T6" fmla="*/ 26 w 54"/>
                <a:gd name="T7" fmla="*/ 71 h 71"/>
                <a:gd name="T8" fmla="*/ 0 w 54"/>
                <a:gd name="T9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71">
                  <a:moveTo>
                    <a:pt x="0" y="71"/>
                  </a:moveTo>
                  <a:lnTo>
                    <a:pt x="20" y="0"/>
                  </a:lnTo>
                  <a:lnTo>
                    <a:pt x="54" y="0"/>
                  </a:lnTo>
                  <a:lnTo>
                    <a:pt x="26" y="71"/>
                  </a:lnTo>
                  <a:lnTo>
                    <a:pt x="0" y="7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44" name="Freeform 44"/>
            <p:cNvSpPr>
              <a:spLocks/>
            </p:cNvSpPr>
            <p:nvPr/>
          </p:nvSpPr>
          <p:spPr bwMode="auto">
            <a:xfrm>
              <a:off x="1435" y="3959"/>
              <a:ext cx="16" cy="37"/>
            </a:xfrm>
            <a:custGeom>
              <a:avLst/>
              <a:gdLst>
                <a:gd name="T0" fmla="*/ 2 w 82"/>
                <a:gd name="T1" fmla="*/ 136 h 182"/>
                <a:gd name="T2" fmla="*/ 11 w 82"/>
                <a:gd name="T3" fmla="*/ 144 h 182"/>
                <a:gd name="T4" fmla="*/ 20 w 82"/>
                <a:gd name="T5" fmla="*/ 146 h 182"/>
                <a:gd name="T6" fmla="*/ 35 w 82"/>
                <a:gd name="T7" fmla="*/ 147 h 182"/>
                <a:gd name="T8" fmla="*/ 44 w 82"/>
                <a:gd name="T9" fmla="*/ 142 h 182"/>
                <a:gd name="T10" fmla="*/ 48 w 82"/>
                <a:gd name="T11" fmla="*/ 135 h 182"/>
                <a:gd name="T12" fmla="*/ 45 w 82"/>
                <a:gd name="T13" fmla="*/ 124 h 182"/>
                <a:gd name="T14" fmla="*/ 34 w 82"/>
                <a:gd name="T15" fmla="*/ 110 h 182"/>
                <a:gd name="T16" fmla="*/ 31 w 82"/>
                <a:gd name="T17" fmla="*/ 106 h 182"/>
                <a:gd name="T18" fmla="*/ 28 w 82"/>
                <a:gd name="T19" fmla="*/ 104 h 182"/>
                <a:gd name="T20" fmla="*/ 10 w 82"/>
                <a:gd name="T21" fmla="*/ 87 h 182"/>
                <a:gd name="T22" fmla="*/ 1 w 82"/>
                <a:gd name="T23" fmla="*/ 66 h 182"/>
                <a:gd name="T24" fmla="*/ 1 w 82"/>
                <a:gd name="T25" fmla="*/ 38 h 182"/>
                <a:gd name="T26" fmla="*/ 11 w 82"/>
                <a:gd name="T27" fmla="*/ 15 h 182"/>
                <a:gd name="T28" fmla="*/ 32 w 82"/>
                <a:gd name="T29" fmla="*/ 2 h 182"/>
                <a:gd name="T30" fmla="*/ 53 w 82"/>
                <a:gd name="T31" fmla="*/ 0 h 182"/>
                <a:gd name="T32" fmla="*/ 60 w 82"/>
                <a:gd name="T33" fmla="*/ 4 h 182"/>
                <a:gd name="T34" fmla="*/ 77 w 82"/>
                <a:gd name="T35" fmla="*/ 9 h 182"/>
                <a:gd name="T36" fmla="*/ 71 w 82"/>
                <a:gd name="T37" fmla="*/ 38 h 182"/>
                <a:gd name="T38" fmla="*/ 63 w 82"/>
                <a:gd name="T39" fmla="*/ 36 h 182"/>
                <a:gd name="T40" fmla="*/ 55 w 82"/>
                <a:gd name="T41" fmla="*/ 33 h 182"/>
                <a:gd name="T42" fmla="*/ 45 w 82"/>
                <a:gd name="T43" fmla="*/ 34 h 182"/>
                <a:gd name="T44" fmla="*/ 35 w 82"/>
                <a:gd name="T45" fmla="*/ 43 h 182"/>
                <a:gd name="T46" fmla="*/ 34 w 82"/>
                <a:gd name="T47" fmla="*/ 53 h 182"/>
                <a:gd name="T48" fmla="*/ 40 w 82"/>
                <a:gd name="T49" fmla="*/ 64 h 182"/>
                <a:gd name="T50" fmla="*/ 47 w 82"/>
                <a:gd name="T51" fmla="*/ 74 h 182"/>
                <a:gd name="T52" fmla="*/ 67 w 82"/>
                <a:gd name="T53" fmla="*/ 89 h 182"/>
                <a:gd name="T54" fmla="*/ 77 w 82"/>
                <a:gd name="T55" fmla="*/ 104 h 182"/>
                <a:gd name="T56" fmla="*/ 82 w 82"/>
                <a:gd name="T57" fmla="*/ 131 h 182"/>
                <a:gd name="T58" fmla="*/ 78 w 82"/>
                <a:gd name="T59" fmla="*/ 158 h 182"/>
                <a:gd name="T60" fmla="*/ 59 w 82"/>
                <a:gd name="T61" fmla="*/ 175 h 182"/>
                <a:gd name="T62" fmla="*/ 34 w 82"/>
                <a:gd name="T63" fmla="*/ 182 h 182"/>
                <a:gd name="T64" fmla="*/ 16 w 82"/>
                <a:gd name="T65" fmla="*/ 179 h 182"/>
                <a:gd name="T66" fmla="*/ 9 w 82"/>
                <a:gd name="T67" fmla="*/ 178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2" h="182">
                  <a:moveTo>
                    <a:pt x="2" y="173"/>
                  </a:moveTo>
                  <a:lnTo>
                    <a:pt x="2" y="136"/>
                  </a:lnTo>
                  <a:lnTo>
                    <a:pt x="7" y="142"/>
                  </a:lnTo>
                  <a:lnTo>
                    <a:pt x="11" y="144"/>
                  </a:lnTo>
                  <a:lnTo>
                    <a:pt x="13" y="144"/>
                  </a:lnTo>
                  <a:lnTo>
                    <a:pt x="20" y="146"/>
                  </a:lnTo>
                  <a:lnTo>
                    <a:pt x="22" y="147"/>
                  </a:lnTo>
                  <a:lnTo>
                    <a:pt x="35" y="147"/>
                  </a:lnTo>
                  <a:lnTo>
                    <a:pt x="42" y="144"/>
                  </a:lnTo>
                  <a:lnTo>
                    <a:pt x="44" y="142"/>
                  </a:lnTo>
                  <a:lnTo>
                    <a:pt x="47" y="139"/>
                  </a:lnTo>
                  <a:lnTo>
                    <a:pt x="48" y="135"/>
                  </a:lnTo>
                  <a:lnTo>
                    <a:pt x="48" y="131"/>
                  </a:lnTo>
                  <a:lnTo>
                    <a:pt x="45" y="124"/>
                  </a:lnTo>
                  <a:lnTo>
                    <a:pt x="41" y="116"/>
                  </a:lnTo>
                  <a:lnTo>
                    <a:pt x="34" y="110"/>
                  </a:lnTo>
                  <a:lnTo>
                    <a:pt x="32" y="108"/>
                  </a:lnTo>
                  <a:lnTo>
                    <a:pt x="31" y="106"/>
                  </a:lnTo>
                  <a:lnTo>
                    <a:pt x="29" y="105"/>
                  </a:lnTo>
                  <a:lnTo>
                    <a:pt x="28" y="104"/>
                  </a:lnTo>
                  <a:lnTo>
                    <a:pt x="18" y="96"/>
                  </a:lnTo>
                  <a:lnTo>
                    <a:pt x="10" y="87"/>
                  </a:lnTo>
                  <a:lnTo>
                    <a:pt x="5" y="78"/>
                  </a:lnTo>
                  <a:lnTo>
                    <a:pt x="1" y="66"/>
                  </a:lnTo>
                  <a:lnTo>
                    <a:pt x="0" y="53"/>
                  </a:lnTo>
                  <a:lnTo>
                    <a:pt x="1" y="38"/>
                  </a:lnTo>
                  <a:lnTo>
                    <a:pt x="4" y="25"/>
                  </a:lnTo>
                  <a:lnTo>
                    <a:pt x="11" y="15"/>
                  </a:lnTo>
                  <a:lnTo>
                    <a:pt x="21" y="7"/>
                  </a:lnTo>
                  <a:lnTo>
                    <a:pt x="32" y="2"/>
                  </a:lnTo>
                  <a:lnTo>
                    <a:pt x="45" y="0"/>
                  </a:lnTo>
                  <a:lnTo>
                    <a:pt x="53" y="0"/>
                  </a:lnTo>
                  <a:lnTo>
                    <a:pt x="57" y="1"/>
                  </a:lnTo>
                  <a:lnTo>
                    <a:pt x="60" y="4"/>
                  </a:lnTo>
                  <a:lnTo>
                    <a:pt x="71" y="6"/>
                  </a:lnTo>
                  <a:lnTo>
                    <a:pt x="77" y="9"/>
                  </a:lnTo>
                  <a:lnTo>
                    <a:pt x="77" y="40"/>
                  </a:lnTo>
                  <a:lnTo>
                    <a:pt x="71" y="38"/>
                  </a:lnTo>
                  <a:lnTo>
                    <a:pt x="68" y="37"/>
                  </a:lnTo>
                  <a:lnTo>
                    <a:pt x="63" y="36"/>
                  </a:lnTo>
                  <a:lnTo>
                    <a:pt x="60" y="35"/>
                  </a:lnTo>
                  <a:lnTo>
                    <a:pt x="55" y="33"/>
                  </a:lnTo>
                  <a:lnTo>
                    <a:pt x="48" y="33"/>
                  </a:lnTo>
                  <a:lnTo>
                    <a:pt x="45" y="34"/>
                  </a:lnTo>
                  <a:lnTo>
                    <a:pt x="42" y="36"/>
                  </a:lnTo>
                  <a:lnTo>
                    <a:pt x="35" y="43"/>
                  </a:lnTo>
                  <a:lnTo>
                    <a:pt x="34" y="46"/>
                  </a:lnTo>
                  <a:lnTo>
                    <a:pt x="34" y="53"/>
                  </a:lnTo>
                  <a:lnTo>
                    <a:pt x="35" y="57"/>
                  </a:lnTo>
                  <a:lnTo>
                    <a:pt x="40" y="64"/>
                  </a:lnTo>
                  <a:lnTo>
                    <a:pt x="42" y="68"/>
                  </a:lnTo>
                  <a:lnTo>
                    <a:pt x="47" y="74"/>
                  </a:lnTo>
                  <a:lnTo>
                    <a:pt x="54" y="82"/>
                  </a:lnTo>
                  <a:lnTo>
                    <a:pt x="67" y="89"/>
                  </a:lnTo>
                  <a:lnTo>
                    <a:pt x="73" y="97"/>
                  </a:lnTo>
                  <a:lnTo>
                    <a:pt x="77" y="104"/>
                  </a:lnTo>
                  <a:lnTo>
                    <a:pt x="81" y="117"/>
                  </a:lnTo>
                  <a:lnTo>
                    <a:pt x="82" y="131"/>
                  </a:lnTo>
                  <a:lnTo>
                    <a:pt x="81" y="145"/>
                  </a:lnTo>
                  <a:lnTo>
                    <a:pt x="78" y="158"/>
                  </a:lnTo>
                  <a:lnTo>
                    <a:pt x="69" y="168"/>
                  </a:lnTo>
                  <a:lnTo>
                    <a:pt x="59" y="175"/>
                  </a:lnTo>
                  <a:lnTo>
                    <a:pt x="48" y="180"/>
                  </a:lnTo>
                  <a:lnTo>
                    <a:pt x="34" y="182"/>
                  </a:lnTo>
                  <a:lnTo>
                    <a:pt x="24" y="182"/>
                  </a:lnTo>
                  <a:lnTo>
                    <a:pt x="16" y="179"/>
                  </a:lnTo>
                  <a:lnTo>
                    <a:pt x="12" y="179"/>
                  </a:lnTo>
                  <a:lnTo>
                    <a:pt x="9" y="178"/>
                  </a:lnTo>
                  <a:lnTo>
                    <a:pt x="2" y="17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45" name="Freeform 45"/>
            <p:cNvSpPr>
              <a:spLocks noEditPoints="1"/>
            </p:cNvSpPr>
            <p:nvPr/>
          </p:nvSpPr>
          <p:spPr bwMode="auto">
            <a:xfrm>
              <a:off x="1453" y="3960"/>
              <a:ext cx="23" cy="35"/>
            </a:xfrm>
            <a:custGeom>
              <a:avLst/>
              <a:gdLst>
                <a:gd name="T0" fmla="*/ 46 w 115"/>
                <a:gd name="T1" fmla="*/ 118 h 175"/>
                <a:gd name="T2" fmla="*/ 69 w 115"/>
                <a:gd name="T3" fmla="*/ 118 h 175"/>
                <a:gd name="T4" fmla="*/ 62 w 115"/>
                <a:gd name="T5" fmla="*/ 80 h 175"/>
                <a:gd name="T6" fmla="*/ 60 w 115"/>
                <a:gd name="T7" fmla="*/ 59 h 175"/>
                <a:gd name="T8" fmla="*/ 57 w 115"/>
                <a:gd name="T9" fmla="*/ 36 h 175"/>
                <a:gd name="T10" fmla="*/ 56 w 115"/>
                <a:gd name="T11" fmla="*/ 56 h 175"/>
                <a:gd name="T12" fmla="*/ 51 w 115"/>
                <a:gd name="T13" fmla="*/ 78 h 175"/>
                <a:gd name="T14" fmla="*/ 50 w 115"/>
                <a:gd name="T15" fmla="*/ 97 h 175"/>
                <a:gd name="T16" fmla="*/ 46 w 115"/>
                <a:gd name="T17" fmla="*/ 118 h 175"/>
                <a:gd name="T18" fmla="*/ 0 w 115"/>
                <a:gd name="T19" fmla="*/ 175 h 175"/>
                <a:gd name="T20" fmla="*/ 40 w 115"/>
                <a:gd name="T21" fmla="*/ 0 h 175"/>
                <a:gd name="T22" fmla="*/ 77 w 115"/>
                <a:gd name="T23" fmla="*/ 0 h 175"/>
                <a:gd name="T24" fmla="*/ 115 w 115"/>
                <a:gd name="T25" fmla="*/ 175 h 175"/>
                <a:gd name="T26" fmla="*/ 80 w 115"/>
                <a:gd name="T27" fmla="*/ 175 h 175"/>
                <a:gd name="T28" fmla="*/ 75 w 115"/>
                <a:gd name="T29" fmla="*/ 147 h 175"/>
                <a:gd name="T30" fmla="*/ 40 w 115"/>
                <a:gd name="T31" fmla="*/ 147 h 175"/>
                <a:gd name="T32" fmla="*/ 34 w 115"/>
                <a:gd name="T33" fmla="*/ 175 h 175"/>
                <a:gd name="T34" fmla="*/ 0 w 115"/>
                <a:gd name="T35" fmla="*/ 175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5" h="175">
                  <a:moveTo>
                    <a:pt x="46" y="118"/>
                  </a:moveTo>
                  <a:lnTo>
                    <a:pt x="69" y="118"/>
                  </a:lnTo>
                  <a:lnTo>
                    <a:pt x="62" y="80"/>
                  </a:lnTo>
                  <a:lnTo>
                    <a:pt x="60" y="59"/>
                  </a:lnTo>
                  <a:lnTo>
                    <a:pt x="57" y="36"/>
                  </a:lnTo>
                  <a:lnTo>
                    <a:pt x="56" y="56"/>
                  </a:lnTo>
                  <a:lnTo>
                    <a:pt x="51" y="78"/>
                  </a:lnTo>
                  <a:lnTo>
                    <a:pt x="50" y="97"/>
                  </a:lnTo>
                  <a:lnTo>
                    <a:pt x="46" y="118"/>
                  </a:lnTo>
                  <a:close/>
                  <a:moveTo>
                    <a:pt x="0" y="175"/>
                  </a:moveTo>
                  <a:lnTo>
                    <a:pt x="40" y="0"/>
                  </a:lnTo>
                  <a:lnTo>
                    <a:pt x="77" y="0"/>
                  </a:lnTo>
                  <a:lnTo>
                    <a:pt x="115" y="175"/>
                  </a:lnTo>
                  <a:lnTo>
                    <a:pt x="80" y="175"/>
                  </a:lnTo>
                  <a:lnTo>
                    <a:pt x="75" y="147"/>
                  </a:lnTo>
                  <a:lnTo>
                    <a:pt x="40" y="147"/>
                  </a:lnTo>
                  <a:lnTo>
                    <a:pt x="34" y="175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-9272"/>
            <a:ext cx="10972800" cy="980872"/>
          </a:xfrm>
        </p:spPr>
        <p:txBody>
          <a:bodyPr>
            <a:normAutofit/>
          </a:bodyPr>
          <a:lstStyle>
            <a:lvl1pPr marL="0" algn="l" defTabSz="914400" rtl="0" eaLnBrk="1" latinLnBrk="0" hangingPunct="1">
              <a:defRPr lang="pt-PT" sz="2400" b="1" kern="1200" dirty="0">
                <a:solidFill>
                  <a:schemeClr val="bg1"/>
                </a:solidFill>
                <a:latin typeface="Trebuchet MS" pitchFamily="34" charset="0"/>
                <a:ea typeface="+mn-ea"/>
                <a:cs typeface="+mn-cs"/>
              </a:defRPr>
            </a:lvl1pPr>
          </a:lstStyle>
          <a:p>
            <a:r>
              <a:rPr lang="pt-PT" dirty="0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609600" y="1196753"/>
            <a:ext cx="10972800" cy="4929411"/>
          </a:xfrm>
        </p:spPr>
        <p:txBody>
          <a:bodyPr/>
          <a:lstStyle>
            <a:lvl1pPr>
              <a:buClr>
                <a:schemeClr val="tx1">
                  <a:lumMod val="65000"/>
                  <a:lumOff val="35000"/>
                </a:schemeClr>
              </a:buClr>
              <a:defRPr>
                <a:solidFill>
                  <a:srgbClr val="121D3E"/>
                </a:solidFill>
                <a:latin typeface="Trebuchet MS" panose="020B0603020202020204" pitchFamily="34" charset="0"/>
              </a:defRPr>
            </a:lvl1pPr>
            <a:lvl2pPr>
              <a:buClr>
                <a:schemeClr val="tx1">
                  <a:lumMod val="65000"/>
                  <a:lumOff val="35000"/>
                </a:schemeClr>
              </a:buClr>
              <a:defRPr>
                <a:solidFill>
                  <a:srgbClr val="121D3E"/>
                </a:solidFill>
                <a:latin typeface="Trebuchet MS" panose="020B0603020202020204" pitchFamily="34" charset="0"/>
              </a:defRPr>
            </a:lvl2pPr>
            <a:lvl3pPr>
              <a:buClr>
                <a:schemeClr val="tx1">
                  <a:lumMod val="65000"/>
                  <a:lumOff val="35000"/>
                </a:schemeClr>
              </a:buClr>
              <a:defRPr>
                <a:solidFill>
                  <a:srgbClr val="121D3E"/>
                </a:solidFill>
                <a:latin typeface="Trebuchet MS" panose="020B0603020202020204" pitchFamily="34" charset="0"/>
              </a:defRPr>
            </a:lvl3pPr>
            <a:lvl4pPr>
              <a:buClr>
                <a:schemeClr val="tx1">
                  <a:lumMod val="65000"/>
                  <a:lumOff val="35000"/>
                </a:schemeClr>
              </a:buClr>
              <a:defRPr>
                <a:solidFill>
                  <a:srgbClr val="121D3E"/>
                </a:solidFill>
                <a:latin typeface="Trebuchet MS" panose="020B0603020202020204" pitchFamily="34" charset="0"/>
              </a:defRPr>
            </a:lvl4pPr>
            <a:lvl5pPr>
              <a:buClr>
                <a:schemeClr val="tx1">
                  <a:lumMod val="65000"/>
                  <a:lumOff val="35000"/>
                </a:schemeClr>
              </a:buClr>
              <a:defRPr>
                <a:solidFill>
                  <a:srgbClr val="121D3E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pt-PT" dirty="0"/>
              <a:t>Clique para editar os estilos</a:t>
            </a:r>
          </a:p>
          <a:p>
            <a:pPr lvl="1"/>
            <a:r>
              <a:rPr lang="pt-PT" dirty="0"/>
              <a:t>Segundo nível</a:t>
            </a:r>
          </a:p>
          <a:p>
            <a:pPr lvl="2"/>
            <a:r>
              <a:rPr lang="pt-PT" dirty="0"/>
              <a:t>Terceiro nível</a:t>
            </a:r>
          </a:p>
          <a:p>
            <a:pPr lvl="3"/>
            <a:r>
              <a:rPr lang="pt-PT" dirty="0"/>
              <a:t>Quarto nível</a:t>
            </a:r>
          </a:p>
          <a:p>
            <a:pPr lvl="4"/>
            <a:r>
              <a:rPr lang="pt-PT" dirty="0"/>
              <a:t>Quinto nível</a:t>
            </a:r>
          </a:p>
        </p:txBody>
      </p:sp>
      <p:sp>
        <p:nvSpPr>
          <p:cNvPr id="51" name="Marcador de Posição da Imagem 50"/>
          <p:cNvSpPr>
            <a:spLocks noGrp="1"/>
          </p:cNvSpPr>
          <p:nvPr>
            <p:ph type="pic" sz="quarter" idx="17" hasCustomPrompt="1"/>
          </p:nvPr>
        </p:nvSpPr>
        <p:spPr>
          <a:xfrm>
            <a:off x="623393" y="6309321"/>
            <a:ext cx="1919188" cy="417513"/>
          </a:xfrm>
        </p:spPr>
        <p:txBody>
          <a:bodyPr>
            <a:noAutofit/>
          </a:bodyPr>
          <a:lstStyle>
            <a:lvl1pPr>
              <a:defRPr sz="1050">
                <a:latin typeface="Trebuchet MS" panose="020B0603020202020204" pitchFamily="34" charset="0"/>
              </a:defRPr>
            </a:lvl1pPr>
          </a:lstStyle>
          <a:p>
            <a:r>
              <a:rPr lang="pt-PT"/>
              <a:t>Logo nome / Evento</a:t>
            </a:r>
          </a:p>
        </p:txBody>
      </p:sp>
      <p:sp>
        <p:nvSpPr>
          <p:cNvPr id="56" name="Marcador de Posição do Número do Diapositivo 55"/>
          <p:cNvSpPr>
            <a:spLocks noGrp="1"/>
          </p:cNvSpPr>
          <p:nvPr>
            <p:ph type="sldNum" sz="quarter" idx="20"/>
          </p:nvPr>
        </p:nvSpPr>
        <p:spPr>
          <a:xfrm>
            <a:off x="4655840" y="6356351"/>
            <a:ext cx="2844800" cy="365125"/>
          </a:xfrm>
        </p:spPr>
        <p:txBody>
          <a:bodyPr/>
          <a:lstStyle>
            <a:lvl1pPr algn="ctr">
              <a:defRPr>
                <a:solidFill>
                  <a:srgbClr val="121D3E"/>
                </a:solidFill>
                <a:latin typeface="Trebuchet MS" panose="020B0603020202020204" pitchFamily="34" charset="0"/>
              </a:defRPr>
            </a:lvl1pPr>
          </a:lstStyle>
          <a:p>
            <a:fld id="{7476B875-A27F-485C-9DC7-4EAD9E24E10D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739394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3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5605909" y="-5624717"/>
            <a:ext cx="981336" cy="12229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0"/>
          <a:stretch/>
        </p:blipFill>
        <p:spPr bwMode="auto">
          <a:xfrm rot="5400000">
            <a:off x="5749576" y="417998"/>
            <a:ext cx="693992" cy="12229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ângulo 7"/>
          <p:cNvSpPr/>
          <p:nvPr userDrawn="1"/>
        </p:nvSpPr>
        <p:spPr>
          <a:xfrm>
            <a:off x="-18202" y="-9272"/>
            <a:ext cx="12229555" cy="990000"/>
          </a:xfrm>
          <a:prstGeom prst="rect">
            <a:avLst/>
          </a:prstGeom>
          <a:solidFill>
            <a:srgbClr val="121D3E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PT" sz="1200" b="1">
              <a:latin typeface="Trebuchet MS" panose="020B0603020202020204" pitchFamily="34" charset="0"/>
            </a:endParaRPr>
          </a:p>
        </p:txBody>
      </p:sp>
      <p:grpSp>
        <p:nvGrpSpPr>
          <p:cNvPr id="10" name="Group 10"/>
          <p:cNvGrpSpPr>
            <a:grpSpLocks noChangeAspect="1"/>
          </p:cNvGrpSpPr>
          <p:nvPr userDrawn="1"/>
        </p:nvGrpSpPr>
        <p:grpSpPr bwMode="auto">
          <a:xfrm>
            <a:off x="10320470" y="6257788"/>
            <a:ext cx="1261517" cy="483581"/>
            <a:chOff x="748" y="3657"/>
            <a:chExt cx="728" cy="348"/>
          </a:xfrm>
        </p:grpSpPr>
        <p:sp>
          <p:nvSpPr>
            <p:cNvPr id="11" name="Freeform 11"/>
            <p:cNvSpPr>
              <a:spLocks noEditPoints="1"/>
            </p:cNvSpPr>
            <p:nvPr/>
          </p:nvSpPr>
          <p:spPr bwMode="auto">
            <a:xfrm>
              <a:off x="748" y="3657"/>
              <a:ext cx="548" cy="283"/>
            </a:xfrm>
            <a:custGeom>
              <a:avLst/>
              <a:gdLst>
                <a:gd name="T0" fmla="*/ 1249 w 2742"/>
                <a:gd name="T1" fmla="*/ 948 h 1414"/>
                <a:gd name="T2" fmla="*/ 1183 w 2742"/>
                <a:gd name="T3" fmla="*/ 866 h 1414"/>
                <a:gd name="T4" fmla="*/ 1103 w 2742"/>
                <a:gd name="T5" fmla="*/ 866 h 1414"/>
                <a:gd name="T6" fmla="*/ 1037 w 2742"/>
                <a:gd name="T7" fmla="*/ 948 h 1414"/>
                <a:gd name="T8" fmla="*/ 1016 w 2742"/>
                <a:gd name="T9" fmla="*/ 1106 h 1414"/>
                <a:gd name="T10" fmla="*/ 1066 w 2742"/>
                <a:gd name="T11" fmla="*/ 1234 h 1414"/>
                <a:gd name="T12" fmla="*/ 1143 w 2742"/>
                <a:gd name="T13" fmla="*/ 1274 h 1414"/>
                <a:gd name="T14" fmla="*/ 1217 w 2742"/>
                <a:gd name="T15" fmla="*/ 1235 h 1414"/>
                <a:gd name="T16" fmla="*/ 1264 w 2742"/>
                <a:gd name="T17" fmla="*/ 1129 h 1414"/>
                <a:gd name="T18" fmla="*/ 544 w 2742"/>
                <a:gd name="T19" fmla="*/ 948 h 1414"/>
                <a:gd name="T20" fmla="*/ 510 w 2742"/>
                <a:gd name="T21" fmla="*/ 865 h 1414"/>
                <a:gd name="T22" fmla="*/ 442 w 2742"/>
                <a:gd name="T23" fmla="*/ 831 h 1414"/>
                <a:gd name="T24" fmla="*/ 339 w 2742"/>
                <a:gd name="T25" fmla="*/ 861 h 1414"/>
                <a:gd name="T26" fmla="*/ 282 w 2742"/>
                <a:gd name="T27" fmla="*/ 948 h 1414"/>
                <a:gd name="T28" fmla="*/ 1515 w 2742"/>
                <a:gd name="T29" fmla="*/ 311 h 1414"/>
                <a:gd name="T30" fmla="*/ 1183 w 2742"/>
                <a:gd name="T31" fmla="*/ 677 h 1414"/>
                <a:gd name="T32" fmla="*/ 1025 w 2742"/>
                <a:gd name="T33" fmla="*/ 677 h 1414"/>
                <a:gd name="T34" fmla="*/ 882 w 2742"/>
                <a:gd name="T35" fmla="*/ 753 h 1414"/>
                <a:gd name="T36" fmla="*/ 777 w 2742"/>
                <a:gd name="T37" fmla="*/ 899 h 1414"/>
                <a:gd name="T38" fmla="*/ 690 w 2742"/>
                <a:gd name="T39" fmla="*/ 775 h 1414"/>
                <a:gd name="T40" fmla="*/ 521 w 2742"/>
                <a:gd name="T41" fmla="*/ 680 h 1414"/>
                <a:gd name="T42" fmla="*/ 321 w 2742"/>
                <a:gd name="T43" fmla="*/ 677 h 1414"/>
                <a:gd name="T44" fmla="*/ 155 w 2742"/>
                <a:gd name="T45" fmla="*/ 753 h 1414"/>
                <a:gd name="T46" fmla="*/ 41 w 2742"/>
                <a:gd name="T47" fmla="*/ 893 h 1414"/>
                <a:gd name="T48" fmla="*/ 2 w 2742"/>
                <a:gd name="T49" fmla="*/ 1067 h 1414"/>
                <a:gd name="T50" fmla="*/ 41 w 2742"/>
                <a:gd name="T51" fmla="*/ 1242 h 1414"/>
                <a:gd name="T52" fmla="*/ 143 w 2742"/>
                <a:gd name="T53" fmla="*/ 1368 h 1414"/>
                <a:gd name="T54" fmla="*/ 0 w 2742"/>
                <a:gd name="T55" fmla="*/ 1414 h 1414"/>
                <a:gd name="T56" fmla="*/ 878 w 2742"/>
                <a:gd name="T57" fmla="*/ 1372 h 1414"/>
                <a:gd name="T58" fmla="*/ 778 w 2742"/>
                <a:gd name="T59" fmla="*/ 1233 h 1414"/>
                <a:gd name="T60" fmla="*/ 270 w 2742"/>
                <a:gd name="T61" fmla="*/ 1101 h 1414"/>
                <a:gd name="T62" fmla="*/ 308 w 2742"/>
                <a:gd name="T63" fmla="*/ 1207 h 1414"/>
                <a:gd name="T64" fmla="*/ 416 w 2742"/>
                <a:gd name="T65" fmla="*/ 1268 h 1414"/>
                <a:gd name="T66" fmla="*/ 561 w 2742"/>
                <a:gd name="T67" fmla="*/ 1268 h 1414"/>
                <a:gd name="T68" fmla="*/ 772 w 2742"/>
                <a:gd name="T69" fmla="*/ 1322 h 1414"/>
                <a:gd name="T70" fmla="*/ 641 w 2742"/>
                <a:gd name="T71" fmla="*/ 1414 h 1414"/>
                <a:gd name="T72" fmla="*/ 1332 w 2742"/>
                <a:gd name="T73" fmla="*/ 1378 h 1414"/>
                <a:gd name="T74" fmla="*/ 2273 w 2742"/>
                <a:gd name="T75" fmla="*/ 928 h 1414"/>
                <a:gd name="T76" fmla="*/ 2347 w 2742"/>
                <a:gd name="T77" fmla="*/ 874 h 1414"/>
                <a:gd name="T78" fmla="*/ 2433 w 2742"/>
                <a:gd name="T79" fmla="*/ 877 h 1414"/>
                <a:gd name="T80" fmla="*/ 2476 w 2742"/>
                <a:gd name="T81" fmla="*/ 940 h 1414"/>
                <a:gd name="T82" fmla="*/ 2483 w 2742"/>
                <a:gd name="T83" fmla="*/ 1414 h 1414"/>
                <a:gd name="T84" fmla="*/ 2733 w 2742"/>
                <a:gd name="T85" fmla="*/ 879 h 1414"/>
                <a:gd name="T86" fmla="*/ 2667 w 2742"/>
                <a:gd name="T87" fmla="*/ 755 h 1414"/>
                <a:gd name="T88" fmla="*/ 2548 w 2742"/>
                <a:gd name="T89" fmla="*/ 684 h 1414"/>
                <a:gd name="T90" fmla="*/ 2391 w 2742"/>
                <a:gd name="T91" fmla="*/ 671 h 1414"/>
                <a:gd name="T92" fmla="*/ 2254 w 2742"/>
                <a:gd name="T93" fmla="*/ 716 h 1414"/>
                <a:gd name="T94" fmla="*/ 2144 w 2742"/>
                <a:gd name="T95" fmla="*/ 722 h 1414"/>
                <a:gd name="T96" fmla="*/ 2021 w 2742"/>
                <a:gd name="T97" fmla="*/ 675 h 1414"/>
                <a:gd name="T98" fmla="*/ 1864 w 2742"/>
                <a:gd name="T99" fmla="*/ 677 h 1414"/>
                <a:gd name="T100" fmla="*/ 1732 w 2742"/>
                <a:gd name="T101" fmla="*/ 741 h 1414"/>
                <a:gd name="T102" fmla="*/ 1515 w 2742"/>
                <a:gd name="T103" fmla="*/ 683 h 1414"/>
                <a:gd name="T104" fmla="*/ 1788 w 2742"/>
                <a:gd name="T105" fmla="*/ 928 h 1414"/>
                <a:gd name="T106" fmla="*/ 1876 w 2742"/>
                <a:gd name="T107" fmla="*/ 870 h 1414"/>
                <a:gd name="T108" fmla="*/ 1954 w 2742"/>
                <a:gd name="T109" fmla="*/ 881 h 1414"/>
                <a:gd name="T110" fmla="*/ 1990 w 2742"/>
                <a:gd name="T111" fmla="*/ 940 h 1414"/>
                <a:gd name="T112" fmla="*/ 1999 w 2742"/>
                <a:gd name="T113" fmla="*/ 1414 h 1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742" h="1414">
                  <a:moveTo>
                    <a:pt x="1269" y="1063"/>
                  </a:moveTo>
                  <a:lnTo>
                    <a:pt x="1267" y="1022"/>
                  </a:lnTo>
                  <a:lnTo>
                    <a:pt x="1260" y="983"/>
                  </a:lnTo>
                  <a:lnTo>
                    <a:pt x="1249" y="948"/>
                  </a:lnTo>
                  <a:lnTo>
                    <a:pt x="1232" y="916"/>
                  </a:lnTo>
                  <a:lnTo>
                    <a:pt x="1218" y="895"/>
                  </a:lnTo>
                  <a:lnTo>
                    <a:pt x="1201" y="877"/>
                  </a:lnTo>
                  <a:lnTo>
                    <a:pt x="1183" y="866"/>
                  </a:lnTo>
                  <a:lnTo>
                    <a:pt x="1163" y="858"/>
                  </a:lnTo>
                  <a:lnTo>
                    <a:pt x="1143" y="856"/>
                  </a:lnTo>
                  <a:lnTo>
                    <a:pt x="1123" y="858"/>
                  </a:lnTo>
                  <a:lnTo>
                    <a:pt x="1103" y="866"/>
                  </a:lnTo>
                  <a:lnTo>
                    <a:pt x="1085" y="877"/>
                  </a:lnTo>
                  <a:lnTo>
                    <a:pt x="1068" y="895"/>
                  </a:lnTo>
                  <a:lnTo>
                    <a:pt x="1054" y="916"/>
                  </a:lnTo>
                  <a:lnTo>
                    <a:pt x="1037" y="948"/>
                  </a:lnTo>
                  <a:lnTo>
                    <a:pt x="1024" y="983"/>
                  </a:lnTo>
                  <a:lnTo>
                    <a:pt x="1016" y="1022"/>
                  </a:lnTo>
                  <a:lnTo>
                    <a:pt x="1014" y="1063"/>
                  </a:lnTo>
                  <a:lnTo>
                    <a:pt x="1016" y="1106"/>
                  </a:lnTo>
                  <a:lnTo>
                    <a:pt x="1024" y="1143"/>
                  </a:lnTo>
                  <a:lnTo>
                    <a:pt x="1035" y="1179"/>
                  </a:lnTo>
                  <a:lnTo>
                    <a:pt x="1051" y="1210"/>
                  </a:lnTo>
                  <a:lnTo>
                    <a:pt x="1066" y="1234"/>
                  </a:lnTo>
                  <a:lnTo>
                    <a:pt x="1083" y="1251"/>
                  </a:lnTo>
                  <a:lnTo>
                    <a:pt x="1102" y="1264"/>
                  </a:lnTo>
                  <a:lnTo>
                    <a:pt x="1122" y="1272"/>
                  </a:lnTo>
                  <a:lnTo>
                    <a:pt x="1143" y="1274"/>
                  </a:lnTo>
                  <a:lnTo>
                    <a:pt x="1163" y="1272"/>
                  </a:lnTo>
                  <a:lnTo>
                    <a:pt x="1182" y="1264"/>
                  </a:lnTo>
                  <a:lnTo>
                    <a:pt x="1200" y="1252"/>
                  </a:lnTo>
                  <a:lnTo>
                    <a:pt x="1217" y="1235"/>
                  </a:lnTo>
                  <a:lnTo>
                    <a:pt x="1232" y="1213"/>
                  </a:lnTo>
                  <a:lnTo>
                    <a:pt x="1246" y="1187"/>
                  </a:lnTo>
                  <a:lnTo>
                    <a:pt x="1257" y="1159"/>
                  </a:lnTo>
                  <a:lnTo>
                    <a:pt x="1264" y="1129"/>
                  </a:lnTo>
                  <a:lnTo>
                    <a:pt x="1268" y="1097"/>
                  </a:lnTo>
                  <a:lnTo>
                    <a:pt x="1269" y="1063"/>
                  </a:lnTo>
                  <a:close/>
                  <a:moveTo>
                    <a:pt x="282" y="948"/>
                  </a:moveTo>
                  <a:lnTo>
                    <a:pt x="544" y="948"/>
                  </a:lnTo>
                  <a:lnTo>
                    <a:pt x="542" y="924"/>
                  </a:lnTo>
                  <a:lnTo>
                    <a:pt x="535" y="901"/>
                  </a:lnTo>
                  <a:lnTo>
                    <a:pt x="524" y="882"/>
                  </a:lnTo>
                  <a:lnTo>
                    <a:pt x="510" y="865"/>
                  </a:lnTo>
                  <a:lnTo>
                    <a:pt x="496" y="852"/>
                  </a:lnTo>
                  <a:lnTo>
                    <a:pt x="481" y="842"/>
                  </a:lnTo>
                  <a:lnTo>
                    <a:pt x="462" y="836"/>
                  </a:lnTo>
                  <a:lnTo>
                    <a:pt x="442" y="831"/>
                  </a:lnTo>
                  <a:lnTo>
                    <a:pt x="420" y="830"/>
                  </a:lnTo>
                  <a:lnTo>
                    <a:pt x="394" y="833"/>
                  </a:lnTo>
                  <a:lnTo>
                    <a:pt x="366" y="845"/>
                  </a:lnTo>
                  <a:lnTo>
                    <a:pt x="339" y="861"/>
                  </a:lnTo>
                  <a:lnTo>
                    <a:pt x="321" y="878"/>
                  </a:lnTo>
                  <a:lnTo>
                    <a:pt x="305" y="898"/>
                  </a:lnTo>
                  <a:lnTo>
                    <a:pt x="292" y="922"/>
                  </a:lnTo>
                  <a:lnTo>
                    <a:pt x="282" y="948"/>
                  </a:lnTo>
                  <a:close/>
                  <a:moveTo>
                    <a:pt x="0" y="1414"/>
                  </a:moveTo>
                  <a:lnTo>
                    <a:pt x="0" y="0"/>
                  </a:lnTo>
                  <a:lnTo>
                    <a:pt x="1515" y="0"/>
                  </a:lnTo>
                  <a:lnTo>
                    <a:pt x="1515" y="311"/>
                  </a:lnTo>
                  <a:lnTo>
                    <a:pt x="1256" y="311"/>
                  </a:lnTo>
                  <a:lnTo>
                    <a:pt x="1256" y="701"/>
                  </a:lnTo>
                  <a:lnTo>
                    <a:pt x="1220" y="687"/>
                  </a:lnTo>
                  <a:lnTo>
                    <a:pt x="1183" y="677"/>
                  </a:lnTo>
                  <a:lnTo>
                    <a:pt x="1147" y="671"/>
                  </a:lnTo>
                  <a:lnTo>
                    <a:pt x="1109" y="668"/>
                  </a:lnTo>
                  <a:lnTo>
                    <a:pt x="1066" y="671"/>
                  </a:lnTo>
                  <a:lnTo>
                    <a:pt x="1025" y="677"/>
                  </a:lnTo>
                  <a:lnTo>
                    <a:pt x="987" y="690"/>
                  </a:lnTo>
                  <a:lnTo>
                    <a:pt x="950" y="706"/>
                  </a:lnTo>
                  <a:lnTo>
                    <a:pt x="916" y="727"/>
                  </a:lnTo>
                  <a:lnTo>
                    <a:pt x="882" y="753"/>
                  </a:lnTo>
                  <a:lnTo>
                    <a:pt x="852" y="784"/>
                  </a:lnTo>
                  <a:lnTo>
                    <a:pt x="823" y="820"/>
                  </a:lnTo>
                  <a:lnTo>
                    <a:pt x="797" y="859"/>
                  </a:lnTo>
                  <a:lnTo>
                    <a:pt x="777" y="899"/>
                  </a:lnTo>
                  <a:lnTo>
                    <a:pt x="762" y="866"/>
                  </a:lnTo>
                  <a:lnTo>
                    <a:pt x="742" y="833"/>
                  </a:lnTo>
                  <a:lnTo>
                    <a:pt x="718" y="803"/>
                  </a:lnTo>
                  <a:lnTo>
                    <a:pt x="690" y="775"/>
                  </a:lnTo>
                  <a:lnTo>
                    <a:pt x="651" y="742"/>
                  </a:lnTo>
                  <a:lnTo>
                    <a:pt x="611" y="715"/>
                  </a:lnTo>
                  <a:lnTo>
                    <a:pt x="567" y="695"/>
                  </a:lnTo>
                  <a:lnTo>
                    <a:pt x="521" y="680"/>
                  </a:lnTo>
                  <a:lnTo>
                    <a:pt x="472" y="672"/>
                  </a:lnTo>
                  <a:lnTo>
                    <a:pt x="420" y="668"/>
                  </a:lnTo>
                  <a:lnTo>
                    <a:pt x="369" y="671"/>
                  </a:lnTo>
                  <a:lnTo>
                    <a:pt x="321" y="677"/>
                  </a:lnTo>
                  <a:lnTo>
                    <a:pt x="275" y="690"/>
                  </a:lnTo>
                  <a:lnTo>
                    <a:pt x="233" y="706"/>
                  </a:lnTo>
                  <a:lnTo>
                    <a:pt x="193" y="727"/>
                  </a:lnTo>
                  <a:lnTo>
                    <a:pt x="155" y="753"/>
                  </a:lnTo>
                  <a:lnTo>
                    <a:pt x="120" y="784"/>
                  </a:lnTo>
                  <a:lnTo>
                    <a:pt x="89" y="819"/>
                  </a:lnTo>
                  <a:lnTo>
                    <a:pt x="62" y="855"/>
                  </a:lnTo>
                  <a:lnTo>
                    <a:pt x="41" y="893"/>
                  </a:lnTo>
                  <a:lnTo>
                    <a:pt x="24" y="934"/>
                  </a:lnTo>
                  <a:lnTo>
                    <a:pt x="12" y="976"/>
                  </a:lnTo>
                  <a:lnTo>
                    <a:pt x="4" y="1020"/>
                  </a:lnTo>
                  <a:lnTo>
                    <a:pt x="2" y="1067"/>
                  </a:lnTo>
                  <a:lnTo>
                    <a:pt x="4" y="1113"/>
                  </a:lnTo>
                  <a:lnTo>
                    <a:pt x="12" y="1158"/>
                  </a:lnTo>
                  <a:lnTo>
                    <a:pt x="24" y="1200"/>
                  </a:lnTo>
                  <a:lnTo>
                    <a:pt x="41" y="1242"/>
                  </a:lnTo>
                  <a:lnTo>
                    <a:pt x="62" y="1280"/>
                  </a:lnTo>
                  <a:lnTo>
                    <a:pt x="89" y="1315"/>
                  </a:lnTo>
                  <a:lnTo>
                    <a:pt x="120" y="1349"/>
                  </a:lnTo>
                  <a:lnTo>
                    <a:pt x="143" y="1368"/>
                  </a:lnTo>
                  <a:lnTo>
                    <a:pt x="166" y="1385"/>
                  </a:lnTo>
                  <a:lnTo>
                    <a:pt x="192" y="1401"/>
                  </a:lnTo>
                  <a:lnTo>
                    <a:pt x="218" y="1414"/>
                  </a:lnTo>
                  <a:lnTo>
                    <a:pt x="0" y="1414"/>
                  </a:lnTo>
                  <a:close/>
                  <a:moveTo>
                    <a:pt x="641" y="1414"/>
                  </a:moveTo>
                  <a:lnTo>
                    <a:pt x="936" y="1414"/>
                  </a:lnTo>
                  <a:lnTo>
                    <a:pt x="906" y="1394"/>
                  </a:lnTo>
                  <a:lnTo>
                    <a:pt x="878" y="1372"/>
                  </a:lnTo>
                  <a:lnTo>
                    <a:pt x="852" y="1345"/>
                  </a:lnTo>
                  <a:lnTo>
                    <a:pt x="823" y="1310"/>
                  </a:lnTo>
                  <a:lnTo>
                    <a:pt x="799" y="1273"/>
                  </a:lnTo>
                  <a:lnTo>
                    <a:pt x="778" y="1233"/>
                  </a:lnTo>
                  <a:lnTo>
                    <a:pt x="763" y="1191"/>
                  </a:lnTo>
                  <a:lnTo>
                    <a:pt x="752" y="1147"/>
                  </a:lnTo>
                  <a:lnTo>
                    <a:pt x="745" y="1101"/>
                  </a:lnTo>
                  <a:lnTo>
                    <a:pt x="270" y="1101"/>
                  </a:lnTo>
                  <a:lnTo>
                    <a:pt x="272" y="1131"/>
                  </a:lnTo>
                  <a:lnTo>
                    <a:pt x="280" y="1159"/>
                  </a:lnTo>
                  <a:lnTo>
                    <a:pt x="291" y="1184"/>
                  </a:lnTo>
                  <a:lnTo>
                    <a:pt x="308" y="1207"/>
                  </a:lnTo>
                  <a:lnTo>
                    <a:pt x="328" y="1227"/>
                  </a:lnTo>
                  <a:lnTo>
                    <a:pt x="353" y="1245"/>
                  </a:lnTo>
                  <a:lnTo>
                    <a:pt x="382" y="1258"/>
                  </a:lnTo>
                  <a:lnTo>
                    <a:pt x="416" y="1268"/>
                  </a:lnTo>
                  <a:lnTo>
                    <a:pt x="452" y="1274"/>
                  </a:lnTo>
                  <a:lnTo>
                    <a:pt x="492" y="1276"/>
                  </a:lnTo>
                  <a:lnTo>
                    <a:pt x="527" y="1274"/>
                  </a:lnTo>
                  <a:lnTo>
                    <a:pt x="561" y="1268"/>
                  </a:lnTo>
                  <a:lnTo>
                    <a:pt x="593" y="1259"/>
                  </a:lnTo>
                  <a:lnTo>
                    <a:pt x="635" y="1238"/>
                  </a:lnTo>
                  <a:lnTo>
                    <a:pt x="674" y="1210"/>
                  </a:lnTo>
                  <a:lnTo>
                    <a:pt x="772" y="1322"/>
                  </a:lnTo>
                  <a:lnTo>
                    <a:pt x="744" y="1349"/>
                  </a:lnTo>
                  <a:lnTo>
                    <a:pt x="713" y="1373"/>
                  </a:lnTo>
                  <a:lnTo>
                    <a:pt x="679" y="1394"/>
                  </a:lnTo>
                  <a:lnTo>
                    <a:pt x="641" y="1414"/>
                  </a:lnTo>
                  <a:close/>
                  <a:moveTo>
                    <a:pt x="1282" y="1414"/>
                  </a:moveTo>
                  <a:lnTo>
                    <a:pt x="1422" y="1414"/>
                  </a:lnTo>
                  <a:lnTo>
                    <a:pt x="1356" y="1356"/>
                  </a:lnTo>
                  <a:lnTo>
                    <a:pt x="1332" y="1378"/>
                  </a:lnTo>
                  <a:lnTo>
                    <a:pt x="1307" y="1398"/>
                  </a:lnTo>
                  <a:lnTo>
                    <a:pt x="1282" y="1414"/>
                  </a:lnTo>
                  <a:close/>
                  <a:moveTo>
                    <a:pt x="2258" y="954"/>
                  </a:moveTo>
                  <a:lnTo>
                    <a:pt x="2273" y="928"/>
                  </a:lnTo>
                  <a:lnTo>
                    <a:pt x="2291" y="907"/>
                  </a:lnTo>
                  <a:lnTo>
                    <a:pt x="2312" y="890"/>
                  </a:lnTo>
                  <a:lnTo>
                    <a:pt x="2329" y="880"/>
                  </a:lnTo>
                  <a:lnTo>
                    <a:pt x="2347" y="874"/>
                  </a:lnTo>
                  <a:lnTo>
                    <a:pt x="2368" y="868"/>
                  </a:lnTo>
                  <a:lnTo>
                    <a:pt x="2390" y="867"/>
                  </a:lnTo>
                  <a:lnTo>
                    <a:pt x="2413" y="869"/>
                  </a:lnTo>
                  <a:lnTo>
                    <a:pt x="2433" y="877"/>
                  </a:lnTo>
                  <a:lnTo>
                    <a:pt x="2449" y="889"/>
                  </a:lnTo>
                  <a:lnTo>
                    <a:pt x="2463" y="905"/>
                  </a:lnTo>
                  <a:lnTo>
                    <a:pt x="2471" y="920"/>
                  </a:lnTo>
                  <a:lnTo>
                    <a:pt x="2476" y="940"/>
                  </a:lnTo>
                  <a:lnTo>
                    <a:pt x="2480" y="965"/>
                  </a:lnTo>
                  <a:lnTo>
                    <a:pt x="2482" y="993"/>
                  </a:lnTo>
                  <a:lnTo>
                    <a:pt x="2483" y="1025"/>
                  </a:lnTo>
                  <a:lnTo>
                    <a:pt x="2483" y="1414"/>
                  </a:lnTo>
                  <a:lnTo>
                    <a:pt x="2742" y="1414"/>
                  </a:lnTo>
                  <a:lnTo>
                    <a:pt x="2742" y="956"/>
                  </a:lnTo>
                  <a:lnTo>
                    <a:pt x="2739" y="916"/>
                  </a:lnTo>
                  <a:lnTo>
                    <a:pt x="2733" y="879"/>
                  </a:lnTo>
                  <a:lnTo>
                    <a:pt x="2723" y="843"/>
                  </a:lnTo>
                  <a:lnTo>
                    <a:pt x="2708" y="812"/>
                  </a:lnTo>
                  <a:lnTo>
                    <a:pt x="2689" y="782"/>
                  </a:lnTo>
                  <a:lnTo>
                    <a:pt x="2667" y="755"/>
                  </a:lnTo>
                  <a:lnTo>
                    <a:pt x="2642" y="732"/>
                  </a:lnTo>
                  <a:lnTo>
                    <a:pt x="2613" y="713"/>
                  </a:lnTo>
                  <a:lnTo>
                    <a:pt x="2582" y="696"/>
                  </a:lnTo>
                  <a:lnTo>
                    <a:pt x="2548" y="684"/>
                  </a:lnTo>
                  <a:lnTo>
                    <a:pt x="2510" y="675"/>
                  </a:lnTo>
                  <a:lnTo>
                    <a:pt x="2470" y="671"/>
                  </a:lnTo>
                  <a:lnTo>
                    <a:pt x="2425" y="668"/>
                  </a:lnTo>
                  <a:lnTo>
                    <a:pt x="2391" y="671"/>
                  </a:lnTo>
                  <a:lnTo>
                    <a:pt x="2358" y="675"/>
                  </a:lnTo>
                  <a:lnTo>
                    <a:pt x="2323" y="684"/>
                  </a:lnTo>
                  <a:lnTo>
                    <a:pt x="2290" y="697"/>
                  </a:lnTo>
                  <a:lnTo>
                    <a:pt x="2254" y="716"/>
                  </a:lnTo>
                  <a:lnTo>
                    <a:pt x="2222" y="738"/>
                  </a:lnTo>
                  <a:lnTo>
                    <a:pt x="2192" y="763"/>
                  </a:lnTo>
                  <a:lnTo>
                    <a:pt x="2169" y="741"/>
                  </a:lnTo>
                  <a:lnTo>
                    <a:pt x="2144" y="722"/>
                  </a:lnTo>
                  <a:lnTo>
                    <a:pt x="2117" y="705"/>
                  </a:lnTo>
                  <a:lnTo>
                    <a:pt x="2088" y="692"/>
                  </a:lnTo>
                  <a:lnTo>
                    <a:pt x="2057" y="682"/>
                  </a:lnTo>
                  <a:lnTo>
                    <a:pt x="2021" y="675"/>
                  </a:lnTo>
                  <a:lnTo>
                    <a:pt x="1983" y="669"/>
                  </a:lnTo>
                  <a:lnTo>
                    <a:pt x="1941" y="668"/>
                  </a:lnTo>
                  <a:lnTo>
                    <a:pt x="1902" y="671"/>
                  </a:lnTo>
                  <a:lnTo>
                    <a:pt x="1864" y="677"/>
                  </a:lnTo>
                  <a:lnTo>
                    <a:pt x="1827" y="690"/>
                  </a:lnTo>
                  <a:lnTo>
                    <a:pt x="1791" y="706"/>
                  </a:lnTo>
                  <a:lnTo>
                    <a:pt x="1760" y="722"/>
                  </a:lnTo>
                  <a:lnTo>
                    <a:pt x="1732" y="741"/>
                  </a:lnTo>
                  <a:lnTo>
                    <a:pt x="1707" y="761"/>
                  </a:lnTo>
                  <a:lnTo>
                    <a:pt x="1684" y="784"/>
                  </a:lnTo>
                  <a:lnTo>
                    <a:pt x="1569" y="683"/>
                  </a:lnTo>
                  <a:lnTo>
                    <a:pt x="1515" y="683"/>
                  </a:lnTo>
                  <a:lnTo>
                    <a:pt x="1515" y="1414"/>
                  </a:lnTo>
                  <a:lnTo>
                    <a:pt x="1771" y="1414"/>
                  </a:lnTo>
                  <a:lnTo>
                    <a:pt x="1771" y="954"/>
                  </a:lnTo>
                  <a:lnTo>
                    <a:pt x="1788" y="928"/>
                  </a:lnTo>
                  <a:lnTo>
                    <a:pt x="1807" y="907"/>
                  </a:lnTo>
                  <a:lnTo>
                    <a:pt x="1828" y="890"/>
                  </a:lnTo>
                  <a:lnTo>
                    <a:pt x="1850" y="878"/>
                  </a:lnTo>
                  <a:lnTo>
                    <a:pt x="1876" y="870"/>
                  </a:lnTo>
                  <a:lnTo>
                    <a:pt x="1904" y="867"/>
                  </a:lnTo>
                  <a:lnTo>
                    <a:pt x="1923" y="869"/>
                  </a:lnTo>
                  <a:lnTo>
                    <a:pt x="1940" y="874"/>
                  </a:lnTo>
                  <a:lnTo>
                    <a:pt x="1954" y="881"/>
                  </a:lnTo>
                  <a:lnTo>
                    <a:pt x="1965" y="891"/>
                  </a:lnTo>
                  <a:lnTo>
                    <a:pt x="1975" y="905"/>
                  </a:lnTo>
                  <a:lnTo>
                    <a:pt x="1983" y="920"/>
                  </a:lnTo>
                  <a:lnTo>
                    <a:pt x="1990" y="940"/>
                  </a:lnTo>
                  <a:lnTo>
                    <a:pt x="1994" y="965"/>
                  </a:lnTo>
                  <a:lnTo>
                    <a:pt x="1998" y="993"/>
                  </a:lnTo>
                  <a:lnTo>
                    <a:pt x="1999" y="1025"/>
                  </a:lnTo>
                  <a:lnTo>
                    <a:pt x="1999" y="1414"/>
                  </a:lnTo>
                  <a:lnTo>
                    <a:pt x="2258" y="1414"/>
                  </a:lnTo>
                  <a:lnTo>
                    <a:pt x="2258" y="9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12" name="Freeform 12"/>
            <p:cNvSpPr>
              <a:spLocks/>
            </p:cNvSpPr>
            <p:nvPr/>
          </p:nvSpPr>
          <p:spPr bwMode="auto">
            <a:xfrm>
              <a:off x="751" y="3960"/>
              <a:ext cx="15" cy="35"/>
            </a:xfrm>
            <a:custGeom>
              <a:avLst/>
              <a:gdLst>
                <a:gd name="T0" fmla="*/ 0 w 74"/>
                <a:gd name="T1" fmla="*/ 175 h 175"/>
                <a:gd name="T2" fmla="*/ 0 w 74"/>
                <a:gd name="T3" fmla="*/ 0 h 175"/>
                <a:gd name="T4" fmla="*/ 74 w 74"/>
                <a:gd name="T5" fmla="*/ 0 h 175"/>
                <a:gd name="T6" fmla="*/ 74 w 74"/>
                <a:gd name="T7" fmla="*/ 31 h 175"/>
                <a:gd name="T8" fmla="*/ 34 w 74"/>
                <a:gd name="T9" fmla="*/ 31 h 175"/>
                <a:gd name="T10" fmla="*/ 34 w 74"/>
                <a:gd name="T11" fmla="*/ 69 h 175"/>
                <a:gd name="T12" fmla="*/ 69 w 74"/>
                <a:gd name="T13" fmla="*/ 69 h 175"/>
                <a:gd name="T14" fmla="*/ 69 w 74"/>
                <a:gd name="T15" fmla="*/ 100 h 175"/>
                <a:gd name="T16" fmla="*/ 34 w 74"/>
                <a:gd name="T17" fmla="*/ 100 h 175"/>
                <a:gd name="T18" fmla="*/ 34 w 74"/>
                <a:gd name="T19" fmla="*/ 140 h 175"/>
                <a:gd name="T20" fmla="*/ 74 w 74"/>
                <a:gd name="T21" fmla="*/ 140 h 175"/>
                <a:gd name="T22" fmla="*/ 74 w 74"/>
                <a:gd name="T23" fmla="*/ 175 h 175"/>
                <a:gd name="T24" fmla="*/ 0 w 74"/>
                <a:gd name="T25" fmla="*/ 175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4" h="175">
                  <a:moveTo>
                    <a:pt x="0" y="175"/>
                  </a:moveTo>
                  <a:lnTo>
                    <a:pt x="0" y="0"/>
                  </a:lnTo>
                  <a:lnTo>
                    <a:pt x="74" y="0"/>
                  </a:lnTo>
                  <a:lnTo>
                    <a:pt x="74" y="31"/>
                  </a:lnTo>
                  <a:lnTo>
                    <a:pt x="34" y="31"/>
                  </a:lnTo>
                  <a:lnTo>
                    <a:pt x="34" y="69"/>
                  </a:lnTo>
                  <a:lnTo>
                    <a:pt x="69" y="69"/>
                  </a:lnTo>
                  <a:lnTo>
                    <a:pt x="69" y="100"/>
                  </a:lnTo>
                  <a:lnTo>
                    <a:pt x="34" y="100"/>
                  </a:lnTo>
                  <a:lnTo>
                    <a:pt x="34" y="140"/>
                  </a:lnTo>
                  <a:lnTo>
                    <a:pt x="74" y="140"/>
                  </a:lnTo>
                  <a:lnTo>
                    <a:pt x="74" y="175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13" name="Freeform 13"/>
            <p:cNvSpPr>
              <a:spLocks/>
            </p:cNvSpPr>
            <p:nvPr/>
          </p:nvSpPr>
          <p:spPr bwMode="auto">
            <a:xfrm>
              <a:off x="770" y="3972"/>
              <a:ext cx="28" cy="23"/>
            </a:xfrm>
            <a:custGeom>
              <a:avLst/>
              <a:gdLst>
                <a:gd name="T0" fmla="*/ 0 w 142"/>
                <a:gd name="T1" fmla="*/ 117 h 117"/>
                <a:gd name="T2" fmla="*/ 0 w 142"/>
                <a:gd name="T3" fmla="*/ 0 h 117"/>
                <a:gd name="T4" fmla="*/ 33 w 142"/>
                <a:gd name="T5" fmla="*/ 0 h 117"/>
                <a:gd name="T6" fmla="*/ 33 w 142"/>
                <a:gd name="T7" fmla="*/ 16 h 117"/>
                <a:gd name="T8" fmla="*/ 35 w 142"/>
                <a:gd name="T9" fmla="*/ 12 h 117"/>
                <a:gd name="T10" fmla="*/ 38 w 142"/>
                <a:gd name="T11" fmla="*/ 9 h 117"/>
                <a:gd name="T12" fmla="*/ 47 w 142"/>
                <a:gd name="T13" fmla="*/ 2 h 117"/>
                <a:gd name="T14" fmla="*/ 49 w 142"/>
                <a:gd name="T15" fmla="*/ 1 h 117"/>
                <a:gd name="T16" fmla="*/ 53 w 142"/>
                <a:gd name="T17" fmla="*/ 0 h 117"/>
                <a:gd name="T18" fmla="*/ 72 w 142"/>
                <a:gd name="T19" fmla="*/ 0 h 117"/>
                <a:gd name="T20" fmla="*/ 78 w 142"/>
                <a:gd name="T21" fmla="*/ 2 h 117"/>
                <a:gd name="T22" fmla="*/ 83 w 142"/>
                <a:gd name="T23" fmla="*/ 6 h 117"/>
                <a:gd name="T24" fmla="*/ 85 w 142"/>
                <a:gd name="T25" fmla="*/ 13 h 117"/>
                <a:gd name="T26" fmla="*/ 87 w 142"/>
                <a:gd name="T27" fmla="*/ 16 h 117"/>
                <a:gd name="T28" fmla="*/ 91 w 142"/>
                <a:gd name="T29" fmla="*/ 13 h 117"/>
                <a:gd name="T30" fmla="*/ 95 w 142"/>
                <a:gd name="T31" fmla="*/ 6 h 117"/>
                <a:gd name="T32" fmla="*/ 102 w 142"/>
                <a:gd name="T33" fmla="*/ 2 h 117"/>
                <a:gd name="T34" fmla="*/ 113 w 142"/>
                <a:gd name="T35" fmla="*/ 0 h 117"/>
                <a:gd name="T36" fmla="*/ 119 w 142"/>
                <a:gd name="T37" fmla="*/ 0 h 117"/>
                <a:gd name="T38" fmla="*/ 130 w 142"/>
                <a:gd name="T39" fmla="*/ 2 h 117"/>
                <a:gd name="T40" fmla="*/ 136 w 142"/>
                <a:gd name="T41" fmla="*/ 7 h 117"/>
                <a:gd name="T42" fmla="*/ 139 w 142"/>
                <a:gd name="T43" fmla="*/ 15 h 117"/>
                <a:gd name="T44" fmla="*/ 141 w 142"/>
                <a:gd name="T45" fmla="*/ 27 h 117"/>
                <a:gd name="T46" fmla="*/ 142 w 142"/>
                <a:gd name="T47" fmla="*/ 45 h 117"/>
                <a:gd name="T48" fmla="*/ 142 w 142"/>
                <a:gd name="T49" fmla="*/ 117 h 117"/>
                <a:gd name="T50" fmla="*/ 110 w 142"/>
                <a:gd name="T51" fmla="*/ 117 h 117"/>
                <a:gd name="T52" fmla="*/ 110 w 142"/>
                <a:gd name="T53" fmla="*/ 41 h 117"/>
                <a:gd name="T54" fmla="*/ 107 w 142"/>
                <a:gd name="T55" fmla="*/ 34 h 117"/>
                <a:gd name="T56" fmla="*/ 107 w 142"/>
                <a:gd name="T57" fmla="*/ 31 h 117"/>
                <a:gd name="T58" fmla="*/ 105 w 142"/>
                <a:gd name="T59" fmla="*/ 31 h 117"/>
                <a:gd name="T60" fmla="*/ 103 w 142"/>
                <a:gd name="T61" fmla="*/ 30 h 117"/>
                <a:gd name="T62" fmla="*/ 101 w 142"/>
                <a:gd name="T63" fmla="*/ 27 h 117"/>
                <a:gd name="T64" fmla="*/ 99 w 142"/>
                <a:gd name="T65" fmla="*/ 27 h 117"/>
                <a:gd name="T66" fmla="*/ 94 w 142"/>
                <a:gd name="T67" fmla="*/ 30 h 117"/>
                <a:gd name="T68" fmla="*/ 90 w 142"/>
                <a:gd name="T69" fmla="*/ 34 h 117"/>
                <a:gd name="T70" fmla="*/ 87 w 142"/>
                <a:gd name="T71" fmla="*/ 39 h 117"/>
                <a:gd name="T72" fmla="*/ 87 w 142"/>
                <a:gd name="T73" fmla="*/ 117 h 117"/>
                <a:gd name="T74" fmla="*/ 55 w 142"/>
                <a:gd name="T75" fmla="*/ 117 h 117"/>
                <a:gd name="T76" fmla="*/ 55 w 142"/>
                <a:gd name="T77" fmla="*/ 38 h 117"/>
                <a:gd name="T78" fmla="*/ 53 w 142"/>
                <a:gd name="T79" fmla="*/ 31 h 117"/>
                <a:gd name="T80" fmla="*/ 51 w 142"/>
                <a:gd name="T81" fmla="*/ 29 h 117"/>
                <a:gd name="T82" fmla="*/ 48 w 142"/>
                <a:gd name="T83" fmla="*/ 27 h 117"/>
                <a:gd name="T84" fmla="*/ 44 w 142"/>
                <a:gd name="T85" fmla="*/ 27 h 117"/>
                <a:gd name="T86" fmla="*/ 41 w 142"/>
                <a:gd name="T87" fmla="*/ 29 h 117"/>
                <a:gd name="T88" fmla="*/ 35 w 142"/>
                <a:gd name="T89" fmla="*/ 34 h 117"/>
                <a:gd name="T90" fmla="*/ 35 w 142"/>
                <a:gd name="T91" fmla="*/ 35 h 117"/>
                <a:gd name="T92" fmla="*/ 34 w 142"/>
                <a:gd name="T93" fmla="*/ 38 h 117"/>
                <a:gd name="T94" fmla="*/ 34 w 142"/>
                <a:gd name="T95" fmla="*/ 40 h 117"/>
                <a:gd name="T96" fmla="*/ 33 w 142"/>
                <a:gd name="T97" fmla="*/ 43 h 117"/>
                <a:gd name="T98" fmla="*/ 33 w 142"/>
                <a:gd name="T99" fmla="*/ 117 h 117"/>
                <a:gd name="T100" fmla="*/ 0 w 142"/>
                <a:gd name="T101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" h="117">
                  <a:moveTo>
                    <a:pt x="0" y="117"/>
                  </a:moveTo>
                  <a:lnTo>
                    <a:pt x="0" y="0"/>
                  </a:lnTo>
                  <a:lnTo>
                    <a:pt x="33" y="0"/>
                  </a:lnTo>
                  <a:lnTo>
                    <a:pt x="33" y="16"/>
                  </a:lnTo>
                  <a:lnTo>
                    <a:pt x="35" y="12"/>
                  </a:lnTo>
                  <a:lnTo>
                    <a:pt x="38" y="9"/>
                  </a:lnTo>
                  <a:lnTo>
                    <a:pt x="47" y="2"/>
                  </a:lnTo>
                  <a:lnTo>
                    <a:pt x="49" y="1"/>
                  </a:lnTo>
                  <a:lnTo>
                    <a:pt x="53" y="0"/>
                  </a:lnTo>
                  <a:lnTo>
                    <a:pt x="72" y="0"/>
                  </a:lnTo>
                  <a:lnTo>
                    <a:pt x="78" y="2"/>
                  </a:lnTo>
                  <a:lnTo>
                    <a:pt x="83" y="6"/>
                  </a:lnTo>
                  <a:lnTo>
                    <a:pt x="85" y="13"/>
                  </a:lnTo>
                  <a:lnTo>
                    <a:pt x="87" y="16"/>
                  </a:lnTo>
                  <a:lnTo>
                    <a:pt x="91" y="13"/>
                  </a:lnTo>
                  <a:lnTo>
                    <a:pt x="95" y="6"/>
                  </a:lnTo>
                  <a:lnTo>
                    <a:pt x="102" y="2"/>
                  </a:lnTo>
                  <a:lnTo>
                    <a:pt x="113" y="0"/>
                  </a:lnTo>
                  <a:lnTo>
                    <a:pt x="119" y="0"/>
                  </a:lnTo>
                  <a:lnTo>
                    <a:pt x="130" y="2"/>
                  </a:lnTo>
                  <a:lnTo>
                    <a:pt x="136" y="7"/>
                  </a:lnTo>
                  <a:lnTo>
                    <a:pt x="139" y="15"/>
                  </a:lnTo>
                  <a:lnTo>
                    <a:pt x="141" y="27"/>
                  </a:lnTo>
                  <a:lnTo>
                    <a:pt x="142" y="45"/>
                  </a:lnTo>
                  <a:lnTo>
                    <a:pt x="142" y="117"/>
                  </a:lnTo>
                  <a:lnTo>
                    <a:pt x="110" y="117"/>
                  </a:lnTo>
                  <a:lnTo>
                    <a:pt x="110" y="41"/>
                  </a:lnTo>
                  <a:lnTo>
                    <a:pt x="107" y="34"/>
                  </a:lnTo>
                  <a:lnTo>
                    <a:pt x="107" y="31"/>
                  </a:lnTo>
                  <a:lnTo>
                    <a:pt x="105" y="31"/>
                  </a:lnTo>
                  <a:lnTo>
                    <a:pt x="103" y="30"/>
                  </a:lnTo>
                  <a:lnTo>
                    <a:pt x="101" y="27"/>
                  </a:lnTo>
                  <a:lnTo>
                    <a:pt x="99" y="27"/>
                  </a:lnTo>
                  <a:lnTo>
                    <a:pt x="94" y="30"/>
                  </a:lnTo>
                  <a:lnTo>
                    <a:pt x="90" y="34"/>
                  </a:lnTo>
                  <a:lnTo>
                    <a:pt x="87" y="39"/>
                  </a:lnTo>
                  <a:lnTo>
                    <a:pt x="87" y="117"/>
                  </a:lnTo>
                  <a:lnTo>
                    <a:pt x="55" y="117"/>
                  </a:lnTo>
                  <a:lnTo>
                    <a:pt x="55" y="38"/>
                  </a:lnTo>
                  <a:lnTo>
                    <a:pt x="53" y="31"/>
                  </a:lnTo>
                  <a:lnTo>
                    <a:pt x="51" y="29"/>
                  </a:lnTo>
                  <a:lnTo>
                    <a:pt x="48" y="27"/>
                  </a:lnTo>
                  <a:lnTo>
                    <a:pt x="44" y="27"/>
                  </a:lnTo>
                  <a:lnTo>
                    <a:pt x="41" y="29"/>
                  </a:lnTo>
                  <a:lnTo>
                    <a:pt x="35" y="34"/>
                  </a:lnTo>
                  <a:lnTo>
                    <a:pt x="35" y="35"/>
                  </a:lnTo>
                  <a:lnTo>
                    <a:pt x="34" y="38"/>
                  </a:lnTo>
                  <a:lnTo>
                    <a:pt x="34" y="40"/>
                  </a:lnTo>
                  <a:lnTo>
                    <a:pt x="33" y="43"/>
                  </a:lnTo>
                  <a:lnTo>
                    <a:pt x="33" y="117"/>
                  </a:lnTo>
                  <a:lnTo>
                    <a:pt x="0" y="1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14" name="Freeform 14"/>
            <p:cNvSpPr>
              <a:spLocks noEditPoints="1"/>
            </p:cNvSpPr>
            <p:nvPr/>
          </p:nvSpPr>
          <p:spPr bwMode="auto">
            <a:xfrm>
              <a:off x="803" y="3972"/>
              <a:ext cx="18" cy="33"/>
            </a:xfrm>
            <a:custGeom>
              <a:avLst/>
              <a:gdLst>
                <a:gd name="T0" fmla="*/ 47 w 93"/>
                <a:gd name="T1" fmla="*/ 25 h 166"/>
                <a:gd name="T2" fmla="*/ 44 w 93"/>
                <a:gd name="T3" fmla="*/ 25 h 166"/>
                <a:gd name="T4" fmla="*/ 37 w 93"/>
                <a:gd name="T5" fmla="*/ 30 h 166"/>
                <a:gd name="T6" fmla="*/ 35 w 93"/>
                <a:gd name="T7" fmla="*/ 34 h 166"/>
                <a:gd name="T8" fmla="*/ 34 w 93"/>
                <a:gd name="T9" fmla="*/ 39 h 166"/>
                <a:gd name="T10" fmla="*/ 33 w 93"/>
                <a:gd name="T11" fmla="*/ 46 h 166"/>
                <a:gd name="T12" fmla="*/ 33 w 93"/>
                <a:gd name="T13" fmla="*/ 72 h 166"/>
                <a:gd name="T14" fmla="*/ 35 w 93"/>
                <a:gd name="T15" fmla="*/ 82 h 166"/>
                <a:gd name="T16" fmla="*/ 37 w 93"/>
                <a:gd name="T17" fmla="*/ 87 h 166"/>
                <a:gd name="T18" fmla="*/ 44 w 93"/>
                <a:gd name="T19" fmla="*/ 91 h 166"/>
                <a:gd name="T20" fmla="*/ 49 w 93"/>
                <a:gd name="T21" fmla="*/ 91 h 166"/>
                <a:gd name="T22" fmla="*/ 52 w 93"/>
                <a:gd name="T23" fmla="*/ 90 h 166"/>
                <a:gd name="T24" fmla="*/ 56 w 93"/>
                <a:gd name="T25" fmla="*/ 85 h 166"/>
                <a:gd name="T26" fmla="*/ 58 w 93"/>
                <a:gd name="T27" fmla="*/ 82 h 166"/>
                <a:gd name="T28" fmla="*/ 59 w 93"/>
                <a:gd name="T29" fmla="*/ 75 h 166"/>
                <a:gd name="T30" fmla="*/ 61 w 93"/>
                <a:gd name="T31" fmla="*/ 68 h 166"/>
                <a:gd name="T32" fmla="*/ 62 w 93"/>
                <a:gd name="T33" fmla="*/ 56 h 166"/>
                <a:gd name="T34" fmla="*/ 61 w 93"/>
                <a:gd name="T35" fmla="*/ 46 h 166"/>
                <a:gd name="T36" fmla="*/ 59 w 93"/>
                <a:gd name="T37" fmla="*/ 39 h 166"/>
                <a:gd name="T38" fmla="*/ 58 w 93"/>
                <a:gd name="T39" fmla="*/ 34 h 166"/>
                <a:gd name="T40" fmla="*/ 56 w 93"/>
                <a:gd name="T41" fmla="*/ 30 h 166"/>
                <a:gd name="T42" fmla="*/ 54 w 93"/>
                <a:gd name="T43" fmla="*/ 27 h 166"/>
                <a:gd name="T44" fmla="*/ 51 w 93"/>
                <a:gd name="T45" fmla="*/ 25 h 166"/>
                <a:gd name="T46" fmla="*/ 47 w 93"/>
                <a:gd name="T47" fmla="*/ 25 h 166"/>
                <a:gd name="T48" fmla="*/ 0 w 93"/>
                <a:gd name="T49" fmla="*/ 166 h 166"/>
                <a:gd name="T50" fmla="*/ 0 w 93"/>
                <a:gd name="T51" fmla="*/ 0 h 166"/>
                <a:gd name="T52" fmla="*/ 33 w 93"/>
                <a:gd name="T53" fmla="*/ 0 h 166"/>
                <a:gd name="T54" fmla="*/ 33 w 93"/>
                <a:gd name="T55" fmla="*/ 16 h 166"/>
                <a:gd name="T56" fmla="*/ 35 w 93"/>
                <a:gd name="T57" fmla="*/ 12 h 166"/>
                <a:gd name="T58" fmla="*/ 37 w 93"/>
                <a:gd name="T59" fmla="*/ 9 h 166"/>
                <a:gd name="T60" fmla="*/ 44 w 93"/>
                <a:gd name="T61" fmla="*/ 2 h 166"/>
                <a:gd name="T62" fmla="*/ 51 w 93"/>
                <a:gd name="T63" fmla="*/ 0 h 166"/>
                <a:gd name="T64" fmla="*/ 58 w 93"/>
                <a:gd name="T65" fmla="*/ 0 h 166"/>
                <a:gd name="T66" fmla="*/ 68 w 93"/>
                <a:gd name="T67" fmla="*/ 1 h 166"/>
                <a:gd name="T68" fmla="*/ 77 w 93"/>
                <a:gd name="T69" fmla="*/ 4 h 166"/>
                <a:gd name="T70" fmla="*/ 84 w 93"/>
                <a:gd name="T71" fmla="*/ 13 h 166"/>
                <a:gd name="T72" fmla="*/ 90 w 93"/>
                <a:gd name="T73" fmla="*/ 26 h 166"/>
                <a:gd name="T74" fmla="*/ 92 w 93"/>
                <a:gd name="T75" fmla="*/ 42 h 166"/>
                <a:gd name="T76" fmla="*/ 93 w 93"/>
                <a:gd name="T77" fmla="*/ 60 h 166"/>
                <a:gd name="T78" fmla="*/ 92 w 93"/>
                <a:gd name="T79" fmla="*/ 78 h 166"/>
                <a:gd name="T80" fmla="*/ 90 w 93"/>
                <a:gd name="T81" fmla="*/ 93 h 166"/>
                <a:gd name="T82" fmla="*/ 84 w 93"/>
                <a:gd name="T83" fmla="*/ 106 h 166"/>
                <a:gd name="T84" fmla="*/ 77 w 93"/>
                <a:gd name="T85" fmla="*/ 113 h 166"/>
                <a:gd name="T86" fmla="*/ 68 w 93"/>
                <a:gd name="T87" fmla="*/ 118 h 166"/>
                <a:gd name="T88" fmla="*/ 58 w 93"/>
                <a:gd name="T89" fmla="*/ 120 h 166"/>
                <a:gd name="T90" fmla="*/ 52 w 93"/>
                <a:gd name="T91" fmla="*/ 120 h 166"/>
                <a:gd name="T92" fmla="*/ 48 w 93"/>
                <a:gd name="T93" fmla="*/ 119 h 166"/>
                <a:gd name="T94" fmla="*/ 44 w 93"/>
                <a:gd name="T95" fmla="*/ 114 h 166"/>
                <a:gd name="T96" fmla="*/ 41 w 93"/>
                <a:gd name="T97" fmla="*/ 112 h 166"/>
                <a:gd name="T98" fmla="*/ 36 w 93"/>
                <a:gd name="T99" fmla="*/ 108 h 166"/>
                <a:gd name="T100" fmla="*/ 34 w 93"/>
                <a:gd name="T101" fmla="*/ 104 h 166"/>
                <a:gd name="T102" fmla="*/ 33 w 93"/>
                <a:gd name="T103" fmla="*/ 100 h 166"/>
                <a:gd name="T104" fmla="*/ 33 w 93"/>
                <a:gd name="T105" fmla="*/ 166 h 166"/>
                <a:gd name="T106" fmla="*/ 0 w 93"/>
                <a:gd name="T107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3" h="166">
                  <a:moveTo>
                    <a:pt x="47" y="25"/>
                  </a:moveTo>
                  <a:lnTo>
                    <a:pt x="44" y="25"/>
                  </a:lnTo>
                  <a:lnTo>
                    <a:pt x="37" y="30"/>
                  </a:lnTo>
                  <a:lnTo>
                    <a:pt x="35" y="34"/>
                  </a:lnTo>
                  <a:lnTo>
                    <a:pt x="34" y="39"/>
                  </a:lnTo>
                  <a:lnTo>
                    <a:pt x="33" y="46"/>
                  </a:lnTo>
                  <a:lnTo>
                    <a:pt x="33" y="72"/>
                  </a:lnTo>
                  <a:lnTo>
                    <a:pt x="35" y="82"/>
                  </a:lnTo>
                  <a:lnTo>
                    <a:pt x="37" y="87"/>
                  </a:lnTo>
                  <a:lnTo>
                    <a:pt x="44" y="91"/>
                  </a:lnTo>
                  <a:lnTo>
                    <a:pt x="49" y="91"/>
                  </a:lnTo>
                  <a:lnTo>
                    <a:pt x="52" y="90"/>
                  </a:lnTo>
                  <a:lnTo>
                    <a:pt x="56" y="85"/>
                  </a:lnTo>
                  <a:lnTo>
                    <a:pt x="58" y="82"/>
                  </a:lnTo>
                  <a:lnTo>
                    <a:pt x="59" y="75"/>
                  </a:lnTo>
                  <a:lnTo>
                    <a:pt x="61" y="68"/>
                  </a:lnTo>
                  <a:lnTo>
                    <a:pt x="62" y="56"/>
                  </a:lnTo>
                  <a:lnTo>
                    <a:pt x="61" y="46"/>
                  </a:lnTo>
                  <a:lnTo>
                    <a:pt x="59" y="39"/>
                  </a:lnTo>
                  <a:lnTo>
                    <a:pt x="58" y="34"/>
                  </a:lnTo>
                  <a:lnTo>
                    <a:pt x="56" y="30"/>
                  </a:lnTo>
                  <a:lnTo>
                    <a:pt x="54" y="27"/>
                  </a:lnTo>
                  <a:lnTo>
                    <a:pt x="51" y="25"/>
                  </a:lnTo>
                  <a:lnTo>
                    <a:pt x="47" y="25"/>
                  </a:lnTo>
                  <a:close/>
                  <a:moveTo>
                    <a:pt x="0" y="166"/>
                  </a:moveTo>
                  <a:lnTo>
                    <a:pt x="0" y="0"/>
                  </a:lnTo>
                  <a:lnTo>
                    <a:pt x="33" y="0"/>
                  </a:lnTo>
                  <a:lnTo>
                    <a:pt x="33" y="16"/>
                  </a:lnTo>
                  <a:lnTo>
                    <a:pt x="35" y="12"/>
                  </a:lnTo>
                  <a:lnTo>
                    <a:pt x="37" y="9"/>
                  </a:lnTo>
                  <a:lnTo>
                    <a:pt x="44" y="2"/>
                  </a:lnTo>
                  <a:lnTo>
                    <a:pt x="51" y="0"/>
                  </a:lnTo>
                  <a:lnTo>
                    <a:pt x="58" y="0"/>
                  </a:lnTo>
                  <a:lnTo>
                    <a:pt x="68" y="1"/>
                  </a:lnTo>
                  <a:lnTo>
                    <a:pt x="77" y="4"/>
                  </a:lnTo>
                  <a:lnTo>
                    <a:pt x="84" y="13"/>
                  </a:lnTo>
                  <a:lnTo>
                    <a:pt x="90" y="26"/>
                  </a:lnTo>
                  <a:lnTo>
                    <a:pt x="92" y="42"/>
                  </a:lnTo>
                  <a:lnTo>
                    <a:pt x="93" y="60"/>
                  </a:lnTo>
                  <a:lnTo>
                    <a:pt x="92" y="78"/>
                  </a:lnTo>
                  <a:lnTo>
                    <a:pt x="90" y="93"/>
                  </a:lnTo>
                  <a:lnTo>
                    <a:pt x="84" y="106"/>
                  </a:lnTo>
                  <a:lnTo>
                    <a:pt x="77" y="113"/>
                  </a:lnTo>
                  <a:lnTo>
                    <a:pt x="68" y="118"/>
                  </a:lnTo>
                  <a:lnTo>
                    <a:pt x="58" y="120"/>
                  </a:lnTo>
                  <a:lnTo>
                    <a:pt x="52" y="120"/>
                  </a:lnTo>
                  <a:lnTo>
                    <a:pt x="48" y="119"/>
                  </a:lnTo>
                  <a:lnTo>
                    <a:pt x="44" y="114"/>
                  </a:lnTo>
                  <a:lnTo>
                    <a:pt x="41" y="112"/>
                  </a:lnTo>
                  <a:lnTo>
                    <a:pt x="36" y="108"/>
                  </a:lnTo>
                  <a:lnTo>
                    <a:pt x="34" y="104"/>
                  </a:lnTo>
                  <a:lnTo>
                    <a:pt x="33" y="100"/>
                  </a:lnTo>
                  <a:lnTo>
                    <a:pt x="33" y="166"/>
                  </a:lnTo>
                  <a:lnTo>
                    <a:pt x="0" y="16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15" name="Freeform 15"/>
            <p:cNvSpPr>
              <a:spLocks/>
            </p:cNvSpPr>
            <p:nvPr/>
          </p:nvSpPr>
          <p:spPr bwMode="auto">
            <a:xfrm>
              <a:off x="825" y="3971"/>
              <a:ext cx="12" cy="24"/>
            </a:xfrm>
            <a:custGeom>
              <a:avLst/>
              <a:gdLst>
                <a:gd name="T0" fmla="*/ 0 w 58"/>
                <a:gd name="T1" fmla="*/ 121 h 121"/>
                <a:gd name="T2" fmla="*/ 0 w 58"/>
                <a:gd name="T3" fmla="*/ 4 h 121"/>
                <a:gd name="T4" fmla="*/ 29 w 58"/>
                <a:gd name="T5" fmla="*/ 4 h 121"/>
                <a:gd name="T6" fmla="*/ 29 w 58"/>
                <a:gd name="T7" fmla="*/ 24 h 121"/>
                <a:gd name="T8" fmla="*/ 40 w 58"/>
                <a:gd name="T9" fmla="*/ 6 h 121"/>
                <a:gd name="T10" fmla="*/ 49 w 58"/>
                <a:gd name="T11" fmla="*/ 2 h 121"/>
                <a:gd name="T12" fmla="*/ 58 w 58"/>
                <a:gd name="T13" fmla="*/ 0 h 121"/>
                <a:gd name="T14" fmla="*/ 58 w 58"/>
                <a:gd name="T15" fmla="*/ 31 h 121"/>
                <a:gd name="T16" fmla="*/ 50 w 58"/>
                <a:gd name="T17" fmla="*/ 31 h 121"/>
                <a:gd name="T18" fmla="*/ 46 w 58"/>
                <a:gd name="T19" fmla="*/ 33 h 121"/>
                <a:gd name="T20" fmla="*/ 42 w 58"/>
                <a:gd name="T21" fmla="*/ 35 h 121"/>
                <a:gd name="T22" fmla="*/ 40 w 58"/>
                <a:gd name="T23" fmla="*/ 36 h 121"/>
                <a:gd name="T24" fmla="*/ 38 w 58"/>
                <a:gd name="T25" fmla="*/ 38 h 121"/>
                <a:gd name="T26" fmla="*/ 35 w 58"/>
                <a:gd name="T27" fmla="*/ 45 h 121"/>
                <a:gd name="T28" fmla="*/ 34 w 58"/>
                <a:gd name="T29" fmla="*/ 54 h 121"/>
                <a:gd name="T30" fmla="*/ 32 w 58"/>
                <a:gd name="T31" fmla="*/ 66 h 121"/>
                <a:gd name="T32" fmla="*/ 32 w 58"/>
                <a:gd name="T33" fmla="*/ 121 h 121"/>
                <a:gd name="T34" fmla="*/ 0 w 58"/>
                <a:gd name="T35" fmla="*/ 12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121">
                  <a:moveTo>
                    <a:pt x="0" y="121"/>
                  </a:moveTo>
                  <a:lnTo>
                    <a:pt x="0" y="4"/>
                  </a:lnTo>
                  <a:lnTo>
                    <a:pt x="29" y="4"/>
                  </a:lnTo>
                  <a:lnTo>
                    <a:pt x="29" y="24"/>
                  </a:lnTo>
                  <a:lnTo>
                    <a:pt x="40" y="6"/>
                  </a:lnTo>
                  <a:lnTo>
                    <a:pt x="49" y="2"/>
                  </a:lnTo>
                  <a:lnTo>
                    <a:pt x="58" y="0"/>
                  </a:lnTo>
                  <a:lnTo>
                    <a:pt x="58" y="31"/>
                  </a:lnTo>
                  <a:lnTo>
                    <a:pt x="50" y="31"/>
                  </a:lnTo>
                  <a:lnTo>
                    <a:pt x="46" y="33"/>
                  </a:lnTo>
                  <a:lnTo>
                    <a:pt x="42" y="35"/>
                  </a:lnTo>
                  <a:lnTo>
                    <a:pt x="40" y="36"/>
                  </a:lnTo>
                  <a:lnTo>
                    <a:pt x="38" y="38"/>
                  </a:lnTo>
                  <a:lnTo>
                    <a:pt x="35" y="45"/>
                  </a:lnTo>
                  <a:lnTo>
                    <a:pt x="34" y="54"/>
                  </a:lnTo>
                  <a:lnTo>
                    <a:pt x="32" y="66"/>
                  </a:lnTo>
                  <a:lnTo>
                    <a:pt x="32" y="121"/>
                  </a:lnTo>
                  <a:lnTo>
                    <a:pt x="0" y="12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16" name="Freeform 16"/>
            <p:cNvSpPr>
              <a:spLocks noEditPoints="1"/>
            </p:cNvSpPr>
            <p:nvPr/>
          </p:nvSpPr>
          <p:spPr bwMode="auto">
            <a:xfrm>
              <a:off x="838" y="3971"/>
              <a:ext cx="20" cy="25"/>
            </a:xfrm>
            <a:custGeom>
              <a:avLst/>
              <a:gdLst>
                <a:gd name="T0" fmla="*/ 69 w 98"/>
                <a:gd name="T1" fmla="*/ 52 h 124"/>
                <a:gd name="T2" fmla="*/ 67 w 98"/>
                <a:gd name="T3" fmla="*/ 42 h 124"/>
                <a:gd name="T4" fmla="*/ 63 w 98"/>
                <a:gd name="T5" fmla="*/ 31 h 124"/>
                <a:gd name="T6" fmla="*/ 61 w 98"/>
                <a:gd name="T7" fmla="*/ 30 h 124"/>
                <a:gd name="T8" fmla="*/ 60 w 98"/>
                <a:gd name="T9" fmla="*/ 28 h 124"/>
                <a:gd name="T10" fmla="*/ 58 w 98"/>
                <a:gd name="T11" fmla="*/ 27 h 124"/>
                <a:gd name="T12" fmla="*/ 54 w 98"/>
                <a:gd name="T13" fmla="*/ 26 h 124"/>
                <a:gd name="T14" fmla="*/ 51 w 98"/>
                <a:gd name="T15" fmla="*/ 26 h 124"/>
                <a:gd name="T16" fmla="*/ 46 w 98"/>
                <a:gd name="T17" fmla="*/ 27 h 124"/>
                <a:gd name="T18" fmla="*/ 43 w 98"/>
                <a:gd name="T19" fmla="*/ 28 h 124"/>
                <a:gd name="T20" fmla="*/ 40 w 98"/>
                <a:gd name="T21" fmla="*/ 31 h 124"/>
                <a:gd name="T22" fmla="*/ 33 w 98"/>
                <a:gd name="T23" fmla="*/ 42 h 124"/>
                <a:gd name="T24" fmla="*/ 32 w 98"/>
                <a:gd name="T25" fmla="*/ 46 h 124"/>
                <a:gd name="T26" fmla="*/ 31 w 98"/>
                <a:gd name="T27" fmla="*/ 52 h 124"/>
                <a:gd name="T28" fmla="*/ 69 w 98"/>
                <a:gd name="T29" fmla="*/ 52 h 124"/>
                <a:gd name="T30" fmla="*/ 31 w 98"/>
                <a:gd name="T31" fmla="*/ 73 h 124"/>
                <a:gd name="T32" fmla="*/ 33 w 98"/>
                <a:gd name="T33" fmla="*/ 85 h 124"/>
                <a:gd name="T34" fmla="*/ 38 w 98"/>
                <a:gd name="T35" fmla="*/ 93 h 124"/>
                <a:gd name="T36" fmla="*/ 40 w 98"/>
                <a:gd name="T37" fmla="*/ 96 h 124"/>
                <a:gd name="T38" fmla="*/ 42 w 98"/>
                <a:gd name="T39" fmla="*/ 98 h 124"/>
                <a:gd name="T40" fmla="*/ 44 w 98"/>
                <a:gd name="T41" fmla="*/ 100 h 124"/>
                <a:gd name="T42" fmla="*/ 48 w 98"/>
                <a:gd name="T43" fmla="*/ 101 h 124"/>
                <a:gd name="T44" fmla="*/ 51 w 98"/>
                <a:gd name="T45" fmla="*/ 101 h 124"/>
                <a:gd name="T46" fmla="*/ 58 w 98"/>
                <a:gd name="T47" fmla="*/ 98 h 124"/>
                <a:gd name="T48" fmla="*/ 60 w 98"/>
                <a:gd name="T49" fmla="*/ 95 h 124"/>
                <a:gd name="T50" fmla="*/ 62 w 98"/>
                <a:gd name="T51" fmla="*/ 94 h 124"/>
                <a:gd name="T52" fmla="*/ 63 w 98"/>
                <a:gd name="T53" fmla="*/ 93 h 124"/>
                <a:gd name="T54" fmla="*/ 65 w 98"/>
                <a:gd name="T55" fmla="*/ 88 h 124"/>
                <a:gd name="T56" fmla="*/ 65 w 98"/>
                <a:gd name="T57" fmla="*/ 86 h 124"/>
                <a:gd name="T58" fmla="*/ 94 w 98"/>
                <a:gd name="T59" fmla="*/ 86 h 124"/>
                <a:gd name="T60" fmla="*/ 91 w 98"/>
                <a:gd name="T61" fmla="*/ 97 h 124"/>
                <a:gd name="T62" fmla="*/ 86 w 98"/>
                <a:gd name="T63" fmla="*/ 107 h 124"/>
                <a:gd name="T64" fmla="*/ 80 w 98"/>
                <a:gd name="T65" fmla="*/ 115 h 124"/>
                <a:gd name="T66" fmla="*/ 71 w 98"/>
                <a:gd name="T67" fmla="*/ 120 h 124"/>
                <a:gd name="T68" fmla="*/ 60 w 98"/>
                <a:gd name="T69" fmla="*/ 123 h 124"/>
                <a:gd name="T70" fmla="*/ 49 w 98"/>
                <a:gd name="T71" fmla="*/ 124 h 124"/>
                <a:gd name="T72" fmla="*/ 35 w 98"/>
                <a:gd name="T73" fmla="*/ 122 h 124"/>
                <a:gd name="T74" fmla="*/ 24 w 98"/>
                <a:gd name="T75" fmla="*/ 116 h 124"/>
                <a:gd name="T76" fmla="*/ 14 w 98"/>
                <a:gd name="T77" fmla="*/ 107 h 124"/>
                <a:gd name="T78" fmla="*/ 6 w 98"/>
                <a:gd name="T79" fmla="*/ 94 h 124"/>
                <a:gd name="T80" fmla="*/ 2 w 98"/>
                <a:gd name="T81" fmla="*/ 79 h 124"/>
                <a:gd name="T82" fmla="*/ 0 w 98"/>
                <a:gd name="T83" fmla="*/ 64 h 124"/>
                <a:gd name="T84" fmla="*/ 2 w 98"/>
                <a:gd name="T85" fmla="*/ 46 h 124"/>
                <a:gd name="T86" fmla="*/ 6 w 98"/>
                <a:gd name="T87" fmla="*/ 30 h 124"/>
                <a:gd name="T88" fmla="*/ 14 w 98"/>
                <a:gd name="T89" fmla="*/ 17 h 124"/>
                <a:gd name="T90" fmla="*/ 24 w 98"/>
                <a:gd name="T91" fmla="*/ 8 h 124"/>
                <a:gd name="T92" fmla="*/ 35 w 98"/>
                <a:gd name="T93" fmla="*/ 2 h 124"/>
                <a:gd name="T94" fmla="*/ 49 w 98"/>
                <a:gd name="T95" fmla="*/ 0 h 124"/>
                <a:gd name="T96" fmla="*/ 64 w 98"/>
                <a:gd name="T97" fmla="*/ 2 h 124"/>
                <a:gd name="T98" fmla="*/ 77 w 98"/>
                <a:gd name="T99" fmla="*/ 8 h 124"/>
                <a:gd name="T100" fmla="*/ 86 w 98"/>
                <a:gd name="T101" fmla="*/ 17 h 124"/>
                <a:gd name="T102" fmla="*/ 90 w 98"/>
                <a:gd name="T103" fmla="*/ 27 h 124"/>
                <a:gd name="T104" fmla="*/ 94 w 98"/>
                <a:gd name="T105" fmla="*/ 38 h 124"/>
                <a:gd name="T106" fmla="*/ 97 w 98"/>
                <a:gd name="T107" fmla="*/ 50 h 124"/>
                <a:gd name="T108" fmla="*/ 98 w 98"/>
                <a:gd name="T109" fmla="*/ 66 h 124"/>
                <a:gd name="T110" fmla="*/ 98 w 98"/>
                <a:gd name="T111" fmla="*/ 73 h 124"/>
                <a:gd name="T112" fmla="*/ 31 w 98"/>
                <a:gd name="T113" fmla="*/ 73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8" h="124">
                  <a:moveTo>
                    <a:pt x="69" y="52"/>
                  </a:moveTo>
                  <a:lnTo>
                    <a:pt x="67" y="42"/>
                  </a:lnTo>
                  <a:lnTo>
                    <a:pt x="63" y="31"/>
                  </a:lnTo>
                  <a:lnTo>
                    <a:pt x="61" y="30"/>
                  </a:lnTo>
                  <a:lnTo>
                    <a:pt x="60" y="28"/>
                  </a:lnTo>
                  <a:lnTo>
                    <a:pt x="58" y="27"/>
                  </a:lnTo>
                  <a:lnTo>
                    <a:pt x="54" y="26"/>
                  </a:lnTo>
                  <a:lnTo>
                    <a:pt x="51" y="26"/>
                  </a:lnTo>
                  <a:lnTo>
                    <a:pt x="46" y="27"/>
                  </a:lnTo>
                  <a:lnTo>
                    <a:pt x="43" y="28"/>
                  </a:lnTo>
                  <a:lnTo>
                    <a:pt x="40" y="31"/>
                  </a:lnTo>
                  <a:lnTo>
                    <a:pt x="33" y="42"/>
                  </a:lnTo>
                  <a:lnTo>
                    <a:pt x="32" y="46"/>
                  </a:lnTo>
                  <a:lnTo>
                    <a:pt x="31" y="52"/>
                  </a:lnTo>
                  <a:lnTo>
                    <a:pt x="69" y="52"/>
                  </a:lnTo>
                  <a:close/>
                  <a:moveTo>
                    <a:pt x="31" y="73"/>
                  </a:moveTo>
                  <a:lnTo>
                    <a:pt x="33" y="85"/>
                  </a:lnTo>
                  <a:lnTo>
                    <a:pt x="38" y="93"/>
                  </a:lnTo>
                  <a:lnTo>
                    <a:pt x="40" y="96"/>
                  </a:lnTo>
                  <a:lnTo>
                    <a:pt x="42" y="98"/>
                  </a:lnTo>
                  <a:lnTo>
                    <a:pt x="44" y="100"/>
                  </a:lnTo>
                  <a:lnTo>
                    <a:pt x="48" y="101"/>
                  </a:lnTo>
                  <a:lnTo>
                    <a:pt x="51" y="101"/>
                  </a:lnTo>
                  <a:lnTo>
                    <a:pt x="58" y="98"/>
                  </a:lnTo>
                  <a:lnTo>
                    <a:pt x="60" y="95"/>
                  </a:lnTo>
                  <a:lnTo>
                    <a:pt x="62" y="94"/>
                  </a:lnTo>
                  <a:lnTo>
                    <a:pt x="63" y="93"/>
                  </a:lnTo>
                  <a:lnTo>
                    <a:pt x="65" y="88"/>
                  </a:lnTo>
                  <a:lnTo>
                    <a:pt x="65" y="86"/>
                  </a:lnTo>
                  <a:lnTo>
                    <a:pt x="94" y="86"/>
                  </a:lnTo>
                  <a:lnTo>
                    <a:pt x="91" y="97"/>
                  </a:lnTo>
                  <a:lnTo>
                    <a:pt x="86" y="107"/>
                  </a:lnTo>
                  <a:lnTo>
                    <a:pt x="80" y="115"/>
                  </a:lnTo>
                  <a:lnTo>
                    <a:pt x="71" y="120"/>
                  </a:lnTo>
                  <a:lnTo>
                    <a:pt x="60" y="123"/>
                  </a:lnTo>
                  <a:lnTo>
                    <a:pt x="49" y="124"/>
                  </a:lnTo>
                  <a:lnTo>
                    <a:pt x="35" y="122"/>
                  </a:lnTo>
                  <a:lnTo>
                    <a:pt x="24" y="116"/>
                  </a:lnTo>
                  <a:lnTo>
                    <a:pt x="14" y="107"/>
                  </a:lnTo>
                  <a:lnTo>
                    <a:pt x="6" y="94"/>
                  </a:lnTo>
                  <a:lnTo>
                    <a:pt x="2" y="79"/>
                  </a:lnTo>
                  <a:lnTo>
                    <a:pt x="0" y="64"/>
                  </a:lnTo>
                  <a:lnTo>
                    <a:pt x="2" y="46"/>
                  </a:lnTo>
                  <a:lnTo>
                    <a:pt x="6" y="30"/>
                  </a:lnTo>
                  <a:lnTo>
                    <a:pt x="14" y="17"/>
                  </a:lnTo>
                  <a:lnTo>
                    <a:pt x="24" y="8"/>
                  </a:lnTo>
                  <a:lnTo>
                    <a:pt x="35" y="2"/>
                  </a:lnTo>
                  <a:lnTo>
                    <a:pt x="49" y="0"/>
                  </a:lnTo>
                  <a:lnTo>
                    <a:pt x="64" y="2"/>
                  </a:lnTo>
                  <a:lnTo>
                    <a:pt x="77" y="8"/>
                  </a:lnTo>
                  <a:lnTo>
                    <a:pt x="86" y="17"/>
                  </a:lnTo>
                  <a:lnTo>
                    <a:pt x="90" y="27"/>
                  </a:lnTo>
                  <a:lnTo>
                    <a:pt x="94" y="38"/>
                  </a:lnTo>
                  <a:lnTo>
                    <a:pt x="97" y="50"/>
                  </a:lnTo>
                  <a:lnTo>
                    <a:pt x="98" y="66"/>
                  </a:lnTo>
                  <a:lnTo>
                    <a:pt x="98" y="73"/>
                  </a:lnTo>
                  <a:lnTo>
                    <a:pt x="31" y="7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17" name="Freeform 17"/>
            <p:cNvSpPr>
              <a:spLocks/>
            </p:cNvSpPr>
            <p:nvPr/>
          </p:nvSpPr>
          <p:spPr bwMode="auto">
            <a:xfrm>
              <a:off x="859" y="3971"/>
              <a:ext cx="15" cy="25"/>
            </a:xfrm>
            <a:custGeom>
              <a:avLst/>
              <a:gdLst>
                <a:gd name="T0" fmla="*/ 0 w 75"/>
                <a:gd name="T1" fmla="*/ 113 h 124"/>
                <a:gd name="T2" fmla="*/ 15 w 75"/>
                <a:gd name="T3" fmla="*/ 86 h 124"/>
                <a:gd name="T4" fmla="*/ 22 w 75"/>
                <a:gd name="T5" fmla="*/ 91 h 124"/>
                <a:gd name="T6" fmla="*/ 30 w 75"/>
                <a:gd name="T7" fmla="*/ 95 h 124"/>
                <a:gd name="T8" fmla="*/ 38 w 75"/>
                <a:gd name="T9" fmla="*/ 95 h 124"/>
                <a:gd name="T10" fmla="*/ 42 w 75"/>
                <a:gd name="T11" fmla="*/ 92 h 124"/>
                <a:gd name="T12" fmla="*/ 43 w 75"/>
                <a:gd name="T13" fmla="*/ 89 h 124"/>
                <a:gd name="T14" fmla="*/ 44 w 75"/>
                <a:gd name="T15" fmla="*/ 88 h 124"/>
                <a:gd name="T16" fmla="*/ 44 w 75"/>
                <a:gd name="T17" fmla="*/ 86 h 124"/>
                <a:gd name="T18" fmla="*/ 42 w 75"/>
                <a:gd name="T19" fmla="*/ 82 h 124"/>
                <a:gd name="T20" fmla="*/ 38 w 75"/>
                <a:gd name="T21" fmla="*/ 79 h 124"/>
                <a:gd name="T22" fmla="*/ 29 w 75"/>
                <a:gd name="T23" fmla="*/ 73 h 124"/>
                <a:gd name="T24" fmla="*/ 28 w 75"/>
                <a:gd name="T25" fmla="*/ 73 h 124"/>
                <a:gd name="T26" fmla="*/ 26 w 75"/>
                <a:gd name="T27" fmla="*/ 71 h 124"/>
                <a:gd name="T28" fmla="*/ 26 w 75"/>
                <a:gd name="T29" fmla="*/ 69 h 124"/>
                <a:gd name="T30" fmla="*/ 15 w 75"/>
                <a:gd name="T31" fmla="*/ 63 h 124"/>
                <a:gd name="T32" fmla="*/ 12 w 75"/>
                <a:gd name="T33" fmla="*/ 58 h 124"/>
                <a:gd name="T34" fmla="*/ 9 w 75"/>
                <a:gd name="T35" fmla="*/ 55 h 124"/>
                <a:gd name="T36" fmla="*/ 6 w 75"/>
                <a:gd name="T37" fmla="*/ 49 h 124"/>
                <a:gd name="T38" fmla="*/ 4 w 75"/>
                <a:gd name="T39" fmla="*/ 38 h 124"/>
                <a:gd name="T40" fmla="*/ 5 w 75"/>
                <a:gd name="T41" fmla="*/ 27 h 124"/>
                <a:gd name="T42" fmla="*/ 9 w 75"/>
                <a:gd name="T43" fmla="*/ 18 h 124"/>
                <a:gd name="T44" fmla="*/ 15 w 75"/>
                <a:gd name="T45" fmla="*/ 11 h 124"/>
                <a:gd name="T46" fmla="*/ 23 w 75"/>
                <a:gd name="T47" fmla="*/ 5 h 124"/>
                <a:gd name="T48" fmla="*/ 32 w 75"/>
                <a:gd name="T49" fmla="*/ 1 h 124"/>
                <a:gd name="T50" fmla="*/ 44 w 75"/>
                <a:gd name="T51" fmla="*/ 0 h 124"/>
                <a:gd name="T52" fmla="*/ 48 w 75"/>
                <a:gd name="T53" fmla="*/ 0 h 124"/>
                <a:gd name="T54" fmla="*/ 52 w 75"/>
                <a:gd name="T55" fmla="*/ 2 h 124"/>
                <a:gd name="T56" fmla="*/ 56 w 75"/>
                <a:gd name="T57" fmla="*/ 4 h 124"/>
                <a:gd name="T58" fmla="*/ 61 w 75"/>
                <a:gd name="T59" fmla="*/ 4 h 124"/>
                <a:gd name="T60" fmla="*/ 67 w 75"/>
                <a:gd name="T61" fmla="*/ 8 h 124"/>
                <a:gd name="T62" fmla="*/ 72 w 75"/>
                <a:gd name="T63" fmla="*/ 9 h 124"/>
                <a:gd name="T64" fmla="*/ 75 w 75"/>
                <a:gd name="T65" fmla="*/ 11 h 124"/>
                <a:gd name="T66" fmla="*/ 61 w 75"/>
                <a:gd name="T67" fmla="*/ 35 h 124"/>
                <a:gd name="T68" fmla="*/ 58 w 75"/>
                <a:gd name="T69" fmla="*/ 31 h 124"/>
                <a:gd name="T70" fmla="*/ 52 w 75"/>
                <a:gd name="T71" fmla="*/ 29 h 124"/>
                <a:gd name="T72" fmla="*/ 48 w 75"/>
                <a:gd name="T73" fmla="*/ 26 h 124"/>
                <a:gd name="T74" fmla="*/ 44 w 75"/>
                <a:gd name="T75" fmla="*/ 26 h 124"/>
                <a:gd name="T76" fmla="*/ 41 w 75"/>
                <a:gd name="T77" fmla="*/ 29 h 124"/>
                <a:gd name="T78" fmla="*/ 38 w 75"/>
                <a:gd name="T79" fmla="*/ 29 h 124"/>
                <a:gd name="T80" fmla="*/ 38 w 75"/>
                <a:gd name="T81" fmla="*/ 30 h 124"/>
                <a:gd name="T82" fmla="*/ 35 w 75"/>
                <a:gd name="T83" fmla="*/ 34 h 124"/>
                <a:gd name="T84" fmla="*/ 35 w 75"/>
                <a:gd name="T85" fmla="*/ 35 h 124"/>
                <a:gd name="T86" fmla="*/ 37 w 75"/>
                <a:gd name="T87" fmla="*/ 39 h 124"/>
                <a:gd name="T88" fmla="*/ 39 w 75"/>
                <a:gd name="T89" fmla="*/ 42 h 124"/>
                <a:gd name="T90" fmla="*/ 46 w 75"/>
                <a:gd name="T91" fmla="*/ 46 h 124"/>
                <a:gd name="T92" fmla="*/ 48 w 75"/>
                <a:gd name="T93" fmla="*/ 48 h 124"/>
                <a:gd name="T94" fmla="*/ 51 w 75"/>
                <a:gd name="T95" fmla="*/ 49 h 124"/>
                <a:gd name="T96" fmla="*/ 52 w 75"/>
                <a:gd name="T97" fmla="*/ 49 h 124"/>
                <a:gd name="T98" fmla="*/ 63 w 75"/>
                <a:gd name="T99" fmla="*/ 58 h 124"/>
                <a:gd name="T100" fmla="*/ 70 w 75"/>
                <a:gd name="T101" fmla="*/ 66 h 124"/>
                <a:gd name="T102" fmla="*/ 74 w 75"/>
                <a:gd name="T103" fmla="*/ 73 h 124"/>
                <a:gd name="T104" fmla="*/ 75 w 75"/>
                <a:gd name="T105" fmla="*/ 79 h 124"/>
                <a:gd name="T106" fmla="*/ 75 w 75"/>
                <a:gd name="T107" fmla="*/ 86 h 124"/>
                <a:gd name="T108" fmla="*/ 74 w 75"/>
                <a:gd name="T109" fmla="*/ 97 h 124"/>
                <a:gd name="T110" fmla="*/ 71 w 75"/>
                <a:gd name="T111" fmla="*/ 106 h 124"/>
                <a:gd name="T112" fmla="*/ 64 w 75"/>
                <a:gd name="T113" fmla="*/ 113 h 124"/>
                <a:gd name="T114" fmla="*/ 56 w 75"/>
                <a:gd name="T115" fmla="*/ 120 h 124"/>
                <a:gd name="T116" fmla="*/ 46 w 75"/>
                <a:gd name="T117" fmla="*/ 123 h 124"/>
                <a:gd name="T118" fmla="*/ 35 w 75"/>
                <a:gd name="T119" fmla="*/ 124 h 124"/>
                <a:gd name="T120" fmla="*/ 26 w 75"/>
                <a:gd name="T121" fmla="*/ 124 h 124"/>
                <a:gd name="T122" fmla="*/ 8 w 75"/>
                <a:gd name="T123" fmla="*/ 117 h 124"/>
                <a:gd name="T124" fmla="*/ 0 w 75"/>
                <a:gd name="T125" fmla="*/ 113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5" h="124">
                  <a:moveTo>
                    <a:pt x="0" y="113"/>
                  </a:moveTo>
                  <a:lnTo>
                    <a:pt x="15" y="86"/>
                  </a:lnTo>
                  <a:lnTo>
                    <a:pt x="22" y="91"/>
                  </a:lnTo>
                  <a:lnTo>
                    <a:pt x="30" y="95"/>
                  </a:lnTo>
                  <a:lnTo>
                    <a:pt x="38" y="95"/>
                  </a:lnTo>
                  <a:lnTo>
                    <a:pt x="42" y="92"/>
                  </a:lnTo>
                  <a:lnTo>
                    <a:pt x="43" y="89"/>
                  </a:lnTo>
                  <a:lnTo>
                    <a:pt x="44" y="88"/>
                  </a:lnTo>
                  <a:lnTo>
                    <a:pt x="44" y="86"/>
                  </a:lnTo>
                  <a:lnTo>
                    <a:pt x="42" y="82"/>
                  </a:lnTo>
                  <a:lnTo>
                    <a:pt x="38" y="79"/>
                  </a:lnTo>
                  <a:lnTo>
                    <a:pt x="29" y="73"/>
                  </a:lnTo>
                  <a:lnTo>
                    <a:pt x="28" y="73"/>
                  </a:lnTo>
                  <a:lnTo>
                    <a:pt x="26" y="71"/>
                  </a:lnTo>
                  <a:lnTo>
                    <a:pt x="26" y="69"/>
                  </a:lnTo>
                  <a:lnTo>
                    <a:pt x="15" y="63"/>
                  </a:lnTo>
                  <a:lnTo>
                    <a:pt x="12" y="58"/>
                  </a:lnTo>
                  <a:lnTo>
                    <a:pt x="9" y="55"/>
                  </a:lnTo>
                  <a:lnTo>
                    <a:pt x="6" y="49"/>
                  </a:lnTo>
                  <a:lnTo>
                    <a:pt x="4" y="38"/>
                  </a:lnTo>
                  <a:lnTo>
                    <a:pt x="5" y="27"/>
                  </a:lnTo>
                  <a:lnTo>
                    <a:pt x="9" y="18"/>
                  </a:lnTo>
                  <a:lnTo>
                    <a:pt x="15" y="11"/>
                  </a:lnTo>
                  <a:lnTo>
                    <a:pt x="23" y="5"/>
                  </a:lnTo>
                  <a:lnTo>
                    <a:pt x="32" y="1"/>
                  </a:lnTo>
                  <a:lnTo>
                    <a:pt x="44" y="0"/>
                  </a:lnTo>
                  <a:lnTo>
                    <a:pt x="48" y="0"/>
                  </a:lnTo>
                  <a:lnTo>
                    <a:pt x="52" y="2"/>
                  </a:lnTo>
                  <a:lnTo>
                    <a:pt x="56" y="4"/>
                  </a:lnTo>
                  <a:lnTo>
                    <a:pt x="61" y="4"/>
                  </a:lnTo>
                  <a:lnTo>
                    <a:pt x="67" y="8"/>
                  </a:lnTo>
                  <a:lnTo>
                    <a:pt x="72" y="9"/>
                  </a:lnTo>
                  <a:lnTo>
                    <a:pt x="75" y="11"/>
                  </a:lnTo>
                  <a:lnTo>
                    <a:pt x="61" y="35"/>
                  </a:lnTo>
                  <a:lnTo>
                    <a:pt x="58" y="31"/>
                  </a:lnTo>
                  <a:lnTo>
                    <a:pt x="52" y="29"/>
                  </a:lnTo>
                  <a:lnTo>
                    <a:pt x="48" y="26"/>
                  </a:lnTo>
                  <a:lnTo>
                    <a:pt x="44" y="26"/>
                  </a:lnTo>
                  <a:lnTo>
                    <a:pt x="41" y="29"/>
                  </a:lnTo>
                  <a:lnTo>
                    <a:pt x="38" y="29"/>
                  </a:lnTo>
                  <a:lnTo>
                    <a:pt x="38" y="30"/>
                  </a:lnTo>
                  <a:lnTo>
                    <a:pt x="35" y="34"/>
                  </a:lnTo>
                  <a:lnTo>
                    <a:pt x="35" y="35"/>
                  </a:lnTo>
                  <a:lnTo>
                    <a:pt x="37" y="39"/>
                  </a:lnTo>
                  <a:lnTo>
                    <a:pt x="39" y="42"/>
                  </a:lnTo>
                  <a:lnTo>
                    <a:pt x="46" y="46"/>
                  </a:lnTo>
                  <a:lnTo>
                    <a:pt x="48" y="48"/>
                  </a:lnTo>
                  <a:lnTo>
                    <a:pt x="51" y="49"/>
                  </a:lnTo>
                  <a:lnTo>
                    <a:pt x="52" y="49"/>
                  </a:lnTo>
                  <a:lnTo>
                    <a:pt x="63" y="58"/>
                  </a:lnTo>
                  <a:lnTo>
                    <a:pt x="70" y="66"/>
                  </a:lnTo>
                  <a:lnTo>
                    <a:pt x="74" y="73"/>
                  </a:lnTo>
                  <a:lnTo>
                    <a:pt x="75" y="79"/>
                  </a:lnTo>
                  <a:lnTo>
                    <a:pt x="75" y="86"/>
                  </a:lnTo>
                  <a:lnTo>
                    <a:pt x="74" y="97"/>
                  </a:lnTo>
                  <a:lnTo>
                    <a:pt x="71" y="106"/>
                  </a:lnTo>
                  <a:lnTo>
                    <a:pt x="64" y="113"/>
                  </a:lnTo>
                  <a:lnTo>
                    <a:pt x="56" y="120"/>
                  </a:lnTo>
                  <a:lnTo>
                    <a:pt x="46" y="123"/>
                  </a:lnTo>
                  <a:lnTo>
                    <a:pt x="35" y="124"/>
                  </a:lnTo>
                  <a:lnTo>
                    <a:pt x="26" y="124"/>
                  </a:lnTo>
                  <a:lnTo>
                    <a:pt x="8" y="117"/>
                  </a:lnTo>
                  <a:lnTo>
                    <a:pt x="0" y="1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18" name="Freeform 18"/>
            <p:cNvSpPr>
              <a:spLocks noEditPoints="1"/>
            </p:cNvSpPr>
            <p:nvPr/>
          </p:nvSpPr>
          <p:spPr bwMode="auto">
            <a:xfrm>
              <a:off x="877" y="3972"/>
              <a:ext cx="18" cy="24"/>
            </a:xfrm>
            <a:custGeom>
              <a:avLst/>
              <a:gdLst>
                <a:gd name="T0" fmla="*/ 60 w 92"/>
                <a:gd name="T1" fmla="*/ 56 h 120"/>
                <a:gd name="T2" fmla="*/ 60 w 92"/>
                <a:gd name="T3" fmla="*/ 46 h 120"/>
                <a:gd name="T4" fmla="*/ 59 w 92"/>
                <a:gd name="T5" fmla="*/ 39 h 120"/>
                <a:gd name="T6" fmla="*/ 58 w 92"/>
                <a:gd name="T7" fmla="*/ 34 h 120"/>
                <a:gd name="T8" fmla="*/ 55 w 92"/>
                <a:gd name="T9" fmla="*/ 31 h 120"/>
                <a:gd name="T10" fmla="*/ 54 w 92"/>
                <a:gd name="T11" fmla="*/ 29 h 120"/>
                <a:gd name="T12" fmla="*/ 52 w 92"/>
                <a:gd name="T13" fmla="*/ 26 h 120"/>
                <a:gd name="T14" fmla="*/ 49 w 92"/>
                <a:gd name="T15" fmla="*/ 25 h 120"/>
                <a:gd name="T16" fmla="*/ 42 w 92"/>
                <a:gd name="T17" fmla="*/ 25 h 120"/>
                <a:gd name="T18" fmla="*/ 39 w 92"/>
                <a:gd name="T19" fmla="*/ 27 h 120"/>
                <a:gd name="T20" fmla="*/ 36 w 92"/>
                <a:gd name="T21" fmla="*/ 30 h 120"/>
                <a:gd name="T22" fmla="*/ 32 w 92"/>
                <a:gd name="T23" fmla="*/ 39 h 120"/>
                <a:gd name="T24" fmla="*/ 31 w 92"/>
                <a:gd name="T25" fmla="*/ 46 h 120"/>
                <a:gd name="T26" fmla="*/ 31 w 92"/>
                <a:gd name="T27" fmla="*/ 72 h 120"/>
                <a:gd name="T28" fmla="*/ 34 w 92"/>
                <a:gd name="T29" fmla="*/ 82 h 120"/>
                <a:gd name="T30" fmla="*/ 36 w 92"/>
                <a:gd name="T31" fmla="*/ 87 h 120"/>
                <a:gd name="T32" fmla="*/ 39 w 92"/>
                <a:gd name="T33" fmla="*/ 89 h 120"/>
                <a:gd name="T34" fmla="*/ 42 w 92"/>
                <a:gd name="T35" fmla="*/ 91 h 120"/>
                <a:gd name="T36" fmla="*/ 49 w 92"/>
                <a:gd name="T37" fmla="*/ 91 h 120"/>
                <a:gd name="T38" fmla="*/ 52 w 92"/>
                <a:gd name="T39" fmla="*/ 90 h 120"/>
                <a:gd name="T40" fmla="*/ 54 w 92"/>
                <a:gd name="T41" fmla="*/ 88 h 120"/>
                <a:gd name="T42" fmla="*/ 55 w 92"/>
                <a:gd name="T43" fmla="*/ 85 h 120"/>
                <a:gd name="T44" fmla="*/ 58 w 92"/>
                <a:gd name="T45" fmla="*/ 82 h 120"/>
                <a:gd name="T46" fmla="*/ 60 w 92"/>
                <a:gd name="T47" fmla="*/ 72 h 120"/>
                <a:gd name="T48" fmla="*/ 60 w 92"/>
                <a:gd name="T49" fmla="*/ 56 h 120"/>
                <a:gd name="T50" fmla="*/ 92 w 92"/>
                <a:gd name="T51" fmla="*/ 117 h 120"/>
                <a:gd name="T52" fmla="*/ 60 w 92"/>
                <a:gd name="T53" fmla="*/ 117 h 120"/>
                <a:gd name="T54" fmla="*/ 60 w 92"/>
                <a:gd name="T55" fmla="*/ 100 h 120"/>
                <a:gd name="T56" fmla="*/ 58 w 92"/>
                <a:gd name="T57" fmla="*/ 104 h 120"/>
                <a:gd name="T58" fmla="*/ 55 w 92"/>
                <a:gd name="T59" fmla="*/ 108 h 120"/>
                <a:gd name="T60" fmla="*/ 49 w 92"/>
                <a:gd name="T61" fmla="*/ 114 h 120"/>
                <a:gd name="T62" fmla="*/ 45 w 92"/>
                <a:gd name="T63" fmla="*/ 117 h 120"/>
                <a:gd name="T64" fmla="*/ 41 w 92"/>
                <a:gd name="T65" fmla="*/ 118 h 120"/>
                <a:gd name="T66" fmla="*/ 38 w 92"/>
                <a:gd name="T67" fmla="*/ 120 h 120"/>
                <a:gd name="T68" fmla="*/ 34 w 92"/>
                <a:gd name="T69" fmla="*/ 120 h 120"/>
                <a:gd name="T70" fmla="*/ 24 w 92"/>
                <a:gd name="T71" fmla="*/ 118 h 120"/>
                <a:gd name="T72" fmla="*/ 15 w 92"/>
                <a:gd name="T73" fmla="*/ 113 h 120"/>
                <a:gd name="T74" fmla="*/ 9 w 92"/>
                <a:gd name="T75" fmla="*/ 106 h 120"/>
                <a:gd name="T76" fmla="*/ 4 w 92"/>
                <a:gd name="T77" fmla="*/ 93 h 120"/>
                <a:gd name="T78" fmla="*/ 1 w 92"/>
                <a:gd name="T79" fmla="*/ 78 h 120"/>
                <a:gd name="T80" fmla="*/ 0 w 92"/>
                <a:gd name="T81" fmla="*/ 60 h 120"/>
                <a:gd name="T82" fmla="*/ 1 w 92"/>
                <a:gd name="T83" fmla="*/ 42 h 120"/>
                <a:gd name="T84" fmla="*/ 4 w 92"/>
                <a:gd name="T85" fmla="*/ 26 h 120"/>
                <a:gd name="T86" fmla="*/ 9 w 92"/>
                <a:gd name="T87" fmla="*/ 13 h 120"/>
                <a:gd name="T88" fmla="*/ 15 w 92"/>
                <a:gd name="T89" fmla="*/ 4 h 120"/>
                <a:gd name="T90" fmla="*/ 24 w 92"/>
                <a:gd name="T91" fmla="*/ 1 h 120"/>
                <a:gd name="T92" fmla="*/ 34 w 92"/>
                <a:gd name="T93" fmla="*/ 0 h 120"/>
                <a:gd name="T94" fmla="*/ 41 w 92"/>
                <a:gd name="T95" fmla="*/ 0 h 120"/>
                <a:gd name="T96" fmla="*/ 45 w 92"/>
                <a:gd name="T97" fmla="*/ 1 h 120"/>
                <a:gd name="T98" fmla="*/ 49 w 92"/>
                <a:gd name="T99" fmla="*/ 2 h 120"/>
                <a:gd name="T100" fmla="*/ 52 w 92"/>
                <a:gd name="T101" fmla="*/ 5 h 120"/>
                <a:gd name="T102" fmla="*/ 54 w 92"/>
                <a:gd name="T103" fmla="*/ 9 h 120"/>
                <a:gd name="T104" fmla="*/ 58 w 92"/>
                <a:gd name="T105" fmla="*/ 12 h 120"/>
                <a:gd name="T106" fmla="*/ 60 w 92"/>
                <a:gd name="T107" fmla="*/ 16 h 120"/>
                <a:gd name="T108" fmla="*/ 60 w 92"/>
                <a:gd name="T109" fmla="*/ 0 h 120"/>
                <a:gd name="T110" fmla="*/ 92 w 92"/>
                <a:gd name="T111" fmla="*/ 0 h 120"/>
                <a:gd name="T112" fmla="*/ 92 w 92"/>
                <a:gd name="T113" fmla="*/ 117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2" h="120">
                  <a:moveTo>
                    <a:pt x="60" y="56"/>
                  </a:moveTo>
                  <a:lnTo>
                    <a:pt x="60" y="46"/>
                  </a:lnTo>
                  <a:lnTo>
                    <a:pt x="59" y="39"/>
                  </a:lnTo>
                  <a:lnTo>
                    <a:pt x="58" y="34"/>
                  </a:lnTo>
                  <a:lnTo>
                    <a:pt x="55" y="31"/>
                  </a:lnTo>
                  <a:lnTo>
                    <a:pt x="54" y="29"/>
                  </a:lnTo>
                  <a:lnTo>
                    <a:pt x="52" y="26"/>
                  </a:lnTo>
                  <a:lnTo>
                    <a:pt x="49" y="25"/>
                  </a:lnTo>
                  <a:lnTo>
                    <a:pt x="42" y="25"/>
                  </a:lnTo>
                  <a:lnTo>
                    <a:pt x="39" y="27"/>
                  </a:lnTo>
                  <a:lnTo>
                    <a:pt x="36" y="30"/>
                  </a:lnTo>
                  <a:lnTo>
                    <a:pt x="32" y="39"/>
                  </a:lnTo>
                  <a:lnTo>
                    <a:pt x="31" y="46"/>
                  </a:lnTo>
                  <a:lnTo>
                    <a:pt x="31" y="72"/>
                  </a:lnTo>
                  <a:lnTo>
                    <a:pt x="34" y="82"/>
                  </a:lnTo>
                  <a:lnTo>
                    <a:pt x="36" y="87"/>
                  </a:lnTo>
                  <a:lnTo>
                    <a:pt x="39" y="89"/>
                  </a:lnTo>
                  <a:lnTo>
                    <a:pt x="42" y="91"/>
                  </a:lnTo>
                  <a:lnTo>
                    <a:pt x="49" y="91"/>
                  </a:lnTo>
                  <a:lnTo>
                    <a:pt x="52" y="90"/>
                  </a:lnTo>
                  <a:lnTo>
                    <a:pt x="54" y="88"/>
                  </a:lnTo>
                  <a:lnTo>
                    <a:pt x="55" y="85"/>
                  </a:lnTo>
                  <a:lnTo>
                    <a:pt x="58" y="82"/>
                  </a:lnTo>
                  <a:lnTo>
                    <a:pt x="60" y="72"/>
                  </a:lnTo>
                  <a:lnTo>
                    <a:pt x="60" y="56"/>
                  </a:lnTo>
                  <a:close/>
                  <a:moveTo>
                    <a:pt x="92" y="117"/>
                  </a:moveTo>
                  <a:lnTo>
                    <a:pt x="60" y="117"/>
                  </a:lnTo>
                  <a:lnTo>
                    <a:pt x="60" y="100"/>
                  </a:lnTo>
                  <a:lnTo>
                    <a:pt x="58" y="104"/>
                  </a:lnTo>
                  <a:lnTo>
                    <a:pt x="55" y="108"/>
                  </a:lnTo>
                  <a:lnTo>
                    <a:pt x="49" y="114"/>
                  </a:lnTo>
                  <a:lnTo>
                    <a:pt x="45" y="117"/>
                  </a:lnTo>
                  <a:lnTo>
                    <a:pt x="41" y="118"/>
                  </a:lnTo>
                  <a:lnTo>
                    <a:pt x="38" y="120"/>
                  </a:lnTo>
                  <a:lnTo>
                    <a:pt x="34" y="120"/>
                  </a:lnTo>
                  <a:lnTo>
                    <a:pt x="24" y="118"/>
                  </a:lnTo>
                  <a:lnTo>
                    <a:pt x="15" y="113"/>
                  </a:lnTo>
                  <a:lnTo>
                    <a:pt x="9" y="106"/>
                  </a:lnTo>
                  <a:lnTo>
                    <a:pt x="4" y="93"/>
                  </a:lnTo>
                  <a:lnTo>
                    <a:pt x="1" y="78"/>
                  </a:lnTo>
                  <a:lnTo>
                    <a:pt x="0" y="60"/>
                  </a:lnTo>
                  <a:lnTo>
                    <a:pt x="1" y="42"/>
                  </a:lnTo>
                  <a:lnTo>
                    <a:pt x="4" y="26"/>
                  </a:lnTo>
                  <a:lnTo>
                    <a:pt x="9" y="13"/>
                  </a:lnTo>
                  <a:lnTo>
                    <a:pt x="15" y="4"/>
                  </a:lnTo>
                  <a:lnTo>
                    <a:pt x="24" y="1"/>
                  </a:lnTo>
                  <a:lnTo>
                    <a:pt x="34" y="0"/>
                  </a:lnTo>
                  <a:lnTo>
                    <a:pt x="41" y="0"/>
                  </a:lnTo>
                  <a:lnTo>
                    <a:pt x="45" y="1"/>
                  </a:lnTo>
                  <a:lnTo>
                    <a:pt x="49" y="2"/>
                  </a:lnTo>
                  <a:lnTo>
                    <a:pt x="52" y="5"/>
                  </a:lnTo>
                  <a:lnTo>
                    <a:pt x="54" y="9"/>
                  </a:lnTo>
                  <a:lnTo>
                    <a:pt x="58" y="12"/>
                  </a:lnTo>
                  <a:lnTo>
                    <a:pt x="60" y="16"/>
                  </a:lnTo>
                  <a:lnTo>
                    <a:pt x="60" y="0"/>
                  </a:lnTo>
                  <a:lnTo>
                    <a:pt x="92" y="0"/>
                  </a:lnTo>
                  <a:lnTo>
                    <a:pt x="92" y="1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19" name="Freeform 19"/>
            <p:cNvSpPr>
              <a:spLocks noEditPoints="1"/>
            </p:cNvSpPr>
            <p:nvPr/>
          </p:nvSpPr>
          <p:spPr bwMode="auto">
            <a:xfrm>
              <a:off x="910" y="3958"/>
              <a:ext cx="18" cy="38"/>
            </a:xfrm>
            <a:custGeom>
              <a:avLst/>
              <a:gdLst>
                <a:gd name="T0" fmla="*/ 60 w 91"/>
                <a:gd name="T1" fmla="*/ 126 h 190"/>
                <a:gd name="T2" fmla="*/ 59 w 91"/>
                <a:gd name="T3" fmla="*/ 116 h 190"/>
                <a:gd name="T4" fmla="*/ 58 w 91"/>
                <a:gd name="T5" fmla="*/ 108 h 190"/>
                <a:gd name="T6" fmla="*/ 57 w 91"/>
                <a:gd name="T7" fmla="*/ 101 h 190"/>
                <a:gd name="T8" fmla="*/ 52 w 91"/>
                <a:gd name="T9" fmla="*/ 96 h 190"/>
                <a:gd name="T10" fmla="*/ 49 w 91"/>
                <a:gd name="T11" fmla="*/ 95 h 190"/>
                <a:gd name="T12" fmla="*/ 42 w 91"/>
                <a:gd name="T13" fmla="*/ 95 h 190"/>
                <a:gd name="T14" fmla="*/ 39 w 91"/>
                <a:gd name="T15" fmla="*/ 97 h 190"/>
                <a:gd name="T16" fmla="*/ 37 w 91"/>
                <a:gd name="T17" fmla="*/ 100 h 190"/>
                <a:gd name="T18" fmla="*/ 32 w 91"/>
                <a:gd name="T19" fmla="*/ 109 h 190"/>
                <a:gd name="T20" fmla="*/ 31 w 91"/>
                <a:gd name="T21" fmla="*/ 116 h 190"/>
                <a:gd name="T22" fmla="*/ 31 w 91"/>
                <a:gd name="T23" fmla="*/ 142 h 190"/>
                <a:gd name="T24" fmla="*/ 35 w 91"/>
                <a:gd name="T25" fmla="*/ 152 h 190"/>
                <a:gd name="T26" fmla="*/ 37 w 91"/>
                <a:gd name="T27" fmla="*/ 157 h 190"/>
                <a:gd name="T28" fmla="*/ 39 w 91"/>
                <a:gd name="T29" fmla="*/ 159 h 190"/>
                <a:gd name="T30" fmla="*/ 42 w 91"/>
                <a:gd name="T31" fmla="*/ 161 h 190"/>
                <a:gd name="T32" fmla="*/ 49 w 91"/>
                <a:gd name="T33" fmla="*/ 161 h 190"/>
                <a:gd name="T34" fmla="*/ 52 w 91"/>
                <a:gd name="T35" fmla="*/ 159 h 190"/>
                <a:gd name="T36" fmla="*/ 55 w 91"/>
                <a:gd name="T37" fmla="*/ 157 h 190"/>
                <a:gd name="T38" fmla="*/ 57 w 91"/>
                <a:gd name="T39" fmla="*/ 152 h 190"/>
                <a:gd name="T40" fmla="*/ 58 w 91"/>
                <a:gd name="T41" fmla="*/ 145 h 190"/>
                <a:gd name="T42" fmla="*/ 59 w 91"/>
                <a:gd name="T43" fmla="*/ 138 h 190"/>
                <a:gd name="T44" fmla="*/ 60 w 91"/>
                <a:gd name="T45" fmla="*/ 126 h 190"/>
                <a:gd name="T46" fmla="*/ 91 w 91"/>
                <a:gd name="T47" fmla="*/ 187 h 190"/>
                <a:gd name="T48" fmla="*/ 60 w 91"/>
                <a:gd name="T49" fmla="*/ 187 h 190"/>
                <a:gd name="T50" fmla="*/ 60 w 91"/>
                <a:gd name="T51" fmla="*/ 170 h 190"/>
                <a:gd name="T52" fmla="*/ 58 w 91"/>
                <a:gd name="T53" fmla="*/ 174 h 190"/>
                <a:gd name="T54" fmla="*/ 56 w 91"/>
                <a:gd name="T55" fmla="*/ 178 h 190"/>
                <a:gd name="T56" fmla="*/ 49 w 91"/>
                <a:gd name="T57" fmla="*/ 184 h 190"/>
                <a:gd name="T58" fmla="*/ 46 w 91"/>
                <a:gd name="T59" fmla="*/ 187 h 190"/>
                <a:gd name="T60" fmla="*/ 43 w 91"/>
                <a:gd name="T61" fmla="*/ 189 h 190"/>
                <a:gd name="T62" fmla="*/ 40 w 91"/>
                <a:gd name="T63" fmla="*/ 190 h 190"/>
                <a:gd name="T64" fmla="*/ 35 w 91"/>
                <a:gd name="T65" fmla="*/ 190 h 190"/>
                <a:gd name="T66" fmla="*/ 23 w 91"/>
                <a:gd name="T67" fmla="*/ 188 h 190"/>
                <a:gd name="T68" fmla="*/ 16 w 91"/>
                <a:gd name="T69" fmla="*/ 183 h 190"/>
                <a:gd name="T70" fmla="*/ 9 w 91"/>
                <a:gd name="T71" fmla="*/ 176 h 190"/>
                <a:gd name="T72" fmla="*/ 3 w 91"/>
                <a:gd name="T73" fmla="*/ 163 h 190"/>
                <a:gd name="T74" fmla="*/ 1 w 91"/>
                <a:gd name="T75" fmla="*/ 148 h 190"/>
                <a:gd name="T76" fmla="*/ 0 w 91"/>
                <a:gd name="T77" fmla="*/ 130 h 190"/>
                <a:gd name="T78" fmla="*/ 1 w 91"/>
                <a:gd name="T79" fmla="*/ 112 h 190"/>
                <a:gd name="T80" fmla="*/ 3 w 91"/>
                <a:gd name="T81" fmla="*/ 96 h 190"/>
                <a:gd name="T82" fmla="*/ 9 w 91"/>
                <a:gd name="T83" fmla="*/ 83 h 190"/>
                <a:gd name="T84" fmla="*/ 16 w 91"/>
                <a:gd name="T85" fmla="*/ 74 h 190"/>
                <a:gd name="T86" fmla="*/ 23 w 91"/>
                <a:gd name="T87" fmla="*/ 71 h 190"/>
                <a:gd name="T88" fmla="*/ 35 w 91"/>
                <a:gd name="T89" fmla="*/ 70 h 190"/>
                <a:gd name="T90" fmla="*/ 41 w 91"/>
                <a:gd name="T91" fmla="*/ 70 h 190"/>
                <a:gd name="T92" fmla="*/ 46 w 91"/>
                <a:gd name="T93" fmla="*/ 71 h 190"/>
                <a:gd name="T94" fmla="*/ 49 w 91"/>
                <a:gd name="T95" fmla="*/ 72 h 190"/>
                <a:gd name="T96" fmla="*/ 51 w 91"/>
                <a:gd name="T97" fmla="*/ 75 h 190"/>
                <a:gd name="T98" fmla="*/ 55 w 91"/>
                <a:gd name="T99" fmla="*/ 79 h 190"/>
                <a:gd name="T100" fmla="*/ 57 w 91"/>
                <a:gd name="T101" fmla="*/ 82 h 190"/>
                <a:gd name="T102" fmla="*/ 60 w 91"/>
                <a:gd name="T103" fmla="*/ 86 h 190"/>
                <a:gd name="T104" fmla="*/ 60 w 91"/>
                <a:gd name="T105" fmla="*/ 0 h 190"/>
                <a:gd name="T106" fmla="*/ 91 w 91"/>
                <a:gd name="T107" fmla="*/ 0 h 190"/>
                <a:gd name="T108" fmla="*/ 91 w 91"/>
                <a:gd name="T109" fmla="*/ 187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1" h="190">
                  <a:moveTo>
                    <a:pt x="60" y="126"/>
                  </a:moveTo>
                  <a:lnTo>
                    <a:pt x="59" y="116"/>
                  </a:lnTo>
                  <a:lnTo>
                    <a:pt x="58" y="108"/>
                  </a:lnTo>
                  <a:lnTo>
                    <a:pt x="57" y="101"/>
                  </a:lnTo>
                  <a:lnTo>
                    <a:pt x="52" y="96"/>
                  </a:lnTo>
                  <a:lnTo>
                    <a:pt x="49" y="95"/>
                  </a:lnTo>
                  <a:lnTo>
                    <a:pt x="42" y="95"/>
                  </a:lnTo>
                  <a:lnTo>
                    <a:pt x="39" y="97"/>
                  </a:lnTo>
                  <a:lnTo>
                    <a:pt x="37" y="100"/>
                  </a:lnTo>
                  <a:lnTo>
                    <a:pt x="32" y="109"/>
                  </a:lnTo>
                  <a:lnTo>
                    <a:pt x="31" y="116"/>
                  </a:lnTo>
                  <a:lnTo>
                    <a:pt x="31" y="142"/>
                  </a:lnTo>
                  <a:lnTo>
                    <a:pt x="35" y="152"/>
                  </a:lnTo>
                  <a:lnTo>
                    <a:pt x="37" y="157"/>
                  </a:lnTo>
                  <a:lnTo>
                    <a:pt x="39" y="159"/>
                  </a:lnTo>
                  <a:lnTo>
                    <a:pt x="42" y="161"/>
                  </a:lnTo>
                  <a:lnTo>
                    <a:pt x="49" y="161"/>
                  </a:lnTo>
                  <a:lnTo>
                    <a:pt x="52" y="159"/>
                  </a:lnTo>
                  <a:lnTo>
                    <a:pt x="55" y="157"/>
                  </a:lnTo>
                  <a:lnTo>
                    <a:pt x="57" y="152"/>
                  </a:lnTo>
                  <a:lnTo>
                    <a:pt x="58" y="145"/>
                  </a:lnTo>
                  <a:lnTo>
                    <a:pt x="59" y="138"/>
                  </a:lnTo>
                  <a:lnTo>
                    <a:pt x="60" y="126"/>
                  </a:lnTo>
                  <a:close/>
                  <a:moveTo>
                    <a:pt x="91" y="187"/>
                  </a:moveTo>
                  <a:lnTo>
                    <a:pt x="60" y="187"/>
                  </a:lnTo>
                  <a:lnTo>
                    <a:pt x="60" y="170"/>
                  </a:lnTo>
                  <a:lnTo>
                    <a:pt x="58" y="174"/>
                  </a:lnTo>
                  <a:lnTo>
                    <a:pt x="56" y="178"/>
                  </a:lnTo>
                  <a:lnTo>
                    <a:pt x="49" y="184"/>
                  </a:lnTo>
                  <a:lnTo>
                    <a:pt x="46" y="187"/>
                  </a:lnTo>
                  <a:lnTo>
                    <a:pt x="43" y="189"/>
                  </a:lnTo>
                  <a:lnTo>
                    <a:pt x="40" y="190"/>
                  </a:lnTo>
                  <a:lnTo>
                    <a:pt x="35" y="190"/>
                  </a:lnTo>
                  <a:lnTo>
                    <a:pt x="23" y="188"/>
                  </a:lnTo>
                  <a:lnTo>
                    <a:pt x="16" y="183"/>
                  </a:lnTo>
                  <a:lnTo>
                    <a:pt x="9" y="176"/>
                  </a:lnTo>
                  <a:lnTo>
                    <a:pt x="3" y="163"/>
                  </a:lnTo>
                  <a:lnTo>
                    <a:pt x="1" y="148"/>
                  </a:lnTo>
                  <a:lnTo>
                    <a:pt x="0" y="130"/>
                  </a:lnTo>
                  <a:lnTo>
                    <a:pt x="1" y="112"/>
                  </a:lnTo>
                  <a:lnTo>
                    <a:pt x="3" y="96"/>
                  </a:lnTo>
                  <a:lnTo>
                    <a:pt x="9" y="83"/>
                  </a:lnTo>
                  <a:lnTo>
                    <a:pt x="16" y="74"/>
                  </a:lnTo>
                  <a:lnTo>
                    <a:pt x="23" y="71"/>
                  </a:lnTo>
                  <a:lnTo>
                    <a:pt x="35" y="70"/>
                  </a:lnTo>
                  <a:lnTo>
                    <a:pt x="41" y="70"/>
                  </a:lnTo>
                  <a:lnTo>
                    <a:pt x="46" y="71"/>
                  </a:lnTo>
                  <a:lnTo>
                    <a:pt x="49" y="72"/>
                  </a:lnTo>
                  <a:lnTo>
                    <a:pt x="51" y="75"/>
                  </a:lnTo>
                  <a:lnTo>
                    <a:pt x="55" y="79"/>
                  </a:lnTo>
                  <a:lnTo>
                    <a:pt x="57" y="82"/>
                  </a:lnTo>
                  <a:lnTo>
                    <a:pt x="60" y="86"/>
                  </a:lnTo>
                  <a:lnTo>
                    <a:pt x="60" y="0"/>
                  </a:lnTo>
                  <a:lnTo>
                    <a:pt x="91" y="0"/>
                  </a:lnTo>
                  <a:lnTo>
                    <a:pt x="91" y="18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20" name="Freeform 20"/>
            <p:cNvSpPr>
              <a:spLocks noEditPoints="1"/>
            </p:cNvSpPr>
            <p:nvPr/>
          </p:nvSpPr>
          <p:spPr bwMode="auto">
            <a:xfrm>
              <a:off x="932" y="3971"/>
              <a:ext cx="19" cy="25"/>
            </a:xfrm>
            <a:custGeom>
              <a:avLst/>
              <a:gdLst>
                <a:gd name="T0" fmla="*/ 66 w 95"/>
                <a:gd name="T1" fmla="*/ 52 h 124"/>
                <a:gd name="T2" fmla="*/ 66 w 95"/>
                <a:gd name="T3" fmla="*/ 42 h 124"/>
                <a:gd name="T4" fmla="*/ 64 w 95"/>
                <a:gd name="T5" fmla="*/ 31 h 124"/>
                <a:gd name="T6" fmla="*/ 60 w 95"/>
                <a:gd name="T7" fmla="*/ 29 h 124"/>
                <a:gd name="T8" fmla="*/ 54 w 95"/>
                <a:gd name="T9" fmla="*/ 27 h 124"/>
                <a:gd name="T10" fmla="*/ 49 w 95"/>
                <a:gd name="T11" fmla="*/ 26 h 124"/>
                <a:gd name="T12" fmla="*/ 43 w 95"/>
                <a:gd name="T13" fmla="*/ 28 h 124"/>
                <a:gd name="T14" fmla="*/ 34 w 95"/>
                <a:gd name="T15" fmla="*/ 42 h 124"/>
                <a:gd name="T16" fmla="*/ 33 w 95"/>
                <a:gd name="T17" fmla="*/ 46 h 124"/>
                <a:gd name="T18" fmla="*/ 31 w 95"/>
                <a:gd name="T19" fmla="*/ 52 h 124"/>
                <a:gd name="T20" fmla="*/ 66 w 95"/>
                <a:gd name="T21" fmla="*/ 52 h 124"/>
                <a:gd name="T22" fmla="*/ 31 w 95"/>
                <a:gd name="T23" fmla="*/ 73 h 124"/>
                <a:gd name="T24" fmla="*/ 34 w 95"/>
                <a:gd name="T25" fmla="*/ 85 h 124"/>
                <a:gd name="T26" fmla="*/ 38 w 95"/>
                <a:gd name="T27" fmla="*/ 93 h 124"/>
                <a:gd name="T28" fmla="*/ 40 w 95"/>
                <a:gd name="T29" fmla="*/ 96 h 124"/>
                <a:gd name="T30" fmla="*/ 43 w 95"/>
                <a:gd name="T31" fmla="*/ 98 h 124"/>
                <a:gd name="T32" fmla="*/ 45 w 95"/>
                <a:gd name="T33" fmla="*/ 100 h 124"/>
                <a:gd name="T34" fmla="*/ 48 w 95"/>
                <a:gd name="T35" fmla="*/ 101 h 124"/>
                <a:gd name="T36" fmla="*/ 52 w 95"/>
                <a:gd name="T37" fmla="*/ 101 h 124"/>
                <a:gd name="T38" fmla="*/ 58 w 95"/>
                <a:gd name="T39" fmla="*/ 98 h 124"/>
                <a:gd name="T40" fmla="*/ 60 w 95"/>
                <a:gd name="T41" fmla="*/ 95 h 124"/>
                <a:gd name="T42" fmla="*/ 63 w 95"/>
                <a:gd name="T43" fmla="*/ 94 h 124"/>
                <a:gd name="T44" fmla="*/ 64 w 95"/>
                <a:gd name="T45" fmla="*/ 93 h 124"/>
                <a:gd name="T46" fmla="*/ 66 w 95"/>
                <a:gd name="T47" fmla="*/ 88 h 124"/>
                <a:gd name="T48" fmla="*/ 66 w 95"/>
                <a:gd name="T49" fmla="*/ 86 h 124"/>
                <a:gd name="T50" fmla="*/ 95 w 95"/>
                <a:gd name="T51" fmla="*/ 86 h 124"/>
                <a:gd name="T52" fmla="*/ 92 w 95"/>
                <a:gd name="T53" fmla="*/ 97 h 124"/>
                <a:gd name="T54" fmla="*/ 86 w 95"/>
                <a:gd name="T55" fmla="*/ 107 h 124"/>
                <a:gd name="T56" fmla="*/ 78 w 95"/>
                <a:gd name="T57" fmla="*/ 115 h 124"/>
                <a:gd name="T58" fmla="*/ 71 w 95"/>
                <a:gd name="T59" fmla="*/ 120 h 124"/>
                <a:gd name="T60" fmla="*/ 60 w 95"/>
                <a:gd name="T61" fmla="*/ 123 h 124"/>
                <a:gd name="T62" fmla="*/ 49 w 95"/>
                <a:gd name="T63" fmla="*/ 124 h 124"/>
                <a:gd name="T64" fmla="*/ 36 w 95"/>
                <a:gd name="T65" fmla="*/ 122 h 124"/>
                <a:gd name="T66" fmla="*/ 25 w 95"/>
                <a:gd name="T67" fmla="*/ 116 h 124"/>
                <a:gd name="T68" fmla="*/ 15 w 95"/>
                <a:gd name="T69" fmla="*/ 107 h 124"/>
                <a:gd name="T70" fmla="*/ 7 w 95"/>
                <a:gd name="T71" fmla="*/ 94 h 124"/>
                <a:gd name="T72" fmla="*/ 2 w 95"/>
                <a:gd name="T73" fmla="*/ 79 h 124"/>
                <a:gd name="T74" fmla="*/ 0 w 95"/>
                <a:gd name="T75" fmla="*/ 64 h 124"/>
                <a:gd name="T76" fmla="*/ 2 w 95"/>
                <a:gd name="T77" fmla="*/ 46 h 124"/>
                <a:gd name="T78" fmla="*/ 7 w 95"/>
                <a:gd name="T79" fmla="*/ 30 h 124"/>
                <a:gd name="T80" fmla="*/ 15 w 95"/>
                <a:gd name="T81" fmla="*/ 17 h 124"/>
                <a:gd name="T82" fmla="*/ 25 w 95"/>
                <a:gd name="T83" fmla="*/ 8 h 124"/>
                <a:gd name="T84" fmla="*/ 36 w 95"/>
                <a:gd name="T85" fmla="*/ 2 h 124"/>
                <a:gd name="T86" fmla="*/ 49 w 95"/>
                <a:gd name="T87" fmla="*/ 0 h 124"/>
                <a:gd name="T88" fmla="*/ 60 w 95"/>
                <a:gd name="T89" fmla="*/ 1 h 124"/>
                <a:gd name="T90" fmla="*/ 69 w 95"/>
                <a:gd name="T91" fmla="*/ 5 h 124"/>
                <a:gd name="T92" fmla="*/ 78 w 95"/>
                <a:gd name="T93" fmla="*/ 9 h 124"/>
                <a:gd name="T94" fmla="*/ 84 w 95"/>
                <a:gd name="T95" fmla="*/ 17 h 124"/>
                <a:gd name="T96" fmla="*/ 91 w 95"/>
                <a:gd name="T97" fmla="*/ 30 h 124"/>
                <a:gd name="T98" fmla="*/ 94 w 95"/>
                <a:gd name="T99" fmla="*/ 46 h 124"/>
                <a:gd name="T100" fmla="*/ 95 w 95"/>
                <a:gd name="T101" fmla="*/ 66 h 124"/>
                <a:gd name="T102" fmla="*/ 95 w 95"/>
                <a:gd name="T103" fmla="*/ 73 h 124"/>
                <a:gd name="T104" fmla="*/ 31 w 95"/>
                <a:gd name="T105" fmla="*/ 73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5" h="124">
                  <a:moveTo>
                    <a:pt x="66" y="52"/>
                  </a:moveTo>
                  <a:lnTo>
                    <a:pt x="66" y="42"/>
                  </a:lnTo>
                  <a:lnTo>
                    <a:pt x="64" y="31"/>
                  </a:lnTo>
                  <a:lnTo>
                    <a:pt x="60" y="29"/>
                  </a:lnTo>
                  <a:lnTo>
                    <a:pt x="54" y="27"/>
                  </a:lnTo>
                  <a:lnTo>
                    <a:pt x="49" y="26"/>
                  </a:lnTo>
                  <a:lnTo>
                    <a:pt x="43" y="28"/>
                  </a:lnTo>
                  <a:lnTo>
                    <a:pt x="34" y="42"/>
                  </a:lnTo>
                  <a:lnTo>
                    <a:pt x="33" y="46"/>
                  </a:lnTo>
                  <a:lnTo>
                    <a:pt x="31" y="52"/>
                  </a:lnTo>
                  <a:lnTo>
                    <a:pt x="66" y="52"/>
                  </a:lnTo>
                  <a:close/>
                  <a:moveTo>
                    <a:pt x="31" y="73"/>
                  </a:moveTo>
                  <a:lnTo>
                    <a:pt x="34" y="85"/>
                  </a:lnTo>
                  <a:lnTo>
                    <a:pt x="38" y="93"/>
                  </a:lnTo>
                  <a:lnTo>
                    <a:pt x="40" y="96"/>
                  </a:lnTo>
                  <a:lnTo>
                    <a:pt x="43" y="98"/>
                  </a:lnTo>
                  <a:lnTo>
                    <a:pt x="45" y="100"/>
                  </a:lnTo>
                  <a:lnTo>
                    <a:pt x="48" y="101"/>
                  </a:lnTo>
                  <a:lnTo>
                    <a:pt x="52" y="101"/>
                  </a:lnTo>
                  <a:lnTo>
                    <a:pt x="58" y="98"/>
                  </a:lnTo>
                  <a:lnTo>
                    <a:pt x="60" y="95"/>
                  </a:lnTo>
                  <a:lnTo>
                    <a:pt x="63" y="94"/>
                  </a:lnTo>
                  <a:lnTo>
                    <a:pt x="64" y="93"/>
                  </a:lnTo>
                  <a:lnTo>
                    <a:pt x="66" y="88"/>
                  </a:lnTo>
                  <a:lnTo>
                    <a:pt x="66" y="86"/>
                  </a:lnTo>
                  <a:lnTo>
                    <a:pt x="95" y="86"/>
                  </a:lnTo>
                  <a:lnTo>
                    <a:pt x="92" y="97"/>
                  </a:lnTo>
                  <a:lnTo>
                    <a:pt x="86" y="107"/>
                  </a:lnTo>
                  <a:lnTo>
                    <a:pt x="78" y="115"/>
                  </a:lnTo>
                  <a:lnTo>
                    <a:pt x="71" y="120"/>
                  </a:lnTo>
                  <a:lnTo>
                    <a:pt x="60" y="123"/>
                  </a:lnTo>
                  <a:lnTo>
                    <a:pt x="49" y="124"/>
                  </a:lnTo>
                  <a:lnTo>
                    <a:pt x="36" y="122"/>
                  </a:lnTo>
                  <a:lnTo>
                    <a:pt x="25" y="116"/>
                  </a:lnTo>
                  <a:lnTo>
                    <a:pt x="15" y="107"/>
                  </a:lnTo>
                  <a:lnTo>
                    <a:pt x="7" y="94"/>
                  </a:lnTo>
                  <a:lnTo>
                    <a:pt x="2" y="79"/>
                  </a:lnTo>
                  <a:lnTo>
                    <a:pt x="0" y="64"/>
                  </a:lnTo>
                  <a:lnTo>
                    <a:pt x="2" y="46"/>
                  </a:lnTo>
                  <a:lnTo>
                    <a:pt x="7" y="30"/>
                  </a:lnTo>
                  <a:lnTo>
                    <a:pt x="15" y="17"/>
                  </a:lnTo>
                  <a:lnTo>
                    <a:pt x="25" y="8"/>
                  </a:lnTo>
                  <a:lnTo>
                    <a:pt x="36" y="2"/>
                  </a:lnTo>
                  <a:lnTo>
                    <a:pt x="49" y="0"/>
                  </a:lnTo>
                  <a:lnTo>
                    <a:pt x="60" y="1"/>
                  </a:lnTo>
                  <a:lnTo>
                    <a:pt x="69" y="5"/>
                  </a:lnTo>
                  <a:lnTo>
                    <a:pt x="78" y="9"/>
                  </a:lnTo>
                  <a:lnTo>
                    <a:pt x="84" y="17"/>
                  </a:lnTo>
                  <a:lnTo>
                    <a:pt x="91" y="30"/>
                  </a:lnTo>
                  <a:lnTo>
                    <a:pt x="94" y="46"/>
                  </a:lnTo>
                  <a:lnTo>
                    <a:pt x="95" y="66"/>
                  </a:lnTo>
                  <a:lnTo>
                    <a:pt x="95" y="73"/>
                  </a:lnTo>
                  <a:lnTo>
                    <a:pt x="31" y="7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21" name="Freeform 21"/>
            <p:cNvSpPr>
              <a:spLocks noEditPoints="1"/>
            </p:cNvSpPr>
            <p:nvPr/>
          </p:nvSpPr>
          <p:spPr bwMode="auto">
            <a:xfrm>
              <a:off x="966" y="3960"/>
              <a:ext cx="22" cy="35"/>
            </a:xfrm>
            <a:custGeom>
              <a:avLst/>
              <a:gdLst>
                <a:gd name="T0" fmla="*/ 34 w 112"/>
                <a:gd name="T1" fmla="*/ 143 h 175"/>
                <a:gd name="T2" fmla="*/ 38 w 112"/>
                <a:gd name="T3" fmla="*/ 143 h 175"/>
                <a:gd name="T4" fmla="*/ 49 w 112"/>
                <a:gd name="T5" fmla="*/ 141 h 175"/>
                <a:gd name="T6" fmla="*/ 59 w 112"/>
                <a:gd name="T7" fmla="*/ 137 h 175"/>
                <a:gd name="T8" fmla="*/ 67 w 112"/>
                <a:gd name="T9" fmla="*/ 129 h 175"/>
                <a:gd name="T10" fmla="*/ 71 w 112"/>
                <a:gd name="T11" fmla="*/ 118 h 175"/>
                <a:gd name="T12" fmla="*/ 73 w 112"/>
                <a:gd name="T13" fmla="*/ 104 h 175"/>
                <a:gd name="T14" fmla="*/ 75 w 112"/>
                <a:gd name="T15" fmla="*/ 89 h 175"/>
                <a:gd name="T16" fmla="*/ 73 w 112"/>
                <a:gd name="T17" fmla="*/ 71 h 175"/>
                <a:gd name="T18" fmla="*/ 71 w 112"/>
                <a:gd name="T19" fmla="*/ 56 h 175"/>
                <a:gd name="T20" fmla="*/ 67 w 112"/>
                <a:gd name="T21" fmla="*/ 45 h 175"/>
                <a:gd name="T22" fmla="*/ 59 w 112"/>
                <a:gd name="T23" fmla="*/ 38 h 175"/>
                <a:gd name="T24" fmla="*/ 49 w 112"/>
                <a:gd name="T25" fmla="*/ 33 h 175"/>
                <a:gd name="T26" fmla="*/ 38 w 112"/>
                <a:gd name="T27" fmla="*/ 31 h 175"/>
                <a:gd name="T28" fmla="*/ 34 w 112"/>
                <a:gd name="T29" fmla="*/ 31 h 175"/>
                <a:gd name="T30" fmla="*/ 34 w 112"/>
                <a:gd name="T31" fmla="*/ 143 h 175"/>
                <a:gd name="T32" fmla="*/ 0 w 112"/>
                <a:gd name="T33" fmla="*/ 175 h 175"/>
                <a:gd name="T34" fmla="*/ 0 w 112"/>
                <a:gd name="T35" fmla="*/ 0 h 175"/>
                <a:gd name="T36" fmla="*/ 29 w 112"/>
                <a:gd name="T37" fmla="*/ 0 h 175"/>
                <a:gd name="T38" fmla="*/ 49 w 112"/>
                <a:gd name="T39" fmla="*/ 1 h 175"/>
                <a:gd name="T40" fmla="*/ 66 w 112"/>
                <a:gd name="T41" fmla="*/ 5 h 175"/>
                <a:gd name="T42" fmla="*/ 80 w 112"/>
                <a:gd name="T43" fmla="*/ 12 h 175"/>
                <a:gd name="T44" fmla="*/ 92 w 112"/>
                <a:gd name="T45" fmla="*/ 23 h 175"/>
                <a:gd name="T46" fmla="*/ 100 w 112"/>
                <a:gd name="T47" fmla="*/ 34 h 175"/>
                <a:gd name="T48" fmla="*/ 107 w 112"/>
                <a:gd name="T49" fmla="*/ 50 h 175"/>
                <a:gd name="T50" fmla="*/ 111 w 112"/>
                <a:gd name="T51" fmla="*/ 68 h 175"/>
                <a:gd name="T52" fmla="*/ 112 w 112"/>
                <a:gd name="T53" fmla="*/ 89 h 175"/>
                <a:gd name="T54" fmla="*/ 110 w 112"/>
                <a:gd name="T55" fmla="*/ 112 h 175"/>
                <a:gd name="T56" fmla="*/ 104 w 112"/>
                <a:gd name="T57" fmla="*/ 132 h 175"/>
                <a:gd name="T58" fmla="*/ 98 w 112"/>
                <a:gd name="T59" fmla="*/ 143 h 175"/>
                <a:gd name="T60" fmla="*/ 91 w 112"/>
                <a:gd name="T61" fmla="*/ 154 h 175"/>
                <a:gd name="T62" fmla="*/ 81 w 112"/>
                <a:gd name="T63" fmla="*/ 164 h 175"/>
                <a:gd name="T64" fmla="*/ 75 w 112"/>
                <a:gd name="T65" fmla="*/ 167 h 175"/>
                <a:gd name="T66" fmla="*/ 68 w 112"/>
                <a:gd name="T67" fmla="*/ 171 h 175"/>
                <a:gd name="T68" fmla="*/ 61 w 112"/>
                <a:gd name="T69" fmla="*/ 172 h 175"/>
                <a:gd name="T70" fmla="*/ 46 w 112"/>
                <a:gd name="T71" fmla="*/ 175 h 175"/>
                <a:gd name="T72" fmla="*/ 27 w 112"/>
                <a:gd name="T73" fmla="*/ 175 h 175"/>
                <a:gd name="T74" fmla="*/ 0 w 112"/>
                <a:gd name="T75" fmla="*/ 175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2" h="175">
                  <a:moveTo>
                    <a:pt x="34" y="143"/>
                  </a:moveTo>
                  <a:lnTo>
                    <a:pt x="38" y="143"/>
                  </a:lnTo>
                  <a:lnTo>
                    <a:pt x="49" y="141"/>
                  </a:lnTo>
                  <a:lnTo>
                    <a:pt x="59" y="137"/>
                  </a:lnTo>
                  <a:lnTo>
                    <a:pt x="67" y="129"/>
                  </a:lnTo>
                  <a:lnTo>
                    <a:pt x="71" y="118"/>
                  </a:lnTo>
                  <a:lnTo>
                    <a:pt x="73" y="104"/>
                  </a:lnTo>
                  <a:lnTo>
                    <a:pt x="75" y="89"/>
                  </a:lnTo>
                  <a:lnTo>
                    <a:pt x="73" y="71"/>
                  </a:lnTo>
                  <a:lnTo>
                    <a:pt x="71" y="56"/>
                  </a:lnTo>
                  <a:lnTo>
                    <a:pt x="67" y="45"/>
                  </a:lnTo>
                  <a:lnTo>
                    <a:pt x="59" y="38"/>
                  </a:lnTo>
                  <a:lnTo>
                    <a:pt x="49" y="33"/>
                  </a:lnTo>
                  <a:lnTo>
                    <a:pt x="38" y="31"/>
                  </a:lnTo>
                  <a:lnTo>
                    <a:pt x="34" y="31"/>
                  </a:lnTo>
                  <a:lnTo>
                    <a:pt x="34" y="143"/>
                  </a:lnTo>
                  <a:close/>
                  <a:moveTo>
                    <a:pt x="0" y="175"/>
                  </a:moveTo>
                  <a:lnTo>
                    <a:pt x="0" y="0"/>
                  </a:lnTo>
                  <a:lnTo>
                    <a:pt x="29" y="0"/>
                  </a:lnTo>
                  <a:lnTo>
                    <a:pt x="49" y="1"/>
                  </a:lnTo>
                  <a:lnTo>
                    <a:pt x="66" y="5"/>
                  </a:lnTo>
                  <a:lnTo>
                    <a:pt x="80" y="12"/>
                  </a:lnTo>
                  <a:lnTo>
                    <a:pt x="92" y="23"/>
                  </a:lnTo>
                  <a:lnTo>
                    <a:pt x="100" y="34"/>
                  </a:lnTo>
                  <a:lnTo>
                    <a:pt x="107" y="50"/>
                  </a:lnTo>
                  <a:lnTo>
                    <a:pt x="111" y="68"/>
                  </a:lnTo>
                  <a:lnTo>
                    <a:pt x="112" y="89"/>
                  </a:lnTo>
                  <a:lnTo>
                    <a:pt x="110" y="112"/>
                  </a:lnTo>
                  <a:lnTo>
                    <a:pt x="104" y="132"/>
                  </a:lnTo>
                  <a:lnTo>
                    <a:pt x="98" y="143"/>
                  </a:lnTo>
                  <a:lnTo>
                    <a:pt x="91" y="154"/>
                  </a:lnTo>
                  <a:lnTo>
                    <a:pt x="81" y="164"/>
                  </a:lnTo>
                  <a:lnTo>
                    <a:pt x="75" y="167"/>
                  </a:lnTo>
                  <a:lnTo>
                    <a:pt x="68" y="171"/>
                  </a:lnTo>
                  <a:lnTo>
                    <a:pt x="61" y="172"/>
                  </a:lnTo>
                  <a:lnTo>
                    <a:pt x="46" y="175"/>
                  </a:lnTo>
                  <a:lnTo>
                    <a:pt x="27" y="175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22" name="Freeform 22"/>
            <p:cNvSpPr>
              <a:spLocks noEditPoints="1"/>
            </p:cNvSpPr>
            <p:nvPr/>
          </p:nvSpPr>
          <p:spPr bwMode="auto">
            <a:xfrm>
              <a:off x="991" y="3971"/>
              <a:ext cx="19" cy="25"/>
            </a:xfrm>
            <a:custGeom>
              <a:avLst/>
              <a:gdLst>
                <a:gd name="T0" fmla="*/ 69 w 98"/>
                <a:gd name="T1" fmla="*/ 52 h 124"/>
                <a:gd name="T2" fmla="*/ 68 w 98"/>
                <a:gd name="T3" fmla="*/ 42 h 124"/>
                <a:gd name="T4" fmla="*/ 63 w 98"/>
                <a:gd name="T5" fmla="*/ 31 h 124"/>
                <a:gd name="T6" fmla="*/ 61 w 98"/>
                <a:gd name="T7" fmla="*/ 29 h 124"/>
                <a:gd name="T8" fmla="*/ 59 w 98"/>
                <a:gd name="T9" fmla="*/ 28 h 124"/>
                <a:gd name="T10" fmla="*/ 52 w 98"/>
                <a:gd name="T11" fmla="*/ 26 h 124"/>
                <a:gd name="T12" fmla="*/ 48 w 98"/>
                <a:gd name="T13" fmla="*/ 27 h 124"/>
                <a:gd name="T14" fmla="*/ 44 w 98"/>
                <a:gd name="T15" fmla="*/ 28 h 124"/>
                <a:gd name="T16" fmla="*/ 38 w 98"/>
                <a:gd name="T17" fmla="*/ 35 h 124"/>
                <a:gd name="T18" fmla="*/ 35 w 98"/>
                <a:gd name="T19" fmla="*/ 38 h 124"/>
                <a:gd name="T20" fmla="*/ 34 w 98"/>
                <a:gd name="T21" fmla="*/ 42 h 124"/>
                <a:gd name="T22" fmla="*/ 34 w 98"/>
                <a:gd name="T23" fmla="*/ 52 h 124"/>
                <a:gd name="T24" fmla="*/ 69 w 98"/>
                <a:gd name="T25" fmla="*/ 52 h 124"/>
                <a:gd name="T26" fmla="*/ 34 w 98"/>
                <a:gd name="T27" fmla="*/ 73 h 124"/>
                <a:gd name="T28" fmla="*/ 34 w 98"/>
                <a:gd name="T29" fmla="*/ 81 h 124"/>
                <a:gd name="T30" fmla="*/ 35 w 98"/>
                <a:gd name="T31" fmla="*/ 88 h 124"/>
                <a:gd name="T32" fmla="*/ 38 w 98"/>
                <a:gd name="T33" fmla="*/ 93 h 124"/>
                <a:gd name="T34" fmla="*/ 41 w 98"/>
                <a:gd name="T35" fmla="*/ 96 h 124"/>
                <a:gd name="T36" fmla="*/ 48 w 98"/>
                <a:gd name="T37" fmla="*/ 101 h 124"/>
                <a:gd name="T38" fmla="*/ 54 w 98"/>
                <a:gd name="T39" fmla="*/ 101 h 124"/>
                <a:gd name="T40" fmla="*/ 57 w 98"/>
                <a:gd name="T41" fmla="*/ 100 h 124"/>
                <a:gd name="T42" fmla="*/ 62 w 98"/>
                <a:gd name="T43" fmla="*/ 94 h 124"/>
                <a:gd name="T44" fmla="*/ 64 w 98"/>
                <a:gd name="T45" fmla="*/ 93 h 124"/>
                <a:gd name="T46" fmla="*/ 67 w 98"/>
                <a:gd name="T47" fmla="*/ 88 h 124"/>
                <a:gd name="T48" fmla="*/ 67 w 98"/>
                <a:gd name="T49" fmla="*/ 86 h 124"/>
                <a:gd name="T50" fmla="*/ 96 w 98"/>
                <a:gd name="T51" fmla="*/ 86 h 124"/>
                <a:gd name="T52" fmla="*/ 89 w 98"/>
                <a:gd name="T53" fmla="*/ 103 h 124"/>
                <a:gd name="T54" fmla="*/ 81 w 98"/>
                <a:gd name="T55" fmla="*/ 115 h 124"/>
                <a:gd name="T56" fmla="*/ 67 w 98"/>
                <a:gd name="T57" fmla="*/ 122 h 124"/>
                <a:gd name="T58" fmla="*/ 49 w 98"/>
                <a:gd name="T59" fmla="*/ 124 h 124"/>
                <a:gd name="T60" fmla="*/ 35 w 98"/>
                <a:gd name="T61" fmla="*/ 122 h 124"/>
                <a:gd name="T62" fmla="*/ 24 w 98"/>
                <a:gd name="T63" fmla="*/ 116 h 124"/>
                <a:gd name="T64" fmla="*/ 14 w 98"/>
                <a:gd name="T65" fmla="*/ 107 h 124"/>
                <a:gd name="T66" fmla="*/ 7 w 98"/>
                <a:gd name="T67" fmla="*/ 94 h 124"/>
                <a:gd name="T68" fmla="*/ 2 w 98"/>
                <a:gd name="T69" fmla="*/ 79 h 124"/>
                <a:gd name="T70" fmla="*/ 0 w 98"/>
                <a:gd name="T71" fmla="*/ 64 h 124"/>
                <a:gd name="T72" fmla="*/ 2 w 98"/>
                <a:gd name="T73" fmla="*/ 46 h 124"/>
                <a:gd name="T74" fmla="*/ 7 w 98"/>
                <a:gd name="T75" fmla="*/ 30 h 124"/>
                <a:gd name="T76" fmla="*/ 14 w 98"/>
                <a:gd name="T77" fmla="*/ 17 h 124"/>
                <a:gd name="T78" fmla="*/ 24 w 98"/>
                <a:gd name="T79" fmla="*/ 8 h 124"/>
                <a:gd name="T80" fmla="*/ 35 w 98"/>
                <a:gd name="T81" fmla="*/ 2 h 124"/>
                <a:gd name="T82" fmla="*/ 49 w 98"/>
                <a:gd name="T83" fmla="*/ 0 h 124"/>
                <a:gd name="T84" fmla="*/ 64 w 98"/>
                <a:gd name="T85" fmla="*/ 2 h 124"/>
                <a:gd name="T86" fmla="*/ 77 w 98"/>
                <a:gd name="T87" fmla="*/ 8 h 124"/>
                <a:gd name="T88" fmla="*/ 87 w 98"/>
                <a:gd name="T89" fmla="*/ 17 h 124"/>
                <a:gd name="T90" fmla="*/ 91 w 98"/>
                <a:gd name="T91" fmla="*/ 27 h 124"/>
                <a:gd name="T92" fmla="*/ 94 w 98"/>
                <a:gd name="T93" fmla="*/ 38 h 124"/>
                <a:gd name="T94" fmla="*/ 97 w 98"/>
                <a:gd name="T95" fmla="*/ 50 h 124"/>
                <a:gd name="T96" fmla="*/ 98 w 98"/>
                <a:gd name="T97" fmla="*/ 66 h 124"/>
                <a:gd name="T98" fmla="*/ 98 w 98"/>
                <a:gd name="T99" fmla="*/ 73 h 124"/>
                <a:gd name="T100" fmla="*/ 34 w 98"/>
                <a:gd name="T101" fmla="*/ 73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8" h="124">
                  <a:moveTo>
                    <a:pt x="69" y="52"/>
                  </a:moveTo>
                  <a:lnTo>
                    <a:pt x="68" y="42"/>
                  </a:lnTo>
                  <a:lnTo>
                    <a:pt x="63" y="31"/>
                  </a:lnTo>
                  <a:lnTo>
                    <a:pt x="61" y="29"/>
                  </a:lnTo>
                  <a:lnTo>
                    <a:pt x="59" y="28"/>
                  </a:lnTo>
                  <a:lnTo>
                    <a:pt x="52" y="26"/>
                  </a:lnTo>
                  <a:lnTo>
                    <a:pt x="48" y="27"/>
                  </a:lnTo>
                  <a:lnTo>
                    <a:pt x="44" y="28"/>
                  </a:lnTo>
                  <a:lnTo>
                    <a:pt x="38" y="35"/>
                  </a:lnTo>
                  <a:lnTo>
                    <a:pt x="35" y="38"/>
                  </a:lnTo>
                  <a:lnTo>
                    <a:pt x="34" y="42"/>
                  </a:lnTo>
                  <a:lnTo>
                    <a:pt x="34" y="52"/>
                  </a:lnTo>
                  <a:lnTo>
                    <a:pt x="69" y="52"/>
                  </a:lnTo>
                  <a:close/>
                  <a:moveTo>
                    <a:pt x="34" y="73"/>
                  </a:moveTo>
                  <a:lnTo>
                    <a:pt x="34" y="81"/>
                  </a:lnTo>
                  <a:lnTo>
                    <a:pt x="35" y="88"/>
                  </a:lnTo>
                  <a:lnTo>
                    <a:pt x="38" y="93"/>
                  </a:lnTo>
                  <a:lnTo>
                    <a:pt x="41" y="96"/>
                  </a:lnTo>
                  <a:lnTo>
                    <a:pt x="48" y="101"/>
                  </a:lnTo>
                  <a:lnTo>
                    <a:pt x="54" y="101"/>
                  </a:lnTo>
                  <a:lnTo>
                    <a:pt x="57" y="100"/>
                  </a:lnTo>
                  <a:lnTo>
                    <a:pt x="62" y="94"/>
                  </a:lnTo>
                  <a:lnTo>
                    <a:pt x="64" y="93"/>
                  </a:lnTo>
                  <a:lnTo>
                    <a:pt x="67" y="88"/>
                  </a:lnTo>
                  <a:lnTo>
                    <a:pt x="67" y="86"/>
                  </a:lnTo>
                  <a:lnTo>
                    <a:pt x="96" y="86"/>
                  </a:lnTo>
                  <a:lnTo>
                    <a:pt x="89" y="103"/>
                  </a:lnTo>
                  <a:lnTo>
                    <a:pt x="81" y="115"/>
                  </a:lnTo>
                  <a:lnTo>
                    <a:pt x="67" y="122"/>
                  </a:lnTo>
                  <a:lnTo>
                    <a:pt x="49" y="124"/>
                  </a:lnTo>
                  <a:lnTo>
                    <a:pt x="35" y="122"/>
                  </a:lnTo>
                  <a:lnTo>
                    <a:pt x="24" y="116"/>
                  </a:lnTo>
                  <a:lnTo>
                    <a:pt x="14" y="107"/>
                  </a:lnTo>
                  <a:lnTo>
                    <a:pt x="7" y="94"/>
                  </a:lnTo>
                  <a:lnTo>
                    <a:pt x="2" y="79"/>
                  </a:lnTo>
                  <a:lnTo>
                    <a:pt x="0" y="64"/>
                  </a:lnTo>
                  <a:lnTo>
                    <a:pt x="2" y="46"/>
                  </a:lnTo>
                  <a:lnTo>
                    <a:pt x="7" y="30"/>
                  </a:lnTo>
                  <a:lnTo>
                    <a:pt x="14" y="17"/>
                  </a:lnTo>
                  <a:lnTo>
                    <a:pt x="24" y="8"/>
                  </a:lnTo>
                  <a:lnTo>
                    <a:pt x="35" y="2"/>
                  </a:lnTo>
                  <a:lnTo>
                    <a:pt x="49" y="0"/>
                  </a:lnTo>
                  <a:lnTo>
                    <a:pt x="64" y="2"/>
                  </a:lnTo>
                  <a:lnTo>
                    <a:pt x="77" y="8"/>
                  </a:lnTo>
                  <a:lnTo>
                    <a:pt x="87" y="17"/>
                  </a:lnTo>
                  <a:lnTo>
                    <a:pt x="91" y="27"/>
                  </a:lnTo>
                  <a:lnTo>
                    <a:pt x="94" y="38"/>
                  </a:lnTo>
                  <a:lnTo>
                    <a:pt x="97" y="50"/>
                  </a:lnTo>
                  <a:lnTo>
                    <a:pt x="98" y="66"/>
                  </a:lnTo>
                  <a:lnTo>
                    <a:pt x="98" y="73"/>
                  </a:lnTo>
                  <a:lnTo>
                    <a:pt x="34" y="7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chemeClr val="folHlink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23" name="Freeform 23"/>
            <p:cNvSpPr>
              <a:spLocks/>
            </p:cNvSpPr>
            <p:nvPr/>
          </p:nvSpPr>
          <p:spPr bwMode="auto">
            <a:xfrm>
              <a:off x="1011" y="3971"/>
              <a:ext cx="15" cy="25"/>
            </a:xfrm>
            <a:custGeom>
              <a:avLst/>
              <a:gdLst>
                <a:gd name="T0" fmla="*/ 15 w 75"/>
                <a:gd name="T1" fmla="*/ 86 h 124"/>
                <a:gd name="T2" fmla="*/ 25 w 75"/>
                <a:gd name="T3" fmla="*/ 92 h 124"/>
                <a:gd name="T4" fmla="*/ 30 w 75"/>
                <a:gd name="T5" fmla="*/ 95 h 124"/>
                <a:gd name="T6" fmla="*/ 39 w 75"/>
                <a:gd name="T7" fmla="*/ 94 h 124"/>
                <a:gd name="T8" fmla="*/ 42 w 75"/>
                <a:gd name="T9" fmla="*/ 92 h 124"/>
                <a:gd name="T10" fmla="*/ 44 w 75"/>
                <a:gd name="T11" fmla="*/ 88 h 124"/>
                <a:gd name="T12" fmla="*/ 42 w 75"/>
                <a:gd name="T13" fmla="*/ 82 h 124"/>
                <a:gd name="T14" fmla="*/ 29 w 75"/>
                <a:gd name="T15" fmla="*/ 73 h 124"/>
                <a:gd name="T16" fmla="*/ 27 w 75"/>
                <a:gd name="T17" fmla="*/ 72 h 124"/>
                <a:gd name="T18" fmla="*/ 16 w 75"/>
                <a:gd name="T19" fmla="*/ 63 h 124"/>
                <a:gd name="T20" fmla="*/ 7 w 75"/>
                <a:gd name="T21" fmla="*/ 50 h 124"/>
                <a:gd name="T22" fmla="*/ 4 w 75"/>
                <a:gd name="T23" fmla="*/ 43 h 124"/>
                <a:gd name="T24" fmla="*/ 5 w 75"/>
                <a:gd name="T25" fmla="*/ 27 h 124"/>
                <a:gd name="T26" fmla="*/ 15 w 75"/>
                <a:gd name="T27" fmla="*/ 11 h 124"/>
                <a:gd name="T28" fmla="*/ 33 w 75"/>
                <a:gd name="T29" fmla="*/ 1 h 124"/>
                <a:gd name="T30" fmla="*/ 53 w 75"/>
                <a:gd name="T31" fmla="*/ 2 h 124"/>
                <a:gd name="T32" fmla="*/ 68 w 75"/>
                <a:gd name="T33" fmla="*/ 8 h 124"/>
                <a:gd name="T34" fmla="*/ 75 w 75"/>
                <a:gd name="T35" fmla="*/ 11 h 124"/>
                <a:gd name="T36" fmla="*/ 57 w 75"/>
                <a:gd name="T37" fmla="*/ 30 h 124"/>
                <a:gd name="T38" fmla="*/ 53 w 75"/>
                <a:gd name="T39" fmla="*/ 29 h 124"/>
                <a:gd name="T40" fmla="*/ 48 w 75"/>
                <a:gd name="T41" fmla="*/ 26 h 124"/>
                <a:gd name="T42" fmla="*/ 43 w 75"/>
                <a:gd name="T43" fmla="*/ 28 h 124"/>
                <a:gd name="T44" fmla="*/ 38 w 75"/>
                <a:gd name="T45" fmla="*/ 29 h 124"/>
                <a:gd name="T46" fmla="*/ 35 w 75"/>
                <a:gd name="T47" fmla="*/ 34 h 124"/>
                <a:gd name="T48" fmla="*/ 37 w 75"/>
                <a:gd name="T49" fmla="*/ 39 h 124"/>
                <a:gd name="T50" fmla="*/ 51 w 75"/>
                <a:gd name="T51" fmla="*/ 49 h 124"/>
                <a:gd name="T52" fmla="*/ 64 w 75"/>
                <a:gd name="T53" fmla="*/ 58 h 124"/>
                <a:gd name="T54" fmla="*/ 70 w 75"/>
                <a:gd name="T55" fmla="*/ 66 h 124"/>
                <a:gd name="T56" fmla="*/ 75 w 75"/>
                <a:gd name="T57" fmla="*/ 79 h 124"/>
                <a:gd name="T58" fmla="*/ 74 w 75"/>
                <a:gd name="T59" fmla="*/ 97 h 124"/>
                <a:gd name="T60" fmla="*/ 64 w 75"/>
                <a:gd name="T61" fmla="*/ 113 h 124"/>
                <a:gd name="T62" fmla="*/ 47 w 75"/>
                <a:gd name="T63" fmla="*/ 123 h 124"/>
                <a:gd name="T64" fmla="*/ 26 w 75"/>
                <a:gd name="T65" fmla="*/ 124 h 124"/>
                <a:gd name="T66" fmla="*/ 18 w 75"/>
                <a:gd name="T67" fmla="*/ 121 h 124"/>
                <a:gd name="T68" fmla="*/ 0 w 75"/>
                <a:gd name="T69" fmla="*/ 113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5" h="124">
                  <a:moveTo>
                    <a:pt x="0" y="113"/>
                  </a:moveTo>
                  <a:lnTo>
                    <a:pt x="15" y="86"/>
                  </a:lnTo>
                  <a:lnTo>
                    <a:pt x="22" y="91"/>
                  </a:lnTo>
                  <a:lnTo>
                    <a:pt x="25" y="92"/>
                  </a:lnTo>
                  <a:lnTo>
                    <a:pt x="29" y="94"/>
                  </a:lnTo>
                  <a:lnTo>
                    <a:pt x="30" y="95"/>
                  </a:lnTo>
                  <a:lnTo>
                    <a:pt x="38" y="95"/>
                  </a:lnTo>
                  <a:lnTo>
                    <a:pt x="39" y="94"/>
                  </a:lnTo>
                  <a:lnTo>
                    <a:pt x="42" y="93"/>
                  </a:lnTo>
                  <a:lnTo>
                    <a:pt x="42" y="92"/>
                  </a:lnTo>
                  <a:lnTo>
                    <a:pt x="43" y="91"/>
                  </a:lnTo>
                  <a:lnTo>
                    <a:pt x="44" y="88"/>
                  </a:lnTo>
                  <a:lnTo>
                    <a:pt x="44" y="86"/>
                  </a:lnTo>
                  <a:lnTo>
                    <a:pt x="42" y="82"/>
                  </a:lnTo>
                  <a:lnTo>
                    <a:pt x="38" y="79"/>
                  </a:lnTo>
                  <a:lnTo>
                    <a:pt x="29" y="73"/>
                  </a:lnTo>
                  <a:lnTo>
                    <a:pt x="28" y="73"/>
                  </a:lnTo>
                  <a:lnTo>
                    <a:pt x="27" y="72"/>
                  </a:lnTo>
                  <a:lnTo>
                    <a:pt x="27" y="69"/>
                  </a:lnTo>
                  <a:lnTo>
                    <a:pt x="16" y="63"/>
                  </a:lnTo>
                  <a:lnTo>
                    <a:pt x="9" y="55"/>
                  </a:lnTo>
                  <a:lnTo>
                    <a:pt x="7" y="50"/>
                  </a:lnTo>
                  <a:lnTo>
                    <a:pt x="6" y="47"/>
                  </a:lnTo>
                  <a:lnTo>
                    <a:pt x="4" y="43"/>
                  </a:lnTo>
                  <a:lnTo>
                    <a:pt x="4" y="38"/>
                  </a:lnTo>
                  <a:lnTo>
                    <a:pt x="5" y="27"/>
                  </a:lnTo>
                  <a:lnTo>
                    <a:pt x="9" y="18"/>
                  </a:lnTo>
                  <a:lnTo>
                    <a:pt x="15" y="11"/>
                  </a:lnTo>
                  <a:lnTo>
                    <a:pt x="23" y="5"/>
                  </a:lnTo>
                  <a:lnTo>
                    <a:pt x="33" y="1"/>
                  </a:lnTo>
                  <a:lnTo>
                    <a:pt x="44" y="0"/>
                  </a:lnTo>
                  <a:lnTo>
                    <a:pt x="53" y="2"/>
                  </a:lnTo>
                  <a:lnTo>
                    <a:pt x="62" y="4"/>
                  </a:lnTo>
                  <a:lnTo>
                    <a:pt x="68" y="8"/>
                  </a:lnTo>
                  <a:lnTo>
                    <a:pt x="72" y="9"/>
                  </a:lnTo>
                  <a:lnTo>
                    <a:pt x="75" y="11"/>
                  </a:lnTo>
                  <a:lnTo>
                    <a:pt x="62" y="35"/>
                  </a:lnTo>
                  <a:lnTo>
                    <a:pt x="57" y="30"/>
                  </a:lnTo>
                  <a:lnTo>
                    <a:pt x="55" y="29"/>
                  </a:lnTo>
                  <a:lnTo>
                    <a:pt x="53" y="29"/>
                  </a:lnTo>
                  <a:lnTo>
                    <a:pt x="51" y="27"/>
                  </a:lnTo>
                  <a:lnTo>
                    <a:pt x="48" y="26"/>
                  </a:lnTo>
                  <a:lnTo>
                    <a:pt x="45" y="26"/>
                  </a:lnTo>
                  <a:lnTo>
                    <a:pt x="43" y="28"/>
                  </a:lnTo>
                  <a:lnTo>
                    <a:pt x="41" y="29"/>
                  </a:lnTo>
                  <a:lnTo>
                    <a:pt x="38" y="29"/>
                  </a:lnTo>
                  <a:lnTo>
                    <a:pt x="38" y="30"/>
                  </a:lnTo>
                  <a:lnTo>
                    <a:pt x="35" y="34"/>
                  </a:lnTo>
                  <a:lnTo>
                    <a:pt x="35" y="35"/>
                  </a:lnTo>
                  <a:lnTo>
                    <a:pt x="37" y="39"/>
                  </a:lnTo>
                  <a:lnTo>
                    <a:pt x="47" y="46"/>
                  </a:lnTo>
                  <a:lnTo>
                    <a:pt x="51" y="49"/>
                  </a:lnTo>
                  <a:lnTo>
                    <a:pt x="53" y="49"/>
                  </a:lnTo>
                  <a:lnTo>
                    <a:pt x="64" y="58"/>
                  </a:lnTo>
                  <a:lnTo>
                    <a:pt x="67" y="62"/>
                  </a:lnTo>
                  <a:lnTo>
                    <a:pt x="70" y="66"/>
                  </a:lnTo>
                  <a:lnTo>
                    <a:pt x="74" y="73"/>
                  </a:lnTo>
                  <a:lnTo>
                    <a:pt x="75" y="79"/>
                  </a:lnTo>
                  <a:lnTo>
                    <a:pt x="75" y="86"/>
                  </a:lnTo>
                  <a:lnTo>
                    <a:pt x="74" y="97"/>
                  </a:lnTo>
                  <a:lnTo>
                    <a:pt x="71" y="106"/>
                  </a:lnTo>
                  <a:lnTo>
                    <a:pt x="64" y="113"/>
                  </a:lnTo>
                  <a:lnTo>
                    <a:pt x="56" y="120"/>
                  </a:lnTo>
                  <a:lnTo>
                    <a:pt x="47" y="123"/>
                  </a:lnTo>
                  <a:lnTo>
                    <a:pt x="35" y="124"/>
                  </a:lnTo>
                  <a:lnTo>
                    <a:pt x="26" y="124"/>
                  </a:lnTo>
                  <a:lnTo>
                    <a:pt x="23" y="123"/>
                  </a:lnTo>
                  <a:lnTo>
                    <a:pt x="18" y="121"/>
                  </a:lnTo>
                  <a:lnTo>
                    <a:pt x="9" y="117"/>
                  </a:lnTo>
                  <a:lnTo>
                    <a:pt x="0" y="1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24" name="Freeform 24"/>
            <p:cNvSpPr>
              <a:spLocks noEditPoints="1"/>
            </p:cNvSpPr>
            <p:nvPr/>
          </p:nvSpPr>
          <p:spPr bwMode="auto">
            <a:xfrm>
              <a:off x="1029" y="3971"/>
              <a:ext cx="19" cy="25"/>
            </a:xfrm>
            <a:custGeom>
              <a:avLst/>
              <a:gdLst>
                <a:gd name="T0" fmla="*/ 66 w 95"/>
                <a:gd name="T1" fmla="*/ 52 h 124"/>
                <a:gd name="T2" fmla="*/ 66 w 95"/>
                <a:gd name="T3" fmla="*/ 42 h 124"/>
                <a:gd name="T4" fmla="*/ 64 w 95"/>
                <a:gd name="T5" fmla="*/ 31 h 124"/>
                <a:gd name="T6" fmla="*/ 61 w 95"/>
                <a:gd name="T7" fmla="*/ 29 h 124"/>
                <a:gd name="T8" fmla="*/ 54 w 95"/>
                <a:gd name="T9" fmla="*/ 27 h 124"/>
                <a:gd name="T10" fmla="*/ 49 w 95"/>
                <a:gd name="T11" fmla="*/ 26 h 124"/>
                <a:gd name="T12" fmla="*/ 43 w 95"/>
                <a:gd name="T13" fmla="*/ 28 h 124"/>
                <a:gd name="T14" fmla="*/ 39 w 95"/>
                <a:gd name="T15" fmla="*/ 31 h 124"/>
                <a:gd name="T16" fmla="*/ 35 w 95"/>
                <a:gd name="T17" fmla="*/ 38 h 124"/>
                <a:gd name="T18" fmla="*/ 34 w 95"/>
                <a:gd name="T19" fmla="*/ 42 h 124"/>
                <a:gd name="T20" fmla="*/ 32 w 95"/>
                <a:gd name="T21" fmla="*/ 46 h 124"/>
                <a:gd name="T22" fmla="*/ 32 w 95"/>
                <a:gd name="T23" fmla="*/ 52 h 124"/>
                <a:gd name="T24" fmla="*/ 66 w 95"/>
                <a:gd name="T25" fmla="*/ 52 h 124"/>
                <a:gd name="T26" fmla="*/ 32 w 95"/>
                <a:gd name="T27" fmla="*/ 73 h 124"/>
                <a:gd name="T28" fmla="*/ 33 w 95"/>
                <a:gd name="T29" fmla="*/ 81 h 124"/>
                <a:gd name="T30" fmla="*/ 35 w 95"/>
                <a:gd name="T31" fmla="*/ 88 h 124"/>
                <a:gd name="T32" fmla="*/ 37 w 95"/>
                <a:gd name="T33" fmla="*/ 93 h 124"/>
                <a:gd name="T34" fmla="*/ 41 w 95"/>
                <a:gd name="T35" fmla="*/ 96 h 124"/>
                <a:gd name="T36" fmla="*/ 47 w 95"/>
                <a:gd name="T37" fmla="*/ 101 h 124"/>
                <a:gd name="T38" fmla="*/ 54 w 95"/>
                <a:gd name="T39" fmla="*/ 101 h 124"/>
                <a:gd name="T40" fmla="*/ 56 w 95"/>
                <a:gd name="T41" fmla="*/ 100 h 124"/>
                <a:gd name="T42" fmla="*/ 61 w 95"/>
                <a:gd name="T43" fmla="*/ 95 h 124"/>
                <a:gd name="T44" fmla="*/ 63 w 95"/>
                <a:gd name="T45" fmla="*/ 94 h 124"/>
                <a:gd name="T46" fmla="*/ 64 w 95"/>
                <a:gd name="T47" fmla="*/ 93 h 124"/>
                <a:gd name="T48" fmla="*/ 66 w 95"/>
                <a:gd name="T49" fmla="*/ 88 h 124"/>
                <a:gd name="T50" fmla="*/ 66 w 95"/>
                <a:gd name="T51" fmla="*/ 86 h 124"/>
                <a:gd name="T52" fmla="*/ 95 w 95"/>
                <a:gd name="T53" fmla="*/ 86 h 124"/>
                <a:gd name="T54" fmla="*/ 88 w 95"/>
                <a:gd name="T55" fmla="*/ 103 h 124"/>
                <a:gd name="T56" fmla="*/ 78 w 95"/>
                <a:gd name="T57" fmla="*/ 115 h 124"/>
                <a:gd name="T58" fmla="*/ 65 w 95"/>
                <a:gd name="T59" fmla="*/ 122 h 124"/>
                <a:gd name="T60" fmla="*/ 49 w 95"/>
                <a:gd name="T61" fmla="*/ 124 h 124"/>
                <a:gd name="T62" fmla="*/ 36 w 95"/>
                <a:gd name="T63" fmla="*/ 122 h 124"/>
                <a:gd name="T64" fmla="*/ 24 w 95"/>
                <a:gd name="T65" fmla="*/ 116 h 124"/>
                <a:gd name="T66" fmla="*/ 15 w 95"/>
                <a:gd name="T67" fmla="*/ 107 h 124"/>
                <a:gd name="T68" fmla="*/ 7 w 95"/>
                <a:gd name="T69" fmla="*/ 94 h 124"/>
                <a:gd name="T70" fmla="*/ 3 w 95"/>
                <a:gd name="T71" fmla="*/ 79 h 124"/>
                <a:gd name="T72" fmla="*/ 0 w 95"/>
                <a:gd name="T73" fmla="*/ 64 h 124"/>
                <a:gd name="T74" fmla="*/ 3 w 95"/>
                <a:gd name="T75" fmla="*/ 46 h 124"/>
                <a:gd name="T76" fmla="*/ 7 w 95"/>
                <a:gd name="T77" fmla="*/ 30 h 124"/>
                <a:gd name="T78" fmla="*/ 15 w 95"/>
                <a:gd name="T79" fmla="*/ 17 h 124"/>
                <a:gd name="T80" fmla="*/ 24 w 95"/>
                <a:gd name="T81" fmla="*/ 8 h 124"/>
                <a:gd name="T82" fmla="*/ 36 w 95"/>
                <a:gd name="T83" fmla="*/ 2 h 124"/>
                <a:gd name="T84" fmla="*/ 49 w 95"/>
                <a:gd name="T85" fmla="*/ 0 h 124"/>
                <a:gd name="T86" fmla="*/ 63 w 95"/>
                <a:gd name="T87" fmla="*/ 2 h 124"/>
                <a:gd name="T88" fmla="*/ 74 w 95"/>
                <a:gd name="T89" fmla="*/ 8 h 124"/>
                <a:gd name="T90" fmla="*/ 84 w 95"/>
                <a:gd name="T91" fmla="*/ 17 h 124"/>
                <a:gd name="T92" fmla="*/ 91 w 95"/>
                <a:gd name="T93" fmla="*/ 30 h 124"/>
                <a:gd name="T94" fmla="*/ 94 w 95"/>
                <a:gd name="T95" fmla="*/ 46 h 124"/>
                <a:gd name="T96" fmla="*/ 95 w 95"/>
                <a:gd name="T97" fmla="*/ 66 h 124"/>
                <a:gd name="T98" fmla="*/ 95 w 95"/>
                <a:gd name="T99" fmla="*/ 73 h 124"/>
                <a:gd name="T100" fmla="*/ 32 w 95"/>
                <a:gd name="T101" fmla="*/ 73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5" h="124">
                  <a:moveTo>
                    <a:pt x="66" y="52"/>
                  </a:moveTo>
                  <a:lnTo>
                    <a:pt x="66" y="42"/>
                  </a:lnTo>
                  <a:lnTo>
                    <a:pt x="64" y="31"/>
                  </a:lnTo>
                  <a:lnTo>
                    <a:pt x="61" y="29"/>
                  </a:lnTo>
                  <a:lnTo>
                    <a:pt x="54" y="27"/>
                  </a:lnTo>
                  <a:lnTo>
                    <a:pt x="49" y="26"/>
                  </a:lnTo>
                  <a:lnTo>
                    <a:pt x="43" y="28"/>
                  </a:lnTo>
                  <a:lnTo>
                    <a:pt x="39" y="31"/>
                  </a:lnTo>
                  <a:lnTo>
                    <a:pt x="35" y="38"/>
                  </a:lnTo>
                  <a:lnTo>
                    <a:pt x="34" y="42"/>
                  </a:lnTo>
                  <a:lnTo>
                    <a:pt x="32" y="46"/>
                  </a:lnTo>
                  <a:lnTo>
                    <a:pt x="32" y="52"/>
                  </a:lnTo>
                  <a:lnTo>
                    <a:pt x="66" y="52"/>
                  </a:lnTo>
                  <a:close/>
                  <a:moveTo>
                    <a:pt x="32" y="73"/>
                  </a:moveTo>
                  <a:lnTo>
                    <a:pt x="33" y="81"/>
                  </a:lnTo>
                  <a:lnTo>
                    <a:pt x="35" y="88"/>
                  </a:lnTo>
                  <a:lnTo>
                    <a:pt x="37" y="93"/>
                  </a:lnTo>
                  <a:lnTo>
                    <a:pt x="41" y="96"/>
                  </a:lnTo>
                  <a:lnTo>
                    <a:pt x="47" y="101"/>
                  </a:lnTo>
                  <a:lnTo>
                    <a:pt x="54" y="101"/>
                  </a:lnTo>
                  <a:lnTo>
                    <a:pt x="56" y="100"/>
                  </a:lnTo>
                  <a:lnTo>
                    <a:pt x="61" y="95"/>
                  </a:lnTo>
                  <a:lnTo>
                    <a:pt x="63" y="94"/>
                  </a:lnTo>
                  <a:lnTo>
                    <a:pt x="64" y="93"/>
                  </a:lnTo>
                  <a:lnTo>
                    <a:pt x="66" y="88"/>
                  </a:lnTo>
                  <a:lnTo>
                    <a:pt x="66" y="86"/>
                  </a:lnTo>
                  <a:lnTo>
                    <a:pt x="95" y="86"/>
                  </a:lnTo>
                  <a:lnTo>
                    <a:pt x="88" y="103"/>
                  </a:lnTo>
                  <a:lnTo>
                    <a:pt x="78" y="115"/>
                  </a:lnTo>
                  <a:lnTo>
                    <a:pt x="65" y="122"/>
                  </a:lnTo>
                  <a:lnTo>
                    <a:pt x="49" y="124"/>
                  </a:lnTo>
                  <a:lnTo>
                    <a:pt x="36" y="122"/>
                  </a:lnTo>
                  <a:lnTo>
                    <a:pt x="24" y="116"/>
                  </a:lnTo>
                  <a:lnTo>
                    <a:pt x="15" y="107"/>
                  </a:lnTo>
                  <a:lnTo>
                    <a:pt x="7" y="94"/>
                  </a:lnTo>
                  <a:lnTo>
                    <a:pt x="3" y="79"/>
                  </a:lnTo>
                  <a:lnTo>
                    <a:pt x="0" y="64"/>
                  </a:lnTo>
                  <a:lnTo>
                    <a:pt x="3" y="46"/>
                  </a:lnTo>
                  <a:lnTo>
                    <a:pt x="7" y="30"/>
                  </a:lnTo>
                  <a:lnTo>
                    <a:pt x="15" y="17"/>
                  </a:lnTo>
                  <a:lnTo>
                    <a:pt x="24" y="8"/>
                  </a:lnTo>
                  <a:lnTo>
                    <a:pt x="36" y="2"/>
                  </a:lnTo>
                  <a:lnTo>
                    <a:pt x="49" y="0"/>
                  </a:lnTo>
                  <a:lnTo>
                    <a:pt x="63" y="2"/>
                  </a:lnTo>
                  <a:lnTo>
                    <a:pt x="74" y="8"/>
                  </a:lnTo>
                  <a:lnTo>
                    <a:pt x="84" y="17"/>
                  </a:lnTo>
                  <a:lnTo>
                    <a:pt x="91" y="30"/>
                  </a:lnTo>
                  <a:lnTo>
                    <a:pt x="94" y="46"/>
                  </a:lnTo>
                  <a:lnTo>
                    <a:pt x="95" y="66"/>
                  </a:lnTo>
                  <a:lnTo>
                    <a:pt x="95" y="73"/>
                  </a:lnTo>
                  <a:lnTo>
                    <a:pt x="32" y="7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25" name="Freeform 25"/>
            <p:cNvSpPr>
              <a:spLocks/>
            </p:cNvSpPr>
            <p:nvPr/>
          </p:nvSpPr>
          <p:spPr bwMode="auto">
            <a:xfrm>
              <a:off x="1051" y="3972"/>
              <a:ext cx="18" cy="23"/>
            </a:xfrm>
            <a:custGeom>
              <a:avLst/>
              <a:gdLst>
                <a:gd name="T0" fmla="*/ 55 w 89"/>
                <a:gd name="T1" fmla="*/ 117 h 117"/>
                <a:gd name="T2" fmla="*/ 55 w 89"/>
                <a:gd name="T3" fmla="*/ 38 h 117"/>
                <a:gd name="T4" fmla="*/ 54 w 89"/>
                <a:gd name="T5" fmla="*/ 34 h 117"/>
                <a:gd name="T6" fmla="*/ 51 w 89"/>
                <a:gd name="T7" fmla="*/ 31 h 117"/>
                <a:gd name="T8" fmla="*/ 49 w 89"/>
                <a:gd name="T9" fmla="*/ 29 h 117"/>
                <a:gd name="T10" fmla="*/ 47 w 89"/>
                <a:gd name="T11" fmla="*/ 27 h 117"/>
                <a:gd name="T12" fmla="*/ 46 w 89"/>
                <a:gd name="T13" fmla="*/ 27 h 117"/>
                <a:gd name="T14" fmla="*/ 39 w 89"/>
                <a:gd name="T15" fmla="*/ 30 h 117"/>
                <a:gd name="T16" fmla="*/ 35 w 89"/>
                <a:gd name="T17" fmla="*/ 34 h 117"/>
                <a:gd name="T18" fmla="*/ 35 w 89"/>
                <a:gd name="T19" fmla="*/ 35 h 117"/>
                <a:gd name="T20" fmla="*/ 32 w 89"/>
                <a:gd name="T21" fmla="*/ 40 h 117"/>
                <a:gd name="T22" fmla="*/ 31 w 89"/>
                <a:gd name="T23" fmla="*/ 43 h 117"/>
                <a:gd name="T24" fmla="*/ 31 w 89"/>
                <a:gd name="T25" fmla="*/ 117 h 117"/>
                <a:gd name="T26" fmla="*/ 0 w 89"/>
                <a:gd name="T27" fmla="*/ 117 h 117"/>
                <a:gd name="T28" fmla="*/ 0 w 89"/>
                <a:gd name="T29" fmla="*/ 0 h 117"/>
                <a:gd name="T30" fmla="*/ 31 w 89"/>
                <a:gd name="T31" fmla="*/ 0 h 117"/>
                <a:gd name="T32" fmla="*/ 31 w 89"/>
                <a:gd name="T33" fmla="*/ 16 h 117"/>
                <a:gd name="T34" fmla="*/ 36 w 89"/>
                <a:gd name="T35" fmla="*/ 11 h 117"/>
                <a:gd name="T36" fmla="*/ 40 w 89"/>
                <a:gd name="T37" fmla="*/ 6 h 117"/>
                <a:gd name="T38" fmla="*/ 46 w 89"/>
                <a:gd name="T39" fmla="*/ 2 h 117"/>
                <a:gd name="T40" fmla="*/ 57 w 89"/>
                <a:gd name="T41" fmla="*/ 0 h 117"/>
                <a:gd name="T42" fmla="*/ 62 w 89"/>
                <a:gd name="T43" fmla="*/ 0 h 117"/>
                <a:gd name="T44" fmla="*/ 71 w 89"/>
                <a:gd name="T45" fmla="*/ 1 h 117"/>
                <a:gd name="T46" fmla="*/ 78 w 89"/>
                <a:gd name="T47" fmla="*/ 2 h 117"/>
                <a:gd name="T48" fmla="*/ 83 w 89"/>
                <a:gd name="T49" fmla="*/ 5 h 117"/>
                <a:gd name="T50" fmla="*/ 86 w 89"/>
                <a:gd name="T51" fmla="*/ 13 h 117"/>
                <a:gd name="T52" fmla="*/ 88 w 89"/>
                <a:gd name="T53" fmla="*/ 23 h 117"/>
                <a:gd name="T54" fmla="*/ 89 w 89"/>
                <a:gd name="T55" fmla="*/ 36 h 117"/>
                <a:gd name="T56" fmla="*/ 89 w 89"/>
                <a:gd name="T57" fmla="*/ 117 h 117"/>
                <a:gd name="T58" fmla="*/ 55 w 89"/>
                <a:gd name="T59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9" h="117">
                  <a:moveTo>
                    <a:pt x="55" y="117"/>
                  </a:moveTo>
                  <a:lnTo>
                    <a:pt x="55" y="38"/>
                  </a:lnTo>
                  <a:lnTo>
                    <a:pt x="54" y="34"/>
                  </a:lnTo>
                  <a:lnTo>
                    <a:pt x="51" y="31"/>
                  </a:lnTo>
                  <a:lnTo>
                    <a:pt x="49" y="29"/>
                  </a:lnTo>
                  <a:lnTo>
                    <a:pt x="47" y="27"/>
                  </a:lnTo>
                  <a:lnTo>
                    <a:pt x="46" y="27"/>
                  </a:lnTo>
                  <a:lnTo>
                    <a:pt x="39" y="30"/>
                  </a:lnTo>
                  <a:lnTo>
                    <a:pt x="35" y="34"/>
                  </a:lnTo>
                  <a:lnTo>
                    <a:pt x="35" y="35"/>
                  </a:lnTo>
                  <a:lnTo>
                    <a:pt x="32" y="40"/>
                  </a:lnTo>
                  <a:lnTo>
                    <a:pt x="31" y="43"/>
                  </a:lnTo>
                  <a:lnTo>
                    <a:pt x="31" y="117"/>
                  </a:lnTo>
                  <a:lnTo>
                    <a:pt x="0" y="117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6"/>
                  </a:lnTo>
                  <a:lnTo>
                    <a:pt x="36" y="11"/>
                  </a:lnTo>
                  <a:lnTo>
                    <a:pt x="40" y="6"/>
                  </a:lnTo>
                  <a:lnTo>
                    <a:pt x="46" y="2"/>
                  </a:lnTo>
                  <a:lnTo>
                    <a:pt x="57" y="0"/>
                  </a:lnTo>
                  <a:lnTo>
                    <a:pt x="62" y="0"/>
                  </a:lnTo>
                  <a:lnTo>
                    <a:pt x="71" y="1"/>
                  </a:lnTo>
                  <a:lnTo>
                    <a:pt x="78" y="2"/>
                  </a:lnTo>
                  <a:lnTo>
                    <a:pt x="83" y="5"/>
                  </a:lnTo>
                  <a:lnTo>
                    <a:pt x="86" y="13"/>
                  </a:lnTo>
                  <a:lnTo>
                    <a:pt x="88" y="23"/>
                  </a:lnTo>
                  <a:lnTo>
                    <a:pt x="89" y="36"/>
                  </a:lnTo>
                  <a:lnTo>
                    <a:pt x="89" y="117"/>
                  </a:lnTo>
                  <a:lnTo>
                    <a:pt x="55" y="1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26" name="Freeform 26"/>
            <p:cNvSpPr>
              <a:spLocks/>
            </p:cNvSpPr>
            <p:nvPr/>
          </p:nvSpPr>
          <p:spPr bwMode="auto">
            <a:xfrm>
              <a:off x="1071" y="3972"/>
              <a:ext cx="19" cy="23"/>
            </a:xfrm>
            <a:custGeom>
              <a:avLst/>
              <a:gdLst>
                <a:gd name="T0" fmla="*/ 29 w 93"/>
                <a:gd name="T1" fmla="*/ 117 h 117"/>
                <a:gd name="T2" fmla="*/ 0 w 93"/>
                <a:gd name="T3" fmla="*/ 0 h 117"/>
                <a:gd name="T4" fmla="*/ 32 w 93"/>
                <a:gd name="T5" fmla="*/ 0 h 117"/>
                <a:gd name="T6" fmla="*/ 41 w 93"/>
                <a:gd name="T7" fmla="*/ 54 h 117"/>
                <a:gd name="T8" fmla="*/ 41 w 93"/>
                <a:gd name="T9" fmla="*/ 56 h 117"/>
                <a:gd name="T10" fmla="*/ 43 w 93"/>
                <a:gd name="T11" fmla="*/ 61 h 117"/>
                <a:gd name="T12" fmla="*/ 44 w 93"/>
                <a:gd name="T13" fmla="*/ 65 h 117"/>
                <a:gd name="T14" fmla="*/ 44 w 93"/>
                <a:gd name="T15" fmla="*/ 78 h 117"/>
                <a:gd name="T16" fmla="*/ 46 w 93"/>
                <a:gd name="T17" fmla="*/ 89 h 117"/>
                <a:gd name="T18" fmla="*/ 46 w 93"/>
                <a:gd name="T19" fmla="*/ 78 h 117"/>
                <a:gd name="T20" fmla="*/ 50 w 93"/>
                <a:gd name="T21" fmla="*/ 69 h 117"/>
                <a:gd name="T22" fmla="*/ 50 w 93"/>
                <a:gd name="T23" fmla="*/ 54 h 117"/>
                <a:gd name="T24" fmla="*/ 61 w 93"/>
                <a:gd name="T25" fmla="*/ 0 h 117"/>
                <a:gd name="T26" fmla="*/ 93 w 93"/>
                <a:gd name="T27" fmla="*/ 0 h 117"/>
                <a:gd name="T28" fmla="*/ 61 w 93"/>
                <a:gd name="T29" fmla="*/ 117 h 117"/>
                <a:gd name="T30" fmla="*/ 29 w 93"/>
                <a:gd name="T31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3" h="117">
                  <a:moveTo>
                    <a:pt x="29" y="117"/>
                  </a:moveTo>
                  <a:lnTo>
                    <a:pt x="0" y="0"/>
                  </a:lnTo>
                  <a:lnTo>
                    <a:pt x="32" y="0"/>
                  </a:lnTo>
                  <a:lnTo>
                    <a:pt x="41" y="54"/>
                  </a:lnTo>
                  <a:lnTo>
                    <a:pt x="41" y="56"/>
                  </a:lnTo>
                  <a:lnTo>
                    <a:pt x="43" y="61"/>
                  </a:lnTo>
                  <a:lnTo>
                    <a:pt x="44" y="65"/>
                  </a:lnTo>
                  <a:lnTo>
                    <a:pt x="44" y="78"/>
                  </a:lnTo>
                  <a:lnTo>
                    <a:pt x="46" y="89"/>
                  </a:lnTo>
                  <a:lnTo>
                    <a:pt x="46" y="78"/>
                  </a:lnTo>
                  <a:lnTo>
                    <a:pt x="50" y="69"/>
                  </a:lnTo>
                  <a:lnTo>
                    <a:pt x="50" y="54"/>
                  </a:lnTo>
                  <a:lnTo>
                    <a:pt x="61" y="0"/>
                  </a:lnTo>
                  <a:lnTo>
                    <a:pt x="93" y="0"/>
                  </a:lnTo>
                  <a:lnTo>
                    <a:pt x="61" y="117"/>
                  </a:lnTo>
                  <a:lnTo>
                    <a:pt x="29" y="1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27" name="Freeform 27"/>
            <p:cNvSpPr>
              <a:spLocks noEditPoints="1"/>
            </p:cNvSpPr>
            <p:nvPr/>
          </p:nvSpPr>
          <p:spPr bwMode="auto">
            <a:xfrm>
              <a:off x="1091" y="3971"/>
              <a:ext cx="20" cy="25"/>
            </a:xfrm>
            <a:custGeom>
              <a:avLst/>
              <a:gdLst>
                <a:gd name="T0" fmla="*/ 49 w 98"/>
                <a:gd name="T1" fmla="*/ 95 h 124"/>
                <a:gd name="T2" fmla="*/ 52 w 98"/>
                <a:gd name="T3" fmla="*/ 95 h 124"/>
                <a:gd name="T4" fmla="*/ 55 w 98"/>
                <a:gd name="T5" fmla="*/ 94 h 124"/>
                <a:gd name="T6" fmla="*/ 59 w 98"/>
                <a:gd name="T7" fmla="*/ 92 h 124"/>
                <a:gd name="T8" fmla="*/ 61 w 98"/>
                <a:gd name="T9" fmla="*/ 89 h 124"/>
                <a:gd name="T10" fmla="*/ 63 w 98"/>
                <a:gd name="T11" fmla="*/ 86 h 124"/>
                <a:gd name="T12" fmla="*/ 67 w 98"/>
                <a:gd name="T13" fmla="*/ 76 h 124"/>
                <a:gd name="T14" fmla="*/ 69 w 98"/>
                <a:gd name="T15" fmla="*/ 64 h 124"/>
                <a:gd name="T16" fmla="*/ 68 w 98"/>
                <a:gd name="T17" fmla="*/ 53 h 124"/>
                <a:gd name="T18" fmla="*/ 65 w 98"/>
                <a:gd name="T19" fmla="*/ 45 h 124"/>
                <a:gd name="T20" fmla="*/ 63 w 98"/>
                <a:gd name="T21" fmla="*/ 38 h 124"/>
                <a:gd name="T22" fmla="*/ 61 w 98"/>
                <a:gd name="T23" fmla="*/ 35 h 124"/>
                <a:gd name="T24" fmla="*/ 59 w 98"/>
                <a:gd name="T25" fmla="*/ 33 h 124"/>
                <a:gd name="T26" fmla="*/ 55 w 98"/>
                <a:gd name="T27" fmla="*/ 30 h 124"/>
                <a:gd name="T28" fmla="*/ 52 w 98"/>
                <a:gd name="T29" fmla="*/ 29 h 124"/>
                <a:gd name="T30" fmla="*/ 45 w 98"/>
                <a:gd name="T31" fmla="*/ 29 h 124"/>
                <a:gd name="T32" fmla="*/ 42 w 98"/>
                <a:gd name="T33" fmla="*/ 30 h 124"/>
                <a:gd name="T34" fmla="*/ 40 w 98"/>
                <a:gd name="T35" fmla="*/ 33 h 124"/>
                <a:gd name="T36" fmla="*/ 39 w 98"/>
                <a:gd name="T37" fmla="*/ 35 h 124"/>
                <a:gd name="T38" fmla="*/ 32 w 98"/>
                <a:gd name="T39" fmla="*/ 45 h 124"/>
                <a:gd name="T40" fmla="*/ 31 w 98"/>
                <a:gd name="T41" fmla="*/ 53 h 124"/>
                <a:gd name="T42" fmla="*/ 31 w 98"/>
                <a:gd name="T43" fmla="*/ 73 h 124"/>
                <a:gd name="T44" fmla="*/ 32 w 98"/>
                <a:gd name="T45" fmla="*/ 79 h 124"/>
                <a:gd name="T46" fmla="*/ 39 w 98"/>
                <a:gd name="T47" fmla="*/ 89 h 124"/>
                <a:gd name="T48" fmla="*/ 40 w 98"/>
                <a:gd name="T49" fmla="*/ 92 h 124"/>
                <a:gd name="T50" fmla="*/ 42 w 98"/>
                <a:gd name="T51" fmla="*/ 94 h 124"/>
                <a:gd name="T52" fmla="*/ 45 w 98"/>
                <a:gd name="T53" fmla="*/ 95 h 124"/>
                <a:gd name="T54" fmla="*/ 49 w 98"/>
                <a:gd name="T55" fmla="*/ 95 h 124"/>
                <a:gd name="T56" fmla="*/ 98 w 98"/>
                <a:gd name="T57" fmla="*/ 64 h 124"/>
                <a:gd name="T58" fmla="*/ 97 w 98"/>
                <a:gd name="T59" fmla="*/ 79 h 124"/>
                <a:gd name="T60" fmla="*/ 92 w 98"/>
                <a:gd name="T61" fmla="*/ 94 h 124"/>
                <a:gd name="T62" fmla="*/ 85 w 98"/>
                <a:gd name="T63" fmla="*/ 107 h 124"/>
                <a:gd name="T64" fmla="*/ 75 w 98"/>
                <a:gd name="T65" fmla="*/ 116 h 124"/>
                <a:gd name="T66" fmla="*/ 63 w 98"/>
                <a:gd name="T67" fmla="*/ 122 h 124"/>
                <a:gd name="T68" fmla="*/ 49 w 98"/>
                <a:gd name="T69" fmla="*/ 124 h 124"/>
                <a:gd name="T70" fmla="*/ 35 w 98"/>
                <a:gd name="T71" fmla="*/ 122 h 124"/>
                <a:gd name="T72" fmla="*/ 23 w 98"/>
                <a:gd name="T73" fmla="*/ 116 h 124"/>
                <a:gd name="T74" fmla="*/ 14 w 98"/>
                <a:gd name="T75" fmla="*/ 107 h 124"/>
                <a:gd name="T76" fmla="*/ 6 w 98"/>
                <a:gd name="T77" fmla="*/ 94 h 124"/>
                <a:gd name="T78" fmla="*/ 2 w 98"/>
                <a:gd name="T79" fmla="*/ 79 h 124"/>
                <a:gd name="T80" fmla="*/ 0 w 98"/>
                <a:gd name="T81" fmla="*/ 64 h 124"/>
                <a:gd name="T82" fmla="*/ 2 w 98"/>
                <a:gd name="T83" fmla="*/ 46 h 124"/>
                <a:gd name="T84" fmla="*/ 6 w 98"/>
                <a:gd name="T85" fmla="*/ 30 h 124"/>
                <a:gd name="T86" fmla="*/ 14 w 98"/>
                <a:gd name="T87" fmla="*/ 17 h 124"/>
                <a:gd name="T88" fmla="*/ 23 w 98"/>
                <a:gd name="T89" fmla="*/ 8 h 124"/>
                <a:gd name="T90" fmla="*/ 35 w 98"/>
                <a:gd name="T91" fmla="*/ 2 h 124"/>
                <a:gd name="T92" fmla="*/ 49 w 98"/>
                <a:gd name="T93" fmla="*/ 0 h 124"/>
                <a:gd name="T94" fmla="*/ 63 w 98"/>
                <a:gd name="T95" fmla="*/ 2 h 124"/>
                <a:gd name="T96" fmla="*/ 75 w 98"/>
                <a:gd name="T97" fmla="*/ 8 h 124"/>
                <a:gd name="T98" fmla="*/ 85 w 98"/>
                <a:gd name="T99" fmla="*/ 17 h 124"/>
                <a:gd name="T100" fmla="*/ 92 w 98"/>
                <a:gd name="T101" fmla="*/ 30 h 124"/>
                <a:gd name="T102" fmla="*/ 97 w 98"/>
                <a:gd name="T103" fmla="*/ 46 h 124"/>
                <a:gd name="T104" fmla="*/ 98 w 98"/>
                <a:gd name="T105" fmla="*/ 6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8" h="124">
                  <a:moveTo>
                    <a:pt x="49" y="95"/>
                  </a:moveTo>
                  <a:lnTo>
                    <a:pt x="52" y="95"/>
                  </a:lnTo>
                  <a:lnTo>
                    <a:pt x="55" y="94"/>
                  </a:lnTo>
                  <a:lnTo>
                    <a:pt x="59" y="92"/>
                  </a:lnTo>
                  <a:lnTo>
                    <a:pt x="61" y="89"/>
                  </a:lnTo>
                  <a:lnTo>
                    <a:pt x="63" y="86"/>
                  </a:lnTo>
                  <a:lnTo>
                    <a:pt x="67" y="76"/>
                  </a:lnTo>
                  <a:lnTo>
                    <a:pt x="69" y="64"/>
                  </a:lnTo>
                  <a:lnTo>
                    <a:pt x="68" y="53"/>
                  </a:lnTo>
                  <a:lnTo>
                    <a:pt x="65" y="45"/>
                  </a:lnTo>
                  <a:lnTo>
                    <a:pt x="63" y="38"/>
                  </a:lnTo>
                  <a:lnTo>
                    <a:pt x="61" y="35"/>
                  </a:lnTo>
                  <a:lnTo>
                    <a:pt x="59" y="33"/>
                  </a:lnTo>
                  <a:lnTo>
                    <a:pt x="55" y="30"/>
                  </a:lnTo>
                  <a:lnTo>
                    <a:pt x="52" y="29"/>
                  </a:lnTo>
                  <a:lnTo>
                    <a:pt x="45" y="29"/>
                  </a:lnTo>
                  <a:lnTo>
                    <a:pt x="42" y="30"/>
                  </a:lnTo>
                  <a:lnTo>
                    <a:pt x="40" y="33"/>
                  </a:lnTo>
                  <a:lnTo>
                    <a:pt x="39" y="35"/>
                  </a:lnTo>
                  <a:lnTo>
                    <a:pt x="32" y="45"/>
                  </a:lnTo>
                  <a:lnTo>
                    <a:pt x="31" y="53"/>
                  </a:lnTo>
                  <a:lnTo>
                    <a:pt x="31" y="73"/>
                  </a:lnTo>
                  <a:lnTo>
                    <a:pt x="32" y="79"/>
                  </a:lnTo>
                  <a:lnTo>
                    <a:pt x="39" y="89"/>
                  </a:lnTo>
                  <a:lnTo>
                    <a:pt x="40" y="92"/>
                  </a:lnTo>
                  <a:lnTo>
                    <a:pt x="42" y="94"/>
                  </a:lnTo>
                  <a:lnTo>
                    <a:pt x="45" y="95"/>
                  </a:lnTo>
                  <a:lnTo>
                    <a:pt x="49" y="95"/>
                  </a:lnTo>
                  <a:close/>
                  <a:moveTo>
                    <a:pt x="98" y="64"/>
                  </a:moveTo>
                  <a:lnTo>
                    <a:pt x="97" y="79"/>
                  </a:lnTo>
                  <a:lnTo>
                    <a:pt x="92" y="94"/>
                  </a:lnTo>
                  <a:lnTo>
                    <a:pt x="85" y="107"/>
                  </a:lnTo>
                  <a:lnTo>
                    <a:pt x="75" y="116"/>
                  </a:lnTo>
                  <a:lnTo>
                    <a:pt x="63" y="122"/>
                  </a:lnTo>
                  <a:lnTo>
                    <a:pt x="49" y="124"/>
                  </a:lnTo>
                  <a:lnTo>
                    <a:pt x="35" y="122"/>
                  </a:lnTo>
                  <a:lnTo>
                    <a:pt x="23" y="116"/>
                  </a:lnTo>
                  <a:lnTo>
                    <a:pt x="14" y="107"/>
                  </a:lnTo>
                  <a:lnTo>
                    <a:pt x="6" y="94"/>
                  </a:lnTo>
                  <a:lnTo>
                    <a:pt x="2" y="79"/>
                  </a:lnTo>
                  <a:lnTo>
                    <a:pt x="0" y="64"/>
                  </a:lnTo>
                  <a:lnTo>
                    <a:pt x="2" y="46"/>
                  </a:lnTo>
                  <a:lnTo>
                    <a:pt x="6" y="30"/>
                  </a:lnTo>
                  <a:lnTo>
                    <a:pt x="14" y="17"/>
                  </a:lnTo>
                  <a:lnTo>
                    <a:pt x="23" y="8"/>
                  </a:lnTo>
                  <a:lnTo>
                    <a:pt x="35" y="2"/>
                  </a:lnTo>
                  <a:lnTo>
                    <a:pt x="49" y="0"/>
                  </a:lnTo>
                  <a:lnTo>
                    <a:pt x="63" y="2"/>
                  </a:lnTo>
                  <a:lnTo>
                    <a:pt x="75" y="8"/>
                  </a:lnTo>
                  <a:lnTo>
                    <a:pt x="85" y="17"/>
                  </a:lnTo>
                  <a:lnTo>
                    <a:pt x="92" y="30"/>
                  </a:lnTo>
                  <a:lnTo>
                    <a:pt x="97" y="46"/>
                  </a:lnTo>
                  <a:lnTo>
                    <a:pt x="98" y="6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28" name="Rectangle 28"/>
            <p:cNvSpPr>
              <a:spLocks noChangeArrowheads="1"/>
            </p:cNvSpPr>
            <p:nvPr/>
          </p:nvSpPr>
          <p:spPr bwMode="auto">
            <a:xfrm>
              <a:off x="1115" y="3958"/>
              <a:ext cx="6" cy="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29" name="Freeform 29"/>
            <p:cNvSpPr>
              <a:spLocks/>
            </p:cNvSpPr>
            <p:nvPr/>
          </p:nvSpPr>
          <p:spPr bwMode="auto">
            <a:xfrm>
              <a:off x="1124" y="3972"/>
              <a:ext cx="18" cy="23"/>
            </a:xfrm>
            <a:custGeom>
              <a:avLst/>
              <a:gdLst>
                <a:gd name="T0" fmla="*/ 29 w 92"/>
                <a:gd name="T1" fmla="*/ 117 h 117"/>
                <a:gd name="T2" fmla="*/ 0 w 92"/>
                <a:gd name="T3" fmla="*/ 0 h 117"/>
                <a:gd name="T4" fmla="*/ 31 w 92"/>
                <a:gd name="T5" fmla="*/ 0 h 117"/>
                <a:gd name="T6" fmla="*/ 40 w 92"/>
                <a:gd name="T7" fmla="*/ 54 h 117"/>
                <a:gd name="T8" fmla="*/ 40 w 92"/>
                <a:gd name="T9" fmla="*/ 56 h 117"/>
                <a:gd name="T10" fmla="*/ 42 w 92"/>
                <a:gd name="T11" fmla="*/ 61 h 117"/>
                <a:gd name="T12" fmla="*/ 43 w 92"/>
                <a:gd name="T13" fmla="*/ 65 h 117"/>
                <a:gd name="T14" fmla="*/ 43 w 92"/>
                <a:gd name="T15" fmla="*/ 69 h 117"/>
                <a:gd name="T16" fmla="*/ 44 w 92"/>
                <a:gd name="T17" fmla="*/ 78 h 117"/>
                <a:gd name="T18" fmla="*/ 45 w 92"/>
                <a:gd name="T19" fmla="*/ 89 h 117"/>
                <a:gd name="T20" fmla="*/ 45 w 92"/>
                <a:gd name="T21" fmla="*/ 78 h 117"/>
                <a:gd name="T22" fmla="*/ 49 w 92"/>
                <a:gd name="T23" fmla="*/ 69 h 117"/>
                <a:gd name="T24" fmla="*/ 49 w 92"/>
                <a:gd name="T25" fmla="*/ 54 h 117"/>
                <a:gd name="T26" fmla="*/ 60 w 92"/>
                <a:gd name="T27" fmla="*/ 0 h 117"/>
                <a:gd name="T28" fmla="*/ 92 w 92"/>
                <a:gd name="T29" fmla="*/ 0 h 117"/>
                <a:gd name="T30" fmla="*/ 60 w 92"/>
                <a:gd name="T31" fmla="*/ 117 h 117"/>
                <a:gd name="T32" fmla="*/ 29 w 92"/>
                <a:gd name="T33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2" h="117">
                  <a:moveTo>
                    <a:pt x="29" y="117"/>
                  </a:moveTo>
                  <a:lnTo>
                    <a:pt x="0" y="0"/>
                  </a:lnTo>
                  <a:lnTo>
                    <a:pt x="31" y="0"/>
                  </a:lnTo>
                  <a:lnTo>
                    <a:pt x="40" y="54"/>
                  </a:lnTo>
                  <a:lnTo>
                    <a:pt x="40" y="56"/>
                  </a:lnTo>
                  <a:lnTo>
                    <a:pt x="42" y="61"/>
                  </a:lnTo>
                  <a:lnTo>
                    <a:pt x="43" y="65"/>
                  </a:lnTo>
                  <a:lnTo>
                    <a:pt x="43" y="69"/>
                  </a:lnTo>
                  <a:lnTo>
                    <a:pt x="44" y="78"/>
                  </a:lnTo>
                  <a:lnTo>
                    <a:pt x="45" y="89"/>
                  </a:lnTo>
                  <a:lnTo>
                    <a:pt x="45" y="78"/>
                  </a:lnTo>
                  <a:lnTo>
                    <a:pt x="49" y="69"/>
                  </a:lnTo>
                  <a:lnTo>
                    <a:pt x="49" y="54"/>
                  </a:lnTo>
                  <a:lnTo>
                    <a:pt x="60" y="0"/>
                  </a:lnTo>
                  <a:lnTo>
                    <a:pt x="92" y="0"/>
                  </a:lnTo>
                  <a:lnTo>
                    <a:pt x="60" y="117"/>
                  </a:lnTo>
                  <a:lnTo>
                    <a:pt x="29" y="1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30" name="Freeform 30"/>
            <p:cNvSpPr>
              <a:spLocks noEditPoints="1"/>
            </p:cNvSpPr>
            <p:nvPr/>
          </p:nvSpPr>
          <p:spPr bwMode="auto">
            <a:xfrm>
              <a:off x="1144" y="3961"/>
              <a:ext cx="8" cy="34"/>
            </a:xfrm>
            <a:custGeom>
              <a:avLst/>
              <a:gdLst>
                <a:gd name="T0" fmla="*/ 0 w 38"/>
                <a:gd name="T1" fmla="*/ 20 h 170"/>
                <a:gd name="T2" fmla="*/ 0 w 38"/>
                <a:gd name="T3" fmla="*/ 15 h 170"/>
                <a:gd name="T4" fmla="*/ 1 w 38"/>
                <a:gd name="T5" fmla="*/ 11 h 170"/>
                <a:gd name="T6" fmla="*/ 4 w 38"/>
                <a:gd name="T7" fmla="*/ 9 h 170"/>
                <a:gd name="T8" fmla="*/ 6 w 38"/>
                <a:gd name="T9" fmla="*/ 6 h 170"/>
                <a:gd name="T10" fmla="*/ 8 w 38"/>
                <a:gd name="T11" fmla="*/ 5 h 170"/>
                <a:gd name="T12" fmla="*/ 9 w 38"/>
                <a:gd name="T13" fmla="*/ 2 h 170"/>
                <a:gd name="T14" fmla="*/ 14 w 38"/>
                <a:gd name="T15" fmla="*/ 0 h 170"/>
                <a:gd name="T16" fmla="*/ 17 w 38"/>
                <a:gd name="T17" fmla="*/ 0 h 170"/>
                <a:gd name="T18" fmla="*/ 26 w 38"/>
                <a:gd name="T19" fmla="*/ 2 h 170"/>
                <a:gd name="T20" fmla="*/ 29 w 38"/>
                <a:gd name="T21" fmla="*/ 4 h 170"/>
                <a:gd name="T22" fmla="*/ 32 w 38"/>
                <a:gd name="T23" fmla="*/ 6 h 170"/>
                <a:gd name="T24" fmla="*/ 34 w 38"/>
                <a:gd name="T25" fmla="*/ 9 h 170"/>
                <a:gd name="T26" fmla="*/ 36 w 38"/>
                <a:gd name="T27" fmla="*/ 14 h 170"/>
                <a:gd name="T28" fmla="*/ 38 w 38"/>
                <a:gd name="T29" fmla="*/ 20 h 170"/>
                <a:gd name="T30" fmla="*/ 37 w 38"/>
                <a:gd name="T31" fmla="*/ 24 h 170"/>
                <a:gd name="T32" fmla="*/ 36 w 38"/>
                <a:gd name="T33" fmla="*/ 28 h 170"/>
                <a:gd name="T34" fmla="*/ 32 w 38"/>
                <a:gd name="T35" fmla="*/ 35 h 170"/>
                <a:gd name="T36" fmla="*/ 25 w 38"/>
                <a:gd name="T37" fmla="*/ 38 h 170"/>
                <a:gd name="T38" fmla="*/ 10 w 38"/>
                <a:gd name="T39" fmla="*/ 38 h 170"/>
                <a:gd name="T40" fmla="*/ 8 w 38"/>
                <a:gd name="T41" fmla="*/ 37 h 170"/>
                <a:gd name="T42" fmla="*/ 6 w 38"/>
                <a:gd name="T43" fmla="*/ 35 h 170"/>
                <a:gd name="T44" fmla="*/ 4 w 38"/>
                <a:gd name="T45" fmla="*/ 31 h 170"/>
                <a:gd name="T46" fmla="*/ 1 w 38"/>
                <a:gd name="T47" fmla="*/ 29 h 170"/>
                <a:gd name="T48" fmla="*/ 0 w 38"/>
                <a:gd name="T49" fmla="*/ 26 h 170"/>
                <a:gd name="T50" fmla="*/ 0 w 38"/>
                <a:gd name="T51" fmla="*/ 20 h 170"/>
                <a:gd name="T52" fmla="*/ 4 w 38"/>
                <a:gd name="T53" fmla="*/ 170 h 170"/>
                <a:gd name="T54" fmla="*/ 4 w 38"/>
                <a:gd name="T55" fmla="*/ 53 h 170"/>
                <a:gd name="T56" fmla="*/ 35 w 38"/>
                <a:gd name="T57" fmla="*/ 53 h 170"/>
                <a:gd name="T58" fmla="*/ 35 w 38"/>
                <a:gd name="T59" fmla="*/ 170 h 170"/>
                <a:gd name="T60" fmla="*/ 4 w 38"/>
                <a:gd name="T61" fmla="*/ 17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8" h="170">
                  <a:moveTo>
                    <a:pt x="0" y="20"/>
                  </a:moveTo>
                  <a:lnTo>
                    <a:pt x="0" y="15"/>
                  </a:lnTo>
                  <a:lnTo>
                    <a:pt x="1" y="11"/>
                  </a:lnTo>
                  <a:lnTo>
                    <a:pt x="4" y="9"/>
                  </a:lnTo>
                  <a:lnTo>
                    <a:pt x="6" y="6"/>
                  </a:lnTo>
                  <a:lnTo>
                    <a:pt x="8" y="5"/>
                  </a:lnTo>
                  <a:lnTo>
                    <a:pt x="9" y="2"/>
                  </a:lnTo>
                  <a:lnTo>
                    <a:pt x="14" y="0"/>
                  </a:lnTo>
                  <a:lnTo>
                    <a:pt x="17" y="0"/>
                  </a:lnTo>
                  <a:lnTo>
                    <a:pt x="26" y="2"/>
                  </a:lnTo>
                  <a:lnTo>
                    <a:pt x="29" y="4"/>
                  </a:lnTo>
                  <a:lnTo>
                    <a:pt x="32" y="6"/>
                  </a:lnTo>
                  <a:lnTo>
                    <a:pt x="34" y="9"/>
                  </a:lnTo>
                  <a:lnTo>
                    <a:pt x="36" y="14"/>
                  </a:lnTo>
                  <a:lnTo>
                    <a:pt x="38" y="20"/>
                  </a:lnTo>
                  <a:lnTo>
                    <a:pt x="37" y="24"/>
                  </a:lnTo>
                  <a:lnTo>
                    <a:pt x="36" y="28"/>
                  </a:lnTo>
                  <a:lnTo>
                    <a:pt x="32" y="35"/>
                  </a:lnTo>
                  <a:lnTo>
                    <a:pt x="25" y="38"/>
                  </a:lnTo>
                  <a:lnTo>
                    <a:pt x="10" y="38"/>
                  </a:lnTo>
                  <a:lnTo>
                    <a:pt x="8" y="37"/>
                  </a:lnTo>
                  <a:lnTo>
                    <a:pt x="6" y="35"/>
                  </a:lnTo>
                  <a:lnTo>
                    <a:pt x="4" y="31"/>
                  </a:lnTo>
                  <a:lnTo>
                    <a:pt x="1" y="29"/>
                  </a:lnTo>
                  <a:lnTo>
                    <a:pt x="0" y="26"/>
                  </a:lnTo>
                  <a:lnTo>
                    <a:pt x="0" y="20"/>
                  </a:lnTo>
                  <a:close/>
                  <a:moveTo>
                    <a:pt x="4" y="170"/>
                  </a:moveTo>
                  <a:lnTo>
                    <a:pt x="4" y="53"/>
                  </a:lnTo>
                  <a:lnTo>
                    <a:pt x="35" y="53"/>
                  </a:lnTo>
                  <a:lnTo>
                    <a:pt x="35" y="170"/>
                  </a:lnTo>
                  <a:lnTo>
                    <a:pt x="4" y="17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31" name="Freeform 31"/>
            <p:cNvSpPr>
              <a:spLocks/>
            </p:cNvSpPr>
            <p:nvPr/>
          </p:nvSpPr>
          <p:spPr bwMode="auto">
            <a:xfrm>
              <a:off x="1157" y="3972"/>
              <a:ext cx="27" cy="23"/>
            </a:xfrm>
            <a:custGeom>
              <a:avLst/>
              <a:gdLst>
                <a:gd name="T0" fmla="*/ 0 w 138"/>
                <a:gd name="T1" fmla="*/ 117 h 117"/>
                <a:gd name="T2" fmla="*/ 0 w 138"/>
                <a:gd name="T3" fmla="*/ 0 h 117"/>
                <a:gd name="T4" fmla="*/ 29 w 138"/>
                <a:gd name="T5" fmla="*/ 0 h 117"/>
                <a:gd name="T6" fmla="*/ 29 w 138"/>
                <a:gd name="T7" fmla="*/ 16 h 117"/>
                <a:gd name="T8" fmla="*/ 33 w 138"/>
                <a:gd name="T9" fmla="*/ 11 h 117"/>
                <a:gd name="T10" fmla="*/ 37 w 138"/>
                <a:gd name="T11" fmla="*/ 6 h 117"/>
                <a:gd name="T12" fmla="*/ 43 w 138"/>
                <a:gd name="T13" fmla="*/ 2 h 117"/>
                <a:gd name="T14" fmla="*/ 54 w 138"/>
                <a:gd name="T15" fmla="*/ 0 h 117"/>
                <a:gd name="T16" fmla="*/ 69 w 138"/>
                <a:gd name="T17" fmla="*/ 0 h 117"/>
                <a:gd name="T18" fmla="*/ 72 w 138"/>
                <a:gd name="T19" fmla="*/ 1 h 117"/>
                <a:gd name="T20" fmla="*/ 74 w 138"/>
                <a:gd name="T21" fmla="*/ 2 h 117"/>
                <a:gd name="T22" fmla="*/ 81 w 138"/>
                <a:gd name="T23" fmla="*/ 9 h 117"/>
                <a:gd name="T24" fmla="*/ 82 w 138"/>
                <a:gd name="T25" fmla="*/ 12 h 117"/>
                <a:gd name="T26" fmla="*/ 83 w 138"/>
                <a:gd name="T27" fmla="*/ 16 h 117"/>
                <a:gd name="T28" fmla="*/ 87 w 138"/>
                <a:gd name="T29" fmla="*/ 12 h 117"/>
                <a:gd name="T30" fmla="*/ 91 w 138"/>
                <a:gd name="T31" fmla="*/ 9 h 117"/>
                <a:gd name="T32" fmla="*/ 98 w 138"/>
                <a:gd name="T33" fmla="*/ 2 h 117"/>
                <a:gd name="T34" fmla="*/ 109 w 138"/>
                <a:gd name="T35" fmla="*/ 0 h 117"/>
                <a:gd name="T36" fmla="*/ 114 w 138"/>
                <a:gd name="T37" fmla="*/ 0 h 117"/>
                <a:gd name="T38" fmla="*/ 126 w 138"/>
                <a:gd name="T39" fmla="*/ 2 h 117"/>
                <a:gd name="T40" fmla="*/ 132 w 138"/>
                <a:gd name="T41" fmla="*/ 7 h 117"/>
                <a:gd name="T42" fmla="*/ 136 w 138"/>
                <a:gd name="T43" fmla="*/ 15 h 117"/>
                <a:gd name="T44" fmla="*/ 137 w 138"/>
                <a:gd name="T45" fmla="*/ 27 h 117"/>
                <a:gd name="T46" fmla="*/ 138 w 138"/>
                <a:gd name="T47" fmla="*/ 45 h 117"/>
                <a:gd name="T48" fmla="*/ 138 w 138"/>
                <a:gd name="T49" fmla="*/ 117 h 117"/>
                <a:gd name="T50" fmla="*/ 107 w 138"/>
                <a:gd name="T51" fmla="*/ 117 h 117"/>
                <a:gd name="T52" fmla="*/ 107 w 138"/>
                <a:gd name="T53" fmla="*/ 38 h 117"/>
                <a:gd name="T54" fmla="*/ 106 w 138"/>
                <a:gd name="T55" fmla="*/ 34 h 117"/>
                <a:gd name="T56" fmla="*/ 103 w 138"/>
                <a:gd name="T57" fmla="*/ 31 h 117"/>
                <a:gd name="T58" fmla="*/ 102 w 138"/>
                <a:gd name="T59" fmla="*/ 30 h 117"/>
                <a:gd name="T60" fmla="*/ 98 w 138"/>
                <a:gd name="T61" fmla="*/ 27 h 117"/>
                <a:gd name="T62" fmla="*/ 94 w 138"/>
                <a:gd name="T63" fmla="*/ 27 h 117"/>
                <a:gd name="T64" fmla="*/ 92 w 138"/>
                <a:gd name="T65" fmla="*/ 29 h 117"/>
                <a:gd name="T66" fmla="*/ 87 w 138"/>
                <a:gd name="T67" fmla="*/ 34 h 117"/>
                <a:gd name="T68" fmla="*/ 87 w 138"/>
                <a:gd name="T69" fmla="*/ 35 h 117"/>
                <a:gd name="T70" fmla="*/ 84 w 138"/>
                <a:gd name="T71" fmla="*/ 40 h 117"/>
                <a:gd name="T72" fmla="*/ 83 w 138"/>
                <a:gd name="T73" fmla="*/ 43 h 117"/>
                <a:gd name="T74" fmla="*/ 83 w 138"/>
                <a:gd name="T75" fmla="*/ 117 h 117"/>
                <a:gd name="T76" fmla="*/ 52 w 138"/>
                <a:gd name="T77" fmla="*/ 117 h 117"/>
                <a:gd name="T78" fmla="*/ 52 w 138"/>
                <a:gd name="T79" fmla="*/ 38 h 117"/>
                <a:gd name="T80" fmla="*/ 51 w 138"/>
                <a:gd name="T81" fmla="*/ 34 h 117"/>
                <a:gd name="T82" fmla="*/ 49 w 138"/>
                <a:gd name="T83" fmla="*/ 31 h 117"/>
                <a:gd name="T84" fmla="*/ 46 w 138"/>
                <a:gd name="T85" fmla="*/ 29 h 117"/>
                <a:gd name="T86" fmla="*/ 44 w 138"/>
                <a:gd name="T87" fmla="*/ 27 h 117"/>
                <a:gd name="T88" fmla="*/ 43 w 138"/>
                <a:gd name="T89" fmla="*/ 27 h 117"/>
                <a:gd name="T90" fmla="*/ 36 w 138"/>
                <a:gd name="T91" fmla="*/ 30 h 117"/>
                <a:gd name="T92" fmla="*/ 32 w 138"/>
                <a:gd name="T93" fmla="*/ 39 h 117"/>
                <a:gd name="T94" fmla="*/ 32 w 138"/>
                <a:gd name="T95" fmla="*/ 117 h 117"/>
                <a:gd name="T96" fmla="*/ 0 w 138"/>
                <a:gd name="T9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8" h="117">
                  <a:moveTo>
                    <a:pt x="0" y="117"/>
                  </a:moveTo>
                  <a:lnTo>
                    <a:pt x="0" y="0"/>
                  </a:lnTo>
                  <a:lnTo>
                    <a:pt x="29" y="0"/>
                  </a:lnTo>
                  <a:lnTo>
                    <a:pt x="29" y="16"/>
                  </a:lnTo>
                  <a:lnTo>
                    <a:pt x="33" y="11"/>
                  </a:lnTo>
                  <a:lnTo>
                    <a:pt x="37" y="6"/>
                  </a:lnTo>
                  <a:lnTo>
                    <a:pt x="43" y="2"/>
                  </a:lnTo>
                  <a:lnTo>
                    <a:pt x="54" y="0"/>
                  </a:lnTo>
                  <a:lnTo>
                    <a:pt x="69" y="0"/>
                  </a:lnTo>
                  <a:lnTo>
                    <a:pt x="72" y="1"/>
                  </a:lnTo>
                  <a:lnTo>
                    <a:pt x="74" y="2"/>
                  </a:lnTo>
                  <a:lnTo>
                    <a:pt x="81" y="9"/>
                  </a:lnTo>
                  <a:lnTo>
                    <a:pt x="82" y="12"/>
                  </a:lnTo>
                  <a:lnTo>
                    <a:pt x="83" y="16"/>
                  </a:lnTo>
                  <a:lnTo>
                    <a:pt x="87" y="12"/>
                  </a:lnTo>
                  <a:lnTo>
                    <a:pt x="91" y="9"/>
                  </a:lnTo>
                  <a:lnTo>
                    <a:pt x="98" y="2"/>
                  </a:lnTo>
                  <a:lnTo>
                    <a:pt x="109" y="0"/>
                  </a:lnTo>
                  <a:lnTo>
                    <a:pt x="114" y="0"/>
                  </a:lnTo>
                  <a:lnTo>
                    <a:pt x="126" y="2"/>
                  </a:lnTo>
                  <a:lnTo>
                    <a:pt x="132" y="7"/>
                  </a:lnTo>
                  <a:lnTo>
                    <a:pt x="136" y="15"/>
                  </a:lnTo>
                  <a:lnTo>
                    <a:pt x="137" y="27"/>
                  </a:lnTo>
                  <a:lnTo>
                    <a:pt x="138" y="45"/>
                  </a:lnTo>
                  <a:lnTo>
                    <a:pt x="138" y="117"/>
                  </a:lnTo>
                  <a:lnTo>
                    <a:pt x="107" y="117"/>
                  </a:lnTo>
                  <a:lnTo>
                    <a:pt x="107" y="38"/>
                  </a:lnTo>
                  <a:lnTo>
                    <a:pt x="106" y="34"/>
                  </a:lnTo>
                  <a:lnTo>
                    <a:pt x="103" y="31"/>
                  </a:lnTo>
                  <a:lnTo>
                    <a:pt x="102" y="30"/>
                  </a:lnTo>
                  <a:lnTo>
                    <a:pt x="98" y="27"/>
                  </a:lnTo>
                  <a:lnTo>
                    <a:pt x="94" y="27"/>
                  </a:lnTo>
                  <a:lnTo>
                    <a:pt x="92" y="29"/>
                  </a:lnTo>
                  <a:lnTo>
                    <a:pt x="87" y="34"/>
                  </a:lnTo>
                  <a:lnTo>
                    <a:pt x="87" y="35"/>
                  </a:lnTo>
                  <a:lnTo>
                    <a:pt x="84" y="40"/>
                  </a:lnTo>
                  <a:lnTo>
                    <a:pt x="83" y="43"/>
                  </a:lnTo>
                  <a:lnTo>
                    <a:pt x="83" y="117"/>
                  </a:lnTo>
                  <a:lnTo>
                    <a:pt x="52" y="117"/>
                  </a:lnTo>
                  <a:lnTo>
                    <a:pt x="52" y="38"/>
                  </a:lnTo>
                  <a:lnTo>
                    <a:pt x="51" y="34"/>
                  </a:lnTo>
                  <a:lnTo>
                    <a:pt x="49" y="31"/>
                  </a:lnTo>
                  <a:lnTo>
                    <a:pt x="46" y="29"/>
                  </a:lnTo>
                  <a:lnTo>
                    <a:pt x="44" y="27"/>
                  </a:lnTo>
                  <a:lnTo>
                    <a:pt x="43" y="27"/>
                  </a:lnTo>
                  <a:lnTo>
                    <a:pt x="36" y="30"/>
                  </a:lnTo>
                  <a:lnTo>
                    <a:pt x="32" y="39"/>
                  </a:lnTo>
                  <a:lnTo>
                    <a:pt x="32" y="117"/>
                  </a:lnTo>
                  <a:lnTo>
                    <a:pt x="0" y="1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32" name="Freeform 32"/>
            <p:cNvSpPr>
              <a:spLocks noEditPoints="1"/>
            </p:cNvSpPr>
            <p:nvPr/>
          </p:nvSpPr>
          <p:spPr bwMode="auto">
            <a:xfrm>
              <a:off x="1188" y="3971"/>
              <a:ext cx="19" cy="25"/>
            </a:xfrm>
            <a:custGeom>
              <a:avLst/>
              <a:gdLst>
                <a:gd name="T0" fmla="*/ 66 w 95"/>
                <a:gd name="T1" fmla="*/ 52 h 124"/>
                <a:gd name="T2" fmla="*/ 66 w 95"/>
                <a:gd name="T3" fmla="*/ 42 h 124"/>
                <a:gd name="T4" fmla="*/ 62 w 95"/>
                <a:gd name="T5" fmla="*/ 31 h 124"/>
                <a:gd name="T6" fmla="*/ 60 w 95"/>
                <a:gd name="T7" fmla="*/ 29 h 124"/>
                <a:gd name="T8" fmla="*/ 53 w 95"/>
                <a:gd name="T9" fmla="*/ 27 h 124"/>
                <a:gd name="T10" fmla="*/ 49 w 95"/>
                <a:gd name="T11" fmla="*/ 26 h 124"/>
                <a:gd name="T12" fmla="*/ 45 w 95"/>
                <a:gd name="T13" fmla="*/ 26 h 124"/>
                <a:gd name="T14" fmla="*/ 42 w 95"/>
                <a:gd name="T15" fmla="*/ 27 h 124"/>
                <a:gd name="T16" fmla="*/ 40 w 95"/>
                <a:gd name="T17" fmla="*/ 29 h 124"/>
                <a:gd name="T18" fmla="*/ 39 w 95"/>
                <a:gd name="T19" fmla="*/ 31 h 124"/>
                <a:gd name="T20" fmla="*/ 37 w 95"/>
                <a:gd name="T21" fmla="*/ 35 h 124"/>
                <a:gd name="T22" fmla="*/ 34 w 95"/>
                <a:gd name="T23" fmla="*/ 37 h 124"/>
                <a:gd name="T24" fmla="*/ 32 w 95"/>
                <a:gd name="T25" fmla="*/ 40 h 124"/>
                <a:gd name="T26" fmla="*/ 31 w 95"/>
                <a:gd name="T27" fmla="*/ 44 h 124"/>
                <a:gd name="T28" fmla="*/ 31 w 95"/>
                <a:gd name="T29" fmla="*/ 52 h 124"/>
                <a:gd name="T30" fmla="*/ 66 w 95"/>
                <a:gd name="T31" fmla="*/ 52 h 124"/>
                <a:gd name="T32" fmla="*/ 31 w 95"/>
                <a:gd name="T33" fmla="*/ 73 h 124"/>
                <a:gd name="T34" fmla="*/ 32 w 95"/>
                <a:gd name="T35" fmla="*/ 81 h 124"/>
                <a:gd name="T36" fmla="*/ 34 w 95"/>
                <a:gd name="T37" fmla="*/ 88 h 124"/>
                <a:gd name="T38" fmla="*/ 37 w 95"/>
                <a:gd name="T39" fmla="*/ 93 h 124"/>
                <a:gd name="T40" fmla="*/ 39 w 95"/>
                <a:gd name="T41" fmla="*/ 96 h 124"/>
                <a:gd name="T42" fmla="*/ 40 w 95"/>
                <a:gd name="T43" fmla="*/ 98 h 124"/>
                <a:gd name="T44" fmla="*/ 42 w 95"/>
                <a:gd name="T45" fmla="*/ 100 h 124"/>
                <a:gd name="T46" fmla="*/ 45 w 95"/>
                <a:gd name="T47" fmla="*/ 101 h 124"/>
                <a:gd name="T48" fmla="*/ 52 w 95"/>
                <a:gd name="T49" fmla="*/ 101 h 124"/>
                <a:gd name="T50" fmla="*/ 55 w 95"/>
                <a:gd name="T51" fmla="*/ 100 h 124"/>
                <a:gd name="T52" fmla="*/ 60 w 95"/>
                <a:gd name="T53" fmla="*/ 95 h 124"/>
                <a:gd name="T54" fmla="*/ 60 w 95"/>
                <a:gd name="T55" fmla="*/ 94 h 124"/>
                <a:gd name="T56" fmla="*/ 61 w 95"/>
                <a:gd name="T57" fmla="*/ 93 h 124"/>
                <a:gd name="T58" fmla="*/ 63 w 95"/>
                <a:gd name="T59" fmla="*/ 88 h 124"/>
                <a:gd name="T60" fmla="*/ 66 w 95"/>
                <a:gd name="T61" fmla="*/ 86 h 124"/>
                <a:gd name="T62" fmla="*/ 95 w 95"/>
                <a:gd name="T63" fmla="*/ 86 h 124"/>
                <a:gd name="T64" fmla="*/ 88 w 95"/>
                <a:gd name="T65" fmla="*/ 103 h 124"/>
                <a:gd name="T66" fmla="*/ 77 w 95"/>
                <a:gd name="T67" fmla="*/ 115 h 124"/>
                <a:gd name="T68" fmla="*/ 64 w 95"/>
                <a:gd name="T69" fmla="*/ 122 h 124"/>
                <a:gd name="T70" fmla="*/ 49 w 95"/>
                <a:gd name="T71" fmla="*/ 124 h 124"/>
                <a:gd name="T72" fmla="*/ 34 w 95"/>
                <a:gd name="T73" fmla="*/ 122 h 124"/>
                <a:gd name="T74" fmla="*/ 21 w 95"/>
                <a:gd name="T75" fmla="*/ 116 h 124"/>
                <a:gd name="T76" fmla="*/ 11 w 95"/>
                <a:gd name="T77" fmla="*/ 107 h 124"/>
                <a:gd name="T78" fmla="*/ 4 w 95"/>
                <a:gd name="T79" fmla="*/ 94 h 124"/>
                <a:gd name="T80" fmla="*/ 1 w 95"/>
                <a:gd name="T81" fmla="*/ 79 h 124"/>
                <a:gd name="T82" fmla="*/ 0 w 95"/>
                <a:gd name="T83" fmla="*/ 64 h 124"/>
                <a:gd name="T84" fmla="*/ 1 w 95"/>
                <a:gd name="T85" fmla="*/ 46 h 124"/>
                <a:gd name="T86" fmla="*/ 4 w 95"/>
                <a:gd name="T87" fmla="*/ 30 h 124"/>
                <a:gd name="T88" fmla="*/ 11 w 95"/>
                <a:gd name="T89" fmla="*/ 17 h 124"/>
                <a:gd name="T90" fmla="*/ 21 w 95"/>
                <a:gd name="T91" fmla="*/ 8 h 124"/>
                <a:gd name="T92" fmla="*/ 34 w 95"/>
                <a:gd name="T93" fmla="*/ 2 h 124"/>
                <a:gd name="T94" fmla="*/ 49 w 95"/>
                <a:gd name="T95" fmla="*/ 0 h 124"/>
                <a:gd name="T96" fmla="*/ 62 w 95"/>
                <a:gd name="T97" fmla="*/ 2 h 124"/>
                <a:gd name="T98" fmla="*/ 73 w 95"/>
                <a:gd name="T99" fmla="*/ 8 h 124"/>
                <a:gd name="T100" fmla="*/ 83 w 95"/>
                <a:gd name="T101" fmla="*/ 17 h 124"/>
                <a:gd name="T102" fmla="*/ 90 w 95"/>
                <a:gd name="T103" fmla="*/ 30 h 124"/>
                <a:gd name="T104" fmla="*/ 93 w 95"/>
                <a:gd name="T105" fmla="*/ 46 h 124"/>
                <a:gd name="T106" fmla="*/ 95 w 95"/>
                <a:gd name="T107" fmla="*/ 66 h 124"/>
                <a:gd name="T108" fmla="*/ 95 w 95"/>
                <a:gd name="T109" fmla="*/ 73 h 124"/>
                <a:gd name="T110" fmla="*/ 31 w 95"/>
                <a:gd name="T111" fmla="*/ 73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5" h="124">
                  <a:moveTo>
                    <a:pt x="66" y="52"/>
                  </a:moveTo>
                  <a:lnTo>
                    <a:pt x="66" y="42"/>
                  </a:lnTo>
                  <a:lnTo>
                    <a:pt x="62" y="31"/>
                  </a:lnTo>
                  <a:lnTo>
                    <a:pt x="60" y="29"/>
                  </a:lnTo>
                  <a:lnTo>
                    <a:pt x="53" y="27"/>
                  </a:lnTo>
                  <a:lnTo>
                    <a:pt x="49" y="26"/>
                  </a:lnTo>
                  <a:lnTo>
                    <a:pt x="45" y="26"/>
                  </a:lnTo>
                  <a:lnTo>
                    <a:pt x="42" y="27"/>
                  </a:lnTo>
                  <a:lnTo>
                    <a:pt x="40" y="29"/>
                  </a:lnTo>
                  <a:lnTo>
                    <a:pt x="39" y="31"/>
                  </a:lnTo>
                  <a:lnTo>
                    <a:pt x="37" y="35"/>
                  </a:lnTo>
                  <a:lnTo>
                    <a:pt x="34" y="37"/>
                  </a:lnTo>
                  <a:lnTo>
                    <a:pt x="32" y="40"/>
                  </a:lnTo>
                  <a:lnTo>
                    <a:pt x="31" y="44"/>
                  </a:lnTo>
                  <a:lnTo>
                    <a:pt x="31" y="52"/>
                  </a:lnTo>
                  <a:lnTo>
                    <a:pt x="66" y="52"/>
                  </a:lnTo>
                  <a:close/>
                  <a:moveTo>
                    <a:pt x="31" y="73"/>
                  </a:moveTo>
                  <a:lnTo>
                    <a:pt x="32" y="81"/>
                  </a:lnTo>
                  <a:lnTo>
                    <a:pt x="34" y="88"/>
                  </a:lnTo>
                  <a:lnTo>
                    <a:pt x="37" y="93"/>
                  </a:lnTo>
                  <a:lnTo>
                    <a:pt x="39" y="96"/>
                  </a:lnTo>
                  <a:lnTo>
                    <a:pt x="40" y="98"/>
                  </a:lnTo>
                  <a:lnTo>
                    <a:pt x="42" y="100"/>
                  </a:lnTo>
                  <a:lnTo>
                    <a:pt x="45" y="101"/>
                  </a:lnTo>
                  <a:lnTo>
                    <a:pt x="52" y="101"/>
                  </a:lnTo>
                  <a:lnTo>
                    <a:pt x="55" y="100"/>
                  </a:lnTo>
                  <a:lnTo>
                    <a:pt x="60" y="95"/>
                  </a:lnTo>
                  <a:lnTo>
                    <a:pt x="60" y="94"/>
                  </a:lnTo>
                  <a:lnTo>
                    <a:pt x="61" y="93"/>
                  </a:lnTo>
                  <a:lnTo>
                    <a:pt x="63" y="88"/>
                  </a:lnTo>
                  <a:lnTo>
                    <a:pt x="66" y="86"/>
                  </a:lnTo>
                  <a:lnTo>
                    <a:pt x="95" y="86"/>
                  </a:lnTo>
                  <a:lnTo>
                    <a:pt x="88" y="103"/>
                  </a:lnTo>
                  <a:lnTo>
                    <a:pt x="77" y="115"/>
                  </a:lnTo>
                  <a:lnTo>
                    <a:pt x="64" y="122"/>
                  </a:lnTo>
                  <a:lnTo>
                    <a:pt x="49" y="124"/>
                  </a:lnTo>
                  <a:lnTo>
                    <a:pt x="34" y="122"/>
                  </a:lnTo>
                  <a:lnTo>
                    <a:pt x="21" y="116"/>
                  </a:lnTo>
                  <a:lnTo>
                    <a:pt x="11" y="107"/>
                  </a:lnTo>
                  <a:lnTo>
                    <a:pt x="4" y="94"/>
                  </a:lnTo>
                  <a:lnTo>
                    <a:pt x="1" y="79"/>
                  </a:lnTo>
                  <a:lnTo>
                    <a:pt x="0" y="64"/>
                  </a:lnTo>
                  <a:lnTo>
                    <a:pt x="1" y="46"/>
                  </a:lnTo>
                  <a:lnTo>
                    <a:pt x="4" y="30"/>
                  </a:lnTo>
                  <a:lnTo>
                    <a:pt x="11" y="17"/>
                  </a:lnTo>
                  <a:lnTo>
                    <a:pt x="21" y="8"/>
                  </a:lnTo>
                  <a:lnTo>
                    <a:pt x="34" y="2"/>
                  </a:lnTo>
                  <a:lnTo>
                    <a:pt x="49" y="0"/>
                  </a:lnTo>
                  <a:lnTo>
                    <a:pt x="62" y="2"/>
                  </a:lnTo>
                  <a:lnTo>
                    <a:pt x="73" y="8"/>
                  </a:lnTo>
                  <a:lnTo>
                    <a:pt x="83" y="17"/>
                  </a:lnTo>
                  <a:lnTo>
                    <a:pt x="90" y="30"/>
                  </a:lnTo>
                  <a:lnTo>
                    <a:pt x="93" y="46"/>
                  </a:lnTo>
                  <a:lnTo>
                    <a:pt x="95" y="66"/>
                  </a:lnTo>
                  <a:lnTo>
                    <a:pt x="95" y="73"/>
                  </a:lnTo>
                  <a:lnTo>
                    <a:pt x="31" y="7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33" name="Freeform 33"/>
            <p:cNvSpPr>
              <a:spLocks/>
            </p:cNvSpPr>
            <p:nvPr/>
          </p:nvSpPr>
          <p:spPr bwMode="auto">
            <a:xfrm>
              <a:off x="1210" y="3972"/>
              <a:ext cx="17" cy="23"/>
            </a:xfrm>
            <a:custGeom>
              <a:avLst/>
              <a:gdLst>
                <a:gd name="T0" fmla="*/ 55 w 87"/>
                <a:gd name="T1" fmla="*/ 117 h 117"/>
                <a:gd name="T2" fmla="*/ 55 w 87"/>
                <a:gd name="T3" fmla="*/ 38 h 117"/>
                <a:gd name="T4" fmla="*/ 53 w 87"/>
                <a:gd name="T5" fmla="*/ 31 h 117"/>
                <a:gd name="T6" fmla="*/ 52 w 87"/>
                <a:gd name="T7" fmla="*/ 30 h 117"/>
                <a:gd name="T8" fmla="*/ 47 w 87"/>
                <a:gd name="T9" fmla="*/ 27 h 117"/>
                <a:gd name="T10" fmla="*/ 44 w 87"/>
                <a:gd name="T11" fmla="*/ 27 h 117"/>
                <a:gd name="T12" fmla="*/ 39 w 87"/>
                <a:gd name="T13" fmla="*/ 30 h 117"/>
                <a:gd name="T14" fmla="*/ 35 w 87"/>
                <a:gd name="T15" fmla="*/ 34 h 117"/>
                <a:gd name="T16" fmla="*/ 35 w 87"/>
                <a:gd name="T17" fmla="*/ 35 h 117"/>
                <a:gd name="T18" fmla="*/ 34 w 87"/>
                <a:gd name="T19" fmla="*/ 38 h 117"/>
                <a:gd name="T20" fmla="*/ 34 w 87"/>
                <a:gd name="T21" fmla="*/ 40 h 117"/>
                <a:gd name="T22" fmla="*/ 33 w 87"/>
                <a:gd name="T23" fmla="*/ 43 h 117"/>
                <a:gd name="T24" fmla="*/ 33 w 87"/>
                <a:gd name="T25" fmla="*/ 117 h 117"/>
                <a:gd name="T26" fmla="*/ 0 w 87"/>
                <a:gd name="T27" fmla="*/ 117 h 117"/>
                <a:gd name="T28" fmla="*/ 0 w 87"/>
                <a:gd name="T29" fmla="*/ 0 h 117"/>
                <a:gd name="T30" fmla="*/ 29 w 87"/>
                <a:gd name="T31" fmla="*/ 0 h 117"/>
                <a:gd name="T32" fmla="*/ 29 w 87"/>
                <a:gd name="T33" fmla="*/ 16 h 117"/>
                <a:gd name="T34" fmla="*/ 44 w 87"/>
                <a:gd name="T35" fmla="*/ 2 h 117"/>
                <a:gd name="T36" fmla="*/ 53 w 87"/>
                <a:gd name="T37" fmla="*/ 0 h 117"/>
                <a:gd name="T38" fmla="*/ 64 w 87"/>
                <a:gd name="T39" fmla="*/ 0 h 117"/>
                <a:gd name="T40" fmla="*/ 75 w 87"/>
                <a:gd name="T41" fmla="*/ 1 h 117"/>
                <a:gd name="T42" fmla="*/ 82 w 87"/>
                <a:gd name="T43" fmla="*/ 5 h 117"/>
                <a:gd name="T44" fmla="*/ 86 w 87"/>
                <a:gd name="T45" fmla="*/ 13 h 117"/>
                <a:gd name="T46" fmla="*/ 87 w 87"/>
                <a:gd name="T47" fmla="*/ 23 h 117"/>
                <a:gd name="T48" fmla="*/ 87 w 87"/>
                <a:gd name="T49" fmla="*/ 117 h 117"/>
                <a:gd name="T50" fmla="*/ 55 w 87"/>
                <a:gd name="T51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7" h="117">
                  <a:moveTo>
                    <a:pt x="55" y="117"/>
                  </a:moveTo>
                  <a:lnTo>
                    <a:pt x="55" y="38"/>
                  </a:lnTo>
                  <a:lnTo>
                    <a:pt x="53" y="31"/>
                  </a:lnTo>
                  <a:lnTo>
                    <a:pt x="52" y="30"/>
                  </a:lnTo>
                  <a:lnTo>
                    <a:pt x="47" y="27"/>
                  </a:lnTo>
                  <a:lnTo>
                    <a:pt x="44" y="27"/>
                  </a:lnTo>
                  <a:lnTo>
                    <a:pt x="39" y="30"/>
                  </a:lnTo>
                  <a:lnTo>
                    <a:pt x="35" y="34"/>
                  </a:lnTo>
                  <a:lnTo>
                    <a:pt x="35" y="35"/>
                  </a:lnTo>
                  <a:lnTo>
                    <a:pt x="34" y="38"/>
                  </a:lnTo>
                  <a:lnTo>
                    <a:pt x="34" y="40"/>
                  </a:lnTo>
                  <a:lnTo>
                    <a:pt x="33" y="43"/>
                  </a:lnTo>
                  <a:lnTo>
                    <a:pt x="33" y="117"/>
                  </a:lnTo>
                  <a:lnTo>
                    <a:pt x="0" y="117"/>
                  </a:lnTo>
                  <a:lnTo>
                    <a:pt x="0" y="0"/>
                  </a:lnTo>
                  <a:lnTo>
                    <a:pt x="29" y="0"/>
                  </a:lnTo>
                  <a:lnTo>
                    <a:pt x="29" y="16"/>
                  </a:lnTo>
                  <a:lnTo>
                    <a:pt x="44" y="2"/>
                  </a:lnTo>
                  <a:lnTo>
                    <a:pt x="53" y="0"/>
                  </a:lnTo>
                  <a:lnTo>
                    <a:pt x="64" y="0"/>
                  </a:lnTo>
                  <a:lnTo>
                    <a:pt x="75" y="1"/>
                  </a:lnTo>
                  <a:lnTo>
                    <a:pt x="82" y="5"/>
                  </a:lnTo>
                  <a:lnTo>
                    <a:pt x="86" y="13"/>
                  </a:lnTo>
                  <a:lnTo>
                    <a:pt x="87" y="23"/>
                  </a:lnTo>
                  <a:lnTo>
                    <a:pt x="87" y="117"/>
                  </a:lnTo>
                  <a:lnTo>
                    <a:pt x="55" y="1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34" name="Freeform 34"/>
            <p:cNvSpPr>
              <a:spLocks/>
            </p:cNvSpPr>
            <p:nvPr/>
          </p:nvSpPr>
          <p:spPr bwMode="auto">
            <a:xfrm>
              <a:off x="1230" y="3965"/>
              <a:ext cx="12" cy="30"/>
            </a:xfrm>
            <a:custGeom>
              <a:avLst/>
              <a:gdLst>
                <a:gd name="T0" fmla="*/ 14 w 57"/>
                <a:gd name="T1" fmla="*/ 152 h 152"/>
                <a:gd name="T2" fmla="*/ 14 w 57"/>
                <a:gd name="T3" fmla="*/ 60 h 152"/>
                <a:gd name="T4" fmla="*/ 0 w 57"/>
                <a:gd name="T5" fmla="*/ 60 h 152"/>
                <a:gd name="T6" fmla="*/ 0 w 57"/>
                <a:gd name="T7" fmla="*/ 35 h 152"/>
                <a:gd name="T8" fmla="*/ 14 w 57"/>
                <a:gd name="T9" fmla="*/ 35 h 152"/>
                <a:gd name="T10" fmla="*/ 14 w 57"/>
                <a:gd name="T11" fmla="*/ 0 h 152"/>
                <a:gd name="T12" fmla="*/ 46 w 57"/>
                <a:gd name="T13" fmla="*/ 0 h 152"/>
                <a:gd name="T14" fmla="*/ 46 w 57"/>
                <a:gd name="T15" fmla="*/ 35 h 152"/>
                <a:gd name="T16" fmla="*/ 57 w 57"/>
                <a:gd name="T17" fmla="*/ 35 h 152"/>
                <a:gd name="T18" fmla="*/ 57 w 57"/>
                <a:gd name="T19" fmla="*/ 60 h 152"/>
                <a:gd name="T20" fmla="*/ 46 w 57"/>
                <a:gd name="T21" fmla="*/ 60 h 152"/>
                <a:gd name="T22" fmla="*/ 46 w 57"/>
                <a:gd name="T23" fmla="*/ 152 h 152"/>
                <a:gd name="T24" fmla="*/ 14 w 57"/>
                <a:gd name="T25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" h="152">
                  <a:moveTo>
                    <a:pt x="14" y="152"/>
                  </a:moveTo>
                  <a:lnTo>
                    <a:pt x="14" y="60"/>
                  </a:lnTo>
                  <a:lnTo>
                    <a:pt x="0" y="60"/>
                  </a:lnTo>
                  <a:lnTo>
                    <a:pt x="0" y="35"/>
                  </a:lnTo>
                  <a:lnTo>
                    <a:pt x="14" y="35"/>
                  </a:lnTo>
                  <a:lnTo>
                    <a:pt x="14" y="0"/>
                  </a:lnTo>
                  <a:lnTo>
                    <a:pt x="46" y="0"/>
                  </a:lnTo>
                  <a:lnTo>
                    <a:pt x="46" y="35"/>
                  </a:lnTo>
                  <a:lnTo>
                    <a:pt x="57" y="35"/>
                  </a:lnTo>
                  <a:lnTo>
                    <a:pt x="57" y="60"/>
                  </a:lnTo>
                  <a:lnTo>
                    <a:pt x="46" y="60"/>
                  </a:lnTo>
                  <a:lnTo>
                    <a:pt x="46" y="152"/>
                  </a:lnTo>
                  <a:lnTo>
                    <a:pt x="14" y="15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35" name="Freeform 35"/>
            <p:cNvSpPr>
              <a:spLocks noEditPoints="1"/>
            </p:cNvSpPr>
            <p:nvPr/>
          </p:nvSpPr>
          <p:spPr bwMode="auto">
            <a:xfrm>
              <a:off x="1244" y="3971"/>
              <a:ext cx="20" cy="25"/>
            </a:xfrm>
            <a:custGeom>
              <a:avLst/>
              <a:gdLst>
                <a:gd name="T0" fmla="*/ 52 w 101"/>
                <a:gd name="T1" fmla="*/ 95 h 124"/>
                <a:gd name="T2" fmla="*/ 55 w 101"/>
                <a:gd name="T3" fmla="*/ 95 h 124"/>
                <a:gd name="T4" fmla="*/ 59 w 101"/>
                <a:gd name="T5" fmla="*/ 93 h 124"/>
                <a:gd name="T6" fmla="*/ 61 w 101"/>
                <a:gd name="T7" fmla="*/ 91 h 124"/>
                <a:gd name="T8" fmla="*/ 63 w 101"/>
                <a:gd name="T9" fmla="*/ 86 h 124"/>
                <a:gd name="T10" fmla="*/ 68 w 101"/>
                <a:gd name="T11" fmla="*/ 76 h 124"/>
                <a:gd name="T12" fmla="*/ 69 w 101"/>
                <a:gd name="T13" fmla="*/ 64 h 124"/>
                <a:gd name="T14" fmla="*/ 68 w 101"/>
                <a:gd name="T15" fmla="*/ 53 h 124"/>
                <a:gd name="T16" fmla="*/ 67 w 101"/>
                <a:gd name="T17" fmla="*/ 45 h 124"/>
                <a:gd name="T18" fmla="*/ 61 w 101"/>
                <a:gd name="T19" fmla="*/ 34 h 124"/>
                <a:gd name="T20" fmla="*/ 59 w 101"/>
                <a:gd name="T21" fmla="*/ 31 h 124"/>
                <a:gd name="T22" fmla="*/ 55 w 101"/>
                <a:gd name="T23" fmla="*/ 29 h 124"/>
                <a:gd name="T24" fmla="*/ 49 w 101"/>
                <a:gd name="T25" fmla="*/ 29 h 124"/>
                <a:gd name="T26" fmla="*/ 44 w 101"/>
                <a:gd name="T27" fmla="*/ 30 h 124"/>
                <a:gd name="T28" fmla="*/ 40 w 101"/>
                <a:gd name="T29" fmla="*/ 35 h 124"/>
                <a:gd name="T30" fmla="*/ 38 w 101"/>
                <a:gd name="T31" fmla="*/ 38 h 124"/>
                <a:gd name="T32" fmla="*/ 34 w 101"/>
                <a:gd name="T33" fmla="*/ 45 h 124"/>
                <a:gd name="T34" fmla="*/ 33 w 101"/>
                <a:gd name="T35" fmla="*/ 53 h 124"/>
                <a:gd name="T36" fmla="*/ 32 w 101"/>
                <a:gd name="T37" fmla="*/ 64 h 124"/>
                <a:gd name="T38" fmla="*/ 33 w 101"/>
                <a:gd name="T39" fmla="*/ 76 h 124"/>
                <a:gd name="T40" fmla="*/ 38 w 101"/>
                <a:gd name="T41" fmla="*/ 86 h 124"/>
                <a:gd name="T42" fmla="*/ 40 w 101"/>
                <a:gd name="T43" fmla="*/ 89 h 124"/>
                <a:gd name="T44" fmla="*/ 44 w 101"/>
                <a:gd name="T45" fmla="*/ 94 h 124"/>
                <a:gd name="T46" fmla="*/ 49 w 101"/>
                <a:gd name="T47" fmla="*/ 95 h 124"/>
                <a:gd name="T48" fmla="*/ 52 w 101"/>
                <a:gd name="T49" fmla="*/ 95 h 124"/>
                <a:gd name="T50" fmla="*/ 101 w 101"/>
                <a:gd name="T51" fmla="*/ 64 h 124"/>
                <a:gd name="T52" fmla="*/ 99 w 101"/>
                <a:gd name="T53" fmla="*/ 79 h 124"/>
                <a:gd name="T54" fmla="*/ 93 w 101"/>
                <a:gd name="T55" fmla="*/ 94 h 124"/>
                <a:gd name="T56" fmla="*/ 87 w 101"/>
                <a:gd name="T57" fmla="*/ 107 h 124"/>
                <a:gd name="T58" fmla="*/ 77 w 101"/>
                <a:gd name="T59" fmla="*/ 116 h 124"/>
                <a:gd name="T60" fmla="*/ 65 w 101"/>
                <a:gd name="T61" fmla="*/ 122 h 124"/>
                <a:gd name="T62" fmla="*/ 52 w 101"/>
                <a:gd name="T63" fmla="*/ 124 h 124"/>
                <a:gd name="T64" fmla="*/ 36 w 101"/>
                <a:gd name="T65" fmla="*/ 122 h 124"/>
                <a:gd name="T66" fmla="*/ 24 w 101"/>
                <a:gd name="T67" fmla="*/ 116 h 124"/>
                <a:gd name="T68" fmla="*/ 14 w 101"/>
                <a:gd name="T69" fmla="*/ 107 h 124"/>
                <a:gd name="T70" fmla="*/ 6 w 101"/>
                <a:gd name="T71" fmla="*/ 94 h 124"/>
                <a:gd name="T72" fmla="*/ 2 w 101"/>
                <a:gd name="T73" fmla="*/ 79 h 124"/>
                <a:gd name="T74" fmla="*/ 0 w 101"/>
                <a:gd name="T75" fmla="*/ 64 h 124"/>
                <a:gd name="T76" fmla="*/ 2 w 101"/>
                <a:gd name="T77" fmla="*/ 46 h 124"/>
                <a:gd name="T78" fmla="*/ 6 w 101"/>
                <a:gd name="T79" fmla="*/ 30 h 124"/>
                <a:gd name="T80" fmla="*/ 14 w 101"/>
                <a:gd name="T81" fmla="*/ 17 h 124"/>
                <a:gd name="T82" fmla="*/ 24 w 101"/>
                <a:gd name="T83" fmla="*/ 8 h 124"/>
                <a:gd name="T84" fmla="*/ 36 w 101"/>
                <a:gd name="T85" fmla="*/ 2 h 124"/>
                <a:gd name="T86" fmla="*/ 52 w 101"/>
                <a:gd name="T87" fmla="*/ 0 h 124"/>
                <a:gd name="T88" fmla="*/ 65 w 101"/>
                <a:gd name="T89" fmla="*/ 2 h 124"/>
                <a:gd name="T90" fmla="*/ 77 w 101"/>
                <a:gd name="T91" fmla="*/ 8 h 124"/>
                <a:gd name="T92" fmla="*/ 87 w 101"/>
                <a:gd name="T93" fmla="*/ 17 h 124"/>
                <a:gd name="T94" fmla="*/ 93 w 101"/>
                <a:gd name="T95" fmla="*/ 30 h 124"/>
                <a:gd name="T96" fmla="*/ 99 w 101"/>
                <a:gd name="T97" fmla="*/ 46 h 124"/>
                <a:gd name="T98" fmla="*/ 101 w 101"/>
                <a:gd name="T99" fmla="*/ 6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1" h="124">
                  <a:moveTo>
                    <a:pt x="52" y="95"/>
                  </a:moveTo>
                  <a:lnTo>
                    <a:pt x="55" y="95"/>
                  </a:lnTo>
                  <a:lnTo>
                    <a:pt x="59" y="93"/>
                  </a:lnTo>
                  <a:lnTo>
                    <a:pt x="61" y="91"/>
                  </a:lnTo>
                  <a:lnTo>
                    <a:pt x="63" y="86"/>
                  </a:lnTo>
                  <a:lnTo>
                    <a:pt x="68" y="76"/>
                  </a:lnTo>
                  <a:lnTo>
                    <a:pt x="69" y="64"/>
                  </a:lnTo>
                  <a:lnTo>
                    <a:pt x="68" y="53"/>
                  </a:lnTo>
                  <a:lnTo>
                    <a:pt x="67" y="45"/>
                  </a:lnTo>
                  <a:lnTo>
                    <a:pt x="61" y="34"/>
                  </a:lnTo>
                  <a:lnTo>
                    <a:pt x="59" y="31"/>
                  </a:lnTo>
                  <a:lnTo>
                    <a:pt x="55" y="29"/>
                  </a:lnTo>
                  <a:lnTo>
                    <a:pt x="49" y="29"/>
                  </a:lnTo>
                  <a:lnTo>
                    <a:pt x="44" y="30"/>
                  </a:lnTo>
                  <a:lnTo>
                    <a:pt x="40" y="35"/>
                  </a:lnTo>
                  <a:lnTo>
                    <a:pt x="38" y="38"/>
                  </a:lnTo>
                  <a:lnTo>
                    <a:pt x="34" y="45"/>
                  </a:lnTo>
                  <a:lnTo>
                    <a:pt x="33" y="53"/>
                  </a:lnTo>
                  <a:lnTo>
                    <a:pt x="32" y="64"/>
                  </a:lnTo>
                  <a:lnTo>
                    <a:pt x="33" y="76"/>
                  </a:lnTo>
                  <a:lnTo>
                    <a:pt x="38" y="86"/>
                  </a:lnTo>
                  <a:lnTo>
                    <a:pt x="40" y="89"/>
                  </a:lnTo>
                  <a:lnTo>
                    <a:pt x="44" y="94"/>
                  </a:lnTo>
                  <a:lnTo>
                    <a:pt x="49" y="95"/>
                  </a:lnTo>
                  <a:lnTo>
                    <a:pt x="52" y="95"/>
                  </a:lnTo>
                  <a:close/>
                  <a:moveTo>
                    <a:pt x="101" y="64"/>
                  </a:moveTo>
                  <a:lnTo>
                    <a:pt x="99" y="79"/>
                  </a:lnTo>
                  <a:lnTo>
                    <a:pt x="93" y="94"/>
                  </a:lnTo>
                  <a:lnTo>
                    <a:pt x="87" y="107"/>
                  </a:lnTo>
                  <a:lnTo>
                    <a:pt x="77" y="116"/>
                  </a:lnTo>
                  <a:lnTo>
                    <a:pt x="65" y="122"/>
                  </a:lnTo>
                  <a:lnTo>
                    <a:pt x="52" y="124"/>
                  </a:lnTo>
                  <a:lnTo>
                    <a:pt x="36" y="122"/>
                  </a:lnTo>
                  <a:lnTo>
                    <a:pt x="24" y="116"/>
                  </a:lnTo>
                  <a:lnTo>
                    <a:pt x="14" y="107"/>
                  </a:lnTo>
                  <a:lnTo>
                    <a:pt x="6" y="94"/>
                  </a:lnTo>
                  <a:lnTo>
                    <a:pt x="2" y="79"/>
                  </a:lnTo>
                  <a:lnTo>
                    <a:pt x="0" y="64"/>
                  </a:lnTo>
                  <a:lnTo>
                    <a:pt x="2" y="46"/>
                  </a:lnTo>
                  <a:lnTo>
                    <a:pt x="6" y="30"/>
                  </a:lnTo>
                  <a:lnTo>
                    <a:pt x="14" y="17"/>
                  </a:lnTo>
                  <a:lnTo>
                    <a:pt x="24" y="8"/>
                  </a:lnTo>
                  <a:lnTo>
                    <a:pt x="36" y="2"/>
                  </a:lnTo>
                  <a:lnTo>
                    <a:pt x="52" y="0"/>
                  </a:lnTo>
                  <a:lnTo>
                    <a:pt x="65" y="2"/>
                  </a:lnTo>
                  <a:lnTo>
                    <a:pt x="77" y="8"/>
                  </a:lnTo>
                  <a:lnTo>
                    <a:pt x="87" y="17"/>
                  </a:lnTo>
                  <a:lnTo>
                    <a:pt x="93" y="30"/>
                  </a:lnTo>
                  <a:lnTo>
                    <a:pt x="99" y="46"/>
                  </a:lnTo>
                  <a:lnTo>
                    <a:pt x="101" y="6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36" name="Freeform 36"/>
            <p:cNvSpPr>
              <a:spLocks/>
            </p:cNvSpPr>
            <p:nvPr/>
          </p:nvSpPr>
          <p:spPr bwMode="auto">
            <a:xfrm>
              <a:off x="1276" y="3960"/>
              <a:ext cx="32" cy="35"/>
            </a:xfrm>
            <a:custGeom>
              <a:avLst/>
              <a:gdLst>
                <a:gd name="T0" fmla="*/ 0 w 156"/>
                <a:gd name="T1" fmla="*/ 175 h 175"/>
                <a:gd name="T2" fmla="*/ 17 w 156"/>
                <a:gd name="T3" fmla="*/ 0 h 175"/>
                <a:gd name="T4" fmla="*/ 63 w 156"/>
                <a:gd name="T5" fmla="*/ 0 h 175"/>
                <a:gd name="T6" fmla="*/ 72 w 156"/>
                <a:gd name="T7" fmla="*/ 65 h 175"/>
                <a:gd name="T8" fmla="*/ 74 w 156"/>
                <a:gd name="T9" fmla="*/ 77 h 175"/>
                <a:gd name="T10" fmla="*/ 75 w 156"/>
                <a:gd name="T11" fmla="*/ 87 h 175"/>
                <a:gd name="T12" fmla="*/ 78 w 156"/>
                <a:gd name="T13" fmla="*/ 98 h 175"/>
                <a:gd name="T14" fmla="*/ 78 w 156"/>
                <a:gd name="T15" fmla="*/ 123 h 175"/>
                <a:gd name="T16" fmla="*/ 80 w 156"/>
                <a:gd name="T17" fmla="*/ 109 h 175"/>
                <a:gd name="T18" fmla="*/ 81 w 156"/>
                <a:gd name="T19" fmla="*/ 96 h 175"/>
                <a:gd name="T20" fmla="*/ 83 w 156"/>
                <a:gd name="T21" fmla="*/ 85 h 175"/>
                <a:gd name="T22" fmla="*/ 83 w 156"/>
                <a:gd name="T23" fmla="*/ 74 h 175"/>
                <a:gd name="T24" fmla="*/ 87 w 156"/>
                <a:gd name="T25" fmla="*/ 65 h 175"/>
                <a:gd name="T26" fmla="*/ 95 w 156"/>
                <a:gd name="T27" fmla="*/ 0 h 175"/>
                <a:gd name="T28" fmla="*/ 141 w 156"/>
                <a:gd name="T29" fmla="*/ 0 h 175"/>
                <a:gd name="T30" fmla="*/ 156 w 156"/>
                <a:gd name="T31" fmla="*/ 175 h 175"/>
                <a:gd name="T32" fmla="*/ 121 w 156"/>
                <a:gd name="T33" fmla="*/ 175 h 175"/>
                <a:gd name="T34" fmla="*/ 118 w 156"/>
                <a:gd name="T35" fmla="*/ 94 h 175"/>
                <a:gd name="T36" fmla="*/ 118 w 156"/>
                <a:gd name="T37" fmla="*/ 92 h 175"/>
                <a:gd name="T38" fmla="*/ 116 w 156"/>
                <a:gd name="T39" fmla="*/ 88 h 175"/>
                <a:gd name="T40" fmla="*/ 116 w 156"/>
                <a:gd name="T41" fmla="*/ 31 h 175"/>
                <a:gd name="T42" fmla="*/ 92 w 156"/>
                <a:gd name="T43" fmla="*/ 175 h 175"/>
                <a:gd name="T44" fmla="*/ 66 w 156"/>
                <a:gd name="T45" fmla="*/ 175 h 175"/>
                <a:gd name="T46" fmla="*/ 43 w 156"/>
                <a:gd name="T47" fmla="*/ 31 h 175"/>
                <a:gd name="T48" fmla="*/ 43 w 156"/>
                <a:gd name="T49" fmla="*/ 90 h 175"/>
                <a:gd name="T50" fmla="*/ 41 w 156"/>
                <a:gd name="T51" fmla="*/ 94 h 175"/>
                <a:gd name="T52" fmla="*/ 37 w 156"/>
                <a:gd name="T53" fmla="*/ 175 h 175"/>
                <a:gd name="T54" fmla="*/ 0 w 156"/>
                <a:gd name="T55" fmla="*/ 175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6" h="175">
                  <a:moveTo>
                    <a:pt x="0" y="175"/>
                  </a:moveTo>
                  <a:lnTo>
                    <a:pt x="17" y="0"/>
                  </a:lnTo>
                  <a:lnTo>
                    <a:pt x="63" y="0"/>
                  </a:lnTo>
                  <a:lnTo>
                    <a:pt x="72" y="65"/>
                  </a:lnTo>
                  <a:lnTo>
                    <a:pt x="74" y="77"/>
                  </a:lnTo>
                  <a:lnTo>
                    <a:pt x="75" y="87"/>
                  </a:lnTo>
                  <a:lnTo>
                    <a:pt x="78" y="98"/>
                  </a:lnTo>
                  <a:lnTo>
                    <a:pt x="78" y="123"/>
                  </a:lnTo>
                  <a:lnTo>
                    <a:pt x="80" y="109"/>
                  </a:lnTo>
                  <a:lnTo>
                    <a:pt x="81" y="96"/>
                  </a:lnTo>
                  <a:lnTo>
                    <a:pt x="83" y="85"/>
                  </a:lnTo>
                  <a:lnTo>
                    <a:pt x="83" y="74"/>
                  </a:lnTo>
                  <a:lnTo>
                    <a:pt x="87" y="65"/>
                  </a:lnTo>
                  <a:lnTo>
                    <a:pt x="95" y="0"/>
                  </a:lnTo>
                  <a:lnTo>
                    <a:pt x="141" y="0"/>
                  </a:lnTo>
                  <a:lnTo>
                    <a:pt x="156" y="175"/>
                  </a:lnTo>
                  <a:lnTo>
                    <a:pt x="121" y="175"/>
                  </a:lnTo>
                  <a:lnTo>
                    <a:pt x="118" y="94"/>
                  </a:lnTo>
                  <a:lnTo>
                    <a:pt x="118" y="92"/>
                  </a:lnTo>
                  <a:lnTo>
                    <a:pt x="116" y="88"/>
                  </a:lnTo>
                  <a:lnTo>
                    <a:pt x="116" y="31"/>
                  </a:lnTo>
                  <a:lnTo>
                    <a:pt x="92" y="175"/>
                  </a:lnTo>
                  <a:lnTo>
                    <a:pt x="66" y="175"/>
                  </a:lnTo>
                  <a:lnTo>
                    <a:pt x="43" y="31"/>
                  </a:lnTo>
                  <a:lnTo>
                    <a:pt x="43" y="90"/>
                  </a:lnTo>
                  <a:lnTo>
                    <a:pt x="41" y="94"/>
                  </a:lnTo>
                  <a:lnTo>
                    <a:pt x="37" y="175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37" name="Freeform 37"/>
            <p:cNvSpPr>
              <a:spLocks noEditPoints="1"/>
            </p:cNvSpPr>
            <p:nvPr/>
          </p:nvSpPr>
          <p:spPr bwMode="auto">
            <a:xfrm>
              <a:off x="1311" y="3961"/>
              <a:ext cx="7" cy="34"/>
            </a:xfrm>
            <a:custGeom>
              <a:avLst/>
              <a:gdLst>
                <a:gd name="T0" fmla="*/ 0 w 38"/>
                <a:gd name="T1" fmla="*/ 20 h 170"/>
                <a:gd name="T2" fmla="*/ 0 w 38"/>
                <a:gd name="T3" fmla="*/ 15 h 170"/>
                <a:gd name="T4" fmla="*/ 2 w 38"/>
                <a:gd name="T5" fmla="*/ 11 h 170"/>
                <a:gd name="T6" fmla="*/ 4 w 38"/>
                <a:gd name="T7" fmla="*/ 9 h 170"/>
                <a:gd name="T8" fmla="*/ 6 w 38"/>
                <a:gd name="T9" fmla="*/ 6 h 170"/>
                <a:gd name="T10" fmla="*/ 8 w 38"/>
                <a:gd name="T11" fmla="*/ 4 h 170"/>
                <a:gd name="T12" fmla="*/ 18 w 38"/>
                <a:gd name="T13" fmla="*/ 0 h 170"/>
                <a:gd name="T14" fmla="*/ 23 w 38"/>
                <a:gd name="T15" fmla="*/ 1 h 170"/>
                <a:gd name="T16" fmla="*/ 29 w 38"/>
                <a:gd name="T17" fmla="*/ 4 h 170"/>
                <a:gd name="T18" fmla="*/ 33 w 38"/>
                <a:gd name="T19" fmla="*/ 6 h 170"/>
                <a:gd name="T20" fmla="*/ 35 w 38"/>
                <a:gd name="T21" fmla="*/ 9 h 170"/>
                <a:gd name="T22" fmla="*/ 36 w 38"/>
                <a:gd name="T23" fmla="*/ 14 h 170"/>
                <a:gd name="T24" fmla="*/ 38 w 38"/>
                <a:gd name="T25" fmla="*/ 17 h 170"/>
                <a:gd name="T26" fmla="*/ 38 w 38"/>
                <a:gd name="T27" fmla="*/ 24 h 170"/>
                <a:gd name="T28" fmla="*/ 36 w 38"/>
                <a:gd name="T29" fmla="*/ 28 h 170"/>
                <a:gd name="T30" fmla="*/ 35 w 38"/>
                <a:gd name="T31" fmla="*/ 31 h 170"/>
                <a:gd name="T32" fmla="*/ 33 w 38"/>
                <a:gd name="T33" fmla="*/ 35 h 170"/>
                <a:gd name="T34" fmla="*/ 29 w 38"/>
                <a:gd name="T35" fmla="*/ 37 h 170"/>
                <a:gd name="T36" fmla="*/ 26 w 38"/>
                <a:gd name="T37" fmla="*/ 38 h 170"/>
                <a:gd name="T38" fmla="*/ 12 w 38"/>
                <a:gd name="T39" fmla="*/ 38 h 170"/>
                <a:gd name="T40" fmla="*/ 8 w 38"/>
                <a:gd name="T41" fmla="*/ 37 h 170"/>
                <a:gd name="T42" fmla="*/ 6 w 38"/>
                <a:gd name="T43" fmla="*/ 35 h 170"/>
                <a:gd name="T44" fmla="*/ 4 w 38"/>
                <a:gd name="T45" fmla="*/ 31 h 170"/>
                <a:gd name="T46" fmla="*/ 2 w 38"/>
                <a:gd name="T47" fmla="*/ 29 h 170"/>
                <a:gd name="T48" fmla="*/ 0 w 38"/>
                <a:gd name="T49" fmla="*/ 26 h 170"/>
                <a:gd name="T50" fmla="*/ 0 w 38"/>
                <a:gd name="T51" fmla="*/ 20 h 170"/>
                <a:gd name="T52" fmla="*/ 4 w 38"/>
                <a:gd name="T53" fmla="*/ 170 h 170"/>
                <a:gd name="T54" fmla="*/ 4 w 38"/>
                <a:gd name="T55" fmla="*/ 53 h 170"/>
                <a:gd name="T56" fmla="*/ 35 w 38"/>
                <a:gd name="T57" fmla="*/ 53 h 170"/>
                <a:gd name="T58" fmla="*/ 35 w 38"/>
                <a:gd name="T59" fmla="*/ 170 h 170"/>
                <a:gd name="T60" fmla="*/ 4 w 38"/>
                <a:gd name="T61" fmla="*/ 17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8" h="170">
                  <a:moveTo>
                    <a:pt x="0" y="20"/>
                  </a:moveTo>
                  <a:lnTo>
                    <a:pt x="0" y="15"/>
                  </a:lnTo>
                  <a:lnTo>
                    <a:pt x="2" y="11"/>
                  </a:lnTo>
                  <a:lnTo>
                    <a:pt x="4" y="9"/>
                  </a:lnTo>
                  <a:lnTo>
                    <a:pt x="6" y="6"/>
                  </a:lnTo>
                  <a:lnTo>
                    <a:pt x="8" y="4"/>
                  </a:lnTo>
                  <a:lnTo>
                    <a:pt x="18" y="0"/>
                  </a:lnTo>
                  <a:lnTo>
                    <a:pt x="23" y="1"/>
                  </a:lnTo>
                  <a:lnTo>
                    <a:pt x="29" y="4"/>
                  </a:lnTo>
                  <a:lnTo>
                    <a:pt x="33" y="6"/>
                  </a:lnTo>
                  <a:lnTo>
                    <a:pt x="35" y="9"/>
                  </a:lnTo>
                  <a:lnTo>
                    <a:pt x="36" y="14"/>
                  </a:lnTo>
                  <a:lnTo>
                    <a:pt x="38" y="17"/>
                  </a:lnTo>
                  <a:lnTo>
                    <a:pt x="38" y="24"/>
                  </a:lnTo>
                  <a:lnTo>
                    <a:pt x="36" y="28"/>
                  </a:lnTo>
                  <a:lnTo>
                    <a:pt x="35" y="31"/>
                  </a:lnTo>
                  <a:lnTo>
                    <a:pt x="33" y="35"/>
                  </a:lnTo>
                  <a:lnTo>
                    <a:pt x="29" y="37"/>
                  </a:lnTo>
                  <a:lnTo>
                    <a:pt x="26" y="38"/>
                  </a:lnTo>
                  <a:lnTo>
                    <a:pt x="12" y="38"/>
                  </a:lnTo>
                  <a:lnTo>
                    <a:pt x="8" y="37"/>
                  </a:lnTo>
                  <a:lnTo>
                    <a:pt x="6" y="35"/>
                  </a:lnTo>
                  <a:lnTo>
                    <a:pt x="4" y="31"/>
                  </a:lnTo>
                  <a:lnTo>
                    <a:pt x="2" y="29"/>
                  </a:lnTo>
                  <a:lnTo>
                    <a:pt x="0" y="26"/>
                  </a:lnTo>
                  <a:lnTo>
                    <a:pt x="0" y="20"/>
                  </a:lnTo>
                  <a:close/>
                  <a:moveTo>
                    <a:pt x="4" y="170"/>
                  </a:moveTo>
                  <a:lnTo>
                    <a:pt x="4" y="53"/>
                  </a:lnTo>
                  <a:lnTo>
                    <a:pt x="35" y="53"/>
                  </a:lnTo>
                  <a:lnTo>
                    <a:pt x="35" y="170"/>
                  </a:lnTo>
                  <a:lnTo>
                    <a:pt x="4" y="17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38" name="Freeform 38"/>
            <p:cNvSpPr>
              <a:spLocks/>
            </p:cNvSpPr>
            <p:nvPr/>
          </p:nvSpPr>
          <p:spPr bwMode="auto">
            <a:xfrm>
              <a:off x="1322" y="3972"/>
              <a:ext cx="18" cy="23"/>
            </a:xfrm>
            <a:custGeom>
              <a:avLst/>
              <a:gdLst>
                <a:gd name="T0" fmla="*/ 58 w 90"/>
                <a:gd name="T1" fmla="*/ 117 h 117"/>
                <a:gd name="T2" fmla="*/ 58 w 90"/>
                <a:gd name="T3" fmla="*/ 41 h 117"/>
                <a:gd name="T4" fmla="*/ 57 w 90"/>
                <a:gd name="T5" fmla="*/ 38 h 117"/>
                <a:gd name="T6" fmla="*/ 55 w 90"/>
                <a:gd name="T7" fmla="*/ 34 h 117"/>
                <a:gd name="T8" fmla="*/ 55 w 90"/>
                <a:gd name="T9" fmla="*/ 31 h 117"/>
                <a:gd name="T10" fmla="*/ 53 w 90"/>
                <a:gd name="T11" fmla="*/ 31 h 117"/>
                <a:gd name="T12" fmla="*/ 51 w 90"/>
                <a:gd name="T13" fmla="*/ 30 h 117"/>
                <a:gd name="T14" fmla="*/ 48 w 90"/>
                <a:gd name="T15" fmla="*/ 27 h 117"/>
                <a:gd name="T16" fmla="*/ 43 w 90"/>
                <a:gd name="T17" fmla="*/ 27 h 117"/>
                <a:gd name="T18" fmla="*/ 41 w 90"/>
                <a:gd name="T19" fmla="*/ 29 h 117"/>
                <a:gd name="T20" fmla="*/ 40 w 90"/>
                <a:gd name="T21" fmla="*/ 31 h 117"/>
                <a:gd name="T22" fmla="*/ 38 w 90"/>
                <a:gd name="T23" fmla="*/ 32 h 117"/>
                <a:gd name="T24" fmla="*/ 38 w 90"/>
                <a:gd name="T25" fmla="*/ 34 h 117"/>
                <a:gd name="T26" fmla="*/ 36 w 90"/>
                <a:gd name="T27" fmla="*/ 36 h 117"/>
                <a:gd name="T28" fmla="*/ 35 w 90"/>
                <a:gd name="T29" fmla="*/ 39 h 117"/>
                <a:gd name="T30" fmla="*/ 35 w 90"/>
                <a:gd name="T31" fmla="*/ 117 h 117"/>
                <a:gd name="T32" fmla="*/ 0 w 90"/>
                <a:gd name="T33" fmla="*/ 117 h 117"/>
                <a:gd name="T34" fmla="*/ 0 w 90"/>
                <a:gd name="T35" fmla="*/ 0 h 117"/>
                <a:gd name="T36" fmla="*/ 32 w 90"/>
                <a:gd name="T37" fmla="*/ 0 h 117"/>
                <a:gd name="T38" fmla="*/ 32 w 90"/>
                <a:gd name="T39" fmla="*/ 16 h 117"/>
                <a:gd name="T40" fmla="*/ 46 w 90"/>
                <a:gd name="T41" fmla="*/ 2 h 117"/>
                <a:gd name="T42" fmla="*/ 55 w 90"/>
                <a:gd name="T43" fmla="*/ 0 h 117"/>
                <a:gd name="T44" fmla="*/ 64 w 90"/>
                <a:gd name="T45" fmla="*/ 0 h 117"/>
                <a:gd name="T46" fmla="*/ 73 w 90"/>
                <a:gd name="T47" fmla="*/ 1 h 117"/>
                <a:gd name="T48" fmla="*/ 80 w 90"/>
                <a:gd name="T49" fmla="*/ 2 h 117"/>
                <a:gd name="T50" fmla="*/ 84 w 90"/>
                <a:gd name="T51" fmla="*/ 5 h 117"/>
                <a:gd name="T52" fmla="*/ 86 w 90"/>
                <a:gd name="T53" fmla="*/ 13 h 117"/>
                <a:gd name="T54" fmla="*/ 89 w 90"/>
                <a:gd name="T55" fmla="*/ 23 h 117"/>
                <a:gd name="T56" fmla="*/ 90 w 90"/>
                <a:gd name="T57" fmla="*/ 36 h 117"/>
                <a:gd name="T58" fmla="*/ 90 w 90"/>
                <a:gd name="T59" fmla="*/ 117 h 117"/>
                <a:gd name="T60" fmla="*/ 58 w 90"/>
                <a:gd name="T61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0" h="117">
                  <a:moveTo>
                    <a:pt x="58" y="117"/>
                  </a:moveTo>
                  <a:lnTo>
                    <a:pt x="58" y="41"/>
                  </a:lnTo>
                  <a:lnTo>
                    <a:pt x="57" y="38"/>
                  </a:lnTo>
                  <a:lnTo>
                    <a:pt x="55" y="34"/>
                  </a:lnTo>
                  <a:lnTo>
                    <a:pt x="55" y="31"/>
                  </a:lnTo>
                  <a:lnTo>
                    <a:pt x="53" y="31"/>
                  </a:lnTo>
                  <a:lnTo>
                    <a:pt x="51" y="30"/>
                  </a:lnTo>
                  <a:lnTo>
                    <a:pt x="48" y="27"/>
                  </a:lnTo>
                  <a:lnTo>
                    <a:pt x="43" y="27"/>
                  </a:lnTo>
                  <a:lnTo>
                    <a:pt x="41" y="29"/>
                  </a:lnTo>
                  <a:lnTo>
                    <a:pt x="40" y="31"/>
                  </a:lnTo>
                  <a:lnTo>
                    <a:pt x="38" y="32"/>
                  </a:lnTo>
                  <a:lnTo>
                    <a:pt x="38" y="34"/>
                  </a:lnTo>
                  <a:lnTo>
                    <a:pt x="36" y="36"/>
                  </a:lnTo>
                  <a:lnTo>
                    <a:pt x="35" y="39"/>
                  </a:lnTo>
                  <a:lnTo>
                    <a:pt x="35" y="117"/>
                  </a:lnTo>
                  <a:lnTo>
                    <a:pt x="0" y="117"/>
                  </a:lnTo>
                  <a:lnTo>
                    <a:pt x="0" y="0"/>
                  </a:lnTo>
                  <a:lnTo>
                    <a:pt x="32" y="0"/>
                  </a:lnTo>
                  <a:lnTo>
                    <a:pt x="32" y="16"/>
                  </a:lnTo>
                  <a:lnTo>
                    <a:pt x="46" y="2"/>
                  </a:lnTo>
                  <a:lnTo>
                    <a:pt x="55" y="0"/>
                  </a:lnTo>
                  <a:lnTo>
                    <a:pt x="64" y="0"/>
                  </a:lnTo>
                  <a:lnTo>
                    <a:pt x="73" y="1"/>
                  </a:lnTo>
                  <a:lnTo>
                    <a:pt x="80" y="2"/>
                  </a:lnTo>
                  <a:lnTo>
                    <a:pt x="84" y="5"/>
                  </a:lnTo>
                  <a:lnTo>
                    <a:pt x="86" y="13"/>
                  </a:lnTo>
                  <a:lnTo>
                    <a:pt x="89" y="23"/>
                  </a:lnTo>
                  <a:lnTo>
                    <a:pt x="90" y="36"/>
                  </a:lnTo>
                  <a:lnTo>
                    <a:pt x="90" y="117"/>
                  </a:lnTo>
                  <a:lnTo>
                    <a:pt x="58" y="1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39" name="Freeform 39"/>
            <p:cNvSpPr>
              <a:spLocks noEditPoints="1"/>
            </p:cNvSpPr>
            <p:nvPr/>
          </p:nvSpPr>
          <p:spPr bwMode="auto">
            <a:xfrm>
              <a:off x="1344" y="3971"/>
              <a:ext cx="19" cy="25"/>
            </a:xfrm>
            <a:custGeom>
              <a:avLst/>
              <a:gdLst>
                <a:gd name="T0" fmla="*/ 65 w 94"/>
                <a:gd name="T1" fmla="*/ 52 h 124"/>
                <a:gd name="T2" fmla="*/ 65 w 94"/>
                <a:gd name="T3" fmla="*/ 45 h 124"/>
                <a:gd name="T4" fmla="*/ 64 w 94"/>
                <a:gd name="T5" fmla="*/ 38 h 124"/>
                <a:gd name="T6" fmla="*/ 60 w 94"/>
                <a:gd name="T7" fmla="*/ 31 h 124"/>
                <a:gd name="T8" fmla="*/ 59 w 94"/>
                <a:gd name="T9" fmla="*/ 30 h 124"/>
                <a:gd name="T10" fmla="*/ 58 w 94"/>
                <a:gd name="T11" fmla="*/ 28 h 124"/>
                <a:gd name="T12" fmla="*/ 51 w 94"/>
                <a:gd name="T13" fmla="*/ 26 h 124"/>
                <a:gd name="T14" fmla="*/ 44 w 94"/>
                <a:gd name="T15" fmla="*/ 26 h 124"/>
                <a:gd name="T16" fmla="*/ 42 w 94"/>
                <a:gd name="T17" fmla="*/ 27 h 124"/>
                <a:gd name="T18" fmla="*/ 40 w 94"/>
                <a:gd name="T19" fmla="*/ 29 h 124"/>
                <a:gd name="T20" fmla="*/ 39 w 94"/>
                <a:gd name="T21" fmla="*/ 31 h 124"/>
                <a:gd name="T22" fmla="*/ 36 w 94"/>
                <a:gd name="T23" fmla="*/ 35 h 124"/>
                <a:gd name="T24" fmla="*/ 34 w 94"/>
                <a:gd name="T25" fmla="*/ 37 h 124"/>
                <a:gd name="T26" fmla="*/ 32 w 94"/>
                <a:gd name="T27" fmla="*/ 40 h 124"/>
                <a:gd name="T28" fmla="*/ 31 w 94"/>
                <a:gd name="T29" fmla="*/ 44 h 124"/>
                <a:gd name="T30" fmla="*/ 31 w 94"/>
                <a:gd name="T31" fmla="*/ 52 h 124"/>
                <a:gd name="T32" fmla="*/ 65 w 94"/>
                <a:gd name="T33" fmla="*/ 52 h 124"/>
                <a:gd name="T34" fmla="*/ 31 w 94"/>
                <a:gd name="T35" fmla="*/ 73 h 124"/>
                <a:gd name="T36" fmla="*/ 32 w 94"/>
                <a:gd name="T37" fmla="*/ 81 h 124"/>
                <a:gd name="T38" fmla="*/ 34 w 94"/>
                <a:gd name="T39" fmla="*/ 88 h 124"/>
                <a:gd name="T40" fmla="*/ 36 w 94"/>
                <a:gd name="T41" fmla="*/ 93 h 124"/>
                <a:gd name="T42" fmla="*/ 39 w 94"/>
                <a:gd name="T43" fmla="*/ 96 h 124"/>
                <a:gd name="T44" fmla="*/ 41 w 94"/>
                <a:gd name="T45" fmla="*/ 98 h 124"/>
                <a:gd name="T46" fmla="*/ 44 w 94"/>
                <a:gd name="T47" fmla="*/ 101 h 124"/>
                <a:gd name="T48" fmla="*/ 51 w 94"/>
                <a:gd name="T49" fmla="*/ 101 h 124"/>
                <a:gd name="T50" fmla="*/ 54 w 94"/>
                <a:gd name="T51" fmla="*/ 100 h 124"/>
                <a:gd name="T52" fmla="*/ 56 w 94"/>
                <a:gd name="T53" fmla="*/ 98 h 124"/>
                <a:gd name="T54" fmla="*/ 60 w 94"/>
                <a:gd name="T55" fmla="*/ 95 h 124"/>
                <a:gd name="T56" fmla="*/ 60 w 94"/>
                <a:gd name="T57" fmla="*/ 94 h 124"/>
                <a:gd name="T58" fmla="*/ 61 w 94"/>
                <a:gd name="T59" fmla="*/ 93 h 124"/>
                <a:gd name="T60" fmla="*/ 63 w 94"/>
                <a:gd name="T61" fmla="*/ 88 h 124"/>
                <a:gd name="T62" fmla="*/ 65 w 94"/>
                <a:gd name="T63" fmla="*/ 86 h 124"/>
                <a:gd name="T64" fmla="*/ 94 w 94"/>
                <a:gd name="T65" fmla="*/ 86 h 124"/>
                <a:gd name="T66" fmla="*/ 88 w 94"/>
                <a:gd name="T67" fmla="*/ 103 h 124"/>
                <a:gd name="T68" fmla="*/ 77 w 94"/>
                <a:gd name="T69" fmla="*/ 115 h 124"/>
                <a:gd name="T70" fmla="*/ 68 w 94"/>
                <a:gd name="T71" fmla="*/ 120 h 124"/>
                <a:gd name="T72" fmla="*/ 59 w 94"/>
                <a:gd name="T73" fmla="*/ 123 h 124"/>
                <a:gd name="T74" fmla="*/ 48 w 94"/>
                <a:gd name="T75" fmla="*/ 124 h 124"/>
                <a:gd name="T76" fmla="*/ 34 w 94"/>
                <a:gd name="T77" fmla="*/ 122 h 124"/>
                <a:gd name="T78" fmla="*/ 21 w 94"/>
                <a:gd name="T79" fmla="*/ 116 h 124"/>
                <a:gd name="T80" fmla="*/ 11 w 94"/>
                <a:gd name="T81" fmla="*/ 107 h 124"/>
                <a:gd name="T82" fmla="*/ 4 w 94"/>
                <a:gd name="T83" fmla="*/ 94 h 124"/>
                <a:gd name="T84" fmla="*/ 1 w 94"/>
                <a:gd name="T85" fmla="*/ 79 h 124"/>
                <a:gd name="T86" fmla="*/ 0 w 94"/>
                <a:gd name="T87" fmla="*/ 64 h 124"/>
                <a:gd name="T88" fmla="*/ 1 w 94"/>
                <a:gd name="T89" fmla="*/ 46 h 124"/>
                <a:gd name="T90" fmla="*/ 4 w 94"/>
                <a:gd name="T91" fmla="*/ 30 h 124"/>
                <a:gd name="T92" fmla="*/ 11 w 94"/>
                <a:gd name="T93" fmla="*/ 17 h 124"/>
                <a:gd name="T94" fmla="*/ 21 w 94"/>
                <a:gd name="T95" fmla="*/ 8 h 124"/>
                <a:gd name="T96" fmla="*/ 34 w 94"/>
                <a:gd name="T97" fmla="*/ 2 h 124"/>
                <a:gd name="T98" fmla="*/ 48 w 94"/>
                <a:gd name="T99" fmla="*/ 0 h 124"/>
                <a:gd name="T100" fmla="*/ 61 w 94"/>
                <a:gd name="T101" fmla="*/ 2 h 124"/>
                <a:gd name="T102" fmla="*/ 73 w 94"/>
                <a:gd name="T103" fmla="*/ 8 h 124"/>
                <a:gd name="T104" fmla="*/ 82 w 94"/>
                <a:gd name="T105" fmla="*/ 17 h 124"/>
                <a:gd name="T106" fmla="*/ 89 w 94"/>
                <a:gd name="T107" fmla="*/ 30 h 124"/>
                <a:gd name="T108" fmla="*/ 93 w 94"/>
                <a:gd name="T109" fmla="*/ 46 h 124"/>
                <a:gd name="T110" fmla="*/ 94 w 94"/>
                <a:gd name="T111" fmla="*/ 66 h 124"/>
                <a:gd name="T112" fmla="*/ 94 w 94"/>
                <a:gd name="T113" fmla="*/ 73 h 124"/>
                <a:gd name="T114" fmla="*/ 31 w 94"/>
                <a:gd name="T115" fmla="*/ 73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94" h="124">
                  <a:moveTo>
                    <a:pt x="65" y="52"/>
                  </a:moveTo>
                  <a:lnTo>
                    <a:pt x="65" y="45"/>
                  </a:lnTo>
                  <a:lnTo>
                    <a:pt x="64" y="38"/>
                  </a:lnTo>
                  <a:lnTo>
                    <a:pt x="60" y="31"/>
                  </a:lnTo>
                  <a:lnTo>
                    <a:pt x="59" y="30"/>
                  </a:lnTo>
                  <a:lnTo>
                    <a:pt x="58" y="28"/>
                  </a:lnTo>
                  <a:lnTo>
                    <a:pt x="51" y="26"/>
                  </a:lnTo>
                  <a:lnTo>
                    <a:pt x="44" y="26"/>
                  </a:lnTo>
                  <a:lnTo>
                    <a:pt x="42" y="27"/>
                  </a:lnTo>
                  <a:lnTo>
                    <a:pt x="40" y="29"/>
                  </a:lnTo>
                  <a:lnTo>
                    <a:pt x="39" y="31"/>
                  </a:lnTo>
                  <a:lnTo>
                    <a:pt x="36" y="35"/>
                  </a:lnTo>
                  <a:lnTo>
                    <a:pt x="34" y="37"/>
                  </a:lnTo>
                  <a:lnTo>
                    <a:pt x="32" y="40"/>
                  </a:lnTo>
                  <a:lnTo>
                    <a:pt x="31" y="44"/>
                  </a:lnTo>
                  <a:lnTo>
                    <a:pt x="31" y="52"/>
                  </a:lnTo>
                  <a:lnTo>
                    <a:pt x="65" y="52"/>
                  </a:lnTo>
                  <a:close/>
                  <a:moveTo>
                    <a:pt x="31" y="73"/>
                  </a:moveTo>
                  <a:lnTo>
                    <a:pt x="32" y="81"/>
                  </a:lnTo>
                  <a:lnTo>
                    <a:pt x="34" y="88"/>
                  </a:lnTo>
                  <a:lnTo>
                    <a:pt x="36" y="93"/>
                  </a:lnTo>
                  <a:lnTo>
                    <a:pt x="39" y="96"/>
                  </a:lnTo>
                  <a:lnTo>
                    <a:pt x="41" y="98"/>
                  </a:lnTo>
                  <a:lnTo>
                    <a:pt x="44" y="101"/>
                  </a:lnTo>
                  <a:lnTo>
                    <a:pt x="51" y="101"/>
                  </a:lnTo>
                  <a:lnTo>
                    <a:pt x="54" y="100"/>
                  </a:lnTo>
                  <a:lnTo>
                    <a:pt x="56" y="98"/>
                  </a:lnTo>
                  <a:lnTo>
                    <a:pt x="60" y="95"/>
                  </a:lnTo>
                  <a:lnTo>
                    <a:pt x="60" y="94"/>
                  </a:lnTo>
                  <a:lnTo>
                    <a:pt x="61" y="93"/>
                  </a:lnTo>
                  <a:lnTo>
                    <a:pt x="63" y="88"/>
                  </a:lnTo>
                  <a:lnTo>
                    <a:pt x="65" y="86"/>
                  </a:lnTo>
                  <a:lnTo>
                    <a:pt x="94" y="86"/>
                  </a:lnTo>
                  <a:lnTo>
                    <a:pt x="88" y="103"/>
                  </a:lnTo>
                  <a:lnTo>
                    <a:pt x="77" y="115"/>
                  </a:lnTo>
                  <a:lnTo>
                    <a:pt x="68" y="120"/>
                  </a:lnTo>
                  <a:lnTo>
                    <a:pt x="59" y="123"/>
                  </a:lnTo>
                  <a:lnTo>
                    <a:pt x="48" y="124"/>
                  </a:lnTo>
                  <a:lnTo>
                    <a:pt x="34" y="122"/>
                  </a:lnTo>
                  <a:lnTo>
                    <a:pt x="21" y="116"/>
                  </a:lnTo>
                  <a:lnTo>
                    <a:pt x="11" y="107"/>
                  </a:lnTo>
                  <a:lnTo>
                    <a:pt x="4" y="94"/>
                  </a:lnTo>
                  <a:lnTo>
                    <a:pt x="1" y="79"/>
                  </a:lnTo>
                  <a:lnTo>
                    <a:pt x="0" y="64"/>
                  </a:lnTo>
                  <a:lnTo>
                    <a:pt x="1" y="46"/>
                  </a:lnTo>
                  <a:lnTo>
                    <a:pt x="4" y="30"/>
                  </a:lnTo>
                  <a:lnTo>
                    <a:pt x="11" y="17"/>
                  </a:lnTo>
                  <a:lnTo>
                    <a:pt x="21" y="8"/>
                  </a:lnTo>
                  <a:lnTo>
                    <a:pt x="34" y="2"/>
                  </a:lnTo>
                  <a:lnTo>
                    <a:pt x="48" y="0"/>
                  </a:lnTo>
                  <a:lnTo>
                    <a:pt x="61" y="2"/>
                  </a:lnTo>
                  <a:lnTo>
                    <a:pt x="73" y="8"/>
                  </a:lnTo>
                  <a:lnTo>
                    <a:pt x="82" y="17"/>
                  </a:lnTo>
                  <a:lnTo>
                    <a:pt x="89" y="30"/>
                  </a:lnTo>
                  <a:lnTo>
                    <a:pt x="93" y="46"/>
                  </a:lnTo>
                  <a:lnTo>
                    <a:pt x="94" y="66"/>
                  </a:lnTo>
                  <a:lnTo>
                    <a:pt x="94" y="73"/>
                  </a:lnTo>
                  <a:lnTo>
                    <a:pt x="31" y="7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40" name="Freeform 40"/>
            <p:cNvSpPr>
              <a:spLocks noEditPoints="1"/>
            </p:cNvSpPr>
            <p:nvPr/>
          </p:nvSpPr>
          <p:spPr bwMode="auto">
            <a:xfrm>
              <a:off x="1366" y="3961"/>
              <a:ext cx="7" cy="34"/>
            </a:xfrm>
            <a:custGeom>
              <a:avLst/>
              <a:gdLst>
                <a:gd name="T0" fmla="*/ 0 w 37"/>
                <a:gd name="T1" fmla="*/ 20 h 170"/>
                <a:gd name="T2" fmla="*/ 0 w 37"/>
                <a:gd name="T3" fmla="*/ 17 h 170"/>
                <a:gd name="T4" fmla="*/ 1 w 37"/>
                <a:gd name="T5" fmla="*/ 14 h 170"/>
                <a:gd name="T6" fmla="*/ 3 w 37"/>
                <a:gd name="T7" fmla="*/ 9 h 170"/>
                <a:gd name="T8" fmla="*/ 5 w 37"/>
                <a:gd name="T9" fmla="*/ 6 h 170"/>
                <a:gd name="T10" fmla="*/ 8 w 37"/>
                <a:gd name="T11" fmla="*/ 4 h 170"/>
                <a:gd name="T12" fmla="*/ 11 w 37"/>
                <a:gd name="T13" fmla="*/ 2 h 170"/>
                <a:gd name="T14" fmla="*/ 20 w 37"/>
                <a:gd name="T15" fmla="*/ 0 h 170"/>
                <a:gd name="T16" fmla="*/ 23 w 37"/>
                <a:gd name="T17" fmla="*/ 0 h 170"/>
                <a:gd name="T18" fmla="*/ 28 w 37"/>
                <a:gd name="T19" fmla="*/ 2 h 170"/>
                <a:gd name="T20" fmla="*/ 31 w 37"/>
                <a:gd name="T21" fmla="*/ 5 h 170"/>
                <a:gd name="T22" fmla="*/ 34 w 37"/>
                <a:gd name="T23" fmla="*/ 6 h 170"/>
                <a:gd name="T24" fmla="*/ 36 w 37"/>
                <a:gd name="T25" fmla="*/ 9 h 170"/>
                <a:gd name="T26" fmla="*/ 37 w 37"/>
                <a:gd name="T27" fmla="*/ 14 h 170"/>
                <a:gd name="T28" fmla="*/ 37 w 37"/>
                <a:gd name="T29" fmla="*/ 28 h 170"/>
                <a:gd name="T30" fmla="*/ 34 w 37"/>
                <a:gd name="T31" fmla="*/ 35 h 170"/>
                <a:gd name="T32" fmla="*/ 28 w 37"/>
                <a:gd name="T33" fmla="*/ 37 h 170"/>
                <a:gd name="T34" fmla="*/ 26 w 37"/>
                <a:gd name="T35" fmla="*/ 38 h 170"/>
                <a:gd name="T36" fmla="*/ 13 w 37"/>
                <a:gd name="T37" fmla="*/ 38 h 170"/>
                <a:gd name="T38" fmla="*/ 10 w 37"/>
                <a:gd name="T39" fmla="*/ 37 h 170"/>
                <a:gd name="T40" fmla="*/ 5 w 37"/>
                <a:gd name="T41" fmla="*/ 35 h 170"/>
                <a:gd name="T42" fmla="*/ 1 w 37"/>
                <a:gd name="T43" fmla="*/ 28 h 170"/>
                <a:gd name="T44" fmla="*/ 0 w 37"/>
                <a:gd name="T45" fmla="*/ 24 h 170"/>
                <a:gd name="T46" fmla="*/ 0 w 37"/>
                <a:gd name="T47" fmla="*/ 20 h 170"/>
                <a:gd name="T48" fmla="*/ 2 w 37"/>
                <a:gd name="T49" fmla="*/ 170 h 170"/>
                <a:gd name="T50" fmla="*/ 2 w 37"/>
                <a:gd name="T51" fmla="*/ 53 h 170"/>
                <a:gd name="T52" fmla="*/ 37 w 37"/>
                <a:gd name="T53" fmla="*/ 53 h 170"/>
                <a:gd name="T54" fmla="*/ 37 w 37"/>
                <a:gd name="T55" fmla="*/ 170 h 170"/>
                <a:gd name="T56" fmla="*/ 2 w 37"/>
                <a:gd name="T57" fmla="*/ 17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7" h="170">
                  <a:moveTo>
                    <a:pt x="0" y="20"/>
                  </a:moveTo>
                  <a:lnTo>
                    <a:pt x="0" y="17"/>
                  </a:lnTo>
                  <a:lnTo>
                    <a:pt x="1" y="14"/>
                  </a:lnTo>
                  <a:lnTo>
                    <a:pt x="3" y="9"/>
                  </a:lnTo>
                  <a:lnTo>
                    <a:pt x="5" y="6"/>
                  </a:lnTo>
                  <a:lnTo>
                    <a:pt x="8" y="4"/>
                  </a:lnTo>
                  <a:lnTo>
                    <a:pt x="11" y="2"/>
                  </a:lnTo>
                  <a:lnTo>
                    <a:pt x="20" y="0"/>
                  </a:lnTo>
                  <a:lnTo>
                    <a:pt x="23" y="0"/>
                  </a:lnTo>
                  <a:lnTo>
                    <a:pt x="28" y="2"/>
                  </a:lnTo>
                  <a:lnTo>
                    <a:pt x="31" y="5"/>
                  </a:lnTo>
                  <a:lnTo>
                    <a:pt x="34" y="6"/>
                  </a:lnTo>
                  <a:lnTo>
                    <a:pt x="36" y="9"/>
                  </a:lnTo>
                  <a:lnTo>
                    <a:pt x="37" y="14"/>
                  </a:lnTo>
                  <a:lnTo>
                    <a:pt x="37" y="28"/>
                  </a:lnTo>
                  <a:lnTo>
                    <a:pt x="34" y="35"/>
                  </a:lnTo>
                  <a:lnTo>
                    <a:pt x="28" y="37"/>
                  </a:lnTo>
                  <a:lnTo>
                    <a:pt x="26" y="38"/>
                  </a:lnTo>
                  <a:lnTo>
                    <a:pt x="13" y="38"/>
                  </a:lnTo>
                  <a:lnTo>
                    <a:pt x="10" y="37"/>
                  </a:lnTo>
                  <a:lnTo>
                    <a:pt x="5" y="35"/>
                  </a:lnTo>
                  <a:lnTo>
                    <a:pt x="1" y="28"/>
                  </a:lnTo>
                  <a:lnTo>
                    <a:pt x="0" y="24"/>
                  </a:lnTo>
                  <a:lnTo>
                    <a:pt x="0" y="20"/>
                  </a:lnTo>
                  <a:close/>
                  <a:moveTo>
                    <a:pt x="2" y="170"/>
                  </a:moveTo>
                  <a:lnTo>
                    <a:pt x="2" y="53"/>
                  </a:lnTo>
                  <a:lnTo>
                    <a:pt x="37" y="53"/>
                  </a:lnTo>
                  <a:lnTo>
                    <a:pt x="37" y="170"/>
                  </a:lnTo>
                  <a:lnTo>
                    <a:pt x="2" y="17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41" name="Freeform 41"/>
            <p:cNvSpPr>
              <a:spLocks/>
            </p:cNvSpPr>
            <p:nvPr/>
          </p:nvSpPr>
          <p:spPr bwMode="auto">
            <a:xfrm>
              <a:off x="1378" y="3971"/>
              <a:ext cx="11" cy="24"/>
            </a:xfrm>
            <a:custGeom>
              <a:avLst/>
              <a:gdLst>
                <a:gd name="T0" fmla="*/ 0 w 58"/>
                <a:gd name="T1" fmla="*/ 121 h 121"/>
                <a:gd name="T2" fmla="*/ 0 w 58"/>
                <a:gd name="T3" fmla="*/ 4 h 121"/>
                <a:gd name="T4" fmla="*/ 31 w 58"/>
                <a:gd name="T5" fmla="*/ 4 h 121"/>
                <a:gd name="T6" fmla="*/ 31 w 58"/>
                <a:gd name="T7" fmla="*/ 24 h 121"/>
                <a:gd name="T8" fmla="*/ 36 w 58"/>
                <a:gd name="T9" fmla="*/ 15 h 121"/>
                <a:gd name="T10" fmla="*/ 44 w 58"/>
                <a:gd name="T11" fmla="*/ 6 h 121"/>
                <a:gd name="T12" fmla="*/ 46 w 58"/>
                <a:gd name="T13" fmla="*/ 4 h 121"/>
                <a:gd name="T14" fmla="*/ 49 w 58"/>
                <a:gd name="T15" fmla="*/ 2 h 121"/>
                <a:gd name="T16" fmla="*/ 58 w 58"/>
                <a:gd name="T17" fmla="*/ 0 h 121"/>
                <a:gd name="T18" fmla="*/ 58 w 58"/>
                <a:gd name="T19" fmla="*/ 31 h 121"/>
                <a:gd name="T20" fmla="*/ 55 w 58"/>
                <a:gd name="T21" fmla="*/ 31 h 121"/>
                <a:gd name="T22" fmla="*/ 47 w 58"/>
                <a:gd name="T23" fmla="*/ 33 h 121"/>
                <a:gd name="T24" fmla="*/ 41 w 58"/>
                <a:gd name="T25" fmla="*/ 35 h 121"/>
                <a:gd name="T26" fmla="*/ 37 w 58"/>
                <a:gd name="T27" fmla="*/ 38 h 121"/>
                <a:gd name="T28" fmla="*/ 36 w 58"/>
                <a:gd name="T29" fmla="*/ 45 h 121"/>
                <a:gd name="T30" fmla="*/ 35 w 58"/>
                <a:gd name="T31" fmla="*/ 54 h 121"/>
                <a:gd name="T32" fmla="*/ 35 w 58"/>
                <a:gd name="T33" fmla="*/ 121 h 121"/>
                <a:gd name="T34" fmla="*/ 0 w 58"/>
                <a:gd name="T35" fmla="*/ 12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121">
                  <a:moveTo>
                    <a:pt x="0" y="121"/>
                  </a:moveTo>
                  <a:lnTo>
                    <a:pt x="0" y="4"/>
                  </a:lnTo>
                  <a:lnTo>
                    <a:pt x="31" y="4"/>
                  </a:lnTo>
                  <a:lnTo>
                    <a:pt x="31" y="24"/>
                  </a:lnTo>
                  <a:lnTo>
                    <a:pt x="36" y="15"/>
                  </a:lnTo>
                  <a:lnTo>
                    <a:pt x="44" y="6"/>
                  </a:lnTo>
                  <a:lnTo>
                    <a:pt x="46" y="4"/>
                  </a:lnTo>
                  <a:lnTo>
                    <a:pt x="49" y="2"/>
                  </a:lnTo>
                  <a:lnTo>
                    <a:pt x="58" y="0"/>
                  </a:lnTo>
                  <a:lnTo>
                    <a:pt x="58" y="31"/>
                  </a:lnTo>
                  <a:lnTo>
                    <a:pt x="55" y="31"/>
                  </a:lnTo>
                  <a:lnTo>
                    <a:pt x="47" y="33"/>
                  </a:lnTo>
                  <a:lnTo>
                    <a:pt x="41" y="35"/>
                  </a:lnTo>
                  <a:lnTo>
                    <a:pt x="37" y="38"/>
                  </a:lnTo>
                  <a:lnTo>
                    <a:pt x="36" y="45"/>
                  </a:lnTo>
                  <a:lnTo>
                    <a:pt x="35" y="54"/>
                  </a:lnTo>
                  <a:lnTo>
                    <a:pt x="35" y="121"/>
                  </a:lnTo>
                  <a:lnTo>
                    <a:pt x="0" y="12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42" name="Freeform 42"/>
            <p:cNvSpPr>
              <a:spLocks noEditPoints="1"/>
            </p:cNvSpPr>
            <p:nvPr/>
          </p:nvSpPr>
          <p:spPr bwMode="auto">
            <a:xfrm>
              <a:off x="1391" y="3971"/>
              <a:ext cx="20" cy="25"/>
            </a:xfrm>
            <a:custGeom>
              <a:avLst/>
              <a:gdLst>
                <a:gd name="T0" fmla="*/ 49 w 98"/>
                <a:gd name="T1" fmla="*/ 95 h 124"/>
                <a:gd name="T2" fmla="*/ 52 w 98"/>
                <a:gd name="T3" fmla="*/ 95 h 124"/>
                <a:gd name="T4" fmla="*/ 56 w 98"/>
                <a:gd name="T5" fmla="*/ 94 h 124"/>
                <a:gd name="T6" fmla="*/ 59 w 98"/>
                <a:gd name="T7" fmla="*/ 92 h 124"/>
                <a:gd name="T8" fmla="*/ 61 w 98"/>
                <a:gd name="T9" fmla="*/ 89 h 124"/>
                <a:gd name="T10" fmla="*/ 64 w 98"/>
                <a:gd name="T11" fmla="*/ 86 h 124"/>
                <a:gd name="T12" fmla="*/ 67 w 98"/>
                <a:gd name="T13" fmla="*/ 76 h 124"/>
                <a:gd name="T14" fmla="*/ 67 w 98"/>
                <a:gd name="T15" fmla="*/ 48 h 124"/>
                <a:gd name="T16" fmla="*/ 64 w 98"/>
                <a:gd name="T17" fmla="*/ 38 h 124"/>
                <a:gd name="T18" fmla="*/ 61 w 98"/>
                <a:gd name="T19" fmla="*/ 35 h 124"/>
                <a:gd name="T20" fmla="*/ 59 w 98"/>
                <a:gd name="T21" fmla="*/ 33 h 124"/>
                <a:gd name="T22" fmla="*/ 56 w 98"/>
                <a:gd name="T23" fmla="*/ 30 h 124"/>
                <a:gd name="T24" fmla="*/ 52 w 98"/>
                <a:gd name="T25" fmla="*/ 29 h 124"/>
                <a:gd name="T26" fmla="*/ 46 w 98"/>
                <a:gd name="T27" fmla="*/ 29 h 124"/>
                <a:gd name="T28" fmla="*/ 42 w 98"/>
                <a:gd name="T29" fmla="*/ 30 h 124"/>
                <a:gd name="T30" fmla="*/ 39 w 98"/>
                <a:gd name="T31" fmla="*/ 33 h 124"/>
                <a:gd name="T32" fmla="*/ 37 w 98"/>
                <a:gd name="T33" fmla="*/ 35 h 124"/>
                <a:gd name="T34" fmla="*/ 34 w 98"/>
                <a:gd name="T35" fmla="*/ 38 h 124"/>
                <a:gd name="T36" fmla="*/ 32 w 98"/>
                <a:gd name="T37" fmla="*/ 48 h 124"/>
                <a:gd name="T38" fmla="*/ 32 w 98"/>
                <a:gd name="T39" fmla="*/ 76 h 124"/>
                <a:gd name="T40" fmla="*/ 34 w 98"/>
                <a:gd name="T41" fmla="*/ 86 h 124"/>
                <a:gd name="T42" fmla="*/ 37 w 98"/>
                <a:gd name="T43" fmla="*/ 89 h 124"/>
                <a:gd name="T44" fmla="*/ 39 w 98"/>
                <a:gd name="T45" fmla="*/ 92 h 124"/>
                <a:gd name="T46" fmla="*/ 42 w 98"/>
                <a:gd name="T47" fmla="*/ 94 h 124"/>
                <a:gd name="T48" fmla="*/ 46 w 98"/>
                <a:gd name="T49" fmla="*/ 95 h 124"/>
                <a:gd name="T50" fmla="*/ 49 w 98"/>
                <a:gd name="T51" fmla="*/ 95 h 124"/>
                <a:gd name="T52" fmla="*/ 98 w 98"/>
                <a:gd name="T53" fmla="*/ 64 h 124"/>
                <a:gd name="T54" fmla="*/ 97 w 98"/>
                <a:gd name="T55" fmla="*/ 79 h 124"/>
                <a:gd name="T56" fmla="*/ 93 w 98"/>
                <a:gd name="T57" fmla="*/ 94 h 124"/>
                <a:gd name="T58" fmla="*/ 84 w 98"/>
                <a:gd name="T59" fmla="*/ 107 h 124"/>
                <a:gd name="T60" fmla="*/ 74 w 98"/>
                <a:gd name="T61" fmla="*/ 116 h 124"/>
                <a:gd name="T62" fmla="*/ 62 w 98"/>
                <a:gd name="T63" fmla="*/ 122 h 124"/>
                <a:gd name="T64" fmla="*/ 49 w 98"/>
                <a:gd name="T65" fmla="*/ 124 h 124"/>
                <a:gd name="T66" fmla="*/ 36 w 98"/>
                <a:gd name="T67" fmla="*/ 122 h 124"/>
                <a:gd name="T68" fmla="*/ 23 w 98"/>
                <a:gd name="T69" fmla="*/ 116 h 124"/>
                <a:gd name="T70" fmla="*/ 12 w 98"/>
                <a:gd name="T71" fmla="*/ 107 h 124"/>
                <a:gd name="T72" fmla="*/ 5 w 98"/>
                <a:gd name="T73" fmla="*/ 94 h 124"/>
                <a:gd name="T74" fmla="*/ 1 w 98"/>
                <a:gd name="T75" fmla="*/ 79 h 124"/>
                <a:gd name="T76" fmla="*/ 0 w 98"/>
                <a:gd name="T77" fmla="*/ 64 h 124"/>
                <a:gd name="T78" fmla="*/ 1 w 98"/>
                <a:gd name="T79" fmla="*/ 46 h 124"/>
                <a:gd name="T80" fmla="*/ 5 w 98"/>
                <a:gd name="T81" fmla="*/ 30 h 124"/>
                <a:gd name="T82" fmla="*/ 12 w 98"/>
                <a:gd name="T83" fmla="*/ 17 h 124"/>
                <a:gd name="T84" fmla="*/ 23 w 98"/>
                <a:gd name="T85" fmla="*/ 8 h 124"/>
                <a:gd name="T86" fmla="*/ 36 w 98"/>
                <a:gd name="T87" fmla="*/ 2 h 124"/>
                <a:gd name="T88" fmla="*/ 49 w 98"/>
                <a:gd name="T89" fmla="*/ 0 h 124"/>
                <a:gd name="T90" fmla="*/ 62 w 98"/>
                <a:gd name="T91" fmla="*/ 2 h 124"/>
                <a:gd name="T92" fmla="*/ 75 w 98"/>
                <a:gd name="T93" fmla="*/ 8 h 124"/>
                <a:gd name="T94" fmla="*/ 87 w 98"/>
                <a:gd name="T95" fmla="*/ 17 h 124"/>
                <a:gd name="T96" fmla="*/ 94 w 98"/>
                <a:gd name="T97" fmla="*/ 30 h 124"/>
                <a:gd name="T98" fmla="*/ 97 w 98"/>
                <a:gd name="T99" fmla="*/ 46 h 124"/>
                <a:gd name="T100" fmla="*/ 98 w 98"/>
                <a:gd name="T101" fmla="*/ 6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8" h="124">
                  <a:moveTo>
                    <a:pt x="49" y="95"/>
                  </a:moveTo>
                  <a:lnTo>
                    <a:pt x="52" y="95"/>
                  </a:lnTo>
                  <a:lnTo>
                    <a:pt x="56" y="94"/>
                  </a:lnTo>
                  <a:lnTo>
                    <a:pt x="59" y="92"/>
                  </a:lnTo>
                  <a:lnTo>
                    <a:pt x="61" y="89"/>
                  </a:lnTo>
                  <a:lnTo>
                    <a:pt x="64" y="86"/>
                  </a:lnTo>
                  <a:lnTo>
                    <a:pt x="67" y="76"/>
                  </a:lnTo>
                  <a:lnTo>
                    <a:pt x="67" y="48"/>
                  </a:lnTo>
                  <a:lnTo>
                    <a:pt x="64" y="38"/>
                  </a:lnTo>
                  <a:lnTo>
                    <a:pt x="61" y="35"/>
                  </a:lnTo>
                  <a:lnTo>
                    <a:pt x="59" y="33"/>
                  </a:lnTo>
                  <a:lnTo>
                    <a:pt x="56" y="30"/>
                  </a:lnTo>
                  <a:lnTo>
                    <a:pt x="52" y="29"/>
                  </a:lnTo>
                  <a:lnTo>
                    <a:pt x="46" y="29"/>
                  </a:lnTo>
                  <a:lnTo>
                    <a:pt x="42" y="30"/>
                  </a:lnTo>
                  <a:lnTo>
                    <a:pt x="39" y="33"/>
                  </a:lnTo>
                  <a:lnTo>
                    <a:pt x="37" y="35"/>
                  </a:lnTo>
                  <a:lnTo>
                    <a:pt x="34" y="38"/>
                  </a:lnTo>
                  <a:lnTo>
                    <a:pt x="32" y="48"/>
                  </a:lnTo>
                  <a:lnTo>
                    <a:pt x="32" y="76"/>
                  </a:lnTo>
                  <a:lnTo>
                    <a:pt x="34" y="86"/>
                  </a:lnTo>
                  <a:lnTo>
                    <a:pt x="37" y="89"/>
                  </a:lnTo>
                  <a:lnTo>
                    <a:pt x="39" y="92"/>
                  </a:lnTo>
                  <a:lnTo>
                    <a:pt x="42" y="94"/>
                  </a:lnTo>
                  <a:lnTo>
                    <a:pt x="46" y="95"/>
                  </a:lnTo>
                  <a:lnTo>
                    <a:pt x="49" y="95"/>
                  </a:lnTo>
                  <a:close/>
                  <a:moveTo>
                    <a:pt x="98" y="64"/>
                  </a:moveTo>
                  <a:lnTo>
                    <a:pt x="97" y="79"/>
                  </a:lnTo>
                  <a:lnTo>
                    <a:pt x="93" y="94"/>
                  </a:lnTo>
                  <a:lnTo>
                    <a:pt x="84" y="107"/>
                  </a:lnTo>
                  <a:lnTo>
                    <a:pt x="74" y="116"/>
                  </a:lnTo>
                  <a:lnTo>
                    <a:pt x="62" y="122"/>
                  </a:lnTo>
                  <a:lnTo>
                    <a:pt x="49" y="124"/>
                  </a:lnTo>
                  <a:lnTo>
                    <a:pt x="36" y="122"/>
                  </a:lnTo>
                  <a:lnTo>
                    <a:pt x="23" y="116"/>
                  </a:lnTo>
                  <a:lnTo>
                    <a:pt x="12" y="107"/>
                  </a:lnTo>
                  <a:lnTo>
                    <a:pt x="5" y="94"/>
                  </a:lnTo>
                  <a:lnTo>
                    <a:pt x="1" y="79"/>
                  </a:lnTo>
                  <a:lnTo>
                    <a:pt x="0" y="64"/>
                  </a:lnTo>
                  <a:lnTo>
                    <a:pt x="1" y="46"/>
                  </a:lnTo>
                  <a:lnTo>
                    <a:pt x="5" y="30"/>
                  </a:lnTo>
                  <a:lnTo>
                    <a:pt x="12" y="17"/>
                  </a:lnTo>
                  <a:lnTo>
                    <a:pt x="23" y="8"/>
                  </a:lnTo>
                  <a:lnTo>
                    <a:pt x="36" y="2"/>
                  </a:lnTo>
                  <a:lnTo>
                    <a:pt x="49" y="0"/>
                  </a:lnTo>
                  <a:lnTo>
                    <a:pt x="62" y="2"/>
                  </a:lnTo>
                  <a:lnTo>
                    <a:pt x="75" y="8"/>
                  </a:lnTo>
                  <a:lnTo>
                    <a:pt x="87" y="17"/>
                  </a:lnTo>
                  <a:lnTo>
                    <a:pt x="94" y="30"/>
                  </a:lnTo>
                  <a:lnTo>
                    <a:pt x="97" y="46"/>
                  </a:lnTo>
                  <a:lnTo>
                    <a:pt x="98" y="6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43" name="Freeform 43"/>
            <p:cNvSpPr>
              <a:spLocks/>
            </p:cNvSpPr>
            <p:nvPr/>
          </p:nvSpPr>
          <p:spPr bwMode="auto">
            <a:xfrm>
              <a:off x="1412" y="3988"/>
              <a:ext cx="11" cy="14"/>
            </a:xfrm>
            <a:custGeom>
              <a:avLst/>
              <a:gdLst>
                <a:gd name="T0" fmla="*/ 0 w 54"/>
                <a:gd name="T1" fmla="*/ 71 h 71"/>
                <a:gd name="T2" fmla="*/ 20 w 54"/>
                <a:gd name="T3" fmla="*/ 0 h 71"/>
                <a:gd name="T4" fmla="*/ 54 w 54"/>
                <a:gd name="T5" fmla="*/ 0 h 71"/>
                <a:gd name="T6" fmla="*/ 26 w 54"/>
                <a:gd name="T7" fmla="*/ 71 h 71"/>
                <a:gd name="T8" fmla="*/ 0 w 54"/>
                <a:gd name="T9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71">
                  <a:moveTo>
                    <a:pt x="0" y="71"/>
                  </a:moveTo>
                  <a:lnTo>
                    <a:pt x="20" y="0"/>
                  </a:lnTo>
                  <a:lnTo>
                    <a:pt x="54" y="0"/>
                  </a:lnTo>
                  <a:lnTo>
                    <a:pt x="26" y="71"/>
                  </a:lnTo>
                  <a:lnTo>
                    <a:pt x="0" y="7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44" name="Freeform 44"/>
            <p:cNvSpPr>
              <a:spLocks/>
            </p:cNvSpPr>
            <p:nvPr/>
          </p:nvSpPr>
          <p:spPr bwMode="auto">
            <a:xfrm>
              <a:off x="1435" y="3959"/>
              <a:ext cx="16" cy="37"/>
            </a:xfrm>
            <a:custGeom>
              <a:avLst/>
              <a:gdLst>
                <a:gd name="T0" fmla="*/ 2 w 82"/>
                <a:gd name="T1" fmla="*/ 136 h 182"/>
                <a:gd name="T2" fmla="*/ 11 w 82"/>
                <a:gd name="T3" fmla="*/ 144 h 182"/>
                <a:gd name="T4" fmla="*/ 20 w 82"/>
                <a:gd name="T5" fmla="*/ 146 h 182"/>
                <a:gd name="T6" fmla="*/ 35 w 82"/>
                <a:gd name="T7" fmla="*/ 147 h 182"/>
                <a:gd name="T8" fmla="*/ 44 w 82"/>
                <a:gd name="T9" fmla="*/ 142 h 182"/>
                <a:gd name="T10" fmla="*/ 48 w 82"/>
                <a:gd name="T11" fmla="*/ 135 h 182"/>
                <a:gd name="T12" fmla="*/ 45 w 82"/>
                <a:gd name="T13" fmla="*/ 124 h 182"/>
                <a:gd name="T14" fmla="*/ 34 w 82"/>
                <a:gd name="T15" fmla="*/ 110 h 182"/>
                <a:gd name="T16" fmla="*/ 31 w 82"/>
                <a:gd name="T17" fmla="*/ 106 h 182"/>
                <a:gd name="T18" fmla="*/ 28 w 82"/>
                <a:gd name="T19" fmla="*/ 104 h 182"/>
                <a:gd name="T20" fmla="*/ 10 w 82"/>
                <a:gd name="T21" fmla="*/ 87 h 182"/>
                <a:gd name="T22" fmla="*/ 1 w 82"/>
                <a:gd name="T23" fmla="*/ 66 h 182"/>
                <a:gd name="T24" fmla="*/ 1 w 82"/>
                <a:gd name="T25" fmla="*/ 38 h 182"/>
                <a:gd name="T26" fmla="*/ 11 w 82"/>
                <a:gd name="T27" fmla="*/ 15 h 182"/>
                <a:gd name="T28" fmla="*/ 32 w 82"/>
                <a:gd name="T29" fmla="*/ 2 h 182"/>
                <a:gd name="T30" fmla="*/ 53 w 82"/>
                <a:gd name="T31" fmla="*/ 0 h 182"/>
                <a:gd name="T32" fmla="*/ 60 w 82"/>
                <a:gd name="T33" fmla="*/ 4 h 182"/>
                <a:gd name="T34" fmla="*/ 77 w 82"/>
                <a:gd name="T35" fmla="*/ 9 h 182"/>
                <a:gd name="T36" fmla="*/ 71 w 82"/>
                <a:gd name="T37" fmla="*/ 38 h 182"/>
                <a:gd name="T38" fmla="*/ 63 w 82"/>
                <a:gd name="T39" fmla="*/ 36 h 182"/>
                <a:gd name="T40" fmla="*/ 55 w 82"/>
                <a:gd name="T41" fmla="*/ 33 h 182"/>
                <a:gd name="T42" fmla="*/ 45 w 82"/>
                <a:gd name="T43" fmla="*/ 34 h 182"/>
                <a:gd name="T44" fmla="*/ 35 w 82"/>
                <a:gd name="T45" fmla="*/ 43 h 182"/>
                <a:gd name="T46" fmla="*/ 34 w 82"/>
                <a:gd name="T47" fmla="*/ 53 h 182"/>
                <a:gd name="T48" fmla="*/ 40 w 82"/>
                <a:gd name="T49" fmla="*/ 64 h 182"/>
                <a:gd name="T50" fmla="*/ 47 w 82"/>
                <a:gd name="T51" fmla="*/ 74 h 182"/>
                <a:gd name="T52" fmla="*/ 67 w 82"/>
                <a:gd name="T53" fmla="*/ 89 h 182"/>
                <a:gd name="T54" fmla="*/ 77 w 82"/>
                <a:gd name="T55" fmla="*/ 104 h 182"/>
                <a:gd name="T56" fmla="*/ 82 w 82"/>
                <a:gd name="T57" fmla="*/ 131 h 182"/>
                <a:gd name="T58" fmla="*/ 78 w 82"/>
                <a:gd name="T59" fmla="*/ 158 h 182"/>
                <a:gd name="T60" fmla="*/ 59 w 82"/>
                <a:gd name="T61" fmla="*/ 175 h 182"/>
                <a:gd name="T62" fmla="*/ 34 w 82"/>
                <a:gd name="T63" fmla="*/ 182 h 182"/>
                <a:gd name="T64" fmla="*/ 16 w 82"/>
                <a:gd name="T65" fmla="*/ 179 h 182"/>
                <a:gd name="T66" fmla="*/ 9 w 82"/>
                <a:gd name="T67" fmla="*/ 178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2" h="182">
                  <a:moveTo>
                    <a:pt x="2" y="173"/>
                  </a:moveTo>
                  <a:lnTo>
                    <a:pt x="2" y="136"/>
                  </a:lnTo>
                  <a:lnTo>
                    <a:pt x="7" y="142"/>
                  </a:lnTo>
                  <a:lnTo>
                    <a:pt x="11" y="144"/>
                  </a:lnTo>
                  <a:lnTo>
                    <a:pt x="13" y="144"/>
                  </a:lnTo>
                  <a:lnTo>
                    <a:pt x="20" y="146"/>
                  </a:lnTo>
                  <a:lnTo>
                    <a:pt x="22" y="147"/>
                  </a:lnTo>
                  <a:lnTo>
                    <a:pt x="35" y="147"/>
                  </a:lnTo>
                  <a:lnTo>
                    <a:pt x="42" y="144"/>
                  </a:lnTo>
                  <a:lnTo>
                    <a:pt x="44" y="142"/>
                  </a:lnTo>
                  <a:lnTo>
                    <a:pt x="47" y="139"/>
                  </a:lnTo>
                  <a:lnTo>
                    <a:pt x="48" y="135"/>
                  </a:lnTo>
                  <a:lnTo>
                    <a:pt x="48" y="131"/>
                  </a:lnTo>
                  <a:lnTo>
                    <a:pt x="45" y="124"/>
                  </a:lnTo>
                  <a:lnTo>
                    <a:pt x="41" y="116"/>
                  </a:lnTo>
                  <a:lnTo>
                    <a:pt x="34" y="110"/>
                  </a:lnTo>
                  <a:lnTo>
                    <a:pt x="32" y="108"/>
                  </a:lnTo>
                  <a:lnTo>
                    <a:pt x="31" y="106"/>
                  </a:lnTo>
                  <a:lnTo>
                    <a:pt x="29" y="105"/>
                  </a:lnTo>
                  <a:lnTo>
                    <a:pt x="28" y="104"/>
                  </a:lnTo>
                  <a:lnTo>
                    <a:pt x="18" y="96"/>
                  </a:lnTo>
                  <a:lnTo>
                    <a:pt x="10" y="87"/>
                  </a:lnTo>
                  <a:lnTo>
                    <a:pt x="5" y="78"/>
                  </a:lnTo>
                  <a:lnTo>
                    <a:pt x="1" y="66"/>
                  </a:lnTo>
                  <a:lnTo>
                    <a:pt x="0" y="53"/>
                  </a:lnTo>
                  <a:lnTo>
                    <a:pt x="1" y="38"/>
                  </a:lnTo>
                  <a:lnTo>
                    <a:pt x="4" y="25"/>
                  </a:lnTo>
                  <a:lnTo>
                    <a:pt x="11" y="15"/>
                  </a:lnTo>
                  <a:lnTo>
                    <a:pt x="21" y="7"/>
                  </a:lnTo>
                  <a:lnTo>
                    <a:pt x="32" y="2"/>
                  </a:lnTo>
                  <a:lnTo>
                    <a:pt x="45" y="0"/>
                  </a:lnTo>
                  <a:lnTo>
                    <a:pt x="53" y="0"/>
                  </a:lnTo>
                  <a:lnTo>
                    <a:pt x="57" y="1"/>
                  </a:lnTo>
                  <a:lnTo>
                    <a:pt x="60" y="4"/>
                  </a:lnTo>
                  <a:lnTo>
                    <a:pt x="71" y="6"/>
                  </a:lnTo>
                  <a:lnTo>
                    <a:pt x="77" y="9"/>
                  </a:lnTo>
                  <a:lnTo>
                    <a:pt x="77" y="40"/>
                  </a:lnTo>
                  <a:lnTo>
                    <a:pt x="71" y="38"/>
                  </a:lnTo>
                  <a:lnTo>
                    <a:pt x="68" y="37"/>
                  </a:lnTo>
                  <a:lnTo>
                    <a:pt x="63" y="36"/>
                  </a:lnTo>
                  <a:lnTo>
                    <a:pt x="60" y="35"/>
                  </a:lnTo>
                  <a:lnTo>
                    <a:pt x="55" y="33"/>
                  </a:lnTo>
                  <a:lnTo>
                    <a:pt x="48" y="33"/>
                  </a:lnTo>
                  <a:lnTo>
                    <a:pt x="45" y="34"/>
                  </a:lnTo>
                  <a:lnTo>
                    <a:pt x="42" y="36"/>
                  </a:lnTo>
                  <a:lnTo>
                    <a:pt x="35" y="43"/>
                  </a:lnTo>
                  <a:lnTo>
                    <a:pt x="34" y="46"/>
                  </a:lnTo>
                  <a:lnTo>
                    <a:pt x="34" y="53"/>
                  </a:lnTo>
                  <a:lnTo>
                    <a:pt x="35" y="57"/>
                  </a:lnTo>
                  <a:lnTo>
                    <a:pt x="40" y="64"/>
                  </a:lnTo>
                  <a:lnTo>
                    <a:pt x="42" y="68"/>
                  </a:lnTo>
                  <a:lnTo>
                    <a:pt x="47" y="74"/>
                  </a:lnTo>
                  <a:lnTo>
                    <a:pt x="54" y="82"/>
                  </a:lnTo>
                  <a:lnTo>
                    <a:pt x="67" y="89"/>
                  </a:lnTo>
                  <a:lnTo>
                    <a:pt x="73" y="97"/>
                  </a:lnTo>
                  <a:lnTo>
                    <a:pt x="77" y="104"/>
                  </a:lnTo>
                  <a:lnTo>
                    <a:pt x="81" y="117"/>
                  </a:lnTo>
                  <a:lnTo>
                    <a:pt x="82" y="131"/>
                  </a:lnTo>
                  <a:lnTo>
                    <a:pt x="81" y="145"/>
                  </a:lnTo>
                  <a:lnTo>
                    <a:pt x="78" y="158"/>
                  </a:lnTo>
                  <a:lnTo>
                    <a:pt x="69" y="168"/>
                  </a:lnTo>
                  <a:lnTo>
                    <a:pt x="59" y="175"/>
                  </a:lnTo>
                  <a:lnTo>
                    <a:pt x="48" y="180"/>
                  </a:lnTo>
                  <a:lnTo>
                    <a:pt x="34" y="182"/>
                  </a:lnTo>
                  <a:lnTo>
                    <a:pt x="24" y="182"/>
                  </a:lnTo>
                  <a:lnTo>
                    <a:pt x="16" y="179"/>
                  </a:lnTo>
                  <a:lnTo>
                    <a:pt x="12" y="179"/>
                  </a:lnTo>
                  <a:lnTo>
                    <a:pt x="9" y="178"/>
                  </a:lnTo>
                  <a:lnTo>
                    <a:pt x="2" y="17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45" name="Freeform 45"/>
            <p:cNvSpPr>
              <a:spLocks noEditPoints="1"/>
            </p:cNvSpPr>
            <p:nvPr/>
          </p:nvSpPr>
          <p:spPr bwMode="auto">
            <a:xfrm>
              <a:off x="1453" y="3960"/>
              <a:ext cx="23" cy="35"/>
            </a:xfrm>
            <a:custGeom>
              <a:avLst/>
              <a:gdLst>
                <a:gd name="T0" fmla="*/ 46 w 115"/>
                <a:gd name="T1" fmla="*/ 118 h 175"/>
                <a:gd name="T2" fmla="*/ 69 w 115"/>
                <a:gd name="T3" fmla="*/ 118 h 175"/>
                <a:gd name="T4" fmla="*/ 62 w 115"/>
                <a:gd name="T5" fmla="*/ 80 h 175"/>
                <a:gd name="T6" fmla="*/ 60 w 115"/>
                <a:gd name="T7" fmla="*/ 59 h 175"/>
                <a:gd name="T8" fmla="*/ 57 w 115"/>
                <a:gd name="T9" fmla="*/ 36 h 175"/>
                <a:gd name="T10" fmla="*/ 56 w 115"/>
                <a:gd name="T11" fmla="*/ 56 h 175"/>
                <a:gd name="T12" fmla="*/ 51 w 115"/>
                <a:gd name="T13" fmla="*/ 78 h 175"/>
                <a:gd name="T14" fmla="*/ 50 w 115"/>
                <a:gd name="T15" fmla="*/ 97 h 175"/>
                <a:gd name="T16" fmla="*/ 46 w 115"/>
                <a:gd name="T17" fmla="*/ 118 h 175"/>
                <a:gd name="T18" fmla="*/ 0 w 115"/>
                <a:gd name="T19" fmla="*/ 175 h 175"/>
                <a:gd name="T20" fmla="*/ 40 w 115"/>
                <a:gd name="T21" fmla="*/ 0 h 175"/>
                <a:gd name="T22" fmla="*/ 77 w 115"/>
                <a:gd name="T23" fmla="*/ 0 h 175"/>
                <a:gd name="T24" fmla="*/ 115 w 115"/>
                <a:gd name="T25" fmla="*/ 175 h 175"/>
                <a:gd name="T26" fmla="*/ 80 w 115"/>
                <a:gd name="T27" fmla="*/ 175 h 175"/>
                <a:gd name="T28" fmla="*/ 75 w 115"/>
                <a:gd name="T29" fmla="*/ 147 h 175"/>
                <a:gd name="T30" fmla="*/ 40 w 115"/>
                <a:gd name="T31" fmla="*/ 147 h 175"/>
                <a:gd name="T32" fmla="*/ 34 w 115"/>
                <a:gd name="T33" fmla="*/ 175 h 175"/>
                <a:gd name="T34" fmla="*/ 0 w 115"/>
                <a:gd name="T35" fmla="*/ 175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5" h="175">
                  <a:moveTo>
                    <a:pt x="46" y="118"/>
                  </a:moveTo>
                  <a:lnTo>
                    <a:pt x="69" y="118"/>
                  </a:lnTo>
                  <a:lnTo>
                    <a:pt x="62" y="80"/>
                  </a:lnTo>
                  <a:lnTo>
                    <a:pt x="60" y="59"/>
                  </a:lnTo>
                  <a:lnTo>
                    <a:pt x="57" y="36"/>
                  </a:lnTo>
                  <a:lnTo>
                    <a:pt x="56" y="56"/>
                  </a:lnTo>
                  <a:lnTo>
                    <a:pt x="51" y="78"/>
                  </a:lnTo>
                  <a:lnTo>
                    <a:pt x="50" y="97"/>
                  </a:lnTo>
                  <a:lnTo>
                    <a:pt x="46" y="118"/>
                  </a:lnTo>
                  <a:close/>
                  <a:moveTo>
                    <a:pt x="0" y="175"/>
                  </a:moveTo>
                  <a:lnTo>
                    <a:pt x="40" y="0"/>
                  </a:lnTo>
                  <a:lnTo>
                    <a:pt x="77" y="0"/>
                  </a:lnTo>
                  <a:lnTo>
                    <a:pt x="115" y="175"/>
                  </a:lnTo>
                  <a:lnTo>
                    <a:pt x="80" y="175"/>
                  </a:lnTo>
                  <a:lnTo>
                    <a:pt x="75" y="147"/>
                  </a:lnTo>
                  <a:lnTo>
                    <a:pt x="40" y="147"/>
                  </a:lnTo>
                  <a:lnTo>
                    <a:pt x="34" y="175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-9272"/>
            <a:ext cx="10972800" cy="980872"/>
          </a:xfrm>
        </p:spPr>
        <p:txBody>
          <a:bodyPr>
            <a:normAutofit/>
          </a:bodyPr>
          <a:lstStyle>
            <a:lvl1pPr marL="0" algn="l" defTabSz="914400" rtl="0" eaLnBrk="1" latinLnBrk="0" hangingPunct="1">
              <a:defRPr lang="pt-PT" sz="2400" b="1" kern="1200" dirty="0">
                <a:solidFill>
                  <a:schemeClr val="bg1"/>
                </a:solidFill>
                <a:latin typeface="Trebuchet MS" pitchFamily="34" charset="0"/>
                <a:ea typeface="+mn-ea"/>
                <a:cs typeface="+mn-cs"/>
              </a:defRPr>
            </a:lvl1pPr>
          </a:lstStyle>
          <a:p>
            <a:r>
              <a:rPr lang="pt-PT" dirty="0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609600" y="1196753"/>
            <a:ext cx="10972800" cy="4929411"/>
          </a:xfrm>
        </p:spPr>
        <p:txBody>
          <a:bodyPr/>
          <a:lstStyle>
            <a:lvl1pPr>
              <a:buClr>
                <a:schemeClr val="tx1">
                  <a:lumMod val="65000"/>
                  <a:lumOff val="35000"/>
                </a:schemeClr>
              </a:buClr>
              <a:defRPr>
                <a:solidFill>
                  <a:srgbClr val="121D3E"/>
                </a:solidFill>
                <a:latin typeface="Trebuchet MS" panose="020B0603020202020204" pitchFamily="34" charset="0"/>
              </a:defRPr>
            </a:lvl1pPr>
            <a:lvl2pPr>
              <a:buClr>
                <a:schemeClr val="tx1">
                  <a:lumMod val="65000"/>
                  <a:lumOff val="35000"/>
                </a:schemeClr>
              </a:buClr>
              <a:defRPr>
                <a:solidFill>
                  <a:srgbClr val="121D3E"/>
                </a:solidFill>
                <a:latin typeface="Trebuchet MS" panose="020B0603020202020204" pitchFamily="34" charset="0"/>
              </a:defRPr>
            </a:lvl2pPr>
            <a:lvl3pPr>
              <a:buClr>
                <a:schemeClr val="tx1">
                  <a:lumMod val="65000"/>
                  <a:lumOff val="35000"/>
                </a:schemeClr>
              </a:buClr>
              <a:defRPr>
                <a:solidFill>
                  <a:srgbClr val="121D3E"/>
                </a:solidFill>
                <a:latin typeface="Trebuchet MS" panose="020B0603020202020204" pitchFamily="34" charset="0"/>
              </a:defRPr>
            </a:lvl3pPr>
            <a:lvl4pPr>
              <a:buClr>
                <a:schemeClr val="tx1">
                  <a:lumMod val="65000"/>
                  <a:lumOff val="35000"/>
                </a:schemeClr>
              </a:buClr>
              <a:defRPr>
                <a:solidFill>
                  <a:srgbClr val="121D3E"/>
                </a:solidFill>
                <a:latin typeface="Trebuchet MS" panose="020B0603020202020204" pitchFamily="34" charset="0"/>
              </a:defRPr>
            </a:lvl4pPr>
            <a:lvl5pPr>
              <a:buClr>
                <a:schemeClr val="tx1">
                  <a:lumMod val="65000"/>
                  <a:lumOff val="35000"/>
                </a:schemeClr>
              </a:buClr>
              <a:defRPr>
                <a:solidFill>
                  <a:srgbClr val="121D3E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pt-PT" dirty="0"/>
              <a:t>Clique para editar os estilos</a:t>
            </a:r>
          </a:p>
          <a:p>
            <a:pPr lvl="1"/>
            <a:r>
              <a:rPr lang="pt-PT" dirty="0"/>
              <a:t>Segundo nível</a:t>
            </a:r>
          </a:p>
          <a:p>
            <a:pPr lvl="2"/>
            <a:r>
              <a:rPr lang="pt-PT" dirty="0"/>
              <a:t>Terceiro nível</a:t>
            </a:r>
          </a:p>
          <a:p>
            <a:pPr lvl="3"/>
            <a:r>
              <a:rPr lang="pt-PT" dirty="0"/>
              <a:t>Quarto nível</a:t>
            </a:r>
          </a:p>
          <a:p>
            <a:pPr lvl="4"/>
            <a:r>
              <a:rPr lang="pt-PT" dirty="0"/>
              <a:t>Quinto nível</a:t>
            </a:r>
          </a:p>
        </p:txBody>
      </p:sp>
      <p:sp>
        <p:nvSpPr>
          <p:cNvPr id="51" name="Marcador de Posição da Imagem 50"/>
          <p:cNvSpPr>
            <a:spLocks noGrp="1"/>
          </p:cNvSpPr>
          <p:nvPr>
            <p:ph type="pic" sz="quarter" idx="17" hasCustomPrompt="1"/>
          </p:nvPr>
        </p:nvSpPr>
        <p:spPr>
          <a:xfrm>
            <a:off x="623393" y="6309321"/>
            <a:ext cx="1919188" cy="417513"/>
          </a:xfrm>
        </p:spPr>
        <p:txBody>
          <a:bodyPr>
            <a:noAutofit/>
          </a:bodyPr>
          <a:lstStyle>
            <a:lvl1pPr>
              <a:defRPr sz="1050">
                <a:latin typeface="Trebuchet MS" panose="020B0603020202020204" pitchFamily="34" charset="0"/>
              </a:defRPr>
            </a:lvl1pPr>
          </a:lstStyle>
          <a:p>
            <a:r>
              <a:rPr lang="pt-PT"/>
              <a:t>Logo nome / Evento</a:t>
            </a:r>
          </a:p>
        </p:txBody>
      </p:sp>
      <p:sp>
        <p:nvSpPr>
          <p:cNvPr id="56" name="Marcador de Posição do Número do Diapositivo 55"/>
          <p:cNvSpPr>
            <a:spLocks noGrp="1"/>
          </p:cNvSpPr>
          <p:nvPr>
            <p:ph type="sldNum" sz="quarter" idx="20"/>
          </p:nvPr>
        </p:nvSpPr>
        <p:spPr>
          <a:xfrm>
            <a:off x="4655840" y="6356351"/>
            <a:ext cx="2844800" cy="365125"/>
          </a:xfrm>
        </p:spPr>
        <p:txBody>
          <a:bodyPr/>
          <a:lstStyle>
            <a:lvl1pPr algn="ctr">
              <a:defRPr>
                <a:solidFill>
                  <a:srgbClr val="121D3E"/>
                </a:solidFill>
                <a:latin typeface="Trebuchet MS" panose="020B0603020202020204" pitchFamily="34" charset="0"/>
              </a:defRPr>
            </a:lvl1pPr>
          </a:lstStyle>
          <a:p>
            <a:fld id="{7476B875-A27F-485C-9DC7-4EAD9E24E10D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739394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3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5605909" y="-5624717"/>
            <a:ext cx="981336" cy="12229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0"/>
          <a:stretch/>
        </p:blipFill>
        <p:spPr bwMode="auto">
          <a:xfrm rot="5400000">
            <a:off x="5749576" y="417998"/>
            <a:ext cx="693992" cy="12229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ângulo 7"/>
          <p:cNvSpPr/>
          <p:nvPr userDrawn="1"/>
        </p:nvSpPr>
        <p:spPr>
          <a:xfrm>
            <a:off x="-18202" y="-9272"/>
            <a:ext cx="12229555" cy="990000"/>
          </a:xfrm>
          <a:prstGeom prst="rect">
            <a:avLst/>
          </a:prstGeom>
          <a:solidFill>
            <a:srgbClr val="121D3E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PT" sz="1200" b="1">
              <a:latin typeface="Trebuchet MS" panose="020B0603020202020204" pitchFamily="34" charset="0"/>
            </a:endParaRPr>
          </a:p>
        </p:txBody>
      </p:sp>
      <p:grpSp>
        <p:nvGrpSpPr>
          <p:cNvPr id="10" name="Group 10"/>
          <p:cNvGrpSpPr>
            <a:grpSpLocks noChangeAspect="1"/>
          </p:cNvGrpSpPr>
          <p:nvPr userDrawn="1"/>
        </p:nvGrpSpPr>
        <p:grpSpPr bwMode="auto">
          <a:xfrm>
            <a:off x="10320470" y="6257788"/>
            <a:ext cx="1261517" cy="483581"/>
            <a:chOff x="748" y="3657"/>
            <a:chExt cx="728" cy="348"/>
          </a:xfrm>
        </p:grpSpPr>
        <p:sp>
          <p:nvSpPr>
            <p:cNvPr id="11" name="Freeform 11"/>
            <p:cNvSpPr>
              <a:spLocks noEditPoints="1"/>
            </p:cNvSpPr>
            <p:nvPr/>
          </p:nvSpPr>
          <p:spPr bwMode="auto">
            <a:xfrm>
              <a:off x="748" y="3657"/>
              <a:ext cx="548" cy="283"/>
            </a:xfrm>
            <a:custGeom>
              <a:avLst/>
              <a:gdLst>
                <a:gd name="T0" fmla="*/ 1249 w 2742"/>
                <a:gd name="T1" fmla="*/ 948 h 1414"/>
                <a:gd name="T2" fmla="*/ 1183 w 2742"/>
                <a:gd name="T3" fmla="*/ 866 h 1414"/>
                <a:gd name="T4" fmla="*/ 1103 w 2742"/>
                <a:gd name="T5" fmla="*/ 866 h 1414"/>
                <a:gd name="T6" fmla="*/ 1037 w 2742"/>
                <a:gd name="T7" fmla="*/ 948 h 1414"/>
                <a:gd name="T8" fmla="*/ 1016 w 2742"/>
                <a:gd name="T9" fmla="*/ 1106 h 1414"/>
                <a:gd name="T10" fmla="*/ 1066 w 2742"/>
                <a:gd name="T11" fmla="*/ 1234 h 1414"/>
                <a:gd name="T12" fmla="*/ 1143 w 2742"/>
                <a:gd name="T13" fmla="*/ 1274 h 1414"/>
                <a:gd name="T14" fmla="*/ 1217 w 2742"/>
                <a:gd name="T15" fmla="*/ 1235 h 1414"/>
                <a:gd name="T16" fmla="*/ 1264 w 2742"/>
                <a:gd name="T17" fmla="*/ 1129 h 1414"/>
                <a:gd name="T18" fmla="*/ 544 w 2742"/>
                <a:gd name="T19" fmla="*/ 948 h 1414"/>
                <a:gd name="T20" fmla="*/ 510 w 2742"/>
                <a:gd name="T21" fmla="*/ 865 h 1414"/>
                <a:gd name="T22" fmla="*/ 442 w 2742"/>
                <a:gd name="T23" fmla="*/ 831 h 1414"/>
                <a:gd name="T24" fmla="*/ 339 w 2742"/>
                <a:gd name="T25" fmla="*/ 861 h 1414"/>
                <a:gd name="T26" fmla="*/ 282 w 2742"/>
                <a:gd name="T27" fmla="*/ 948 h 1414"/>
                <a:gd name="T28" fmla="*/ 1515 w 2742"/>
                <a:gd name="T29" fmla="*/ 311 h 1414"/>
                <a:gd name="T30" fmla="*/ 1183 w 2742"/>
                <a:gd name="T31" fmla="*/ 677 h 1414"/>
                <a:gd name="T32" fmla="*/ 1025 w 2742"/>
                <a:gd name="T33" fmla="*/ 677 h 1414"/>
                <a:gd name="T34" fmla="*/ 882 w 2742"/>
                <a:gd name="T35" fmla="*/ 753 h 1414"/>
                <a:gd name="T36" fmla="*/ 777 w 2742"/>
                <a:gd name="T37" fmla="*/ 899 h 1414"/>
                <a:gd name="T38" fmla="*/ 690 w 2742"/>
                <a:gd name="T39" fmla="*/ 775 h 1414"/>
                <a:gd name="T40" fmla="*/ 521 w 2742"/>
                <a:gd name="T41" fmla="*/ 680 h 1414"/>
                <a:gd name="T42" fmla="*/ 321 w 2742"/>
                <a:gd name="T43" fmla="*/ 677 h 1414"/>
                <a:gd name="T44" fmla="*/ 155 w 2742"/>
                <a:gd name="T45" fmla="*/ 753 h 1414"/>
                <a:gd name="T46" fmla="*/ 41 w 2742"/>
                <a:gd name="T47" fmla="*/ 893 h 1414"/>
                <a:gd name="T48" fmla="*/ 2 w 2742"/>
                <a:gd name="T49" fmla="*/ 1067 h 1414"/>
                <a:gd name="T50" fmla="*/ 41 w 2742"/>
                <a:gd name="T51" fmla="*/ 1242 h 1414"/>
                <a:gd name="T52" fmla="*/ 143 w 2742"/>
                <a:gd name="T53" fmla="*/ 1368 h 1414"/>
                <a:gd name="T54" fmla="*/ 0 w 2742"/>
                <a:gd name="T55" fmla="*/ 1414 h 1414"/>
                <a:gd name="T56" fmla="*/ 878 w 2742"/>
                <a:gd name="T57" fmla="*/ 1372 h 1414"/>
                <a:gd name="T58" fmla="*/ 778 w 2742"/>
                <a:gd name="T59" fmla="*/ 1233 h 1414"/>
                <a:gd name="T60" fmla="*/ 270 w 2742"/>
                <a:gd name="T61" fmla="*/ 1101 h 1414"/>
                <a:gd name="T62" fmla="*/ 308 w 2742"/>
                <a:gd name="T63" fmla="*/ 1207 h 1414"/>
                <a:gd name="T64" fmla="*/ 416 w 2742"/>
                <a:gd name="T65" fmla="*/ 1268 h 1414"/>
                <a:gd name="T66" fmla="*/ 561 w 2742"/>
                <a:gd name="T67" fmla="*/ 1268 h 1414"/>
                <a:gd name="T68" fmla="*/ 772 w 2742"/>
                <a:gd name="T69" fmla="*/ 1322 h 1414"/>
                <a:gd name="T70" fmla="*/ 641 w 2742"/>
                <a:gd name="T71" fmla="*/ 1414 h 1414"/>
                <a:gd name="T72" fmla="*/ 1332 w 2742"/>
                <a:gd name="T73" fmla="*/ 1378 h 1414"/>
                <a:gd name="T74" fmla="*/ 2273 w 2742"/>
                <a:gd name="T75" fmla="*/ 928 h 1414"/>
                <a:gd name="T76" fmla="*/ 2347 w 2742"/>
                <a:gd name="T77" fmla="*/ 874 h 1414"/>
                <a:gd name="T78" fmla="*/ 2433 w 2742"/>
                <a:gd name="T79" fmla="*/ 877 h 1414"/>
                <a:gd name="T80" fmla="*/ 2476 w 2742"/>
                <a:gd name="T81" fmla="*/ 940 h 1414"/>
                <a:gd name="T82" fmla="*/ 2483 w 2742"/>
                <a:gd name="T83" fmla="*/ 1414 h 1414"/>
                <a:gd name="T84" fmla="*/ 2733 w 2742"/>
                <a:gd name="T85" fmla="*/ 879 h 1414"/>
                <a:gd name="T86" fmla="*/ 2667 w 2742"/>
                <a:gd name="T87" fmla="*/ 755 h 1414"/>
                <a:gd name="T88" fmla="*/ 2548 w 2742"/>
                <a:gd name="T89" fmla="*/ 684 h 1414"/>
                <a:gd name="T90" fmla="*/ 2391 w 2742"/>
                <a:gd name="T91" fmla="*/ 671 h 1414"/>
                <a:gd name="T92" fmla="*/ 2254 w 2742"/>
                <a:gd name="T93" fmla="*/ 716 h 1414"/>
                <a:gd name="T94" fmla="*/ 2144 w 2742"/>
                <a:gd name="T95" fmla="*/ 722 h 1414"/>
                <a:gd name="T96" fmla="*/ 2021 w 2742"/>
                <a:gd name="T97" fmla="*/ 675 h 1414"/>
                <a:gd name="T98" fmla="*/ 1864 w 2742"/>
                <a:gd name="T99" fmla="*/ 677 h 1414"/>
                <a:gd name="T100" fmla="*/ 1732 w 2742"/>
                <a:gd name="T101" fmla="*/ 741 h 1414"/>
                <a:gd name="T102" fmla="*/ 1515 w 2742"/>
                <a:gd name="T103" fmla="*/ 683 h 1414"/>
                <a:gd name="T104" fmla="*/ 1788 w 2742"/>
                <a:gd name="T105" fmla="*/ 928 h 1414"/>
                <a:gd name="T106" fmla="*/ 1876 w 2742"/>
                <a:gd name="T107" fmla="*/ 870 h 1414"/>
                <a:gd name="T108" fmla="*/ 1954 w 2742"/>
                <a:gd name="T109" fmla="*/ 881 h 1414"/>
                <a:gd name="T110" fmla="*/ 1990 w 2742"/>
                <a:gd name="T111" fmla="*/ 940 h 1414"/>
                <a:gd name="T112" fmla="*/ 1999 w 2742"/>
                <a:gd name="T113" fmla="*/ 1414 h 1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742" h="1414">
                  <a:moveTo>
                    <a:pt x="1269" y="1063"/>
                  </a:moveTo>
                  <a:lnTo>
                    <a:pt x="1267" y="1022"/>
                  </a:lnTo>
                  <a:lnTo>
                    <a:pt x="1260" y="983"/>
                  </a:lnTo>
                  <a:lnTo>
                    <a:pt x="1249" y="948"/>
                  </a:lnTo>
                  <a:lnTo>
                    <a:pt x="1232" y="916"/>
                  </a:lnTo>
                  <a:lnTo>
                    <a:pt x="1218" y="895"/>
                  </a:lnTo>
                  <a:lnTo>
                    <a:pt x="1201" y="877"/>
                  </a:lnTo>
                  <a:lnTo>
                    <a:pt x="1183" y="866"/>
                  </a:lnTo>
                  <a:lnTo>
                    <a:pt x="1163" y="858"/>
                  </a:lnTo>
                  <a:lnTo>
                    <a:pt x="1143" y="856"/>
                  </a:lnTo>
                  <a:lnTo>
                    <a:pt x="1123" y="858"/>
                  </a:lnTo>
                  <a:lnTo>
                    <a:pt x="1103" y="866"/>
                  </a:lnTo>
                  <a:lnTo>
                    <a:pt x="1085" y="877"/>
                  </a:lnTo>
                  <a:lnTo>
                    <a:pt x="1068" y="895"/>
                  </a:lnTo>
                  <a:lnTo>
                    <a:pt x="1054" y="916"/>
                  </a:lnTo>
                  <a:lnTo>
                    <a:pt x="1037" y="948"/>
                  </a:lnTo>
                  <a:lnTo>
                    <a:pt x="1024" y="983"/>
                  </a:lnTo>
                  <a:lnTo>
                    <a:pt x="1016" y="1022"/>
                  </a:lnTo>
                  <a:lnTo>
                    <a:pt x="1014" y="1063"/>
                  </a:lnTo>
                  <a:lnTo>
                    <a:pt x="1016" y="1106"/>
                  </a:lnTo>
                  <a:lnTo>
                    <a:pt x="1024" y="1143"/>
                  </a:lnTo>
                  <a:lnTo>
                    <a:pt x="1035" y="1179"/>
                  </a:lnTo>
                  <a:lnTo>
                    <a:pt x="1051" y="1210"/>
                  </a:lnTo>
                  <a:lnTo>
                    <a:pt x="1066" y="1234"/>
                  </a:lnTo>
                  <a:lnTo>
                    <a:pt x="1083" y="1251"/>
                  </a:lnTo>
                  <a:lnTo>
                    <a:pt x="1102" y="1264"/>
                  </a:lnTo>
                  <a:lnTo>
                    <a:pt x="1122" y="1272"/>
                  </a:lnTo>
                  <a:lnTo>
                    <a:pt x="1143" y="1274"/>
                  </a:lnTo>
                  <a:lnTo>
                    <a:pt x="1163" y="1272"/>
                  </a:lnTo>
                  <a:lnTo>
                    <a:pt x="1182" y="1264"/>
                  </a:lnTo>
                  <a:lnTo>
                    <a:pt x="1200" y="1252"/>
                  </a:lnTo>
                  <a:lnTo>
                    <a:pt x="1217" y="1235"/>
                  </a:lnTo>
                  <a:lnTo>
                    <a:pt x="1232" y="1213"/>
                  </a:lnTo>
                  <a:lnTo>
                    <a:pt x="1246" y="1187"/>
                  </a:lnTo>
                  <a:lnTo>
                    <a:pt x="1257" y="1159"/>
                  </a:lnTo>
                  <a:lnTo>
                    <a:pt x="1264" y="1129"/>
                  </a:lnTo>
                  <a:lnTo>
                    <a:pt x="1268" y="1097"/>
                  </a:lnTo>
                  <a:lnTo>
                    <a:pt x="1269" y="1063"/>
                  </a:lnTo>
                  <a:close/>
                  <a:moveTo>
                    <a:pt x="282" y="948"/>
                  </a:moveTo>
                  <a:lnTo>
                    <a:pt x="544" y="948"/>
                  </a:lnTo>
                  <a:lnTo>
                    <a:pt x="542" y="924"/>
                  </a:lnTo>
                  <a:lnTo>
                    <a:pt x="535" y="901"/>
                  </a:lnTo>
                  <a:lnTo>
                    <a:pt x="524" y="882"/>
                  </a:lnTo>
                  <a:lnTo>
                    <a:pt x="510" y="865"/>
                  </a:lnTo>
                  <a:lnTo>
                    <a:pt x="496" y="852"/>
                  </a:lnTo>
                  <a:lnTo>
                    <a:pt x="481" y="842"/>
                  </a:lnTo>
                  <a:lnTo>
                    <a:pt x="462" y="836"/>
                  </a:lnTo>
                  <a:lnTo>
                    <a:pt x="442" y="831"/>
                  </a:lnTo>
                  <a:lnTo>
                    <a:pt x="420" y="830"/>
                  </a:lnTo>
                  <a:lnTo>
                    <a:pt x="394" y="833"/>
                  </a:lnTo>
                  <a:lnTo>
                    <a:pt x="366" y="845"/>
                  </a:lnTo>
                  <a:lnTo>
                    <a:pt x="339" y="861"/>
                  </a:lnTo>
                  <a:lnTo>
                    <a:pt x="321" y="878"/>
                  </a:lnTo>
                  <a:lnTo>
                    <a:pt x="305" y="898"/>
                  </a:lnTo>
                  <a:lnTo>
                    <a:pt x="292" y="922"/>
                  </a:lnTo>
                  <a:lnTo>
                    <a:pt x="282" y="948"/>
                  </a:lnTo>
                  <a:close/>
                  <a:moveTo>
                    <a:pt x="0" y="1414"/>
                  </a:moveTo>
                  <a:lnTo>
                    <a:pt x="0" y="0"/>
                  </a:lnTo>
                  <a:lnTo>
                    <a:pt x="1515" y="0"/>
                  </a:lnTo>
                  <a:lnTo>
                    <a:pt x="1515" y="311"/>
                  </a:lnTo>
                  <a:lnTo>
                    <a:pt x="1256" y="311"/>
                  </a:lnTo>
                  <a:lnTo>
                    <a:pt x="1256" y="701"/>
                  </a:lnTo>
                  <a:lnTo>
                    <a:pt x="1220" y="687"/>
                  </a:lnTo>
                  <a:lnTo>
                    <a:pt x="1183" y="677"/>
                  </a:lnTo>
                  <a:lnTo>
                    <a:pt x="1147" y="671"/>
                  </a:lnTo>
                  <a:lnTo>
                    <a:pt x="1109" y="668"/>
                  </a:lnTo>
                  <a:lnTo>
                    <a:pt x="1066" y="671"/>
                  </a:lnTo>
                  <a:lnTo>
                    <a:pt x="1025" y="677"/>
                  </a:lnTo>
                  <a:lnTo>
                    <a:pt x="987" y="690"/>
                  </a:lnTo>
                  <a:lnTo>
                    <a:pt x="950" y="706"/>
                  </a:lnTo>
                  <a:lnTo>
                    <a:pt x="916" y="727"/>
                  </a:lnTo>
                  <a:lnTo>
                    <a:pt x="882" y="753"/>
                  </a:lnTo>
                  <a:lnTo>
                    <a:pt x="852" y="784"/>
                  </a:lnTo>
                  <a:lnTo>
                    <a:pt x="823" y="820"/>
                  </a:lnTo>
                  <a:lnTo>
                    <a:pt x="797" y="859"/>
                  </a:lnTo>
                  <a:lnTo>
                    <a:pt x="777" y="899"/>
                  </a:lnTo>
                  <a:lnTo>
                    <a:pt x="762" y="866"/>
                  </a:lnTo>
                  <a:lnTo>
                    <a:pt x="742" y="833"/>
                  </a:lnTo>
                  <a:lnTo>
                    <a:pt x="718" y="803"/>
                  </a:lnTo>
                  <a:lnTo>
                    <a:pt x="690" y="775"/>
                  </a:lnTo>
                  <a:lnTo>
                    <a:pt x="651" y="742"/>
                  </a:lnTo>
                  <a:lnTo>
                    <a:pt x="611" y="715"/>
                  </a:lnTo>
                  <a:lnTo>
                    <a:pt x="567" y="695"/>
                  </a:lnTo>
                  <a:lnTo>
                    <a:pt x="521" y="680"/>
                  </a:lnTo>
                  <a:lnTo>
                    <a:pt x="472" y="672"/>
                  </a:lnTo>
                  <a:lnTo>
                    <a:pt x="420" y="668"/>
                  </a:lnTo>
                  <a:lnTo>
                    <a:pt x="369" y="671"/>
                  </a:lnTo>
                  <a:lnTo>
                    <a:pt x="321" y="677"/>
                  </a:lnTo>
                  <a:lnTo>
                    <a:pt x="275" y="690"/>
                  </a:lnTo>
                  <a:lnTo>
                    <a:pt x="233" y="706"/>
                  </a:lnTo>
                  <a:lnTo>
                    <a:pt x="193" y="727"/>
                  </a:lnTo>
                  <a:lnTo>
                    <a:pt x="155" y="753"/>
                  </a:lnTo>
                  <a:lnTo>
                    <a:pt x="120" y="784"/>
                  </a:lnTo>
                  <a:lnTo>
                    <a:pt x="89" y="819"/>
                  </a:lnTo>
                  <a:lnTo>
                    <a:pt x="62" y="855"/>
                  </a:lnTo>
                  <a:lnTo>
                    <a:pt x="41" y="893"/>
                  </a:lnTo>
                  <a:lnTo>
                    <a:pt x="24" y="934"/>
                  </a:lnTo>
                  <a:lnTo>
                    <a:pt x="12" y="976"/>
                  </a:lnTo>
                  <a:lnTo>
                    <a:pt x="4" y="1020"/>
                  </a:lnTo>
                  <a:lnTo>
                    <a:pt x="2" y="1067"/>
                  </a:lnTo>
                  <a:lnTo>
                    <a:pt x="4" y="1113"/>
                  </a:lnTo>
                  <a:lnTo>
                    <a:pt x="12" y="1158"/>
                  </a:lnTo>
                  <a:lnTo>
                    <a:pt x="24" y="1200"/>
                  </a:lnTo>
                  <a:lnTo>
                    <a:pt x="41" y="1242"/>
                  </a:lnTo>
                  <a:lnTo>
                    <a:pt x="62" y="1280"/>
                  </a:lnTo>
                  <a:lnTo>
                    <a:pt x="89" y="1315"/>
                  </a:lnTo>
                  <a:lnTo>
                    <a:pt x="120" y="1349"/>
                  </a:lnTo>
                  <a:lnTo>
                    <a:pt x="143" y="1368"/>
                  </a:lnTo>
                  <a:lnTo>
                    <a:pt x="166" y="1385"/>
                  </a:lnTo>
                  <a:lnTo>
                    <a:pt x="192" y="1401"/>
                  </a:lnTo>
                  <a:lnTo>
                    <a:pt x="218" y="1414"/>
                  </a:lnTo>
                  <a:lnTo>
                    <a:pt x="0" y="1414"/>
                  </a:lnTo>
                  <a:close/>
                  <a:moveTo>
                    <a:pt x="641" y="1414"/>
                  </a:moveTo>
                  <a:lnTo>
                    <a:pt x="936" y="1414"/>
                  </a:lnTo>
                  <a:lnTo>
                    <a:pt x="906" y="1394"/>
                  </a:lnTo>
                  <a:lnTo>
                    <a:pt x="878" y="1372"/>
                  </a:lnTo>
                  <a:lnTo>
                    <a:pt x="852" y="1345"/>
                  </a:lnTo>
                  <a:lnTo>
                    <a:pt x="823" y="1310"/>
                  </a:lnTo>
                  <a:lnTo>
                    <a:pt x="799" y="1273"/>
                  </a:lnTo>
                  <a:lnTo>
                    <a:pt x="778" y="1233"/>
                  </a:lnTo>
                  <a:lnTo>
                    <a:pt x="763" y="1191"/>
                  </a:lnTo>
                  <a:lnTo>
                    <a:pt x="752" y="1147"/>
                  </a:lnTo>
                  <a:lnTo>
                    <a:pt x="745" y="1101"/>
                  </a:lnTo>
                  <a:lnTo>
                    <a:pt x="270" y="1101"/>
                  </a:lnTo>
                  <a:lnTo>
                    <a:pt x="272" y="1131"/>
                  </a:lnTo>
                  <a:lnTo>
                    <a:pt x="280" y="1159"/>
                  </a:lnTo>
                  <a:lnTo>
                    <a:pt x="291" y="1184"/>
                  </a:lnTo>
                  <a:lnTo>
                    <a:pt x="308" y="1207"/>
                  </a:lnTo>
                  <a:lnTo>
                    <a:pt x="328" y="1227"/>
                  </a:lnTo>
                  <a:lnTo>
                    <a:pt x="353" y="1245"/>
                  </a:lnTo>
                  <a:lnTo>
                    <a:pt x="382" y="1258"/>
                  </a:lnTo>
                  <a:lnTo>
                    <a:pt x="416" y="1268"/>
                  </a:lnTo>
                  <a:lnTo>
                    <a:pt x="452" y="1274"/>
                  </a:lnTo>
                  <a:lnTo>
                    <a:pt x="492" y="1276"/>
                  </a:lnTo>
                  <a:lnTo>
                    <a:pt x="527" y="1274"/>
                  </a:lnTo>
                  <a:lnTo>
                    <a:pt x="561" y="1268"/>
                  </a:lnTo>
                  <a:lnTo>
                    <a:pt x="593" y="1259"/>
                  </a:lnTo>
                  <a:lnTo>
                    <a:pt x="635" y="1238"/>
                  </a:lnTo>
                  <a:lnTo>
                    <a:pt x="674" y="1210"/>
                  </a:lnTo>
                  <a:lnTo>
                    <a:pt x="772" y="1322"/>
                  </a:lnTo>
                  <a:lnTo>
                    <a:pt x="744" y="1349"/>
                  </a:lnTo>
                  <a:lnTo>
                    <a:pt x="713" y="1373"/>
                  </a:lnTo>
                  <a:lnTo>
                    <a:pt x="679" y="1394"/>
                  </a:lnTo>
                  <a:lnTo>
                    <a:pt x="641" y="1414"/>
                  </a:lnTo>
                  <a:close/>
                  <a:moveTo>
                    <a:pt x="1282" y="1414"/>
                  </a:moveTo>
                  <a:lnTo>
                    <a:pt x="1422" y="1414"/>
                  </a:lnTo>
                  <a:lnTo>
                    <a:pt x="1356" y="1356"/>
                  </a:lnTo>
                  <a:lnTo>
                    <a:pt x="1332" y="1378"/>
                  </a:lnTo>
                  <a:lnTo>
                    <a:pt x="1307" y="1398"/>
                  </a:lnTo>
                  <a:lnTo>
                    <a:pt x="1282" y="1414"/>
                  </a:lnTo>
                  <a:close/>
                  <a:moveTo>
                    <a:pt x="2258" y="954"/>
                  </a:moveTo>
                  <a:lnTo>
                    <a:pt x="2273" y="928"/>
                  </a:lnTo>
                  <a:lnTo>
                    <a:pt x="2291" y="907"/>
                  </a:lnTo>
                  <a:lnTo>
                    <a:pt x="2312" y="890"/>
                  </a:lnTo>
                  <a:lnTo>
                    <a:pt x="2329" y="880"/>
                  </a:lnTo>
                  <a:lnTo>
                    <a:pt x="2347" y="874"/>
                  </a:lnTo>
                  <a:lnTo>
                    <a:pt x="2368" y="868"/>
                  </a:lnTo>
                  <a:lnTo>
                    <a:pt x="2390" y="867"/>
                  </a:lnTo>
                  <a:lnTo>
                    <a:pt x="2413" y="869"/>
                  </a:lnTo>
                  <a:lnTo>
                    <a:pt x="2433" y="877"/>
                  </a:lnTo>
                  <a:lnTo>
                    <a:pt x="2449" y="889"/>
                  </a:lnTo>
                  <a:lnTo>
                    <a:pt x="2463" y="905"/>
                  </a:lnTo>
                  <a:lnTo>
                    <a:pt x="2471" y="920"/>
                  </a:lnTo>
                  <a:lnTo>
                    <a:pt x="2476" y="940"/>
                  </a:lnTo>
                  <a:lnTo>
                    <a:pt x="2480" y="965"/>
                  </a:lnTo>
                  <a:lnTo>
                    <a:pt x="2482" y="993"/>
                  </a:lnTo>
                  <a:lnTo>
                    <a:pt x="2483" y="1025"/>
                  </a:lnTo>
                  <a:lnTo>
                    <a:pt x="2483" y="1414"/>
                  </a:lnTo>
                  <a:lnTo>
                    <a:pt x="2742" y="1414"/>
                  </a:lnTo>
                  <a:lnTo>
                    <a:pt x="2742" y="956"/>
                  </a:lnTo>
                  <a:lnTo>
                    <a:pt x="2739" y="916"/>
                  </a:lnTo>
                  <a:lnTo>
                    <a:pt x="2733" y="879"/>
                  </a:lnTo>
                  <a:lnTo>
                    <a:pt x="2723" y="843"/>
                  </a:lnTo>
                  <a:lnTo>
                    <a:pt x="2708" y="812"/>
                  </a:lnTo>
                  <a:lnTo>
                    <a:pt x="2689" y="782"/>
                  </a:lnTo>
                  <a:lnTo>
                    <a:pt x="2667" y="755"/>
                  </a:lnTo>
                  <a:lnTo>
                    <a:pt x="2642" y="732"/>
                  </a:lnTo>
                  <a:lnTo>
                    <a:pt x="2613" y="713"/>
                  </a:lnTo>
                  <a:lnTo>
                    <a:pt x="2582" y="696"/>
                  </a:lnTo>
                  <a:lnTo>
                    <a:pt x="2548" y="684"/>
                  </a:lnTo>
                  <a:lnTo>
                    <a:pt x="2510" y="675"/>
                  </a:lnTo>
                  <a:lnTo>
                    <a:pt x="2470" y="671"/>
                  </a:lnTo>
                  <a:lnTo>
                    <a:pt x="2425" y="668"/>
                  </a:lnTo>
                  <a:lnTo>
                    <a:pt x="2391" y="671"/>
                  </a:lnTo>
                  <a:lnTo>
                    <a:pt x="2358" y="675"/>
                  </a:lnTo>
                  <a:lnTo>
                    <a:pt x="2323" y="684"/>
                  </a:lnTo>
                  <a:lnTo>
                    <a:pt x="2290" y="697"/>
                  </a:lnTo>
                  <a:lnTo>
                    <a:pt x="2254" y="716"/>
                  </a:lnTo>
                  <a:lnTo>
                    <a:pt x="2222" y="738"/>
                  </a:lnTo>
                  <a:lnTo>
                    <a:pt x="2192" y="763"/>
                  </a:lnTo>
                  <a:lnTo>
                    <a:pt x="2169" y="741"/>
                  </a:lnTo>
                  <a:lnTo>
                    <a:pt x="2144" y="722"/>
                  </a:lnTo>
                  <a:lnTo>
                    <a:pt x="2117" y="705"/>
                  </a:lnTo>
                  <a:lnTo>
                    <a:pt x="2088" y="692"/>
                  </a:lnTo>
                  <a:lnTo>
                    <a:pt x="2057" y="682"/>
                  </a:lnTo>
                  <a:lnTo>
                    <a:pt x="2021" y="675"/>
                  </a:lnTo>
                  <a:lnTo>
                    <a:pt x="1983" y="669"/>
                  </a:lnTo>
                  <a:lnTo>
                    <a:pt x="1941" y="668"/>
                  </a:lnTo>
                  <a:lnTo>
                    <a:pt x="1902" y="671"/>
                  </a:lnTo>
                  <a:lnTo>
                    <a:pt x="1864" y="677"/>
                  </a:lnTo>
                  <a:lnTo>
                    <a:pt x="1827" y="690"/>
                  </a:lnTo>
                  <a:lnTo>
                    <a:pt x="1791" y="706"/>
                  </a:lnTo>
                  <a:lnTo>
                    <a:pt x="1760" y="722"/>
                  </a:lnTo>
                  <a:lnTo>
                    <a:pt x="1732" y="741"/>
                  </a:lnTo>
                  <a:lnTo>
                    <a:pt x="1707" y="761"/>
                  </a:lnTo>
                  <a:lnTo>
                    <a:pt x="1684" y="784"/>
                  </a:lnTo>
                  <a:lnTo>
                    <a:pt x="1569" y="683"/>
                  </a:lnTo>
                  <a:lnTo>
                    <a:pt x="1515" y="683"/>
                  </a:lnTo>
                  <a:lnTo>
                    <a:pt x="1515" y="1414"/>
                  </a:lnTo>
                  <a:lnTo>
                    <a:pt x="1771" y="1414"/>
                  </a:lnTo>
                  <a:lnTo>
                    <a:pt x="1771" y="954"/>
                  </a:lnTo>
                  <a:lnTo>
                    <a:pt x="1788" y="928"/>
                  </a:lnTo>
                  <a:lnTo>
                    <a:pt x="1807" y="907"/>
                  </a:lnTo>
                  <a:lnTo>
                    <a:pt x="1828" y="890"/>
                  </a:lnTo>
                  <a:lnTo>
                    <a:pt x="1850" y="878"/>
                  </a:lnTo>
                  <a:lnTo>
                    <a:pt x="1876" y="870"/>
                  </a:lnTo>
                  <a:lnTo>
                    <a:pt x="1904" y="867"/>
                  </a:lnTo>
                  <a:lnTo>
                    <a:pt x="1923" y="869"/>
                  </a:lnTo>
                  <a:lnTo>
                    <a:pt x="1940" y="874"/>
                  </a:lnTo>
                  <a:lnTo>
                    <a:pt x="1954" y="881"/>
                  </a:lnTo>
                  <a:lnTo>
                    <a:pt x="1965" y="891"/>
                  </a:lnTo>
                  <a:lnTo>
                    <a:pt x="1975" y="905"/>
                  </a:lnTo>
                  <a:lnTo>
                    <a:pt x="1983" y="920"/>
                  </a:lnTo>
                  <a:lnTo>
                    <a:pt x="1990" y="940"/>
                  </a:lnTo>
                  <a:lnTo>
                    <a:pt x="1994" y="965"/>
                  </a:lnTo>
                  <a:lnTo>
                    <a:pt x="1998" y="993"/>
                  </a:lnTo>
                  <a:lnTo>
                    <a:pt x="1999" y="1025"/>
                  </a:lnTo>
                  <a:lnTo>
                    <a:pt x="1999" y="1414"/>
                  </a:lnTo>
                  <a:lnTo>
                    <a:pt x="2258" y="1414"/>
                  </a:lnTo>
                  <a:lnTo>
                    <a:pt x="2258" y="9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12" name="Freeform 12"/>
            <p:cNvSpPr>
              <a:spLocks/>
            </p:cNvSpPr>
            <p:nvPr/>
          </p:nvSpPr>
          <p:spPr bwMode="auto">
            <a:xfrm>
              <a:off x="751" y="3960"/>
              <a:ext cx="15" cy="35"/>
            </a:xfrm>
            <a:custGeom>
              <a:avLst/>
              <a:gdLst>
                <a:gd name="T0" fmla="*/ 0 w 74"/>
                <a:gd name="T1" fmla="*/ 175 h 175"/>
                <a:gd name="T2" fmla="*/ 0 w 74"/>
                <a:gd name="T3" fmla="*/ 0 h 175"/>
                <a:gd name="T4" fmla="*/ 74 w 74"/>
                <a:gd name="T5" fmla="*/ 0 h 175"/>
                <a:gd name="T6" fmla="*/ 74 w 74"/>
                <a:gd name="T7" fmla="*/ 31 h 175"/>
                <a:gd name="T8" fmla="*/ 34 w 74"/>
                <a:gd name="T9" fmla="*/ 31 h 175"/>
                <a:gd name="T10" fmla="*/ 34 w 74"/>
                <a:gd name="T11" fmla="*/ 69 h 175"/>
                <a:gd name="T12" fmla="*/ 69 w 74"/>
                <a:gd name="T13" fmla="*/ 69 h 175"/>
                <a:gd name="T14" fmla="*/ 69 w 74"/>
                <a:gd name="T15" fmla="*/ 100 h 175"/>
                <a:gd name="T16" fmla="*/ 34 w 74"/>
                <a:gd name="T17" fmla="*/ 100 h 175"/>
                <a:gd name="T18" fmla="*/ 34 w 74"/>
                <a:gd name="T19" fmla="*/ 140 h 175"/>
                <a:gd name="T20" fmla="*/ 74 w 74"/>
                <a:gd name="T21" fmla="*/ 140 h 175"/>
                <a:gd name="T22" fmla="*/ 74 w 74"/>
                <a:gd name="T23" fmla="*/ 175 h 175"/>
                <a:gd name="T24" fmla="*/ 0 w 74"/>
                <a:gd name="T25" fmla="*/ 175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4" h="175">
                  <a:moveTo>
                    <a:pt x="0" y="175"/>
                  </a:moveTo>
                  <a:lnTo>
                    <a:pt x="0" y="0"/>
                  </a:lnTo>
                  <a:lnTo>
                    <a:pt x="74" y="0"/>
                  </a:lnTo>
                  <a:lnTo>
                    <a:pt x="74" y="31"/>
                  </a:lnTo>
                  <a:lnTo>
                    <a:pt x="34" y="31"/>
                  </a:lnTo>
                  <a:lnTo>
                    <a:pt x="34" y="69"/>
                  </a:lnTo>
                  <a:lnTo>
                    <a:pt x="69" y="69"/>
                  </a:lnTo>
                  <a:lnTo>
                    <a:pt x="69" y="100"/>
                  </a:lnTo>
                  <a:lnTo>
                    <a:pt x="34" y="100"/>
                  </a:lnTo>
                  <a:lnTo>
                    <a:pt x="34" y="140"/>
                  </a:lnTo>
                  <a:lnTo>
                    <a:pt x="74" y="140"/>
                  </a:lnTo>
                  <a:lnTo>
                    <a:pt x="74" y="175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13" name="Freeform 13"/>
            <p:cNvSpPr>
              <a:spLocks/>
            </p:cNvSpPr>
            <p:nvPr/>
          </p:nvSpPr>
          <p:spPr bwMode="auto">
            <a:xfrm>
              <a:off x="770" y="3972"/>
              <a:ext cx="28" cy="23"/>
            </a:xfrm>
            <a:custGeom>
              <a:avLst/>
              <a:gdLst>
                <a:gd name="T0" fmla="*/ 0 w 142"/>
                <a:gd name="T1" fmla="*/ 117 h 117"/>
                <a:gd name="T2" fmla="*/ 0 w 142"/>
                <a:gd name="T3" fmla="*/ 0 h 117"/>
                <a:gd name="T4" fmla="*/ 33 w 142"/>
                <a:gd name="T5" fmla="*/ 0 h 117"/>
                <a:gd name="T6" fmla="*/ 33 w 142"/>
                <a:gd name="T7" fmla="*/ 16 h 117"/>
                <a:gd name="T8" fmla="*/ 35 w 142"/>
                <a:gd name="T9" fmla="*/ 12 h 117"/>
                <a:gd name="T10" fmla="*/ 38 w 142"/>
                <a:gd name="T11" fmla="*/ 9 h 117"/>
                <a:gd name="T12" fmla="*/ 47 w 142"/>
                <a:gd name="T13" fmla="*/ 2 h 117"/>
                <a:gd name="T14" fmla="*/ 49 w 142"/>
                <a:gd name="T15" fmla="*/ 1 h 117"/>
                <a:gd name="T16" fmla="*/ 53 w 142"/>
                <a:gd name="T17" fmla="*/ 0 h 117"/>
                <a:gd name="T18" fmla="*/ 72 w 142"/>
                <a:gd name="T19" fmla="*/ 0 h 117"/>
                <a:gd name="T20" fmla="*/ 78 w 142"/>
                <a:gd name="T21" fmla="*/ 2 h 117"/>
                <a:gd name="T22" fmla="*/ 83 w 142"/>
                <a:gd name="T23" fmla="*/ 6 h 117"/>
                <a:gd name="T24" fmla="*/ 85 w 142"/>
                <a:gd name="T25" fmla="*/ 13 h 117"/>
                <a:gd name="T26" fmla="*/ 87 w 142"/>
                <a:gd name="T27" fmla="*/ 16 h 117"/>
                <a:gd name="T28" fmla="*/ 91 w 142"/>
                <a:gd name="T29" fmla="*/ 13 h 117"/>
                <a:gd name="T30" fmla="*/ 95 w 142"/>
                <a:gd name="T31" fmla="*/ 6 h 117"/>
                <a:gd name="T32" fmla="*/ 102 w 142"/>
                <a:gd name="T33" fmla="*/ 2 h 117"/>
                <a:gd name="T34" fmla="*/ 113 w 142"/>
                <a:gd name="T35" fmla="*/ 0 h 117"/>
                <a:gd name="T36" fmla="*/ 119 w 142"/>
                <a:gd name="T37" fmla="*/ 0 h 117"/>
                <a:gd name="T38" fmla="*/ 130 w 142"/>
                <a:gd name="T39" fmla="*/ 2 h 117"/>
                <a:gd name="T40" fmla="*/ 136 w 142"/>
                <a:gd name="T41" fmla="*/ 7 h 117"/>
                <a:gd name="T42" fmla="*/ 139 w 142"/>
                <a:gd name="T43" fmla="*/ 15 h 117"/>
                <a:gd name="T44" fmla="*/ 141 w 142"/>
                <a:gd name="T45" fmla="*/ 27 h 117"/>
                <a:gd name="T46" fmla="*/ 142 w 142"/>
                <a:gd name="T47" fmla="*/ 45 h 117"/>
                <a:gd name="T48" fmla="*/ 142 w 142"/>
                <a:gd name="T49" fmla="*/ 117 h 117"/>
                <a:gd name="T50" fmla="*/ 110 w 142"/>
                <a:gd name="T51" fmla="*/ 117 h 117"/>
                <a:gd name="T52" fmla="*/ 110 w 142"/>
                <a:gd name="T53" fmla="*/ 41 h 117"/>
                <a:gd name="T54" fmla="*/ 107 w 142"/>
                <a:gd name="T55" fmla="*/ 34 h 117"/>
                <a:gd name="T56" fmla="*/ 107 w 142"/>
                <a:gd name="T57" fmla="*/ 31 h 117"/>
                <a:gd name="T58" fmla="*/ 105 w 142"/>
                <a:gd name="T59" fmla="*/ 31 h 117"/>
                <a:gd name="T60" fmla="*/ 103 w 142"/>
                <a:gd name="T61" fmla="*/ 30 h 117"/>
                <a:gd name="T62" fmla="*/ 101 w 142"/>
                <a:gd name="T63" fmla="*/ 27 h 117"/>
                <a:gd name="T64" fmla="*/ 99 w 142"/>
                <a:gd name="T65" fmla="*/ 27 h 117"/>
                <a:gd name="T66" fmla="*/ 94 w 142"/>
                <a:gd name="T67" fmla="*/ 30 h 117"/>
                <a:gd name="T68" fmla="*/ 90 w 142"/>
                <a:gd name="T69" fmla="*/ 34 h 117"/>
                <a:gd name="T70" fmla="*/ 87 w 142"/>
                <a:gd name="T71" fmla="*/ 39 h 117"/>
                <a:gd name="T72" fmla="*/ 87 w 142"/>
                <a:gd name="T73" fmla="*/ 117 h 117"/>
                <a:gd name="T74" fmla="*/ 55 w 142"/>
                <a:gd name="T75" fmla="*/ 117 h 117"/>
                <a:gd name="T76" fmla="*/ 55 w 142"/>
                <a:gd name="T77" fmla="*/ 38 h 117"/>
                <a:gd name="T78" fmla="*/ 53 w 142"/>
                <a:gd name="T79" fmla="*/ 31 h 117"/>
                <a:gd name="T80" fmla="*/ 51 w 142"/>
                <a:gd name="T81" fmla="*/ 29 h 117"/>
                <a:gd name="T82" fmla="*/ 48 w 142"/>
                <a:gd name="T83" fmla="*/ 27 h 117"/>
                <a:gd name="T84" fmla="*/ 44 w 142"/>
                <a:gd name="T85" fmla="*/ 27 h 117"/>
                <a:gd name="T86" fmla="*/ 41 w 142"/>
                <a:gd name="T87" fmla="*/ 29 h 117"/>
                <a:gd name="T88" fmla="*/ 35 w 142"/>
                <a:gd name="T89" fmla="*/ 34 h 117"/>
                <a:gd name="T90" fmla="*/ 35 w 142"/>
                <a:gd name="T91" fmla="*/ 35 h 117"/>
                <a:gd name="T92" fmla="*/ 34 w 142"/>
                <a:gd name="T93" fmla="*/ 38 h 117"/>
                <a:gd name="T94" fmla="*/ 34 w 142"/>
                <a:gd name="T95" fmla="*/ 40 h 117"/>
                <a:gd name="T96" fmla="*/ 33 w 142"/>
                <a:gd name="T97" fmla="*/ 43 h 117"/>
                <a:gd name="T98" fmla="*/ 33 w 142"/>
                <a:gd name="T99" fmla="*/ 117 h 117"/>
                <a:gd name="T100" fmla="*/ 0 w 142"/>
                <a:gd name="T101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" h="117">
                  <a:moveTo>
                    <a:pt x="0" y="117"/>
                  </a:moveTo>
                  <a:lnTo>
                    <a:pt x="0" y="0"/>
                  </a:lnTo>
                  <a:lnTo>
                    <a:pt x="33" y="0"/>
                  </a:lnTo>
                  <a:lnTo>
                    <a:pt x="33" y="16"/>
                  </a:lnTo>
                  <a:lnTo>
                    <a:pt x="35" y="12"/>
                  </a:lnTo>
                  <a:lnTo>
                    <a:pt x="38" y="9"/>
                  </a:lnTo>
                  <a:lnTo>
                    <a:pt x="47" y="2"/>
                  </a:lnTo>
                  <a:lnTo>
                    <a:pt x="49" y="1"/>
                  </a:lnTo>
                  <a:lnTo>
                    <a:pt x="53" y="0"/>
                  </a:lnTo>
                  <a:lnTo>
                    <a:pt x="72" y="0"/>
                  </a:lnTo>
                  <a:lnTo>
                    <a:pt x="78" y="2"/>
                  </a:lnTo>
                  <a:lnTo>
                    <a:pt x="83" y="6"/>
                  </a:lnTo>
                  <a:lnTo>
                    <a:pt x="85" y="13"/>
                  </a:lnTo>
                  <a:lnTo>
                    <a:pt x="87" y="16"/>
                  </a:lnTo>
                  <a:lnTo>
                    <a:pt x="91" y="13"/>
                  </a:lnTo>
                  <a:lnTo>
                    <a:pt x="95" y="6"/>
                  </a:lnTo>
                  <a:lnTo>
                    <a:pt x="102" y="2"/>
                  </a:lnTo>
                  <a:lnTo>
                    <a:pt x="113" y="0"/>
                  </a:lnTo>
                  <a:lnTo>
                    <a:pt x="119" y="0"/>
                  </a:lnTo>
                  <a:lnTo>
                    <a:pt x="130" y="2"/>
                  </a:lnTo>
                  <a:lnTo>
                    <a:pt x="136" y="7"/>
                  </a:lnTo>
                  <a:lnTo>
                    <a:pt x="139" y="15"/>
                  </a:lnTo>
                  <a:lnTo>
                    <a:pt x="141" y="27"/>
                  </a:lnTo>
                  <a:lnTo>
                    <a:pt x="142" y="45"/>
                  </a:lnTo>
                  <a:lnTo>
                    <a:pt x="142" y="117"/>
                  </a:lnTo>
                  <a:lnTo>
                    <a:pt x="110" y="117"/>
                  </a:lnTo>
                  <a:lnTo>
                    <a:pt x="110" y="41"/>
                  </a:lnTo>
                  <a:lnTo>
                    <a:pt x="107" y="34"/>
                  </a:lnTo>
                  <a:lnTo>
                    <a:pt x="107" y="31"/>
                  </a:lnTo>
                  <a:lnTo>
                    <a:pt x="105" y="31"/>
                  </a:lnTo>
                  <a:lnTo>
                    <a:pt x="103" y="30"/>
                  </a:lnTo>
                  <a:lnTo>
                    <a:pt x="101" y="27"/>
                  </a:lnTo>
                  <a:lnTo>
                    <a:pt x="99" y="27"/>
                  </a:lnTo>
                  <a:lnTo>
                    <a:pt x="94" y="30"/>
                  </a:lnTo>
                  <a:lnTo>
                    <a:pt x="90" y="34"/>
                  </a:lnTo>
                  <a:lnTo>
                    <a:pt x="87" y="39"/>
                  </a:lnTo>
                  <a:lnTo>
                    <a:pt x="87" y="117"/>
                  </a:lnTo>
                  <a:lnTo>
                    <a:pt x="55" y="117"/>
                  </a:lnTo>
                  <a:lnTo>
                    <a:pt x="55" y="38"/>
                  </a:lnTo>
                  <a:lnTo>
                    <a:pt x="53" y="31"/>
                  </a:lnTo>
                  <a:lnTo>
                    <a:pt x="51" y="29"/>
                  </a:lnTo>
                  <a:lnTo>
                    <a:pt x="48" y="27"/>
                  </a:lnTo>
                  <a:lnTo>
                    <a:pt x="44" y="27"/>
                  </a:lnTo>
                  <a:lnTo>
                    <a:pt x="41" y="29"/>
                  </a:lnTo>
                  <a:lnTo>
                    <a:pt x="35" y="34"/>
                  </a:lnTo>
                  <a:lnTo>
                    <a:pt x="35" y="35"/>
                  </a:lnTo>
                  <a:lnTo>
                    <a:pt x="34" y="38"/>
                  </a:lnTo>
                  <a:lnTo>
                    <a:pt x="34" y="40"/>
                  </a:lnTo>
                  <a:lnTo>
                    <a:pt x="33" y="43"/>
                  </a:lnTo>
                  <a:lnTo>
                    <a:pt x="33" y="117"/>
                  </a:lnTo>
                  <a:lnTo>
                    <a:pt x="0" y="1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14" name="Freeform 14"/>
            <p:cNvSpPr>
              <a:spLocks noEditPoints="1"/>
            </p:cNvSpPr>
            <p:nvPr/>
          </p:nvSpPr>
          <p:spPr bwMode="auto">
            <a:xfrm>
              <a:off x="803" y="3972"/>
              <a:ext cx="18" cy="33"/>
            </a:xfrm>
            <a:custGeom>
              <a:avLst/>
              <a:gdLst>
                <a:gd name="T0" fmla="*/ 47 w 93"/>
                <a:gd name="T1" fmla="*/ 25 h 166"/>
                <a:gd name="T2" fmla="*/ 44 w 93"/>
                <a:gd name="T3" fmla="*/ 25 h 166"/>
                <a:gd name="T4" fmla="*/ 37 w 93"/>
                <a:gd name="T5" fmla="*/ 30 h 166"/>
                <a:gd name="T6" fmla="*/ 35 w 93"/>
                <a:gd name="T7" fmla="*/ 34 h 166"/>
                <a:gd name="T8" fmla="*/ 34 w 93"/>
                <a:gd name="T9" fmla="*/ 39 h 166"/>
                <a:gd name="T10" fmla="*/ 33 w 93"/>
                <a:gd name="T11" fmla="*/ 46 h 166"/>
                <a:gd name="T12" fmla="*/ 33 w 93"/>
                <a:gd name="T13" fmla="*/ 72 h 166"/>
                <a:gd name="T14" fmla="*/ 35 w 93"/>
                <a:gd name="T15" fmla="*/ 82 h 166"/>
                <a:gd name="T16" fmla="*/ 37 w 93"/>
                <a:gd name="T17" fmla="*/ 87 h 166"/>
                <a:gd name="T18" fmla="*/ 44 w 93"/>
                <a:gd name="T19" fmla="*/ 91 h 166"/>
                <a:gd name="T20" fmla="*/ 49 w 93"/>
                <a:gd name="T21" fmla="*/ 91 h 166"/>
                <a:gd name="T22" fmla="*/ 52 w 93"/>
                <a:gd name="T23" fmla="*/ 90 h 166"/>
                <a:gd name="T24" fmla="*/ 56 w 93"/>
                <a:gd name="T25" fmla="*/ 85 h 166"/>
                <a:gd name="T26" fmla="*/ 58 w 93"/>
                <a:gd name="T27" fmla="*/ 82 h 166"/>
                <a:gd name="T28" fmla="*/ 59 w 93"/>
                <a:gd name="T29" fmla="*/ 75 h 166"/>
                <a:gd name="T30" fmla="*/ 61 w 93"/>
                <a:gd name="T31" fmla="*/ 68 h 166"/>
                <a:gd name="T32" fmla="*/ 62 w 93"/>
                <a:gd name="T33" fmla="*/ 56 h 166"/>
                <a:gd name="T34" fmla="*/ 61 w 93"/>
                <a:gd name="T35" fmla="*/ 46 h 166"/>
                <a:gd name="T36" fmla="*/ 59 w 93"/>
                <a:gd name="T37" fmla="*/ 39 h 166"/>
                <a:gd name="T38" fmla="*/ 58 w 93"/>
                <a:gd name="T39" fmla="*/ 34 h 166"/>
                <a:gd name="T40" fmla="*/ 56 w 93"/>
                <a:gd name="T41" fmla="*/ 30 h 166"/>
                <a:gd name="T42" fmla="*/ 54 w 93"/>
                <a:gd name="T43" fmla="*/ 27 h 166"/>
                <a:gd name="T44" fmla="*/ 51 w 93"/>
                <a:gd name="T45" fmla="*/ 25 h 166"/>
                <a:gd name="T46" fmla="*/ 47 w 93"/>
                <a:gd name="T47" fmla="*/ 25 h 166"/>
                <a:gd name="T48" fmla="*/ 0 w 93"/>
                <a:gd name="T49" fmla="*/ 166 h 166"/>
                <a:gd name="T50" fmla="*/ 0 w 93"/>
                <a:gd name="T51" fmla="*/ 0 h 166"/>
                <a:gd name="T52" fmla="*/ 33 w 93"/>
                <a:gd name="T53" fmla="*/ 0 h 166"/>
                <a:gd name="T54" fmla="*/ 33 w 93"/>
                <a:gd name="T55" fmla="*/ 16 h 166"/>
                <a:gd name="T56" fmla="*/ 35 w 93"/>
                <a:gd name="T57" fmla="*/ 12 h 166"/>
                <a:gd name="T58" fmla="*/ 37 w 93"/>
                <a:gd name="T59" fmla="*/ 9 h 166"/>
                <a:gd name="T60" fmla="*/ 44 w 93"/>
                <a:gd name="T61" fmla="*/ 2 h 166"/>
                <a:gd name="T62" fmla="*/ 51 w 93"/>
                <a:gd name="T63" fmla="*/ 0 h 166"/>
                <a:gd name="T64" fmla="*/ 58 w 93"/>
                <a:gd name="T65" fmla="*/ 0 h 166"/>
                <a:gd name="T66" fmla="*/ 68 w 93"/>
                <a:gd name="T67" fmla="*/ 1 h 166"/>
                <a:gd name="T68" fmla="*/ 77 w 93"/>
                <a:gd name="T69" fmla="*/ 4 h 166"/>
                <a:gd name="T70" fmla="*/ 84 w 93"/>
                <a:gd name="T71" fmla="*/ 13 h 166"/>
                <a:gd name="T72" fmla="*/ 90 w 93"/>
                <a:gd name="T73" fmla="*/ 26 h 166"/>
                <a:gd name="T74" fmla="*/ 92 w 93"/>
                <a:gd name="T75" fmla="*/ 42 h 166"/>
                <a:gd name="T76" fmla="*/ 93 w 93"/>
                <a:gd name="T77" fmla="*/ 60 h 166"/>
                <a:gd name="T78" fmla="*/ 92 w 93"/>
                <a:gd name="T79" fmla="*/ 78 h 166"/>
                <a:gd name="T80" fmla="*/ 90 w 93"/>
                <a:gd name="T81" fmla="*/ 93 h 166"/>
                <a:gd name="T82" fmla="*/ 84 w 93"/>
                <a:gd name="T83" fmla="*/ 106 h 166"/>
                <a:gd name="T84" fmla="*/ 77 w 93"/>
                <a:gd name="T85" fmla="*/ 113 h 166"/>
                <a:gd name="T86" fmla="*/ 68 w 93"/>
                <a:gd name="T87" fmla="*/ 118 h 166"/>
                <a:gd name="T88" fmla="*/ 58 w 93"/>
                <a:gd name="T89" fmla="*/ 120 h 166"/>
                <a:gd name="T90" fmla="*/ 52 w 93"/>
                <a:gd name="T91" fmla="*/ 120 h 166"/>
                <a:gd name="T92" fmla="*/ 48 w 93"/>
                <a:gd name="T93" fmla="*/ 119 h 166"/>
                <a:gd name="T94" fmla="*/ 44 w 93"/>
                <a:gd name="T95" fmla="*/ 114 h 166"/>
                <a:gd name="T96" fmla="*/ 41 w 93"/>
                <a:gd name="T97" fmla="*/ 112 h 166"/>
                <a:gd name="T98" fmla="*/ 36 w 93"/>
                <a:gd name="T99" fmla="*/ 108 h 166"/>
                <a:gd name="T100" fmla="*/ 34 w 93"/>
                <a:gd name="T101" fmla="*/ 104 h 166"/>
                <a:gd name="T102" fmla="*/ 33 w 93"/>
                <a:gd name="T103" fmla="*/ 100 h 166"/>
                <a:gd name="T104" fmla="*/ 33 w 93"/>
                <a:gd name="T105" fmla="*/ 166 h 166"/>
                <a:gd name="T106" fmla="*/ 0 w 93"/>
                <a:gd name="T107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3" h="166">
                  <a:moveTo>
                    <a:pt x="47" y="25"/>
                  </a:moveTo>
                  <a:lnTo>
                    <a:pt x="44" y="25"/>
                  </a:lnTo>
                  <a:lnTo>
                    <a:pt x="37" y="30"/>
                  </a:lnTo>
                  <a:lnTo>
                    <a:pt x="35" y="34"/>
                  </a:lnTo>
                  <a:lnTo>
                    <a:pt x="34" y="39"/>
                  </a:lnTo>
                  <a:lnTo>
                    <a:pt x="33" y="46"/>
                  </a:lnTo>
                  <a:lnTo>
                    <a:pt x="33" y="72"/>
                  </a:lnTo>
                  <a:lnTo>
                    <a:pt x="35" y="82"/>
                  </a:lnTo>
                  <a:lnTo>
                    <a:pt x="37" y="87"/>
                  </a:lnTo>
                  <a:lnTo>
                    <a:pt x="44" y="91"/>
                  </a:lnTo>
                  <a:lnTo>
                    <a:pt x="49" y="91"/>
                  </a:lnTo>
                  <a:lnTo>
                    <a:pt x="52" y="90"/>
                  </a:lnTo>
                  <a:lnTo>
                    <a:pt x="56" y="85"/>
                  </a:lnTo>
                  <a:lnTo>
                    <a:pt x="58" y="82"/>
                  </a:lnTo>
                  <a:lnTo>
                    <a:pt x="59" y="75"/>
                  </a:lnTo>
                  <a:lnTo>
                    <a:pt x="61" y="68"/>
                  </a:lnTo>
                  <a:lnTo>
                    <a:pt x="62" y="56"/>
                  </a:lnTo>
                  <a:lnTo>
                    <a:pt x="61" y="46"/>
                  </a:lnTo>
                  <a:lnTo>
                    <a:pt x="59" y="39"/>
                  </a:lnTo>
                  <a:lnTo>
                    <a:pt x="58" y="34"/>
                  </a:lnTo>
                  <a:lnTo>
                    <a:pt x="56" y="30"/>
                  </a:lnTo>
                  <a:lnTo>
                    <a:pt x="54" y="27"/>
                  </a:lnTo>
                  <a:lnTo>
                    <a:pt x="51" y="25"/>
                  </a:lnTo>
                  <a:lnTo>
                    <a:pt x="47" y="25"/>
                  </a:lnTo>
                  <a:close/>
                  <a:moveTo>
                    <a:pt x="0" y="166"/>
                  </a:moveTo>
                  <a:lnTo>
                    <a:pt x="0" y="0"/>
                  </a:lnTo>
                  <a:lnTo>
                    <a:pt x="33" y="0"/>
                  </a:lnTo>
                  <a:lnTo>
                    <a:pt x="33" y="16"/>
                  </a:lnTo>
                  <a:lnTo>
                    <a:pt x="35" y="12"/>
                  </a:lnTo>
                  <a:lnTo>
                    <a:pt x="37" y="9"/>
                  </a:lnTo>
                  <a:lnTo>
                    <a:pt x="44" y="2"/>
                  </a:lnTo>
                  <a:lnTo>
                    <a:pt x="51" y="0"/>
                  </a:lnTo>
                  <a:lnTo>
                    <a:pt x="58" y="0"/>
                  </a:lnTo>
                  <a:lnTo>
                    <a:pt x="68" y="1"/>
                  </a:lnTo>
                  <a:lnTo>
                    <a:pt x="77" y="4"/>
                  </a:lnTo>
                  <a:lnTo>
                    <a:pt x="84" y="13"/>
                  </a:lnTo>
                  <a:lnTo>
                    <a:pt x="90" y="26"/>
                  </a:lnTo>
                  <a:lnTo>
                    <a:pt x="92" y="42"/>
                  </a:lnTo>
                  <a:lnTo>
                    <a:pt x="93" y="60"/>
                  </a:lnTo>
                  <a:lnTo>
                    <a:pt x="92" y="78"/>
                  </a:lnTo>
                  <a:lnTo>
                    <a:pt x="90" y="93"/>
                  </a:lnTo>
                  <a:lnTo>
                    <a:pt x="84" y="106"/>
                  </a:lnTo>
                  <a:lnTo>
                    <a:pt x="77" y="113"/>
                  </a:lnTo>
                  <a:lnTo>
                    <a:pt x="68" y="118"/>
                  </a:lnTo>
                  <a:lnTo>
                    <a:pt x="58" y="120"/>
                  </a:lnTo>
                  <a:lnTo>
                    <a:pt x="52" y="120"/>
                  </a:lnTo>
                  <a:lnTo>
                    <a:pt x="48" y="119"/>
                  </a:lnTo>
                  <a:lnTo>
                    <a:pt x="44" y="114"/>
                  </a:lnTo>
                  <a:lnTo>
                    <a:pt x="41" y="112"/>
                  </a:lnTo>
                  <a:lnTo>
                    <a:pt x="36" y="108"/>
                  </a:lnTo>
                  <a:lnTo>
                    <a:pt x="34" y="104"/>
                  </a:lnTo>
                  <a:lnTo>
                    <a:pt x="33" y="100"/>
                  </a:lnTo>
                  <a:lnTo>
                    <a:pt x="33" y="166"/>
                  </a:lnTo>
                  <a:lnTo>
                    <a:pt x="0" y="16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15" name="Freeform 15"/>
            <p:cNvSpPr>
              <a:spLocks/>
            </p:cNvSpPr>
            <p:nvPr/>
          </p:nvSpPr>
          <p:spPr bwMode="auto">
            <a:xfrm>
              <a:off x="825" y="3971"/>
              <a:ext cx="12" cy="24"/>
            </a:xfrm>
            <a:custGeom>
              <a:avLst/>
              <a:gdLst>
                <a:gd name="T0" fmla="*/ 0 w 58"/>
                <a:gd name="T1" fmla="*/ 121 h 121"/>
                <a:gd name="T2" fmla="*/ 0 w 58"/>
                <a:gd name="T3" fmla="*/ 4 h 121"/>
                <a:gd name="T4" fmla="*/ 29 w 58"/>
                <a:gd name="T5" fmla="*/ 4 h 121"/>
                <a:gd name="T6" fmla="*/ 29 w 58"/>
                <a:gd name="T7" fmla="*/ 24 h 121"/>
                <a:gd name="T8" fmla="*/ 40 w 58"/>
                <a:gd name="T9" fmla="*/ 6 h 121"/>
                <a:gd name="T10" fmla="*/ 49 w 58"/>
                <a:gd name="T11" fmla="*/ 2 h 121"/>
                <a:gd name="T12" fmla="*/ 58 w 58"/>
                <a:gd name="T13" fmla="*/ 0 h 121"/>
                <a:gd name="T14" fmla="*/ 58 w 58"/>
                <a:gd name="T15" fmla="*/ 31 h 121"/>
                <a:gd name="T16" fmla="*/ 50 w 58"/>
                <a:gd name="T17" fmla="*/ 31 h 121"/>
                <a:gd name="T18" fmla="*/ 46 w 58"/>
                <a:gd name="T19" fmla="*/ 33 h 121"/>
                <a:gd name="T20" fmla="*/ 42 w 58"/>
                <a:gd name="T21" fmla="*/ 35 h 121"/>
                <a:gd name="T22" fmla="*/ 40 w 58"/>
                <a:gd name="T23" fmla="*/ 36 h 121"/>
                <a:gd name="T24" fmla="*/ 38 w 58"/>
                <a:gd name="T25" fmla="*/ 38 h 121"/>
                <a:gd name="T26" fmla="*/ 35 w 58"/>
                <a:gd name="T27" fmla="*/ 45 h 121"/>
                <a:gd name="T28" fmla="*/ 34 w 58"/>
                <a:gd name="T29" fmla="*/ 54 h 121"/>
                <a:gd name="T30" fmla="*/ 32 w 58"/>
                <a:gd name="T31" fmla="*/ 66 h 121"/>
                <a:gd name="T32" fmla="*/ 32 w 58"/>
                <a:gd name="T33" fmla="*/ 121 h 121"/>
                <a:gd name="T34" fmla="*/ 0 w 58"/>
                <a:gd name="T35" fmla="*/ 12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121">
                  <a:moveTo>
                    <a:pt x="0" y="121"/>
                  </a:moveTo>
                  <a:lnTo>
                    <a:pt x="0" y="4"/>
                  </a:lnTo>
                  <a:lnTo>
                    <a:pt x="29" y="4"/>
                  </a:lnTo>
                  <a:lnTo>
                    <a:pt x="29" y="24"/>
                  </a:lnTo>
                  <a:lnTo>
                    <a:pt x="40" y="6"/>
                  </a:lnTo>
                  <a:lnTo>
                    <a:pt x="49" y="2"/>
                  </a:lnTo>
                  <a:lnTo>
                    <a:pt x="58" y="0"/>
                  </a:lnTo>
                  <a:lnTo>
                    <a:pt x="58" y="31"/>
                  </a:lnTo>
                  <a:lnTo>
                    <a:pt x="50" y="31"/>
                  </a:lnTo>
                  <a:lnTo>
                    <a:pt x="46" y="33"/>
                  </a:lnTo>
                  <a:lnTo>
                    <a:pt x="42" y="35"/>
                  </a:lnTo>
                  <a:lnTo>
                    <a:pt x="40" y="36"/>
                  </a:lnTo>
                  <a:lnTo>
                    <a:pt x="38" y="38"/>
                  </a:lnTo>
                  <a:lnTo>
                    <a:pt x="35" y="45"/>
                  </a:lnTo>
                  <a:lnTo>
                    <a:pt x="34" y="54"/>
                  </a:lnTo>
                  <a:lnTo>
                    <a:pt x="32" y="66"/>
                  </a:lnTo>
                  <a:lnTo>
                    <a:pt x="32" y="121"/>
                  </a:lnTo>
                  <a:lnTo>
                    <a:pt x="0" y="12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16" name="Freeform 16"/>
            <p:cNvSpPr>
              <a:spLocks noEditPoints="1"/>
            </p:cNvSpPr>
            <p:nvPr/>
          </p:nvSpPr>
          <p:spPr bwMode="auto">
            <a:xfrm>
              <a:off x="838" y="3971"/>
              <a:ext cx="20" cy="25"/>
            </a:xfrm>
            <a:custGeom>
              <a:avLst/>
              <a:gdLst>
                <a:gd name="T0" fmla="*/ 69 w 98"/>
                <a:gd name="T1" fmla="*/ 52 h 124"/>
                <a:gd name="T2" fmla="*/ 67 w 98"/>
                <a:gd name="T3" fmla="*/ 42 h 124"/>
                <a:gd name="T4" fmla="*/ 63 w 98"/>
                <a:gd name="T5" fmla="*/ 31 h 124"/>
                <a:gd name="T6" fmla="*/ 61 w 98"/>
                <a:gd name="T7" fmla="*/ 30 h 124"/>
                <a:gd name="T8" fmla="*/ 60 w 98"/>
                <a:gd name="T9" fmla="*/ 28 h 124"/>
                <a:gd name="T10" fmla="*/ 58 w 98"/>
                <a:gd name="T11" fmla="*/ 27 h 124"/>
                <a:gd name="T12" fmla="*/ 54 w 98"/>
                <a:gd name="T13" fmla="*/ 26 h 124"/>
                <a:gd name="T14" fmla="*/ 51 w 98"/>
                <a:gd name="T15" fmla="*/ 26 h 124"/>
                <a:gd name="T16" fmla="*/ 46 w 98"/>
                <a:gd name="T17" fmla="*/ 27 h 124"/>
                <a:gd name="T18" fmla="*/ 43 w 98"/>
                <a:gd name="T19" fmla="*/ 28 h 124"/>
                <a:gd name="T20" fmla="*/ 40 w 98"/>
                <a:gd name="T21" fmla="*/ 31 h 124"/>
                <a:gd name="T22" fmla="*/ 33 w 98"/>
                <a:gd name="T23" fmla="*/ 42 h 124"/>
                <a:gd name="T24" fmla="*/ 32 w 98"/>
                <a:gd name="T25" fmla="*/ 46 h 124"/>
                <a:gd name="T26" fmla="*/ 31 w 98"/>
                <a:gd name="T27" fmla="*/ 52 h 124"/>
                <a:gd name="T28" fmla="*/ 69 w 98"/>
                <a:gd name="T29" fmla="*/ 52 h 124"/>
                <a:gd name="T30" fmla="*/ 31 w 98"/>
                <a:gd name="T31" fmla="*/ 73 h 124"/>
                <a:gd name="T32" fmla="*/ 33 w 98"/>
                <a:gd name="T33" fmla="*/ 85 h 124"/>
                <a:gd name="T34" fmla="*/ 38 w 98"/>
                <a:gd name="T35" fmla="*/ 93 h 124"/>
                <a:gd name="T36" fmla="*/ 40 w 98"/>
                <a:gd name="T37" fmla="*/ 96 h 124"/>
                <a:gd name="T38" fmla="*/ 42 w 98"/>
                <a:gd name="T39" fmla="*/ 98 h 124"/>
                <a:gd name="T40" fmla="*/ 44 w 98"/>
                <a:gd name="T41" fmla="*/ 100 h 124"/>
                <a:gd name="T42" fmla="*/ 48 w 98"/>
                <a:gd name="T43" fmla="*/ 101 h 124"/>
                <a:gd name="T44" fmla="*/ 51 w 98"/>
                <a:gd name="T45" fmla="*/ 101 h 124"/>
                <a:gd name="T46" fmla="*/ 58 w 98"/>
                <a:gd name="T47" fmla="*/ 98 h 124"/>
                <a:gd name="T48" fmla="*/ 60 w 98"/>
                <a:gd name="T49" fmla="*/ 95 h 124"/>
                <a:gd name="T50" fmla="*/ 62 w 98"/>
                <a:gd name="T51" fmla="*/ 94 h 124"/>
                <a:gd name="T52" fmla="*/ 63 w 98"/>
                <a:gd name="T53" fmla="*/ 93 h 124"/>
                <a:gd name="T54" fmla="*/ 65 w 98"/>
                <a:gd name="T55" fmla="*/ 88 h 124"/>
                <a:gd name="T56" fmla="*/ 65 w 98"/>
                <a:gd name="T57" fmla="*/ 86 h 124"/>
                <a:gd name="T58" fmla="*/ 94 w 98"/>
                <a:gd name="T59" fmla="*/ 86 h 124"/>
                <a:gd name="T60" fmla="*/ 91 w 98"/>
                <a:gd name="T61" fmla="*/ 97 h 124"/>
                <a:gd name="T62" fmla="*/ 86 w 98"/>
                <a:gd name="T63" fmla="*/ 107 h 124"/>
                <a:gd name="T64" fmla="*/ 80 w 98"/>
                <a:gd name="T65" fmla="*/ 115 h 124"/>
                <a:gd name="T66" fmla="*/ 71 w 98"/>
                <a:gd name="T67" fmla="*/ 120 h 124"/>
                <a:gd name="T68" fmla="*/ 60 w 98"/>
                <a:gd name="T69" fmla="*/ 123 h 124"/>
                <a:gd name="T70" fmla="*/ 49 w 98"/>
                <a:gd name="T71" fmla="*/ 124 h 124"/>
                <a:gd name="T72" fmla="*/ 35 w 98"/>
                <a:gd name="T73" fmla="*/ 122 h 124"/>
                <a:gd name="T74" fmla="*/ 24 w 98"/>
                <a:gd name="T75" fmla="*/ 116 h 124"/>
                <a:gd name="T76" fmla="*/ 14 w 98"/>
                <a:gd name="T77" fmla="*/ 107 h 124"/>
                <a:gd name="T78" fmla="*/ 6 w 98"/>
                <a:gd name="T79" fmla="*/ 94 h 124"/>
                <a:gd name="T80" fmla="*/ 2 w 98"/>
                <a:gd name="T81" fmla="*/ 79 h 124"/>
                <a:gd name="T82" fmla="*/ 0 w 98"/>
                <a:gd name="T83" fmla="*/ 64 h 124"/>
                <a:gd name="T84" fmla="*/ 2 w 98"/>
                <a:gd name="T85" fmla="*/ 46 h 124"/>
                <a:gd name="T86" fmla="*/ 6 w 98"/>
                <a:gd name="T87" fmla="*/ 30 h 124"/>
                <a:gd name="T88" fmla="*/ 14 w 98"/>
                <a:gd name="T89" fmla="*/ 17 h 124"/>
                <a:gd name="T90" fmla="*/ 24 w 98"/>
                <a:gd name="T91" fmla="*/ 8 h 124"/>
                <a:gd name="T92" fmla="*/ 35 w 98"/>
                <a:gd name="T93" fmla="*/ 2 h 124"/>
                <a:gd name="T94" fmla="*/ 49 w 98"/>
                <a:gd name="T95" fmla="*/ 0 h 124"/>
                <a:gd name="T96" fmla="*/ 64 w 98"/>
                <a:gd name="T97" fmla="*/ 2 h 124"/>
                <a:gd name="T98" fmla="*/ 77 w 98"/>
                <a:gd name="T99" fmla="*/ 8 h 124"/>
                <a:gd name="T100" fmla="*/ 86 w 98"/>
                <a:gd name="T101" fmla="*/ 17 h 124"/>
                <a:gd name="T102" fmla="*/ 90 w 98"/>
                <a:gd name="T103" fmla="*/ 27 h 124"/>
                <a:gd name="T104" fmla="*/ 94 w 98"/>
                <a:gd name="T105" fmla="*/ 38 h 124"/>
                <a:gd name="T106" fmla="*/ 97 w 98"/>
                <a:gd name="T107" fmla="*/ 50 h 124"/>
                <a:gd name="T108" fmla="*/ 98 w 98"/>
                <a:gd name="T109" fmla="*/ 66 h 124"/>
                <a:gd name="T110" fmla="*/ 98 w 98"/>
                <a:gd name="T111" fmla="*/ 73 h 124"/>
                <a:gd name="T112" fmla="*/ 31 w 98"/>
                <a:gd name="T113" fmla="*/ 73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8" h="124">
                  <a:moveTo>
                    <a:pt x="69" y="52"/>
                  </a:moveTo>
                  <a:lnTo>
                    <a:pt x="67" y="42"/>
                  </a:lnTo>
                  <a:lnTo>
                    <a:pt x="63" y="31"/>
                  </a:lnTo>
                  <a:lnTo>
                    <a:pt x="61" y="30"/>
                  </a:lnTo>
                  <a:lnTo>
                    <a:pt x="60" y="28"/>
                  </a:lnTo>
                  <a:lnTo>
                    <a:pt x="58" y="27"/>
                  </a:lnTo>
                  <a:lnTo>
                    <a:pt x="54" y="26"/>
                  </a:lnTo>
                  <a:lnTo>
                    <a:pt x="51" y="26"/>
                  </a:lnTo>
                  <a:lnTo>
                    <a:pt x="46" y="27"/>
                  </a:lnTo>
                  <a:lnTo>
                    <a:pt x="43" y="28"/>
                  </a:lnTo>
                  <a:lnTo>
                    <a:pt x="40" y="31"/>
                  </a:lnTo>
                  <a:lnTo>
                    <a:pt x="33" y="42"/>
                  </a:lnTo>
                  <a:lnTo>
                    <a:pt x="32" y="46"/>
                  </a:lnTo>
                  <a:lnTo>
                    <a:pt x="31" y="52"/>
                  </a:lnTo>
                  <a:lnTo>
                    <a:pt x="69" y="52"/>
                  </a:lnTo>
                  <a:close/>
                  <a:moveTo>
                    <a:pt x="31" y="73"/>
                  </a:moveTo>
                  <a:lnTo>
                    <a:pt x="33" y="85"/>
                  </a:lnTo>
                  <a:lnTo>
                    <a:pt x="38" y="93"/>
                  </a:lnTo>
                  <a:lnTo>
                    <a:pt x="40" y="96"/>
                  </a:lnTo>
                  <a:lnTo>
                    <a:pt x="42" y="98"/>
                  </a:lnTo>
                  <a:lnTo>
                    <a:pt x="44" y="100"/>
                  </a:lnTo>
                  <a:lnTo>
                    <a:pt x="48" y="101"/>
                  </a:lnTo>
                  <a:lnTo>
                    <a:pt x="51" y="101"/>
                  </a:lnTo>
                  <a:lnTo>
                    <a:pt x="58" y="98"/>
                  </a:lnTo>
                  <a:lnTo>
                    <a:pt x="60" y="95"/>
                  </a:lnTo>
                  <a:lnTo>
                    <a:pt x="62" y="94"/>
                  </a:lnTo>
                  <a:lnTo>
                    <a:pt x="63" y="93"/>
                  </a:lnTo>
                  <a:lnTo>
                    <a:pt x="65" y="88"/>
                  </a:lnTo>
                  <a:lnTo>
                    <a:pt x="65" y="86"/>
                  </a:lnTo>
                  <a:lnTo>
                    <a:pt x="94" y="86"/>
                  </a:lnTo>
                  <a:lnTo>
                    <a:pt x="91" y="97"/>
                  </a:lnTo>
                  <a:lnTo>
                    <a:pt x="86" y="107"/>
                  </a:lnTo>
                  <a:lnTo>
                    <a:pt x="80" y="115"/>
                  </a:lnTo>
                  <a:lnTo>
                    <a:pt x="71" y="120"/>
                  </a:lnTo>
                  <a:lnTo>
                    <a:pt x="60" y="123"/>
                  </a:lnTo>
                  <a:lnTo>
                    <a:pt x="49" y="124"/>
                  </a:lnTo>
                  <a:lnTo>
                    <a:pt x="35" y="122"/>
                  </a:lnTo>
                  <a:lnTo>
                    <a:pt x="24" y="116"/>
                  </a:lnTo>
                  <a:lnTo>
                    <a:pt x="14" y="107"/>
                  </a:lnTo>
                  <a:lnTo>
                    <a:pt x="6" y="94"/>
                  </a:lnTo>
                  <a:lnTo>
                    <a:pt x="2" y="79"/>
                  </a:lnTo>
                  <a:lnTo>
                    <a:pt x="0" y="64"/>
                  </a:lnTo>
                  <a:lnTo>
                    <a:pt x="2" y="46"/>
                  </a:lnTo>
                  <a:lnTo>
                    <a:pt x="6" y="30"/>
                  </a:lnTo>
                  <a:lnTo>
                    <a:pt x="14" y="17"/>
                  </a:lnTo>
                  <a:lnTo>
                    <a:pt x="24" y="8"/>
                  </a:lnTo>
                  <a:lnTo>
                    <a:pt x="35" y="2"/>
                  </a:lnTo>
                  <a:lnTo>
                    <a:pt x="49" y="0"/>
                  </a:lnTo>
                  <a:lnTo>
                    <a:pt x="64" y="2"/>
                  </a:lnTo>
                  <a:lnTo>
                    <a:pt x="77" y="8"/>
                  </a:lnTo>
                  <a:lnTo>
                    <a:pt x="86" y="17"/>
                  </a:lnTo>
                  <a:lnTo>
                    <a:pt x="90" y="27"/>
                  </a:lnTo>
                  <a:lnTo>
                    <a:pt x="94" y="38"/>
                  </a:lnTo>
                  <a:lnTo>
                    <a:pt x="97" y="50"/>
                  </a:lnTo>
                  <a:lnTo>
                    <a:pt x="98" y="66"/>
                  </a:lnTo>
                  <a:lnTo>
                    <a:pt x="98" y="73"/>
                  </a:lnTo>
                  <a:lnTo>
                    <a:pt x="31" y="7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17" name="Freeform 17"/>
            <p:cNvSpPr>
              <a:spLocks/>
            </p:cNvSpPr>
            <p:nvPr/>
          </p:nvSpPr>
          <p:spPr bwMode="auto">
            <a:xfrm>
              <a:off x="859" y="3971"/>
              <a:ext cx="15" cy="25"/>
            </a:xfrm>
            <a:custGeom>
              <a:avLst/>
              <a:gdLst>
                <a:gd name="T0" fmla="*/ 0 w 75"/>
                <a:gd name="T1" fmla="*/ 113 h 124"/>
                <a:gd name="T2" fmla="*/ 15 w 75"/>
                <a:gd name="T3" fmla="*/ 86 h 124"/>
                <a:gd name="T4" fmla="*/ 22 w 75"/>
                <a:gd name="T5" fmla="*/ 91 h 124"/>
                <a:gd name="T6" fmla="*/ 30 w 75"/>
                <a:gd name="T7" fmla="*/ 95 h 124"/>
                <a:gd name="T8" fmla="*/ 38 w 75"/>
                <a:gd name="T9" fmla="*/ 95 h 124"/>
                <a:gd name="T10" fmla="*/ 42 w 75"/>
                <a:gd name="T11" fmla="*/ 92 h 124"/>
                <a:gd name="T12" fmla="*/ 43 w 75"/>
                <a:gd name="T13" fmla="*/ 89 h 124"/>
                <a:gd name="T14" fmla="*/ 44 w 75"/>
                <a:gd name="T15" fmla="*/ 88 h 124"/>
                <a:gd name="T16" fmla="*/ 44 w 75"/>
                <a:gd name="T17" fmla="*/ 86 h 124"/>
                <a:gd name="T18" fmla="*/ 42 w 75"/>
                <a:gd name="T19" fmla="*/ 82 h 124"/>
                <a:gd name="T20" fmla="*/ 38 w 75"/>
                <a:gd name="T21" fmla="*/ 79 h 124"/>
                <a:gd name="T22" fmla="*/ 29 w 75"/>
                <a:gd name="T23" fmla="*/ 73 h 124"/>
                <a:gd name="T24" fmla="*/ 28 w 75"/>
                <a:gd name="T25" fmla="*/ 73 h 124"/>
                <a:gd name="T26" fmla="*/ 26 w 75"/>
                <a:gd name="T27" fmla="*/ 71 h 124"/>
                <a:gd name="T28" fmla="*/ 26 w 75"/>
                <a:gd name="T29" fmla="*/ 69 h 124"/>
                <a:gd name="T30" fmla="*/ 15 w 75"/>
                <a:gd name="T31" fmla="*/ 63 h 124"/>
                <a:gd name="T32" fmla="*/ 12 w 75"/>
                <a:gd name="T33" fmla="*/ 58 h 124"/>
                <a:gd name="T34" fmla="*/ 9 w 75"/>
                <a:gd name="T35" fmla="*/ 55 h 124"/>
                <a:gd name="T36" fmla="*/ 6 w 75"/>
                <a:gd name="T37" fmla="*/ 49 h 124"/>
                <a:gd name="T38" fmla="*/ 4 w 75"/>
                <a:gd name="T39" fmla="*/ 38 h 124"/>
                <a:gd name="T40" fmla="*/ 5 w 75"/>
                <a:gd name="T41" fmla="*/ 27 h 124"/>
                <a:gd name="T42" fmla="*/ 9 w 75"/>
                <a:gd name="T43" fmla="*/ 18 h 124"/>
                <a:gd name="T44" fmla="*/ 15 w 75"/>
                <a:gd name="T45" fmla="*/ 11 h 124"/>
                <a:gd name="T46" fmla="*/ 23 w 75"/>
                <a:gd name="T47" fmla="*/ 5 h 124"/>
                <a:gd name="T48" fmla="*/ 32 w 75"/>
                <a:gd name="T49" fmla="*/ 1 h 124"/>
                <a:gd name="T50" fmla="*/ 44 w 75"/>
                <a:gd name="T51" fmla="*/ 0 h 124"/>
                <a:gd name="T52" fmla="*/ 48 w 75"/>
                <a:gd name="T53" fmla="*/ 0 h 124"/>
                <a:gd name="T54" fmla="*/ 52 w 75"/>
                <a:gd name="T55" fmla="*/ 2 h 124"/>
                <a:gd name="T56" fmla="*/ 56 w 75"/>
                <a:gd name="T57" fmla="*/ 4 h 124"/>
                <a:gd name="T58" fmla="*/ 61 w 75"/>
                <a:gd name="T59" fmla="*/ 4 h 124"/>
                <a:gd name="T60" fmla="*/ 67 w 75"/>
                <a:gd name="T61" fmla="*/ 8 h 124"/>
                <a:gd name="T62" fmla="*/ 72 w 75"/>
                <a:gd name="T63" fmla="*/ 9 h 124"/>
                <a:gd name="T64" fmla="*/ 75 w 75"/>
                <a:gd name="T65" fmla="*/ 11 h 124"/>
                <a:gd name="T66" fmla="*/ 61 w 75"/>
                <a:gd name="T67" fmla="*/ 35 h 124"/>
                <a:gd name="T68" fmla="*/ 58 w 75"/>
                <a:gd name="T69" fmla="*/ 31 h 124"/>
                <a:gd name="T70" fmla="*/ 52 w 75"/>
                <a:gd name="T71" fmla="*/ 29 h 124"/>
                <a:gd name="T72" fmla="*/ 48 w 75"/>
                <a:gd name="T73" fmla="*/ 26 h 124"/>
                <a:gd name="T74" fmla="*/ 44 w 75"/>
                <a:gd name="T75" fmla="*/ 26 h 124"/>
                <a:gd name="T76" fmla="*/ 41 w 75"/>
                <a:gd name="T77" fmla="*/ 29 h 124"/>
                <a:gd name="T78" fmla="*/ 38 w 75"/>
                <a:gd name="T79" fmla="*/ 29 h 124"/>
                <a:gd name="T80" fmla="*/ 38 w 75"/>
                <a:gd name="T81" fmla="*/ 30 h 124"/>
                <a:gd name="T82" fmla="*/ 35 w 75"/>
                <a:gd name="T83" fmla="*/ 34 h 124"/>
                <a:gd name="T84" fmla="*/ 35 w 75"/>
                <a:gd name="T85" fmla="*/ 35 h 124"/>
                <a:gd name="T86" fmla="*/ 37 w 75"/>
                <a:gd name="T87" fmla="*/ 39 h 124"/>
                <a:gd name="T88" fmla="*/ 39 w 75"/>
                <a:gd name="T89" fmla="*/ 42 h 124"/>
                <a:gd name="T90" fmla="*/ 46 w 75"/>
                <a:gd name="T91" fmla="*/ 46 h 124"/>
                <a:gd name="T92" fmla="*/ 48 w 75"/>
                <a:gd name="T93" fmla="*/ 48 h 124"/>
                <a:gd name="T94" fmla="*/ 51 w 75"/>
                <a:gd name="T95" fmla="*/ 49 h 124"/>
                <a:gd name="T96" fmla="*/ 52 w 75"/>
                <a:gd name="T97" fmla="*/ 49 h 124"/>
                <a:gd name="T98" fmla="*/ 63 w 75"/>
                <a:gd name="T99" fmla="*/ 58 h 124"/>
                <a:gd name="T100" fmla="*/ 70 w 75"/>
                <a:gd name="T101" fmla="*/ 66 h 124"/>
                <a:gd name="T102" fmla="*/ 74 w 75"/>
                <a:gd name="T103" fmla="*/ 73 h 124"/>
                <a:gd name="T104" fmla="*/ 75 w 75"/>
                <a:gd name="T105" fmla="*/ 79 h 124"/>
                <a:gd name="T106" fmla="*/ 75 w 75"/>
                <a:gd name="T107" fmla="*/ 86 h 124"/>
                <a:gd name="T108" fmla="*/ 74 w 75"/>
                <a:gd name="T109" fmla="*/ 97 h 124"/>
                <a:gd name="T110" fmla="*/ 71 w 75"/>
                <a:gd name="T111" fmla="*/ 106 h 124"/>
                <a:gd name="T112" fmla="*/ 64 w 75"/>
                <a:gd name="T113" fmla="*/ 113 h 124"/>
                <a:gd name="T114" fmla="*/ 56 w 75"/>
                <a:gd name="T115" fmla="*/ 120 h 124"/>
                <a:gd name="T116" fmla="*/ 46 w 75"/>
                <a:gd name="T117" fmla="*/ 123 h 124"/>
                <a:gd name="T118" fmla="*/ 35 w 75"/>
                <a:gd name="T119" fmla="*/ 124 h 124"/>
                <a:gd name="T120" fmla="*/ 26 w 75"/>
                <a:gd name="T121" fmla="*/ 124 h 124"/>
                <a:gd name="T122" fmla="*/ 8 w 75"/>
                <a:gd name="T123" fmla="*/ 117 h 124"/>
                <a:gd name="T124" fmla="*/ 0 w 75"/>
                <a:gd name="T125" fmla="*/ 113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5" h="124">
                  <a:moveTo>
                    <a:pt x="0" y="113"/>
                  </a:moveTo>
                  <a:lnTo>
                    <a:pt x="15" y="86"/>
                  </a:lnTo>
                  <a:lnTo>
                    <a:pt x="22" y="91"/>
                  </a:lnTo>
                  <a:lnTo>
                    <a:pt x="30" y="95"/>
                  </a:lnTo>
                  <a:lnTo>
                    <a:pt x="38" y="95"/>
                  </a:lnTo>
                  <a:lnTo>
                    <a:pt x="42" y="92"/>
                  </a:lnTo>
                  <a:lnTo>
                    <a:pt x="43" y="89"/>
                  </a:lnTo>
                  <a:lnTo>
                    <a:pt x="44" y="88"/>
                  </a:lnTo>
                  <a:lnTo>
                    <a:pt x="44" y="86"/>
                  </a:lnTo>
                  <a:lnTo>
                    <a:pt x="42" y="82"/>
                  </a:lnTo>
                  <a:lnTo>
                    <a:pt x="38" y="79"/>
                  </a:lnTo>
                  <a:lnTo>
                    <a:pt x="29" y="73"/>
                  </a:lnTo>
                  <a:lnTo>
                    <a:pt x="28" y="73"/>
                  </a:lnTo>
                  <a:lnTo>
                    <a:pt x="26" y="71"/>
                  </a:lnTo>
                  <a:lnTo>
                    <a:pt x="26" y="69"/>
                  </a:lnTo>
                  <a:lnTo>
                    <a:pt x="15" y="63"/>
                  </a:lnTo>
                  <a:lnTo>
                    <a:pt x="12" y="58"/>
                  </a:lnTo>
                  <a:lnTo>
                    <a:pt x="9" y="55"/>
                  </a:lnTo>
                  <a:lnTo>
                    <a:pt x="6" y="49"/>
                  </a:lnTo>
                  <a:lnTo>
                    <a:pt x="4" y="38"/>
                  </a:lnTo>
                  <a:lnTo>
                    <a:pt x="5" y="27"/>
                  </a:lnTo>
                  <a:lnTo>
                    <a:pt x="9" y="18"/>
                  </a:lnTo>
                  <a:lnTo>
                    <a:pt x="15" y="11"/>
                  </a:lnTo>
                  <a:lnTo>
                    <a:pt x="23" y="5"/>
                  </a:lnTo>
                  <a:lnTo>
                    <a:pt x="32" y="1"/>
                  </a:lnTo>
                  <a:lnTo>
                    <a:pt x="44" y="0"/>
                  </a:lnTo>
                  <a:lnTo>
                    <a:pt x="48" y="0"/>
                  </a:lnTo>
                  <a:lnTo>
                    <a:pt x="52" y="2"/>
                  </a:lnTo>
                  <a:lnTo>
                    <a:pt x="56" y="4"/>
                  </a:lnTo>
                  <a:lnTo>
                    <a:pt x="61" y="4"/>
                  </a:lnTo>
                  <a:lnTo>
                    <a:pt x="67" y="8"/>
                  </a:lnTo>
                  <a:lnTo>
                    <a:pt x="72" y="9"/>
                  </a:lnTo>
                  <a:lnTo>
                    <a:pt x="75" y="11"/>
                  </a:lnTo>
                  <a:lnTo>
                    <a:pt x="61" y="35"/>
                  </a:lnTo>
                  <a:lnTo>
                    <a:pt x="58" y="31"/>
                  </a:lnTo>
                  <a:lnTo>
                    <a:pt x="52" y="29"/>
                  </a:lnTo>
                  <a:lnTo>
                    <a:pt x="48" y="26"/>
                  </a:lnTo>
                  <a:lnTo>
                    <a:pt x="44" y="26"/>
                  </a:lnTo>
                  <a:lnTo>
                    <a:pt x="41" y="29"/>
                  </a:lnTo>
                  <a:lnTo>
                    <a:pt x="38" y="29"/>
                  </a:lnTo>
                  <a:lnTo>
                    <a:pt x="38" y="30"/>
                  </a:lnTo>
                  <a:lnTo>
                    <a:pt x="35" y="34"/>
                  </a:lnTo>
                  <a:lnTo>
                    <a:pt x="35" y="35"/>
                  </a:lnTo>
                  <a:lnTo>
                    <a:pt x="37" y="39"/>
                  </a:lnTo>
                  <a:lnTo>
                    <a:pt x="39" y="42"/>
                  </a:lnTo>
                  <a:lnTo>
                    <a:pt x="46" y="46"/>
                  </a:lnTo>
                  <a:lnTo>
                    <a:pt x="48" y="48"/>
                  </a:lnTo>
                  <a:lnTo>
                    <a:pt x="51" y="49"/>
                  </a:lnTo>
                  <a:lnTo>
                    <a:pt x="52" y="49"/>
                  </a:lnTo>
                  <a:lnTo>
                    <a:pt x="63" y="58"/>
                  </a:lnTo>
                  <a:lnTo>
                    <a:pt x="70" y="66"/>
                  </a:lnTo>
                  <a:lnTo>
                    <a:pt x="74" y="73"/>
                  </a:lnTo>
                  <a:lnTo>
                    <a:pt x="75" y="79"/>
                  </a:lnTo>
                  <a:lnTo>
                    <a:pt x="75" y="86"/>
                  </a:lnTo>
                  <a:lnTo>
                    <a:pt x="74" y="97"/>
                  </a:lnTo>
                  <a:lnTo>
                    <a:pt x="71" y="106"/>
                  </a:lnTo>
                  <a:lnTo>
                    <a:pt x="64" y="113"/>
                  </a:lnTo>
                  <a:lnTo>
                    <a:pt x="56" y="120"/>
                  </a:lnTo>
                  <a:lnTo>
                    <a:pt x="46" y="123"/>
                  </a:lnTo>
                  <a:lnTo>
                    <a:pt x="35" y="124"/>
                  </a:lnTo>
                  <a:lnTo>
                    <a:pt x="26" y="124"/>
                  </a:lnTo>
                  <a:lnTo>
                    <a:pt x="8" y="117"/>
                  </a:lnTo>
                  <a:lnTo>
                    <a:pt x="0" y="1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18" name="Freeform 18"/>
            <p:cNvSpPr>
              <a:spLocks noEditPoints="1"/>
            </p:cNvSpPr>
            <p:nvPr/>
          </p:nvSpPr>
          <p:spPr bwMode="auto">
            <a:xfrm>
              <a:off x="877" y="3972"/>
              <a:ext cx="18" cy="24"/>
            </a:xfrm>
            <a:custGeom>
              <a:avLst/>
              <a:gdLst>
                <a:gd name="T0" fmla="*/ 60 w 92"/>
                <a:gd name="T1" fmla="*/ 56 h 120"/>
                <a:gd name="T2" fmla="*/ 60 w 92"/>
                <a:gd name="T3" fmla="*/ 46 h 120"/>
                <a:gd name="T4" fmla="*/ 59 w 92"/>
                <a:gd name="T5" fmla="*/ 39 h 120"/>
                <a:gd name="T6" fmla="*/ 58 w 92"/>
                <a:gd name="T7" fmla="*/ 34 h 120"/>
                <a:gd name="T8" fmla="*/ 55 w 92"/>
                <a:gd name="T9" fmla="*/ 31 h 120"/>
                <a:gd name="T10" fmla="*/ 54 w 92"/>
                <a:gd name="T11" fmla="*/ 29 h 120"/>
                <a:gd name="T12" fmla="*/ 52 w 92"/>
                <a:gd name="T13" fmla="*/ 26 h 120"/>
                <a:gd name="T14" fmla="*/ 49 w 92"/>
                <a:gd name="T15" fmla="*/ 25 h 120"/>
                <a:gd name="T16" fmla="*/ 42 w 92"/>
                <a:gd name="T17" fmla="*/ 25 h 120"/>
                <a:gd name="T18" fmla="*/ 39 w 92"/>
                <a:gd name="T19" fmla="*/ 27 h 120"/>
                <a:gd name="T20" fmla="*/ 36 w 92"/>
                <a:gd name="T21" fmla="*/ 30 h 120"/>
                <a:gd name="T22" fmla="*/ 32 w 92"/>
                <a:gd name="T23" fmla="*/ 39 h 120"/>
                <a:gd name="T24" fmla="*/ 31 w 92"/>
                <a:gd name="T25" fmla="*/ 46 h 120"/>
                <a:gd name="T26" fmla="*/ 31 w 92"/>
                <a:gd name="T27" fmla="*/ 72 h 120"/>
                <a:gd name="T28" fmla="*/ 34 w 92"/>
                <a:gd name="T29" fmla="*/ 82 h 120"/>
                <a:gd name="T30" fmla="*/ 36 w 92"/>
                <a:gd name="T31" fmla="*/ 87 h 120"/>
                <a:gd name="T32" fmla="*/ 39 w 92"/>
                <a:gd name="T33" fmla="*/ 89 h 120"/>
                <a:gd name="T34" fmla="*/ 42 w 92"/>
                <a:gd name="T35" fmla="*/ 91 h 120"/>
                <a:gd name="T36" fmla="*/ 49 w 92"/>
                <a:gd name="T37" fmla="*/ 91 h 120"/>
                <a:gd name="T38" fmla="*/ 52 w 92"/>
                <a:gd name="T39" fmla="*/ 90 h 120"/>
                <a:gd name="T40" fmla="*/ 54 w 92"/>
                <a:gd name="T41" fmla="*/ 88 h 120"/>
                <a:gd name="T42" fmla="*/ 55 w 92"/>
                <a:gd name="T43" fmla="*/ 85 h 120"/>
                <a:gd name="T44" fmla="*/ 58 w 92"/>
                <a:gd name="T45" fmla="*/ 82 h 120"/>
                <a:gd name="T46" fmla="*/ 60 w 92"/>
                <a:gd name="T47" fmla="*/ 72 h 120"/>
                <a:gd name="T48" fmla="*/ 60 w 92"/>
                <a:gd name="T49" fmla="*/ 56 h 120"/>
                <a:gd name="T50" fmla="*/ 92 w 92"/>
                <a:gd name="T51" fmla="*/ 117 h 120"/>
                <a:gd name="T52" fmla="*/ 60 w 92"/>
                <a:gd name="T53" fmla="*/ 117 h 120"/>
                <a:gd name="T54" fmla="*/ 60 w 92"/>
                <a:gd name="T55" fmla="*/ 100 h 120"/>
                <a:gd name="T56" fmla="*/ 58 w 92"/>
                <a:gd name="T57" fmla="*/ 104 h 120"/>
                <a:gd name="T58" fmla="*/ 55 w 92"/>
                <a:gd name="T59" fmla="*/ 108 h 120"/>
                <a:gd name="T60" fmla="*/ 49 w 92"/>
                <a:gd name="T61" fmla="*/ 114 h 120"/>
                <a:gd name="T62" fmla="*/ 45 w 92"/>
                <a:gd name="T63" fmla="*/ 117 h 120"/>
                <a:gd name="T64" fmla="*/ 41 w 92"/>
                <a:gd name="T65" fmla="*/ 118 h 120"/>
                <a:gd name="T66" fmla="*/ 38 w 92"/>
                <a:gd name="T67" fmla="*/ 120 h 120"/>
                <a:gd name="T68" fmla="*/ 34 w 92"/>
                <a:gd name="T69" fmla="*/ 120 h 120"/>
                <a:gd name="T70" fmla="*/ 24 w 92"/>
                <a:gd name="T71" fmla="*/ 118 h 120"/>
                <a:gd name="T72" fmla="*/ 15 w 92"/>
                <a:gd name="T73" fmla="*/ 113 h 120"/>
                <a:gd name="T74" fmla="*/ 9 w 92"/>
                <a:gd name="T75" fmla="*/ 106 h 120"/>
                <a:gd name="T76" fmla="*/ 4 w 92"/>
                <a:gd name="T77" fmla="*/ 93 h 120"/>
                <a:gd name="T78" fmla="*/ 1 w 92"/>
                <a:gd name="T79" fmla="*/ 78 h 120"/>
                <a:gd name="T80" fmla="*/ 0 w 92"/>
                <a:gd name="T81" fmla="*/ 60 h 120"/>
                <a:gd name="T82" fmla="*/ 1 w 92"/>
                <a:gd name="T83" fmla="*/ 42 h 120"/>
                <a:gd name="T84" fmla="*/ 4 w 92"/>
                <a:gd name="T85" fmla="*/ 26 h 120"/>
                <a:gd name="T86" fmla="*/ 9 w 92"/>
                <a:gd name="T87" fmla="*/ 13 h 120"/>
                <a:gd name="T88" fmla="*/ 15 w 92"/>
                <a:gd name="T89" fmla="*/ 4 h 120"/>
                <a:gd name="T90" fmla="*/ 24 w 92"/>
                <a:gd name="T91" fmla="*/ 1 h 120"/>
                <a:gd name="T92" fmla="*/ 34 w 92"/>
                <a:gd name="T93" fmla="*/ 0 h 120"/>
                <a:gd name="T94" fmla="*/ 41 w 92"/>
                <a:gd name="T95" fmla="*/ 0 h 120"/>
                <a:gd name="T96" fmla="*/ 45 w 92"/>
                <a:gd name="T97" fmla="*/ 1 h 120"/>
                <a:gd name="T98" fmla="*/ 49 w 92"/>
                <a:gd name="T99" fmla="*/ 2 h 120"/>
                <a:gd name="T100" fmla="*/ 52 w 92"/>
                <a:gd name="T101" fmla="*/ 5 h 120"/>
                <a:gd name="T102" fmla="*/ 54 w 92"/>
                <a:gd name="T103" fmla="*/ 9 h 120"/>
                <a:gd name="T104" fmla="*/ 58 w 92"/>
                <a:gd name="T105" fmla="*/ 12 h 120"/>
                <a:gd name="T106" fmla="*/ 60 w 92"/>
                <a:gd name="T107" fmla="*/ 16 h 120"/>
                <a:gd name="T108" fmla="*/ 60 w 92"/>
                <a:gd name="T109" fmla="*/ 0 h 120"/>
                <a:gd name="T110" fmla="*/ 92 w 92"/>
                <a:gd name="T111" fmla="*/ 0 h 120"/>
                <a:gd name="T112" fmla="*/ 92 w 92"/>
                <a:gd name="T113" fmla="*/ 117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2" h="120">
                  <a:moveTo>
                    <a:pt x="60" y="56"/>
                  </a:moveTo>
                  <a:lnTo>
                    <a:pt x="60" y="46"/>
                  </a:lnTo>
                  <a:lnTo>
                    <a:pt x="59" y="39"/>
                  </a:lnTo>
                  <a:lnTo>
                    <a:pt x="58" y="34"/>
                  </a:lnTo>
                  <a:lnTo>
                    <a:pt x="55" y="31"/>
                  </a:lnTo>
                  <a:lnTo>
                    <a:pt x="54" y="29"/>
                  </a:lnTo>
                  <a:lnTo>
                    <a:pt x="52" y="26"/>
                  </a:lnTo>
                  <a:lnTo>
                    <a:pt x="49" y="25"/>
                  </a:lnTo>
                  <a:lnTo>
                    <a:pt x="42" y="25"/>
                  </a:lnTo>
                  <a:lnTo>
                    <a:pt x="39" y="27"/>
                  </a:lnTo>
                  <a:lnTo>
                    <a:pt x="36" y="30"/>
                  </a:lnTo>
                  <a:lnTo>
                    <a:pt x="32" y="39"/>
                  </a:lnTo>
                  <a:lnTo>
                    <a:pt x="31" y="46"/>
                  </a:lnTo>
                  <a:lnTo>
                    <a:pt x="31" y="72"/>
                  </a:lnTo>
                  <a:lnTo>
                    <a:pt x="34" y="82"/>
                  </a:lnTo>
                  <a:lnTo>
                    <a:pt x="36" y="87"/>
                  </a:lnTo>
                  <a:lnTo>
                    <a:pt x="39" y="89"/>
                  </a:lnTo>
                  <a:lnTo>
                    <a:pt x="42" y="91"/>
                  </a:lnTo>
                  <a:lnTo>
                    <a:pt x="49" y="91"/>
                  </a:lnTo>
                  <a:lnTo>
                    <a:pt x="52" y="90"/>
                  </a:lnTo>
                  <a:lnTo>
                    <a:pt x="54" y="88"/>
                  </a:lnTo>
                  <a:lnTo>
                    <a:pt x="55" y="85"/>
                  </a:lnTo>
                  <a:lnTo>
                    <a:pt x="58" y="82"/>
                  </a:lnTo>
                  <a:lnTo>
                    <a:pt x="60" y="72"/>
                  </a:lnTo>
                  <a:lnTo>
                    <a:pt x="60" y="56"/>
                  </a:lnTo>
                  <a:close/>
                  <a:moveTo>
                    <a:pt x="92" y="117"/>
                  </a:moveTo>
                  <a:lnTo>
                    <a:pt x="60" y="117"/>
                  </a:lnTo>
                  <a:lnTo>
                    <a:pt x="60" y="100"/>
                  </a:lnTo>
                  <a:lnTo>
                    <a:pt x="58" y="104"/>
                  </a:lnTo>
                  <a:lnTo>
                    <a:pt x="55" y="108"/>
                  </a:lnTo>
                  <a:lnTo>
                    <a:pt x="49" y="114"/>
                  </a:lnTo>
                  <a:lnTo>
                    <a:pt x="45" y="117"/>
                  </a:lnTo>
                  <a:lnTo>
                    <a:pt x="41" y="118"/>
                  </a:lnTo>
                  <a:lnTo>
                    <a:pt x="38" y="120"/>
                  </a:lnTo>
                  <a:lnTo>
                    <a:pt x="34" y="120"/>
                  </a:lnTo>
                  <a:lnTo>
                    <a:pt x="24" y="118"/>
                  </a:lnTo>
                  <a:lnTo>
                    <a:pt x="15" y="113"/>
                  </a:lnTo>
                  <a:lnTo>
                    <a:pt x="9" y="106"/>
                  </a:lnTo>
                  <a:lnTo>
                    <a:pt x="4" y="93"/>
                  </a:lnTo>
                  <a:lnTo>
                    <a:pt x="1" y="78"/>
                  </a:lnTo>
                  <a:lnTo>
                    <a:pt x="0" y="60"/>
                  </a:lnTo>
                  <a:lnTo>
                    <a:pt x="1" y="42"/>
                  </a:lnTo>
                  <a:lnTo>
                    <a:pt x="4" y="26"/>
                  </a:lnTo>
                  <a:lnTo>
                    <a:pt x="9" y="13"/>
                  </a:lnTo>
                  <a:lnTo>
                    <a:pt x="15" y="4"/>
                  </a:lnTo>
                  <a:lnTo>
                    <a:pt x="24" y="1"/>
                  </a:lnTo>
                  <a:lnTo>
                    <a:pt x="34" y="0"/>
                  </a:lnTo>
                  <a:lnTo>
                    <a:pt x="41" y="0"/>
                  </a:lnTo>
                  <a:lnTo>
                    <a:pt x="45" y="1"/>
                  </a:lnTo>
                  <a:lnTo>
                    <a:pt x="49" y="2"/>
                  </a:lnTo>
                  <a:lnTo>
                    <a:pt x="52" y="5"/>
                  </a:lnTo>
                  <a:lnTo>
                    <a:pt x="54" y="9"/>
                  </a:lnTo>
                  <a:lnTo>
                    <a:pt x="58" y="12"/>
                  </a:lnTo>
                  <a:lnTo>
                    <a:pt x="60" y="16"/>
                  </a:lnTo>
                  <a:lnTo>
                    <a:pt x="60" y="0"/>
                  </a:lnTo>
                  <a:lnTo>
                    <a:pt x="92" y="0"/>
                  </a:lnTo>
                  <a:lnTo>
                    <a:pt x="92" y="1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19" name="Freeform 19"/>
            <p:cNvSpPr>
              <a:spLocks noEditPoints="1"/>
            </p:cNvSpPr>
            <p:nvPr/>
          </p:nvSpPr>
          <p:spPr bwMode="auto">
            <a:xfrm>
              <a:off x="910" y="3958"/>
              <a:ext cx="18" cy="38"/>
            </a:xfrm>
            <a:custGeom>
              <a:avLst/>
              <a:gdLst>
                <a:gd name="T0" fmla="*/ 60 w 91"/>
                <a:gd name="T1" fmla="*/ 126 h 190"/>
                <a:gd name="T2" fmla="*/ 59 w 91"/>
                <a:gd name="T3" fmla="*/ 116 h 190"/>
                <a:gd name="T4" fmla="*/ 58 w 91"/>
                <a:gd name="T5" fmla="*/ 108 h 190"/>
                <a:gd name="T6" fmla="*/ 57 w 91"/>
                <a:gd name="T7" fmla="*/ 101 h 190"/>
                <a:gd name="T8" fmla="*/ 52 w 91"/>
                <a:gd name="T9" fmla="*/ 96 h 190"/>
                <a:gd name="T10" fmla="*/ 49 w 91"/>
                <a:gd name="T11" fmla="*/ 95 h 190"/>
                <a:gd name="T12" fmla="*/ 42 w 91"/>
                <a:gd name="T13" fmla="*/ 95 h 190"/>
                <a:gd name="T14" fmla="*/ 39 w 91"/>
                <a:gd name="T15" fmla="*/ 97 h 190"/>
                <a:gd name="T16" fmla="*/ 37 w 91"/>
                <a:gd name="T17" fmla="*/ 100 h 190"/>
                <a:gd name="T18" fmla="*/ 32 w 91"/>
                <a:gd name="T19" fmla="*/ 109 h 190"/>
                <a:gd name="T20" fmla="*/ 31 w 91"/>
                <a:gd name="T21" fmla="*/ 116 h 190"/>
                <a:gd name="T22" fmla="*/ 31 w 91"/>
                <a:gd name="T23" fmla="*/ 142 h 190"/>
                <a:gd name="T24" fmla="*/ 35 w 91"/>
                <a:gd name="T25" fmla="*/ 152 h 190"/>
                <a:gd name="T26" fmla="*/ 37 w 91"/>
                <a:gd name="T27" fmla="*/ 157 h 190"/>
                <a:gd name="T28" fmla="*/ 39 w 91"/>
                <a:gd name="T29" fmla="*/ 159 h 190"/>
                <a:gd name="T30" fmla="*/ 42 w 91"/>
                <a:gd name="T31" fmla="*/ 161 h 190"/>
                <a:gd name="T32" fmla="*/ 49 w 91"/>
                <a:gd name="T33" fmla="*/ 161 h 190"/>
                <a:gd name="T34" fmla="*/ 52 w 91"/>
                <a:gd name="T35" fmla="*/ 159 h 190"/>
                <a:gd name="T36" fmla="*/ 55 w 91"/>
                <a:gd name="T37" fmla="*/ 157 h 190"/>
                <a:gd name="T38" fmla="*/ 57 w 91"/>
                <a:gd name="T39" fmla="*/ 152 h 190"/>
                <a:gd name="T40" fmla="*/ 58 w 91"/>
                <a:gd name="T41" fmla="*/ 145 h 190"/>
                <a:gd name="T42" fmla="*/ 59 w 91"/>
                <a:gd name="T43" fmla="*/ 138 h 190"/>
                <a:gd name="T44" fmla="*/ 60 w 91"/>
                <a:gd name="T45" fmla="*/ 126 h 190"/>
                <a:gd name="T46" fmla="*/ 91 w 91"/>
                <a:gd name="T47" fmla="*/ 187 h 190"/>
                <a:gd name="T48" fmla="*/ 60 w 91"/>
                <a:gd name="T49" fmla="*/ 187 h 190"/>
                <a:gd name="T50" fmla="*/ 60 w 91"/>
                <a:gd name="T51" fmla="*/ 170 h 190"/>
                <a:gd name="T52" fmla="*/ 58 w 91"/>
                <a:gd name="T53" fmla="*/ 174 h 190"/>
                <a:gd name="T54" fmla="*/ 56 w 91"/>
                <a:gd name="T55" fmla="*/ 178 h 190"/>
                <a:gd name="T56" fmla="*/ 49 w 91"/>
                <a:gd name="T57" fmla="*/ 184 h 190"/>
                <a:gd name="T58" fmla="*/ 46 w 91"/>
                <a:gd name="T59" fmla="*/ 187 h 190"/>
                <a:gd name="T60" fmla="*/ 43 w 91"/>
                <a:gd name="T61" fmla="*/ 189 h 190"/>
                <a:gd name="T62" fmla="*/ 40 w 91"/>
                <a:gd name="T63" fmla="*/ 190 h 190"/>
                <a:gd name="T64" fmla="*/ 35 w 91"/>
                <a:gd name="T65" fmla="*/ 190 h 190"/>
                <a:gd name="T66" fmla="*/ 23 w 91"/>
                <a:gd name="T67" fmla="*/ 188 h 190"/>
                <a:gd name="T68" fmla="*/ 16 w 91"/>
                <a:gd name="T69" fmla="*/ 183 h 190"/>
                <a:gd name="T70" fmla="*/ 9 w 91"/>
                <a:gd name="T71" fmla="*/ 176 h 190"/>
                <a:gd name="T72" fmla="*/ 3 w 91"/>
                <a:gd name="T73" fmla="*/ 163 h 190"/>
                <a:gd name="T74" fmla="*/ 1 w 91"/>
                <a:gd name="T75" fmla="*/ 148 h 190"/>
                <a:gd name="T76" fmla="*/ 0 w 91"/>
                <a:gd name="T77" fmla="*/ 130 h 190"/>
                <a:gd name="T78" fmla="*/ 1 w 91"/>
                <a:gd name="T79" fmla="*/ 112 h 190"/>
                <a:gd name="T80" fmla="*/ 3 w 91"/>
                <a:gd name="T81" fmla="*/ 96 h 190"/>
                <a:gd name="T82" fmla="*/ 9 w 91"/>
                <a:gd name="T83" fmla="*/ 83 h 190"/>
                <a:gd name="T84" fmla="*/ 16 w 91"/>
                <a:gd name="T85" fmla="*/ 74 h 190"/>
                <a:gd name="T86" fmla="*/ 23 w 91"/>
                <a:gd name="T87" fmla="*/ 71 h 190"/>
                <a:gd name="T88" fmla="*/ 35 w 91"/>
                <a:gd name="T89" fmla="*/ 70 h 190"/>
                <a:gd name="T90" fmla="*/ 41 w 91"/>
                <a:gd name="T91" fmla="*/ 70 h 190"/>
                <a:gd name="T92" fmla="*/ 46 w 91"/>
                <a:gd name="T93" fmla="*/ 71 h 190"/>
                <a:gd name="T94" fmla="*/ 49 w 91"/>
                <a:gd name="T95" fmla="*/ 72 h 190"/>
                <a:gd name="T96" fmla="*/ 51 w 91"/>
                <a:gd name="T97" fmla="*/ 75 h 190"/>
                <a:gd name="T98" fmla="*/ 55 w 91"/>
                <a:gd name="T99" fmla="*/ 79 h 190"/>
                <a:gd name="T100" fmla="*/ 57 w 91"/>
                <a:gd name="T101" fmla="*/ 82 h 190"/>
                <a:gd name="T102" fmla="*/ 60 w 91"/>
                <a:gd name="T103" fmla="*/ 86 h 190"/>
                <a:gd name="T104" fmla="*/ 60 w 91"/>
                <a:gd name="T105" fmla="*/ 0 h 190"/>
                <a:gd name="T106" fmla="*/ 91 w 91"/>
                <a:gd name="T107" fmla="*/ 0 h 190"/>
                <a:gd name="T108" fmla="*/ 91 w 91"/>
                <a:gd name="T109" fmla="*/ 187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1" h="190">
                  <a:moveTo>
                    <a:pt x="60" y="126"/>
                  </a:moveTo>
                  <a:lnTo>
                    <a:pt x="59" y="116"/>
                  </a:lnTo>
                  <a:lnTo>
                    <a:pt x="58" y="108"/>
                  </a:lnTo>
                  <a:lnTo>
                    <a:pt x="57" y="101"/>
                  </a:lnTo>
                  <a:lnTo>
                    <a:pt x="52" y="96"/>
                  </a:lnTo>
                  <a:lnTo>
                    <a:pt x="49" y="95"/>
                  </a:lnTo>
                  <a:lnTo>
                    <a:pt x="42" y="95"/>
                  </a:lnTo>
                  <a:lnTo>
                    <a:pt x="39" y="97"/>
                  </a:lnTo>
                  <a:lnTo>
                    <a:pt x="37" y="100"/>
                  </a:lnTo>
                  <a:lnTo>
                    <a:pt x="32" y="109"/>
                  </a:lnTo>
                  <a:lnTo>
                    <a:pt x="31" y="116"/>
                  </a:lnTo>
                  <a:lnTo>
                    <a:pt x="31" y="142"/>
                  </a:lnTo>
                  <a:lnTo>
                    <a:pt x="35" y="152"/>
                  </a:lnTo>
                  <a:lnTo>
                    <a:pt x="37" y="157"/>
                  </a:lnTo>
                  <a:lnTo>
                    <a:pt x="39" y="159"/>
                  </a:lnTo>
                  <a:lnTo>
                    <a:pt x="42" y="161"/>
                  </a:lnTo>
                  <a:lnTo>
                    <a:pt x="49" y="161"/>
                  </a:lnTo>
                  <a:lnTo>
                    <a:pt x="52" y="159"/>
                  </a:lnTo>
                  <a:lnTo>
                    <a:pt x="55" y="157"/>
                  </a:lnTo>
                  <a:lnTo>
                    <a:pt x="57" y="152"/>
                  </a:lnTo>
                  <a:lnTo>
                    <a:pt x="58" y="145"/>
                  </a:lnTo>
                  <a:lnTo>
                    <a:pt x="59" y="138"/>
                  </a:lnTo>
                  <a:lnTo>
                    <a:pt x="60" y="126"/>
                  </a:lnTo>
                  <a:close/>
                  <a:moveTo>
                    <a:pt x="91" y="187"/>
                  </a:moveTo>
                  <a:lnTo>
                    <a:pt x="60" y="187"/>
                  </a:lnTo>
                  <a:lnTo>
                    <a:pt x="60" y="170"/>
                  </a:lnTo>
                  <a:lnTo>
                    <a:pt x="58" y="174"/>
                  </a:lnTo>
                  <a:lnTo>
                    <a:pt x="56" y="178"/>
                  </a:lnTo>
                  <a:lnTo>
                    <a:pt x="49" y="184"/>
                  </a:lnTo>
                  <a:lnTo>
                    <a:pt x="46" y="187"/>
                  </a:lnTo>
                  <a:lnTo>
                    <a:pt x="43" y="189"/>
                  </a:lnTo>
                  <a:lnTo>
                    <a:pt x="40" y="190"/>
                  </a:lnTo>
                  <a:lnTo>
                    <a:pt x="35" y="190"/>
                  </a:lnTo>
                  <a:lnTo>
                    <a:pt x="23" y="188"/>
                  </a:lnTo>
                  <a:lnTo>
                    <a:pt x="16" y="183"/>
                  </a:lnTo>
                  <a:lnTo>
                    <a:pt x="9" y="176"/>
                  </a:lnTo>
                  <a:lnTo>
                    <a:pt x="3" y="163"/>
                  </a:lnTo>
                  <a:lnTo>
                    <a:pt x="1" y="148"/>
                  </a:lnTo>
                  <a:lnTo>
                    <a:pt x="0" y="130"/>
                  </a:lnTo>
                  <a:lnTo>
                    <a:pt x="1" y="112"/>
                  </a:lnTo>
                  <a:lnTo>
                    <a:pt x="3" y="96"/>
                  </a:lnTo>
                  <a:lnTo>
                    <a:pt x="9" y="83"/>
                  </a:lnTo>
                  <a:lnTo>
                    <a:pt x="16" y="74"/>
                  </a:lnTo>
                  <a:lnTo>
                    <a:pt x="23" y="71"/>
                  </a:lnTo>
                  <a:lnTo>
                    <a:pt x="35" y="70"/>
                  </a:lnTo>
                  <a:lnTo>
                    <a:pt x="41" y="70"/>
                  </a:lnTo>
                  <a:lnTo>
                    <a:pt x="46" y="71"/>
                  </a:lnTo>
                  <a:lnTo>
                    <a:pt x="49" y="72"/>
                  </a:lnTo>
                  <a:lnTo>
                    <a:pt x="51" y="75"/>
                  </a:lnTo>
                  <a:lnTo>
                    <a:pt x="55" y="79"/>
                  </a:lnTo>
                  <a:lnTo>
                    <a:pt x="57" y="82"/>
                  </a:lnTo>
                  <a:lnTo>
                    <a:pt x="60" y="86"/>
                  </a:lnTo>
                  <a:lnTo>
                    <a:pt x="60" y="0"/>
                  </a:lnTo>
                  <a:lnTo>
                    <a:pt x="91" y="0"/>
                  </a:lnTo>
                  <a:lnTo>
                    <a:pt x="91" y="18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20" name="Freeform 20"/>
            <p:cNvSpPr>
              <a:spLocks noEditPoints="1"/>
            </p:cNvSpPr>
            <p:nvPr/>
          </p:nvSpPr>
          <p:spPr bwMode="auto">
            <a:xfrm>
              <a:off x="932" y="3971"/>
              <a:ext cx="19" cy="25"/>
            </a:xfrm>
            <a:custGeom>
              <a:avLst/>
              <a:gdLst>
                <a:gd name="T0" fmla="*/ 66 w 95"/>
                <a:gd name="T1" fmla="*/ 52 h 124"/>
                <a:gd name="T2" fmla="*/ 66 w 95"/>
                <a:gd name="T3" fmla="*/ 42 h 124"/>
                <a:gd name="T4" fmla="*/ 64 w 95"/>
                <a:gd name="T5" fmla="*/ 31 h 124"/>
                <a:gd name="T6" fmla="*/ 60 w 95"/>
                <a:gd name="T7" fmla="*/ 29 h 124"/>
                <a:gd name="T8" fmla="*/ 54 w 95"/>
                <a:gd name="T9" fmla="*/ 27 h 124"/>
                <a:gd name="T10" fmla="*/ 49 w 95"/>
                <a:gd name="T11" fmla="*/ 26 h 124"/>
                <a:gd name="T12" fmla="*/ 43 w 95"/>
                <a:gd name="T13" fmla="*/ 28 h 124"/>
                <a:gd name="T14" fmla="*/ 34 w 95"/>
                <a:gd name="T15" fmla="*/ 42 h 124"/>
                <a:gd name="T16" fmla="*/ 33 w 95"/>
                <a:gd name="T17" fmla="*/ 46 h 124"/>
                <a:gd name="T18" fmla="*/ 31 w 95"/>
                <a:gd name="T19" fmla="*/ 52 h 124"/>
                <a:gd name="T20" fmla="*/ 66 w 95"/>
                <a:gd name="T21" fmla="*/ 52 h 124"/>
                <a:gd name="T22" fmla="*/ 31 w 95"/>
                <a:gd name="T23" fmla="*/ 73 h 124"/>
                <a:gd name="T24" fmla="*/ 34 w 95"/>
                <a:gd name="T25" fmla="*/ 85 h 124"/>
                <a:gd name="T26" fmla="*/ 38 w 95"/>
                <a:gd name="T27" fmla="*/ 93 h 124"/>
                <a:gd name="T28" fmla="*/ 40 w 95"/>
                <a:gd name="T29" fmla="*/ 96 h 124"/>
                <a:gd name="T30" fmla="*/ 43 w 95"/>
                <a:gd name="T31" fmla="*/ 98 h 124"/>
                <a:gd name="T32" fmla="*/ 45 w 95"/>
                <a:gd name="T33" fmla="*/ 100 h 124"/>
                <a:gd name="T34" fmla="*/ 48 w 95"/>
                <a:gd name="T35" fmla="*/ 101 h 124"/>
                <a:gd name="T36" fmla="*/ 52 w 95"/>
                <a:gd name="T37" fmla="*/ 101 h 124"/>
                <a:gd name="T38" fmla="*/ 58 w 95"/>
                <a:gd name="T39" fmla="*/ 98 h 124"/>
                <a:gd name="T40" fmla="*/ 60 w 95"/>
                <a:gd name="T41" fmla="*/ 95 h 124"/>
                <a:gd name="T42" fmla="*/ 63 w 95"/>
                <a:gd name="T43" fmla="*/ 94 h 124"/>
                <a:gd name="T44" fmla="*/ 64 w 95"/>
                <a:gd name="T45" fmla="*/ 93 h 124"/>
                <a:gd name="T46" fmla="*/ 66 w 95"/>
                <a:gd name="T47" fmla="*/ 88 h 124"/>
                <a:gd name="T48" fmla="*/ 66 w 95"/>
                <a:gd name="T49" fmla="*/ 86 h 124"/>
                <a:gd name="T50" fmla="*/ 95 w 95"/>
                <a:gd name="T51" fmla="*/ 86 h 124"/>
                <a:gd name="T52" fmla="*/ 92 w 95"/>
                <a:gd name="T53" fmla="*/ 97 h 124"/>
                <a:gd name="T54" fmla="*/ 86 w 95"/>
                <a:gd name="T55" fmla="*/ 107 h 124"/>
                <a:gd name="T56" fmla="*/ 78 w 95"/>
                <a:gd name="T57" fmla="*/ 115 h 124"/>
                <a:gd name="T58" fmla="*/ 71 w 95"/>
                <a:gd name="T59" fmla="*/ 120 h 124"/>
                <a:gd name="T60" fmla="*/ 60 w 95"/>
                <a:gd name="T61" fmla="*/ 123 h 124"/>
                <a:gd name="T62" fmla="*/ 49 w 95"/>
                <a:gd name="T63" fmla="*/ 124 h 124"/>
                <a:gd name="T64" fmla="*/ 36 w 95"/>
                <a:gd name="T65" fmla="*/ 122 h 124"/>
                <a:gd name="T66" fmla="*/ 25 w 95"/>
                <a:gd name="T67" fmla="*/ 116 h 124"/>
                <a:gd name="T68" fmla="*/ 15 w 95"/>
                <a:gd name="T69" fmla="*/ 107 h 124"/>
                <a:gd name="T70" fmla="*/ 7 w 95"/>
                <a:gd name="T71" fmla="*/ 94 h 124"/>
                <a:gd name="T72" fmla="*/ 2 w 95"/>
                <a:gd name="T73" fmla="*/ 79 h 124"/>
                <a:gd name="T74" fmla="*/ 0 w 95"/>
                <a:gd name="T75" fmla="*/ 64 h 124"/>
                <a:gd name="T76" fmla="*/ 2 w 95"/>
                <a:gd name="T77" fmla="*/ 46 h 124"/>
                <a:gd name="T78" fmla="*/ 7 w 95"/>
                <a:gd name="T79" fmla="*/ 30 h 124"/>
                <a:gd name="T80" fmla="*/ 15 w 95"/>
                <a:gd name="T81" fmla="*/ 17 h 124"/>
                <a:gd name="T82" fmla="*/ 25 w 95"/>
                <a:gd name="T83" fmla="*/ 8 h 124"/>
                <a:gd name="T84" fmla="*/ 36 w 95"/>
                <a:gd name="T85" fmla="*/ 2 h 124"/>
                <a:gd name="T86" fmla="*/ 49 w 95"/>
                <a:gd name="T87" fmla="*/ 0 h 124"/>
                <a:gd name="T88" fmla="*/ 60 w 95"/>
                <a:gd name="T89" fmla="*/ 1 h 124"/>
                <a:gd name="T90" fmla="*/ 69 w 95"/>
                <a:gd name="T91" fmla="*/ 5 h 124"/>
                <a:gd name="T92" fmla="*/ 78 w 95"/>
                <a:gd name="T93" fmla="*/ 9 h 124"/>
                <a:gd name="T94" fmla="*/ 84 w 95"/>
                <a:gd name="T95" fmla="*/ 17 h 124"/>
                <a:gd name="T96" fmla="*/ 91 w 95"/>
                <a:gd name="T97" fmla="*/ 30 h 124"/>
                <a:gd name="T98" fmla="*/ 94 w 95"/>
                <a:gd name="T99" fmla="*/ 46 h 124"/>
                <a:gd name="T100" fmla="*/ 95 w 95"/>
                <a:gd name="T101" fmla="*/ 66 h 124"/>
                <a:gd name="T102" fmla="*/ 95 w 95"/>
                <a:gd name="T103" fmla="*/ 73 h 124"/>
                <a:gd name="T104" fmla="*/ 31 w 95"/>
                <a:gd name="T105" fmla="*/ 73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5" h="124">
                  <a:moveTo>
                    <a:pt x="66" y="52"/>
                  </a:moveTo>
                  <a:lnTo>
                    <a:pt x="66" y="42"/>
                  </a:lnTo>
                  <a:lnTo>
                    <a:pt x="64" y="31"/>
                  </a:lnTo>
                  <a:lnTo>
                    <a:pt x="60" y="29"/>
                  </a:lnTo>
                  <a:lnTo>
                    <a:pt x="54" y="27"/>
                  </a:lnTo>
                  <a:lnTo>
                    <a:pt x="49" y="26"/>
                  </a:lnTo>
                  <a:lnTo>
                    <a:pt x="43" y="28"/>
                  </a:lnTo>
                  <a:lnTo>
                    <a:pt x="34" y="42"/>
                  </a:lnTo>
                  <a:lnTo>
                    <a:pt x="33" y="46"/>
                  </a:lnTo>
                  <a:lnTo>
                    <a:pt x="31" y="52"/>
                  </a:lnTo>
                  <a:lnTo>
                    <a:pt x="66" y="52"/>
                  </a:lnTo>
                  <a:close/>
                  <a:moveTo>
                    <a:pt x="31" y="73"/>
                  </a:moveTo>
                  <a:lnTo>
                    <a:pt x="34" y="85"/>
                  </a:lnTo>
                  <a:lnTo>
                    <a:pt x="38" y="93"/>
                  </a:lnTo>
                  <a:lnTo>
                    <a:pt x="40" y="96"/>
                  </a:lnTo>
                  <a:lnTo>
                    <a:pt x="43" y="98"/>
                  </a:lnTo>
                  <a:lnTo>
                    <a:pt x="45" y="100"/>
                  </a:lnTo>
                  <a:lnTo>
                    <a:pt x="48" y="101"/>
                  </a:lnTo>
                  <a:lnTo>
                    <a:pt x="52" y="101"/>
                  </a:lnTo>
                  <a:lnTo>
                    <a:pt x="58" y="98"/>
                  </a:lnTo>
                  <a:lnTo>
                    <a:pt x="60" y="95"/>
                  </a:lnTo>
                  <a:lnTo>
                    <a:pt x="63" y="94"/>
                  </a:lnTo>
                  <a:lnTo>
                    <a:pt x="64" y="93"/>
                  </a:lnTo>
                  <a:lnTo>
                    <a:pt x="66" y="88"/>
                  </a:lnTo>
                  <a:lnTo>
                    <a:pt x="66" y="86"/>
                  </a:lnTo>
                  <a:lnTo>
                    <a:pt x="95" y="86"/>
                  </a:lnTo>
                  <a:lnTo>
                    <a:pt x="92" y="97"/>
                  </a:lnTo>
                  <a:lnTo>
                    <a:pt x="86" y="107"/>
                  </a:lnTo>
                  <a:lnTo>
                    <a:pt x="78" y="115"/>
                  </a:lnTo>
                  <a:lnTo>
                    <a:pt x="71" y="120"/>
                  </a:lnTo>
                  <a:lnTo>
                    <a:pt x="60" y="123"/>
                  </a:lnTo>
                  <a:lnTo>
                    <a:pt x="49" y="124"/>
                  </a:lnTo>
                  <a:lnTo>
                    <a:pt x="36" y="122"/>
                  </a:lnTo>
                  <a:lnTo>
                    <a:pt x="25" y="116"/>
                  </a:lnTo>
                  <a:lnTo>
                    <a:pt x="15" y="107"/>
                  </a:lnTo>
                  <a:lnTo>
                    <a:pt x="7" y="94"/>
                  </a:lnTo>
                  <a:lnTo>
                    <a:pt x="2" y="79"/>
                  </a:lnTo>
                  <a:lnTo>
                    <a:pt x="0" y="64"/>
                  </a:lnTo>
                  <a:lnTo>
                    <a:pt x="2" y="46"/>
                  </a:lnTo>
                  <a:lnTo>
                    <a:pt x="7" y="30"/>
                  </a:lnTo>
                  <a:lnTo>
                    <a:pt x="15" y="17"/>
                  </a:lnTo>
                  <a:lnTo>
                    <a:pt x="25" y="8"/>
                  </a:lnTo>
                  <a:lnTo>
                    <a:pt x="36" y="2"/>
                  </a:lnTo>
                  <a:lnTo>
                    <a:pt x="49" y="0"/>
                  </a:lnTo>
                  <a:lnTo>
                    <a:pt x="60" y="1"/>
                  </a:lnTo>
                  <a:lnTo>
                    <a:pt x="69" y="5"/>
                  </a:lnTo>
                  <a:lnTo>
                    <a:pt x="78" y="9"/>
                  </a:lnTo>
                  <a:lnTo>
                    <a:pt x="84" y="17"/>
                  </a:lnTo>
                  <a:lnTo>
                    <a:pt x="91" y="30"/>
                  </a:lnTo>
                  <a:lnTo>
                    <a:pt x="94" y="46"/>
                  </a:lnTo>
                  <a:lnTo>
                    <a:pt x="95" y="66"/>
                  </a:lnTo>
                  <a:lnTo>
                    <a:pt x="95" y="73"/>
                  </a:lnTo>
                  <a:lnTo>
                    <a:pt x="31" y="7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21" name="Freeform 21"/>
            <p:cNvSpPr>
              <a:spLocks noEditPoints="1"/>
            </p:cNvSpPr>
            <p:nvPr/>
          </p:nvSpPr>
          <p:spPr bwMode="auto">
            <a:xfrm>
              <a:off x="966" y="3960"/>
              <a:ext cx="22" cy="35"/>
            </a:xfrm>
            <a:custGeom>
              <a:avLst/>
              <a:gdLst>
                <a:gd name="T0" fmla="*/ 34 w 112"/>
                <a:gd name="T1" fmla="*/ 143 h 175"/>
                <a:gd name="T2" fmla="*/ 38 w 112"/>
                <a:gd name="T3" fmla="*/ 143 h 175"/>
                <a:gd name="T4" fmla="*/ 49 w 112"/>
                <a:gd name="T5" fmla="*/ 141 h 175"/>
                <a:gd name="T6" fmla="*/ 59 w 112"/>
                <a:gd name="T7" fmla="*/ 137 h 175"/>
                <a:gd name="T8" fmla="*/ 67 w 112"/>
                <a:gd name="T9" fmla="*/ 129 h 175"/>
                <a:gd name="T10" fmla="*/ 71 w 112"/>
                <a:gd name="T11" fmla="*/ 118 h 175"/>
                <a:gd name="T12" fmla="*/ 73 w 112"/>
                <a:gd name="T13" fmla="*/ 104 h 175"/>
                <a:gd name="T14" fmla="*/ 75 w 112"/>
                <a:gd name="T15" fmla="*/ 89 h 175"/>
                <a:gd name="T16" fmla="*/ 73 w 112"/>
                <a:gd name="T17" fmla="*/ 71 h 175"/>
                <a:gd name="T18" fmla="*/ 71 w 112"/>
                <a:gd name="T19" fmla="*/ 56 h 175"/>
                <a:gd name="T20" fmla="*/ 67 w 112"/>
                <a:gd name="T21" fmla="*/ 45 h 175"/>
                <a:gd name="T22" fmla="*/ 59 w 112"/>
                <a:gd name="T23" fmla="*/ 38 h 175"/>
                <a:gd name="T24" fmla="*/ 49 w 112"/>
                <a:gd name="T25" fmla="*/ 33 h 175"/>
                <a:gd name="T26" fmla="*/ 38 w 112"/>
                <a:gd name="T27" fmla="*/ 31 h 175"/>
                <a:gd name="T28" fmla="*/ 34 w 112"/>
                <a:gd name="T29" fmla="*/ 31 h 175"/>
                <a:gd name="T30" fmla="*/ 34 w 112"/>
                <a:gd name="T31" fmla="*/ 143 h 175"/>
                <a:gd name="T32" fmla="*/ 0 w 112"/>
                <a:gd name="T33" fmla="*/ 175 h 175"/>
                <a:gd name="T34" fmla="*/ 0 w 112"/>
                <a:gd name="T35" fmla="*/ 0 h 175"/>
                <a:gd name="T36" fmla="*/ 29 w 112"/>
                <a:gd name="T37" fmla="*/ 0 h 175"/>
                <a:gd name="T38" fmla="*/ 49 w 112"/>
                <a:gd name="T39" fmla="*/ 1 h 175"/>
                <a:gd name="T40" fmla="*/ 66 w 112"/>
                <a:gd name="T41" fmla="*/ 5 h 175"/>
                <a:gd name="T42" fmla="*/ 80 w 112"/>
                <a:gd name="T43" fmla="*/ 12 h 175"/>
                <a:gd name="T44" fmla="*/ 92 w 112"/>
                <a:gd name="T45" fmla="*/ 23 h 175"/>
                <a:gd name="T46" fmla="*/ 100 w 112"/>
                <a:gd name="T47" fmla="*/ 34 h 175"/>
                <a:gd name="T48" fmla="*/ 107 w 112"/>
                <a:gd name="T49" fmla="*/ 50 h 175"/>
                <a:gd name="T50" fmla="*/ 111 w 112"/>
                <a:gd name="T51" fmla="*/ 68 h 175"/>
                <a:gd name="T52" fmla="*/ 112 w 112"/>
                <a:gd name="T53" fmla="*/ 89 h 175"/>
                <a:gd name="T54" fmla="*/ 110 w 112"/>
                <a:gd name="T55" fmla="*/ 112 h 175"/>
                <a:gd name="T56" fmla="*/ 104 w 112"/>
                <a:gd name="T57" fmla="*/ 132 h 175"/>
                <a:gd name="T58" fmla="*/ 98 w 112"/>
                <a:gd name="T59" fmla="*/ 143 h 175"/>
                <a:gd name="T60" fmla="*/ 91 w 112"/>
                <a:gd name="T61" fmla="*/ 154 h 175"/>
                <a:gd name="T62" fmla="*/ 81 w 112"/>
                <a:gd name="T63" fmla="*/ 164 h 175"/>
                <a:gd name="T64" fmla="*/ 75 w 112"/>
                <a:gd name="T65" fmla="*/ 167 h 175"/>
                <a:gd name="T66" fmla="*/ 68 w 112"/>
                <a:gd name="T67" fmla="*/ 171 h 175"/>
                <a:gd name="T68" fmla="*/ 61 w 112"/>
                <a:gd name="T69" fmla="*/ 172 h 175"/>
                <a:gd name="T70" fmla="*/ 46 w 112"/>
                <a:gd name="T71" fmla="*/ 175 h 175"/>
                <a:gd name="T72" fmla="*/ 27 w 112"/>
                <a:gd name="T73" fmla="*/ 175 h 175"/>
                <a:gd name="T74" fmla="*/ 0 w 112"/>
                <a:gd name="T75" fmla="*/ 175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2" h="175">
                  <a:moveTo>
                    <a:pt x="34" y="143"/>
                  </a:moveTo>
                  <a:lnTo>
                    <a:pt x="38" y="143"/>
                  </a:lnTo>
                  <a:lnTo>
                    <a:pt x="49" y="141"/>
                  </a:lnTo>
                  <a:lnTo>
                    <a:pt x="59" y="137"/>
                  </a:lnTo>
                  <a:lnTo>
                    <a:pt x="67" y="129"/>
                  </a:lnTo>
                  <a:lnTo>
                    <a:pt x="71" y="118"/>
                  </a:lnTo>
                  <a:lnTo>
                    <a:pt x="73" y="104"/>
                  </a:lnTo>
                  <a:lnTo>
                    <a:pt x="75" y="89"/>
                  </a:lnTo>
                  <a:lnTo>
                    <a:pt x="73" y="71"/>
                  </a:lnTo>
                  <a:lnTo>
                    <a:pt x="71" y="56"/>
                  </a:lnTo>
                  <a:lnTo>
                    <a:pt x="67" y="45"/>
                  </a:lnTo>
                  <a:lnTo>
                    <a:pt x="59" y="38"/>
                  </a:lnTo>
                  <a:lnTo>
                    <a:pt x="49" y="33"/>
                  </a:lnTo>
                  <a:lnTo>
                    <a:pt x="38" y="31"/>
                  </a:lnTo>
                  <a:lnTo>
                    <a:pt x="34" y="31"/>
                  </a:lnTo>
                  <a:lnTo>
                    <a:pt x="34" y="143"/>
                  </a:lnTo>
                  <a:close/>
                  <a:moveTo>
                    <a:pt x="0" y="175"/>
                  </a:moveTo>
                  <a:lnTo>
                    <a:pt x="0" y="0"/>
                  </a:lnTo>
                  <a:lnTo>
                    <a:pt x="29" y="0"/>
                  </a:lnTo>
                  <a:lnTo>
                    <a:pt x="49" y="1"/>
                  </a:lnTo>
                  <a:lnTo>
                    <a:pt x="66" y="5"/>
                  </a:lnTo>
                  <a:lnTo>
                    <a:pt x="80" y="12"/>
                  </a:lnTo>
                  <a:lnTo>
                    <a:pt x="92" y="23"/>
                  </a:lnTo>
                  <a:lnTo>
                    <a:pt x="100" y="34"/>
                  </a:lnTo>
                  <a:lnTo>
                    <a:pt x="107" y="50"/>
                  </a:lnTo>
                  <a:lnTo>
                    <a:pt x="111" y="68"/>
                  </a:lnTo>
                  <a:lnTo>
                    <a:pt x="112" y="89"/>
                  </a:lnTo>
                  <a:lnTo>
                    <a:pt x="110" y="112"/>
                  </a:lnTo>
                  <a:lnTo>
                    <a:pt x="104" y="132"/>
                  </a:lnTo>
                  <a:lnTo>
                    <a:pt x="98" y="143"/>
                  </a:lnTo>
                  <a:lnTo>
                    <a:pt x="91" y="154"/>
                  </a:lnTo>
                  <a:lnTo>
                    <a:pt x="81" y="164"/>
                  </a:lnTo>
                  <a:lnTo>
                    <a:pt x="75" y="167"/>
                  </a:lnTo>
                  <a:lnTo>
                    <a:pt x="68" y="171"/>
                  </a:lnTo>
                  <a:lnTo>
                    <a:pt x="61" y="172"/>
                  </a:lnTo>
                  <a:lnTo>
                    <a:pt x="46" y="175"/>
                  </a:lnTo>
                  <a:lnTo>
                    <a:pt x="27" y="175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22" name="Freeform 22"/>
            <p:cNvSpPr>
              <a:spLocks noEditPoints="1"/>
            </p:cNvSpPr>
            <p:nvPr/>
          </p:nvSpPr>
          <p:spPr bwMode="auto">
            <a:xfrm>
              <a:off x="991" y="3971"/>
              <a:ext cx="19" cy="25"/>
            </a:xfrm>
            <a:custGeom>
              <a:avLst/>
              <a:gdLst>
                <a:gd name="T0" fmla="*/ 69 w 98"/>
                <a:gd name="T1" fmla="*/ 52 h 124"/>
                <a:gd name="T2" fmla="*/ 68 w 98"/>
                <a:gd name="T3" fmla="*/ 42 h 124"/>
                <a:gd name="T4" fmla="*/ 63 w 98"/>
                <a:gd name="T5" fmla="*/ 31 h 124"/>
                <a:gd name="T6" fmla="*/ 61 w 98"/>
                <a:gd name="T7" fmla="*/ 29 h 124"/>
                <a:gd name="T8" fmla="*/ 59 w 98"/>
                <a:gd name="T9" fmla="*/ 28 h 124"/>
                <a:gd name="T10" fmla="*/ 52 w 98"/>
                <a:gd name="T11" fmla="*/ 26 h 124"/>
                <a:gd name="T12" fmla="*/ 48 w 98"/>
                <a:gd name="T13" fmla="*/ 27 h 124"/>
                <a:gd name="T14" fmla="*/ 44 w 98"/>
                <a:gd name="T15" fmla="*/ 28 h 124"/>
                <a:gd name="T16" fmla="*/ 38 w 98"/>
                <a:gd name="T17" fmla="*/ 35 h 124"/>
                <a:gd name="T18" fmla="*/ 35 w 98"/>
                <a:gd name="T19" fmla="*/ 38 h 124"/>
                <a:gd name="T20" fmla="*/ 34 w 98"/>
                <a:gd name="T21" fmla="*/ 42 h 124"/>
                <a:gd name="T22" fmla="*/ 34 w 98"/>
                <a:gd name="T23" fmla="*/ 52 h 124"/>
                <a:gd name="T24" fmla="*/ 69 w 98"/>
                <a:gd name="T25" fmla="*/ 52 h 124"/>
                <a:gd name="T26" fmla="*/ 34 w 98"/>
                <a:gd name="T27" fmla="*/ 73 h 124"/>
                <a:gd name="T28" fmla="*/ 34 w 98"/>
                <a:gd name="T29" fmla="*/ 81 h 124"/>
                <a:gd name="T30" fmla="*/ 35 w 98"/>
                <a:gd name="T31" fmla="*/ 88 h 124"/>
                <a:gd name="T32" fmla="*/ 38 w 98"/>
                <a:gd name="T33" fmla="*/ 93 h 124"/>
                <a:gd name="T34" fmla="*/ 41 w 98"/>
                <a:gd name="T35" fmla="*/ 96 h 124"/>
                <a:gd name="T36" fmla="*/ 48 w 98"/>
                <a:gd name="T37" fmla="*/ 101 h 124"/>
                <a:gd name="T38" fmla="*/ 54 w 98"/>
                <a:gd name="T39" fmla="*/ 101 h 124"/>
                <a:gd name="T40" fmla="*/ 57 w 98"/>
                <a:gd name="T41" fmla="*/ 100 h 124"/>
                <a:gd name="T42" fmla="*/ 62 w 98"/>
                <a:gd name="T43" fmla="*/ 94 h 124"/>
                <a:gd name="T44" fmla="*/ 64 w 98"/>
                <a:gd name="T45" fmla="*/ 93 h 124"/>
                <a:gd name="T46" fmla="*/ 67 w 98"/>
                <a:gd name="T47" fmla="*/ 88 h 124"/>
                <a:gd name="T48" fmla="*/ 67 w 98"/>
                <a:gd name="T49" fmla="*/ 86 h 124"/>
                <a:gd name="T50" fmla="*/ 96 w 98"/>
                <a:gd name="T51" fmla="*/ 86 h 124"/>
                <a:gd name="T52" fmla="*/ 89 w 98"/>
                <a:gd name="T53" fmla="*/ 103 h 124"/>
                <a:gd name="T54" fmla="*/ 81 w 98"/>
                <a:gd name="T55" fmla="*/ 115 h 124"/>
                <a:gd name="T56" fmla="*/ 67 w 98"/>
                <a:gd name="T57" fmla="*/ 122 h 124"/>
                <a:gd name="T58" fmla="*/ 49 w 98"/>
                <a:gd name="T59" fmla="*/ 124 h 124"/>
                <a:gd name="T60" fmla="*/ 35 w 98"/>
                <a:gd name="T61" fmla="*/ 122 h 124"/>
                <a:gd name="T62" fmla="*/ 24 w 98"/>
                <a:gd name="T63" fmla="*/ 116 h 124"/>
                <a:gd name="T64" fmla="*/ 14 w 98"/>
                <a:gd name="T65" fmla="*/ 107 h 124"/>
                <a:gd name="T66" fmla="*/ 7 w 98"/>
                <a:gd name="T67" fmla="*/ 94 h 124"/>
                <a:gd name="T68" fmla="*/ 2 w 98"/>
                <a:gd name="T69" fmla="*/ 79 h 124"/>
                <a:gd name="T70" fmla="*/ 0 w 98"/>
                <a:gd name="T71" fmla="*/ 64 h 124"/>
                <a:gd name="T72" fmla="*/ 2 w 98"/>
                <a:gd name="T73" fmla="*/ 46 h 124"/>
                <a:gd name="T74" fmla="*/ 7 w 98"/>
                <a:gd name="T75" fmla="*/ 30 h 124"/>
                <a:gd name="T76" fmla="*/ 14 w 98"/>
                <a:gd name="T77" fmla="*/ 17 h 124"/>
                <a:gd name="T78" fmla="*/ 24 w 98"/>
                <a:gd name="T79" fmla="*/ 8 h 124"/>
                <a:gd name="T80" fmla="*/ 35 w 98"/>
                <a:gd name="T81" fmla="*/ 2 h 124"/>
                <a:gd name="T82" fmla="*/ 49 w 98"/>
                <a:gd name="T83" fmla="*/ 0 h 124"/>
                <a:gd name="T84" fmla="*/ 64 w 98"/>
                <a:gd name="T85" fmla="*/ 2 h 124"/>
                <a:gd name="T86" fmla="*/ 77 w 98"/>
                <a:gd name="T87" fmla="*/ 8 h 124"/>
                <a:gd name="T88" fmla="*/ 87 w 98"/>
                <a:gd name="T89" fmla="*/ 17 h 124"/>
                <a:gd name="T90" fmla="*/ 91 w 98"/>
                <a:gd name="T91" fmla="*/ 27 h 124"/>
                <a:gd name="T92" fmla="*/ 94 w 98"/>
                <a:gd name="T93" fmla="*/ 38 h 124"/>
                <a:gd name="T94" fmla="*/ 97 w 98"/>
                <a:gd name="T95" fmla="*/ 50 h 124"/>
                <a:gd name="T96" fmla="*/ 98 w 98"/>
                <a:gd name="T97" fmla="*/ 66 h 124"/>
                <a:gd name="T98" fmla="*/ 98 w 98"/>
                <a:gd name="T99" fmla="*/ 73 h 124"/>
                <a:gd name="T100" fmla="*/ 34 w 98"/>
                <a:gd name="T101" fmla="*/ 73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8" h="124">
                  <a:moveTo>
                    <a:pt x="69" y="52"/>
                  </a:moveTo>
                  <a:lnTo>
                    <a:pt x="68" y="42"/>
                  </a:lnTo>
                  <a:lnTo>
                    <a:pt x="63" y="31"/>
                  </a:lnTo>
                  <a:lnTo>
                    <a:pt x="61" y="29"/>
                  </a:lnTo>
                  <a:lnTo>
                    <a:pt x="59" y="28"/>
                  </a:lnTo>
                  <a:lnTo>
                    <a:pt x="52" y="26"/>
                  </a:lnTo>
                  <a:lnTo>
                    <a:pt x="48" y="27"/>
                  </a:lnTo>
                  <a:lnTo>
                    <a:pt x="44" y="28"/>
                  </a:lnTo>
                  <a:lnTo>
                    <a:pt x="38" y="35"/>
                  </a:lnTo>
                  <a:lnTo>
                    <a:pt x="35" y="38"/>
                  </a:lnTo>
                  <a:lnTo>
                    <a:pt x="34" y="42"/>
                  </a:lnTo>
                  <a:lnTo>
                    <a:pt x="34" y="52"/>
                  </a:lnTo>
                  <a:lnTo>
                    <a:pt x="69" y="52"/>
                  </a:lnTo>
                  <a:close/>
                  <a:moveTo>
                    <a:pt x="34" y="73"/>
                  </a:moveTo>
                  <a:lnTo>
                    <a:pt x="34" y="81"/>
                  </a:lnTo>
                  <a:lnTo>
                    <a:pt x="35" y="88"/>
                  </a:lnTo>
                  <a:lnTo>
                    <a:pt x="38" y="93"/>
                  </a:lnTo>
                  <a:lnTo>
                    <a:pt x="41" y="96"/>
                  </a:lnTo>
                  <a:lnTo>
                    <a:pt x="48" y="101"/>
                  </a:lnTo>
                  <a:lnTo>
                    <a:pt x="54" y="101"/>
                  </a:lnTo>
                  <a:lnTo>
                    <a:pt x="57" y="100"/>
                  </a:lnTo>
                  <a:lnTo>
                    <a:pt x="62" y="94"/>
                  </a:lnTo>
                  <a:lnTo>
                    <a:pt x="64" y="93"/>
                  </a:lnTo>
                  <a:lnTo>
                    <a:pt x="67" y="88"/>
                  </a:lnTo>
                  <a:lnTo>
                    <a:pt x="67" y="86"/>
                  </a:lnTo>
                  <a:lnTo>
                    <a:pt x="96" y="86"/>
                  </a:lnTo>
                  <a:lnTo>
                    <a:pt x="89" y="103"/>
                  </a:lnTo>
                  <a:lnTo>
                    <a:pt x="81" y="115"/>
                  </a:lnTo>
                  <a:lnTo>
                    <a:pt x="67" y="122"/>
                  </a:lnTo>
                  <a:lnTo>
                    <a:pt x="49" y="124"/>
                  </a:lnTo>
                  <a:lnTo>
                    <a:pt x="35" y="122"/>
                  </a:lnTo>
                  <a:lnTo>
                    <a:pt x="24" y="116"/>
                  </a:lnTo>
                  <a:lnTo>
                    <a:pt x="14" y="107"/>
                  </a:lnTo>
                  <a:lnTo>
                    <a:pt x="7" y="94"/>
                  </a:lnTo>
                  <a:lnTo>
                    <a:pt x="2" y="79"/>
                  </a:lnTo>
                  <a:lnTo>
                    <a:pt x="0" y="64"/>
                  </a:lnTo>
                  <a:lnTo>
                    <a:pt x="2" y="46"/>
                  </a:lnTo>
                  <a:lnTo>
                    <a:pt x="7" y="30"/>
                  </a:lnTo>
                  <a:lnTo>
                    <a:pt x="14" y="17"/>
                  </a:lnTo>
                  <a:lnTo>
                    <a:pt x="24" y="8"/>
                  </a:lnTo>
                  <a:lnTo>
                    <a:pt x="35" y="2"/>
                  </a:lnTo>
                  <a:lnTo>
                    <a:pt x="49" y="0"/>
                  </a:lnTo>
                  <a:lnTo>
                    <a:pt x="64" y="2"/>
                  </a:lnTo>
                  <a:lnTo>
                    <a:pt x="77" y="8"/>
                  </a:lnTo>
                  <a:lnTo>
                    <a:pt x="87" y="17"/>
                  </a:lnTo>
                  <a:lnTo>
                    <a:pt x="91" y="27"/>
                  </a:lnTo>
                  <a:lnTo>
                    <a:pt x="94" y="38"/>
                  </a:lnTo>
                  <a:lnTo>
                    <a:pt x="97" y="50"/>
                  </a:lnTo>
                  <a:lnTo>
                    <a:pt x="98" y="66"/>
                  </a:lnTo>
                  <a:lnTo>
                    <a:pt x="98" y="73"/>
                  </a:lnTo>
                  <a:lnTo>
                    <a:pt x="34" y="7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chemeClr val="folHlink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23" name="Freeform 23"/>
            <p:cNvSpPr>
              <a:spLocks/>
            </p:cNvSpPr>
            <p:nvPr/>
          </p:nvSpPr>
          <p:spPr bwMode="auto">
            <a:xfrm>
              <a:off x="1011" y="3971"/>
              <a:ext cx="15" cy="25"/>
            </a:xfrm>
            <a:custGeom>
              <a:avLst/>
              <a:gdLst>
                <a:gd name="T0" fmla="*/ 15 w 75"/>
                <a:gd name="T1" fmla="*/ 86 h 124"/>
                <a:gd name="T2" fmla="*/ 25 w 75"/>
                <a:gd name="T3" fmla="*/ 92 h 124"/>
                <a:gd name="T4" fmla="*/ 30 w 75"/>
                <a:gd name="T5" fmla="*/ 95 h 124"/>
                <a:gd name="T6" fmla="*/ 39 w 75"/>
                <a:gd name="T7" fmla="*/ 94 h 124"/>
                <a:gd name="T8" fmla="*/ 42 w 75"/>
                <a:gd name="T9" fmla="*/ 92 h 124"/>
                <a:gd name="T10" fmla="*/ 44 w 75"/>
                <a:gd name="T11" fmla="*/ 88 h 124"/>
                <a:gd name="T12" fmla="*/ 42 w 75"/>
                <a:gd name="T13" fmla="*/ 82 h 124"/>
                <a:gd name="T14" fmla="*/ 29 w 75"/>
                <a:gd name="T15" fmla="*/ 73 h 124"/>
                <a:gd name="T16" fmla="*/ 27 w 75"/>
                <a:gd name="T17" fmla="*/ 72 h 124"/>
                <a:gd name="T18" fmla="*/ 16 w 75"/>
                <a:gd name="T19" fmla="*/ 63 h 124"/>
                <a:gd name="T20" fmla="*/ 7 w 75"/>
                <a:gd name="T21" fmla="*/ 50 h 124"/>
                <a:gd name="T22" fmla="*/ 4 w 75"/>
                <a:gd name="T23" fmla="*/ 43 h 124"/>
                <a:gd name="T24" fmla="*/ 5 w 75"/>
                <a:gd name="T25" fmla="*/ 27 h 124"/>
                <a:gd name="T26" fmla="*/ 15 w 75"/>
                <a:gd name="T27" fmla="*/ 11 h 124"/>
                <a:gd name="T28" fmla="*/ 33 w 75"/>
                <a:gd name="T29" fmla="*/ 1 h 124"/>
                <a:gd name="T30" fmla="*/ 53 w 75"/>
                <a:gd name="T31" fmla="*/ 2 h 124"/>
                <a:gd name="T32" fmla="*/ 68 w 75"/>
                <a:gd name="T33" fmla="*/ 8 h 124"/>
                <a:gd name="T34" fmla="*/ 75 w 75"/>
                <a:gd name="T35" fmla="*/ 11 h 124"/>
                <a:gd name="T36" fmla="*/ 57 w 75"/>
                <a:gd name="T37" fmla="*/ 30 h 124"/>
                <a:gd name="T38" fmla="*/ 53 w 75"/>
                <a:gd name="T39" fmla="*/ 29 h 124"/>
                <a:gd name="T40" fmla="*/ 48 w 75"/>
                <a:gd name="T41" fmla="*/ 26 h 124"/>
                <a:gd name="T42" fmla="*/ 43 w 75"/>
                <a:gd name="T43" fmla="*/ 28 h 124"/>
                <a:gd name="T44" fmla="*/ 38 w 75"/>
                <a:gd name="T45" fmla="*/ 29 h 124"/>
                <a:gd name="T46" fmla="*/ 35 w 75"/>
                <a:gd name="T47" fmla="*/ 34 h 124"/>
                <a:gd name="T48" fmla="*/ 37 w 75"/>
                <a:gd name="T49" fmla="*/ 39 h 124"/>
                <a:gd name="T50" fmla="*/ 51 w 75"/>
                <a:gd name="T51" fmla="*/ 49 h 124"/>
                <a:gd name="T52" fmla="*/ 64 w 75"/>
                <a:gd name="T53" fmla="*/ 58 h 124"/>
                <a:gd name="T54" fmla="*/ 70 w 75"/>
                <a:gd name="T55" fmla="*/ 66 h 124"/>
                <a:gd name="T56" fmla="*/ 75 w 75"/>
                <a:gd name="T57" fmla="*/ 79 h 124"/>
                <a:gd name="T58" fmla="*/ 74 w 75"/>
                <a:gd name="T59" fmla="*/ 97 h 124"/>
                <a:gd name="T60" fmla="*/ 64 w 75"/>
                <a:gd name="T61" fmla="*/ 113 h 124"/>
                <a:gd name="T62" fmla="*/ 47 w 75"/>
                <a:gd name="T63" fmla="*/ 123 h 124"/>
                <a:gd name="T64" fmla="*/ 26 w 75"/>
                <a:gd name="T65" fmla="*/ 124 h 124"/>
                <a:gd name="T66" fmla="*/ 18 w 75"/>
                <a:gd name="T67" fmla="*/ 121 h 124"/>
                <a:gd name="T68" fmla="*/ 0 w 75"/>
                <a:gd name="T69" fmla="*/ 113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5" h="124">
                  <a:moveTo>
                    <a:pt x="0" y="113"/>
                  </a:moveTo>
                  <a:lnTo>
                    <a:pt x="15" y="86"/>
                  </a:lnTo>
                  <a:lnTo>
                    <a:pt x="22" y="91"/>
                  </a:lnTo>
                  <a:lnTo>
                    <a:pt x="25" y="92"/>
                  </a:lnTo>
                  <a:lnTo>
                    <a:pt x="29" y="94"/>
                  </a:lnTo>
                  <a:lnTo>
                    <a:pt x="30" y="95"/>
                  </a:lnTo>
                  <a:lnTo>
                    <a:pt x="38" y="95"/>
                  </a:lnTo>
                  <a:lnTo>
                    <a:pt x="39" y="94"/>
                  </a:lnTo>
                  <a:lnTo>
                    <a:pt x="42" y="93"/>
                  </a:lnTo>
                  <a:lnTo>
                    <a:pt x="42" y="92"/>
                  </a:lnTo>
                  <a:lnTo>
                    <a:pt x="43" y="91"/>
                  </a:lnTo>
                  <a:lnTo>
                    <a:pt x="44" y="88"/>
                  </a:lnTo>
                  <a:lnTo>
                    <a:pt x="44" y="86"/>
                  </a:lnTo>
                  <a:lnTo>
                    <a:pt x="42" y="82"/>
                  </a:lnTo>
                  <a:lnTo>
                    <a:pt x="38" y="79"/>
                  </a:lnTo>
                  <a:lnTo>
                    <a:pt x="29" y="73"/>
                  </a:lnTo>
                  <a:lnTo>
                    <a:pt x="28" y="73"/>
                  </a:lnTo>
                  <a:lnTo>
                    <a:pt x="27" y="72"/>
                  </a:lnTo>
                  <a:lnTo>
                    <a:pt x="27" y="69"/>
                  </a:lnTo>
                  <a:lnTo>
                    <a:pt x="16" y="63"/>
                  </a:lnTo>
                  <a:lnTo>
                    <a:pt x="9" y="55"/>
                  </a:lnTo>
                  <a:lnTo>
                    <a:pt x="7" y="50"/>
                  </a:lnTo>
                  <a:lnTo>
                    <a:pt x="6" y="47"/>
                  </a:lnTo>
                  <a:lnTo>
                    <a:pt x="4" y="43"/>
                  </a:lnTo>
                  <a:lnTo>
                    <a:pt x="4" y="38"/>
                  </a:lnTo>
                  <a:lnTo>
                    <a:pt x="5" y="27"/>
                  </a:lnTo>
                  <a:lnTo>
                    <a:pt x="9" y="18"/>
                  </a:lnTo>
                  <a:lnTo>
                    <a:pt x="15" y="11"/>
                  </a:lnTo>
                  <a:lnTo>
                    <a:pt x="23" y="5"/>
                  </a:lnTo>
                  <a:lnTo>
                    <a:pt x="33" y="1"/>
                  </a:lnTo>
                  <a:lnTo>
                    <a:pt x="44" y="0"/>
                  </a:lnTo>
                  <a:lnTo>
                    <a:pt x="53" y="2"/>
                  </a:lnTo>
                  <a:lnTo>
                    <a:pt x="62" y="4"/>
                  </a:lnTo>
                  <a:lnTo>
                    <a:pt x="68" y="8"/>
                  </a:lnTo>
                  <a:lnTo>
                    <a:pt x="72" y="9"/>
                  </a:lnTo>
                  <a:lnTo>
                    <a:pt x="75" y="11"/>
                  </a:lnTo>
                  <a:lnTo>
                    <a:pt x="62" y="35"/>
                  </a:lnTo>
                  <a:lnTo>
                    <a:pt x="57" y="30"/>
                  </a:lnTo>
                  <a:lnTo>
                    <a:pt x="55" y="29"/>
                  </a:lnTo>
                  <a:lnTo>
                    <a:pt x="53" y="29"/>
                  </a:lnTo>
                  <a:lnTo>
                    <a:pt x="51" y="27"/>
                  </a:lnTo>
                  <a:lnTo>
                    <a:pt x="48" y="26"/>
                  </a:lnTo>
                  <a:lnTo>
                    <a:pt x="45" y="26"/>
                  </a:lnTo>
                  <a:lnTo>
                    <a:pt x="43" y="28"/>
                  </a:lnTo>
                  <a:lnTo>
                    <a:pt x="41" y="29"/>
                  </a:lnTo>
                  <a:lnTo>
                    <a:pt x="38" y="29"/>
                  </a:lnTo>
                  <a:lnTo>
                    <a:pt x="38" y="30"/>
                  </a:lnTo>
                  <a:lnTo>
                    <a:pt x="35" y="34"/>
                  </a:lnTo>
                  <a:lnTo>
                    <a:pt x="35" y="35"/>
                  </a:lnTo>
                  <a:lnTo>
                    <a:pt x="37" y="39"/>
                  </a:lnTo>
                  <a:lnTo>
                    <a:pt x="47" y="46"/>
                  </a:lnTo>
                  <a:lnTo>
                    <a:pt x="51" y="49"/>
                  </a:lnTo>
                  <a:lnTo>
                    <a:pt x="53" y="49"/>
                  </a:lnTo>
                  <a:lnTo>
                    <a:pt x="64" y="58"/>
                  </a:lnTo>
                  <a:lnTo>
                    <a:pt x="67" y="62"/>
                  </a:lnTo>
                  <a:lnTo>
                    <a:pt x="70" y="66"/>
                  </a:lnTo>
                  <a:lnTo>
                    <a:pt x="74" y="73"/>
                  </a:lnTo>
                  <a:lnTo>
                    <a:pt x="75" y="79"/>
                  </a:lnTo>
                  <a:lnTo>
                    <a:pt x="75" y="86"/>
                  </a:lnTo>
                  <a:lnTo>
                    <a:pt x="74" y="97"/>
                  </a:lnTo>
                  <a:lnTo>
                    <a:pt x="71" y="106"/>
                  </a:lnTo>
                  <a:lnTo>
                    <a:pt x="64" y="113"/>
                  </a:lnTo>
                  <a:lnTo>
                    <a:pt x="56" y="120"/>
                  </a:lnTo>
                  <a:lnTo>
                    <a:pt x="47" y="123"/>
                  </a:lnTo>
                  <a:lnTo>
                    <a:pt x="35" y="124"/>
                  </a:lnTo>
                  <a:lnTo>
                    <a:pt x="26" y="124"/>
                  </a:lnTo>
                  <a:lnTo>
                    <a:pt x="23" y="123"/>
                  </a:lnTo>
                  <a:lnTo>
                    <a:pt x="18" y="121"/>
                  </a:lnTo>
                  <a:lnTo>
                    <a:pt x="9" y="117"/>
                  </a:lnTo>
                  <a:lnTo>
                    <a:pt x="0" y="1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24" name="Freeform 24"/>
            <p:cNvSpPr>
              <a:spLocks noEditPoints="1"/>
            </p:cNvSpPr>
            <p:nvPr/>
          </p:nvSpPr>
          <p:spPr bwMode="auto">
            <a:xfrm>
              <a:off x="1029" y="3971"/>
              <a:ext cx="19" cy="25"/>
            </a:xfrm>
            <a:custGeom>
              <a:avLst/>
              <a:gdLst>
                <a:gd name="T0" fmla="*/ 66 w 95"/>
                <a:gd name="T1" fmla="*/ 52 h 124"/>
                <a:gd name="T2" fmla="*/ 66 w 95"/>
                <a:gd name="T3" fmla="*/ 42 h 124"/>
                <a:gd name="T4" fmla="*/ 64 w 95"/>
                <a:gd name="T5" fmla="*/ 31 h 124"/>
                <a:gd name="T6" fmla="*/ 61 w 95"/>
                <a:gd name="T7" fmla="*/ 29 h 124"/>
                <a:gd name="T8" fmla="*/ 54 w 95"/>
                <a:gd name="T9" fmla="*/ 27 h 124"/>
                <a:gd name="T10" fmla="*/ 49 w 95"/>
                <a:gd name="T11" fmla="*/ 26 h 124"/>
                <a:gd name="T12" fmla="*/ 43 w 95"/>
                <a:gd name="T13" fmla="*/ 28 h 124"/>
                <a:gd name="T14" fmla="*/ 39 w 95"/>
                <a:gd name="T15" fmla="*/ 31 h 124"/>
                <a:gd name="T16" fmla="*/ 35 w 95"/>
                <a:gd name="T17" fmla="*/ 38 h 124"/>
                <a:gd name="T18" fmla="*/ 34 w 95"/>
                <a:gd name="T19" fmla="*/ 42 h 124"/>
                <a:gd name="T20" fmla="*/ 32 w 95"/>
                <a:gd name="T21" fmla="*/ 46 h 124"/>
                <a:gd name="T22" fmla="*/ 32 w 95"/>
                <a:gd name="T23" fmla="*/ 52 h 124"/>
                <a:gd name="T24" fmla="*/ 66 w 95"/>
                <a:gd name="T25" fmla="*/ 52 h 124"/>
                <a:gd name="T26" fmla="*/ 32 w 95"/>
                <a:gd name="T27" fmla="*/ 73 h 124"/>
                <a:gd name="T28" fmla="*/ 33 w 95"/>
                <a:gd name="T29" fmla="*/ 81 h 124"/>
                <a:gd name="T30" fmla="*/ 35 w 95"/>
                <a:gd name="T31" fmla="*/ 88 h 124"/>
                <a:gd name="T32" fmla="*/ 37 w 95"/>
                <a:gd name="T33" fmla="*/ 93 h 124"/>
                <a:gd name="T34" fmla="*/ 41 w 95"/>
                <a:gd name="T35" fmla="*/ 96 h 124"/>
                <a:gd name="T36" fmla="*/ 47 w 95"/>
                <a:gd name="T37" fmla="*/ 101 h 124"/>
                <a:gd name="T38" fmla="*/ 54 w 95"/>
                <a:gd name="T39" fmla="*/ 101 h 124"/>
                <a:gd name="T40" fmla="*/ 56 w 95"/>
                <a:gd name="T41" fmla="*/ 100 h 124"/>
                <a:gd name="T42" fmla="*/ 61 w 95"/>
                <a:gd name="T43" fmla="*/ 95 h 124"/>
                <a:gd name="T44" fmla="*/ 63 w 95"/>
                <a:gd name="T45" fmla="*/ 94 h 124"/>
                <a:gd name="T46" fmla="*/ 64 w 95"/>
                <a:gd name="T47" fmla="*/ 93 h 124"/>
                <a:gd name="T48" fmla="*/ 66 w 95"/>
                <a:gd name="T49" fmla="*/ 88 h 124"/>
                <a:gd name="T50" fmla="*/ 66 w 95"/>
                <a:gd name="T51" fmla="*/ 86 h 124"/>
                <a:gd name="T52" fmla="*/ 95 w 95"/>
                <a:gd name="T53" fmla="*/ 86 h 124"/>
                <a:gd name="T54" fmla="*/ 88 w 95"/>
                <a:gd name="T55" fmla="*/ 103 h 124"/>
                <a:gd name="T56" fmla="*/ 78 w 95"/>
                <a:gd name="T57" fmla="*/ 115 h 124"/>
                <a:gd name="T58" fmla="*/ 65 w 95"/>
                <a:gd name="T59" fmla="*/ 122 h 124"/>
                <a:gd name="T60" fmla="*/ 49 w 95"/>
                <a:gd name="T61" fmla="*/ 124 h 124"/>
                <a:gd name="T62" fmla="*/ 36 w 95"/>
                <a:gd name="T63" fmla="*/ 122 h 124"/>
                <a:gd name="T64" fmla="*/ 24 w 95"/>
                <a:gd name="T65" fmla="*/ 116 h 124"/>
                <a:gd name="T66" fmla="*/ 15 w 95"/>
                <a:gd name="T67" fmla="*/ 107 h 124"/>
                <a:gd name="T68" fmla="*/ 7 w 95"/>
                <a:gd name="T69" fmla="*/ 94 h 124"/>
                <a:gd name="T70" fmla="*/ 3 w 95"/>
                <a:gd name="T71" fmla="*/ 79 h 124"/>
                <a:gd name="T72" fmla="*/ 0 w 95"/>
                <a:gd name="T73" fmla="*/ 64 h 124"/>
                <a:gd name="T74" fmla="*/ 3 w 95"/>
                <a:gd name="T75" fmla="*/ 46 h 124"/>
                <a:gd name="T76" fmla="*/ 7 w 95"/>
                <a:gd name="T77" fmla="*/ 30 h 124"/>
                <a:gd name="T78" fmla="*/ 15 w 95"/>
                <a:gd name="T79" fmla="*/ 17 h 124"/>
                <a:gd name="T80" fmla="*/ 24 w 95"/>
                <a:gd name="T81" fmla="*/ 8 h 124"/>
                <a:gd name="T82" fmla="*/ 36 w 95"/>
                <a:gd name="T83" fmla="*/ 2 h 124"/>
                <a:gd name="T84" fmla="*/ 49 w 95"/>
                <a:gd name="T85" fmla="*/ 0 h 124"/>
                <a:gd name="T86" fmla="*/ 63 w 95"/>
                <a:gd name="T87" fmla="*/ 2 h 124"/>
                <a:gd name="T88" fmla="*/ 74 w 95"/>
                <a:gd name="T89" fmla="*/ 8 h 124"/>
                <a:gd name="T90" fmla="*/ 84 w 95"/>
                <a:gd name="T91" fmla="*/ 17 h 124"/>
                <a:gd name="T92" fmla="*/ 91 w 95"/>
                <a:gd name="T93" fmla="*/ 30 h 124"/>
                <a:gd name="T94" fmla="*/ 94 w 95"/>
                <a:gd name="T95" fmla="*/ 46 h 124"/>
                <a:gd name="T96" fmla="*/ 95 w 95"/>
                <a:gd name="T97" fmla="*/ 66 h 124"/>
                <a:gd name="T98" fmla="*/ 95 w 95"/>
                <a:gd name="T99" fmla="*/ 73 h 124"/>
                <a:gd name="T100" fmla="*/ 32 w 95"/>
                <a:gd name="T101" fmla="*/ 73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5" h="124">
                  <a:moveTo>
                    <a:pt x="66" y="52"/>
                  </a:moveTo>
                  <a:lnTo>
                    <a:pt x="66" y="42"/>
                  </a:lnTo>
                  <a:lnTo>
                    <a:pt x="64" y="31"/>
                  </a:lnTo>
                  <a:lnTo>
                    <a:pt x="61" y="29"/>
                  </a:lnTo>
                  <a:lnTo>
                    <a:pt x="54" y="27"/>
                  </a:lnTo>
                  <a:lnTo>
                    <a:pt x="49" y="26"/>
                  </a:lnTo>
                  <a:lnTo>
                    <a:pt x="43" y="28"/>
                  </a:lnTo>
                  <a:lnTo>
                    <a:pt x="39" y="31"/>
                  </a:lnTo>
                  <a:lnTo>
                    <a:pt x="35" y="38"/>
                  </a:lnTo>
                  <a:lnTo>
                    <a:pt x="34" y="42"/>
                  </a:lnTo>
                  <a:lnTo>
                    <a:pt x="32" y="46"/>
                  </a:lnTo>
                  <a:lnTo>
                    <a:pt x="32" y="52"/>
                  </a:lnTo>
                  <a:lnTo>
                    <a:pt x="66" y="52"/>
                  </a:lnTo>
                  <a:close/>
                  <a:moveTo>
                    <a:pt x="32" y="73"/>
                  </a:moveTo>
                  <a:lnTo>
                    <a:pt x="33" y="81"/>
                  </a:lnTo>
                  <a:lnTo>
                    <a:pt x="35" y="88"/>
                  </a:lnTo>
                  <a:lnTo>
                    <a:pt x="37" y="93"/>
                  </a:lnTo>
                  <a:lnTo>
                    <a:pt x="41" y="96"/>
                  </a:lnTo>
                  <a:lnTo>
                    <a:pt x="47" y="101"/>
                  </a:lnTo>
                  <a:lnTo>
                    <a:pt x="54" y="101"/>
                  </a:lnTo>
                  <a:lnTo>
                    <a:pt x="56" y="100"/>
                  </a:lnTo>
                  <a:lnTo>
                    <a:pt x="61" y="95"/>
                  </a:lnTo>
                  <a:lnTo>
                    <a:pt x="63" y="94"/>
                  </a:lnTo>
                  <a:lnTo>
                    <a:pt x="64" y="93"/>
                  </a:lnTo>
                  <a:lnTo>
                    <a:pt x="66" y="88"/>
                  </a:lnTo>
                  <a:lnTo>
                    <a:pt x="66" y="86"/>
                  </a:lnTo>
                  <a:lnTo>
                    <a:pt x="95" y="86"/>
                  </a:lnTo>
                  <a:lnTo>
                    <a:pt x="88" y="103"/>
                  </a:lnTo>
                  <a:lnTo>
                    <a:pt x="78" y="115"/>
                  </a:lnTo>
                  <a:lnTo>
                    <a:pt x="65" y="122"/>
                  </a:lnTo>
                  <a:lnTo>
                    <a:pt x="49" y="124"/>
                  </a:lnTo>
                  <a:lnTo>
                    <a:pt x="36" y="122"/>
                  </a:lnTo>
                  <a:lnTo>
                    <a:pt x="24" y="116"/>
                  </a:lnTo>
                  <a:lnTo>
                    <a:pt x="15" y="107"/>
                  </a:lnTo>
                  <a:lnTo>
                    <a:pt x="7" y="94"/>
                  </a:lnTo>
                  <a:lnTo>
                    <a:pt x="3" y="79"/>
                  </a:lnTo>
                  <a:lnTo>
                    <a:pt x="0" y="64"/>
                  </a:lnTo>
                  <a:lnTo>
                    <a:pt x="3" y="46"/>
                  </a:lnTo>
                  <a:lnTo>
                    <a:pt x="7" y="30"/>
                  </a:lnTo>
                  <a:lnTo>
                    <a:pt x="15" y="17"/>
                  </a:lnTo>
                  <a:lnTo>
                    <a:pt x="24" y="8"/>
                  </a:lnTo>
                  <a:lnTo>
                    <a:pt x="36" y="2"/>
                  </a:lnTo>
                  <a:lnTo>
                    <a:pt x="49" y="0"/>
                  </a:lnTo>
                  <a:lnTo>
                    <a:pt x="63" y="2"/>
                  </a:lnTo>
                  <a:lnTo>
                    <a:pt x="74" y="8"/>
                  </a:lnTo>
                  <a:lnTo>
                    <a:pt x="84" y="17"/>
                  </a:lnTo>
                  <a:lnTo>
                    <a:pt x="91" y="30"/>
                  </a:lnTo>
                  <a:lnTo>
                    <a:pt x="94" y="46"/>
                  </a:lnTo>
                  <a:lnTo>
                    <a:pt x="95" y="66"/>
                  </a:lnTo>
                  <a:lnTo>
                    <a:pt x="95" y="73"/>
                  </a:lnTo>
                  <a:lnTo>
                    <a:pt x="32" y="7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25" name="Freeform 25"/>
            <p:cNvSpPr>
              <a:spLocks/>
            </p:cNvSpPr>
            <p:nvPr/>
          </p:nvSpPr>
          <p:spPr bwMode="auto">
            <a:xfrm>
              <a:off x="1051" y="3972"/>
              <a:ext cx="18" cy="23"/>
            </a:xfrm>
            <a:custGeom>
              <a:avLst/>
              <a:gdLst>
                <a:gd name="T0" fmla="*/ 55 w 89"/>
                <a:gd name="T1" fmla="*/ 117 h 117"/>
                <a:gd name="T2" fmla="*/ 55 w 89"/>
                <a:gd name="T3" fmla="*/ 38 h 117"/>
                <a:gd name="T4" fmla="*/ 54 w 89"/>
                <a:gd name="T5" fmla="*/ 34 h 117"/>
                <a:gd name="T6" fmla="*/ 51 w 89"/>
                <a:gd name="T7" fmla="*/ 31 h 117"/>
                <a:gd name="T8" fmla="*/ 49 w 89"/>
                <a:gd name="T9" fmla="*/ 29 h 117"/>
                <a:gd name="T10" fmla="*/ 47 w 89"/>
                <a:gd name="T11" fmla="*/ 27 h 117"/>
                <a:gd name="T12" fmla="*/ 46 w 89"/>
                <a:gd name="T13" fmla="*/ 27 h 117"/>
                <a:gd name="T14" fmla="*/ 39 w 89"/>
                <a:gd name="T15" fmla="*/ 30 h 117"/>
                <a:gd name="T16" fmla="*/ 35 w 89"/>
                <a:gd name="T17" fmla="*/ 34 h 117"/>
                <a:gd name="T18" fmla="*/ 35 w 89"/>
                <a:gd name="T19" fmla="*/ 35 h 117"/>
                <a:gd name="T20" fmla="*/ 32 w 89"/>
                <a:gd name="T21" fmla="*/ 40 h 117"/>
                <a:gd name="T22" fmla="*/ 31 w 89"/>
                <a:gd name="T23" fmla="*/ 43 h 117"/>
                <a:gd name="T24" fmla="*/ 31 w 89"/>
                <a:gd name="T25" fmla="*/ 117 h 117"/>
                <a:gd name="T26" fmla="*/ 0 w 89"/>
                <a:gd name="T27" fmla="*/ 117 h 117"/>
                <a:gd name="T28" fmla="*/ 0 w 89"/>
                <a:gd name="T29" fmla="*/ 0 h 117"/>
                <a:gd name="T30" fmla="*/ 31 w 89"/>
                <a:gd name="T31" fmla="*/ 0 h 117"/>
                <a:gd name="T32" fmla="*/ 31 w 89"/>
                <a:gd name="T33" fmla="*/ 16 h 117"/>
                <a:gd name="T34" fmla="*/ 36 w 89"/>
                <a:gd name="T35" fmla="*/ 11 h 117"/>
                <a:gd name="T36" fmla="*/ 40 w 89"/>
                <a:gd name="T37" fmla="*/ 6 h 117"/>
                <a:gd name="T38" fmla="*/ 46 w 89"/>
                <a:gd name="T39" fmla="*/ 2 h 117"/>
                <a:gd name="T40" fmla="*/ 57 w 89"/>
                <a:gd name="T41" fmla="*/ 0 h 117"/>
                <a:gd name="T42" fmla="*/ 62 w 89"/>
                <a:gd name="T43" fmla="*/ 0 h 117"/>
                <a:gd name="T44" fmla="*/ 71 w 89"/>
                <a:gd name="T45" fmla="*/ 1 h 117"/>
                <a:gd name="T46" fmla="*/ 78 w 89"/>
                <a:gd name="T47" fmla="*/ 2 h 117"/>
                <a:gd name="T48" fmla="*/ 83 w 89"/>
                <a:gd name="T49" fmla="*/ 5 h 117"/>
                <a:gd name="T50" fmla="*/ 86 w 89"/>
                <a:gd name="T51" fmla="*/ 13 h 117"/>
                <a:gd name="T52" fmla="*/ 88 w 89"/>
                <a:gd name="T53" fmla="*/ 23 h 117"/>
                <a:gd name="T54" fmla="*/ 89 w 89"/>
                <a:gd name="T55" fmla="*/ 36 h 117"/>
                <a:gd name="T56" fmla="*/ 89 w 89"/>
                <a:gd name="T57" fmla="*/ 117 h 117"/>
                <a:gd name="T58" fmla="*/ 55 w 89"/>
                <a:gd name="T59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9" h="117">
                  <a:moveTo>
                    <a:pt x="55" y="117"/>
                  </a:moveTo>
                  <a:lnTo>
                    <a:pt x="55" y="38"/>
                  </a:lnTo>
                  <a:lnTo>
                    <a:pt x="54" y="34"/>
                  </a:lnTo>
                  <a:lnTo>
                    <a:pt x="51" y="31"/>
                  </a:lnTo>
                  <a:lnTo>
                    <a:pt x="49" y="29"/>
                  </a:lnTo>
                  <a:lnTo>
                    <a:pt x="47" y="27"/>
                  </a:lnTo>
                  <a:lnTo>
                    <a:pt x="46" y="27"/>
                  </a:lnTo>
                  <a:lnTo>
                    <a:pt x="39" y="30"/>
                  </a:lnTo>
                  <a:lnTo>
                    <a:pt x="35" y="34"/>
                  </a:lnTo>
                  <a:lnTo>
                    <a:pt x="35" y="35"/>
                  </a:lnTo>
                  <a:lnTo>
                    <a:pt x="32" y="40"/>
                  </a:lnTo>
                  <a:lnTo>
                    <a:pt x="31" y="43"/>
                  </a:lnTo>
                  <a:lnTo>
                    <a:pt x="31" y="117"/>
                  </a:lnTo>
                  <a:lnTo>
                    <a:pt x="0" y="117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6"/>
                  </a:lnTo>
                  <a:lnTo>
                    <a:pt x="36" y="11"/>
                  </a:lnTo>
                  <a:lnTo>
                    <a:pt x="40" y="6"/>
                  </a:lnTo>
                  <a:lnTo>
                    <a:pt x="46" y="2"/>
                  </a:lnTo>
                  <a:lnTo>
                    <a:pt x="57" y="0"/>
                  </a:lnTo>
                  <a:lnTo>
                    <a:pt x="62" y="0"/>
                  </a:lnTo>
                  <a:lnTo>
                    <a:pt x="71" y="1"/>
                  </a:lnTo>
                  <a:lnTo>
                    <a:pt x="78" y="2"/>
                  </a:lnTo>
                  <a:lnTo>
                    <a:pt x="83" y="5"/>
                  </a:lnTo>
                  <a:lnTo>
                    <a:pt x="86" y="13"/>
                  </a:lnTo>
                  <a:lnTo>
                    <a:pt x="88" y="23"/>
                  </a:lnTo>
                  <a:lnTo>
                    <a:pt x="89" y="36"/>
                  </a:lnTo>
                  <a:lnTo>
                    <a:pt x="89" y="117"/>
                  </a:lnTo>
                  <a:lnTo>
                    <a:pt x="55" y="1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26" name="Freeform 26"/>
            <p:cNvSpPr>
              <a:spLocks/>
            </p:cNvSpPr>
            <p:nvPr/>
          </p:nvSpPr>
          <p:spPr bwMode="auto">
            <a:xfrm>
              <a:off x="1071" y="3972"/>
              <a:ext cx="19" cy="23"/>
            </a:xfrm>
            <a:custGeom>
              <a:avLst/>
              <a:gdLst>
                <a:gd name="T0" fmla="*/ 29 w 93"/>
                <a:gd name="T1" fmla="*/ 117 h 117"/>
                <a:gd name="T2" fmla="*/ 0 w 93"/>
                <a:gd name="T3" fmla="*/ 0 h 117"/>
                <a:gd name="T4" fmla="*/ 32 w 93"/>
                <a:gd name="T5" fmla="*/ 0 h 117"/>
                <a:gd name="T6" fmla="*/ 41 w 93"/>
                <a:gd name="T7" fmla="*/ 54 h 117"/>
                <a:gd name="T8" fmla="*/ 41 w 93"/>
                <a:gd name="T9" fmla="*/ 56 h 117"/>
                <a:gd name="T10" fmla="*/ 43 w 93"/>
                <a:gd name="T11" fmla="*/ 61 h 117"/>
                <a:gd name="T12" fmla="*/ 44 w 93"/>
                <a:gd name="T13" fmla="*/ 65 h 117"/>
                <a:gd name="T14" fmla="*/ 44 w 93"/>
                <a:gd name="T15" fmla="*/ 78 h 117"/>
                <a:gd name="T16" fmla="*/ 46 w 93"/>
                <a:gd name="T17" fmla="*/ 89 h 117"/>
                <a:gd name="T18" fmla="*/ 46 w 93"/>
                <a:gd name="T19" fmla="*/ 78 h 117"/>
                <a:gd name="T20" fmla="*/ 50 w 93"/>
                <a:gd name="T21" fmla="*/ 69 h 117"/>
                <a:gd name="T22" fmla="*/ 50 w 93"/>
                <a:gd name="T23" fmla="*/ 54 h 117"/>
                <a:gd name="T24" fmla="*/ 61 w 93"/>
                <a:gd name="T25" fmla="*/ 0 h 117"/>
                <a:gd name="T26" fmla="*/ 93 w 93"/>
                <a:gd name="T27" fmla="*/ 0 h 117"/>
                <a:gd name="T28" fmla="*/ 61 w 93"/>
                <a:gd name="T29" fmla="*/ 117 h 117"/>
                <a:gd name="T30" fmla="*/ 29 w 93"/>
                <a:gd name="T31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3" h="117">
                  <a:moveTo>
                    <a:pt x="29" y="117"/>
                  </a:moveTo>
                  <a:lnTo>
                    <a:pt x="0" y="0"/>
                  </a:lnTo>
                  <a:lnTo>
                    <a:pt x="32" y="0"/>
                  </a:lnTo>
                  <a:lnTo>
                    <a:pt x="41" y="54"/>
                  </a:lnTo>
                  <a:lnTo>
                    <a:pt x="41" y="56"/>
                  </a:lnTo>
                  <a:lnTo>
                    <a:pt x="43" y="61"/>
                  </a:lnTo>
                  <a:lnTo>
                    <a:pt x="44" y="65"/>
                  </a:lnTo>
                  <a:lnTo>
                    <a:pt x="44" y="78"/>
                  </a:lnTo>
                  <a:lnTo>
                    <a:pt x="46" y="89"/>
                  </a:lnTo>
                  <a:lnTo>
                    <a:pt x="46" y="78"/>
                  </a:lnTo>
                  <a:lnTo>
                    <a:pt x="50" y="69"/>
                  </a:lnTo>
                  <a:lnTo>
                    <a:pt x="50" y="54"/>
                  </a:lnTo>
                  <a:lnTo>
                    <a:pt x="61" y="0"/>
                  </a:lnTo>
                  <a:lnTo>
                    <a:pt x="93" y="0"/>
                  </a:lnTo>
                  <a:lnTo>
                    <a:pt x="61" y="117"/>
                  </a:lnTo>
                  <a:lnTo>
                    <a:pt x="29" y="1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27" name="Freeform 27"/>
            <p:cNvSpPr>
              <a:spLocks noEditPoints="1"/>
            </p:cNvSpPr>
            <p:nvPr/>
          </p:nvSpPr>
          <p:spPr bwMode="auto">
            <a:xfrm>
              <a:off x="1091" y="3971"/>
              <a:ext cx="20" cy="25"/>
            </a:xfrm>
            <a:custGeom>
              <a:avLst/>
              <a:gdLst>
                <a:gd name="T0" fmla="*/ 49 w 98"/>
                <a:gd name="T1" fmla="*/ 95 h 124"/>
                <a:gd name="T2" fmla="*/ 52 w 98"/>
                <a:gd name="T3" fmla="*/ 95 h 124"/>
                <a:gd name="T4" fmla="*/ 55 w 98"/>
                <a:gd name="T5" fmla="*/ 94 h 124"/>
                <a:gd name="T6" fmla="*/ 59 w 98"/>
                <a:gd name="T7" fmla="*/ 92 h 124"/>
                <a:gd name="T8" fmla="*/ 61 w 98"/>
                <a:gd name="T9" fmla="*/ 89 h 124"/>
                <a:gd name="T10" fmla="*/ 63 w 98"/>
                <a:gd name="T11" fmla="*/ 86 h 124"/>
                <a:gd name="T12" fmla="*/ 67 w 98"/>
                <a:gd name="T13" fmla="*/ 76 h 124"/>
                <a:gd name="T14" fmla="*/ 69 w 98"/>
                <a:gd name="T15" fmla="*/ 64 h 124"/>
                <a:gd name="T16" fmla="*/ 68 w 98"/>
                <a:gd name="T17" fmla="*/ 53 h 124"/>
                <a:gd name="T18" fmla="*/ 65 w 98"/>
                <a:gd name="T19" fmla="*/ 45 h 124"/>
                <a:gd name="T20" fmla="*/ 63 w 98"/>
                <a:gd name="T21" fmla="*/ 38 h 124"/>
                <a:gd name="T22" fmla="*/ 61 w 98"/>
                <a:gd name="T23" fmla="*/ 35 h 124"/>
                <a:gd name="T24" fmla="*/ 59 w 98"/>
                <a:gd name="T25" fmla="*/ 33 h 124"/>
                <a:gd name="T26" fmla="*/ 55 w 98"/>
                <a:gd name="T27" fmla="*/ 30 h 124"/>
                <a:gd name="T28" fmla="*/ 52 w 98"/>
                <a:gd name="T29" fmla="*/ 29 h 124"/>
                <a:gd name="T30" fmla="*/ 45 w 98"/>
                <a:gd name="T31" fmla="*/ 29 h 124"/>
                <a:gd name="T32" fmla="*/ 42 w 98"/>
                <a:gd name="T33" fmla="*/ 30 h 124"/>
                <a:gd name="T34" fmla="*/ 40 w 98"/>
                <a:gd name="T35" fmla="*/ 33 h 124"/>
                <a:gd name="T36" fmla="*/ 39 w 98"/>
                <a:gd name="T37" fmla="*/ 35 h 124"/>
                <a:gd name="T38" fmla="*/ 32 w 98"/>
                <a:gd name="T39" fmla="*/ 45 h 124"/>
                <a:gd name="T40" fmla="*/ 31 w 98"/>
                <a:gd name="T41" fmla="*/ 53 h 124"/>
                <a:gd name="T42" fmla="*/ 31 w 98"/>
                <a:gd name="T43" fmla="*/ 73 h 124"/>
                <a:gd name="T44" fmla="*/ 32 w 98"/>
                <a:gd name="T45" fmla="*/ 79 h 124"/>
                <a:gd name="T46" fmla="*/ 39 w 98"/>
                <a:gd name="T47" fmla="*/ 89 h 124"/>
                <a:gd name="T48" fmla="*/ 40 w 98"/>
                <a:gd name="T49" fmla="*/ 92 h 124"/>
                <a:gd name="T50" fmla="*/ 42 w 98"/>
                <a:gd name="T51" fmla="*/ 94 h 124"/>
                <a:gd name="T52" fmla="*/ 45 w 98"/>
                <a:gd name="T53" fmla="*/ 95 h 124"/>
                <a:gd name="T54" fmla="*/ 49 w 98"/>
                <a:gd name="T55" fmla="*/ 95 h 124"/>
                <a:gd name="T56" fmla="*/ 98 w 98"/>
                <a:gd name="T57" fmla="*/ 64 h 124"/>
                <a:gd name="T58" fmla="*/ 97 w 98"/>
                <a:gd name="T59" fmla="*/ 79 h 124"/>
                <a:gd name="T60" fmla="*/ 92 w 98"/>
                <a:gd name="T61" fmla="*/ 94 h 124"/>
                <a:gd name="T62" fmla="*/ 85 w 98"/>
                <a:gd name="T63" fmla="*/ 107 h 124"/>
                <a:gd name="T64" fmla="*/ 75 w 98"/>
                <a:gd name="T65" fmla="*/ 116 h 124"/>
                <a:gd name="T66" fmla="*/ 63 w 98"/>
                <a:gd name="T67" fmla="*/ 122 h 124"/>
                <a:gd name="T68" fmla="*/ 49 w 98"/>
                <a:gd name="T69" fmla="*/ 124 h 124"/>
                <a:gd name="T70" fmla="*/ 35 w 98"/>
                <a:gd name="T71" fmla="*/ 122 h 124"/>
                <a:gd name="T72" fmla="*/ 23 w 98"/>
                <a:gd name="T73" fmla="*/ 116 h 124"/>
                <a:gd name="T74" fmla="*/ 14 w 98"/>
                <a:gd name="T75" fmla="*/ 107 h 124"/>
                <a:gd name="T76" fmla="*/ 6 w 98"/>
                <a:gd name="T77" fmla="*/ 94 h 124"/>
                <a:gd name="T78" fmla="*/ 2 w 98"/>
                <a:gd name="T79" fmla="*/ 79 h 124"/>
                <a:gd name="T80" fmla="*/ 0 w 98"/>
                <a:gd name="T81" fmla="*/ 64 h 124"/>
                <a:gd name="T82" fmla="*/ 2 w 98"/>
                <a:gd name="T83" fmla="*/ 46 h 124"/>
                <a:gd name="T84" fmla="*/ 6 w 98"/>
                <a:gd name="T85" fmla="*/ 30 h 124"/>
                <a:gd name="T86" fmla="*/ 14 w 98"/>
                <a:gd name="T87" fmla="*/ 17 h 124"/>
                <a:gd name="T88" fmla="*/ 23 w 98"/>
                <a:gd name="T89" fmla="*/ 8 h 124"/>
                <a:gd name="T90" fmla="*/ 35 w 98"/>
                <a:gd name="T91" fmla="*/ 2 h 124"/>
                <a:gd name="T92" fmla="*/ 49 w 98"/>
                <a:gd name="T93" fmla="*/ 0 h 124"/>
                <a:gd name="T94" fmla="*/ 63 w 98"/>
                <a:gd name="T95" fmla="*/ 2 h 124"/>
                <a:gd name="T96" fmla="*/ 75 w 98"/>
                <a:gd name="T97" fmla="*/ 8 h 124"/>
                <a:gd name="T98" fmla="*/ 85 w 98"/>
                <a:gd name="T99" fmla="*/ 17 h 124"/>
                <a:gd name="T100" fmla="*/ 92 w 98"/>
                <a:gd name="T101" fmla="*/ 30 h 124"/>
                <a:gd name="T102" fmla="*/ 97 w 98"/>
                <a:gd name="T103" fmla="*/ 46 h 124"/>
                <a:gd name="T104" fmla="*/ 98 w 98"/>
                <a:gd name="T105" fmla="*/ 6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8" h="124">
                  <a:moveTo>
                    <a:pt x="49" y="95"/>
                  </a:moveTo>
                  <a:lnTo>
                    <a:pt x="52" y="95"/>
                  </a:lnTo>
                  <a:lnTo>
                    <a:pt x="55" y="94"/>
                  </a:lnTo>
                  <a:lnTo>
                    <a:pt x="59" y="92"/>
                  </a:lnTo>
                  <a:lnTo>
                    <a:pt x="61" y="89"/>
                  </a:lnTo>
                  <a:lnTo>
                    <a:pt x="63" y="86"/>
                  </a:lnTo>
                  <a:lnTo>
                    <a:pt x="67" y="76"/>
                  </a:lnTo>
                  <a:lnTo>
                    <a:pt x="69" y="64"/>
                  </a:lnTo>
                  <a:lnTo>
                    <a:pt x="68" y="53"/>
                  </a:lnTo>
                  <a:lnTo>
                    <a:pt x="65" y="45"/>
                  </a:lnTo>
                  <a:lnTo>
                    <a:pt x="63" y="38"/>
                  </a:lnTo>
                  <a:lnTo>
                    <a:pt x="61" y="35"/>
                  </a:lnTo>
                  <a:lnTo>
                    <a:pt x="59" y="33"/>
                  </a:lnTo>
                  <a:lnTo>
                    <a:pt x="55" y="30"/>
                  </a:lnTo>
                  <a:lnTo>
                    <a:pt x="52" y="29"/>
                  </a:lnTo>
                  <a:lnTo>
                    <a:pt x="45" y="29"/>
                  </a:lnTo>
                  <a:lnTo>
                    <a:pt x="42" y="30"/>
                  </a:lnTo>
                  <a:lnTo>
                    <a:pt x="40" y="33"/>
                  </a:lnTo>
                  <a:lnTo>
                    <a:pt x="39" y="35"/>
                  </a:lnTo>
                  <a:lnTo>
                    <a:pt x="32" y="45"/>
                  </a:lnTo>
                  <a:lnTo>
                    <a:pt x="31" y="53"/>
                  </a:lnTo>
                  <a:lnTo>
                    <a:pt x="31" y="73"/>
                  </a:lnTo>
                  <a:lnTo>
                    <a:pt x="32" y="79"/>
                  </a:lnTo>
                  <a:lnTo>
                    <a:pt x="39" y="89"/>
                  </a:lnTo>
                  <a:lnTo>
                    <a:pt x="40" y="92"/>
                  </a:lnTo>
                  <a:lnTo>
                    <a:pt x="42" y="94"/>
                  </a:lnTo>
                  <a:lnTo>
                    <a:pt x="45" y="95"/>
                  </a:lnTo>
                  <a:lnTo>
                    <a:pt x="49" y="95"/>
                  </a:lnTo>
                  <a:close/>
                  <a:moveTo>
                    <a:pt x="98" y="64"/>
                  </a:moveTo>
                  <a:lnTo>
                    <a:pt x="97" y="79"/>
                  </a:lnTo>
                  <a:lnTo>
                    <a:pt x="92" y="94"/>
                  </a:lnTo>
                  <a:lnTo>
                    <a:pt x="85" y="107"/>
                  </a:lnTo>
                  <a:lnTo>
                    <a:pt x="75" y="116"/>
                  </a:lnTo>
                  <a:lnTo>
                    <a:pt x="63" y="122"/>
                  </a:lnTo>
                  <a:lnTo>
                    <a:pt x="49" y="124"/>
                  </a:lnTo>
                  <a:lnTo>
                    <a:pt x="35" y="122"/>
                  </a:lnTo>
                  <a:lnTo>
                    <a:pt x="23" y="116"/>
                  </a:lnTo>
                  <a:lnTo>
                    <a:pt x="14" y="107"/>
                  </a:lnTo>
                  <a:lnTo>
                    <a:pt x="6" y="94"/>
                  </a:lnTo>
                  <a:lnTo>
                    <a:pt x="2" y="79"/>
                  </a:lnTo>
                  <a:lnTo>
                    <a:pt x="0" y="64"/>
                  </a:lnTo>
                  <a:lnTo>
                    <a:pt x="2" y="46"/>
                  </a:lnTo>
                  <a:lnTo>
                    <a:pt x="6" y="30"/>
                  </a:lnTo>
                  <a:lnTo>
                    <a:pt x="14" y="17"/>
                  </a:lnTo>
                  <a:lnTo>
                    <a:pt x="23" y="8"/>
                  </a:lnTo>
                  <a:lnTo>
                    <a:pt x="35" y="2"/>
                  </a:lnTo>
                  <a:lnTo>
                    <a:pt x="49" y="0"/>
                  </a:lnTo>
                  <a:lnTo>
                    <a:pt x="63" y="2"/>
                  </a:lnTo>
                  <a:lnTo>
                    <a:pt x="75" y="8"/>
                  </a:lnTo>
                  <a:lnTo>
                    <a:pt x="85" y="17"/>
                  </a:lnTo>
                  <a:lnTo>
                    <a:pt x="92" y="30"/>
                  </a:lnTo>
                  <a:lnTo>
                    <a:pt x="97" y="46"/>
                  </a:lnTo>
                  <a:lnTo>
                    <a:pt x="98" y="6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28" name="Rectangle 28"/>
            <p:cNvSpPr>
              <a:spLocks noChangeArrowheads="1"/>
            </p:cNvSpPr>
            <p:nvPr/>
          </p:nvSpPr>
          <p:spPr bwMode="auto">
            <a:xfrm>
              <a:off x="1115" y="3958"/>
              <a:ext cx="6" cy="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29" name="Freeform 29"/>
            <p:cNvSpPr>
              <a:spLocks/>
            </p:cNvSpPr>
            <p:nvPr/>
          </p:nvSpPr>
          <p:spPr bwMode="auto">
            <a:xfrm>
              <a:off x="1124" y="3972"/>
              <a:ext cx="18" cy="23"/>
            </a:xfrm>
            <a:custGeom>
              <a:avLst/>
              <a:gdLst>
                <a:gd name="T0" fmla="*/ 29 w 92"/>
                <a:gd name="T1" fmla="*/ 117 h 117"/>
                <a:gd name="T2" fmla="*/ 0 w 92"/>
                <a:gd name="T3" fmla="*/ 0 h 117"/>
                <a:gd name="T4" fmla="*/ 31 w 92"/>
                <a:gd name="T5" fmla="*/ 0 h 117"/>
                <a:gd name="T6" fmla="*/ 40 w 92"/>
                <a:gd name="T7" fmla="*/ 54 h 117"/>
                <a:gd name="T8" fmla="*/ 40 w 92"/>
                <a:gd name="T9" fmla="*/ 56 h 117"/>
                <a:gd name="T10" fmla="*/ 42 w 92"/>
                <a:gd name="T11" fmla="*/ 61 h 117"/>
                <a:gd name="T12" fmla="*/ 43 w 92"/>
                <a:gd name="T13" fmla="*/ 65 h 117"/>
                <a:gd name="T14" fmla="*/ 43 w 92"/>
                <a:gd name="T15" fmla="*/ 69 h 117"/>
                <a:gd name="T16" fmla="*/ 44 w 92"/>
                <a:gd name="T17" fmla="*/ 78 h 117"/>
                <a:gd name="T18" fmla="*/ 45 w 92"/>
                <a:gd name="T19" fmla="*/ 89 h 117"/>
                <a:gd name="T20" fmla="*/ 45 w 92"/>
                <a:gd name="T21" fmla="*/ 78 h 117"/>
                <a:gd name="T22" fmla="*/ 49 w 92"/>
                <a:gd name="T23" fmla="*/ 69 h 117"/>
                <a:gd name="T24" fmla="*/ 49 w 92"/>
                <a:gd name="T25" fmla="*/ 54 h 117"/>
                <a:gd name="T26" fmla="*/ 60 w 92"/>
                <a:gd name="T27" fmla="*/ 0 h 117"/>
                <a:gd name="T28" fmla="*/ 92 w 92"/>
                <a:gd name="T29" fmla="*/ 0 h 117"/>
                <a:gd name="T30" fmla="*/ 60 w 92"/>
                <a:gd name="T31" fmla="*/ 117 h 117"/>
                <a:gd name="T32" fmla="*/ 29 w 92"/>
                <a:gd name="T33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2" h="117">
                  <a:moveTo>
                    <a:pt x="29" y="117"/>
                  </a:moveTo>
                  <a:lnTo>
                    <a:pt x="0" y="0"/>
                  </a:lnTo>
                  <a:lnTo>
                    <a:pt x="31" y="0"/>
                  </a:lnTo>
                  <a:lnTo>
                    <a:pt x="40" y="54"/>
                  </a:lnTo>
                  <a:lnTo>
                    <a:pt x="40" y="56"/>
                  </a:lnTo>
                  <a:lnTo>
                    <a:pt x="42" y="61"/>
                  </a:lnTo>
                  <a:lnTo>
                    <a:pt x="43" y="65"/>
                  </a:lnTo>
                  <a:lnTo>
                    <a:pt x="43" y="69"/>
                  </a:lnTo>
                  <a:lnTo>
                    <a:pt x="44" y="78"/>
                  </a:lnTo>
                  <a:lnTo>
                    <a:pt x="45" y="89"/>
                  </a:lnTo>
                  <a:lnTo>
                    <a:pt x="45" y="78"/>
                  </a:lnTo>
                  <a:lnTo>
                    <a:pt x="49" y="69"/>
                  </a:lnTo>
                  <a:lnTo>
                    <a:pt x="49" y="54"/>
                  </a:lnTo>
                  <a:lnTo>
                    <a:pt x="60" y="0"/>
                  </a:lnTo>
                  <a:lnTo>
                    <a:pt x="92" y="0"/>
                  </a:lnTo>
                  <a:lnTo>
                    <a:pt x="60" y="117"/>
                  </a:lnTo>
                  <a:lnTo>
                    <a:pt x="29" y="1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30" name="Freeform 30"/>
            <p:cNvSpPr>
              <a:spLocks noEditPoints="1"/>
            </p:cNvSpPr>
            <p:nvPr/>
          </p:nvSpPr>
          <p:spPr bwMode="auto">
            <a:xfrm>
              <a:off x="1144" y="3961"/>
              <a:ext cx="8" cy="34"/>
            </a:xfrm>
            <a:custGeom>
              <a:avLst/>
              <a:gdLst>
                <a:gd name="T0" fmla="*/ 0 w 38"/>
                <a:gd name="T1" fmla="*/ 20 h 170"/>
                <a:gd name="T2" fmla="*/ 0 w 38"/>
                <a:gd name="T3" fmla="*/ 15 h 170"/>
                <a:gd name="T4" fmla="*/ 1 w 38"/>
                <a:gd name="T5" fmla="*/ 11 h 170"/>
                <a:gd name="T6" fmla="*/ 4 w 38"/>
                <a:gd name="T7" fmla="*/ 9 h 170"/>
                <a:gd name="T8" fmla="*/ 6 w 38"/>
                <a:gd name="T9" fmla="*/ 6 h 170"/>
                <a:gd name="T10" fmla="*/ 8 w 38"/>
                <a:gd name="T11" fmla="*/ 5 h 170"/>
                <a:gd name="T12" fmla="*/ 9 w 38"/>
                <a:gd name="T13" fmla="*/ 2 h 170"/>
                <a:gd name="T14" fmla="*/ 14 w 38"/>
                <a:gd name="T15" fmla="*/ 0 h 170"/>
                <a:gd name="T16" fmla="*/ 17 w 38"/>
                <a:gd name="T17" fmla="*/ 0 h 170"/>
                <a:gd name="T18" fmla="*/ 26 w 38"/>
                <a:gd name="T19" fmla="*/ 2 h 170"/>
                <a:gd name="T20" fmla="*/ 29 w 38"/>
                <a:gd name="T21" fmla="*/ 4 h 170"/>
                <a:gd name="T22" fmla="*/ 32 w 38"/>
                <a:gd name="T23" fmla="*/ 6 h 170"/>
                <a:gd name="T24" fmla="*/ 34 w 38"/>
                <a:gd name="T25" fmla="*/ 9 h 170"/>
                <a:gd name="T26" fmla="*/ 36 w 38"/>
                <a:gd name="T27" fmla="*/ 14 h 170"/>
                <a:gd name="T28" fmla="*/ 38 w 38"/>
                <a:gd name="T29" fmla="*/ 20 h 170"/>
                <a:gd name="T30" fmla="*/ 37 w 38"/>
                <a:gd name="T31" fmla="*/ 24 h 170"/>
                <a:gd name="T32" fmla="*/ 36 w 38"/>
                <a:gd name="T33" fmla="*/ 28 h 170"/>
                <a:gd name="T34" fmla="*/ 32 w 38"/>
                <a:gd name="T35" fmla="*/ 35 h 170"/>
                <a:gd name="T36" fmla="*/ 25 w 38"/>
                <a:gd name="T37" fmla="*/ 38 h 170"/>
                <a:gd name="T38" fmla="*/ 10 w 38"/>
                <a:gd name="T39" fmla="*/ 38 h 170"/>
                <a:gd name="T40" fmla="*/ 8 w 38"/>
                <a:gd name="T41" fmla="*/ 37 h 170"/>
                <a:gd name="T42" fmla="*/ 6 w 38"/>
                <a:gd name="T43" fmla="*/ 35 h 170"/>
                <a:gd name="T44" fmla="*/ 4 w 38"/>
                <a:gd name="T45" fmla="*/ 31 h 170"/>
                <a:gd name="T46" fmla="*/ 1 w 38"/>
                <a:gd name="T47" fmla="*/ 29 h 170"/>
                <a:gd name="T48" fmla="*/ 0 w 38"/>
                <a:gd name="T49" fmla="*/ 26 h 170"/>
                <a:gd name="T50" fmla="*/ 0 w 38"/>
                <a:gd name="T51" fmla="*/ 20 h 170"/>
                <a:gd name="T52" fmla="*/ 4 w 38"/>
                <a:gd name="T53" fmla="*/ 170 h 170"/>
                <a:gd name="T54" fmla="*/ 4 w 38"/>
                <a:gd name="T55" fmla="*/ 53 h 170"/>
                <a:gd name="T56" fmla="*/ 35 w 38"/>
                <a:gd name="T57" fmla="*/ 53 h 170"/>
                <a:gd name="T58" fmla="*/ 35 w 38"/>
                <a:gd name="T59" fmla="*/ 170 h 170"/>
                <a:gd name="T60" fmla="*/ 4 w 38"/>
                <a:gd name="T61" fmla="*/ 17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8" h="170">
                  <a:moveTo>
                    <a:pt x="0" y="20"/>
                  </a:moveTo>
                  <a:lnTo>
                    <a:pt x="0" y="15"/>
                  </a:lnTo>
                  <a:lnTo>
                    <a:pt x="1" y="11"/>
                  </a:lnTo>
                  <a:lnTo>
                    <a:pt x="4" y="9"/>
                  </a:lnTo>
                  <a:lnTo>
                    <a:pt x="6" y="6"/>
                  </a:lnTo>
                  <a:lnTo>
                    <a:pt x="8" y="5"/>
                  </a:lnTo>
                  <a:lnTo>
                    <a:pt x="9" y="2"/>
                  </a:lnTo>
                  <a:lnTo>
                    <a:pt x="14" y="0"/>
                  </a:lnTo>
                  <a:lnTo>
                    <a:pt x="17" y="0"/>
                  </a:lnTo>
                  <a:lnTo>
                    <a:pt x="26" y="2"/>
                  </a:lnTo>
                  <a:lnTo>
                    <a:pt x="29" y="4"/>
                  </a:lnTo>
                  <a:lnTo>
                    <a:pt x="32" y="6"/>
                  </a:lnTo>
                  <a:lnTo>
                    <a:pt x="34" y="9"/>
                  </a:lnTo>
                  <a:lnTo>
                    <a:pt x="36" y="14"/>
                  </a:lnTo>
                  <a:lnTo>
                    <a:pt x="38" y="20"/>
                  </a:lnTo>
                  <a:lnTo>
                    <a:pt x="37" y="24"/>
                  </a:lnTo>
                  <a:lnTo>
                    <a:pt x="36" y="28"/>
                  </a:lnTo>
                  <a:lnTo>
                    <a:pt x="32" y="35"/>
                  </a:lnTo>
                  <a:lnTo>
                    <a:pt x="25" y="38"/>
                  </a:lnTo>
                  <a:lnTo>
                    <a:pt x="10" y="38"/>
                  </a:lnTo>
                  <a:lnTo>
                    <a:pt x="8" y="37"/>
                  </a:lnTo>
                  <a:lnTo>
                    <a:pt x="6" y="35"/>
                  </a:lnTo>
                  <a:lnTo>
                    <a:pt x="4" y="31"/>
                  </a:lnTo>
                  <a:lnTo>
                    <a:pt x="1" y="29"/>
                  </a:lnTo>
                  <a:lnTo>
                    <a:pt x="0" y="26"/>
                  </a:lnTo>
                  <a:lnTo>
                    <a:pt x="0" y="20"/>
                  </a:lnTo>
                  <a:close/>
                  <a:moveTo>
                    <a:pt x="4" y="170"/>
                  </a:moveTo>
                  <a:lnTo>
                    <a:pt x="4" y="53"/>
                  </a:lnTo>
                  <a:lnTo>
                    <a:pt x="35" y="53"/>
                  </a:lnTo>
                  <a:lnTo>
                    <a:pt x="35" y="170"/>
                  </a:lnTo>
                  <a:lnTo>
                    <a:pt x="4" y="17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31" name="Freeform 31"/>
            <p:cNvSpPr>
              <a:spLocks/>
            </p:cNvSpPr>
            <p:nvPr/>
          </p:nvSpPr>
          <p:spPr bwMode="auto">
            <a:xfrm>
              <a:off x="1157" y="3972"/>
              <a:ext cx="27" cy="23"/>
            </a:xfrm>
            <a:custGeom>
              <a:avLst/>
              <a:gdLst>
                <a:gd name="T0" fmla="*/ 0 w 138"/>
                <a:gd name="T1" fmla="*/ 117 h 117"/>
                <a:gd name="T2" fmla="*/ 0 w 138"/>
                <a:gd name="T3" fmla="*/ 0 h 117"/>
                <a:gd name="T4" fmla="*/ 29 w 138"/>
                <a:gd name="T5" fmla="*/ 0 h 117"/>
                <a:gd name="T6" fmla="*/ 29 w 138"/>
                <a:gd name="T7" fmla="*/ 16 h 117"/>
                <a:gd name="T8" fmla="*/ 33 w 138"/>
                <a:gd name="T9" fmla="*/ 11 h 117"/>
                <a:gd name="T10" fmla="*/ 37 w 138"/>
                <a:gd name="T11" fmla="*/ 6 h 117"/>
                <a:gd name="T12" fmla="*/ 43 w 138"/>
                <a:gd name="T13" fmla="*/ 2 h 117"/>
                <a:gd name="T14" fmla="*/ 54 w 138"/>
                <a:gd name="T15" fmla="*/ 0 h 117"/>
                <a:gd name="T16" fmla="*/ 69 w 138"/>
                <a:gd name="T17" fmla="*/ 0 h 117"/>
                <a:gd name="T18" fmla="*/ 72 w 138"/>
                <a:gd name="T19" fmla="*/ 1 h 117"/>
                <a:gd name="T20" fmla="*/ 74 w 138"/>
                <a:gd name="T21" fmla="*/ 2 h 117"/>
                <a:gd name="T22" fmla="*/ 81 w 138"/>
                <a:gd name="T23" fmla="*/ 9 h 117"/>
                <a:gd name="T24" fmla="*/ 82 w 138"/>
                <a:gd name="T25" fmla="*/ 12 h 117"/>
                <a:gd name="T26" fmla="*/ 83 w 138"/>
                <a:gd name="T27" fmla="*/ 16 h 117"/>
                <a:gd name="T28" fmla="*/ 87 w 138"/>
                <a:gd name="T29" fmla="*/ 12 h 117"/>
                <a:gd name="T30" fmla="*/ 91 w 138"/>
                <a:gd name="T31" fmla="*/ 9 h 117"/>
                <a:gd name="T32" fmla="*/ 98 w 138"/>
                <a:gd name="T33" fmla="*/ 2 h 117"/>
                <a:gd name="T34" fmla="*/ 109 w 138"/>
                <a:gd name="T35" fmla="*/ 0 h 117"/>
                <a:gd name="T36" fmla="*/ 114 w 138"/>
                <a:gd name="T37" fmla="*/ 0 h 117"/>
                <a:gd name="T38" fmla="*/ 126 w 138"/>
                <a:gd name="T39" fmla="*/ 2 h 117"/>
                <a:gd name="T40" fmla="*/ 132 w 138"/>
                <a:gd name="T41" fmla="*/ 7 h 117"/>
                <a:gd name="T42" fmla="*/ 136 w 138"/>
                <a:gd name="T43" fmla="*/ 15 h 117"/>
                <a:gd name="T44" fmla="*/ 137 w 138"/>
                <a:gd name="T45" fmla="*/ 27 h 117"/>
                <a:gd name="T46" fmla="*/ 138 w 138"/>
                <a:gd name="T47" fmla="*/ 45 h 117"/>
                <a:gd name="T48" fmla="*/ 138 w 138"/>
                <a:gd name="T49" fmla="*/ 117 h 117"/>
                <a:gd name="T50" fmla="*/ 107 w 138"/>
                <a:gd name="T51" fmla="*/ 117 h 117"/>
                <a:gd name="T52" fmla="*/ 107 w 138"/>
                <a:gd name="T53" fmla="*/ 38 h 117"/>
                <a:gd name="T54" fmla="*/ 106 w 138"/>
                <a:gd name="T55" fmla="*/ 34 h 117"/>
                <a:gd name="T56" fmla="*/ 103 w 138"/>
                <a:gd name="T57" fmla="*/ 31 h 117"/>
                <a:gd name="T58" fmla="*/ 102 w 138"/>
                <a:gd name="T59" fmla="*/ 30 h 117"/>
                <a:gd name="T60" fmla="*/ 98 w 138"/>
                <a:gd name="T61" fmla="*/ 27 h 117"/>
                <a:gd name="T62" fmla="*/ 94 w 138"/>
                <a:gd name="T63" fmla="*/ 27 h 117"/>
                <a:gd name="T64" fmla="*/ 92 w 138"/>
                <a:gd name="T65" fmla="*/ 29 h 117"/>
                <a:gd name="T66" fmla="*/ 87 w 138"/>
                <a:gd name="T67" fmla="*/ 34 h 117"/>
                <a:gd name="T68" fmla="*/ 87 w 138"/>
                <a:gd name="T69" fmla="*/ 35 h 117"/>
                <a:gd name="T70" fmla="*/ 84 w 138"/>
                <a:gd name="T71" fmla="*/ 40 h 117"/>
                <a:gd name="T72" fmla="*/ 83 w 138"/>
                <a:gd name="T73" fmla="*/ 43 h 117"/>
                <a:gd name="T74" fmla="*/ 83 w 138"/>
                <a:gd name="T75" fmla="*/ 117 h 117"/>
                <a:gd name="T76" fmla="*/ 52 w 138"/>
                <a:gd name="T77" fmla="*/ 117 h 117"/>
                <a:gd name="T78" fmla="*/ 52 w 138"/>
                <a:gd name="T79" fmla="*/ 38 h 117"/>
                <a:gd name="T80" fmla="*/ 51 w 138"/>
                <a:gd name="T81" fmla="*/ 34 h 117"/>
                <a:gd name="T82" fmla="*/ 49 w 138"/>
                <a:gd name="T83" fmla="*/ 31 h 117"/>
                <a:gd name="T84" fmla="*/ 46 w 138"/>
                <a:gd name="T85" fmla="*/ 29 h 117"/>
                <a:gd name="T86" fmla="*/ 44 w 138"/>
                <a:gd name="T87" fmla="*/ 27 h 117"/>
                <a:gd name="T88" fmla="*/ 43 w 138"/>
                <a:gd name="T89" fmla="*/ 27 h 117"/>
                <a:gd name="T90" fmla="*/ 36 w 138"/>
                <a:gd name="T91" fmla="*/ 30 h 117"/>
                <a:gd name="T92" fmla="*/ 32 w 138"/>
                <a:gd name="T93" fmla="*/ 39 h 117"/>
                <a:gd name="T94" fmla="*/ 32 w 138"/>
                <a:gd name="T95" fmla="*/ 117 h 117"/>
                <a:gd name="T96" fmla="*/ 0 w 138"/>
                <a:gd name="T9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8" h="117">
                  <a:moveTo>
                    <a:pt x="0" y="117"/>
                  </a:moveTo>
                  <a:lnTo>
                    <a:pt x="0" y="0"/>
                  </a:lnTo>
                  <a:lnTo>
                    <a:pt x="29" y="0"/>
                  </a:lnTo>
                  <a:lnTo>
                    <a:pt x="29" y="16"/>
                  </a:lnTo>
                  <a:lnTo>
                    <a:pt x="33" y="11"/>
                  </a:lnTo>
                  <a:lnTo>
                    <a:pt x="37" y="6"/>
                  </a:lnTo>
                  <a:lnTo>
                    <a:pt x="43" y="2"/>
                  </a:lnTo>
                  <a:lnTo>
                    <a:pt x="54" y="0"/>
                  </a:lnTo>
                  <a:lnTo>
                    <a:pt x="69" y="0"/>
                  </a:lnTo>
                  <a:lnTo>
                    <a:pt x="72" y="1"/>
                  </a:lnTo>
                  <a:lnTo>
                    <a:pt x="74" y="2"/>
                  </a:lnTo>
                  <a:lnTo>
                    <a:pt x="81" y="9"/>
                  </a:lnTo>
                  <a:lnTo>
                    <a:pt x="82" y="12"/>
                  </a:lnTo>
                  <a:lnTo>
                    <a:pt x="83" y="16"/>
                  </a:lnTo>
                  <a:lnTo>
                    <a:pt x="87" y="12"/>
                  </a:lnTo>
                  <a:lnTo>
                    <a:pt x="91" y="9"/>
                  </a:lnTo>
                  <a:lnTo>
                    <a:pt x="98" y="2"/>
                  </a:lnTo>
                  <a:lnTo>
                    <a:pt x="109" y="0"/>
                  </a:lnTo>
                  <a:lnTo>
                    <a:pt x="114" y="0"/>
                  </a:lnTo>
                  <a:lnTo>
                    <a:pt x="126" y="2"/>
                  </a:lnTo>
                  <a:lnTo>
                    <a:pt x="132" y="7"/>
                  </a:lnTo>
                  <a:lnTo>
                    <a:pt x="136" y="15"/>
                  </a:lnTo>
                  <a:lnTo>
                    <a:pt x="137" y="27"/>
                  </a:lnTo>
                  <a:lnTo>
                    <a:pt x="138" y="45"/>
                  </a:lnTo>
                  <a:lnTo>
                    <a:pt x="138" y="117"/>
                  </a:lnTo>
                  <a:lnTo>
                    <a:pt x="107" y="117"/>
                  </a:lnTo>
                  <a:lnTo>
                    <a:pt x="107" y="38"/>
                  </a:lnTo>
                  <a:lnTo>
                    <a:pt x="106" y="34"/>
                  </a:lnTo>
                  <a:lnTo>
                    <a:pt x="103" y="31"/>
                  </a:lnTo>
                  <a:lnTo>
                    <a:pt x="102" y="30"/>
                  </a:lnTo>
                  <a:lnTo>
                    <a:pt x="98" y="27"/>
                  </a:lnTo>
                  <a:lnTo>
                    <a:pt x="94" y="27"/>
                  </a:lnTo>
                  <a:lnTo>
                    <a:pt x="92" y="29"/>
                  </a:lnTo>
                  <a:lnTo>
                    <a:pt x="87" y="34"/>
                  </a:lnTo>
                  <a:lnTo>
                    <a:pt x="87" y="35"/>
                  </a:lnTo>
                  <a:lnTo>
                    <a:pt x="84" y="40"/>
                  </a:lnTo>
                  <a:lnTo>
                    <a:pt x="83" y="43"/>
                  </a:lnTo>
                  <a:lnTo>
                    <a:pt x="83" y="117"/>
                  </a:lnTo>
                  <a:lnTo>
                    <a:pt x="52" y="117"/>
                  </a:lnTo>
                  <a:lnTo>
                    <a:pt x="52" y="38"/>
                  </a:lnTo>
                  <a:lnTo>
                    <a:pt x="51" y="34"/>
                  </a:lnTo>
                  <a:lnTo>
                    <a:pt x="49" y="31"/>
                  </a:lnTo>
                  <a:lnTo>
                    <a:pt x="46" y="29"/>
                  </a:lnTo>
                  <a:lnTo>
                    <a:pt x="44" y="27"/>
                  </a:lnTo>
                  <a:lnTo>
                    <a:pt x="43" y="27"/>
                  </a:lnTo>
                  <a:lnTo>
                    <a:pt x="36" y="30"/>
                  </a:lnTo>
                  <a:lnTo>
                    <a:pt x="32" y="39"/>
                  </a:lnTo>
                  <a:lnTo>
                    <a:pt x="32" y="117"/>
                  </a:lnTo>
                  <a:lnTo>
                    <a:pt x="0" y="1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32" name="Freeform 32"/>
            <p:cNvSpPr>
              <a:spLocks noEditPoints="1"/>
            </p:cNvSpPr>
            <p:nvPr/>
          </p:nvSpPr>
          <p:spPr bwMode="auto">
            <a:xfrm>
              <a:off x="1188" y="3971"/>
              <a:ext cx="19" cy="25"/>
            </a:xfrm>
            <a:custGeom>
              <a:avLst/>
              <a:gdLst>
                <a:gd name="T0" fmla="*/ 66 w 95"/>
                <a:gd name="T1" fmla="*/ 52 h 124"/>
                <a:gd name="T2" fmla="*/ 66 w 95"/>
                <a:gd name="T3" fmla="*/ 42 h 124"/>
                <a:gd name="T4" fmla="*/ 62 w 95"/>
                <a:gd name="T5" fmla="*/ 31 h 124"/>
                <a:gd name="T6" fmla="*/ 60 w 95"/>
                <a:gd name="T7" fmla="*/ 29 h 124"/>
                <a:gd name="T8" fmla="*/ 53 w 95"/>
                <a:gd name="T9" fmla="*/ 27 h 124"/>
                <a:gd name="T10" fmla="*/ 49 w 95"/>
                <a:gd name="T11" fmla="*/ 26 h 124"/>
                <a:gd name="T12" fmla="*/ 45 w 95"/>
                <a:gd name="T13" fmla="*/ 26 h 124"/>
                <a:gd name="T14" fmla="*/ 42 w 95"/>
                <a:gd name="T15" fmla="*/ 27 h 124"/>
                <a:gd name="T16" fmla="*/ 40 w 95"/>
                <a:gd name="T17" fmla="*/ 29 h 124"/>
                <a:gd name="T18" fmla="*/ 39 w 95"/>
                <a:gd name="T19" fmla="*/ 31 h 124"/>
                <a:gd name="T20" fmla="*/ 37 w 95"/>
                <a:gd name="T21" fmla="*/ 35 h 124"/>
                <a:gd name="T22" fmla="*/ 34 w 95"/>
                <a:gd name="T23" fmla="*/ 37 h 124"/>
                <a:gd name="T24" fmla="*/ 32 w 95"/>
                <a:gd name="T25" fmla="*/ 40 h 124"/>
                <a:gd name="T26" fmla="*/ 31 w 95"/>
                <a:gd name="T27" fmla="*/ 44 h 124"/>
                <a:gd name="T28" fmla="*/ 31 w 95"/>
                <a:gd name="T29" fmla="*/ 52 h 124"/>
                <a:gd name="T30" fmla="*/ 66 w 95"/>
                <a:gd name="T31" fmla="*/ 52 h 124"/>
                <a:gd name="T32" fmla="*/ 31 w 95"/>
                <a:gd name="T33" fmla="*/ 73 h 124"/>
                <a:gd name="T34" fmla="*/ 32 w 95"/>
                <a:gd name="T35" fmla="*/ 81 h 124"/>
                <a:gd name="T36" fmla="*/ 34 w 95"/>
                <a:gd name="T37" fmla="*/ 88 h 124"/>
                <a:gd name="T38" fmla="*/ 37 w 95"/>
                <a:gd name="T39" fmla="*/ 93 h 124"/>
                <a:gd name="T40" fmla="*/ 39 w 95"/>
                <a:gd name="T41" fmla="*/ 96 h 124"/>
                <a:gd name="T42" fmla="*/ 40 w 95"/>
                <a:gd name="T43" fmla="*/ 98 h 124"/>
                <a:gd name="T44" fmla="*/ 42 w 95"/>
                <a:gd name="T45" fmla="*/ 100 h 124"/>
                <a:gd name="T46" fmla="*/ 45 w 95"/>
                <a:gd name="T47" fmla="*/ 101 h 124"/>
                <a:gd name="T48" fmla="*/ 52 w 95"/>
                <a:gd name="T49" fmla="*/ 101 h 124"/>
                <a:gd name="T50" fmla="*/ 55 w 95"/>
                <a:gd name="T51" fmla="*/ 100 h 124"/>
                <a:gd name="T52" fmla="*/ 60 w 95"/>
                <a:gd name="T53" fmla="*/ 95 h 124"/>
                <a:gd name="T54" fmla="*/ 60 w 95"/>
                <a:gd name="T55" fmla="*/ 94 h 124"/>
                <a:gd name="T56" fmla="*/ 61 w 95"/>
                <a:gd name="T57" fmla="*/ 93 h 124"/>
                <a:gd name="T58" fmla="*/ 63 w 95"/>
                <a:gd name="T59" fmla="*/ 88 h 124"/>
                <a:gd name="T60" fmla="*/ 66 w 95"/>
                <a:gd name="T61" fmla="*/ 86 h 124"/>
                <a:gd name="T62" fmla="*/ 95 w 95"/>
                <a:gd name="T63" fmla="*/ 86 h 124"/>
                <a:gd name="T64" fmla="*/ 88 w 95"/>
                <a:gd name="T65" fmla="*/ 103 h 124"/>
                <a:gd name="T66" fmla="*/ 77 w 95"/>
                <a:gd name="T67" fmla="*/ 115 h 124"/>
                <a:gd name="T68" fmla="*/ 64 w 95"/>
                <a:gd name="T69" fmla="*/ 122 h 124"/>
                <a:gd name="T70" fmla="*/ 49 w 95"/>
                <a:gd name="T71" fmla="*/ 124 h 124"/>
                <a:gd name="T72" fmla="*/ 34 w 95"/>
                <a:gd name="T73" fmla="*/ 122 h 124"/>
                <a:gd name="T74" fmla="*/ 21 w 95"/>
                <a:gd name="T75" fmla="*/ 116 h 124"/>
                <a:gd name="T76" fmla="*/ 11 w 95"/>
                <a:gd name="T77" fmla="*/ 107 h 124"/>
                <a:gd name="T78" fmla="*/ 4 w 95"/>
                <a:gd name="T79" fmla="*/ 94 h 124"/>
                <a:gd name="T80" fmla="*/ 1 w 95"/>
                <a:gd name="T81" fmla="*/ 79 h 124"/>
                <a:gd name="T82" fmla="*/ 0 w 95"/>
                <a:gd name="T83" fmla="*/ 64 h 124"/>
                <a:gd name="T84" fmla="*/ 1 w 95"/>
                <a:gd name="T85" fmla="*/ 46 h 124"/>
                <a:gd name="T86" fmla="*/ 4 w 95"/>
                <a:gd name="T87" fmla="*/ 30 h 124"/>
                <a:gd name="T88" fmla="*/ 11 w 95"/>
                <a:gd name="T89" fmla="*/ 17 h 124"/>
                <a:gd name="T90" fmla="*/ 21 w 95"/>
                <a:gd name="T91" fmla="*/ 8 h 124"/>
                <a:gd name="T92" fmla="*/ 34 w 95"/>
                <a:gd name="T93" fmla="*/ 2 h 124"/>
                <a:gd name="T94" fmla="*/ 49 w 95"/>
                <a:gd name="T95" fmla="*/ 0 h 124"/>
                <a:gd name="T96" fmla="*/ 62 w 95"/>
                <a:gd name="T97" fmla="*/ 2 h 124"/>
                <a:gd name="T98" fmla="*/ 73 w 95"/>
                <a:gd name="T99" fmla="*/ 8 h 124"/>
                <a:gd name="T100" fmla="*/ 83 w 95"/>
                <a:gd name="T101" fmla="*/ 17 h 124"/>
                <a:gd name="T102" fmla="*/ 90 w 95"/>
                <a:gd name="T103" fmla="*/ 30 h 124"/>
                <a:gd name="T104" fmla="*/ 93 w 95"/>
                <a:gd name="T105" fmla="*/ 46 h 124"/>
                <a:gd name="T106" fmla="*/ 95 w 95"/>
                <a:gd name="T107" fmla="*/ 66 h 124"/>
                <a:gd name="T108" fmla="*/ 95 w 95"/>
                <a:gd name="T109" fmla="*/ 73 h 124"/>
                <a:gd name="T110" fmla="*/ 31 w 95"/>
                <a:gd name="T111" fmla="*/ 73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5" h="124">
                  <a:moveTo>
                    <a:pt x="66" y="52"/>
                  </a:moveTo>
                  <a:lnTo>
                    <a:pt x="66" y="42"/>
                  </a:lnTo>
                  <a:lnTo>
                    <a:pt x="62" y="31"/>
                  </a:lnTo>
                  <a:lnTo>
                    <a:pt x="60" y="29"/>
                  </a:lnTo>
                  <a:lnTo>
                    <a:pt x="53" y="27"/>
                  </a:lnTo>
                  <a:lnTo>
                    <a:pt x="49" y="26"/>
                  </a:lnTo>
                  <a:lnTo>
                    <a:pt x="45" y="26"/>
                  </a:lnTo>
                  <a:lnTo>
                    <a:pt x="42" y="27"/>
                  </a:lnTo>
                  <a:lnTo>
                    <a:pt x="40" y="29"/>
                  </a:lnTo>
                  <a:lnTo>
                    <a:pt x="39" y="31"/>
                  </a:lnTo>
                  <a:lnTo>
                    <a:pt x="37" y="35"/>
                  </a:lnTo>
                  <a:lnTo>
                    <a:pt x="34" y="37"/>
                  </a:lnTo>
                  <a:lnTo>
                    <a:pt x="32" y="40"/>
                  </a:lnTo>
                  <a:lnTo>
                    <a:pt x="31" y="44"/>
                  </a:lnTo>
                  <a:lnTo>
                    <a:pt x="31" y="52"/>
                  </a:lnTo>
                  <a:lnTo>
                    <a:pt x="66" y="52"/>
                  </a:lnTo>
                  <a:close/>
                  <a:moveTo>
                    <a:pt x="31" y="73"/>
                  </a:moveTo>
                  <a:lnTo>
                    <a:pt x="32" y="81"/>
                  </a:lnTo>
                  <a:lnTo>
                    <a:pt x="34" y="88"/>
                  </a:lnTo>
                  <a:lnTo>
                    <a:pt x="37" y="93"/>
                  </a:lnTo>
                  <a:lnTo>
                    <a:pt x="39" y="96"/>
                  </a:lnTo>
                  <a:lnTo>
                    <a:pt x="40" y="98"/>
                  </a:lnTo>
                  <a:lnTo>
                    <a:pt x="42" y="100"/>
                  </a:lnTo>
                  <a:lnTo>
                    <a:pt x="45" y="101"/>
                  </a:lnTo>
                  <a:lnTo>
                    <a:pt x="52" y="101"/>
                  </a:lnTo>
                  <a:lnTo>
                    <a:pt x="55" y="100"/>
                  </a:lnTo>
                  <a:lnTo>
                    <a:pt x="60" y="95"/>
                  </a:lnTo>
                  <a:lnTo>
                    <a:pt x="60" y="94"/>
                  </a:lnTo>
                  <a:lnTo>
                    <a:pt x="61" y="93"/>
                  </a:lnTo>
                  <a:lnTo>
                    <a:pt x="63" y="88"/>
                  </a:lnTo>
                  <a:lnTo>
                    <a:pt x="66" y="86"/>
                  </a:lnTo>
                  <a:lnTo>
                    <a:pt x="95" y="86"/>
                  </a:lnTo>
                  <a:lnTo>
                    <a:pt x="88" y="103"/>
                  </a:lnTo>
                  <a:lnTo>
                    <a:pt x="77" y="115"/>
                  </a:lnTo>
                  <a:lnTo>
                    <a:pt x="64" y="122"/>
                  </a:lnTo>
                  <a:lnTo>
                    <a:pt x="49" y="124"/>
                  </a:lnTo>
                  <a:lnTo>
                    <a:pt x="34" y="122"/>
                  </a:lnTo>
                  <a:lnTo>
                    <a:pt x="21" y="116"/>
                  </a:lnTo>
                  <a:lnTo>
                    <a:pt x="11" y="107"/>
                  </a:lnTo>
                  <a:lnTo>
                    <a:pt x="4" y="94"/>
                  </a:lnTo>
                  <a:lnTo>
                    <a:pt x="1" y="79"/>
                  </a:lnTo>
                  <a:lnTo>
                    <a:pt x="0" y="64"/>
                  </a:lnTo>
                  <a:lnTo>
                    <a:pt x="1" y="46"/>
                  </a:lnTo>
                  <a:lnTo>
                    <a:pt x="4" y="30"/>
                  </a:lnTo>
                  <a:lnTo>
                    <a:pt x="11" y="17"/>
                  </a:lnTo>
                  <a:lnTo>
                    <a:pt x="21" y="8"/>
                  </a:lnTo>
                  <a:lnTo>
                    <a:pt x="34" y="2"/>
                  </a:lnTo>
                  <a:lnTo>
                    <a:pt x="49" y="0"/>
                  </a:lnTo>
                  <a:lnTo>
                    <a:pt x="62" y="2"/>
                  </a:lnTo>
                  <a:lnTo>
                    <a:pt x="73" y="8"/>
                  </a:lnTo>
                  <a:lnTo>
                    <a:pt x="83" y="17"/>
                  </a:lnTo>
                  <a:lnTo>
                    <a:pt x="90" y="30"/>
                  </a:lnTo>
                  <a:lnTo>
                    <a:pt x="93" y="46"/>
                  </a:lnTo>
                  <a:lnTo>
                    <a:pt x="95" y="66"/>
                  </a:lnTo>
                  <a:lnTo>
                    <a:pt x="95" y="73"/>
                  </a:lnTo>
                  <a:lnTo>
                    <a:pt x="31" y="7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33" name="Freeform 33"/>
            <p:cNvSpPr>
              <a:spLocks/>
            </p:cNvSpPr>
            <p:nvPr/>
          </p:nvSpPr>
          <p:spPr bwMode="auto">
            <a:xfrm>
              <a:off x="1210" y="3972"/>
              <a:ext cx="17" cy="23"/>
            </a:xfrm>
            <a:custGeom>
              <a:avLst/>
              <a:gdLst>
                <a:gd name="T0" fmla="*/ 55 w 87"/>
                <a:gd name="T1" fmla="*/ 117 h 117"/>
                <a:gd name="T2" fmla="*/ 55 w 87"/>
                <a:gd name="T3" fmla="*/ 38 h 117"/>
                <a:gd name="T4" fmla="*/ 53 w 87"/>
                <a:gd name="T5" fmla="*/ 31 h 117"/>
                <a:gd name="T6" fmla="*/ 52 w 87"/>
                <a:gd name="T7" fmla="*/ 30 h 117"/>
                <a:gd name="T8" fmla="*/ 47 w 87"/>
                <a:gd name="T9" fmla="*/ 27 h 117"/>
                <a:gd name="T10" fmla="*/ 44 w 87"/>
                <a:gd name="T11" fmla="*/ 27 h 117"/>
                <a:gd name="T12" fmla="*/ 39 w 87"/>
                <a:gd name="T13" fmla="*/ 30 h 117"/>
                <a:gd name="T14" fmla="*/ 35 w 87"/>
                <a:gd name="T15" fmla="*/ 34 h 117"/>
                <a:gd name="T16" fmla="*/ 35 w 87"/>
                <a:gd name="T17" fmla="*/ 35 h 117"/>
                <a:gd name="T18" fmla="*/ 34 w 87"/>
                <a:gd name="T19" fmla="*/ 38 h 117"/>
                <a:gd name="T20" fmla="*/ 34 w 87"/>
                <a:gd name="T21" fmla="*/ 40 h 117"/>
                <a:gd name="T22" fmla="*/ 33 w 87"/>
                <a:gd name="T23" fmla="*/ 43 h 117"/>
                <a:gd name="T24" fmla="*/ 33 w 87"/>
                <a:gd name="T25" fmla="*/ 117 h 117"/>
                <a:gd name="T26" fmla="*/ 0 w 87"/>
                <a:gd name="T27" fmla="*/ 117 h 117"/>
                <a:gd name="T28" fmla="*/ 0 w 87"/>
                <a:gd name="T29" fmla="*/ 0 h 117"/>
                <a:gd name="T30" fmla="*/ 29 w 87"/>
                <a:gd name="T31" fmla="*/ 0 h 117"/>
                <a:gd name="T32" fmla="*/ 29 w 87"/>
                <a:gd name="T33" fmla="*/ 16 h 117"/>
                <a:gd name="T34" fmla="*/ 44 w 87"/>
                <a:gd name="T35" fmla="*/ 2 h 117"/>
                <a:gd name="T36" fmla="*/ 53 w 87"/>
                <a:gd name="T37" fmla="*/ 0 h 117"/>
                <a:gd name="T38" fmla="*/ 64 w 87"/>
                <a:gd name="T39" fmla="*/ 0 h 117"/>
                <a:gd name="T40" fmla="*/ 75 w 87"/>
                <a:gd name="T41" fmla="*/ 1 h 117"/>
                <a:gd name="T42" fmla="*/ 82 w 87"/>
                <a:gd name="T43" fmla="*/ 5 h 117"/>
                <a:gd name="T44" fmla="*/ 86 w 87"/>
                <a:gd name="T45" fmla="*/ 13 h 117"/>
                <a:gd name="T46" fmla="*/ 87 w 87"/>
                <a:gd name="T47" fmla="*/ 23 h 117"/>
                <a:gd name="T48" fmla="*/ 87 w 87"/>
                <a:gd name="T49" fmla="*/ 117 h 117"/>
                <a:gd name="T50" fmla="*/ 55 w 87"/>
                <a:gd name="T51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7" h="117">
                  <a:moveTo>
                    <a:pt x="55" y="117"/>
                  </a:moveTo>
                  <a:lnTo>
                    <a:pt x="55" y="38"/>
                  </a:lnTo>
                  <a:lnTo>
                    <a:pt x="53" y="31"/>
                  </a:lnTo>
                  <a:lnTo>
                    <a:pt x="52" y="30"/>
                  </a:lnTo>
                  <a:lnTo>
                    <a:pt x="47" y="27"/>
                  </a:lnTo>
                  <a:lnTo>
                    <a:pt x="44" y="27"/>
                  </a:lnTo>
                  <a:lnTo>
                    <a:pt x="39" y="30"/>
                  </a:lnTo>
                  <a:lnTo>
                    <a:pt x="35" y="34"/>
                  </a:lnTo>
                  <a:lnTo>
                    <a:pt x="35" y="35"/>
                  </a:lnTo>
                  <a:lnTo>
                    <a:pt x="34" y="38"/>
                  </a:lnTo>
                  <a:lnTo>
                    <a:pt x="34" y="40"/>
                  </a:lnTo>
                  <a:lnTo>
                    <a:pt x="33" y="43"/>
                  </a:lnTo>
                  <a:lnTo>
                    <a:pt x="33" y="117"/>
                  </a:lnTo>
                  <a:lnTo>
                    <a:pt x="0" y="117"/>
                  </a:lnTo>
                  <a:lnTo>
                    <a:pt x="0" y="0"/>
                  </a:lnTo>
                  <a:lnTo>
                    <a:pt x="29" y="0"/>
                  </a:lnTo>
                  <a:lnTo>
                    <a:pt x="29" y="16"/>
                  </a:lnTo>
                  <a:lnTo>
                    <a:pt x="44" y="2"/>
                  </a:lnTo>
                  <a:lnTo>
                    <a:pt x="53" y="0"/>
                  </a:lnTo>
                  <a:lnTo>
                    <a:pt x="64" y="0"/>
                  </a:lnTo>
                  <a:lnTo>
                    <a:pt x="75" y="1"/>
                  </a:lnTo>
                  <a:lnTo>
                    <a:pt x="82" y="5"/>
                  </a:lnTo>
                  <a:lnTo>
                    <a:pt x="86" y="13"/>
                  </a:lnTo>
                  <a:lnTo>
                    <a:pt x="87" y="23"/>
                  </a:lnTo>
                  <a:lnTo>
                    <a:pt x="87" y="117"/>
                  </a:lnTo>
                  <a:lnTo>
                    <a:pt x="55" y="1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34" name="Freeform 34"/>
            <p:cNvSpPr>
              <a:spLocks/>
            </p:cNvSpPr>
            <p:nvPr/>
          </p:nvSpPr>
          <p:spPr bwMode="auto">
            <a:xfrm>
              <a:off x="1230" y="3965"/>
              <a:ext cx="12" cy="30"/>
            </a:xfrm>
            <a:custGeom>
              <a:avLst/>
              <a:gdLst>
                <a:gd name="T0" fmla="*/ 14 w 57"/>
                <a:gd name="T1" fmla="*/ 152 h 152"/>
                <a:gd name="T2" fmla="*/ 14 w 57"/>
                <a:gd name="T3" fmla="*/ 60 h 152"/>
                <a:gd name="T4" fmla="*/ 0 w 57"/>
                <a:gd name="T5" fmla="*/ 60 h 152"/>
                <a:gd name="T6" fmla="*/ 0 w 57"/>
                <a:gd name="T7" fmla="*/ 35 h 152"/>
                <a:gd name="T8" fmla="*/ 14 w 57"/>
                <a:gd name="T9" fmla="*/ 35 h 152"/>
                <a:gd name="T10" fmla="*/ 14 w 57"/>
                <a:gd name="T11" fmla="*/ 0 h 152"/>
                <a:gd name="T12" fmla="*/ 46 w 57"/>
                <a:gd name="T13" fmla="*/ 0 h 152"/>
                <a:gd name="T14" fmla="*/ 46 w 57"/>
                <a:gd name="T15" fmla="*/ 35 h 152"/>
                <a:gd name="T16" fmla="*/ 57 w 57"/>
                <a:gd name="T17" fmla="*/ 35 h 152"/>
                <a:gd name="T18" fmla="*/ 57 w 57"/>
                <a:gd name="T19" fmla="*/ 60 h 152"/>
                <a:gd name="T20" fmla="*/ 46 w 57"/>
                <a:gd name="T21" fmla="*/ 60 h 152"/>
                <a:gd name="T22" fmla="*/ 46 w 57"/>
                <a:gd name="T23" fmla="*/ 152 h 152"/>
                <a:gd name="T24" fmla="*/ 14 w 57"/>
                <a:gd name="T25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" h="152">
                  <a:moveTo>
                    <a:pt x="14" y="152"/>
                  </a:moveTo>
                  <a:lnTo>
                    <a:pt x="14" y="60"/>
                  </a:lnTo>
                  <a:lnTo>
                    <a:pt x="0" y="60"/>
                  </a:lnTo>
                  <a:lnTo>
                    <a:pt x="0" y="35"/>
                  </a:lnTo>
                  <a:lnTo>
                    <a:pt x="14" y="35"/>
                  </a:lnTo>
                  <a:lnTo>
                    <a:pt x="14" y="0"/>
                  </a:lnTo>
                  <a:lnTo>
                    <a:pt x="46" y="0"/>
                  </a:lnTo>
                  <a:lnTo>
                    <a:pt x="46" y="35"/>
                  </a:lnTo>
                  <a:lnTo>
                    <a:pt x="57" y="35"/>
                  </a:lnTo>
                  <a:lnTo>
                    <a:pt x="57" y="60"/>
                  </a:lnTo>
                  <a:lnTo>
                    <a:pt x="46" y="60"/>
                  </a:lnTo>
                  <a:lnTo>
                    <a:pt x="46" y="152"/>
                  </a:lnTo>
                  <a:lnTo>
                    <a:pt x="14" y="15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35" name="Freeform 35"/>
            <p:cNvSpPr>
              <a:spLocks noEditPoints="1"/>
            </p:cNvSpPr>
            <p:nvPr/>
          </p:nvSpPr>
          <p:spPr bwMode="auto">
            <a:xfrm>
              <a:off x="1244" y="3971"/>
              <a:ext cx="20" cy="25"/>
            </a:xfrm>
            <a:custGeom>
              <a:avLst/>
              <a:gdLst>
                <a:gd name="T0" fmla="*/ 52 w 101"/>
                <a:gd name="T1" fmla="*/ 95 h 124"/>
                <a:gd name="T2" fmla="*/ 55 w 101"/>
                <a:gd name="T3" fmla="*/ 95 h 124"/>
                <a:gd name="T4" fmla="*/ 59 w 101"/>
                <a:gd name="T5" fmla="*/ 93 h 124"/>
                <a:gd name="T6" fmla="*/ 61 w 101"/>
                <a:gd name="T7" fmla="*/ 91 h 124"/>
                <a:gd name="T8" fmla="*/ 63 w 101"/>
                <a:gd name="T9" fmla="*/ 86 h 124"/>
                <a:gd name="T10" fmla="*/ 68 w 101"/>
                <a:gd name="T11" fmla="*/ 76 h 124"/>
                <a:gd name="T12" fmla="*/ 69 w 101"/>
                <a:gd name="T13" fmla="*/ 64 h 124"/>
                <a:gd name="T14" fmla="*/ 68 w 101"/>
                <a:gd name="T15" fmla="*/ 53 h 124"/>
                <a:gd name="T16" fmla="*/ 67 w 101"/>
                <a:gd name="T17" fmla="*/ 45 h 124"/>
                <a:gd name="T18" fmla="*/ 61 w 101"/>
                <a:gd name="T19" fmla="*/ 34 h 124"/>
                <a:gd name="T20" fmla="*/ 59 w 101"/>
                <a:gd name="T21" fmla="*/ 31 h 124"/>
                <a:gd name="T22" fmla="*/ 55 w 101"/>
                <a:gd name="T23" fmla="*/ 29 h 124"/>
                <a:gd name="T24" fmla="*/ 49 w 101"/>
                <a:gd name="T25" fmla="*/ 29 h 124"/>
                <a:gd name="T26" fmla="*/ 44 w 101"/>
                <a:gd name="T27" fmla="*/ 30 h 124"/>
                <a:gd name="T28" fmla="*/ 40 w 101"/>
                <a:gd name="T29" fmla="*/ 35 h 124"/>
                <a:gd name="T30" fmla="*/ 38 w 101"/>
                <a:gd name="T31" fmla="*/ 38 h 124"/>
                <a:gd name="T32" fmla="*/ 34 w 101"/>
                <a:gd name="T33" fmla="*/ 45 h 124"/>
                <a:gd name="T34" fmla="*/ 33 w 101"/>
                <a:gd name="T35" fmla="*/ 53 h 124"/>
                <a:gd name="T36" fmla="*/ 32 w 101"/>
                <a:gd name="T37" fmla="*/ 64 h 124"/>
                <a:gd name="T38" fmla="*/ 33 w 101"/>
                <a:gd name="T39" fmla="*/ 76 h 124"/>
                <a:gd name="T40" fmla="*/ 38 w 101"/>
                <a:gd name="T41" fmla="*/ 86 h 124"/>
                <a:gd name="T42" fmla="*/ 40 w 101"/>
                <a:gd name="T43" fmla="*/ 89 h 124"/>
                <a:gd name="T44" fmla="*/ 44 w 101"/>
                <a:gd name="T45" fmla="*/ 94 h 124"/>
                <a:gd name="T46" fmla="*/ 49 w 101"/>
                <a:gd name="T47" fmla="*/ 95 h 124"/>
                <a:gd name="T48" fmla="*/ 52 w 101"/>
                <a:gd name="T49" fmla="*/ 95 h 124"/>
                <a:gd name="T50" fmla="*/ 101 w 101"/>
                <a:gd name="T51" fmla="*/ 64 h 124"/>
                <a:gd name="T52" fmla="*/ 99 w 101"/>
                <a:gd name="T53" fmla="*/ 79 h 124"/>
                <a:gd name="T54" fmla="*/ 93 w 101"/>
                <a:gd name="T55" fmla="*/ 94 h 124"/>
                <a:gd name="T56" fmla="*/ 87 w 101"/>
                <a:gd name="T57" fmla="*/ 107 h 124"/>
                <a:gd name="T58" fmla="*/ 77 w 101"/>
                <a:gd name="T59" fmla="*/ 116 h 124"/>
                <a:gd name="T60" fmla="*/ 65 w 101"/>
                <a:gd name="T61" fmla="*/ 122 h 124"/>
                <a:gd name="T62" fmla="*/ 52 w 101"/>
                <a:gd name="T63" fmla="*/ 124 h 124"/>
                <a:gd name="T64" fmla="*/ 36 w 101"/>
                <a:gd name="T65" fmla="*/ 122 h 124"/>
                <a:gd name="T66" fmla="*/ 24 w 101"/>
                <a:gd name="T67" fmla="*/ 116 h 124"/>
                <a:gd name="T68" fmla="*/ 14 w 101"/>
                <a:gd name="T69" fmla="*/ 107 h 124"/>
                <a:gd name="T70" fmla="*/ 6 w 101"/>
                <a:gd name="T71" fmla="*/ 94 h 124"/>
                <a:gd name="T72" fmla="*/ 2 w 101"/>
                <a:gd name="T73" fmla="*/ 79 h 124"/>
                <a:gd name="T74" fmla="*/ 0 w 101"/>
                <a:gd name="T75" fmla="*/ 64 h 124"/>
                <a:gd name="T76" fmla="*/ 2 w 101"/>
                <a:gd name="T77" fmla="*/ 46 h 124"/>
                <a:gd name="T78" fmla="*/ 6 w 101"/>
                <a:gd name="T79" fmla="*/ 30 h 124"/>
                <a:gd name="T80" fmla="*/ 14 w 101"/>
                <a:gd name="T81" fmla="*/ 17 h 124"/>
                <a:gd name="T82" fmla="*/ 24 w 101"/>
                <a:gd name="T83" fmla="*/ 8 h 124"/>
                <a:gd name="T84" fmla="*/ 36 w 101"/>
                <a:gd name="T85" fmla="*/ 2 h 124"/>
                <a:gd name="T86" fmla="*/ 52 w 101"/>
                <a:gd name="T87" fmla="*/ 0 h 124"/>
                <a:gd name="T88" fmla="*/ 65 w 101"/>
                <a:gd name="T89" fmla="*/ 2 h 124"/>
                <a:gd name="T90" fmla="*/ 77 w 101"/>
                <a:gd name="T91" fmla="*/ 8 h 124"/>
                <a:gd name="T92" fmla="*/ 87 w 101"/>
                <a:gd name="T93" fmla="*/ 17 h 124"/>
                <a:gd name="T94" fmla="*/ 93 w 101"/>
                <a:gd name="T95" fmla="*/ 30 h 124"/>
                <a:gd name="T96" fmla="*/ 99 w 101"/>
                <a:gd name="T97" fmla="*/ 46 h 124"/>
                <a:gd name="T98" fmla="*/ 101 w 101"/>
                <a:gd name="T99" fmla="*/ 6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1" h="124">
                  <a:moveTo>
                    <a:pt x="52" y="95"/>
                  </a:moveTo>
                  <a:lnTo>
                    <a:pt x="55" y="95"/>
                  </a:lnTo>
                  <a:lnTo>
                    <a:pt x="59" y="93"/>
                  </a:lnTo>
                  <a:lnTo>
                    <a:pt x="61" y="91"/>
                  </a:lnTo>
                  <a:lnTo>
                    <a:pt x="63" y="86"/>
                  </a:lnTo>
                  <a:lnTo>
                    <a:pt x="68" y="76"/>
                  </a:lnTo>
                  <a:lnTo>
                    <a:pt x="69" y="64"/>
                  </a:lnTo>
                  <a:lnTo>
                    <a:pt x="68" y="53"/>
                  </a:lnTo>
                  <a:lnTo>
                    <a:pt x="67" y="45"/>
                  </a:lnTo>
                  <a:lnTo>
                    <a:pt x="61" y="34"/>
                  </a:lnTo>
                  <a:lnTo>
                    <a:pt x="59" y="31"/>
                  </a:lnTo>
                  <a:lnTo>
                    <a:pt x="55" y="29"/>
                  </a:lnTo>
                  <a:lnTo>
                    <a:pt x="49" y="29"/>
                  </a:lnTo>
                  <a:lnTo>
                    <a:pt x="44" y="30"/>
                  </a:lnTo>
                  <a:lnTo>
                    <a:pt x="40" y="35"/>
                  </a:lnTo>
                  <a:lnTo>
                    <a:pt x="38" y="38"/>
                  </a:lnTo>
                  <a:lnTo>
                    <a:pt x="34" y="45"/>
                  </a:lnTo>
                  <a:lnTo>
                    <a:pt x="33" y="53"/>
                  </a:lnTo>
                  <a:lnTo>
                    <a:pt x="32" y="64"/>
                  </a:lnTo>
                  <a:lnTo>
                    <a:pt x="33" y="76"/>
                  </a:lnTo>
                  <a:lnTo>
                    <a:pt x="38" y="86"/>
                  </a:lnTo>
                  <a:lnTo>
                    <a:pt x="40" y="89"/>
                  </a:lnTo>
                  <a:lnTo>
                    <a:pt x="44" y="94"/>
                  </a:lnTo>
                  <a:lnTo>
                    <a:pt x="49" y="95"/>
                  </a:lnTo>
                  <a:lnTo>
                    <a:pt x="52" y="95"/>
                  </a:lnTo>
                  <a:close/>
                  <a:moveTo>
                    <a:pt x="101" y="64"/>
                  </a:moveTo>
                  <a:lnTo>
                    <a:pt x="99" y="79"/>
                  </a:lnTo>
                  <a:lnTo>
                    <a:pt x="93" y="94"/>
                  </a:lnTo>
                  <a:lnTo>
                    <a:pt x="87" y="107"/>
                  </a:lnTo>
                  <a:lnTo>
                    <a:pt x="77" y="116"/>
                  </a:lnTo>
                  <a:lnTo>
                    <a:pt x="65" y="122"/>
                  </a:lnTo>
                  <a:lnTo>
                    <a:pt x="52" y="124"/>
                  </a:lnTo>
                  <a:lnTo>
                    <a:pt x="36" y="122"/>
                  </a:lnTo>
                  <a:lnTo>
                    <a:pt x="24" y="116"/>
                  </a:lnTo>
                  <a:lnTo>
                    <a:pt x="14" y="107"/>
                  </a:lnTo>
                  <a:lnTo>
                    <a:pt x="6" y="94"/>
                  </a:lnTo>
                  <a:lnTo>
                    <a:pt x="2" y="79"/>
                  </a:lnTo>
                  <a:lnTo>
                    <a:pt x="0" y="64"/>
                  </a:lnTo>
                  <a:lnTo>
                    <a:pt x="2" y="46"/>
                  </a:lnTo>
                  <a:lnTo>
                    <a:pt x="6" y="30"/>
                  </a:lnTo>
                  <a:lnTo>
                    <a:pt x="14" y="17"/>
                  </a:lnTo>
                  <a:lnTo>
                    <a:pt x="24" y="8"/>
                  </a:lnTo>
                  <a:lnTo>
                    <a:pt x="36" y="2"/>
                  </a:lnTo>
                  <a:lnTo>
                    <a:pt x="52" y="0"/>
                  </a:lnTo>
                  <a:lnTo>
                    <a:pt x="65" y="2"/>
                  </a:lnTo>
                  <a:lnTo>
                    <a:pt x="77" y="8"/>
                  </a:lnTo>
                  <a:lnTo>
                    <a:pt x="87" y="17"/>
                  </a:lnTo>
                  <a:lnTo>
                    <a:pt x="93" y="30"/>
                  </a:lnTo>
                  <a:lnTo>
                    <a:pt x="99" y="46"/>
                  </a:lnTo>
                  <a:lnTo>
                    <a:pt x="101" y="6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36" name="Freeform 36"/>
            <p:cNvSpPr>
              <a:spLocks/>
            </p:cNvSpPr>
            <p:nvPr/>
          </p:nvSpPr>
          <p:spPr bwMode="auto">
            <a:xfrm>
              <a:off x="1276" y="3960"/>
              <a:ext cx="32" cy="35"/>
            </a:xfrm>
            <a:custGeom>
              <a:avLst/>
              <a:gdLst>
                <a:gd name="T0" fmla="*/ 0 w 156"/>
                <a:gd name="T1" fmla="*/ 175 h 175"/>
                <a:gd name="T2" fmla="*/ 17 w 156"/>
                <a:gd name="T3" fmla="*/ 0 h 175"/>
                <a:gd name="T4" fmla="*/ 63 w 156"/>
                <a:gd name="T5" fmla="*/ 0 h 175"/>
                <a:gd name="T6" fmla="*/ 72 w 156"/>
                <a:gd name="T7" fmla="*/ 65 h 175"/>
                <a:gd name="T8" fmla="*/ 74 w 156"/>
                <a:gd name="T9" fmla="*/ 77 h 175"/>
                <a:gd name="T10" fmla="*/ 75 w 156"/>
                <a:gd name="T11" fmla="*/ 87 h 175"/>
                <a:gd name="T12" fmla="*/ 78 w 156"/>
                <a:gd name="T13" fmla="*/ 98 h 175"/>
                <a:gd name="T14" fmla="*/ 78 w 156"/>
                <a:gd name="T15" fmla="*/ 123 h 175"/>
                <a:gd name="T16" fmla="*/ 80 w 156"/>
                <a:gd name="T17" fmla="*/ 109 h 175"/>
                <a:gd name="T18" fmla="*/ 81 w 156"/>
                <a:gd name="T19" fmla="*/ 96 h 175"/>
                <a:gd name="T20" fmla="*/ 83 w 156"/>
                <a:gd name="T21" fmla="*/ 85 h 175"/>
                <a:gd name="T22" fmla="*/ 83 w 156"/>
                <a:gd name="T23" fmla="*/ 74 h 175"/>
                <a:gd name="T24" fmla="*/ 87 w 156"/>
                <a:gd name="T25" fmla="*/ 65 h 175"/>
                <a:gd name="T26" fmla="*/ 95 w 156"/>
                <a:gd name="T27" fmla="*/ 0 h 175"/>
                <a:gd name="T28" fmla="*/ 141 w 156"/>
                <a:gd name="T29" fmla="*/ 0 h 175"/>
                <a:gd name="T30" fmla="*/ 156 w 156"/>
                <a:gd name="T31" fmla="*/ 175 h 175"/>
                <a:gd name="T32" fmla="*/ 121 w 156"/>
                <a:gd name="T33" fmla="*/ 175 h 175"/>
                <a:gd name="T34" fmla="*/ 118 w 156"/>
                <a:gd name="T35" fmla="*/ 94 h 175"/>
                <a:gd name="T36" fmla="*/ 118 w 156"/>
                <a:gd name="T37" fmla="*/ 92 h 175"/>
                <a:gd name="T38" fmla="*/ 116 w 156"/>
                <a:gd name="T39" fmla="*/ 88 h 175"/>
                <a:gd name="T40" fmla="*/ 116 w 156"/>
                <a:gd name="T41" fmla="*/ 31 h 175"/>
                <a:gd name="T42" fmla="*/ 92 w 156"/>
                <a:gd name="T43" fmla="*/ 175 h 175"/>
                <a:gd name="T44" fmla="*/ 66 w 156"/>
                <a:gd name="T45" fmla="*/ 175 h 175"/>
                <a:gd name="T46" fmla="*/ 43 w 156"/>
                <a:gd name="T47" fmla="*/ 31 h 175"/>
                <a:gd name="T48" fmla="*/ 43 w 156"/>
                <a:gd name="T49" fmla="*/ 90 h 175"/>
                <a:gd name="T50" fmla="*/ 41 w 156"/>
                <a:gd name="T51" fmla="*/ 94 h 175"/>
                <a:gd name="T52" fmla="*/ 37 w 156"/>
                <a:gd name="T53" fmla="*/ 175 h 175"/>
                <a:gd name="T54" fmla="*/ 0 w 156"/>
                <a:gd name="T55" fmla="*/ 175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6" h="175">
                  <a:moveTo>
                    <a:pt x="0" y="175"/>
                  </a:moveTo>
                  <a:lnTo>
                    <a:pt x="17" y="0"/>
                  </a:lnTo>
                  <a:lnTo>
                    <a:pt x="63" y="0"/>
                  </a:lnTo>
                  <a:lnTo>
                    <a:pt x="72" y="65"/>
                  </a:lnTo>
                  <a:lnTo>
                    <a:pt x="74" y="77"/>
                  </a:lnTo>
                  <a:lnTo>
                    <a:pt x="75" y="87"/>
                  </a:lnTo>
                  <a:lnTo>
                    <a:pt x="78" y="98"/>
                  </a:lnTo>
                  <a:lnTo>
                    <a:pt x="78" y="123"/>
                  </a:lnTo>
                  <a:lnTo>
                    <a:pt x="80" y="109"/>
                  </a:lnTo>
                  <a:lnTo>
                    <a:pt x="81" y="96"/>
                  </a:lnTo>
                  <a:lnTo>
                    <a:pt x="83" y="85"/>
                  </a:lnTo>
                  <a:lnTo>
                    <a:pt x="83" y="74"/>
                  </a:lnTo>
                  <a:lnTo>
                    <a:pt x="87" y="65"/>
                  </a:lnTo>
                  <a:lnTo>
                    <a:pt x="95" y="0"/>
                  </a:lnTo>
                  <a:lnTo>
                    <a:pt x="141" y="0"/>
                  </a:lnTo>
                  <a:lnTo>
                    <a:pt x="156" y="175"/>
                  </a:lnTo>
                  <a:lnTo>
                    <a:pt x="121" y="175"/>
                  </a:lnTo>
                  <a:lnTo>
                    <a:pt x="118" y="94"/>
                  </a:lnTo>
                  <a:lnTo>
                    <a:pt x="118" y="92"/>
                  </a:lnTo>
                  <a:lnTo>
                    <a:pt x="116" y="88"/>
                  </a:lnTo>
                  <a:lnTo>
                    <a:pt x="116" y="31"/>
                  </a:lnTo>
                  <a:lnTo>
                    <a:pt x="92" y="175"/>
                  </a:lnTo>
                  <a:lnTo>
                    <a:pt x="66" y="175"/>
                  </a:lnTo>
                  <a:lnTo>
                    <a:pt x="43" y="31"/>
                  </a:lnTo>
                  <a:lnTo>
                    <a:pt x="43" y="90"/>
                  </a:lnTo>
                  <a:lnTo>
                    <a:pt x="41" y="94"/>
                  </a:lnTo>
                  <a:lnTo>
                    <a:pt x="37" y="175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37" name="Freeform 37"/>
            <p:cNvSpPr>
              <a:spLocks noEditPoints="1"/>
            </p:cNvSpPr>
            <p:nvPr/>
          </p:nvSpPr>
          <p:spPr bwMode="auto">
            <a:xfrm>
              <a:off x="1311" y="3961"/>
              <a:ext cx="7" cy="34"/>
            </a:xfrm>
            <a:custGeom>
              <a:avLst/>
              <a:gdLst>
                <a:gd name="T0" fmla="*/ 0 w 38"/>
                <a:gd name="T1" fmla="*/ 20 h 170"/>
                <a:gd name="T2" fmla="*/ 0 w 38"/>
                <a:gd name="T3" fmla="*/ 15 h 170"/>
                <a:gd name="T4" fmla="*/ 2 w 38"/>
                <a:gd name="T5" fmla="*/ 11 h 170"/>
                <a:gd name="T6" fmla="*/ 4 w 38"/>
                <a:gd name="T7" fmla="*/ 9 h 170"/>
                <a:gd name="T8" fmla="*/ 6 w 38"/>
                <a:gd name="T9" fmla="*/ 6 h 170"/>
                <a:gd name="T10" fmla="*/ 8 w 38"/>
                <a:gd name="T11" fmla="*/ 4 h 170"/>
                <a:gd name="T12" fmla="*/ 18 w 38"/>
                <a:gd name="T13" fmla="*/ 0 h 170"/>
                <a:gd name="T14" fmla="*/ 23 w 38"/>
                <a:gd name="T15" fmla="*/ 1 h 170"/>
                <a:gd name="T16" fmla="*/ 29 w 38"/>
                <a:gd name="T17" fmla="*/ 4 h 170"/>
                <a:gd name="T18" fmla="*/ 33 w 38"/>
                <a:gd name="T19" fmla="*/ 6 h 170"/>
                <a:gd name="T20" fmla="*/ 35 w 38"/>
                <a:gd name="T21" fmla="*/ 9 h 170"/>
                <a:gd name="T22" fmla="*/ 36 w 38"/>
                <a:gd name="T23" fmla="*/ 14 h 170"/>
                <a:gd name="T24" fmla="*/ 38 w 38"/>
                <a:gd name="T25" fmla="*/ 17 h 170"/>
                <a:gd name="T26" fmla="*/ 38 w 38"/>
                <a:gd name="T27" fmla="*/ 24 h 170"/>
                <a:gd name="T28" fmla="*/ 36 w 38"/>
                <a:gd name="T29" fmla="*/ 28 h 170"/>
                <a:gd name="T30" fmla="*/ 35 w 38"/>
                <a:gd name="T31" fmla="*/ 31 h 170"/>
                <a:gd name="T32" fmla="*/ 33 w 38"/>
                <a:gd name="T33" fmla="*/ 35 h 170"/>
                <a:gd name="T34" fmla="*/ 29 w 38"/>
                <a:gd name="T35" fmla="*/ 37 h 170"/>
                <a:gd name="T36" fmla="*/ 26 w 38"/>
                <a:gd name="T37" fmla="*/ 38 h 170"/>
                <a:gd name="T38" fmla="*/ 12 w 38"/>
                <a:gd name="T39" fmla="*/ 38 h 170"/>
                <a:gd name="T40" fmla="*/ 8 w 38"/>
                <a:gd name="T41" fmla="*/ 37 h 170"/>
                <a:gd name="T42" fmla="*/ 6 w 38"/>
                <a:gd name="T43" fmla="*/ 35 h 170"/>
                <a:gd name="T44" fmla="*/ 4 w 38"/>
                <a:gd name="T45" fmla="*/ 31 h 170"/>
                <a:gd name="T46" fmla="*/ 2 w 38"/>
                <a:gd name="T47" fmla="*/ 29 h 170"/>
                <a:gd name="T48" fmla="*/ 0 w 38"/>
                <a:gd name="T49" fmla="*/ 26 h 170"/>
                <a:gd name="T50" fmla="*/ 0 w 38"/>
                <a:gd name="T51" fmla="*/ 20 h 170"/>
                <a:gd name="T52" fmla="*/ 4 w 38"/>
                <a:gd name="T53" fmla="*/ 170 h 170"/>
                <a:gd name="T54" fmla="*/ 4 w 38"/>
                <a:gd name="T55" fmla="*/ 53 h 170"/>
                <a:gd name="T56" fmla="*/ 35 w 38"/>
                <a:gd name="T57" fmla="*/ 53 h 170"/>
                <a:gd name="T58" fmla="*/ 35 w 38"/>
                <a:gd name="T59" fmla="*/ 170 h 170"/>
                <a:gd name="T60" fmla="*/ 4 w 38"/>
                <a:gd name="T61" fmla="*/ 17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8" h="170">
                  <a:moveTo>
                    <a:pt x="0" y="20"/>
                  </a:moveTo>
                  <a:lnTo>
                    <a:pt x="0" y="15"/>
                  </a:lnTo>
                  <a:lnTo>
                    <a:pt x="2" y="11"/>
                  </a:lnTo>
                  <a:lnTo>
                    <a:pt x="4" y="9"/>
                  </a:lnTo>
                  <a:lnTo>
                    <a:pt x="6" y="6"/>
                  </a:lnTo>
                  <a:lnTo>
                    <a:pt x="8" y="4"/>
                  </a:lnTo>
                  <a:lnTo>
                    <a:pt x="18" y="0"/>
                  </a:lnTo>
                  <a:lnTo>
                    <a:pt x="23" y="1"/>
                  </a:lnTo>
                  <a:lnTo>
                    <a:pt x="29" y="4"/>
                  </a:lnTo>
                  <a:lnTo>
                    <a:pt x="33" y="6"/>
                  </a:lnTo>
                  <a:lnTo>
                    <a:pt x="35" y="9"/>
                  </a:lnTo>
                  <a:lnTo>
                    <a:pt x="36" y="14"/>
                  </a:lnTo>
                  <a:lnTo>
                    <a:pt x="38" y="17"/>
                  </a:lnTo>
                  <a:lnTo>
                    <a:pt x="38" y="24"/>
                  </a:lnTo>
                  <a:lnTo>
                    <a:pt x="36" y="28"/>
                  </a:lnTo>
                  <a:lnTo>
                    <a:pt x="35" y="31"/>
                  </a:lnTo>
                  <a:lnTo>
                    <a:pt x="33" y="35"/>
                  </a:lnTo>
                  <a:lnTo>
                    <a:pt x="29" y="37"/>
                  </a:lnTo>
                  <a:lnTo>
                    <a:pt x="26" y="38"/>
                  </a:lnTo>
                  <a:lnTo>
                    <a:pt x="12" y="38"/>
                  </a:lnTo>
                  <a:lnTo>
                    <a:pt x="8" y="37"/>
                  </a:lnTo>
                  <a:lnTo>
                    <a:pt x="6" y="35"/>
                  </a:lnTo>
                  <a:lnTo>
                    <a:pt x="4" y="31"/>
                  </a:lnTo>
                  <a:lnTo>
                    <a:pt x="2" y="29"/>
                  </a:lnTo>
                  <a:lnTo>
                    <a:pt x="0" y="26"/>
                  </a:lnTo>
                  <a:lnTo>
                    <a:pt x="0" y="20"/>
                  </a:lnTo>
                  <a:close/>
                  <a:moveTo>
                    <a:pt x="4" y="170"/>
                  </a:moveTo>
                  <a:lnTo>
                    <a:pt x="4" y="53"/>
                  </a:lnTo>
                  <a:lnTo>
                    <a:pt x="35" y="53"/>
                  </a:lnTo>
                  <a:lnTo>
                    <a:pt x="35" y="170"/>
                  </a:lnTo>
                  <a:lnTo>
                    <a:pt x="4" y="17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38" name="Freeform 38"/>
            <p:cNvSpPr>
              <a:spLocks/>
            </p:cNvSpPr>
            <p:nvPr/>
          </p:nvSpPr>
          <p:spPr bwMode="auto">
            <a:xfrm>
              <a:off x="1322" y="3972"/>
              <a:ext cx="18" cy="23"/>
            </a:xfrm>
            <a:custGeom>
              <a:avLst/>
              <a:gdLst>
                <a:gd name="T0" fmla="*/ 58 w 90"/>
                <a:gd name="T1" fmla="*/ 117 h 117"/>
                <a:gd name="T2" fmla="*/ 58 w 90"/>
                <a:gd name="T3" fmla="*/ 41 h 117"/>
                <a:gd name="T4" fmla="*/ 57 w 90"/>
                <a:gd name="T5" fmla="*/ 38 h 117"/>
                <a:gd name="T6" fmla="*/ 55 w 90"/>
                <a:gd name="T7" fmla="*/ 34 h 117"/>
                <a:gd name="T8" fmla="*/ 55 w 90"/>
                <a:gd name="T9" fmla="*/ 31 h 117"/>
                <a:gd name="T10" fmla="*/ 53 w 90"/>
                <a:gd name="T11" fmla="*/ 31 h 117"/>
                <a:gd name="T12" fmla="*/ 51 w 90"/>
                <a:gd name="T13" fmla="*/ 30 h 117"/>
                <a:gd name="T14" fmla="*/ 48 w 90"/>
                <a:gd name="T15" fmla="*/ 27 h 117"/>
                <a:gd name="T16" fmla="*/ 43 w 90"/>
                <a:gd name="T17" fmla="*/ 27 h 117"/>
                <a:gd name="T18" fmla="*/ 41 w 90"/>
                <a:gd name="T19" fmla="*/ 29 h 117"/>
                <a:gd name="T20" fmla="*/ 40 w 90"/>
                <a:gd name="T21" fmla="*/ 31 h 117"/>
                <a:gd name="T22" fmla="*/ 38 w 90"/>
                <a:gd name="T23" fmla="*/ 32 h 117"/>
                <a:gd name="T24" fmla="*/ 38 w 90"/>
                <a:gd name="T25" fmla="*/ 34 h 117"/>
                <a:gd name="T26" fmla="*/ 36 w 90"/>
                <a:gd name="T27" fmla="*/ 36 h 117"/>
                <a:gd name="T28" fmla="*/ 35 w 90"/>
                <a:gd name="T29" fmla="*/ 39 h 117"/>
                <a:gd name="T30" fmla="*/ 35 w 90"/>
                <a:gd name="T31" fmla="*/ 117 h 117"/>
                <a:gd name="T32" fmla="*/ 0 w 90"/>
                <a:gd name="T33" fmla="*/ 117 h 117"/>
                <a:gd name="T34" fmla="*/ 0 w 90"/>
                <a:gd name="T35" fmla="*/ 0 h 117"/>
                <a:gd name="T36" fmla="*/ 32 w 90"/>
                <a:gd name="T37" fmla="*/ 0 h 117"/>
                <a:gd name="T38" fmla="*/ 32 w 90"/>
                <a:gd name="T39" fmla="*/ 16 h 117"/>
                <a:gd name="T40" fmla="*/ 46 w 90"/>
                <a:gd name="T41" fmla="*/ 2 h 117"/>
                <a:gd name="T42" fmla="*/ 55 w 90"/>
                <a:gd name="T43" fmla="*/ 0 h 117"/>
                <a:gd name="T44" fmla="*/ 64 w 90"/>
                <a:gd name="T45" fmla="*/ 0 h 117"/>
                <a:gd name="T46" fmla="*/ 73 w 90"/>
                <a:gd name="T47" fmla="*/ 1 h 117"/>
                <a:gd name="T48" fmla="*/ 80 w 90"/>
                <a:gd name="T49" fmla="*/ 2 h 117"/>
                <a:gd name="T50" fmla="*/ 84 w 90"/>
                <a:gd name="T51" fmla="*/ 5 h 117"/>
                <a:gd name="T52" fmla="*/ 86 w 90"/>
                <a:gd name="T53" fmla="*/ 13 h 117"/>
                <a:gd name="T54" fmla="*/ 89 w 90"/>
                <a:gd name="T55" fmla="*/ 23 h 117"/>
                <a:gd name="T56" fmla="*/ 90 w 90"/>
                <a:gd name="T57" fmla="*/ 36 h 117"/>
                <a:gd name="T58" fmla="*/ 90 w 90"/>
                <a:gd name="T59" fmla="*/ 117 h 117"/>
                <a:gd name="T60" fmla="*/ 58 w 90"/>
                <a:gd name="T61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0" h="117">
                  <a:moveTo>
                    <a:pt x="58" y="117"/>
                  </a:moveTo>
                  <a:lnTo>
                    <a:pt x="58" y="41"/>
                  </a:lnTo>
                  <a:lnTo>
                    <a:pt x="57" y="38"/>
                  </a:lnTo>
                  <a:lnTo>
                    <a:pt x="55" y="34"/>
                  </a:lnTo>
                  <a:lnTo>
                    <a:pt x="55" y="31"/>
                  </a:lnTo>
                  <a:lnTo>
                    <a:pt x="53" y="31"/>
                  </a:lnTo>
                  <a:lnTo>
                    <a:pt x="51" y="30"/>
                  </a:lnTo>
                  <a:lnTo>
                    <a:pt x="48" y="27"/>
                  </a:lnTo>
                  <a:lnTo>
                    <a:pt x="43" y="27"/>
                  </a:lnTo>
                  <a:lnTo>
                    <a:pt x="41" y="29"/>
                  </a:lnTo>
                  <a:lnTo>
                    <a:pt x="40" y="31"/>
                  </a:lnTo>
                  <a:lnTo>
                    <a:pt x="38" y="32"/>
                  </a:lnTo>
                  <a:lnTo>
                    <a:pt x="38" y="34"/>
                  </a:lnTo>
                  <a:lnTo>
                    <a:pt x="36" y="36"/>
                  </a:lnTo>
                  <a:lnTo>
                    <a:pt x="35" y="39"/>
                  </a:lnTo>
                  <a:lnTo>
                    <a:pt x="35" y="117"/>
                  </a:lnTo>
                  <a:lnTo>
                    <a:pt x="0" y="117"/>
                  </a:lnTo>
                  <a:lnTo>
                    <a:pt x="0" y="0"/>
                  </a:lnTo>
                  <a:lnTo>
                    <a:pt x="32" y="0"/>
                  </a:lnTo>
                  <a:lnTo>
                    <a:pt x="32" y="16"/>
                  </a:lnTo>
                  <a:lnTo>
                    <a:pt x="46" y="2"/>
                  </a:lnTo>
                  <a:lnTo>
                    <a:pt x="55" y="0"/>
                  </a:lnTo>
                  <a:lnTo>
                    <a:pt x="64" y="0"/>
                  </a:lnTo>
                  <a:lnTo>
                    <a:pt x="73" y="1"/>
                  </a:lnTo>
                  <a:lnTo>
                    <a:pt x="80" y="2"/>
                  </a:lnTo>
                  <a:lnTo>
                    <a:pt x="84" y="5"/>
                  </a:lnTo>
                  <a:lnTo>
                    <a:pt x="86" y="13"/>
                  </a:lnTo>
                  <a:lnTo>
                    <a:pt x="89" y="23"/>
                  </a:lnTo>
                  <a:lnTo>
                    <a:pt x="90" y="36"/>
                  </a:lnTo>
                  <a:lnTo>
                    <a:pt x="90" y="117"/>
                  </a:lnTo>
                  <a:lnTo>
                    <a:pt x="58" y="1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39" name="Freeform 39"/>
            <p:cNvSpPr>
              <a:spLocks noEditPoints="1"/>
            </p:cNvSpPr>
            <p:nvPr/>
          </p:nvSpPr>
          <p:spPr bwMode="auto">
            <a:xfrm>
              <a:off x="1344" y="3971"/>
              <a:ext cx="19" cy="25"/>
            </a:xfrm>
            <a:custGeom>
              <a:avLst/>
              <a:gdLst>
                <a:gd name="T0" fmla="*/ 65 w 94"/>
                <a:gd name="T1" fmla="*/ 52 h 124"/>
                <a:gd name="T2" fmla="*/ 65 w 94"/>
                <a:gd name="T3" fmla="*/ 45 h 124"/>
                <a:gd name="T4" fmla="*/ 64 w 94"/>
                <a:gd name="T5" fmla="*/ 38 h 124"/>
                <a:gd name="T6" fmla="*/ 60 w 94"/>
                <a:gd name="T7" fmla="*/ 31 h 124"/>
                <a:gd name="T8" fmla="*/ 59 w 94"/>
                <a:gd name="T9" fmla="*/ 30 h 124"/>
                <a:gd name="T10" fmla="*/ 58 w 94"/>
                <a:gd name="T11" fmla="*/ 28 h 124"/>
                <a:gd name="T12" fmla="*/ 51 w 94"/>
                <a:gd name="T13" fmla="*/ 26 h 124"/>
                <a:gd name="T14" fmla="*/ 44 w 94"/>
                <a:gd name="T15" fmla="*/ 26 h 124"/>
                <a:gd name="T16" fmla="*/ 42 w 94"/>
                <a:gd name="T17" fmla="*/ 27 h 124"/>
                <a:gd name="T18" fmla="*/ 40 w 94"/>
                <a:gd name="T19" fmla="*/ 29 h 124"/>
                <a:gd name="T20" fmla="*/ 39 w 94"/>
                <a:gd name="T21" fmla="*/ 31 h 124"/>
                <a:gd name="T22" fmla="*/ 36 w 94"/>
                <a:gd name="T23" fmla="*/ 35 h 124"/>
                <a:gd name="T24" fmla="*/ 34 w 94"/>
                <a:gd name="T25" fmla="*/ 37 h 124"/>
                <a:gd name="T26" fmla="*/ 32 w 94"/>
                <a:gd name="T27" fmla="*/ 40 h 124"/>
                <a:gd name="T28" fmla="*/ 31 w 94"/>
                <a:gd name="T29" fmla="*/ 44 h 124"/>
                <a:gd name="T30" fmla="*/ 31 w 94"/>
                <a:gd name="T31" fmla="*/ 52 h 124"/>
                <a:gd name="T32" fmla="*/ 65 w 94"/>
                <a:gd name="T33" fmla="*/ 52 h 124"/>
                <a:gd name="T34" fmla="*/ 31 w 94"/>
                <a:gd name="T35" fmla="*/ 73 h 124"/>
                <a:gd name="T36" fmla="*/ 32 w 94"/>
                <a:gd name="T37" fmla="*/ 81 h 124"/>
                <a:gd name="T38" fmla="*/ 34 w 94"/>
                <a:gd name="T39" fmla="*/ 88 h 124"/>
                <a:gd name="T40" fmla="*/ 36 w 94"/>
                <a:gd name="T41" fmla="*/ 93 h 124"/>
                <a:gd name="T42" fmla="*/ 39 w 94"/>
                <a:gd name="T43" fmla="*/ 96 h 124"/>
                <a:gd name="T44" fmla="*/ 41 w 94"/>
                <a:gd name="T45" fmla="*/ 98 h 124"/>
                <a:gd name="T46" fmla="*/ 44 w 94"/>
                <a:gd name="T47" fmla="*/ 101 h 124"/>
                <a:gd name="T48" fmla="*/ 51 w 94"/>
                <a:gd name="T49" fmla="*/ 101 h 124"/>
                <a:gd name="T50" fmla="*/ 54 w 94"/>
                <a:gd name="T51" fmla="*/ 100 h 124"/>
                <a:gd name="T52" fmla="*/ 56 w 94"/>
                <a:gd name="T53" fmla="*/ 98 h 124"/>
                <a:gd name="T54" fmla="*/ 60 w 94"/>
                <a:gd name="T55" fmla="*/ 95 h 124"/>
                <a:gd name="T56" fmla="*/ 60 w 94"/>
                <a:gd name="T57" fmla="*/ 94 h 124"/>
                <a:gd name="T58" fmla="*/ 61 w 94"/>
                <a:gd name="T59" fmla="*/ 93 h 124"/>
                <a:gd name="T60" fmla="*/ 63 w 94"/>
                <a:gd name="T61" fmla="*/ 88 h 124"/>
                <a:gd name="T62" fmla="*/ 65 w 94"/>
                <a:gd name="T63" fmla="*/ 86 h 124"/>
                <a:gd name="T64" fmla="*/ 94 w 94"/>
                <a:gd name="T65" fmla="*/ 86 h 124"/>
                <a:gd name="T66" fmla="*/ 88 w 94"/>
                <a:gd name="T67" fmla="*/ 103 h 124"/>
                <a:gd name="T68" fmla="*/ 77 w 94"/>
                <a:gd name="T69" fmla="*/ 115 h 124"/>
                <a:gd name="T70" fmla="*/ 68 w 94"/>
                <a:gd name="T71" fmla="*/ 120 h 124"/>
                <a:gd name="T72" fmla="*/ 59 w 94"/>
                <a:gd name="T73" fmla="*/ 123 h 124"/>
                <a:gd name="T74" fmla="*/ 48 w 94"/>
                <a:gd name="T75" fmla="*/ 124 h 124"/>
                <a:gd name="T76" fmla="*/ 34 w 94"/>
                <a:gd name="T77" fmla="*/ 122 h 124"/>
                <a:gd name="T78" fmla="*/ 21 w 94"/>
                <a:gd name="T79" fmla="*/ 116 h 124"/>
                <a:gd name="T80" fmla="*/ 11 w 94"/>
                <a:gd name="T81" fmla="*/ 107 h 124"/>
                <a:gd name="T82" fmla="*/ 4 w 94"/>
                <a:gd name="T83" fmla="*/ 94 h 124"/>
                <a:gd name="T84" fmla="*/ 1 w 94"/>
                <a:gd name="T85" fmla="*/ 79 h 124"/>
                <a:gd name="T86" fmla="*/ 0 w 94"/>
                <a:gd name="T87" fmla="*/ 64 h 124"/>
                <a:gd name="T88" fmla="*/ 1 w 94"/>
                <a:gd name="T89" fmla="*/ 46 h 124"/>
                <a:gd name="T90" fmla="*/ 4 w 94"/>
                <a:gd name="T91" fmla="*/ 30 h 124"/>
                <a:gd name="T92" fmla="*/ 11 w 94"/>
                <a:gd name="T93" fmla="*/ 17 h 124"/>
                <a:gd name="T94" fmla="*/ 21 w 94"/>
                <a:gd name="T95" fmla="*/ 8 h 124"/>
                <a:gd name="T96" fmla="*/ 34 w 94"/>
                <a:gd name="T97" fmla="*/ 2 h 124"/>
                <a:gd name="T98" fmla="*/ 48 w 94"/>
                <a:gd name="T99" fmla="*/ 0 h 124"/>
                <a:gd name="T100" fmla="*/ 61 w 94"/>
                <a:gd name="T101" fmla="*/ 2 h 124"/>
                <a:gd name="T102" fmla="*/ 73 w 94"/>
                <a:gd name="T103" fmla="*/ 8 h 124"/>
                <a:gd name="T104" fmla="*/ 82 w 94"/>
                <a:gd name="T105" fmla="*/ 17 h 124"/>
                <a:gd name="T106" fmla="*/ 89 w 94"/>
                <a:gd name="T107" fmla="*/ 30 h 124"/>
                <a:gd name="T108" fmla="*/ 93 w 94"/>
                <a:gd name="T109" fmla="*/ 46 h 124"/>
                <a:gd name="T110" fmla="*/ 94 w 94"/>
                <a:gd name="T111" fmla="*/ 66 h 124"/>
                <a:gd name="T112" fmla="*/ 94 w 94"/>
                <a:gd name="T113" fmla="*/ 73 h 124"/>
                <a:gd name="T114" fmla="*/ 31 w 94"/>
                <a:gd name="T115" fmla="*/ 73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94" h="124">
                  <a:moveTo>
                    <a:pt x="65" y="52"/>
                  </a:moveTo>
                  <a:lnTo>
                    <a:pt x="65" y="45"/>
                  </a:lnTo>
                  <a:lnTo>
                    <a:pt x="64" y="38"/>
                  </a:lnTo>
                  <a:lnTo>
                    <a:pt x="60" y="31"/>
                  </a:lnTo>
                  <a:lnTo>
                    <a:pt x="59" y="30"/>
                  </a:lnTo>
                  <a:lnTo>
                    <a:pt x="58" y="28"/>
                  </a:lnTo>
                  <a:lnTo>
                    <a:pt x="51" y="26"/>
                  </a:lnTo>
                  <a:lnTo>
                    <a:pt x="44" y="26"/>
                  </a:lnTo>
                  <a:lnTo>
                    <a:pt x="42" y="27"/>
                  </a:lnTo>
                  <a:lnTo>
                    <a:pt x="40" y="29"/>
                  </a:lnTo>
                  <a:lnTo>
                    <a:pt x="39" y="31"/>
                  </a:lnTo>
                  <a:lnTo>
                    <a:pt x="36" y="35"/>
                  </a:lnTo>
                  <a:lnTo>
                    <a:pt x="34" y="37"/>
                  </a:lnTo>
                  <a:lnTo>
                    <a:pt x="32" y="40"/>
                  </a:lnTo>
                  <a:lnTo>
                    <a:pt x="31" y="44"/>
                  </a:lnTo>
                  <a:lnTo>
                    <a:pt x="31" y="52"/>
                  </a:lnTo>
                  <a:lnTo>
                    <a:pt x="65" y="52"/>
                  </a:lnTo>
                  <a:close/>
                  <a:moveTo>
                    <a:pt x="31" y="73"/>
                  </a:moveTo>
                  <a:lnTo>
                    <a:pt x="32" y="81"/>
                  </a:lnTo>
                  <a:lnTo>
                    <a:pt x="34" y="88"/>
                  </a:lnTo>
                  <a:lnTo>
                    <a:pt x="36" y="93"/>
                  </a:lnTo>
                  <a:lnTo>
                    <a:pt x="39" y="96"/>
                  </a:lnTo>
                  <a:lnTo>
                    <a:pt x="41" y="98"/>
                  </a:lnTo>
                  <a:lnTo>
                    <a:pt x="44" y="101"/>
                  </a:lnTo>
                  <a:lnTo>
                    <a:pt x="51" y="101"/>
                  </a:lnTo>
                  <a:lnTo>
                    <a:pt x="54" y="100"/>
                  </a:lnTo>
                  <a:lnTo>
                    <a:pt x="56" y="98"/>
                  </a:lnTo>
                  <a:lnTo>
                    <a:pt x="60" y="95"/>
                  </a:lnTo>
                  <a:lnTo>
                    <a:pt x="60" y="94"/>
                  </a:lnTo>
                  <a:lnTo>
                    <a:pt x="61" y="93"/>
                  </a:lnTo>
                  <a:lnTo>
                    <a:pt x="63" y="88"/>
                  </a:lnTo>
                  <a:lnTo>
                    <a:pt x="65" y="86"/>
                  </a:lnTo>
                  <a:lnTo>
                    <a:pt x="94" y="86"/>
                  </a:lnTo>
                  <a:lnTo>
                    <a:pt x="88" y="103"/>
                  </a:lnTo>
                  <a:lnTo>
                    <a:pt x="77" y="115"/>
                  </a:lnTo>
                  <a:lnTo>
                    <a:pt x="68" y="120"/>
                  </a:lnTo>
                  <a:lnTo>
                    <a:pt x="59" y="123"/>
                  </a:lnTo>
                  <a:lnTo>
                    <a:pt x="48" y="124"/>
                  </a:lnTo>
                  <a:lnTo>
                    <a:pt x="34" y="122"/>
                  </a:lnTo>
                  <a:lnTo>
                    <a:pt x="21" y="116"/>
                  </a:lnTo>
                  <a:lnTo>
                    <a:pt x="11" y="107"/>
                  </a:lnTo>
                  <a:lnTo>
                    <a:pt x="4" y="94"/>
                  </a:lnTo>
                  <a:lnTo>
                    <a:pt x="1" y="79"/>
                  </a:lnTo>
                  <a:lnTo>
                    <a:pt x="0" y="64"/>
                  </a:lnTo>
                  <a:lnTo>
                    <a:pt x="1" y="46"/>
                  </a:lnTo>
                  <a:lnTo>
                    <a:pt x="4" y="30"/>
                  </a:lnTo>
                  <a:lnTo>
                    <a:pt x="11" y="17"/>
                  </a:lnTo>
                  <a:lnTo>
                    <a:pt x="21" y="8"/>
                  </a:lnTo>
                  <a:lnTo>
                    <a:pt x="34" y="2"/>
                  </a:lnTo>
                  <a:lnTo>
                    <a:pt x="48" y="0"/>
                  </a:lnTo>
                  <a:lnTo>
                    <a:pt x="61" y="2"/>
                  </a:lnTo>
                  <a:lnTo>
                    <a:pt x="73" y="8"/>
                  </a:lnTo>
                  <a:lnTo>
                    <a:pt x="82" y="17"/>
                  </a:lnTo>
                  <a:lnTo>
                    <a:pt x="89" y="30"/>
                  </a:lnTo>
                  <a:lnTo>
                    <a:pt x="93" y="46"/>
                  </a:lnTo>
                  <a:lnTo>
                    <a:pt x="94" y="66"/>
                  </a:lnTo>
                  <a:lnTo>
                    <a:pt x="94" y="73"/>
                  </a:lnTo>
                  <a:lnTo>
                    <a:pt x="31" y="7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40" name="Freeform 40"/>
            <p:cNvSpPr>
              <a:spLocks noEditPoints="1"/>
            </p:cNvSpPr>
            <p:nvPr/>
          </p:nvSpPr>
          <p:spPr bwMode="auto">
            <a:xfrm>
              <a:off x="1366" y="3961"/>
              <a:ext cx="7" cy="34"/>
            </a:xfrm>
            <a:custGeom>
              <a:avLst/>
              <a:gdLst>
                <a:gd name="T0" fmla="*/ 0 w 37"/>
                <a:gd name="T1" fmla="*/ 20 h 170"/>
                <a:gd name="T2" fmla="*/ 0 w 37"/>
                <a:gd name="T3" fmla="*/ 17 h 170"/>
                <a:gd name="T4" fmla="*/ 1 w 37"/>
                <a:gd name="T5" fmla="*/ 14 h 170"/>
                <a:gd name="T6" fmla="*/ 3 w 37"/>
                <a:gd name="T7" fmla="*/ 9 h 170"/>
                <a:gd name="T8" fmla="*/ 5 w 37"/>
                <a:gd name="T9" fmla="*/ 6 h 170"/>
                <a:gd name="T10" fmla="*/ 8 w 37"/>
                <a:gd name="T11" fmla="*/ 4 h 170"/>
                <a:gd name="T12" fmla="*/ 11 w 37"/>
                <a:gd name="T13" fmla="*/ 2 h 170"/>
                <a:gd name="T14" fmla="*/ 20 w 37"/>
                <a:gd name="T15" fmla="*/ 0 h 170"/>
                <a:gd name="T16" fmla="*/ 23 w 37"/>
                <a:gd name="T17" fmla="*/ 0 h 170"/>
                <a:gd name="T18" fmla="*/ 28 w 37"/>
                <a:gd name="T19" fmla="*/ 2 h 170"/>
                <a:gd name="T20" fmla="*/ 31 w 37"/>
                <a:gd name="T21" fmla="*/ 5 h 170"/>
                <a:gd name="T22" fmla="*/ 34 w 37"/>
                <a:gd name="T23" fmla="*/ 6 h 170"/>
                <a:gd name="T24" fmla="*/ 36 w 37"/>
                <a:gd name="T25" fmla="*/ 9 h 170"/>
                <a:gd name="T26" fmla="*/ 37 w 37"/>
                <a:gd name="T27" fmla="*/ 14 h 170"/>
                <a:gd name="T28" fmla="*/ 37 w 37"/>
                <a:gd name="T29" fmla="*/ 28 h 170"/>
                <a:gd name="T30" fmla="*/ 34 w 37"/>
                <a:gd name="T31" fmla="*/ 35 h 170"/>
                <a:gd name="T32" fmla="*/ 28 w 37"/>
                <a:gd name="T33" fmla="*/ 37 h 170"/>
                <a:gd name="T34" fmla="*/ 26 w 37"/>
                <a:gd name="T35" fmla="*/ 38 h 170"/>
                <a:gd name="T36" fmla="*/ 13 w 37"/>
                <a:gd name="T37" fmla="*/ 38 h 170"/>
                <a:gd name="T38" fmla="*/ 10 w 37"/>
                <a:gd name="T39" fmla="*/ 37 h 170"/>
                <a:gd name="T40" fmla="*/ 5 w 37"/>
                <a:gd name="T41" fmla="*/ 35 h 170"/>
                <a:gd name="T42" fmla="*/ 1 w 37"/>
                <a:gd name="T43" fmla="*/ 28 h 170"/>
                <a:gd name="T44" fmla="*/ 0 w 37"/>
                <a:gd name="T45" fmla="*/ 24 h 170"/>
                <a:gd name="T46" fmla="*/ 0 w 37"/>
                <a:gd name="T47" fmla="*/ 20 h 170"/>
                <a:gd name="T48" fmla="*/ 2 w 37"/>
                <a:gd name="T49" fmla="*/ 170 h 170"/>
                <a:gd name="T50" fmla="*/ 2 w 37"/>
                <a:gd name="T51" fmla="*/ 53 h 170"/>
                <a:gd name="T52" fmla="*/ 37 w 37"/>
                <a:gd name="T53" fmla="*/ 53 h 170"/>
                <a:gd name="T54" fmla="*/ 37 w 37"/>
                <a:gd name="T55" fmla="*/ 170 h 170"/>
                <a:gd name="T56" fmla="*/ 2 w 37"/>
                <a:gd name="T57" fmla="*/ 17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7" h="170">
                  <a:moveTo>
                    <a:pt x="0" y="20"/>
                  </a:moveTo>
                  <a:lnTo>
                    <a:pt x="0" y="17"/>
                  </a:lnTo>
                  <a:lnTo>
                    <a:pt x="1" y="14"/>
                  </a:lnTo>
                  <a:lnTo>
                    <a:pt x="3" y="9"/>
                  </a:lnTo>
                  <a:lnTo>
                    <a:pt x="5" y="6"/>
                  </a:lnTo>
                  <a:lnTo>
                    <a:pt x="8" y="4"/>
                  </a:lnTo>
                  <a:lnTo>
                    <a:pt x="11" y="2"/>
                  </a:lnTo>
                  <a:lnTo>
                    <a:pt x="20" y="0"/>
                  </a:lnTo>
                  <a:lnTo>
                    <a:pt x="23" y="0"/>
                  </a:lnTo>
                  <a:lnTo>
                    <a:pt x="28" y="2"/>
                  </a:lnTo>
                  <a:lnTo>
                    <a:pt x="31" y="5"/>
                  </a:lnTo>
                  <a:lnTo>
                    <a:pt x="34" y="6"/>
                  </a:lnTo>
                  <a:lnTo>
                    <a:pt x="36" y="9"/>
                  </a:lnTo>
                  <a:lnTo>
                    <a:pt x="37" y="14"/>
                  </a:lnTo>
                  <a:lnTo>
                    <a:pt x="37" y="28"/>
                  </a:lnTo>
                  <a:lnTo>
                    <a:pt x="34" y="35"/>
                  </a:lnTo>
                  <a:lnTo>
                    <a:pt x="28" y="37"/>
                  </a:lnTo>
                  <a:lnTo>
                    <a:pt x="26" y="38"/>
                  </a:lnTo>
                  <a:lnTo>
                    <a:pt x="13" y="38"/>
                  </a:lnTo>
                  <a:lnTo>
                    <a:pt x="10" y="37"/>
                  </a:lnTo>
                  <a:lnTo>
                    <a:pt x="5" y="35"/>
                  </a:lnTo>
                  <a:lnTo>
                    <a:pt x="1" y="28"/>
                  </a:lnTo>
                  <a:lnTo>
                    <a:pt x="0" y="24"/>
                  </a:lnTo>
                  <a:lnTo>
                    <a:pt x="0" y="20"/>
                  </a:lnTo>
                  <a:close/>
                  <a:moveTo>
                    <a:pt x="2" y="170"/>
                  </a:moveTo>
                  <a:lnTo>
                    <a:pt x="2" y="53"/>
                  </a:lnTo>
                  <a:lnTo>
                    <a:pt x="37" y="53"/>
                  </a:lnTo>
                  <a:lnTo>
                    <a:pt x="37" y="170"/>
                  </a:lnTo>
                  <a:lnTo>
                    <a:pt x="2" y="17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41" name="Freeform 41"/>
            <p:cNvSpPr>
              <a:spLocks/>
            </p:cNvSpPr>
            <p:nvPr/>
          </p:nvSpPr>
          <p:spPr bwMode="auto">
            <a:xfrm>
              <a:off x="1378" y="3971"/>
              <a:ext cx="11" cy="24"/>
            </a:xfrm>
            <a:custGeom>
              <a:avLst/>
              <a:gdLst>
                <a:gd name="T0" fmla="*/ 0 w 58"/>
                <a:gd name="T1" fmla="*/ 121 h 121"/>
                <a:gd name="T2" fmla="*/ 0 w 58"/>
                <a:gd name="T3" fmla="*/ 4 h 121"/>
                <a:gd name="T4" fmla="*/ 31 w 58"/>
                <a:gd name="T5" fmla="*/ 4 h 121"/>
                <a:gd name="T6" fmla="*/ 31 w 58"/>
                <a:gd name="T7" fmla="*/ 24 h 121"/>
                <a:gd name="T8" fmla="*/ 36 w 58"/>
                <a:gd name="T9" fmla="*/ 15 h 121"/>
                <a:gd name="T10" fmla="*/ 44 w 58"/>
                <a:gd name="T11" fmla="*/ 6 h 121"/>
                <a:gd name="T12" fmla="*/ 46 w 58"/>
                <a:gd name="T13" fmla="*/ 4 h 121"/>
                <a:gd name="T14" fmla="*/ 49 w 58"/>
                <a:gd name="T15" fmla="*/ 2 h 121"/>
                <a:gd name="T16" fmla="*/ 58 w 58"/>
                <a:gd name="T17" fmla="*/ 0 h 121"/>
                <a:gd name="T18" fmla="*/ 58 w 58"/>
                <a:gd name="T19" fmla="*/ 31 h 121"/>
                <a:gd name="T20" fmla="*/ 55 w 58"/>
                <a:gd name="T21" fmla="*/ 31 h 121"/>
                <a:gd name="T22" fmla="*/ 47 w 58"/>
                <a:gd name="T23" fmla="*/ 33 h 121"/>
                <a:gd name="T24" fmla="*/ 41 w 58"/>
                <a:gd name="T25" fmla="*/ 35 h 121"/>
                <a:gd name="T26" fmla="*/ 37 w 58"/>
                <a:gd name="T27" fmla="*/ 38 h 121"/>
                <a:gd name="T28" fmla="*/ 36 w 58"/>
                <a:gd name="T29" fmla="*/ 45 h 121"/>
                <a:gd name="T30" fmla="*/ 35 w 58"/>
                <a:gd name="T31" fmla="*/ 54 h 121"/>
                <a:gd name="T32" fmla="*/ 35 w 58"/>
                <a:gd name="T33" fmla="*/ 121 h 121"/>
                <a:gd name="T34" fmla="*/ 0 w 58"/>
                <a:gd name="T35" fmla="*/ 12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121">
                  <a:moveTo>
                    <a:pt x="0" y="121"/>
                  </a:moveTo>
                  <a:lnTo>
                    <a:pt x="0" y="4"/>
                  </a:lnTo>
                  <a:lnTo>
                    <a:pt x="31" y="4"/>
                  </a:lnTo>
                  <a:lnTo>
                    <a:pt x="31" y="24"/>
                  </a:lnTo>
                  <a:lnTo>
                    <a:pt x="36" y="15"/>
                  </a:lnTo>
                  <a:lnTo>
                    <a:pt x="44" y="6"/>
                  </a:lnTo>
                  <a:lnTo>
                    <a:pt x="46" y="4"/>
                  </a:lnTo>
                  <a:lnTo>
                    <a:pt x="49" y="2"/>
                  </a:lnTo>
                  <a:lnTo>
                    <a:pt x="58" y="0"/>
                  </a:lnTo>
                  <a:lnTo>
                    <a:pt x="58" y="31"/>
                  </a:lnTo>
                  <a:lnTo>
                    <a:pt x="55" y="31"/>
                  </a:lnTo>
                  <a:lnTo>
                    <a:pt x="47" y="33"/>
                  </a:lnTo>
                  <a:lnTo>
                    <a:pt x="41" y="35"/>
                  </a:lnTo>
                  <a:lnTo>
                    <a:pt x="37" y="38"/>
                  </a:lnTo>
                  <a:lnTo>
                    <a:pt x="36" y="45"/>
                  </a:lnTo>
                  <a:lnTo>
                    <a:pt x="35" y="54"/>
                  </a:lnTo>
                  <a:lnTo>
                    <a:pt x="35" y="121"/>
                  </a:lnTo>
                  <a:lnTo>
                    <a:pt x="0" y="12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42" name="Freeform 42"/>
            <p:cNvSpPr>
              <a:spLocks noEditPoints="1"/>
            </p:cNvSpPr>
            <p:nvPr/>
          </p:nvSpPr>
          <p:spPr bwMode="auto">
            <a:xfrm>
              <a:off x="1391" y="3971"/>
              <a:ext cx="20" cy="25"/>
            </a:xfrm>
            <a:custGeom>
              <a:avLst/>
              <a:gdLst>
                <a:gd name="T0" fmla="*/ 49 w 98"/>
                <a:gd name="T1" fmla="*/ 95 h 124"/>
                <a:gd name="T2" fmla="*/ 52 w 98"/>
                <a:gd name="T3" fmla="*/ 95 h 124"/>
                <a:gd name="T4" fmla="*/ 56 w 98"/>
                <a:gd name="T5" fmla="*/ 94 h 124"/>
                <a:gd name="T6" fmla="*/ 59 w 98"/>
                <a:gd name="T7" fmla="*/ 92 h 124"/>
                <a:gd name="T8" fmla="*/ 61 w 98"/>
                <a:gd name="T9" fmla="*/ 89 h 124"/>
                <a:gd name="T10" fmla="*/ 64 w 98"/>
                <a:gd name="T11" fmla="*/ 86 h 124"/>
                <a:gd name="T12" fmla="*/ 67 w 98"/>
                <a:gd name="T13" fmla="*/ 76 h 124"/>
                <a:gd name="T14" fmla="*/ 67 w 98"/>
                <a:gd name="T15" fmla="*/ 48 h 124"/>
                <a:gd name="T16" fmla="*/ 64 w 98"/>
                <a:gd name="T17" fmla="*/ 38 h 124"/>
                <a:gd name="T18" fmla="*/ 61 w 98"/>
                <a:gd name="T19" fmla="*/ 35 h 124"/>
                <a:gd name="T20" fmla="*/ 59 w 98"/>
                <a:gd name="T21" fmla="*/ 33 h 124"/>
                <a:gd name="T22" fmla="*/ 56 w 98"/>
                <a:gd name="T23" fmla="*/ 30 h 124"/>
                <a:gd name="T24" fmla="*/ 52 w 98"/>
                <a:gd name="T25" fmla="*/ 29 h 124"/>
                <a:gd name="T26" fmla="*/ 46 w 98"/>
                <a:gd name="T27" fmla="*/ 29 h 124"/>
                <a:gd name="T28" fmla="*/ 42 w 98"/>
                <a:gd name="T29" fmla="*/ 30 h 124"/>
                <a:gd name="T30" fmla="*/ 39 w 98"/>
                <a:gd name="T31" fmla="*/ 33 h 124"/>
                <a:gd name="T32" fmla="*/ 37 w 98"/>
                <a:gd name="T33" fmla="*/ 35 h 124"/>
                <a:gd name="T34" fmla="*/ 34 w 98"/>
                <a:gd name="T35" fmla="*/ 38 h 124"/>
                <a:gd name="T36" fmla="*/ 32 w 98"/>
                <a:gd name="T37" fmla="*/ 48 h 124"/>
                <a:gd name="T38" fmla="*/ 32 w 98"/>
                <a:gd name="T39" fmla="*/ 76 h 124"/>
                <a:gd name="T40" fmla="*/ 34 w 98"/>
                <a:gd name="T41" fmla="*/ 86 h 124"/>
                <a:gd name="T42" fmla="*/ 37 w 98"/>
                <a:gd name="T43" fmla="*/ 89 h 124"/>
                <a:gd name="T44" fmla="*/ 39 w 98"/>
                <a:gd name="T45" fmla="*/ 92 h 124"/>
                <a:gd name="T46" fmla="*/ 42 w 98"/>
                <a:gd name="T47" fmla="*/ 94 h 124"/>
                <a:gd name="T48" fmla="*/ 46 w 98"/>
                <a:gd name="T49" fmla="*/ 95 h 124"/>
                <a:gd name="T50" fmla="*/ 49 w 98"/>
                <a:gd name="T51" fmla="*/ 95 h 124"/>
                <a:gd name="T52" fmla="*/ 98 w 98"/>
                <a:gd name="T53" fmla="*/ 64 h 124"/>
                <a:gd name="T54" fmla="*/ 97 w 98"/>
                <a:gd name="T55" fmla="*/ 79 h 124"/>
                <a:gd name="T56" fmla="*/ 93 w 98"/>
                <a:gd name="T57" fmla="*/ 94 h 124"/>
                <a:gd name="T58" fmla="*/ 84 w 98"/>
                <a:gd name="T59" fmla="*/ 107 h 124"/>
                <a:gd name="T60" fmla="*/ 74 w 98"/>
                <a:gd name="T61" fmla="*/ 116 h 124"/>
                <a:gd name="T62" fmla="*/ 62 w 98"/>
                <a:gd name="T63" fmla="*/ 122 h 124"/>
                <a:gd name="T64" fmla="*/ 49 w 98"/>
                <a:gd name="T65" fmla="*/ 124 h 124"/>
                <a:gd name="T66" fmla="*/ 36 w 98"/>
                <a:gd name="T67" fmla="*/ 122 h 124"/>
                <a:gd name="T68" fmla="*/ 23 w 98"/>
                <a:gd name="T69" fmla="*/ 116 h 124"/>
                <a:gd name="T70" fmla="*/ 12 w 98"/>
                <a:gd name="T71" fmla="*/ 107 h 124"/>
                <a:gd name="T72" fmla="*/ 5 w 98"/>
                <a:gd name="T73" fmla="*/ 94 h 124"/>
                <a:gd name="T74" fmla="*/ 1 w 98"/>
                <a:gd name="T75" fmla="*/ 79 h 124"/>
                <a:gd name="T76" fmla="*/ 0 w 98"/>
                <a:gd name="T77" fmla="*/ 64 h 124"/>
                <a:gd name="T78" fmla="*/ 1 w 98"/>
                <a:gd name="T79" fmla="*/ 46 h 124"/>
                <a:gd name="T80" fmla="*/ 5 w 98"/>
                <a:gd name="T81" fmla="*/ 30 h 124"/>
                <a:gd name="T82" fmla="*/ 12 w 98"/>
                <a:gd name="T83" fmla="*/ 17 h 124"/>
                <a:gd name="T84" fmla="*/ 23 w 98"/>
                <a:gd name="T85" fmla="*/ 8 h 124"/>
                <a:gd name="T86" fmla="*/ 36 w 98"/>
                <a:gd name="T87" fmla="*/ 2 h 124"/>
                <a:gd name="T88" fmla="*/ 49 w 98"/>
                <a:gd name="T89" fmla="*/ 0 h 124"/>
                <a:gd name="T90" fmla="*/ 62 w 98"/>
                <a:gd name="T91" fmla="*/ 2 h 124"/>
                <a:gd name="T92" fmla="*/ 75 w 98"/>
                <a:gd name="T93" fmla="*/ 8 h 124"/>
                <a:gd name="T94" fmla="*/ 87 w 98"/>
                <a:gd name="T95" fmla="*/ 17 h 124"/>
                <a:gd name="T96" fmla="*/ 94 w 98"/>
                <a:gd name="T97" fmla="*/ 30 h 124"/>
                <a:gd name="T98" fmla="*/ 97 w 98"/>
                <a:gd name="T99" fmla="*/ 46 h 124"/>
                <a:gd name="T100" fmla="*/ 98 w 98"/>
                <a:gd name="T101" fmla="*/ 6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8" h="124">
                  <a:moveTo>
                    <a:pt x="49" y="95"/>
                  </a:moveTo>
                  <a:lnTo>
                    <a:pt x="52" y="95"/>
                  </a:lnTo>
                  <a:lnTo>
                    <a:pt x="56" y="94"/>
                  </a:lnTo>
                  <a:lnTo>
                    <a:pt x="59" y="92"/>
                  </a:lnTo>
                  <a:lnTo>
                    <a:pt x="61" y="89"/>
                  </a:lnTo>
                  <a:lnTo>
                    <a:pt x="64" y="86"/>
                  </a:lnTo>
                  <a:lnTo>
                    <a:pt x="67" y="76"/>
                  </a:lnTo>
                  <a:lnTo>
                    <a:pt x="67" y="48"/>
                  </a:lnTo>
                  <a:lnTo>
                    <a:pt x="64" y="38"/>
                  </a:lnTo>
                  <a:lnTo>
                    <a:pt x="61" y="35"/>
                  </a:lnTo>
                  <a:lnTo>
                    <a:pt x="59" y="33"/>
                  </a:lnTo>
                  <a:lnTo>
                    <a:pt x="56" y="30"/>
                  </a:lnTo>
                  <a:lnTo>
                    <a:pt x="52" y="29"/>
                  </a:lnTo>
                  <a:lnTo>
                    <a:pt x="46" y="29"/>
                  </a:lnTo>
                  <a:lnTo>
                    <a:pt x="42" y="30"/>
                  </a:lnTo>
                  <a:lnTo>
                    <a:pt x="39" y="33"/>
                  </a:lnTo>
                  <a:lnTo>
                    <a:pt x="37" y="35"/>
                  </a:lnTo>
                  <a:lnTo>
                    <a:pt x="34" y="38"/>
                  </a:lnTo>
                  <a:lnTo>
                    <a:pt x="32" y="48"/>
                  </a:lnTo>
                  <a:lnTo>
                    <a:pt x="32" y="76"/>
                  </a:lnTo>
                  <a:lnTo>
                    <a:pt x="34" y="86"/>
                  </a:lnTo>
                  <a:lnTo>
                    <a:pt x="37" y="89"/>
                  </a:lnTo>
                  <a:lnTo>
                    <a:pt x="39" y="92"/>
                  </a:lnTo>
                  <a:lnTo>
                    <a:pt x="42" y="94"/>
                  </a:lnTo>
                  <a:lnTo>
                    <a:pt x="46" y="95"/>
                  </a:lnTo>
                  <a:lnTo>
                    <a:pt x="49" y="95"/>
                  </a:lnTo>
                  <a:close/>
                  <a:moveTo>
                    <a:pt x="98" y="64"/>
                  </a:moveTo>
                  <a:lnTo>
                    <a:pt x="97" y="79"/>
                  </a:lnTo>
                  <a:lnTo>
                    <a:pt x="93" y="94"/>
                  </a:lnTo>
                  <a:lnTo>
                    <a:pt x="84" y="107"/>
                  </a:lnTo>
                  <a:lnTo>
                    <a:pt x="74" y="116"/>
                  </a:lnTo>
                  <a:lnTo>
                    <a:pt x="62" y="122"/>
                  </a:lnTo>
                  <a:lnTo>
                    <a:pt x="49" y="124"/>
                  </a:lnTo>
                  <a:lnTo>
                    <a:pt x="36" y="122"/>
                  </a:lnTo>
                  <a:lnTo>
                    <a:pt x="23" y="116"/>
                  </a:lnTo>
                  <a:lnTo>
                    <a:pt x="12" y="107"/>
                  </a:lnTo>
                  <a:lnTo>
                    <a:pt x="5" y="94"/>
                  </a:lnTo>
                  <a:lnTo>
                    <a:pt x="1" y="79"/>
                  </a:lnTo>
                  <a:lnTo>
                    <a:pt x="0" y="64"/>
                  </a:lnTo>
                  <a:lnTo>
                    <a:pt x="1" y="46"/>
                  </a:lnTo>
                  <a:lnTo>
                    <a:pt x="5" y="30"/>
                  </a:lnTo>
                  <a:lnTo>
                    <a:pt x="12" y="17"/>
                  </a:lnTo>
                  <a:lnTo>
                    <a:pt x="23" y="8"/>
                  </a:lnTo>
                  <a:lnTo>
                    <a:pt x="36" y="2"/>
                  </a:lnTo>
                  <a:lnTo>
                    <a:pt x="49" y="0"/>
                  </a:lnTo>
                  <a:lnTo>
                    <a:pt x="62" y="2"/>
                  </a:lnTo>
                  <a:lnTo>
                    <a:pt x="75" y="8"/>
                  </a:lnTo>
                  <a:lnTo>
                    <a:pt x="87" y="17"/>
                  </a:lnTo>
                  <a:lnTo>
                    <a:pt x="94" y="30"/>
                  </a:lnTo>
                  <a:lnTo>
                    <a:pt x="97" y="46"/>
                  </a:lnTo>
                  <a:lnTo>
                    <a:pt x="98" y="6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43" name="Freeform 43"/>
            <p:cNvSpPr>
              <a:spLocks/>
            </p:cNvSpPr>
            <p:nvPr/>
          </p:nvSpPr>
          <p:spPr bwMode="auto">
            <a:xfrm>
              <a:off x="1412" y="3988"/>
              <a:ext cx="11" cy="14"/>
            </a:xfrm>
            <a:custGeom>
              <a:avLst/>
              <a:gdLst>
                <a:gd name="T0" fmla="*/ 0 w 54"/>
                <a:gd name="T1" fmla="*/ 71 h 71"/>
                <a:gd name="T2" fmla="*/ 20 w 54"/>
                <a:gd name="T3" fmla="*/ 0 h 71"/>
                <a:gd name="T4" fmla="*/ 54 w 54"/>
                <a:gd name="T5" fmla="*/ 0 h 71"/>
                <a:gd name="T6" fmla="*/ 26 w 54"/>
                <a:gd name="T7" fmla="*/ 71 h 71"/>
                <a:gd name="T8" fmla="*/ 0 w 54"/>
                <a:gd name="T9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71">
                  <a:moveTo>
                    <a:pt x="0" y="71"/>
                  </a:moveTo>
                  <a:lnTo>
                    <a:pt x="20" y="0"/>
                  </a:lnTo>
                  <a:lnTo>
                    <a:pt x="54" y="0"/>
                  </a:lnTo>
                  <a:lnTo>
                    <a:pt x="26" y="71"/>
                  </a:lnTo>
                  <a:lnTo>
                    <a:pt x="0" y="7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44" name="Freeform 44"/>
            <p:cNvSpPr>
              <a:spLocks/>
            </p:cNvSpPr>
            <p:nvPr/>
          </p:nvSpPr>
          <p:spPr bwMode="auto">
            <a:xfrm>
              <a:off x="1435" y="3959"/>
              <a:ext cx="16" cy="37"/>
            </a:xfrm>
            <a:custGeom>
              <a:avLst/>
              <a:gdLst>
                <a:gd name="T0" fmla="*/ 2 w 82"/>
                <a:gd name="T1" fmla="*/ 136 h 182"/>
                <a:gd name="T2" fmla="*/ 11 w 82"/>
                <a:gd name="T3" fmla="*/ 144 h 182"/>
                <a:gd name="T4" fmla="*/ 20 w 82"/>
                <a:gd name="T5" fmla="*/ 146 h 182"/>
                <a:gd name="T6" fmla="*/ 35 w 82"/>
                <a:gd name="T7" fmla="*/ 147 h 182"/>
                <a:gd name="T8" fmla="*/ 44 w 82"/>
                <a:gd name="T9" fmla="*/ 142 h 182"/>
                <a:gd name="T10" fmla="*/ 48 w 82"/>
                <a:gd name="T11" fmla="*/ 135 h 182"/>
                <a:gd name="T12" fmla="*/ 45 w 82"/>
                <a:gd name="T13" fmla="*/ 124 h 182"/>
                <a:gd name="T14" fmla="*/ 34 w 82"/>
                <a:gd name="T15" fmla="*/ 110 h 182"/>
                <a:gd name="T16" fmla="*/ 31 w 82"/>
                <a:gd name="T17" fmla="*/ 106 h 182"/>
                <a:gd name="T18" fmla="*/ 28 w 82"/>
                <a:gd name="T19" fmla="*/ 104 h 182"/>
                <a:gd name="T20" fmla="*/ 10 w 82"/>
                <a:gd name="T21" fmla="*/ 87 h 182"/>
                <a:gd name="T22" fmla="*/ 1 w 82"/>
                <a:gd name="T23" fmla="*/ 66 h 182"/>
                <a:gd name="T24" fmla="*/ 1 w 82"/>
                <a:gd name="T25" fmla="*/ 38 h 182"/>
                <a:gd name="T26" fmla="*/ 11 w 82"/>
                <a:gd name="T27" fmla="*/ 15 h 182"/>
                <a:gd name="T28" fmla="*/ 32 w 82"/>
                <a:gd name="T29" fmla="*/ 2 h 182"/>
                <a:gd name="T30" fmla="*/ 53 w 82"/>
                <a:gd name="T31" fmla="*/ 0 h 182"/>
                <a:gd name="T32" fmla="*/ 60 w 82"/>
                <a:gd name="T33" fmla="*/ 4 h 182"/>
                <a:gd name="T34" fmla="*/ 77 w 82"/>
                <a:gd name="T35" fmla="*/ 9 h 182"/>
                <a:gd name="T36" fmla="*/ 71 w 82"/>
                <a:gd name="T37" fmla="*/ 38 h 182"/>
                <a:gd name="T38" fmla="*/ 63 w 82"/>
                <a:gd name="T39" fmla="*/ 36 h 182"/>
                <a:gd name="T40" fmla="*/ 55 w 82"/>
                <a:gd name="T41" fmla="*/ 33 h 182"/>
                <a:gd name="T42" fmla="*/ 45 w 82"/>
                <a:gd name="T43" fmla="*/ 34 h 182"/>
                <a:gd name="T44" fmla="*/ 35 w 82"/>
                <a:gd name="T45" fmla="*/ 43 h 182"/>
                <a:gd name="T46" fmla="*/ 34 w 82"/>
                <a:gd name="T47" fmla="*/ 53 h 182"/>
                <a:gd name="T48" fmla="*/ 40 w 82"/>
                <a:gd name="T49" fmla="*/ 64 h 182"/>
                <a:gd name="T50" fmla="*/ 47 w 82"/>
                <a:gd name="T51" fmla="*/ 74 h 182"/>
                <a:gd name="T52" fmla="*/ 67 w 82"/>
                <a:gd name="T53" fmla="*/ 89 h 182"/>
                <a:gd name="T54" fmla="*/ 77 w 82"/>
                <a:gd name="T55" fmla="*/ 104 h 182"/>
                <a:gd name="T56" fmla="*/ 82 w 82"/>
                <a:gd name="T57" fmla="*/ 131 h 182"/>
                <a:gd name="T58" fmla="*/ 78 w 82"/>
                <a:gd name="T59" fmla="*/ 158 h 182"/>
                <a:gd name="T60" fmla="*/ 59 w 82"/>
                <a:gd name="T61" fmla="*/ 175 h 182"/>
                <a:gd name="T62" fmla="*/ 34 w 82"/>
                <a:gd name="T63" fmla="*/ 182 h 182"/>
                <a:gd name="T64" fmla="*/ 16 w 82"/>
                <a:gd name="T65" fmla="*/ 179 h 182"/>
                <a:gd name="T66" fmla="*/ 9 w 82"/>
                <a:gd name="T67" fmla="*/ 178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2" h="182">
                  <a:moveTo>
                    <a:pt x="2" y="173"/>
                  </a:moveTo>
                  <a:lnTo>
                    <a:pt x="2" y="136"/>
                  </a:lnTo>
                  <a:lnTo>
                    <a:pt x="7" y="142"/>
                  </a:lnTo>
                  <a:lnTo>
                    <a:pt x="11" y="144"/>
                  </a:lnTo>
                  <a:lnTo>
                    <a:pt x="13" y="144"/>
                  </a:lnTo>
                  <a:lnTo>
                    <a:pt x="20" y="146"/>
                  </a:lnTo>
                  <a:lnTo>
                    <a:pt x="22" y="147"/>
                  </a:lnTo>
                  <a:lnTo>
                    <a:pt x="35" y="147"/>
                  </a:lnTo>
                  <a:lnTo>
                    <a:pt x="42" y="144"/>
                  </a:lnTo>
                  <a:lnTo>
                    <a:pt x="44" y="142"/>
                  </a:lnTo>
                  <a:lnTo>
                    <a:pt x="47" y="139"/>
                  </a:lnTo>
                  <a:lnTo>
                    <a:pt x="48" y="135"/>
                  </a:lnTo>
                  <a:lnTo>
                    <a:pt x="48" y="131"/>
                  </a:lnTo>
                  <a:lnTo>
                    <a:pt x="45" y="124"/>
                  </a:lnTo>
                  <a:lnTo>
                    <a:pt x="41" y="116"/>
                  </a:lnTo>
                  <a:lnTo>
                    <a:pt x="34" y="110"/>
                  </a:lnTo>
                  <a:lnTo>
                    <a:pt x="32" y="108"/>
                  </a:lnTo>
                  <a:lnTo>
                    <a:pt x="31" y="106"/>
                  </a:lnTo>
                  <a:lnTo>
                    <a:pt x="29" y="105"/>
                  </a:lnTo>
                  <a:lnTo>
                    <a:pt x="28" y="104"/>
                  </a:lnTo>
                  <a:lnTo>
                    <a:pt x="18" y="96"/>
                  </a:lnTo>
                  <a:lnTo>
                    <a:pt x="10" y="87"/>
                  </a:lnTo>
                  <a:lnTo>
                    <a:pt x="5" y="78"/>
                  </a:lnTo>
                  <a:lnTo>
                    <a:pt x="1" y="66"/>
                  </a:lnTo>
                  <a:lnTo>
                    <a:pt x="0" y="53"/>
                  </a:lnTo>
                  <a:lnTo>
                    <a:pt x="1" y="38"/>
                  </a:lnTo>
                  <a:lnTo>
                    <a:pt x="4" y="25"/>
                  </a:lnTo>
                  <a:lnTo>
                    <a:pt x="11" y="15"/>
                  </a:lnTo>
                  <a:lnTo>
                    <a:pt x="21" y="7"/>
                  </a:lnTo>
                  <a:lnTo>
                    <a:pt x="32" y="2"/>
                  </a:lnTo>
                  <a:lnTo>
                    <a:pt x="45" y="0"/>
                  </a:lnTo>
                  <a:lnTo>
                    <a:pt x="53" y="0"/>
                  </a:lnTo>
                  <a:lnTo>
                    <a:pt x="57" y="1"/>
                  </a:lnTo>
                  <a:lnTo>
                    <a:pt x="60" y="4"/>
                  </a:lnTo>
                  <a:lnTo>
                    <a:pt x="71" y="6"/>
                  </a:lnTo>
                  <a:lnTo>
                    <a:pt x="77" y="9"/>
                  </a:lnTo>
                  <a:lnTo>
                    <a:pt x="77" y="40"/>
                  </a:lnTo>
                  <a:lnTo>
                    <a:pt x="71" y="38"/>
                  </a:lnTo>
                  <a:lnTo>
                    <a:pt x="68" y="37"/>
                  </a:lnTo>
                  <a:lnTo>
                    <a:pt x="63" y="36"/>
                  </a:lnTo>
                  <a:lnTo>
                    <a:pt x="60" y="35"/>
                  </a:lnTo>
                  <a:lnTo>
                    <a:pt x="55" y="33"/>
                  </a:lnTo>
                  <a:lnTo>
                    <a:pt x="48" y="33"/>
                  </a:lnTo>
                  <a:lnTo>
                    <a:pt x="45" y="34"/>
                  </a:lnTo>
                  <a:lnTo>
                    <a:pt x="42" y="36"/>
                  </a:lnTo>
                  <a:lnTo>
                    <a:pt x="35" y="43"/>
                  </a:lnTo>
                  <a:lnTo>
                    <a:pt x="34" y="46"/>
                  </a:lnTo>
                  <a:lnTo>
                    <a:pt x="34" y="53"/>
                  </a:lnTo>
                  <a:lnTo>
                    <a:pt x="35" y="57"/>
                  </a:lnTo>
                  <a:lnTo>
                    <a:pt x="40" y="64"/>
                  </a:lnTo>
                  <a:lnTo>
                    <a:pt x="42" y="68"/>
                  </a:lnTo>
                  <a:lnTo>
                    <a:pt x="47" y="74"/>
                  </a:lnTo>
                  <a:lnTo>
                    <a:pt x="54" y="82"/>
                  </a:lnTo>
                  <a:lnTo>
                    <a:pt x="67" y="89"/>
                  </a:lnTo>
                  <a:lnTo>
                    <a:pt x="73" y="97"/>
                  </a:lnTo>
                  <a:lnTo>
                    <a:pt x="77" y="104"/>
                  </a:lnTo>
                  <a:lnTo>
                    <a:pt x="81" y="117"/>
                  </a:lnTo>
                  <a:lnTo>
                    <a:pt x="82" y="131"/>
                  </a:lnTo>
                  <a:lnTo>
                    <a:pt x="81" y="145"/>
                  </a:lnTo>
                  <a:lnTo>
                    <a:pt x="78" y="158"/>
                  </a:lnTo>
                  <a:lnTo>
                    <a:pt x="69" y="168"/>
                  </a:lnTo>
                  <a:lnTo>
                    <a:pt x="59" y="175"/>
                  </a:lnTo>
                  <a:lnTo>
                    <a:pt x="48" y="180"/>
                  </a:lnTo>
                  <a:lnTo>
                    <a:pt x="34" y="182"/>
                  </a:lnTo>
                  <a:lnTo>
                    <a:pt x="24" y="182"/>
                  </a:lnTo>
                  <a:lnTo>
                    <a:pt x="16" y="179"/>
                  </a:lnTo>
                  <a:lnTo>
                    <a:pt x="12" y="179"/>
                  </a:lnTo>
                  <a:lnTo>
                    <a:pt x="9" y="178"/>
                  </a:lnTo>
                  <a:lnTo>
                    <a:pt x="2" y="17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45" name="Freeform 45"/>
            <p:cNvSpPr>
              <a:spLocks noEditPoints="1"/>
            </p:cNvSpPr>
            <p:nvPr/>
          </p:nvSpPr>
          <p:spPr bwMode="auto">
            <a:xfrm>
              <a:off x="1453" y="3960"/>
              <a:ext cx="23" cy="35"/>
            </a:xfrm>
            <a:custGeom>
              <a:avLst/>
              <a:gdLst>
                <a:gd name="T0" fmla="*/ 46 w 115"/>
                <a:gd name="T1" fmla="*/ 118 h 175"/>
                <a:gd name="T2" fmla="*/ 69 w 115"/>
                <a:gd name="T3" fmla="*/ 118 h 175"/>
                <a:gd name="T4" fmla="*/ 62 w 115"/>
                <a:gd name="T5" fmla="*/ 80 h 175"/>
                <a:gd name="T6" fmla="*/ 60 w 115"/>
                <a:gd name="T7" fmla="*/ 59 h 175"/>
                <a:gd name="T8" fmla="*/ 57 w 115"/>
                <a:gd name="T9" fmla="*/ 36 h 175"/>
                <a:gd name="T10" fmla="*/ 56 w 115"/>
                <a:gd name="T11" fmla="*/ 56 h 175"/>
                <a:gd name="T12" fmla="*/ 51 w 115"/>
                <a:gd name="T13" fmla="*/ 78 h 175"/>
                <a:gd name="T14" fmla="*/ 50 w 115"/>
                <a:gd name="T15" fmla="*/ 97 h 175"/>
                <a:gd name="T16" fmla="*/ 46 w 115"/>
                <a:gd name="T17" fmla="*/ 118 h 175"/>
                <a:gd name="T18" fmla="*/ 0 w 115"/>
                <a:gd name="T19" fmla="*/ 175 h 175"/>
                <a:gd name="T20" fmla="*/ 40 w 115"/>
                <a:gd name="T21" fmla="*/ 0 h 175"/>
                <a:gd name="T22" fmla="*/ 77 w 115"/>
                <a:gd name="T23" fmla="*/ 0 h 175"/>
                <a:gd name="T24" fmla="*/ 115 w 115"/>
                <a:gd name="T25" fmla="*/ 175 h 175"/>
                <a:gd name="T26" fmla="*/ 80 w 115"/>
                <a:gd name="T27" fmla="*/ 175 h 175"/>
                <a:gd name="T28" fmla="*/ 75 w 115"/>
                <a:gd name="T29" fmla="*/ 147 h 175"/>
                <a:gd name="T30" fmla="*/ 40 w 115"/>
                <a:gd name="T31" fmla="*/ 147 h 175"/>
                <a:gd name="T32" fmla="*/ 34 w 115"/>
                <a:gd name="T33" fmla="*/ 175 h 175"/>
                <a:gd name="T34" fmla="*/ 0 w 115"/>
                <a:gd name="T35" fmla="*/ 175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5" h="175">
                  <a:moveTo>
                    <a:pt x="46" y="118"/>
                  </a:moveTo>
                  <a:lnTo>
                    <a:pt x="69" y="118"/>
                  </a:lnTo>
                  <a:lnTo>
                    <a:pt x="62" y="80"/>
                  </a:lnTo>
                  <a:lnTo>
                    <a:pt x="60" y="59"/>
                  </a:lnTo>
                  <a:lnTo>
                    <a:pt x="57" y="36"/>
                  </a:lnTo>
                  <a:lnTo>
                    <a:pt x="56" y="56"/>
                  </a:lnTo>
                  <a:lnTo>
                    <a:pt x="51" y="78"/>
                  </a:lnTo>
                  <a:lnTo>
                    <a:pt x="50" y="97"/>
                  </a:lnTo>
                  <a:lnTo>
                    <a:pt x="46" y="118"/>
                  </a:lnTo>
                  <a:close/>
                  <a:moveTo>
                    <a:pt x="0" y="175"/>
                  </a:moveTo>
                  <a:lnTo>
                    <a:pt x="40" y="0"/>
                  </a:lnTo>
                  <a:lnTo>
                    <a:pt x="77" y="0"/>
                  </a:lnTo>
                  <a:lnTo>
                    <a:pt x="115" y="175"/>
                  </a:lnTo>
                  <a:lnTo>
                    <a:pt x="80" y="175"/>
                  </a:lnTo>
                  <a:lnTo>
                    <a:pt x="75" y="147"/>
                  </a:lnTo>
                  <a:lnTo>
                    <a:pt x="40" y="147"/>
                  </a:lnTo>
                  <a:lnTo>
                    <a:pt x="34" y="175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-9272"/>
            <a:ext cx="10972800" cy="980872"/>
          </a:xfrm>
        </p:spPr>
        <p:txBody>
          <a:bodyPr>
            <a:normAutofit/>
          </a:bodyPr>
          <a:lstStyle>
            <a:lvl1pPr marL="0" algn="l" defTabSz="914400" rtl="0" eaLnBrk="1" latinLnBrk="0" hangingPunct="1">
              <a:defRPr lang="pt-PT" sz="2400" b="1" kern="1200" dirty="0">
                <a:solidFill>
                  <a:schemeClr val="bg1"/>
                </a:solidFill>
                <a:latin typeface="Trebuchet MS" pitchFamily="34" charset="0"/>
                <a:ea typeface="+mn-ea"/>
                <a:cs typeface="+mn-cs"/>
              </a:defRPr>
            </a:lvl1pPr>
          </a:lstStyle>
          <a:p>
            <a:r>
              <a:rPr lang="pt-PT" dirty="0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609600" y="1196753"/>
            <a:ext cx="10972800" cy="4929411"/>
          </a:xfrm>
        </p:spPr>
        <p:txBody>
          <a:bodyPr/>
          <a:lstStyle>
            <a:lvl1pPr>
              <a:buClr>
                <a:schemeClr val="tx1">
                  <a:lumMod val="65000"/>
                  <a:lumOff val="35000"/>
                </a:schemeClr>
              </a:buClr>
              <a:defRPr>
                <a:solidFill>
                  <a:srgbClr val="121D3E"/>
                </a:solidFill>
                <a:latin typeface="Trebuchet MS" panose="020B0603020202020204" pitchFamily="34" charset="0"/>
              </a:defRPr>
            </a:lvl1pPr>
            <a:lvl2pPr>
              <a:buClr>
                <a:schemeClr val="tx1">
                  <a:lumMod val="65000"/>
                  <a:lumOff val="35000"/>
                </a:schemeClr>
              </a:buClr>
              <a:defRPr>
                <a:solidFill>
                  <a:srgbClr val="121D3E"/>
                </a:solidFill>
                <a:latin typeface="Trebuchet MS" panose="020B0603020202020204" pitchFamily="34" charset="0"/>
              </a:defRPr>
            </a:lvl2pPr>
            <a:lvl3pPr>
              <a:buClr>
                <a:schemeClr val="tx1">
                  <a:lumMod val="65000"/>
                  <a:lumOff val="35000"/>
                </a:schemeClr>
              </a:buClr>
              <a:defRPr>
                <a:solidFill>
                  <a:srgbClr val="121D3E"/>
                </a:solidFill>
                <a:latin typeface="Trebuchet MS" panose="020B0603020202020204" pitchFamily="34" charset="0"/>
              </a:defRPr>
            </a:lvl3pPr>
            <a:lvl4pPr>
              <a:buClr>
                <a:schemeClr val="tx1">
                  <a:lumMod val="65000"/>
                  <a:lumOff val="35000"/>
                </a:schemeClr>
              </a:buClr>
              <a:defRPr>
                <a:solidFill>
                  <a:srgbClr val="121D3E"/>
                </a:solidFill>
                <a:latin typeface="Trebuchet MS" panose="020B0603020202020204" pitchFamily="34" charset="0"/>
              </a:defRPr>
            </a:lvl4pPr>
            <a:lvl5pPr>
              <a:buClr>
                <a:schemeClr val="tx1">
                  <a:lumMod val="65000"/>
                  <a:lumOff val="35000"/>
                </a:schemeClr>
              </a:buClr>
              <a:defRPr>
                <a:solidFill>
                  <a:srgbClr val="121D3E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pt-PT" dirty="0"/>
              <a:t>Clique para editar os estilos</a:t>
            </a:r>
          </a:p>
          <a:p>
            <a:pPr lvl="1"/>
            <a:r>
              <a:rPr lang="pt-PT" dirty="0"/>
              <a:t>Segundo nível</a:t>
            </a:r>
          </a:p>
          <a:p>
            <a:pPr lvl="2"/>
            <a:r>
              <a:rPr lang="pt-PT" dirty="0"/>
              <a:t>Terceiro nível</a:t>
            </a:r>
          </a:p>
          <a:p>
            <a:pPr lvl="3"/>
            <a:r>
              <a:rPr lang="pt-PT" dirty="0"/>
              <a:t>Quarto nível</a:t>
            </a:r>
          </a:p>
          <a:p>
            <a:pPr lvl="4"/>
            <a:r>
              <a:rPr lang="pt-PT" dirty="0"/>
              <a:t>Quinto nível</a:t>
            </a:r>
          </a:p>
        </p:txBody>
      </p:sp>
      <p:sp>
        <p:nvSpPr>
          <p:cNvPr id="51" name="Marcador de Posição da Imagem 50"/>
          <p:cNvSpPr>
            <a:spLocks noGrp="1"/>
          </p:cNvSpPr>
          <p:nvPr>
            <p:ph type="pic" sz="quarter" idx="17" hasCustomPrompt="1"/>
          </p:nvPr>
        </p:nvSpPr>
        <p:spPr>
          <a:xfrm>
            <a:off x="623393" y="6309321"/>
            <a:ext cx="1919188" cy="417513"/>
          </a:xfrm>
        </p:spPr>
        <p:txBody>
          <a:bodyPr>
            <a:noAutofit/>
          </a:bodyPr>
          <a:lstStyle>
            <a:lvl1pPr>
              <a:defRPr sz="1050">
                <a:latin typeface="Trebuchet MS" panose="020B0603020202020204" pitchFamily="34" charset="0"/>
              </a:defRPr>
            </a:lvl1pPr>
          </a:lstStyle>
          <a:p>
            <a:r>
              <a:rPr lang="pt-PT"/>
              <a:t>Logo nome / Evento</a:t>
            </a:r>
          </a:p>
        </p:txBody>
      </p:sp>
      <p:sp>
        <p:nvSpPr>
          <p:cNvPr id="56" name="Marcador de Posição do Número do Diapositivo 55"/>
          <p:cNvSpPr>
            <a:spLocks noGrp="1"/>
          </p:cNvSpPr>
          <p:nvPr>
            <p:ph type="sldNum" sz="quarter" idx="20"/>
          </p:nvPr>
        </p:nvSpPr>
        <p:spPr>
          <a:xfrm>
            <a:off x="4655840" y="6356351"/>
            <a:ext cx="2844800" cy="365125"/>
          </a:xfrm>
        </p:spPr>
        <p:txBody>
          <a:bodyPr/>
          <a:lstStyle>
            <a:lvl1pPr algn="ctr">
              <a:defRPr>
                <a:solidFill>
                  <a:srgbClr val="121D3E"/>
                </a:solidFill>
                <a:latin typeface="Trebuchet MS" panose="020B0603020202020204" pitchFamily="34" charset="0"/>
              </a:defRPr>
            </a:lvl1pPr>
          </a:lstStyle>
          <a:p>
            <a:fld id="{7476B875-A27F-485C-9DC7-4EAD9E24E10D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739394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3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5605909" y="-5624717"/>
            <a:ext cx="981336" cy="12229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0"/>
          <a:stretch/>
        </p:blipFill>
        <p:spPr bwMode="auto">
          <a:xfrm rot="5400000">
            <a:off x="5749576" y="417998"/>
            <a:ext cx="693992" cy="12229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ângulo 7"/>
          <p:cNvSpPr/>
          <p:nvPr userDrawn="1"/>
        </p:nvSpPr>
        <p:spPr>
          <a:xfrm>
            <a:off x="-18202" y="-9272"/>
            <a:ext cx="12229555" cy="990000"/>
          </a:xfrm>
          <a:prstGeom prst="rect">
            <a:avLst/>
          </a:prstGeom>
          <a:solidFill>
            <a:srgbClr val="121D3E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PT" sz="1200" b="1">
              <a:latin typeface="Trebuchet MS" panose="020B0603020202020204" pitchFamily="34" charset="0"/>
            </a:endParaRPr>
          </a:p>
        </p:txBody>
      </p:sp>
      <p:grpSp>
        <p:nvGrpSpPr>
          <p:cNvPr id="10" name="Group 10"/>
          <p:cNvGrpSpPr>
            <a:grpSpLocks noChangeAspect="1"/>
          </p:cNvGrpSpPr>
          <p:nvPr userDrawn="1"/>
        </p:nvGrpSpPr>
        <p:grpSpPr bwMode="auto">
          <a:xfrm>
            <a:off x="10320470" y="6257788"/>
            <a:ext cx="1261517" cy="483581"/>
            <a:chOff x="748" y="3657"/>
            <a:chExt cx="728" cy="348"/>
          </a:xfrm>
        </p:grpSpPr>
        <p:sp>
          <p:nvSpPr>
            <p:cNvPr id="11" name="Freeform 11"/>
            <p:cNvSpPr>
              <a:spLocks noEditPoints="1"/>
            </p:cNvSpPr>
            <p:nvPr/>
          </p:nvSpPr>
          <p:spPr bwMode="auto">
            <a:xfrm>
              <a:off x="748" y="3657"/>
              <a:ext cx="548" cy="283"/>
            </a:xfrm>
            <a:custGeom>
              <a:avLst/>
              <a:gdLst>
                <a:gd name="T0" fmla="*/ 1249 w 2742"/>
                <a:gd name="T1" fmla="*/ 948 h 1414"/>
                <a:gd name="T2" fmla="*/ 1183 w 2742"/>
                <a:gd name="T3" fmla="*/ 866 h 1414"/>
                <a:gd name="T4" fmla="*/ 1103 w 2742"/>
                <a:gd name="T5" fmla="*/ 866 h 1414"/>
                <a:gd name="T6" fmla="*/ 1037 w 2742"/>
                <a:gd name="T7" fmla="*/ 948 h 1414"/>
                <a:gd name="T8" fmla="*/ 1016 w 2742"/>
                <a:gd name="T9" fmla="*/ 1106 h 1414"/>
                <a:gd name="T10" fmla="*/ 1066 w 2742"/>
                <a:gd name="T11" fmla="*/ 1234 h 1414"/>
                <a:gd name="T12" fmla="*/ 1143 w 2742"/>
                <a:gd name="T13" fmla="*/ 1274 h 1414"/>
                <a:gd name="T14" fmla="*/ 1217 w 2742"/>
                <a:gd name="T15" fmla="*/ 1235 h 1414"/>
                <a:gd name="T16" fmla="*/ 1264 w 2742"/>
                <a:gd name="T17" fmla="*/ 1129 h 1414"/>
                <a:gd name="T18" fmla="*/ 544 w 2742"/>
                <a:gd name="T19" fmla="*/ 948 h 1414"/>
                <a:gd name="T20" fmla="*/ 510 w 2742"/>
                <a:gd name="T21" fmla="*/ 865 h 1414"/>
                <a:gd name="T22" fmla="*/ 442 w 2742"/>
                <a:gd name="T23" fmla="*/ 831 h 1414"/>
                <a:gd name="T24" fmla="*/ 339 w 2742"/>
                <a:gd name="T25" fmla="*/ 861 h 1414"/>
                <a:gd name="T26" fmla="*/ 282 w 2742"/>
                <a:gd name="T27" fmla="*/ 948 h 1414"/>
                <a:gd name="T28" fmla="*/ 1515 w 2742"/>
                <a:gd name="T29" fmla="*/ 311 h 1414"/>
                <a:gd name="T30" fmla="*/ 1183 w 2742"/>
                <a:gd name="T31" fmla="*/ 677 h 1414"/>
                <a:gd name="T32" fmla="*/ 1025 w 2742"/>
                <a:gd name="T33" fmla="*/ 677 h 1414"/>
                <a:gd name="T34" fmla="*/ 882 w 2742"/>
                <a:gd name="T35" fmla="*/ 753 h 1414"/>
                <a:gd name="T36" fmla="*/ 777 w 2742"/>
                <a:gd name="T37" fmla="*/ 899 h 1414"/>
                <a:gd name="T38" fmla="*/ 690 w 2742"/>
                <a:gd name="T39" fmla="*/ 775 h 1414"/>
                <a:gd name="T40" fmla="*/ 521 w 2742"/>
                <a:gd name="T41" fmla="*/ 680 h 1414"/>
                <a:gd name="T42" fmla="*/ 321 w 2742"/>
                <a:gd name="T43" fmla="*/ 677 h 1414"/>
                <a:gd name="T44" fmla="*/ 155 w 2742"/>
                <a:gd name="T45" fmla="*/ 753 h 1414"/>
                <a:gd name="T46" fmla="*/ 41 w 2742"/>
                <a:gd name="T47" fmla="*/ 893 h 1414"/>
                <a:gd name="T48" fmla="*/ 2 w 2742"/>
                <a:gd name="T49" fmla="*/ 1067 h 1414"/>
                <a:gd name="T50" fmla="*/ 41 w 2742"/>
                <a:gd name="T51" fmla="*/ 1242 h 1414"/>
                <a:gd name="T52" fmla="*/ 143 w 2742"/>
                <a:gd name="T53" fmla="*/ 1368 h 1414"/>
                <a:gd name="T54" fmla="*/ 0 w 2742"/>
                <a:gd name="T55" fmla="*/ 1414 h 1414"/>
                <a:gd name="T56" fmla="*/ 878 w 2742"/>
                <a:gd name="T57" fmla="*/ 1372 h 1414"/>
                <a:gd name="T58" fmla="*/ 778 w 2742"/>
                <a:gd name="T59" fmla="*/ 1233 h 1414"/>
                <a:gd name="T60" fmla="*/ 270 w 2742"/>
                <a:gd name="T61" fmla="*/ 1101 h 1414"/>
                <a:gd name="T62" fmla="*/ 308 w 2742"/>
                <a:gd name="T63" fmla="*/ 1207 h 1414"/>
                <a:gd name="T64" fmla="*/ 416 w 2742"/>
                <a:gd name="T65" fmla="*/ 1268 h 1414"/>
                <a:gd name="T66" fmla="*/ 561 w 2742"/>
                <a:gd name="T67" fmla="*/ 1268 h 1414"/>
                <a:gd name="T68" fmla="*/ 772 w 2742"/>
                <a:gd name="T69" fmla="*/ 1322 h 1414"/>
                <a:gd name="T70" fmla="*/ 641 w 2742"/>
                <a:gd name="T71" fmla="*/ 1414 h 1414"/>
                <a:gd name="T72" fmla="*/ 1332 w 2742"/>
                <a:gd name="T73" fmla="*/ 1378 h 1414"/>
                <a:gd name="T74" fmla="*/ 2273 w 2742"/>
                <a:gd name="T75" fmla="*/ 928 h 1414"/>
                <a:gd name="T76" fmla="*/ 2347 w 2742"/>
                <a:gd name="T77" fmla="*/ 874 h 1414"/>
                <a:gd name="T78" fmla="*/ 2433 w 2742"/>
                <a:gd name="T79" fmla="*/ 877 h 1414"/>
                <a:gd name="T80" fmla="*/ 2476 w 2742"/>
                <a:gd name="T81" fmla="*/ 940 h 1414"/>
                <a:gd name="T82" fmla="*/ 2483 w 2742"/>
                <a:gd name="T83" fmla="*/ 1414 h 1414"/>
                <a:gd name="T84" fmla="*/ 2733 w 2742"/>
                <a:gd name="T85" fmla="*/ 879 h 1414"/>
                <a:gd name="T86" fmla="*/ 2667 w 2742"/>
                <a:gd name="T87" fmla="*/ 755 h 1414"/>
                <a:gd name="T88" fmla="*/ 2548 w 2742"/>
                <a:gd name="T89" fmla="*/ 684 h 1414"/>
                <a:gd name="T90" fmla="*/ 2391 w 2742"/>
                <a:gd name="T91" fmla="*/ 671 h 1414"/>
                <a:gd name="T92" fmla="*/ 2254 w 2742"/>
                <a:gd name="T93" fmla="*/ 716 h 1414"/>
                <a:gd name="T94" fmla="*/ 2144 w 2742"/>
                <a:gd name="T95" fmla="*/ 722 h 1414"/>
                <a:gd name="T96" fmla="*/ 2021 w 2742"/>
                <a:gd name="T97" fmla="*/ 675 h 1414"/>
                <a:gd name="T98" fmla="*/ 1864 w 2742"/>
                <a:gd name="T99" fmla="*/ 677 h 1414"/>
                <a:gd name="T100" fmla="*/ 1732 w 2742"/>
                <a:gd name="T101" fmla="*/ 741 h 1414"/>
                <a:gd name="T102" fmla="*/ 1515 w 2742"/>
                <a:gd name="T103" fmla="*/ 683 h 1414"/>
                <a:gd name="T104" fmla="*/ 1788 w 2742"/>
                <a:gd name="T105" fmla="*/ 928 h 1414"/>
                <a:gd name="T106" fmla="*/ 1876 w 2742"/>
                <a:gd name="T107" fmla="*/ 870 h 1414"/>
                <a:gd name="T108" fmla="*/ 1954 w 2742"/>
                <a:gd name="T109" fmla="*/ 881 h 1414"/>
                <a:gd name="T110" fmla="*/ 1990 w 2742"/>
                <a:gd name="T111" fmla="*/ 940 h 1414"/>
                <a:gd name="T112" fmla="*/ 1999 w 2742"/>
                <a:gd name="T113" fmla="*/ 1414 h 1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742" h="1414">
                  <a:moveTo>
                    <a:pt x="1269" y="1063"/>
                  </a:moveTo>
                  <a:lnTo>
                    <a:pt x="1267" y="1022"/>
                  </a:lnTo>
                  <a:lnTo>
                    <a:pt x="1260" y="983"/>
                  </a:lnTo>
                  <a:lnTo>
                    <a:pt x="1249" y="948"/>
                  </a:lnTo>
                  <a:lnTo>
                    <a:pt x="1232" y="916"/>
                  </a:lnTo>
                  <a:lnTo>
                    <a:pt x="1218" y="895"/>
                  </a:lnTo>
                  <a:lnTo>
                    <a:pt x="1201" y="877"/>
                  </a:lnTo>
                  <a:lnTo>
                    <a:pt x="1183" y="866"/>
                  </a:lnTo>
                  <a:lnTo>
                    <a:pt x="1163" y="858"/>
                  </a:lnTo>
                  <a:lnTo>
                    <a:pt x="1143" y="856"/>
                  </a:lnTo>
                  <a:lnTo>
                    <a:pt x="1123" y="858"/>
                  </a:lnTo>
                  <a:lnTo>
                    <a:pt x="1103" y="866"/>
                  </a:lnTo>
                  <a:lnTo>
                    <a:pt x="1085" y="877"/>
                  </a:lnTo>
                  <a:lnTo>
                    <a:pt x="1068" y="895"/>
                  </a:lnTo>
                  <a:lnTo>
                    <a:pt x="1054" y="916"/>
                  </a:lnTo>
                  <a:lnTo>
                    <a:pt x="1037" y="948"/>
                  </a:lnTo>
                  <a:lnTo>
                    <a:pt x="1024" y="983"/>
                  </a:lnTo>
                  <a:lnTo>
                    <a:pt x="1016" y="1022"/>
                  </a:lnTo>
                  <a:lnTo>
                    <a:pt x="1014" y="1063"/>
                  </a:lnTo>
                  <a:lnTo>
                    <a:pt x="1016" y="1106"/>
                  </a:lnTo>
                  <a:lnTo>
                    <a:pt x="1024" y="1143"/>
                  </a:lnTo>
                  <a:lnTo>
                    <a:pt x="1035" y="1179"/>
                  </a:lnTo>
                  <a:lnTo>
                    <a:pt x="1051" y="1210"/>
                  </a:lnTo>
                  <a:lnTo>
                    <a:pt x="1066" y="1234"/>
                  </a:lnTo>
                  <a:lnTo>
                    <a:pt x="1083" y="1251"/>
                  </a:lnTo>
                  <a:lnTo>
                    <a:pt x="1102" y="1264"/>
                  </a:lnTo>
                  <a:lnTo>
                    <a:pt x="1122" y="1272"/>
                  </a:lnTo>
                  <a:lnTo>
                    <a:pt x="1143" y="1274"/>
                  </a:lnTo>
                  <a:lnTo>
                    <a:pt x="1163" y="1272"/>
                  </a:lnTo>
                  <a:lnTo>
                    <a:pt x="1182" y="1264"/>
                  </a:lnTo>
                  <a:lnTo>
                    <a:pt x="1200" y="1252"/>
                  </a:lnTo>
                  <a:lnTo>
                    <a:pt x="1217" y="1235"/>
                  </a:lnTo>
                  <a:lnTo>
                    <a:pt x="1232" y="1213"/>
                  </a:lnTo>
                  <a:lnTo>
                    <a:pt x="1246" y="1187"/>
                  </a:lnTo>
                  <a:lnTo>
                    <a:pt x="1257" y="1159"/>
                  </a:lnTo>
                  <a:lnTo>
                    <a:pt x="1264" y="1129"/>
                  </a:lnTo>
                  <a:lnTo>
                    <a:pt x="1268" y="1097"/>
                  </a:lnTo>
                  <a:lnTo>
                    <a:pt x="1269" y="1063"/>
                  </a:lnTo>
                  <a:close/>
                  <a:moveTo>
                    <a:pt x="282" y="948"/>
                  </a:moveTo>
                  <a:lnTo>
                    <a:pt x="544" y="948"/>
                  </a:lnTo>
                  <a:lnTo>
                    <a:pt x="542" y="924"/>
                  </a:lnTo>
                  <a:lnTo>
                    <a:pt x="535" y="901"/>
                  </a:lnTo>
                  <a:lnTo>
                    <a:pt x="524" y="882"/>
                  </a:lnTo>
                  <a:lnTo>
                    <a:pt x="510" y="865"/>
                  </a:lnTo>
                  <a:lnTo>
                    <a:pt x="496" y="852"/>
                  </a:lnTo>
                  <a:lnTo>
                    <a:pt x="481" y="842"/>
                  </a:lnTo>
                  <a:lnTo>
                    <a:pt x="462" y="836"/>
                  </a:lnTo>
                  <a:lnTo>
                    <a:pt x="442" y="831"/>
                  </a:lnTo>
                  <a:lnTo>
                    <a:pt x="420" y="830"/>
                  </a:lnTo>
                  <a:lnTo>
                    <a:pt x="394" y="833"/>
                  </a:lnTo>
                  <a:lnTo>
                    <a:pt x="366" y="845"/>
                  </a:lnTo>
                  <a:lnTo>
                    <a:pt x="339" y="861"/>
                  </a:lnTo>
                  <a:lnTo>
                    <a:pt x="321" y="878"/>
                  </a:lnTo>
                  <a:lnTo>
                    <a:pt x="305" y="898"/>
                  </a:lnTo>
                  <a:lnTo>
                    <a:pt x="292" y="922"/>
                  </a:lnTo>
                  <a:lnTo>
                    <a:pt x="282" y="948"/>
                  </a:lnTo>
                  <a:close/>
                  <a:moveTo>
                    <a:pt x="0" y="1414"/>
                  </a:moveTo>
                  <a:lnTo>
                    <a:pt x="0" y="0"/>
                  </a:lnTo>
                  <a:lnTo>
                    <a:pt x="1515" y="0"/>
                  </a:lnTo>
                  <a:lnTo>
                    <a:pt x="1515" y="311"/>
                  </a:lnTo>
                  <a:lnTo>
                    <a:pt x="1256" y="311"/>
                  </a:lnTo>
                  <a:lnTo>
                    <a:pt x="1256" y="701"/>
                  </a:lnTo>
                  <a:lnTo>
                    <a:pt x="1220" y="687"/>
                  </a:lnTo>
                  <a:lnTo>
                    <a:pt x="1183" y="677"/>
                  </a:lnTo>
                  <a:lnTo>
                    <a:pt x="1147" y="671"/>
                  </a:lnTo>
                  <a:lnTo>
                    <a:pt x="1109" y="668"/>
                  </a:lnTo>
                  <a:lnTo>
                    <a:pt x="1066" y="671"/>
                  </a:lnTo>
                  <a:lnTo>
                    <a:pt x="1025" y="677"/>
                  </a:lnTo>
                  <a:lnTo>
                    <a:pt x="987" y="690"/>
                  </a:lnTo>
                  <a:lnTo>
                    <a:pt x="950" y="706"/>
                  </a:lnTo>
                  <a:lnTo>
                    <a:pt x="916" y="727"/>
                  </a:lnTo>
                  <a:lnTo>
                    <a:pt x="882" y="753"/>
                  </a:lnTo>
                  <a:lnTo>
                    <a:pt x="852" y="784"/>
                  </a:lnTo>
                  <a:lnTo>
                    <a:pt x="823" y="820"/>
                  </a:lnTo>
                  <a:lnTo>
                    <a:pt x="797" y="859"/>
                  </a:lnTo>
                  <a:lnTo>
                    <a:pt x="777" y="899"/>
                  </a:lnTo>
                  <a:lnTo>
                    <a:pt x="762" y="866"/>
                  </a:lnTo>
                  <a:lnTo>
                    <a:pt x="742" y="833"/>
                  </a:lnTo>
                  <a:lnTo>
                    <a:pt x="718" y="803"/>
                  </a:lnTo>
                  <a:lnTo>
                    <a:pt x="690" y="775"/>
                  </a:lnTo>
                  <a:lnTo>
                    <a:pt x="651" y="742"/>
                  </a:lnTo>
                  <a:lnTo>
                    <a:pt x="611" y="715"/>
                  </a:lnTo>
                  <a:lnTo>
                    <a:pt x="567" y="695"/>
                  </a:lnTo>
                  <a:lnTo>
                    <a:pt x="521" y="680"/>
                  </a:lnTo>
                  <a:lnTo>
                    <a:pt x="472" y="672"/>
                  </a:lnTo>
                  <a:lnTo>
                    <a:pt x="420" y="668"/>
                  </a:lnTo>
                  <a:lnTo>
                    <a:pt x="369" y="671"/>
                  </a:lnTo>
                  <a:lnTo>
                    <a:pt x="321" y="677"/>
                  </a:lnTo>
                  <a:lnTo>
                    <a:pt x="275" y="690"/>
                  </a:lnTo>
                  <a:lnTo>
                    <a:pt x="233" y="706"/>
                  </a:lnTo>
                  <a:lnTo>
                    <a:pt x="193" y="727"/>
                  </a:lnTo>
                  <a:lnTo>
                    <a:pt x="155" y="753"/>
                  </a:lnTo>
                  <a:lnTo>
                    <a:pt x="120" y="784"/>
                  </a:lnTo>
                  <a:lnTo>
                    <a:pt x="89" y="819"/>
                  </a:lnTo>
                  <a:lnTo>
                    <a:pt x="62" y="855"/>
                  </a:lnTo>
                  <a:lnTo>
                    <a:pt x="41" y="893"/>
                  </a:lnTo>
                  <a:lnTo>
                    <a:pt x="24" y="934"/>
                  </a:lnTo>
                  <a:lnTo>
                    <a:pt x="12" y="976"/>
                  </a:lnTo>
                  <a:lnTo>
                    <a:pt x="4" y="1020"/>
                  </a:lnTo>
                  <a:lnTo>
                    <a:pt x="2" y="1067"/>
                  </a:lnTo>
                  <a:lnTo>
                    <a:pt x="4" y="1113"/>
                  </a:lnTo>
                  <a:lnTo>
                    <a:pt x="12" y="1158"/>
                  </a:lnTo>
                  <a:lnTo>
                    <a:pt x="24" y="1200"/>
                  </a:lnTo>
                  <a:lnTo>
                    <a:pt x="41" y="1242"/>
                  </a:lnTo>
                  <a:lnTo>
                    <a:pt x="62" y="1280"/>
                  </a:lnTo>
                  <a:lnTo>
                    <a:pt x="89" y="1315"/>
                  </a:lnTo>
                  <a:lnTo>
                    <a:pt x="120" y="1349"/>
                  </a:lnTo>
                  <a:lnTo>
                    <a:pt x="143" y="1368"/>
                  </a:lnTo>
                  <a:lnTo>
                    <a:pt x="166" y="1385"/>
                  </a:lnTo>
                  <a:lnTo>
                    <a:pt x="192" y="1401"/>
                  </a:lnTo>
                  <a:lnTo>
                    <a:pt x="218" y="1414"/>
                  </a:lnTo>
                  <a:lnTo>
                    <a:pt x="0" y="1414"/>
                  </a:lnTo>
                  <a:close/>
                  <a:moveTo>
                    <a:pt x="641" y="1414"/>
                  </a:moveTo>
                  <a:lnTo>
                    <a:pt x="936" y="1414"/>
                  </a:lnTo>
                  <a:lnTo>
                    <a:pt x="906" y="1394"/>
                  </a:lnTo>
                  <a:lnTo>
                    <a:pt x="878" y="1372"/>
                  </a:lnTo>
                  <a:lnTo>
                    <a:pt x="852" y="1345"/>
                  </a:lnTo>
                  <a:lnTo>
                    <a:pt x="823" y="1310"/>
                  </a:lnTo>
                  <a:lnTo>
                    <a:pt x="799" y="1273"/>
                  </a:lnTo>
                  <a:lnTo>
                    <a:pt x="778" y="1233"/>
                  </a:lnTo>
                  <a:lnTo>
                    <a:pt x="763" y="1191"/>
                  </a:lnTo>
                  <a:lnTo>
                    <a:pt x="752" y="1147"/>
                  </a:lnTo>
                  <a:lnTo>
                    <a:pt x="745" y="1101"/>
                  </a:lnTo>
                  <a:lnTo>
                    <a:pt x="270" y="1101"/>
                  </a:lnTo>
                  <a:lnTo>
                    <a:pt x="272" y="1131"/>
                  </a:lnTo>
                  <a:lnTo>
                    <a:pt x="280" y="1159"/>
                  </a:lnTo>
                  <a:lnTo>
                    <a:pt x="291" y="1184"/>
                  </a:lnTo>
                  <a:lnTo>
                    <a:pt x="308" y="1207"/>
                  </a:lnTo>
                  <a:lnTo>
                    <a:pt x="328" y="1227"/>
                  </a:lnTo>
                  <a:lnTo>
                    <a:pt x="353" y="1245"/>
                  </a:lnTo>
                  <a:lnTo>
                    <a:pt x="382" y="1258"/>
                  </a:lnTo>
                  <a:lnTo>
                    <a:pt x="416" y="1268"/>
                  </a:lnTo>
                  <a:lnTo>
                    <a:pt x="452" y="1274"/>
                  </a:lnTo>
                  <a:lnTo>
                    <a:pt x="492" y="1276"/>
                  </a:lnTo>
                  <a:lnTo>
                    <a:pt x="527" y="1274"/>
                  </a:lnTo>
                  <a:lnTo>
                    <a:pt x="561" y="1268"/>
                  </a:lnTo>
                  <a:lnTo>
                    <a:pt x="593" y="1259"/>
                  </a:lnTo>
                  <a:lnTo>
                    <a:pt x="635" y="1238"/>
                  </a:lnTo>
                  <a:lnTo>
                    <a:pt x="674" y="1210"/>
                  </a:lnTo>
                  <a:lnTo>
                    <a:pt x="772" y="1322"/>
                  </a:lnTo>
                  <a:lnTo>
                    <a:pt x="744" y="1349"/>
                  </a:lnTo>
                  <a:lnTo>
                    <a:pt x="713" y="1373"/>
                  </a:lnTo>
                  <a:lnTo>
                    <a:pt x="679" y="1394"/>
                  </a:lnTo>
                  <a:lnTo>
                    <a:pt x="641" y="1414"/>
                  </a:lnTo>
                  <a:close/>
                  <a:moveTo>
                    <a:pt x="1282" y="1414"/>
                  </a:moveTo>
                  <a:lnTo>
                    <a:pt x="1422" y="1414"/>
                  </a:lnTo>
                  <a:lnTo>
                    <a:pt x="1356" y="1356"/>
                  </a:lnTo>
                  <a:lnTo>
                    <a:pt x="1332" y="1378"/>
                  </a:lnTo>
                  <a:lnTo>
                    <a:pt x="1307" y="1398"/>
                  </a:lnTo>
                  <a:lnTo>
                    <a:pt x="1282" y="1414"/>
                  </a:lnTo>
                  <a:close/>
                  <a:moveTo>
                    <a:pt x="2258" y="954"/>
                  </a:moveTo>
                  <a:lnTo>
                    <a:pt x="2273" y="928"/>
                  </a:lnTo>
                  <a:lnTo>
                    <a:pt x="2291" y="907"/>
                  </a:lnTo>
                  <a:lnTo>
                    <a:pt x="2312" y="890"/>
                  </a:lnTo>
                  <a:lnTo>
                    <a:pt x="2329" y="880"/>
                  </a:lnTo>
                  <a:lnTo>
                    <a:pt x="2347" y="874"/>
                  </a:lnTo>
                  <a:lnTo>
                    <a:pt x="2368" y="868"/>
                  </a:lnTo>
                  <a:lnTo>
                    <a:pt x="2390" y="867"/>
                  </a:lnTo>
                  <a:lnTo>
                    <a:pt x="2413" y="869"/>
                  </a:lnTo>
                  <a:lnTo>
                    <a:pt x="2433" y="877"/>
                  </a:lnTo>
                  <a:lnTo>
                    <a:pt x="2449" y="889"/>
                  </a:lnTo>
                  <a:lnTo>
                    <a:pt x="2463" y="905"/>
                  </a:lnTo>
                  <a:lnTo>
                    <a:pt x="2471" y="920"/>
                  </a:lnTo>
                  <a:lnTo>
                    <a:pt x="2476" y="940"/>
                  </a:lnTo>
                  <a:lnTo>
                    <a:pt x="2480" y="965"/>
                  </a:lnTo>
                  <a:lnTo>
                    <a:pt x="2482" y="993"/>
                  </a:lnTo>
                  <a:lnTo>
                    <a:pt x="2483" y="1025"/>
                  </a:lnTo>
                  <a:lnTo>
                    <a:pt x="2483" y="1414"/>
                  </a:lnTo>
                  <a:lnTo>
                    <a:pt x="2742" y="1414"/>
                  </a:lnTo>
                  <a:lnTo>
                    <a:pt x="2742" y="956"/>
                  </a:lnTo>
                  <a:lnTo>
                    <a:pt x="2739" y="916"/>
                  </a:lnTo>
                  <a:lnTo>
                    <a:pt x="2733" y="879"/>
                  </a:lnTo>
                  <a:lnTo>
                    <a:pt x="2723" y="843"/>
                  </a:lnTo>
                  <a:lnTo>
                    <a:pt x="2708" y="812"/>
                  </a:lnTo>
                  <a:lnTo>
                    <a:pt x="2689" y="782"/>
                  </a:lnTo>
                  <a:lnTo>
                    <a:pt x="2667" y="755"/>
                  </a:lnTo>
                  <a:lnTo>
                    <a:pt x="2642" y="732"/>
                  </a:lnTo>
                  <a:lnTo>
                    <a:pt x="2613" y="713"/>
                  </a:lnTo>
                  <a:lnTo>
                    <a:pt x="2582" y="696"/>
                  </a:lnTo>
                  <a:lnTo>
                    <a:pt x="2548" y="684"/>
                  </a:lnTo>
                  <a:lnTo>
                    <a:pt x="2510" y="675"/>
                  </a:lnTo>
                  <a:lnTo>
                    <a:pt x="2470" y="671"/>
                  </a:lnTo>
                  <a:lnTo>
                    <a:pt x="2425" y="668"/>
                  </a:lnTo>
                  <a:lnTo>
                    <a:pt x="2391" y="671"/>
                  </a:lnTo>
                  <a:lnTo>
                    <a:pt x="2358" y="675"/>
                  </a:lnTo>
                  <a:lnTo>
                    <a:pt x="2323" y="684"/>
                  </a:lnTo>
                  <a:lnTo>
                    <a:pt x="2290" y="697"/>
                  </a:lnTo>
                  <a:lnTo>
                    <a:pt x="2254" y="716"/>
                  </a:lnTo>
                  <a:lnTo>
                    <a:pt x="2222" y="738"/>
                  </a:lnTo>
                  <a:lnTo>
                    <a:pt x="2192" y="763"/>
                  </a:lnTo>
                  <a:lnTo>
                    <a:pt x="2169" y="741"/>
                  </a:lnTo>
                  <a:lnTo>
                    <a:pt x="2144" y="722"/>
                  </a:lnTo>
                  <a:lnTo>
                    <a:pt x="2117" y="705"/>
                  </a:lnTo>
                  <a:lnTo>
                    <a:pt x="2088" y="692"/>
                  </a:lnTo>
                  <a:lnTo>
                    <a:pt x="2057" y="682"/>
                  </a:lnTo>
                  <a:lnTo>
                    <a:pt x="2021" y="675"/>
                  </a:lnTo>
                  <a:lnTo>
                    <a:pt x="1983" y="669"/>
                  </a:lnTo>
                  <a:lnTo>
                    <a:pt x="1941" y="668"/>
                  </a:lnTo>
                  <a:lnTo>
                    <a:pt x="1902" y="671"/>
                  </a:lnTo>
                  <a:lnTo>
                    <a:pt x="1864" y="677"/>
                  </a:lnTo>
                  <a:lnTo>
                    <a:pt x="1827" y="690"/>
                  </a:lnTo>
                  <a:lnTo>
                    <a:pt x="1791" y="706"/>
                  </a:lnTo>
                  <a:lnTo>
                    <a:pt x="1760" y="722"/>
                  </a:lnTo>
                  <a:lnTo>
                    <a:pt x="1732" y="741"/>
                  </a:lnTo>
                  <a:lnTo>
                    <a:pt x="1707" y="761"/>
                  </a:lnTo>
                  <a:lnTo>
                    <a:pt x="1684" y="784"/>
                  </a:lnTo>
                  <a:lnTo>
                    <a:pt x="1569" y="683"/>
                  </a:lnTo>
                  <a:lnTo>
                    <a:pt x="1515" y="683"/>
                  </a:lnTo>
                  <a:lnTo>
                    <a:pt x="1515" y="1414"/>
                  </a:lnTo>
                  <a:lnTo>
                    <a:pt x="1771" y="1414"/>
                  </a:lnTo>
                  <a:lnTo>
                    <a:pt x="1771" y="954"/>
                  </a:lnTo>
                  <a:lnTo>
                    <a:pt x="1788" y="928"/>
                  </a:lnTo>
                  <a:lnTo>
                    <a:pt x="1807" y="907"/>
                  </a:lnTo>
                  <a:lnTo>
                    <a:pt x="1828" y="890"/>
                  </a:lnTo>
                  <a:lnTo>
                    <a:pt x="1850" y="878"/>
                  </a:lnTo>
                  <a:lnTo>
                    <a:pt x="1876" y="870"/>
                  </a:lnTo>
                  <a:lnTo>
                    <a:pt x="1904" y="867"/>
                  </a:lnTo>
                  <a:lnTo>
                    <a:pt x="1923" y="869"/>
                  </a:lnTo>
                  <a:lnTo>
                    <a:pt x="1940" y="874"/>
                  </a:lnTo>
                  <a:lnTo>
                    <a:pt x="1954" y="881"/>
                  </a:lnTo>
                  <a:lnTo>
                    <a:pt x="1965" y="891"/>
                  </a:lnTo>
                  <a:lnTo>
                    <a:pt x="1975" y="905"/>
                  </a:lnTo>
                  <a:lnTo>
                    <a:pt x="1983" y="920"/>
                  </a:lnTo>
                  <a:lnTo>
                    <a:pt x="1990" y="940"/>
                  </a:lnTo>
                  <a:lnTo>
                    <a:pt x="1994" y="965"/>
                  </a:lnTo>
                  <a:lnTo>
                    <a:pt x="1998" y="993"/>
                  </a:lnTo>
                  <a:lnTo>
                    <a:pt x="1999" y="1025"/>
                  </a:lnTo>
                  <a:lnTo>
                    <a:pt x="1999" y="1414"/>
                  </a:lnTo>
                  <a:lnTo>
                    <a:pt x="2258" y="1414"/>
                  </a:lnTo>
                  <a:lnTo>
                    <a:pt x="2258" y="9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12" name="Freeform 12"/>
            <p:cNvSpPr>
              <a:spLocks/>
            </p:cNvSpPr>
            <p:nvPr/>
          </p:nvSpPr>
          <p:spPr bwMode="auto">
            <a:xfrm>
              <a:off x="751" y="3960"/>
              <a:ext cx="15" cy="35"/>
            </a:xfrm>
            <a:custGeom>
              <a:avLst/>
              <a:gdLst>
                <a:gd name="T0" fmla="*/ 0 w 74"/>
                <a:gd name="T1" fmla="*/ 175 h 175"/>
                <a:gd name="T2" fmla="*/ 0 w 74"/>
                <a:gd name="T3" fmla="*/ 0 h 175"/>
                <a:gd name="T4" fmla="*/ 74 w 74"/>
                <a:gd name="T5" fmla="*/ 0 h 175"/>
                <a:gd name="T6" fmla="*/ 74 w 74"/>
                <a:gd name="T7" fmla="*/ 31 h 175"/>
                <a:gd name="T8" fmla="*/ 34 w 74"/>
                <a:gd name="T9" fmla="*/ 31 h 175"/>
                <a:gd name="T10" fmla="*/ 34 w 74"/>
                <a:gd name="T11" fmla="*/ 69 h 175"/>
                <a:gd name="T12" fmla="*/ 69 w 74"/>
                <a:gd name="T13" fmla="*/ 69 h 175"/>
                <a:gd name="T14" fmla="*/ 69 w 74"/>
                <a:gd name="T15" fmla="*/ 100 h 175"/>
                <a:gd name="T16" fmla="*/ 34 w 74"/>
                <a:gd name="T17" fmla="*/ 100 h 175"/>
                <a:gd name="T18" fmla="*/ 34 w 74"/>
                <a:gd name="T19" fmla="*/ 140 h 175"/>
                <a:gd name="T20" fmla="*/ 74 w 74"/>
                <a:gd name="T21" fmla="*/ 140 h 175"/>
                <a:gd name="T22" fmla="*/ 74 w 74"/>
                <a:gd name="T23" fmla="*/ 175 h 175"/>
                <a:gd name="T24" fmla="*/ 0 w 74"/>
                <a:gd name="T25" fmla="*/ 175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4" h="175">
                  <a:moveTo>
                    <a:pt x="0" y="175"/>
                  </a:moveTo>
                  <a:lnTo>
                    <a:pt x="0" y="0"/>
                  </a:lnTo>
                  <a:lnTo>
                    <a:pt x="74" y="0"/>
                  </a:lnTo>
                  <a:lnTo>
                    <a:pt x="74" y="31"/>
                  </a:lnTo>
                  <a:lnTo>
                    <a:pt x="34" y="31"/>
                  </a:lnTo>
                  <a:lnTo>
                    <a:pt x="34" y="69"/>
                  </a:lnTo>
                  <a:lnTo>
                    <a:pt x="69" y="69"/>
                  </a:lnTo>
                  <a:lnTo>
                    <a:pt x="69" y="100"/>
                  </a:lnTo>
                  <a:lnTo>
                    <a:pt x="34" y="100"/>
                  </a:lnTo>
                  <a:lnTo>
                    <a:pt x="34" y="140"/>
                  </a:lnTo>
                  <a:lnTo>
                    <a:pt x="74" y="140"/>
                  </a:lnTo>
                  <a:lnTo>
                    <a:pt x="74" y="175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13" name="Freeform 13"/>
            <p:cNvSpPr>
              <a:spLocks/>
            </p:cNvSpPr>
            <p:nvPr/>
          </p:nvSpPr>
          <p:spPr bwMode="auto">
            <a:xfrm>
              <a:off x="770" y="3972"/>
              <a:ext cx="28" cy="23"/>
            </a:xfrm>
            <a:custGeom>
              <a:avLst/>
              <a:gdLst>
                <a:gd name="T0" fmla="*/ 0 w 142"/>
                <a:gd name="T1" fmla="*/ 117 h 117"/>
                <a:gd name="T2" fmla="*/ 0 w 142"/>
                <a:gd name="T3" fmla="*/ 0 h 117"/>
                <a:gd name="T4" fmla="*/ 33 w 142"/>
                <a:gd name="T5" fmla="*/ 0 h 117"/>
                <a:gd name="T6" fmla="*/ 33 w 142"/>
                <a:gd name="T7" fmla="*/ 16 h 117"/>
                <a:gd name="T8" fmla="*/ 35 w 142"/>
                <a:gd name="T9" fmla="*/ 12 h 117"/>
                <a:gd name="T10" fmla="*/ 38 w 142"/>
                <a:gd name="T11" fmla="*/ 9 h 117"/>
                <a:gd name="T12" fmla="*/ 47 w 142"/>
                <a:gd name="T13" fmla="*/ 2 h 117"/>
                <a:gd name="T14" fmla="*/ 49 w 142"/>
                <a:gd name="T15" fmla="*/ 1 h 117"/>
                <a:gd name="T16" fmla="*/ 53 w 142"/>
                <a:gd name="T17" fmla="*/ 0 h 117"/>
                <a:gd name="T18" fmla="*/ 72 w 142"/>
                <a:gd name="T19" fmla="*/ 0 h 117"/>
                <a:gd name="T20" fmla="*/ 78 w 142"/>
                <a:gd name="T21" fmla="*/ 2 h 117"/>
                <a:gd name="T22" fmla="*/ 83 w 142"/>
                <a:gd name="T23" fmla="*/ 6 h 117"/>
                <a:gd name="T24" fmla="*/ 85 w 142"/>
                <a:gd name="T25" fmla="*/ 13 h 117"/>
                <a:gd name="T26" fmla="*/ 87 w 142"/>
                <a:gd name="T27" fmla="*/ 16 h 117"/>
                <a:gd name="T28" fmla="*/ 91 w 142"/>
                <a:gd name="T29" fmla="*/ 13 h 117"/>
                <a:gd name="T30" fmla="*/ 95 w 142"/>
                <a:gd name="T31" fmla="*/ 6 h 117"/>
                <a:gd name="T32" fmla="*/ 102 w 142"/>
                <a:gd name="T33" fmla="*/ 2 h 117"/>
                <a:gd name="T34" fmla="*/ 113 w 142"/>
                <a:gd name="T35" fmla="*/ 0 h 117"/>
                <a:gd name="T36" fmla="*/ 119 w 142"/>
                <a:gd name="T37" fmla="*/ 0 h 117"/>
                <a:gd name="T38" fmla="*/ 130 w 142"/>
                <a:gd name="T39" fmla="*/ 2 h 117"/>
                <a:gd name="T40" fmla="*/ 136 w 142"/>
                <a:gd name="T41" fmla="*/ 7 h 117"/>
                <a:gd name="T42" fmla="*/ 139 w 142"/>
                <a:gd name="T43" fmla="*/ 15 h 117"/>
                <a:gd name="T44" fmla="*/ 141 w 142"/>
                <a:gd name="T45" fmla="*/ 27 h 117"/>
                <a:gd name="T46" fmla="*/ 142 w 142"/>
                <a:gd name="T47" fmla="*/ 45 h 117"/>
                <a:gd name="T48" fmla="*/ 142 w 142"/>
                <a:gd name="T49" fmla="*/ 117 h 117"/>
                <a:gd name="T50" fmla="*/ 110 w 142"/>
                <a:gd name="T51" fmla="*/ 117 h 117"/>
                <a:gd name="T52" fmla="*/ 110 w 142"/>
                <a:gd name="T53" fmla="*/ 41 h 117"/>
                <a:gd name="T54" fmla="*/ 107 w 142"/>
                <a:gd name="T55" fmla="*/ 34 h 117"/>
                <a:gd name="T56" fmla="*/ 107 w 142"/>
                <a:gd name="T57" fmla="*/ 31 h 117"/>
                <a:gd name="T58" fmla="*/ 105 w 142"/>
                <a:gd name="T59" fmla="*/ 31 h 117"/>
                <a:gd name="T60" fmla="*/ 103 w 142"/>
                <a:gd name="T61" fmla="*/ 30 h 117"/>
                <a:gd name="T62" fmla="*/ 101 w 142"/>
                <a:gd name="T63" fmla="*/ 27 h 117"/>
                <a:gd name="T64" fmla="*/ 99 w 142"/>
                <a:gd name="T65" fmla="*/ 27 h 117"/>
                <a:gd name="T66" fmla="*/ 94 w 142"/>
                <a:gd name="T67" fmla="*/ 30 h 117"/>
                <a:gd name="T68" fmla="*/ 90 w 142"/>
                <a:gd name="T69" fmla="*/ 34 h 117"/>
                <a:gd name="T70" fmla="*/ 87 w 142"/>
                <a:gd name="T71" fmla="*/ 39 h 117"/>
                <a:gd name="T72" fmla="*/ 87 w 142"/>
                <a:gd name="T73" fmla="*/ 117 h 117"/>
                <a:gd name="T74" fmla="*/ 55 w 142"/>
                <a:gd name="T75" fmla="*/ 117 h 117"/>
                <a:gd name="T76" fmla="*/ 55 w 142"/>
                <a:gd name="T77" fmla="*/ 38 h 117"/>
                <a:gd name="T78" fmla="*/ 53 w 142"/>
                <a:gd name="T79" fmla="*/ 31 h 117"/>
                <a:gd name="T80" fmla="*/ 51 w 142"/>
                <a:gd name="T81" fmla="*/ 29 h 117"/>
                <a:gd name="T82" fmla="*/ 48 w 142"/>
                <a:gd name="T83" fmla="*/ 27 h 117"/>
                <a:gd name="T84" fmla="*/ 44 w 142"/>
                <a:gd name="T85" fmla="*/ 27 h 117"/>
                <a:gd name="T86" fmla="*/ 41 w 142"/>
                <a:gd name="T87" fmla="*/ 29 h 117"/>
                <a:gd name="T88" fmla="*/ 35 w 142"/>
                <a:gd name="T89" fmla="*/ 34 h 117"/>
                <a:gd name="T90" fmla="*/ 35 w 142"/>
                <a:gd name="T91" fmla="*/ 35 h 117"/>
                <a:gd name="T92" fmla="*/ 34 w 142"/>
                <a:gd name="T93" fmla="*/ 38 h 117"/>
                <a:gd name="T94" fmla="*/ 34 w 142"/>
                <a:gd name="T95" fmla="*/ 40 h 117"/>
                <a:gd name="T96" fmla="*/ 33 w 142"/>
                <a:gd name="T97" fmla="*/ 43 h 117"/>
                <a:gd name="T98" fmla="*/ 33 w 142"/>
                <a:gd name="T99" fmla="*/ 117 h 117"/>
                <a:gd name="T100" fmla="*/ 0 w 142"/>
                <a:gd name="T101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" h="117">
                  <a:moveTo>
                    <a:pt x="0" y="117"/>
                  </a:moveTo>
                  <a:lnTo>
                    <a:pt x="0" y="0"/>
                  </a:lnTo>
                  <a:lnTo>
                    <a:pt x="33" y="0"/>
                  </a:lnTo>
                  <a:lnTo>
                    <a:pt x="33" y="16"/>
                  </a:lnTo>
                  <a:lnTo>
                    <a:pt x="35" y="12"/>
                  </a:lnTo>
                  <a:lnTo>
                    <a:pt x="38" y="9"/>
                  </a:lnTo>
                  <a:lnTo>
                    <a:pt x="47" y="2"/>
                  </a:lnTo>
                  <a:lnTo>
                    <a:pt x="49" y="1"/>
                  </a:lnTo>
                  <a:lnTo>
                    <a:pt x="53" y="0"/>
                  </a:lnTo>
                  <a:lnTo>
                    <a:pt x="72" y="0"/>
                  </a:lnTo>
                  <a:lnTo>
                    <a:pt x="78" y="2"/>
                  </a:lnTo>
                  <a:lnTo>
                    <a:pt x="83" y="6"/>
                  </a:lnTo>
                  <a:lnTo>
                    <a:pt x="85" y="13"/>
                  </a:lnTo>
                  <a:lnTo>
                    <a:pt x="87" y="16"/>
                  </a:lnTo>
                  <a:lnTo>
                    <a:pt x="91" y="13"/>
                  </a:lnTo>
                  <a:lnTo>
                    <a:pt x="95" y="6"/>
                  </a:lnTo>
                  <a:lnTo>
                    <a:pt x="102" y="2"/>
                  </a:lnTo>
                  <a:lnTo>
                    <a:pt x="113" y="0"/>
                  </a:lnTo>
                  <a:lnTo>
                    <a:pt x="119" y="0"/>
                  </a:lnTo>
                  <a:lnTo>
                    <a:pt x="130" y="2"/>
                  </a:lnTo>
                  <a:lnTo>
                    <a:pt x="136" y="7"/>
                  </a:lnTo>
                  <a:lnTo>
                    <a:pt x="139" y="15"/>
                  </a:lnTo>
                  <a:lnTo>
                    <a:pt x="141" y="27"/>
                  </a:lnTo>
                  <a:lnTo>
                    <a:pt x="142" y="45"/>
                  </a:lnTo>
                  <a:lnTo>
                    <a:pt x="142" y="117"/>
                  </a:lnTo>
                  <a:lnTo>
                    <a:pt x="110" y="117"/>
                  </a:lnTo>
                  <a:lnTo>
                    <a:pt x="110" y="41"/>
                  </a:lnTo>
                  <a:lnTo>
                    <a:pt x="107" y="34"/>
                  </a:lnTo>
                  <a:lnTo>
                    <a:pt x="107" y="31"/>
                  </a:lnTo>
                  <a:lnTo>
                    <a:pt x="105" y="31"/>
                  </a:lnTo>
                  <a:lnTo>
                    <a:pt x="103" y="30"/>
                  </a:lnTo>
                  <a:lnTo>
                    <a:pt x="101" y="27"/>
                  </a:lnTo>
                  <a:lnTo>
                    <a:pt x="99" y="27"/>
                  </a:lnTo>
                  <a:lnTo>
                    <a:pt x="94" y="30"/>
                  </a:lnTo>
                  <a:lnTo>
                    <a:pt x="90" y="34"/>
                  </a:lnTo>
                  <a:lnTo>
                    <a:pt x="87" y="39"/>
                  </a:lnTo>
                  <a:lnTo>
                    <a:pt x="87" y="117"/>
                  </a:lnTo>
                  <a:lnTo>
                    <a:pt x="55" y="117"/>
                  </a:lnTo>
                  <a:lnTo>
                    <a:pt x="55" y="38"/>
                  </a:lnTo>
                  <a:lnTo>
                    <a:pt x="53" y="31"/>
                  </a:lnTo>
                  <a:lnTo>
                    <a:pt x="51" y="29"/>
                  </a:lnTo>
                  <a:lnTo>
                    <a:pt x="48" y="27"/>
                  </a:lnTo>
                  <a:lnTo>
                    <a:pt x="44" y="27"/>
                  </a:lnTo>
                  <a:lnTo>
                    <a:pt x="41" y="29"/>
                  </a:lnTo>
                  <a:lnTo>
                    <a:pt x="35" y="34"/>
                  </a:lnTo>
                  <a:lnTo>
                    <a:pt x="35" y="35"/>
                  </a:lnTo>
                  <a:lnTo>
                    <a:pt x="34" y="38"/>
                  </a:lnTo>
                  <a:lnTo>
                    <a:pt x="34" y="40"/>
                  </a:lnTo>
                  <a:lnTo>
                    <a:pt x="33" y="43"/>
                  </a:lnTo>
                  <a:lnTo>
                    <a:pt x="33" y="117"/>
                  </a:lnTo>
                  <a:lnTo>
                    <a:pt x="0" y="1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14" name="Freeform 14"/>
            <p:cNvSpPr>
              <a:spLocks noEditPoints="1"/>
            </p:cNvSpPr>
            <p:nvPr/>
          </p:nvSpPr>
          <p:spPr bwMode="auto">
            <a:xfrm>
              <a:off x="803" y="3972"/>
              <a:ext cx="18" cy="33"/>
            </a:xfrm>
            <a:custGeom>
              <a:avLst/>
              <a:gdLst>
                <a:gd name="T0" fmla="*/ 47 w 93"/>
                <a:gd name="T1" fmla="*/ 25 h 166"/>
                <a:gd name="T2" fmla="*/ 44 w 93"/>
                <a:gd name="T3" fmla="*/ 25 h 166"/>
                <a:gd name="T4" fmla="*/ 37 w 93"/>
                <a:gd name="T5" fmla="*/ 30 h 166"/>
                <a:gd name="T6" fmla="*/ 35 w 93"/>
                <a:gd name="T7" fmla="*/ 34 h 166"/>
                <a:gd name="T8" fmla="*/ 34 w 93"/>
                <a:gd name="T9" fmla="*/ 39 h 166"/>
                <a:gd name="T10" fmla="*/ 33 w 93"/>
                <a:gd name="T11" fmla="*/ 46 h 166"/>
                <a:gd name="T12" fmla="*/ 33 w 93"/>
                <a:gd name="T13" fmla="*/ 72 h 166"/>
                <a:gd name="T14" fmla="*/ 35 w 93"/>
                <a:gd name="T15" fmla="*/ 82 h 166"/>
                <a:gd name="T16" fmla="*/ 37 w 93"/>
                <a:gd name="T17" fmla="*/ 87 h 166"/>
                <a:gd name="T18" fmla="*/ 44 w 93"/>
                <a:gd name="T19" fmla="*/ 91 h 166"/>
                <a:gd name="T20" fmla="*/ 49 w 93"/>
                <a:gd name="T21" fmla="*/ 91 h 166"/>
                <a:gd name="T22" fmla="*/ 52 w 93"/>
                <a:gd name="T23" fmla="*/ 90 h 166"/>
                <a:gd name="T24" fmla="*/ 56 w 93"/>
                <a:gd name="T25" fmla="*/ 85 h 166"/>
                <a:gd name="T26" fmla="*/ 58 w 93"/>
                <a:gd name="T27" fmla="*/ 82 h 166"/>
                <a:gd name="T28" fmla="*/ 59 w 93"/>
                <a:gd name="T29" fmla="*/ 75 h 166"/>
                <a:gd name="T30" fmla="*/ 61 w 93"/>
                <a:gd name="T31" fmla="*/ 68 h 166"/>
                <a:gd name="T32" fmla="*/ 62 w 93"/>
                <a:gd name="T33" fmla="*/ 56 h 166"/>
                <a:gd name="T34" fmla="*/ 61 w 93"/>
                <a:gd name="T35" fmla="*/ 46 h 166"/>
                <a:gd name="T36" fmla="*/ 59 w 93"/>
                <a:gd name="T37" fmla="*/ 39 h 166"/>
                <a:gd name="T38" fmla="*/ 58 w 93"/>
                <a:gd name="T39" fmla="*/ 34 h 166"/>
                <a:gd name="T40" fmla="*/ 56 w 93"/>
                <a:gd name="T41" fmla="*/ 30 h 166"/>
                <a:gd name="T42" fmla="*/ 54 w 93"/>
                <a:gd name="T43" fmla="*/ 27 h 166"/>
                <a:gd name="T44" fmla="*/ 51 w 93"/>
                <a:gd name="T45" fmla="*/ 25 h 166"/>
                <a:gd name="T46" fmla="*/ 47 w 93"/>
                <a:gd name="T47" fmla="*/ 25 h 166"/>
                <a:gd name="T48" fmla="*/ 0 w 93"/>
                <a:gd name="T49" fmla="*/ 166 h 166"/>
                <a:gd name="T50" fmla="*/ 0 w 93"/>
                <a:gd name="T51" fmla="*/ 0 h 166"/>
                <a:gd name="T52" fmla="*/ 33 w 93"/>
                <a:gd name="T53" fmla="*/ 0 h 166"/>
                <a:gd name="T54" fmla="*/ 33 w 93"/>
                <a:gd name="T55" fmla="*/ 16 h 166"/>
                <a:gd name="T56" fmla="*/ 35 w 93"/>
                <a:gd name="T57" fmla="*/ 12 h 166"/>
                <a:gd name="T58" fmla="*/ 37 w 93"/>
                <a:gd name="T59" fmla="*/ 9 h 166"/>
                <a:gd name="T60" fmla="*/ 44 w 93"/>
                <a:gd name="T61" fmla="*/ 2 h 166"/>
                <a:gd name="T62" fmla="*/ 51 w 93"/>
                <a:gd name="T63" fmla="*/ 0 h 166"/>
                <a:gd name="T64" fmla="*/ 58 w 93"/>
                <a:gd name="T65" fmla="*/ 0 h 166"/>
                <a:gd name="T66" fmla="*/ 68 w 93"/>
                <a:gd name="T67" fmla="*/ 1 h 166"/>
                <a:gd name="T68" fmla="*/ 77 w 93"/>
                <a:gd name="T69" fmla="*/ 4 h 166"/>
                <a:gd name="T70" fmla="*/ 84 w 93"/>
                <a:gd name="T71" fmla="*/ 13 h 166"/>
                <a:gd name="T72" fmla="*/ 90 w 93"/>
                <a:gd name="T73" fmla="*/ 26 h 166"/>
                <a:gd name="T74" fmla="*/ 92 w 93"/>
                <a:gd name="T75" fmla="*/ 42 h 166"/>
                <a:gd name="T76" fmla="*/ 93 w 93"/>
                <a:gd name="T77" fmla="*/ 60 h 166"/>
                <a:gd name="T78" fmla="*/ 92 w 93"/>
                <a:gd name="T79" fmla="*/ 78 h 166"/>
                <a:gd name="T80" fmla="*/ 90 w 93"/>
                <a:gd name="T81" fmla="*/ 93 h 166"/>
                <a:gd name="T82" fmla="*/ 84 w 93"/>
                <a:gd name="T83" fmla="*/ 106 h 166"/>
                <a:gd name="T84" fmla="*/ 77 w 93"/>
                <a:gd name="T85" fmla="*/ 113 h 166"/>
                <a:gd name="T86" fmla="*/ 68 w 93"/>
                <a:gd name="T87" fmla="*/ 118 h 166"/>
                <a:gd name="T88" fmla="*/ 58 w 93"/>
                <a:gd name="T89" fmla="*/ 120 h 166"/>
                <a:gd name="T90" fmla="*/ 52 w 93"/>
                <a:gd name="T91" fmla="*/ 120 h 166"/>
                <a:gd name="T92" fmla="*/ 48 w 93"/>
                <a:gd name="T93" fmla="*/ 119 h 166"/>
                <a:gd name="T94" fmla="*/ 44 w 93"/>
                <a:gd name="T95" fmla="*/ 114 h 166"/>
                <a:gd name="T96" fmla="*/ 41 w 93"/>
                <a:gd name="T97" fmla="*/ 112 h 166"/>
                <a:gd name="T98" fmla="*/ 36 w 93"/>
                <a:gd name="T99" fmla="*/ 108 h 166"/>
                <a:gd name="T100" fmla="*/ 34 w 93"/>
                <a:gd name="T101" fmla="*/ 104 h 166"/>
                <a:gd name="T102" fmla="*/ 33 w 93"/>
                <a:gd name="T103" fmla="*/ 100 h 166"/>
                <a:gd name="T104" fmla="*/ 33 w 93"/>
                <a:gd name="T105" fmla="*/ 166 h 166"/>
                <a:gd name="T106" fmla="*/ 0 w 93"/>
                <a:gd name="T107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3" h="166">
                  <a:moveTo>
                    <a:pt x="47" y="25"/>
                  </a:moveTo>
                  <a:lnTo>
                    <a:pt x="44" y="25"/>
                  </a:lnTo>
                  <a:lnTo>
                    <a:pt x="37" y="30"/>
                  </a:lnTo>
                  <a:lnTo>
                    <a:pt x="35" y="34"/>
                  </a:lnTo>
                  <a:lnTo>
                    <a:pt x="34" y="39"/>
                  </a:lnTo>
                  <a:lnTo>
                    <a:pt x="33" y="46"/>
                  </a:lnTo>
                  <a:lnTo>
                    <a:pt x="33" y="72"/>
                  </a:lnTo>
                  <a:lnTo>
                    <a:pt x="35" y="82"/>
                  </a:lnTo>
                  <a:lnTo>
                    <a:pt x="37" y="87"/>
                  </a:lnTo>
                  <a:lnTo>
                    <a:pt x="44" y="91"/>
                  </a:lnTo>
                  <a:lnTo>
                    <a:pt x="49" y="91"/>
                  </a:lnTo>
                  <a:lnTo>
                    <a:pt x="52" y="90"/>
                  </a:lnTo>
                  <a:lnTo>
                    <a:pt x="56" y="85"/>
                  </a:lnTo>
                  <a:lnTo>
                    <a:pt x="58" y="82"/>
                  </a:lnTo>
                  <a:lnTo>
                    <a:pt x="59" y="75"/>
                  </a:lnTo>
                  <a:lnTo>
                    <a:pt x="61" y="68"/>
                  </a:lnTo>
                  <a:lnTo>
                    <a:pt x="62" y="56"/>
                  </a:lnTo>
                  <a:lnTo>
                    <a:pt x="61" y="46"/>
                  </a:lnTo>
                  <a:lnTo>
                    <a:pt x="59" y="39"/>
                  </a:lnTo>
                  <a:lnTo>
                    <a:pt x="58" y="34"/>
                  </a:lnTo>
                  <a:lnTo>
                    <a:pt x="56" y="30"/>
                  </a:lnTo>
                  <a:lnTo>
                    <a:pt x="54" y="27"/>
                  </a:lnTo>
                  <a:lnTo>
                    <a:pt x="51" y="25"/>
                  </a:lnTo>
                  <a:lnTo>
                    <a:pt x="47" y="25"/>
                  </a:lnTo>
                  <a:close/>
                  <a:moveTo>
                    <a:pt x="0" y="166"/>
                  </a:moveTo>
                  <a:lnTo>
                    <a:pt x="0" y="0"/>
                  </a:lnTo>
                  <a:lnTo>
                    <a:pt x="33" y="0"/>
                  </a:lnTo>
                  <a:lnTo>
                    <a:pt x="33" y="16"/>
                  </a:lnTo>
                  <a:lnTo>
                    <a:pt x="35" y="12"/>
                  </a:lnTo>
                  <a:lnTo>
                    <a:pt x="37" y="9"/>
                  </a:lnTo>
                  <a:lnTo>
                    <a:pt x="44" y="2"/>
                  </a:lnTo>
                  <a:lnTo>
                    <a:pt x="51" y="0"/>
                  </a:lnTo>
                  <a:lnTo>
                    <a:pt x="58" y="0"/>
                  </a:lnTo>
                  <a:lnTo>
                    <a:pt x="68" y="1"/>
                  </a:lnTo>
                  <a:lnTo>
                    <a:pt x="77" y="4"/>
                  </a:lnTo>
                  <a:lnTo>
                    <a:pt x="84" y="13"/>
                  </a:lnTo>
                  <a:lnTo>
                    <a:pt x="90" y="26"/>
                  </a:lnTo>
                  <a:lnTo>
                    <a:pt x="92" y="42"/>
                  </a:lnTo>
                  <a:lnTo>
                    <a:pt x="93" y="60"/>
                  </a:lnTo>
                  <a:lnTo>
                    <a:pt x="92" y="78"/>
                  </a:lnTo>
                  <a:lnTo>
                    <a:pt x="90" y="93"/>
                  </a:lnTo>
                  <a:lnTo>
                    <a:pt x="84" y="106"/>
                  </a:lnTo>
                  <a:lnTo>
                    <a:pt x="77" y="113"/>
                  </a:lnTo>
                  <a:lnTo>
                    <a:pt x="68" y="118"/>
                  </a:lnTo>
                  <a:lnTo>
                    <a:pt x="58" y="120"/>
                  </a:lnTo>
                  <a:lnTo>
                    <a:pt x="52" y="120"/>
                  </a:lnTo>
                  <a:lnTo>
                    <a:pt x="48" y="119"/>
                  </a:lnTo>
                  <a:lnTo>
                    <a:pt x="44" y="114"/>
                  </a:lnTo>
                  <a:lnTo>
                    <a:pt x="41" y="112"/>
                  </a:lnTo>
                  <a:lnTo>
                    <a:pt x="36" y="108"/>
                  </a:lnTo>
                  <a:lnTo>
                    <a:pt x="34" y="104"/>
                  </a:lnTo>
                  <a:lnTo>
                    <a:pt x="33" y="100"/>
                  </a:lnTo>
                  <a:lnTo>
                    <a:pt x="33" y="166"/>
                  </a:lnTo>
                  <a:lnTo>
                    <a:pt x="0" y="16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15" name="Freeform 15"/>
            <p:cNvSpPr>
              <a:spLocks/>
            </p:cNvSpPr>
            <p:nvPr/>
          </p:nvSpPr>
          <p:spPr bwMode="auto">
            <a:xfrm>
              <a:off x="825" y="3971"/>
              <a:ext cx="12" cy="24"/>
            </a:xfrm>
            <a:custGeom>
              <a:avLst/>
              <a:gdLst>
                <a:gd name="T0" fmla="*/ 0 w 58"/>
                <a:gd name="T1" fmla="*/ 121 h 121"/>
                <a:gd name="T2" fmla="*/ 0 w 58"/>
                <a:gd name="T3" fmla="*/ 4 h 121"/>
                <a:gd name="T4" fmla="*/ 29 w 58"/>
                <a:gd name="T5" fmla="*/ 4 h 121"/>
                <a:gd name="T6" fmla="*/ 29 w 58"/>
                <a:gd name="T7" fmla="*/ 24 h 121"/>
                <a:gd name="T8" fmla="*/ 40 w 58"/>
                <a:gd name="T9" fmla="*/ 6 h 121"/>
                <a:gd name="T10" fmla="*/ 49 w 58"/>
                <a:gd name="T11" fmla="*/ 2 h 121"/>
                <a:gd name="T12" fmla="*/ 58 w 58"/>
                <a:gd name="T13" fmla="*/ 0 h 121"/>
                <a:gd name="T14" fmla="*/ 58 w 58"/>
                <a:gd name="T15" fmla="*/ 31 h 121"/>
                <a:gd name="T16" fmla="*/ 50 w 58"/>
                <a:gd name="T17" fmla="*/ 31 h 121"/>
                <a:gd name="T18" fmla="*/ 46 w 58"/>
                <a:gd name="T19" fmla="*/ 33 h 121"/>
                <a:gd name="T20" fmla="*/ 42 w 58"/>
                <a:gd name="T21" fmla="*/ 35 h 121"/>
                <a:gd name="T22" fmla="*/ 40 w 58"/>
                <a:gd name="T23" fmla="*/ 36 h 121"/>
                <a:gd name="T24" fmla="*/ 38 w 58"/>
                <a:gd name="T25" fmla="*/ 38 h 121"/>
                <a:gd name="T26" fmla="*/ 35 w 58"/>
                <a:gd name="T27" fmla="*/ 45 h 121"/>
                <a:gd name="T28" fmla="*/ 34 w 58"/>
                <a:gd name="T29" fmla="*/ 54 h 121"/>
                <a:gd name="T30" fmla="*/ 32 w 58"/>
                <a:gd name="T31" fmla="*/ 66 h 121"/>
                <a:gd name="T32" fmla="*/ 32 w 58"/>
                <a:gd name="T33" fmla="*/ 121 h 121"/>
                <a:gd name="T34" fmla="*/ 0 w 58"/>
                <a:gd name="T35" fmla="*/ 12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121">
                  <a:moveTo>
                    <a:pt x="0" y="121"/>
                  </a:moveTo>
                  <a:lnTo>
                    <a:pt x="0" y="4"/>
                  </a:lnTo>
                  <a:lnTo>
                    <a:pt x="29" y="4"/>
                  </a:lnTo>
                  <a:lnTo>
                    <a:pt x="29" y="24"/>
                  </a:lnTo>
                  <a:lnTo>
                    <a:pt x="40" y="6"/>
                  </a:lnTo>
                  <a:lnTo>
                    <a:pt x="49" y="2"/>
                  </a:lnTo>
                  <a:lnTo>
                    <a:pt x="58" y="0"/>
                  </a:lnTo>
                  <a:lnTo>
                    <a:pt x="58" y="31"/>
                  </a:lnTo>
                  <a:lnTo>
                    <a:pt x="50" y="31"/>
                  </a:lnTo>
                  <a:lnTo>
                    <a:pt x="46" y="33"/>
                  </a:lnTo>
                  <a:lnTo>
                    <a:pt x="42" y="35"/>
                  </a:lnTo>
                  <a:lnTo>
                    <a:pt x="40" y="36"/>
                  </a:lnTo>
                  <a:lnTo>
                    <a:pt x="38" y="38"/>
                  </a:lnTo>
                  <a:lnTo>
                    <a:pt x="35" y="45"/>
                  </a:lnTo>
                  <a:lnTo>
                    <a:pt x="34" y="54"/>
                  </a:lnTo>
                  <a:lnTo>
                    <a:pt x="32" y="66"/>
                  </a:lnTo>
                  <a:lnTo>
                    <a:pt x="32" y="121"/>
                  </a:lnTo>
                  <a:lnTo>
                    <a:pt x="0" y="12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16" name="Freeform 16"/>
            <p:cNvSpPr>
              <a:spLocks noEditPoints="1"/>
            </p:cNvSpPr>
            <p:nvPr/>
          </p:nvSpPr>
          <p:spPr bwMode="auto">
            <a:xfrm>
              <a:off x="838" y="3971"/>
              <a:ext cx="20" cy="25"/>
            </a:xfrm>
            <a:custGeom>
              <a:avLst/>
              <a:gdLst>
                <a:gd name="T0" fmla="*/ 69 w 98"/>
                <a:gd name="T1" fmla="*/ 52 h 124"/>
                <a:gd name="T2" fmla="*/ 67 w 98"/>
                <a:gd name="T3" fmla="*/ 42 h 124"/>
                <a:gd name="T4" fmla="*/ 63 w 98"/>
                <a:gd name="T5" fmla="*/ 31 h 124"/>
                <a:gd name="T6" fmla="*/ 61 w 98"/>
                <a:gd name="T7" fmla="*/ 30 h 124"/>
                <a:gd name="T8" fmla="*/ 60 w 98"/>
                <a:gd name="T9" fmla="*/ 28 h 124"/>
                <a:gd name="T10" fmla="*/ 58 w 98"/>
                <a:gd name="T11" fmla="*/ 27 h 124"/>
                <a:gd name="T12" fmla="*/ 54 w 98"/>
                <a:gd name="T13" fmla="*/ 26 h 124"/>
                <a:gd name="T14" fmla="*/ 51 w 98"/>
                <a:gd name="T15" fmla="*/ 26 h 124"/>
                <a:gd name="T16" fmla="*/ 46 w 98"/>
                <a:gd name="T17" fmla="*/ 27 h 124"/>
                <a:gd name="T18" fmla="*/ 43 w 98"/>
                <a:gd name="T19" fmla="*/ 28 h 124"/>
                <a:gd name="T20" fmla="*/ 40 w 98"/>
                <a:gd name="T21" fmla="*/ 31 h 124"/>
                <a:gd name="T22" fmla="*/ 33 w 98"/>
                <a:gd name="T23" fmla="*/ 42 h 124"/>
                <a:gd name="T24" fmla="*/ 32 w 98"/>
                <a:gd name="T25" fmla="*/ 46 h 124"/>
                <a:gd name="T26" fmla="*/ 31 w 98"/>
                <a:gd name="T27" fmla="*/ 52 h 124"/>
                <a:gd name="T28" fmla="*/ 69 w 98"/>
                <a:gd name="T29" fmla="*/ 52 h 124"/>
                <a:gd name="T30" fmla="*/ 31 w 98"/>
                <a:gd name="T31" fmla="*/ 73 h 124"/>
                <a:gd name="T32" fmla="*/ 33 w 98"/>
                <a:gd name="T33" fmla="*/ 85 h 124"/>
                <a:gd name="T34" fmla="*/ 38 w 98"/>
                <a:gd name="T35" fmla="*/ 93 h 124"/>
                <a:gd name="T36" fmla="*/ 40 w 98"/>
                <a:gd name="T37" fmla="*/ 96 h 124"/>
                <a:gd name="T38" fmla="*/ 42 w 98"/>
                <a:gd name="T39" fmla="*/ 98 h 124"/>
                <a:gd name="T40" fmla="*/ 44 w 98"/>
                <a:gd name="T41" fmla="*/ 100 h 124"/>
                <a:gd name="T42" fmla="*/ 48 w 98"/>
                <a:gd name="T43" fmla="*/ 101 h 124"/>
                <a:gd name="T44" fmla="*/ 51 w 98"/>
                <a:gd name="T45" fmla="*/ 101 h 124"/>
                <a:gd name="T46" fmla="*/ 58 w 98"/>
                <a:gd name="T47" fmla="*/ 98 h 124"/>
                <a:gd name="T48" fmla="*/ 60 w 98"/>
                <a:gd name="T49" fmla="*/ 95 h 124"/>
                <a:gd name="T50" fmla="*/ 62 w 98"/>
                <a:gd name="T51" fmla="*/ 94 h 124"/>
                <a:gd name="T52" fmla="*/ 63 w 98"/>
                <a:gd name="T53" fmla="*/ 93 h 124"/>
                <a:gd name="T54" fmla="*/ 65 w 98"/>
                <a:gd name="T55" fmla="*/ 88 h 124"/>
                <a:gd name="T56" fmla="*/ 65 w 98"/>
                <a:gd name="T57" fmla="*/ 86 h 124"/>
                <a:gd name="T58" fmla="*/ 94 w 98"/>
                <a:gd name="T59" fmla="*/ 86 h 124"/>
                <a:gd name="T60" fmla="*/ 91 w 98"/>
                <a:gd name="T61" fmla="*/ 97 h 124"/>
                <a:gd name="T62" fmla="*/ 86 w 98"/>
                <a:gd name="T63" fmla="*/ 107 h 124"/>
                <a:gd name="T64" fmla="*/ 80 w 98"/>
                <a:gd name="T65" fmla="*/ 115 h 124"/>
                <a:gd name="T66" fmla="*/ 71 w 98"/>
                <a:gd name="T67" fmla="*/ 120 h 124"/>
                <a:gd name="T68" fmla="*/ 60 w 98"/>
                <a:gd name="T69" fmla="*/ 123 h 124"/>
                <a:gd name="T70" fmla="*/ 49 w 98"/>
                <a:gd name="T71" fmla="*/ 124 h 124"/>
                <a:gd name="T72" fmla="*/ 35 w 98"/>
                <a:gd name="T73" fmla="*/ 122 h 124"/>
                <a:gd name="T74" fmla="*/ 24 w 98"/>
                <a:gd name="T75" fmla="*/ 116 h 124"/>
                <a:gd name="T76" fmla="*/ 14 w 98"/>
                <a:gd name="T77" fmla="*/ 107 h 124"/>
                <a:gd name="T78" fmla="*/ 6 w 98"/>
                <a:gd name="T79" fmla="*/ 94 h 124"/>
                <a:gd name="T80" fmla="*/ 2 w 98"/>
                <a:gd name="T81" fmla="*/ 79 h 124"/>
                <a:gd name="T82" fmla="*/ 0 w 98"/>
                <a:gd name="T83" fmla="*/ 64 h 124"/>
                <a:gd name="T84" fmla="*/ 2 w 98"/>
                <a:gd name="T85" fmla="*/ 46 h 124"/>
                <a:gd name="T86" fmla="*/ 6 w 98"/>
                <a:gd name="T87" fmla="*/ 30 h 124"/>
                <a:gd name="T88" fmla="*/ 14 w 98"/>
                <a:gd name="T89" fmla="*/ 17 h 124"/>
                <a:gd name="T90" fmla="*/ 24 w 98"/>
                <a:gd name="T91" fmla="*/ 8 h 124"/>
                <a:gd name="T92" fmla="*/ 35 w 98"/>
                <a:gd name="T93" fmla="*/ 2 h 124"/>
                <a:gd name="T94" fmla="*/ 49 w 98"/>
                <a:gd name="T95" fmla="*/ 0 h 124"/>
                <a:gd name="T96" fmla="*/ 64 w 98"/>
                <a:gd name="T97" fmla="*/ 2 h 124"/>
                <a:gd name="T98" fmla="*/ 77 w 98"/>
                <a:gd name="T99" fmla="*/ 8 h 124"/>
                <a:gd name="T100" fmla="*/ 86 w 98"/>
                <a:gd name="T101" fmla="*/ 17 h 124"/>
                <a:gd name="T102" fmla="*/ 90 w 98"/>
                <a:gd name="T103" fmla="*/ 27 h 124"/>
                <a:gd name="T104" fmla="*/ 94 w 98"/>
                <a:gd name="T105" fmla="*/ 38 h 124"/>
                <a:gd name="T106" fmla="*/ 97 w 98"/>
                <a:gd name="T107" fmla="*/ 50 h 124"/>
                <a:gd name="T108" fmla="*/ 98 w 98"/>
                <a:gd name="T109" fmla="*/ 66 h 124"/>
                <a:gd name="T110" fmla="*/ 98 w 98"/>
                <a:gd name="T111" fmla="*/ 73 h 124"/>
                <a:gd name="T112" fmla="*/ 31 w 98"/>
                <a:gd name="T113" fmla="*/ 73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8" h="124">
                  <a:moveTo>
                    <a:pt x="69" y="52"/>
                  </a:moveTo>
                  <a:lnTo>
                    <a:pt x="67" y="42"/>
                  </a:lnTo>
                  <a:lnTo>
                    <a:pt x="63" y="31"/>
                  </a:lnTo>
                  <a:lnTo>
                    <a:pt x="61" y="30"/>
                  </a:lnTo>
                  <a:lnTo>
                    <a:pt x="60" y="28"/>
                  </a:lnTo>
                  <a:lnTo>
                    <a:pt x="58" y="27"/>
                  </a:lnTo>
                  <a:lnTo>
                    <a:pt x="54" y="26"/>
                  </a:lnTo>
                  <a:lnTo>
                    <a:pt x="51" y="26"/>
                  </a:lnTo>
                  <a:lnTo>
                    <a:pt x="46" y="27"/>
                  </a:lnTo>
                  <a:lnTo>
                    <a:pt x="43" y="28"/>
                  </a:lnTo>
                  <a:lnTo>
                    <a:pt x="40" y="31"/>
                  </a:lnTo>
                  <a:lnTo>
                    <a:pt x="33" y="42"/>
                  </a:lnTo>
                  <a:lnTo>
                    <a:pt x="32" y="46"/>
                  </a:lnTo>
                  <a:lnTo>
                    <a:pt x="31" y="52"/>
                  </a:lnTo>
                  <a:lnTo>
                    <a:pt x="69" y="52"/>
                  </a:lnTo>
                  <a:close/>
                  <a:moveTo>
                    <a:pt x="31" y="73"/>
                  </a:moveTo>
                  <a:lnTo>
                    <a:pt x="33" y="85"/>
                  </a:lnTo>
                  <a:lnTo>
                    <a:pt x="38" y="93"/>
                  </a:lnTo>
                  <a:lnTo>
                    <a:pt x="40" y="96"/>
                  </a:lnTo>
                  <a:lnTo>
                    <a:pt x="42" y="98"/>
                  </a:lnTo>
                  <a:lnTo>
                    <a:pt x="44" y="100"/>
                  </a:lnTo>
                  <a:lnTo>
                    <a:pt x="48" y="101"/>
                  </a:lnTo>
                  <a:lnTo>
                    <a:pt x="51" y="101"/>
                  </a:lnTo>
                  <a:lnTo>
                    <a:pt x="58" y="98"/>
                  </a:lnTo>
                  <a:lnTo>
                    <a:pt x="60" y="95"/>
                  </a:lnTo>
                  <a:lnTo>
                    <a:pt x="62" y="94"/>
                  </a:lnTo>
                  <a:lnTo>
                    <a:pt x="63" y="93"/>
                  </a:lnTo>
                  <a:lnTo>
                    <a:pt x="65" y="88"/>
                  </a:lnTo>
                  <a:lnTo>
                    <a:pt x="65" y="86"/>
                  </a:lnTo>
                  <a:lnTo>
                    <a:pt x="94" y="86"/>
                  </a:lnTo>
                  <a:lnTo>
                    <a:pt x="91" y="97"/>
                  </a:lnTo>
                  <a:lnTo>
                    <a:pt x="86" y="107"/>
                  </a:lnTo>
                  <a:lnTo>
                    <a:pt x="80" y="115"/>
                  </a:lnTo>
                  <a:lnTo>
                    <a:pt x="71" y="120"/>
                  </a:lnTo>
                  <a:lnTo>
                    <a:pt x="60" y="123"/>
                  </a:lnTo>
                  <a:lnTo>
                    <a:pt x="49" y="124"/>
                  </a:lnTo>
                  <a:lnTo>
                    <a:pt x="35" y="122"/>
                  </a:lnTo>
                  <a:lnTo>
                    <a:pt x="24" y="116"/>
                  </a:lnTo>
                  <a:lnTo>
                    <a:pt x="14" y="107"/>
                  </a:lnTo>
                  <a:lnTo>
                    <a:pt x="6" y="94"/>
                  </a:lnTo>
                  <a:lnTo>
                    <a:pt x="2" y="79"/>
                  </a:lnTo>
                  <a:lnTo>
                    <a:pt x="0" y="64"/>
                  </a:lnTo>
                  <a:lnTo>
                    <a:pt x="2" y="46"/>
                  </a:lnTo>
                  <a:lnTo>
                    <a:pt x="6" y="30"/>
                  </a:lnTo>
                  <a:lnTo>
                    <a:pt x="14" y="17"/>
                  </a:lnTo>
                  <a:lnTo>
                    <a:pt x="24" y="8"/>
                  </a:lnTo>
                  <a:lnTo>
                    <a:pt x="35" y="2"/>
                  </a:lnTo>
                  <a:lnTo>
                    <a:pt x="49" y="0"/>
                  </a:lnTo>
                  <a:lnTo>
                    <a:pt x="64" y="2"/>
                  </a:lnTo>
                  <a:lnTo>
                    <a:pt x="77" y="8"/>
                  </a:lnTo>
                  <a:lnTo>
                    <a:pt x="86" y="17"/>
                  </a:lnTo>
                  <a:lnTo>
                    <a:pt x="90" y="27"/>
                  </a:lnTo>
                  <a:lnTo>
                    <a:pt x="94" y="38"/>
                  </a:lnTo>
                  <a:lnTo>
                    <a:pt x="97" y="50"/>
                  </a:lnTo>
                  <a:lnTo>
                    <a:pt x="98" y="66"/>
                  </a:lnTo>
                  <a:lnTo>
                    <a:pt x="98" y="73"/>
                  </a:lnTo>
                  <a:lnTo>
                    <a:pt x="31" y="7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17" name="Freeform 17"/>
            <p:cNvSpPr>
              <a:spLocks/>
            </p:cNvSpPr>
            <p:nvPr/>
          </p:nvSpPr>
          <p:spPr bwMode="auto">
            <a:xfrm>
              <a:off x="859" y="3971"/>
              <a:ext cx="15" cy="25"/>
            </a:xfrm>
            <a:custGeom>
              <a:avLst/>
              <a:gdLst>
                <a:gd name="T0" fmla="*/ 0 w 75"/>
                <a:gd name="T1" fmla="*/ 113 h 124"/>
                <a:gd name="T2" fmla="*/ 15 w 75"/>
                <a:gd name="T3" fmla="*/ 86 h 124"/>
                <a:gd name="T4" fmla="*/ 22 w 75"/>
                <a:gd name="T5" fmla="*/ 91 h 124"/>
                <a:gd name="T6" fmla="*/ 30 w 75"/>
                <a:gd name="T7" fmla="*/ 95 h 124"/>
                <a:gd name="T8" fmla="*/ 38 w 75"/>
                <a:gd name="T9" fmla="*/ 95 h 124"/>
                <a:gd name="T10" fmla="*/ 42 w 75"/>
                <a:gd name="T11" fmla="*/ 92 h 124"/>
                <a:gd name="T12" fmla="*/ 43 w 75"/>
                <a:gd name="T13" fmla="*/ 89 h 124"/>
                <a:gd name="T14" fmla="*/ 44 w 75"/>
                <a:gd name="T15" fmla="*/ 88 h 124"/>
                <a:gd name="T16" fmla="*/ 44 w 75"/>
                <a:gd name="T17" fmla="*/ 86 h 124"/>
                <a:gd name="T18" fmla="*/ 42 w 75"/>
                <a:gd name="T19" fmla="*/ 82 h 124"/>
                <a:gd name="T20" fmla="*/ 38 w 75"/>
                <a:gd name="T21" fmla="*/ 79 h 124"/>
                <a:gd name="T22" fmla="*/ 29 w 75"/>
                <a:gd name="T23" fmla="*/ 73 h 124"/>
                <a:gd name="T24" fmla="*/ 28 w 75"/>
                <a:gd name="T25" fmla="*/ 73 h 124"/>
                <a:gd name="T26" fmla="*/ 26 w 75"/>
                <a:gd name="T27" fmla="*/ 71 h 124"/>
                <a:gd name="T28" fmla="*/ 26 w 75"/>
                <a:gd name="T29" fmla="*/ 69 h 124"/>
                <a:gd name="T30" fmla="*/ 15 w 75"/>
                <a:gd name="T31" fmla="*/ 63 h 124"/>
                <a:gd name="T32" fmla="*/ 12 w 75"/>
                <a:gd name="T33" fmla="*/ 58 h 124"/>
                <a:gd name="T34" fmla="*/ 9 w 75"/>
                <a:gd name="T35" fmla="*/ 55 h 124"/>
                <a:gd name="T36" fmla="*/ 6 w 75"/>
                <a:gd name="T37" fmla="*/ 49 h 124"/>
                <a:gd name="T38" fmla="*/ 4 w 75"/>
                <a:gd name="T39" fmla="*/ 38 h 124"/>
                <a:gd name="T40" fmla="*/ 5 w 75"/>
                <a:gd name="T41" fmla="*/ 27 h 124"/>
                <a:gd name="T42" fmla="*/ 9 w 75"/>
                <a:gd name="T43" fmla="*/ 18 h 124"/>
                <a:gd name="T44" fmla="*/ 15 w 75"/>
                <a:gd name="T45" fmla="*/ 11 h 124"/>
                <a:gd name="T46" fmla="*/ 23 w 75"/>
                <a:gd name="T47" fmla="*/ 5 h 124"/>
                <a:gd name="T48" fmla="*/ 32 w 75"/>
                <a:gd name="T49" fmla="*/ 1 h 124"/>
                <a:gd name="T50" fmla="*/ 44 w 75"/>
                <a:gd name="T51" fmla="*/ 0 h 124"/>
                <a:gd name="T52" fmla="*/ 48 w 75"/>
                <a:gd name="T53" fmla="*/ 0 h 124"/>
                <a:gd name="T54" fmla="*/ 52 w 75"/>
                <a:gd name="T55" fmla="*/ 2 h 124"/>
                <a:gd name="T56" fmla="*/ 56 w 75"/>
                <a:gd name="T57" fmla="*/ 4 h 124"/>
                <a:gd name="T58" fmla="*/ 61 w 75"/>
                <a:gd name="T59" fmla="*/ 4 h 124"/>
                <a:gd name="T60" fmla="*/ 67 w 75"/>
                <a:gd name="T61" fmla="*/ 8 h 124"/>
                <a:gd name="T62" fmla="*/ 72 w 75"/>
                <a:gd name="T63" fmla="*/ 9 h 124"/>
                <a:gd name="T64" fmla="*/ 75 w 75"/>
                <a:gd name="T65" fmla="*/ 11 h 124"/>
                <a:gd name="T66" fmla="*/ 61 w 75"/>
                <a:gd name="T67" fmla="*/ 35 h 124"/>
                <a:gd name="T68" fmla="*/ 58 w 75"/>
                <a:gd name="T69" fmla="*/ 31 h 124"/>
                <a:gd name="T70" fmla="*/ 52 w 75"/>
                <a:gd name="T71" fmla="*/ 29 h 124"/>
                <a:gd name="T72" fmla="*/ 48 w 75"/>
                <a:gd name="T73" fmla="*/ 26 h 124"/>
                <a:gd name="T74" fmla="*/ 44 w 75"/>
                <a:gd name="T75" fmla="*/ 26 h 124"/>
                <a:gd name="T76" fmla="*/ 41 w 75"/>
                <a:gd name="T77" fmla="*/ 29 h 124"/>
                <a:gd name="T78" fmla="*/ 38 w 75"/>
                <a:gd name="T79" fmla="*/ 29 h 124"/>
                <a:gd name="T80" fmla="*/ 38 w 75"/>
                <a:gd name="T81" fmla="*/ 30 h 124"/>
                <a:gd name="T82" fmla="*/ 35 w 75"/>
                <a:gd name="T83" fmla="*/ 34 h 124"/>
                <a:gd name="T84" fmla="*/ 35 w 75"/>
                <a:gd name="T85" fmla="*/ 35 h 124"/>
                <a:gd name="T86" fmla="*/ 37 w 75"/>
                <a:gd name="T87" fmla="*/ 39 h 124"/>
                <a:gd name="T88" fmla="*/ 39 w 75"/>
                <a:gd name="T89" fmla="*/ 42 h 124"/>
                <a:gd name="T90" fmla="*/ 46 w 75"/>
                <a:gd name="T91" fmla="*/ 46 h 124"/>
                <a:gd name="T92" fmla="*/ 48 w 75"/>
                <a:gd name="T93" fmla="*/ 48 h 124"/>
                <a:gd name="T94" fmla="*/ 51 w 75"/>
                <a:gd name="T95" fmla="*/ 49 h 124"/>
                <a:gd name="T96" fmla="*/ 52 w 75"/>
                <a:gd name="T97" fmla="*/ 49 h 124"/>
                <a:gd name="T98" fmla="*/ 63 w 75"/>
                <a:gd name="T99" fmla="*/ 58 h 124"/>
                <a:gd name="T100" fmla="*/ 70 w 75"/>
                <a:gd name="T101" fmla="*/ 66 h 124"/>
                <a:gd name="T102" fmla="*/ 74 w 75"/>
                <a:gd name="T103" fmla="*/ 73 h 124"/>
                <a:gd name="T104" fmla="*/ 75 w 75"/>
                <a:gd name="T105" fmla="*/ 79 h 124"/>
                <a:gd name="T106" fmla="*/ 75 w 75"/>
                <a:gd name="T107" fmla="*/ 86 h 124"/>
                <a:gd name="T108" fmla="*/ 74 w 75"/>
                <a:gd name="T109" fmla="*/ 97 h 124"/>
                <a:gd name="T110" fmla="*/ 71 w 75"/>
                <a:gd name="T111" fmla="*/ 106 h 124"/>
                <a:gd name="T112" fmla="*/ 64 w 75"/>
                <a:gd name="T113" fmla="*/ 113 h 124"/>
                <a:gd name="T114" fmla="*/ 56 w 75"/>
                <a:gd name="T115" fmla="*/ 120 h 124"/>
                <a:gd name="T116" fmla="*/ 46 w 75"/>
                <a:gd name="T117" fmla="*/ 123 h 124"/>
                <a:gd name="T118" fmla="*/ 35 w 75"/>
                <a:gd name="T119" fmla="*/ 124 h 124"/>
                <a:gd name="T120" fmla="*/ 26 w 75"/>
                <a:gd name="T121" fmla="*/ 124 h 124"/>
                <a:gd name="T122" fmla="*/ 8 w 75"/>
                <a:gd name="T123" fmla="*/ 117 h 124"/>
                <a:gd name="T124" fmla="*/ 0 w 75"/>
                <a:gd name="T125" fmla="*/ 113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5" h="124">
                  <a:moveTo>
                    <a:pt x="0" y="113"/>
                  </a:moveTo>
                  <a:lnTo>
                    <a:pt x="15" y="86"/>
                  </a:lnTo>
                  <a:lnTo>
                    <a:pt x="22" y="91"/>
                  </a:lnTo>
                  <a:lnTo>
                    <a:pt x="30" y="95"/>
                  </a:lnTo>
                  <a:lnTo>
                    <a:pt x="38" y="95"/>
                  </a:lnTo>
                  <a:lnTo>
                    <a:pt x="42" y="92"/>
                  </a:lnTo>
                  <a:lnTo>
                    <a:pt x="43" y="89"/>
                  </a:lnTo>
                  <a:lnTo>
                    <a:pt x="44" y="88"/>
                  </a:lnTo>
                  <a:lnTo>
                    <a:pt x="44" y="86"/>
                  </a:lnTo>
                  <a:lnTo>
                    <a:pt x="42" y="82"/>
                  </a:lnTo>
                  <a:lnTo>
                    <a:pt x="38" y="79"/>
                  </a:lnTo>
                  <a:lnTo>
                    <a:pt x="29" y="73"/>
                  </a:lnTo>
                  <a:lnTo>
                    <a:pt x="28" y="73"/>
                  </a:lnTo>
                  <a:lnTo>
                    <a:pt x="26" y="71"/>
                  </a:lnTo>
                  <a:lnTo>
                    <a:pt x="26" y="69"/>
                  </a:lnTo>
                  <a:lnTo>
                    <a:pt x="15" y="63"/>
                  </a:lnTo>
                  <a:lnTo>
                    <a:pt x="12" y="58"/>
                  </a:lnTo>
                  <a:lnTo>
                    <a:pt x="9" y="55"/>
                  </a:lnTo>
                  <a:lnTo>
                    <a:pt x="6" y="49"/>
                  </a:lnTo>
                  <a:lnTo>
                    <a:pt x="4" y="38"/>
                  </a:lnTo>
                  <a:lnTo>
                    <a:pt x="5" y="27"/>
                  </a:lnTo>
                  <a:lnTo>
                    <a:pt x="9" y="18"/>
                  </a:lnTo>
                  <a:lnTo>
                    <a:pt x="15" y="11"/>
                  </a:lnTo>
                  <a:lnTo>
                    <a:pt x="23" y="5"/>
                  </a:lnTo>
                  <a:lnTo>
                    <a:pt x="32" y="1"/>
                  </a:lnTo>
                  <a:lnTo>
                    <a:pt x="44" y="0"/>
                  </a:lnTo>
                  <a:lnTo>
                    <a:pt x="48" y="0"/>
                  </a:lnTo>
                  <a:lnTo>
                    <a:pt x="52" y="2"/>
                  </a:lnTo>
                  <a:lnTo>
                    <a:pt x="56" y="4"/>
                  </a:lnTo>
                  <a:lnTo>
                    <a:pt x="61" y="4"/>
                  </a:lnTo>
                  <a:lnTo>
                    <a:pt x="67" y="8"/>
                  </a:lnTo>
                  <a:lnTo>
                    <a:pt x="72" y="9"/>
                  </a:lnTo>
                  <a:lnTo>
                    <a:pt x="75" y="11"/>
                  </a:lnTo>
                  <a:lnTo>
                    <a:pt x="61" y="35"/>
                  </a:lnTo>
                  <a:lnTo>
                    <a:pt x="58" y="31"/>
                  </a:lnTo>
                  <a:lnTo>
                    <a:pt x="52" y="29"/>
                  </a:lnTo>
                  <a:lnTo>
                    <a:pt x="48" y="26"/>
                  </a:lnTo>
                  <a:lnTo>
                    <a:pt x="44" y="26"/>
                  </a:lnTo>
                  <a:lnTo>
                    <a:pt x="41" y="29"/>
                  </a:lnTo>
                  <a:lnTo>
                    <a:pt x="38" y="29"/>
                  </a:lnTo>
                  <a:lnTo>
                    <a:pt x="38" y="30"/>
                  </a:lnTo>
                  <a:lnTo>
                    <a:pt x="35" y="34"/>
                  </a:lnTo>
                  <a:lnTo>
                    <a:pt x="35" y="35"/>
                  </a:lnTo>
                  <a:lnTo>
                    <a:pt x="37" y="39"/>
                  </a:lnTo>
                  <a:lnTo>
                    <a:pt x="39" y="42"/>
                  </a:lnTo>
                  <a:lnTo>
                    <a:pt x="46" y="46"/>
                  </a:lnTo>
                  <a:lnTo>
                    <a:pt x="48" y="48"/>
                  </a:lnTo>
                  <a:lnTo>
                    <a:pt x="51" y="49"/>
                  </a:lnTo>
                  <a:lnTo>
                    <a:pt x="52" y="49"/>
                  </a:lnTo>
                  <a:lnTo>
                    <a:pt x="63" y="58"/>
                  </a:lnTo>
                  <a:lnTo>
                    <a:pt x="70" y="66"/>
                  </a:lnTo>
                  <a:lnTo>
                    <a:pt x="74" y="73"/>
                  </a:lnTo>
                  <a:lnTo>
                    <a:pt x="75" y="79"/>
                  </a:lnTo>
                  <a:lnTo>
                    <a:pt x="75" y="86"/>
                  </a:lnTo>
                  <a:lnTo>
                    <a:pt x="74" y="97"/>
                  </a:lnTo>
                  <a:lnTo>
                    <a:pt x="71" y="106"/>
                  </a:lnTo>
                  <a:lnTo>
                    <a:pt x="64" y="113"/>
                  </a:lnTo>
                  <a:lnTo>
                    <a:pt x="56" y="120"/>
                  </a:lnTo>
                  <a:lnTo>
                    <a:pt x="46" y="123"/>
                  </a:lnTo>
                  <a:lnTo>
                    <a:pt x="35" y="124"/>
                  </a:lnTo>
                  <a:lnTo>
                    <a:pt x="26" y="124"/>
                  </a:lnTo>
                  <a:lnTo>
                    <a:pt x="8" y="117"/>
                  </a:lnTo>
                  <a:lnTo>
                    <a:pt x="0" y="1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18" name="Freeform 18"/>
            <p:cNvSpPr>
              <a:spLocks noEditPoints="1"/>
            </p:cNvSpPr>
            <p:nvPr/>
          </p:nvSpPr>
          <p:spPr bwMode="auto">
            <a:xfrm>
              <a:off x="877" y="3972"/>
              <a:ext cx="18" cy="24"/>
            </a:xfrm>
            <a:custGeom>
              <a:avLst/>
              <a:gdLst>
                <a:gd name="T0" fmla="*/ 60 w 92"/>
                <a:gd name="T1" fmla="*/ 56 h 120"/>
                <a:gd name="T2" fmla="*/ 60 w 92"/>
                <a:gd name="T3" fmla="*/ 46 h 120"/>
                <a:gd name="T4" fmla="*/ 59 w 92"/>
                <a:gd name="T5" fmla="*/ 39 h 120"/>
                <a:gd name="T6" fmla="*/ 58 w 92"/>
                <a:gd name="T7" fmla="*/ 34 h 120"/>
                <a:gd name="T8" fmla="*/ 55 w 92"/>
                <a:gd name="T9" fmla="*/ 31 h 120"/>
                <a:gd name="T10" fmla="*/ 54 w 92"/>
                <a:gd name="T11" fmla="*/ 29 h 120"/>
                <a:gd name="T12" fmla="*/ 52 w 92"/>
                <a:gd name="T13" fmla="*/ 26 h 120"/>
                <a:gd name="T14" fmla="*/ 49 w 92"/>
                <a:gd name="T15" fmla="*/ 25 h 120"/>
                <a:gd name="T16" fmla="*/ 42 w 92"/>
                <a:gd name="T17" fmla="*/ 25 h 120"/>
                <a:gd name="T18" fmla="*/ 39 w 92"/>
                <a:gd name="T19" fmla="*/ 27 h 120"/>
                <a:gd name="T20" fmla="*/ 36 w 92"/>
                <a:gd name="T21" fmla="*/ 30 h 120"/>
                <a:gd name="T22" fmla="*/ 32 w 92"/>
                <a:gd name="T23" fmla="*/ 39 h 120"/>
                <a:gd name="T24" fmla="*/ 31 w 92"/>
                <a:gd name="T25" fmla="*/ 46 h 120"/>
                <a:gd name="T26" fmla="*/ 31 w 92"/>
                <a:gd name="T27" fmla="*/ 72 h 120"/>
                <a:gd name="T28" fmla="*/ 34 w 92"/>
                <a:gd name="T29" fmla="*/ 82 h 120"/>
                <a:gd name="T30" fmla="*/ 36 w 92"/>
                <a:gd name="T31" fmla="*/ 87 h 120"/>
                <a:gd name="T32" fmla="*/ 39 w 92"/>
                <a:gd name="T33" fmla="*/ 89 h 120"/>
                <a:gd name="T34" fmla="*/ 42 w 92"/>
                <a:gd name="T35" fmla="*/ 91 h 120"/>
                <a:gd name="T36" fmla="*/ 49 w 92"/>
                <a:gd name="T37" fmla="*/ 91 h 120"/>
                <a:gd name="T38" fmla="*/ 52 w 92"/>
                <a:gd name="T39" fmla="*/ 90 h 120"/>
                <a:gd name="T40" fmla="*/ 54 w 92"/>
                <a:gd name="T41" fmla="*/ 88 h 120"/>
                <a:gd name="T42" fmla="*/ 55 w 92"/>
                <a:gd name="T43" fmla="*/ 85 h 120"/>
                <a:gd name="T44" fmla="*/ 58 w 92"/>
                <a:gd name="T45" fmla="*/ 82 h 120"/>
                <a:gd name="T46" fmla="*/ 60 w 92"/>
                <a:gd name="T47" fmla="*/ 72 h 120"/>
                <a:gd name="T48" fmla="*/ 60 w 92"/>
                <a:gd name="T49" fmla="*/ 56 h 120"/>
                <a:gd name="T50" fmla="*/ 92 w 92"/>
                <a:gd name="T51" fmla="*/ 117 h 120"/>
                <a:gd name="T52" fmla="*/ 60 w 92"/>
                <a:gd name="T53" fmla="*/ 117 h 120"/>
                <a:gd name="T54" fmla="*/ 60 w 92"/>
                <a:gd name="T55" fmla="*/ 100 h 120"/>
                <a:gd name="T56" fmla="*/ 58 w 92"/>
                <a:gd name="T57" fmla="*/ 104 h 120"/>
                <a:gd name="T58" fmla="*/ 55 w 92"/>
                <a:gd name="T59" fmla="*/ 108 h 120"/>
                <a:gd name="T60" fmla="*/ 49 w 92"/>
                <a:gd name="T61" fmla="*/ 114 h 120"/>
                <a:gd name="T62" fmla="*/ 45 w 92"/>
                <a:gd name="T63" fmla="*/ 117 h 120"/>
                <a:gd name="T64" fmla="*/ 41 w 92"/>
                <a:gd name="T65" fmla="*/ 118 h 120"/>
                <a:gd name="T66" fmla="*/ 38 w 92"/>
                <a:gd name="T67" fmla="*/ 120 h 120"/>
                <a:gd name="T68" fmla="*/ 34 w 92"/>
                <a:gd name="T69" fmla="*/ 120 h 120"/>
                <a:gd name="T70" fmla="*/ 24 w 92"/>
                <a:gd name="T71" fmla="*/ 118 h 120"/>
                <a:gd name="T72" fmla="*/ 15 w 92"/>
                <a:gd name="T73" fmla="*/ 113 h 120"/>
                <a:gd name="T74" fmla="*/ 9 w 92"/>
                <a:gd name="T75" fmla="*/ 106 h 120"/>
                <a:gd name="T76" fmla="*/ 4 w 92"/>
                <a:gd name="T77" fmla="*/ 93 h 120"/>
                <a:gd name="T78" fmla="*/ 1 w 92"/>
                <a:gd name="T79" fmla="*/ 78 h 120"/>
                <a:gd name="T80" fmla="*/ 0 w 92"/>
                <a:gd name="T81" fmla="*/ 60 h 120"/>
                <a:gd name="T82" fmla="*/ 1 w 92"/>
                <a:gd name="T83" fmla="*/ 42 h 120"/>
                <a:gd name="T84" fmla="*/ 4 w 92"/>
                <a:gd name="T85" fmla="*/ 26 h 120"/>
                <a:gd name="T86" fmla="*/ 9 w 92"/>
                <a:gd name="T87" fmla="*/ 13 h 120"/>
                <a:gd name="T88" fmla="*/ 15 w 92"/>
                <a:gd name="T89" fmla="*/ 4 h 120"/>
                <a:gd name="T90" fmla="*/ 24 w 92"/>
                <a:gd name="T91" fmla="*/ 1 h 120"/>
                <a:gd name="T92" fmla="*/ 34 w 92"/>
                <a:gd name="T93" fmla="*/ 0 h 120"/>
                <a:gd name="T94" fmla="*/ 41 w 92"/>
                <a:gd name="T95" fmla="*/ 0 h 120"/>
                <a:gd name="T96" fmla="*/ 45 w 92"/>
                <a:gd name="T97" fmla="*/ 1 h 120"/>
                <a:gd name="T98" fmla="*/ 49 w 92"/>
                <a:gd name="T99" fmla="*/ 2 h 120"/>
                <a:gd name="T100" fmla="*/ 52 w 92"/>
                <a:gd name="T101" fmla="*/ 5 h 120"/>
                <a:gd name="T102" fmla="*/ 54 w 92"/>
                <a:gd name="T103" fmla="*/ 9 h 120"/>
                <a:gd name="T104" fmla="*/ 58 w 92"/>
                <a:gd name="T105" fmla="*/ 12 h 120"/>
                <a:gd name="T106" fmla="*/ 60 w 92"/>
                <a:gd name="T107" fmla="*/ 16 h 120"/>
                <a:gd name="T108" fmla="*/ 60 w 92"/>
                <a:gd name="T109" fmla="*/ 0 h 120"/>
                <a:gd name="T110" fmla="*/ 92 w 92"/>
                <a:gd name="T111" fmla="*/ 0 h 120"/>
                <a:gd name="T112" fmla="*/ 92 w 92"/>
                <a:gd name="T113" fmla="*/ 117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2" h="120">
                  <a:moveTo>
                    <a:pt x="60" y="56"/>
                  </a:moveTo>
                  <a:lnTo>
                    <a:pt x="60" y="46"/>
                  </a:lnTo>
                  <a:lnTo>
                    <a:pt x="59" y="39"/>
                  </a:lnTo>
                  <a:lnTo>
                    <a:pt x="58" y="34"/>
                  </a:lnTo>
                  <a:lnTo>
                    <a:pt x="55" y="31"/>
                  </a:lnTo>
                  <a:lnTo>
                    <a:pt x="54" y="29"/>
                  </a:lnTo>
                  <a:lnTo>
                    <a:pt x="52" y="26"/>
                  </a:lnTo>
                  <a:lnTo>
                    <a:pt x="49" y="25"/>
                  </a:lnTo>
                  <a:lnTo>
                    <a:pt x="42" y="25"/>
                  </a:lnTo>
                  <a:lnTo>
                    <a:pt x="39" y="27"/>
                  </a:lnTo>
                  <a:lnTo>
                    <a:pt x="36" y="30"/>
                  </a:lnTo>
                  <a:lnTo>
                    <a:pt x="32" y="39"/>
                  </a:lnTo>
                  <a:lnTo>
                    <a:pt x="31" y="46"/>
                  </a:lnTo>
                  <a:lnTo>
                    <a:pt x="31" y="72"/>
                  </a:lnTo>
                  <a:lnTo>
                    <a:pt x="34" y="82"/>
                  </a:lnTo>
                  <a:lnTo>
                    <a:pt x="36" y="87"/>
                  </a:lnTo>
                  <a:lnTo>
                    <a:pt x="39" y="89"/>
                  </a:lnTo>
                  <a:lnTo>
                    <a:pt x="42" y="91"/>
                  </a:lnTo>
                  <a:lnTo>
                    <a:pt x="49" y="91"/>
                  </a:lnTo>
                  <a:lnTo>
                    <a:pt x="52" y="90"/>
                  </a:lnTo>
                  <a:lnTo>
                    <a:pt x="54" y="88"/>
                  </a:lnTo>
                  <a:lnTo>
                    <a:pt x="55" y="85"/>
                  </a:lnTo>
                  <a:lnTo>
                    <a:pt x="58" y="82"/>
                  </a:lnTo>
                  <a:lnTo>
                    <a:pt x="60" y="72"/>
                  </a:lnTo>
                  <a:lnTo>
                    <a:pt x="60" y="56"/>
                  </a:lnTo>
                  <a:close/>
                  <a:moveTo>
                    <a:pt x="92" y="117"/>
                  </a:moveTo>
                  <a:lnTo>
                    <a:pt x="60" y="117"/>
                  </a:lnTo>
                  <a:lnTo>
                    <a:pt x="60" y="100"/>
                  </a:lnTo>
                  <a:lnTo>
                    <a:pt x="58" y="104"/>
                  </a:lnTo>
                  <a:lnTo>
                    <a:pt x="55" y="108"/>
                  </a:lnTo>
                  <a:lnTo>
                    <a:pt x="49" y="114"/>
                  </a:lnTo>
                  <a:lnTo>
                    <a:pt x="45" y="117"/>
                  </a:lnTo>
                  <a:lnTo>
                    <a:pt x="41" y="118"/>
                  </a:lnTo>
                  <a:lnTo>
                    <a:pt x="38" y="120"/>
                  </a:lnTo>
                  <a:lnTo>
                    <a:pt x="34" y="120"/>
                  </a:lnTo>
                  <a:lnTo>
                    <a:pt x="24" y="118"/>
                  </a:lnTo>
                  <a:lnTo>
                    <a:pt x="15" y="113"/>
                  </a:lnTo>
                  <a:lnTo>
                    <a:pt x="9" y="106"/>
                  </a:lnTo>
                  <a:lnTo>
                    <a:pt x="4" y="93"/>
                  </a:lnTo>
                  <a:lnTo>
                    <a:pt x="1" y="78"/>
                  </a:lnTo>
                  <a:lnTo>
                    <a:pt x="0" y="60"/>
                  </a:lnTo>
                  <a:lnTo>
                    <a:pt x="1" y="42"/>
                  </a:lnTo>
                  <a:lnTo>
                    <a:pt x="4" y="26"/>
                  </a:lnTo>
                  <a:lnTo>
                    <a:pt x="9" y="13"/>
                  </a:lnTo>
                  <a:lnTo>
                    <a:pt x="15" y="4"/>
                  </a:lnTo>
                  <a:lnTo>
                    <a:pt x="24" y="1"/>
                  </a:lnTo>
                  <a:lnTo>
                    <a:pt x="34" y="0"/>
                  </a:lnTo>
                  <a:lnTo>
                    <a:pt x="41" y="0"/>
                  </a:lnTo>
                  <a:lnTo>
                    <a:pt x="45" y="1"/>
                  </a:lnTo>
                  <a:lnTo>
                    <a:pt x="49" y="2"/>
                  </a:lnTo>
                  <a:lnTo>
                    <a:pt x="52" y="5"/>
                  </a:lnTo>
                  <a:lnTo>
                    <a:pt x="54" y="9"/>
                  </a:lnTo>
                  <a:lnTo>
                    <a:pt x="58" y="12"/>
                  </a:lnTo>
                  <a:lnTo>
                    <a:pt x="60" y="16"/>
                  </a:lnTo>
                  <a:lnTo>
                    <a:pt x="60" y="0"/>
                  </a:lnTo>
                  <a:lnTo>
                    <a:pt x="92" y="0"/>
                  </a:lnTo>
                  <a:lnTo>
                    <a:pt x="92" y="1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19" name="Freeform 19"/>
            <p:cNvSpPr>
              <a:spLocks noEditPoints="1"/>
            </p:cNvSpPr>
            <p:nvPr/>
          </p:nvSpPr>
          <p:spPr bwMode="auto">
            <a:xfrm>
              <a:off x="910" y="3958"/>
              <a:ext cx="18" cy="38"/>
            </a:xfrm>
            <a:custGeom>
              <a:avLst/>
              <a:gdLst>
                <a:gd name="T0" fmla="*/ 60 w 91"/>
                <a:gd name="T1" fmla="*/ 126 h 190"/>
                <a:gd name="T2" fmla="*/ 59 w 91"/>
                <a:gd name="T3" fmla="*/ 116 h 190"/>
                <a:gd name="T4" fmla="*/ 58 w 91"/>
                <a:gd name="T5" fmla="*/ 108 h 190"/>
                <a:gd name="T6" fmla="*/ 57 w 91"/>
                <a:gd name="T7" fmla="*/ 101 h 190"/>
                <a:gd name="T8" fmla="*/ 52 w 91"/>
                <a:gd name="T9" fmla="*/ 96 h 190"/>
                <a:gd name="T10" fmla="*/ 49 w 91"/>
                <a:gd name="T11" fmla="*/ 95 h 190"/>
                <a:gd name="T12" fmla="*/ 42 w 91"/>
                <a:gd name="T13" fmla="*/ 95 h 190"/>
                <a:gd name="T14" fmla="*/ 39 w 91"/>
                <a:gd name="T15" fmla="*/ 97 h 190"/>
                <a:gd name="T16" fmla="*/ 37 w 91"/>
                <a:gd name="T17" fmla="*/ 100 h 190"/>
                <a:gd name="T18" fmla="*/ 32 w 91"/>
                <a:gd name="T19" fmla="*/ 109 h 190"/>
                <a:gd name="T20" fmla="*/ 31 w 91"/>
                <a:gd name="T21" fmla="*/ 116 h 190"/>
                <a:gd name="T22" fmla="*/ 31 w 91"/>
                <a:gd name="T23" fmla="*/ 142 h 190"/>
                <a:gd name="T24" fmla="*/ 35 w 91"/>
                <a:gd name="T25" fmla="*/ 152 h 190"/>
                <a:gd name="T26" fmla="*/ 37 w 91"/>
                <a:gd name="T27" fmla="*/ 157 h 190"/>
                <a:gd name="T28" fmla="*/ 39 w 91"/>
                <a:gd name="T29" fmla="*/ 159 h 190"/>
                <a:gd name="T30" fmla="*/ 42 w 91"/>
                <a:gd name="T31" fmla="*/ 161 h 190"/>
                <a:gd name="T32" fmla="*/ 49 w 91"/>
                <a:gd name="T33" fmla="*/ 161 h 190"/>
                <a:gd name="T34" fmla="*/ 52 w 91"/>
                <a:gd name="T35" fmla="*/ 159 h 190"/>
                <a:gd name="T36" fmla="*/ 55 w 91"/>
                <a:gd name="T37" fmla="*/ 157 h 190"/>
                <a:gd name="T38" fmla="*/ 57 w 91"/>
                <a:gd name="T39" fmla="*/ 152 h 190"/>
                <a:gd name="T40" fmla="*/ 58 w 91"/>
                <a:gd name="T41" fmla="*/ 145 h 190"/>
                <a:gd name="T42" fmla="*/ 59 w 91"/>
                <a:gd name="T43" fmla="*/ 138 h 190"/>
                <a:gd name="T44" fmla="*/ 60 w 91"/>
                <a:gd name="T45" fmla="*/ 126 h 190"/>
                <a:gd name="T46" fmla="*/ 91 w 91"/>
                <a:gd name="T47" fmla="*/ 187 h 190"/>
                <a:gd name="T48" fmla="*/ 60 w 91"/>
                <a:gd name="T49" fmla="*/ 187 h 190"/>
                <a:gd name="T50" fmla="*/ 60 w 91"/>
                <a:gd name="T51" fmla="*/ 170 h 190"/>
                <a:gd name="T52" fmla="*/ 58 w 91"/>
                <a:gd name="T53" fmla="*/ 174 h 190"/>
                <a:gd name="T54" fmla="*/ 56 w 91"/>
                <a:gd name="T55" fmla="*/ 178 h 190"/>
                <a:gd name="T56" fmla="*/ 49 w 91"/>
                <a:gd name="T57" fmla="*/ 184 h 190"/>
                <a:gd name="T58" fmla="*/ 46 w 91"/>
                <a:gd name="T59" fmla="*/ 187 h 190"/>
                <a:gd name="T60" fmla="*/ 43 w 91"/>
                <a:gd name="T61" fmla="*/ 189 h 190"/>
                <a:gd name="T62" fmla="*/ 40 w 91"/>
                <a:gd name="T63" fmla="*/ 190 h 190"/>
                <a:gd name="T64" fmla="*/ 35 w 91"/>
                <a:gd name="T65" fmla="*/ 190 h 190"/>
                <a:gd name="T66" fmla="*/ 23 w 91"/>
                <a:gd name="T67" fmla="*/ 188 h 190"/>
                <a:gd name="T68" fmla="*/ 16 w 91"/>
                <a:gd name="T69" fmla="*/ 183 h 190"/>
                <a:gd name="T70" fmla="*/ 9 w 91"/>
                <a:gd name="T71" fmla="*/ 176 h 190"/>
                <a:gd name="T72" fmla="*/ 3 w 91"/>
                <a:gd name="T73" fmla="*/ 163 h 190"/>
                <a:gd name="T74" fmla="*/ 1 w 91"/>
                <a:gd name="T75" fmla="*/ 148 h 190"/>
                <a:gd name="T76" fmla="*/ 0 w 91"/>
                <a:gd name="T77" fmla="*/ 130 h 190"/>
                <a:gd name="T78" fmla="*/ 1 w 91"/>
                <a:gd name="T79" fmla="*/ 112 h 190"/>
                <a:gd name="T80" fmla="*/ 3 w 91"/>
                <a:gd name="T81" fmla="*/ 96 h 190"/>
                <a:gd name="T82" fmla="*/ 9 w 91"/>
                <a:gd name="T83" fmla="*/ 83 h 190"/>
                <a:gd name="T84" fmla="*/ 16 w 91"/>
                <a:gd name="T85" fmla="*/ 74 h 190"/>
                <a:gd name="T86" fmla="*/ 23 w 91"/>
                <a:gd name="T87" fmla="*/ 71 h 190"/>
                <a:gd name="T88" fmla="*/ 35 w 91"/>
                <a:gd name="T89" fmla="*/ 70 h 190"/>
                <a:gd name="T90" fmla="*/ 41 w 91"/>
                <a:gd name="T91" fmla="*/ 70 h 190"/>
                <a:gd name="T92" fmla="*/ 46 w 91"/>
                <a:gd name="T93" fmla="*/ 71 h 190"/>
                <a:gd name="T94" fmla="*/ 49 w 91"/>
                <a:gd name="T95" fmla="*/ 72 h 190"/>
                <a:gd name="T96" fmla="*/ 51 w 91"/>
                <a:gd name="T97" fmla="*/ 75 h 190"/>
                <a:gd name="T98" fmla="*/ 55 w 91"/>
                <a:gd name="T99" fmla="*/ 79 h 190"/>
                <a:gd name="T100" fmla="*/ 57 w 91"/>
                <a:gd name="T101" fmla="*/ 82 h 190"/>
                <a:gd name="T102" fmla="*/ 60 w 91"/>
                <a:gd name="T103" fmla="*/ 86 h 190"/>
                <a:gd name="T104" fmla="*/ 60 w 91"/>
                <a:gd name="T105" fmla="*/ 0 h 190"/>
                <a:gd name="T106" fmla="*/ 91 w 91"/>
                <a:gd name="T107" fmla="*/ 0 h 190"/>
                <a:gd name="T108" fmla="*/ 91 w 91"/>
                <a:gd name="T109" fmla="*/ 187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1" h="190">
                  <a:moveTo>
                    <a:pt x="60" y="126"/>
                  </a:moveTo>
                  <a:lnTo>
                    <a:pt x="59" y="116"/>
                  </a:lnTo>
                  <a:lnTo>
                    <a:pt x="58" y="108"/>
                  </a:lnTo>
                  <a:lnTo>
                    <a:pt x="57" y="101"/>
                  </a:lnTo>
                  <a:lnTo>
                    <a:pt x="52" y="96"/>
                  </a:lnTo>
                  <a:lnTo>
                    <a:pt x="49" y="95"/>
                  </a:lnTo>
                  <a:lnTo>
                    <a:pt x="42" y="95"/>
                  </a:lnTo>
                  <a:lnTo>
                    <a:pt x="39" y="97"/>
                  </a:lnTo>
                  <a:lnTo>
                    <a:pt x="37" y="100"/>
                  </a:lnTo>
                  <a:lnTo>
                    <a:pt x="32" y="109"/>
                  </a:lnTo>
                  <a:lnTo>
                    <a:pt x="31" y="116"/>
                  </a:lnTo>
                  <a:lnTo>
                    <a:pt x="31" y="142"/>
                  </a:lnTo>
                  <a:lnTo>
                    <a:pt x="35" y="152"/>
                  </a:lnTo>
                  <a:lnTo>
                    <a:pt x="37" y="157"/>
                  </a:lnTo>
                  <a:lnTo>
                    <a:pt x="39" y="159"/>
                  </a:lnTo>
                  <a:lnTo>
                    <a:pt x="42" y="161"/>
                  </a:lnTo>
                  <a:lnTo>
                    <a:pt x="49" y="161"/>
                  </a:lnTo>
                  <a:lnTo>
                    <a:pt x="52" y="159"/>
                  </a:lnTo>
                  <a:lnTo>
                    <a:pt x="55" y="157"/>
                  </a:lnTo>
                  <a:lnTo>
                    <a:pt x="57" y="152"/>
                  </a:lnTo>
                  <a:lnTo>
                    <a:pt x="58" y="145"/>
                  </a:lnTo>
                  <a:lnTo>
                    <a:pt x="59" y="138"/>
                  </a:lnTo>
                  <a:lnTo>
                    <a:pt x="60" y="126"/>
                  </a:lnTo>
                  <a:close/>
                  <a:moveTo>
                    <a:pt x="91" y="187"/>
                  </a:moveTo>
                  <a:lnTo>
                    <a:pt x="60" y="187"/>
                  </a:lnTo>
                  <a:lnTo>
                    <a:pt x="60" y="170"/>
                  </a:lnTo>
                  <a:lnTo>
                    <a:pt x="58" y="174"/>
                  </a:lnTo>
                  <a:lnTo>
                    <a:pt x="56" y="178"/>
                  </a:lnTo>
                  <a:lnTo>
                    <a:pt x="49" y="184"/>
                  </a:lnTo>
                  <a:lnTo>
                    <a:pt x="46" y="187"/>
                  </a:lnTo>
                  <a:lnTo>
                    <a:pt x="43" y="189"/>
                  </a:lnTo>
                  <a:lnTo>
                    <a:pt x="40" y="190"/>
                  </a:lnTo>
                  <a:lnTo>
                    <a:pt x="35" y="190"/>
                  </a:lnTo>
                  <a:lnTo>
                    <a:pt x="23" y="188"/>
                  </a:lnTo>
                  <a:lnTo>
                    <a:pt x="16" y="183"/>
                  </a:lnTo>
                  <a:lnTo>
                    <a:pt x="9" y="176"/>
                  </a:lnTo>
                  <a:lnTo>
                    <a:pt x="3" y="163"/>
                  </a:lnTo>
                  <a:lnTo>
                    <a:pt x="1" y="148"/>
                  </a:lnTo>
                  <a:lnTo>
                    <a:pt x="0" y="130"/>
                  </a:lnTo>
                  <a:lnTo>
                    <a:pt x="1" y="112"/>
                  </a:lnTo>
                  <a:lnTo>
                    <a:pt x="3" y="96"/>
                  </a:lnTo>
                  <a:lnTo>
                    <a:pt x="9" y="83"/>
                  </a:lnTo>
                  <a:lnTo>
                    <a:pt x="16" y="74"/>
                  </a:lnTo>
                  <a:lnTo>
                    <a:pt x="23" y="71"/>
                  </a:lnTo>
                  <a:lnTo>
                    <a:pt x="35" y="70"/>
                  </a:lnTo>
                  <a:lnTo>
                    <a:pt x="41" y="70"/>
                  </a:lnTo>
                  <a:lnTo>
                    <a:pt x="46" y="71"/>
                  </a:lnTo>
                  <a:lnTo>
                    <a:pt x="49" y="72"/>
                  </a:lnTo>
                  <a:lnTo>
                    <a:pt x="51" y="75"/>
                  </a:lnTo>
                  <a:lnTo>
                    <a:pt x="55" y="79"/>
                  </a:lnTo>
                  <a:lnTo>
                    <a:pt x="57" y="82"/>
                  </a:lnTo>
                  <a:lnTo>
                    <a:pt x="60" y="86"/>
                  </a:lnTo>
                  <a:lnTo>
                    <a:pt x="60" y="0"/>
                  </a:lnTo>
                  <a:lnTo>
                    <a:pt x="91" y="0"/>
                  </a:lnTo>
                  <a:lnTo>
                    <a:pt x="91" y="18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20" name="Freeform 20"/>
            <p:cNvSpPr>
              <a:spLocks noEditPoints="1"/>
            </p:cNvSpPr>
            <p:nvPr/>
          </p:nvSpPr>
          <p:spPr bwMode="auto">
            <a:xfrm>
              <a:off x="932" y="3971"/>
              <a:ext cx="19" cy="25"/>
            </a:xfrm>
            <a:custGeom>
              <a:avLst/>
              <a:gdLst>
                <a:gd name="T0" fmla="*/ 66 w 95"/>
                <a:gd name="T1" fmla="*/ 52 h 124"/>
                <a:gd name="T2" fmla="*/ 66 w 95"/>
                <a:gd name="T3" fmla="*/ 42 h 124"/>
                <a:gd name="T4" fmla="*/ 64 w 95"/>
                <a:gd name="T5" fmla="*/ 31 h 124"/>
                <a:gd name="T6" fmla="*/ 60 w 95"/>
                <a:gd name="T7" fmla="*/ 29 h 124"/>
                <a:gd name="T8" fmla="*/ 54 w 95"/>
                <a:gd name="T9" fmla="*/ 27 h 124"/>
                <a:gd name="T10" fmla="*/ 49 w 95"/>
                <a:gd name="T11" fmla="*/ 26 h 124"/>
                <a:gd name="T12" fmla="*/ 43 w 95"/>
                <a:gd name="T13" fmla="*/ 28 h 124"/>
                <a:gd name="T14" fmla="*/ 34 w 95"/>
                <a:gd name="T15" fmla="*/ 42 h 124"/>
                <a:gd name="T16" fmla="*/ 33 w 95"/>
                <a:gd name="T17" fmla="*/ 46 h 124"/>
                <a:gd name="T18" fmla="*/ 31 w 95"/>
                <a:gd name="T19" fmla="*/ 52 h 124"/>
                <a:gd name="T20" fmla="*/ 66 w 95"/>
                <a:gd name="T21" fmla="*/ 52 h 124"/>
                <a:gd name="T22" fmla="*/ 31 w 95"/>
                <a:gd name="T23" fmla="*/ 73 h 124"/>
                <a:gd name="T24" fmla="*/ 34 w 95"/>
                <a:gd name="T25" fmla="*/ 85 h 124"/>
                <a:gd name="T26" fmla="*/ 38 w 95"/>
                <a:gd name="T27" fmla="*/ 93 h 124"/>
                <a:gd name="T28" fmla="*/ 40 w 95"/>
                <a:gd name="T29" fmla="*/ 96 h 124"/>
                <a:gd name="T30" fmla="*/ 43 w 95"/>
                <a:gd name="T31" fmla="*/ 98 h 124"/>
                <a:gd name="T32" fmla="*/ 45 w 95"/>
                <a:gd name="T33" fmla="*/ 100 h 124"/>
                <a:gd name="T34" fmla="*/ 48 w 95"/>
                <a:gd name="T35" fmla="*/ 101 h 124"/>
                <a:gd name="T36" fmla="*/ 52 w 95"/>
                <a:gd name="T37" fmla="*/ 101 h 124"/>
                <a:gd name="T38" fmla="*/ 58 w 95"/>
                <a:gd name="T39" fmla="*/ 98 h 124"/>
                <a:gd name="T40" fmla="*/ 60 w 95"/>
                <a:gd name="T41" fmla="*/ 95 h 124"/>
                <a:gd name="T42" fmla="*/ 63 w 95"/>
                <a:gd name="T43" fmla="*/ 94 h 124"/>
                <a:gd name="T44" fmla="*/ 64 w 95"/>
                <a:gd name="T45" fmla="*/ 93 h 124"/>
                <a:gd name="T46" fmla="*/ 66 w 95"/>
                <a:gd name="T47" fmla="*/ 88 h 124"/>
                <a:gd name="T48" fmla="*/ 66 w 95"/>
                <a:gd name="T49" fmla="*/ 86 h 124"/>
                <a:gd name="T50" fmla="*/ 95 w 95"/>
                <a:gd name="T51" fmla="*/ 86 h 124"/>
                <a:gd name="T52" fmla="*/ 92 w 95"/>
                <a:gd name="T53" fmla="*/ 97 h 124"/>
                <a:gd name="T54" fmla="*/ 86 w 95"/>
                <a:gd name="T55" fmla="*/ 107 h 124"/>
                <a:gd name="T56" fmla="*/ 78 w 95"/>
                <a:gd name="T57" fmla="*/ 115 h 124"/>
                <a:gd name="T58" fmla="*/ 71 w 95"/>
                <a:gd name="T59" fmla="*/ 120 h 124"/>
                <a:gd name="T60" fmla="*/ 60 w 95"/>
                <a:gd name="T61" fmla="*/ 123 h 124"/>
                <a:gd name="T62" fmla="*/ 49 w 95"/>
                <a:gd name="T63" fmla="*/ 124 h 124"/>
                <a:gd name="T64" fmla="*/ 36 w 95"/>
                <a:gd name="T65" fmla="*/ 122 h 124"/>
                <a:gd name="T66" fmla="*/ 25 w 95"/>
                <a:gd name="T67" fmla="*/ 116 h 124"/>
                <a:gd name="T68" fmla="*/ 15 w 95"/>
                <a:gd name="T69" fmla="*/ 107 h 124"/>
                <a:gd name="T70" fmla="*/ 7 w 95"/>
                <a:gd name="T71" fmla="*/ 94 h 124"/>
                <a:gd name="T72" fmla="*/ 2 w 95"/>
                <a:gd name="T73" fmla="*/ 79 h 124"/>
                <a:gd name="T74" fmla="*/ 0 w 95"/>
                <a:gd name="T75" fmla="*/ 64 h 124"/>
                <a:gd name="T76" fmla="*/ 2 w 95"/>
                <a:gd name="T77" fmla="*/ 46 h 124"/>
                <a:gd name="T78" fmla="*/ 7 w 95"/>
                <a:gd name="T79" fmla="*/ 30 h 124"/>
                <a:gd name="T80" fmla="*/ 15 w 95"/>
                <a:gd name="T81" fmla="*/ 17 h 124"/>
                <a:gd name="T82" fmla="*/ 25 w 95"/>
                <a:gd name="T83" fmla="*/ 8 h 124"/>
                <a:gd name="T84" fmla="*/ 36 w 95"/>
                <a:gd name="T85" fmla="*/ 2 h 124"/>
                <a:gd name="T86" fmla="*/ 49 w 95"/>
                <a:gd name="T87" fmla="*/ 0 h 124"/>
                <a:gd name="T88" fmla="*/ 60 w 95"/>
                <a:gd name="T89" fmla="*/ 1 h 124"/>
                <a:gd name="T90" fmla="*/ 69 w 95"/>
                <a:gd name="T91" fmla="*/ 5 h 124"/>
                <a:gd name="T92" fmla="*/ 78 w 95"/>
                <a:gd name="T93" fmla="*/ 9 h 124"/>
                <a:gd name="T94" fmla="*/ 84 w 95"/>
                <a:gd name="T95" fmla="*/ 17 h 124"/>
                <a:gd name="T96" fmla="*/ 91 w 95"/>
                <a:gd name="T97" fmla="*/ 30 h 124"/>
                <a:gd name="T98" fmla="*/ 94 w 95"/>
                <a:gd name="T99" fmla="*/ 46 h 124"/>
                <a:gd name="T100" fmla="*/ 95 w 95"/>
                <a:gd name="T101" fmla="*/ 66 h 124"/>
                <a:gd name="T102" fmla="*/ 95 w 95"/>
                <a:gd name="T103" fmla="*/ 73 h 124"/>
                <a:gd name="T104" fmla="*/ 31 w 95"/>
                <a:gd name="T105" fmla="*/ 73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5" h="124">
                  <a:moveTo>
                    <a:pt x="66" y="52"/>
                  </a:moveTo>
                  <a:lnTo>
                    <a:pt x="66" y="42"/>
                  </a:lnTo>
                  <a:lnTo>
                    <a:pt x="64" y="31"/>
                  </a:lnTo>
                  <a:lnTo>
                    <a:pt x="60" y="29"/>
                  </a:lnTo>
                  <a:lnTo>
                    <a:pt x="54" y="27"/>
                  </a:lnTo>
                  <a:lnTo>
                    <a:pt x="49" y="26"/>
                  </a:lnTo>
                  <a:lnTo>
                    <a:pt x="43" y="28"/>
                  </a:lnTo>
                  <a:lnTo>
                    <a:pt x="34" y="42"/>
                  </a:lnTo>
                  <a:lnTo>
                    <a:pt x="33" y="46"/>
                  </a:lnTo>
                  <a:lnTo>
                    <a:pt x="31" y="52"/>
                  </a:lnTo>
                  <a:lnTo>
                    <a:pt x="66" y="52"/>
                  </a:lnTo>
                  <a:close/>
                  <a:moveTo>
                    <a:pt x="31" y="73"/>
                  </a:moveTo>
                  <a:lnTo>
                    <a:pt x="34" y="85"/>
                  </a:lnTo>
                  <a:lnTo>
                    <a:pt x="38" y="93"/>
                  </a:lnTo>
                  <a:lnTo>
                    <a:pt x="40" y="96"/>
                  </a:lnTo>
                  <a:lnTo>
                    <a:pt x="43" y="98"/>
                  </a:lnTo>
                  <a:lnTo>
                    <a:pt x="45" y="100"/>
                  </a:lnTo>
                  <a:lnTo>
                    <a:pt x="48" y="101"/>
                  </a:lnTo>
                  <a:lnTo>
                    <a:pt x="52" y="101"/>
                  </a:lnTo>
                  <a:lnTo>
                    <a:pt x="58" y="98"/>
                  </a:lnTo>
                  <a:lnTo>
                    <a:pt x="60" y="95"/>
                  </a:lnTo>
                  <a:lnTo>
                    <a:pt x="63" y="94"/>
                  </a:lnTo>
                  <a:lnTo>
                    <a:pt x="64" y="93"/>
                  </a:lnTo>
                  <a:lnTo>
                    <a:pt x="66" y="88"/>
                  </a:lnTo>
                  <a:lnTo>
                    <a:pt x="66" y="86"/>
                  </a:lnTo>
                  <a:lnTo>
                    <a:pt x="95" y="86"/>
                  </a:lnTo>
                  <a:lnTo>
                    <a:pt x="92" y="97"/>
                  </a:lnTo>
                  <a:lnTo>
                    <a:pt x="86" y="107"/>
                  </a:lnTo>
                  <a:lnTo>
                    <a:pt x="78" y="115"/>
                  </a:lnTo>
                  <a:lnTo>
                    <a:pt x="71" y="120"/>
                  </a:lnTo>
                  <a:lnTo>
                    <a:pt x="60" y="123"/>
                  </a:lnTo>
                  <a:lnTo>
                    <a:pt x="49" y="124"/>
                  </a:lnTo>
                  <a:lnTo>
                    <a:pt x="36" y="122"/>
                  </a:lnTo>
                  <a:lnTo>
                    <a:pt x="25" y="116"/>
                  </a:lnTo>
                  <a:lnTo>
                    <a:pt x="15" y="107"/>
                  </a:lnTo>
                  <a:lnTo>
                    <a:pt x="7" y="94"/>
                  </a:lnTo>
                  <a:lnTo>
                    <a:pt x="2" y="79"/>
                  </a:lnTo>
                  <a:lnTo>
                    <a:pt x="0" y="64"/>
                  </a:lnTo>
                  <a:lnTo>
                    <a:pt x="2" y="46"/>
                  </a:lnTo>
                  <a:lnTo>
                    <a:pt x="7" y="30"/>
                  </a:lnTo>
                  <a:lnTo>
                    <a:pt x="15" y="17"/>
                  </a:lnTo>
                  <a:lnTo>
                    <a:pt x="25" y="8"/>
                  </a:lnTo>
                  <a:lnTo>
                    <a:pt x="36" y="2"/>
                  </a:lnTo>
                  <a:lnTo>
                    <a:pt x="49" y="0"/>
                  </a:lnTo>
                  <a:lnTo>
                    <a:pt x="60" y="1"/>
                  </a:lnTo>
                  <a:lnTo>
                    <a:pt x="69" y="5"/>
                  </a:lnTo>
                  <a:lnTo>
                    <a:pt x="78" y="9"/>
                  </a:lnTo>
                  <a:lnTo>
                    <a:pt x="84" y="17"/>
                  </a:lnTo>
                  <a:lnTo>
                    <a:pt x="91" y="30"/>
                  </a:lnTo>
                  <a:lnTo>
                    <a:pt x="94" y="46"/>
                  </a:lnTo>
                  <a:lnTo>
                    <a:pt x="95" y="66"/>
                  </a:lnTo>
                  <a:lnTo>
                    <a:pt x="95" y="73"/>
                  </a:lnTo>
                  <a:lnTo>
                    <a:pt x="31" y="7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21" name="Freeform 21"/>
            <p:cNvSpPr>
              <a:spLocks noEditPoints="1"/>
            </p:cNvSpPr>
            <p:nvPr/>
          </p:nvSpPr>
          <p:spPr bwMode="auto">
            <a:xfrm>
              <a:off x="966" y="3960"/>
              <a:ext cx="22" cy="35"/>
            </a:xfrm>
            <a:custGeom>
              <a:avLst/>
              <a:gdLst>
                <a:gd name="T0" fmla="*/ 34 w 112"/>
                <a:gd name="T1" fmla="*/ 143 h 175"/>
                <a:gd name="T2" fmla="*/ 38 w 112"/>
                <a:gd name="T3" fmla="*/ 143 h 175"/>
                <a:gd name="T4" fmla="*/ 49 w 112"/>
                <a:gd name="T5" fmla="*/ 141 h 175"/>
                <a:gd name="T6" fmla="*/ 59 w 112"/>
                <a:gd name="T7" fmla="*/ 137 h 175"/>
                <a:gd name="T8" fmla="*/ 67 w 112"/>
                <a:gd name="T9" fmla="*/ 129 h 175"/>
                <a:gd name="T10" fmla="*/ 71 w 112"/>
                <a:gd name="T11" fmla="*/ 118 h 175"/>
                <a:gd name="T12" fmla="*/ 73 w 112"/>
                <a:gd name="T13" fmla="*/ 104 h 175"/>
                <a:gd name="T14" fmla="*/ 75 w 112"/>
                <a:gd name="T15" fmla="*/ 89 h 175"/>
                <a:gd name="T16" fmla="*/ 73 w 112"/>
                <a:gd name="T17" fmla="*/ 71 h 175"/>
                <a:gd name="T18" fmla="*/ 71 w 112"/>
                <a:gd name="T19" fmla="*/ 56 h 175"/>
                <a:gd name="T20" fmla="*/ 67 w 112"/>
                <a:gd name="T21" fmla="*/ 45 h 175"/>
                <a:gd name="T22" fmla="*/ 59 w 112"/>
                <a:gd name="T23" fmla="*/ 38 h 175"/>
                <a:gd name="T24" fmla="*/ 49 w 112"/>
                <a:gd name="T25" fmla="*/ 33 h 175"/>
                <a:gd name="T26" fmla="*/ 38 w 112"/>
                <a:gd name="T27" fmla="*/ 31 h 175"/>
                <a:gd name="T28" fmla="*/ 34 w 112"/>
                <a:gd name="T29" fmla="*/ 31 h 175"/>
                <a:gd name="T30" fmla="*/ 34 w 112"/>
                <a:gd name="T31" fmla="*/ 143 h 175"/>
                <a:gd name="T32" fmla="*/ 0 w 112"/>
                <a:gd name="T33" fmla="*/ 175 h 175"/>
                <a:gd name="T34" fmla="*/ 0 w 112"/>
                <a:gd name="T35" fmla="*/ 0 h 175"/>
                <a:gd name="T36" fmla="*/ 29 w 112"/>
                <a:gd name="T37" fmla="*/ 0 h 175"/>
                <a:gd name="T38" fmla="*/ 49 w 112"/>
                <a:gd name="T39" fmla="*/ 1 h 175"/>
                <a:gd name="T40" fmla="*/ 66 w 112"/>
                <a:gd name="T41" fmla="*/ 5 h 175"/>
                <a:gd name="T42" fmla="*/ 80 w 112"/>
                <a:gd name="T43" fmla="*/ 12 h 175"/>
                <a:gd name="T44" fmla="*/ 92 w 112"/>
                <a:gd name="T45" fmla="*/ 23 h 175"/>
                <a:gd name="T46" fmla="*/ 100 w 112"/>
                <a:gd name="T47" fmla="*/ 34 h 175"/>
                <a:gd name="T48" fmla="*/ 107 w 112"/>
                <a:gd name="T49" fmla="*/ 50 h 175"/>
                <a:gd name="T50" fmla="*/ 111 w 112"/>
                <a:gd name="T51" fmla="*/ 68 h 175"/>
                <a:gd name="T52" fmla="*/ 112 w 112"/>
                <a:gd name="T53" fmla="*/ 89 h 175"/>
                <a:gd name="T54" fmla="*/ 110 w 112"/>
                <a:gd name="T55" fmla="*/ 112 h 175"/>
                <a:gd name="T56" fmla="*/ 104 w 112"/>
                <a:gd name="T57" fmla="*/ 132 h 175"/>
                <a:gd name="T58" fmla="*/ 98 w 112"/>
                <a:gd name="T59" fmla="*/ 143 h 175"/>
                <a:gd name="T60" fmla="*/ 91 w 112"/>
                <a:gd name="T61" fmla="*/ 154 h 175"/>
                <a:gd name="T62" fmla="*/ 81 w 112"/>
                <a:gd name="T63" fmla="*/ 164 h 175"/>
                <a:gd name="T64" fmla="*/ 75 w 112"/>
                <a:gd name="T65" fmla="*/ 167 h 175"/>
                <a:gd name="T66" fmla="*/ 68 w 112"/>
                <a:gd name="T67" fmla="*/ 171 h 175"/>
                <a:gd name="T68" fmla="*/ 61 w 112"/>
                <a:gd name="T69" fmla="*/ 172 h 175"/>
                <a:gd name="T70" fmla="*/ 46 w 112"/>
                <a:gd name="T71" fmla="*/ 175 h 175"/>
                <a:gd name="T72" fmla="*/ 27 w 112"/>
                <a:gd name="T73" fmla="*/ 175 h 175"/>
                <a:gd name="T74" fmla="*/ 0 w 112"/>
                <a:gd name="T75" fmla="*/ 175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2" h="175">
                  <a:moveTo>
                    <a:pt x="34" y="143"/>
                  </a:moveTo>
                  <a:lnTo>
                    <a:pt x="38" y="143"/>
                  </a:lnTo>
                  <a:lnTo>
                    <a:pt x="49" y="141"/>
                  </a:lnTo>
                  <a:lnTo>
                    <a:pt x="59" y="137"/>
                  </a:lnTo>
                  <a:lnTo>
                    <a:pt x="67" y="129"/>
                  </a:lnTo>
                  <a:lnTo>
                    <a:pt x="71" y="118"/>
                  </a:lnTo>
                  <a:lnTo>
                    <a:pt x="73" y="104"/>
                  </a:lnTo>
                  <a:lnTo>
                    <a:pt x="75" y="89"/>
                  </a:lnTo>
                  <a:lnTo>
                    <a:pt x="73" y="71"/>
                  </a:lnTo>
                  <a:lnTo>
                    <a:pt x="71" y="56"/>
                  </a:lnTo>
                  <a:lnTo>
                    <a:pt x="67" y="45"/>
                  </a:lnTo>
                  <a:lnTo>
                    <a:pt x="59" y="38"/>
                  </a:lnTo>
                  <a:lnTo>
                    <a:pt x="49" y="33"/>
                  </a:lnTo>
                  <a:lnTo>
                    <a:pt x="38" y="31"/>
                  </a:lnTo>
                  <a:lnTo>
                    <a:pt x="34" y="31"/>
                  </a:lnTo>
                  <a:lnTo>
                    <a:pt x="34" y="143"/>
                  </a:lnTo>
                  <a:close/>
                  <a:moveTo>
                    <a:pt x="0" y="175"/>
                  </a:moveTo>
                  <a:lnTo>
                    <a:pt x="0" y="0"/>
                  </a:lnTo>
                  <a:lnTo>
                    <a:pt x="29" y="0"/>
                  </a:lnTo>
                  <a:lnTo>
                    <a:pt x="49" y="1"/>
                  </a:lnTo>
                  <a:lnTo>
                    <a:pt x="66" y="5"/>
                  </a:lnTo>
                  <a:lnTo>
                    <a:pt x="80" y="12"/>
                  </a:lnTo>
                  <a:lnTo>
                    <a:pt x="92" y="23"/>
                  </a:lnTo>
                  <a:lnTo>
                    <a:pt x="100" y="34"/>
                  </a:lnTo>
                  <a:lnTo>
                    <a:pt x="107" y="50"/>
                  </a:lnTo>
                  <a:lnTo>
                    <a:pt x="111" y="68"/>
                  </a:lnTo>
                  <a:lnTo>
                    <a:pt x="112" y="89"/>
                  </a:lnTo>
                  <a:lnTo>
                    <a:pt x="110" y="112"/>
                  </a:lnTo>
                  <a:lnTo>
                    <a:pt x="104" y="132"/>
                  </a:lnTo>
                  <a:lnTo>
                    <a:pt x="98" y="143"/>
                  </a:lnTo>
                  <a:lnTo>
                    <a:pt x="91" y="154"/>
                  </a:lnTo>
                  <a:lnTo>
                    <a:pt x="81" y="164"/>
                  </a:lnTo>
                  <a:lnTo>
                    <a:pt x="75" y="167"/>
                  </a:lnTo>
                  <a:lnTo>
                    <a:pt x="68" y="171"/>
                  </a:lnTo>
                  <a:lnTo>
                    <a:pt x="61" y="172"/>
                  </a:lnTo>
                  <a:lnTo>
                    <a:pt x="46" y="175"/>
                  </a:lnTo>
                  <a:lnTo>
                    <a:pt x="27" y="175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22" name="Freeform 22"/>
            <p:cNvSpPr>
              <a:spLocks noEditPoints="1"/>
            </p:cNvSpPr>
            <p:nvPr/>
          </p:nvSpPr>
          <p:spPr bwMode="auto">
            <a:xfrm>
              <a:off x="991" y="3971"/>
              <a:ext cx="19" cy="25"/>
            </a:xfrm>
            <a:custGeom>
              <a:avLst/>
              <a:gdLst>
                <a:gd name="T0" fmla="*/ 69 w 98"/>
                <a:gd name="T1" fmla="*/ 52 h 124"/>
                <a:gd name="T2" fmla="*/ 68 w 98"/>
                <a:gd name="T3" fmla="*/ 42 h 124"/>
                <a:gd name="T4" fmla="*/ 63 w 98"/>
                <a:gd name="T5" fmla="*/ 31 h 124"/>
                <a:gd name="T6" fmla="*/ 61 w 98"/>
                <a:gd name="T7" fmla="*/ 29 h 124"/>
                <a:gd name="T8" fmla="*/ 59 w 98"/>
                <a:gd name="T9" fmla="*/ 28 h 124"/>
                <a:gd name="T10" fmla="*/ 52 w 98"/>
                <a:gd name="T11" fmla="*/ 26 h 124"/>
                <a:gd name="T12" fmla="*/ 48 w 98"/>
                <a:gd name="T13" fmla="*/ 27 h 124"/>
                <a:gd name="T14" fmla="*/ 44 w 98"/>
                <a:gd name="T15" fmla="*/ 28 h 124"/>
                <a:gd name="T16" fmla="*/ 38 w 98"/>
                <a:gd name="T17" fmla="*/ 35 h 124"/>
                <a:gd name="T18" fmla="*/ 35 w 98"/>
                <a:gd name="T19" fmla="*/ 38 h 124"/>
                <a:gd name="T20" fmla="*/ 34 w 98"/>
                <a:gd name="T21" fmla="*/ 42 h 124"/>
                <a:gd name="T22" fmla="*/ 34 w 98"/>
                <a:gd name="T23" fmla="*/ 52 h 124"/>
                <a:gd name="T24" fmla="*/ 69 w 98"/>
                <a:gd name="T25" fmla="*/ 52 h 124"/>
                <a:gd name="T26" fmla="*/ 34 w 98"/>
                <a:gd name="T27" fmla="*/ 73 h 124"/>
                <a:gd name="T28" fmla="*/ 34 w 98"/>
                <a:gd name="T29" fmla="*/ 81 h 124"/>
                <a:gd name="T30" fmla="*/ 35 w 98"/>
                <a:gd name="T31" fmla="*/ 88 h 124"/>
                <a:gd name="T32" fmla="*/ 38 w 98"/>
                <a:gd name="T33" fmla="*/ 93 h 124"/>
                <a:gd name="T34" fmla="*/ 41 w 98"/>
                <a:gd name="T35" fmla="*/ 96 h 124"/>
                <a:gd name="T36" fmla="*/ 48 w 98"/>
                <a:gd name="T37" fmla="*/ 101 h 124"/>
                <a:gd name="T38" fmla="*/ 54 w 98"/>
                <a:gd name="T39" fmla="*/ 101 h 124"/>
                <a:gd name="T40" fmla="*/ 57 w 98"/>
                <a:gd name="T41" fmla="*/ 100 h 124"/>
                <a:gd name="T42" fmla="*/ 62 w 98"/>
                <a:gd name="T43" fmla="*/ 94 h 124"/>
                <a:gd name="T44" fmla="*/ 64 w 98"/>
                <a:gd name="T45" fmla="*/ 93 h 124"/>
                <a:gd name="T46" fmla="*/ 67 w 98"/>
                <a:gd name="T47" fmla="*/ 88 h 124"/>
                <a:gd name="T48" fmla="*/ 67 w 98"/>
                <a:gd name="T49" fmla="*/ 86 h 124"/>
                <a:gd name="T50" fmla="*/ 96 w 98"/>
                <a:gd name="T51" fmla="*/ 86 h 124"/>
                <a:gd name="T52" fmla="*/ 89 w 98"/>
                <a:gd name="T53" fmla="*/ 103 h 124"/>
                <a:gd name="T54" fmla="*/ 81 w 98"/>
                <a:gd name="T55" fmla="*/ 115 h 124"/>
                <a:gd name="T56" fmla="*/ 67 w 98"/>
                <a:gd name="T57" fmla="*/ 122 h 124"/>
                <a:gd name="T58" fmla="*/ 49 w 98"/>
                <a:gd name="T59" fmla="*/ 124 h 124"/>
                <a:gd name="T60" fmla="*/ 35 w 98"/>
                <a:gd name="T61" fmla="*/ 122 h 124"/>
                <a:gd name="T62" fmla="*/ 24 w 98"/>
                <a:gd name="T63" fmla="*/ 116 h 124"/>
                <a:gd name="T64" fmla="*/ 14 w 98"/>
                <a:gd name="T65" fmla="*/ 107 h 124"/>
                <a:gd name="T66" fmla="*/ 7 w 98"/>
                <a:gd name="T67" fmla="*/ 94 h 124"/>
                <a:gd name="T68" fmla="*/ 2 w 98"/>
                <a:gd name="T69" fmla="*/ 79 h 124"/>
                <a:gd name="T70" fmla="*/ 0 w 98"/>
                <a:gd name="T71" fmla="*/ 64 h 124"/>
                <a:gd name="T72" fmla="*/ 2 w 98"/>
                <a:gd name="T73" fmla="*/ 46 h 124"/>
                <a:gd name="T74" fmla="*/ 7 w 98"/>
                <a:gd name="T75" fmla="*/ 30 h 124"/>
                <a:gd name="T76" fmla="*/ 14 w 98"/>
                <a:gd name="T77" fmla="*/ 17 h 124"/>
                <a:gd name="T78" fmla="*/ 24 w 98"/>
                <a:gd name="T79" fmla="*/ 8 h 124"/>
                <a:gd name="T80" fmla="*/ 35 w 98"/>
                <a:gd name="T81" fmla="*/ 2 h 124"/>
                <a:gd name="T82" fmla="*/ 49 w 98"/>
                <a:gd name="T83" fmla="*/ 0 h 124"/>
                <a:gd name="T84" fmla="*/ 64 w 98"/>
                <a:gd name="T85" fmla="*/ 2 h 124"/>
                <a:gd name="T86" fmla="*/ 77 w 98"/>
                <a:gd name="T87" fmla="*/ 8 h 124"/>
                <a:gd name="T88" fmla="*/ 87 w 98"/>
                <a:gd name="T89" fmla="*/ 17 h 124"/>
                <a:gd name="T90" fmla="*/ 91 w 98"/>
                <a:gd name="T91" fmla="*/ 27 h 124"/>
                <a:gd name="T92" fmla="*/ 94 w 98"/>
                <a:gd name="T93" fmla="*/ 38 h 124"/>
                <a:gd name="T94" fmla="*/ 97 w 98"/>
                <a:gd name="T95" fmla="*/ 50 h 124"/>
                <a:gd name="T96" fmla="*/ 98 w 98"/>
                <a:gd name="T97" fmla="*/ 66 h 124"/>
                <a:gd name="T98" fmla="*/ 98 w 98"/>
                <a:gd name="T99" fmla="*/ 73 h 124"/>
                <a:gd name="T100" fmla="*/ 34 w 98"/>
                <a:gd name="T101" fmla="*/ 73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8" h="124">
                  <a:moveTo>
                    <a:pt x="69" y="52"/>
                  </a:moveTo>
                  <a:lnTo>
                    <a:pt x="68" y="42"/>
                  </a:lnTo>
                  <a:lnTo>
                    <a:pt x="63" y="31"/>
                  </a:lnTo>
                  <a:lnTo>
                    <a:pt x="61" y="29"/>
                  </a:lnTo>
                  <a:lnTo>
                    <a:pt x="59" y="28"/>
                  </a:lnTo>
                  <a:lnTo>
                    <a:pt x="52" y="26"/>
                  </a:lnTo>
                  <a:lnTo>
                    <a:pt x="48" y="27"/>
                  </a:lnTo>
                  <a:lnTo>
                    <a:pt x="44" y="28"/>
                  </a:lnTo>
                  <a:lnTo>
                    <a:pt x="38" y="35"/>
                  </a:lnTo>
                  <a:lnTo>
                    <a:pt x="35" y="38"/>
                  </a:lnTo>
                  <a:lnTo>
                    <a:pt x="34" y="42"/>
                  </a:lnTo>
                  <a:lnTo>
                    <a:pt x="34" y="52"/>
                  </a:lnTo>
                  <a:lnTo>
                    <a:pt x="69" y="52"/>
                  </a:lnTo>
                  <a:close/>
                  <a:moveTo>
                    <a:pt x="34" y="73"/>
                  </a:moveTo>
                  <a:lnTo>
                    <a:pt x="34" y="81"/>
                  </a:lnTo>
                  <a:lnTo>
                    <a:pt x="35" y="88"/>
                  </a:lnTo>
                  <a:lnTo>
                    <a:pt x="38" y="93"/>
                  </a:lnTo>
                  <a:lnTo>
                    <a:pt x="41" y="96"/>
                  </a:lnTo>
                  <a:lnTo>
                    <a:pt x="48" y="101"/>
                  </a:lnTo>
                  <a:lnTo>
                    <a:pt x="54" y="101"/>
                  </a:lnTo>
                  <a:lnTo>
                    <a:pt x="57" y="100"/>
                  </a:lnTo>
                  <a:lnTo>
                    <a:pt x="62" y="94"/>
                  </a:lnTo>
                  <a:lnTo>
                    <a:pt x="64" y="93"/>
                  </a:lnTo>
                  <a:lnTo>
                    <a:pt x="67" y="88"/>
                  </a:lnTo>
                  <a:lnTo>
                    <a:pt x="67" y="86"/>
                  </a:lnTo>
                  <a:lnTo>
                    <a:pt x="96" y="86"/>
                  </a:lnTo>
                  <a:lnTo>
                    <a:pt x="89" y="103"/>
                  </a:lnTo>
                  <a:lnTo>
                    <a:pt x="81" y="115"/>
                  </a:lnTo>
                  <a:lnTo>
                    <a:pt x="67" y="122"/>
                  </a:lnTo>
                  <a:lnTo>
                    <a:pt x="49" y="124"/>
                  </a:lnTo>
                  <a:lnTo>
                    <a:pt x="35" y="122"/>
                  </a:lnTo>
                  <a:lnTo>
                    <a:pt x="24" y="116"/>
                  </a:lnTo>
                  <a:lnTo>
                    <a:pt x="14" y="107"/>
                  </a:lnTo>
                  <a:lnTo>
                    <a:pt x="7" y="94"/>
                  </a:lnTo>
                  <a:lnTo>
                    <a:pt x="2" y="79"/>
                  </a:lnTo>
                  <a:lnTo>
                    <a:pt x="0" y="64"/>
                  </a:lnTo>
                  <a:lnTo>
                    <a:pt x="2" y="46"/>
                  </a:lnTo>
                  <a:lnTo>
                    <a:pt x="7" y="30"/>
                  </a:lnTo>
                  <a:lnTo>
                    <a:pt x="14" y="17"/>
                  </a:lnTo>
                  <a:lnTo>
                    <a:pt x="24" y="8"/>
                  </a:lnTo>
                  <a:lnTo>
                    <a:pt x="35" y="2"/>
                  </a:lnTo>
                  <a:lnTo>
                    <a:pt x="49" y="0"/>
                  </a:lnTo>
                  <a:lnTo>
                    <a:pt x="64" y="2"/>
                  </a:lnTo>
                  <a:lnTo>
                    <a:pt x="77" y="8"/>
                  </a:lnTo>
                  <a:lnTo>
                    <a:pt x="87" y="17"/>
                  </a:lnTo>
                  <a:lnTo>
                    <a:pt x="91" y="27"/>
                  </a:lnTo>
                  <a:lnTo>
                    <a:pt x="94" y="38"/>
                  </a:lnTo>
                  <a:lnTo>
                    <a:pt x="97" y="50"/>
                  </a:lnTo>
                  <a:lnTo>
                    <a:pt x="98" y="66"/>
                  </a:lnTo>
                  <a:lnTo>
                    <a:pt x="98" y="73"/>
                  </a:lnTo>
                  <a:lnTo>
                    <a:pt x="34" y="7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chemeClr val="folHlink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23" name="Freeform 23"/>
            <p:cNvSpPr>
              <a:spLocks/>
            </p:cNvSpPr>
            <p:nvPr/>
          </p:nvSpPr>
          <p:spPr bwMode="auto">
            <a:xfrm>
              <a:off x="1011" y="3971"/>
              <a:ext cx="15" cy="25"/>
            </a:xfrm>
            <a:custGeom>
              <a:avLst/>
              <a:gdLst>
                <a:gd name="T0" fmla="*/ 15 w 75"/>
                <a:gd name="T1" fmla="*/ 86 h 124"/>
                <a:gd name="T2" fmla="*/ 25 w 75"/>
                <a:gd name="T3" fmla="*/ 92 h 124"/>
                <a:gd name="T4" fmla="*/ 30 w 75"/>
                <a:gd name="T5" fmla="*/ 95 h 124"/>
                <a:gd name="T6" fmla="*/ 39 w 75"/>
                <a:gd name="T7" fmla="*/ 94 h 124"/>
                <a:gd name="T8" fmla="*/ 42 w 75"/>
                <a:gd name="T9" fmla="*/ 92 h 124"/>
                <a:gd name="T10" fmla="*/ 44 w 75"/>
                <a:gd name="T11" fmla="*/ 88 h 124"/>
                <a:gd name="T12" fmla="*/ 42 w 75"/>
                <a:gd name="T13" fmla="*/ 82 h 124"/>
                <a:gd name="T14" fmla="*/ 29 w 75"/>
                <a:gd name="T15" fmla="*/ 73 h 124"/>
                <a:gd name="T16" fmla="*/ 27 w 75"/>
                <a:gd name="T17" fmla="*/ 72 h 124"/>
                <a:gd name="T18" fmla="*/ 16 w 75"/>
                <a:gd name="T19" fmla="*/ 63 h 124"/>
                <a:gd name="T20" fmla="*/ 7 w 75"/>
                <a:gd name="T21" fmla="*/ 50 h 124"/>
                <a:gd name="T22" fmla="*/ 4 w 75"/>
                <a:gd name="T23" fmla="*/ 43 h 124"/>
                <a:gd name="T24" fmla="*/ 5 w 75"/>
                <a:gd name="T25" fmla="*/ 27 h 124"/>
                <a:gd name="T26" fmla="*/ 15 w 75"/>
                <a:gd name="T27" fmla="*/ 11 h 124"/>
                <a:gd name="T28" fmla="*/ 33 w 75"/>
                <a:gd name="T29" fmla="*/ 1 h 124"/>
                <a:gd name="T30" fmla="*/ 53 w 75"/>
                <a:gd name="T31" fmla="*/ 2 h 124"/>
                <a:gd name="T32" fmla="*/ 68 w 75"/>
                <a:gd name="T33" fmla="*/ 8 h 124"/>
                <a:gd name="T34" fmla="*/ 75 w 75"/>
                <a:gd name="T35" fmla="*/ 11 h 124"/>
                <a:gd name="T36" fmla="*/ 57 w 75"/>
                <a:gd name="T37" fmla="*/ 30 h 124"/>
                <a:gd name="T38" fmla="*/ 53 w 75"/>
                <a:gd name="T39" fmla="*/ 29 h 124"/>
                <a:gd name="T40" fmla="*/ 48 w 75"/>
                <a:gd name="T41" fmla="*/ 26 h 124"/>
                <a:gd name="T42" fmla="*/ 43 w 75"/>
                <a:gd name="T43" fmla="*/ 28 h 124"/>
                <a:gd name="T44" fmla="*/ 38 w 75"/>
                <a:gd name="T45" fmla="*/ 29 h 124"/>
                <a:gd name="T46" fmla="*/ 35 w 75"/>
                <a:gd name="T47" fmla="*/ 34 h 124"/>
                <a:gd name="T48" fmla="*/ 37 w 75"/>
                <a:gd name="T49" fmla="*/ 39 h 124"/>
                <a:gd name="T50" fmla="*/ 51 w 75"/>
                <a:gd name="T51" fmla="*/ 49 h 124"/>
                <a:gd name="T52" fmla="*/ 64 w 75"/>
                <a:gd name="T53" fmla="*/ 58 h 124"/>
                <a:gd name="T54" fmla="*/ 70 w 75"/>
                <a:gd name="T55" fmla="*/ 66 h 124"/>
                <a:gd name="T56" fmla="*/ 75 w 75"/>
                <a:gd name="T57" fmla="*/ 79 h 124"/>
                <a:gd name="T58" fmla="*/ 74 w 75"/>
                <a:gd name="T59" fmla="*/ 97 h 124"/>
                <a:gd name="T60" fmla="*/ 64 w 75"/>
                <a:gd name="T61" fmla="*/ 113 h 124"/>
                <a:gd name="T62" fmla="*/ 47 w 75"/>
                <a:gd name="T63" fmla="*/ 123 h 124"/>
                <a:gd name="T64" fmla="*/ 26 w 75"/>
                <a:gd name="T65" fmla="*/ 124 h 124"/>
                <a:gd name="T66" fmla="*/ 18 w 75"/>
                <a:gd name="T67" fmla="*/ 121 h 124"/>
                <a:gd name="T68" fmla="*/ 0 w 75"/>
                <a:gd name="T69" fmla="*/ 113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5" h="124">
                  <a:moveTo>
                    <a:pt x="0" y="113"/>
                  </a:moveTo>
                  <a:lnTo>
                    <a:pt x="15" y="86"/>
                  </a:lnTo>
                  <a:lnTo>
                    <a:pt x="22" y="91"/>
                  </a:lnTo>
                  <a:lnTo>
                    <a:pt x="25" y="92"/>
                  </a:lnTo>
                  <a:lnTo>
                    <a:pt x="29" y="94"/>
                  </a:lnTo>
                  <a:lnTo>
                    <a:pt x="30" y="95"/>
                  </a:lnTo>
                  <a:lnTo>
                    <a:pt x="38" y="95"/>
                  </a:lnTo>
                  <a:lnTo>
                    <a:pt x="39" y="94"/>
                  </a:lnTo>
                  <a:lnTo>
                    <a:pt x="42" y="93"/>
                  </a:lnTo>
                  <a:lnTo>
                    <a:pt x="42" y="92"/>
                  </a:lnTo>
                  <a:lnTo>
                    <a:pt x="43" y="91"/>
                  </a:lnTo>
                  <a:lnTo>
                    <a:pt x="44" y="88"/>
                  </a:lnTo>
                  <a:lnTo>
                    <a:pt x="44" y="86"/>
                  </a:lnTo>
                  <a:lnTo>
                    <a:pt x="42" y="82"/>
                  </a:lnTo>
                  <a:lnTo>
                    <a:pt x="38" y="79"/>
                  </a:lnTo>
                  <a:lnTo>
                    <a:pt x="29" y="73"/>
                  </a:lnTo>
                  <a:lnTo>
                    <a:pt x="28" y="73"/>
                  </a:lnTo>
                  <a:lnTo>
                    <a:pt x="27" y="72"/>
                  </a:lnTo>
                  <a:lnTo>
                    <a:pt x="27" y="69"/>
                  </a:lnTo>
                  <a:lnTo>
                    <a:pt x="16" y="63"/>
                  </a:lnTo>
                  <a:lnTo>
                    <a:pt x="9" y="55"/>
                  </a:lnTo>
                  <a:lnTo>
                    <a:pt x="7" y="50"/>
                  </a:lnTo>
                  <a:lnTo>
                    <a:pt x="6" y="47"/>
                  </a:lnTo>
                  <a:lnTo>
                    <a:pt x="4" y="43"/>
                  </a:lnTo>
                  <a:lnTo>
                    <a:pt x="4" y="38"/>
                  </a:lnTo>
                  <a:lnTo>
                    <a:pt x="5" y="27"/>
                  </a:lnTo>
                  <a:lnTo>
                    <a:pt x="9" y="18"/>
                  </a:lnTo>
                  <a:lnTo>
                    <a:pt x="15" y="11"/>
                  </a:lnTo>
                  <a:lnTo>
                    <a:pt x="23" y="5"/>
                  </a:lnTo>
                  <a:lnTo>
                    <a:pt x="33" y="1"/>
                  </a:lnTo>
                  <a:lnTo>
                    <a:pt x="44" y="0"/>
                  </a:lnTo>
                  <a:lnTo>
                    <a:pt x="53" y="2"/>
                  </a:lnTo>
                  <a:lnTo>
                    <a:pt x="62" y="4"/>
                  </a:lnTo>
                  <a:lnTo>
                    <a:pt x="68" y="8"/>
                  </a:lnTo>
                  <a:lnTo>
                    <a:pt x="72" y="9"/>
                  </a:lnTo>
                  <a:lnTo>
                    <a:pt x="75" y="11"/>
                  </a:lnTo>
                  <a:lnTo>
                    <a:pt x="62" y="35"/>
                  </a:lnTo>
                  <a:lnTo>
                    <a:pt x="57" y="30"/>
                  </a:lnTo>
                  <a:lnTo>
                    <a:pt x="55" y="29"/>
                  </a:lnTo>
                  <a:lnTo>
                    <a:pt x="53" y="29"/>
                  </a:lnTo>
                  <a:lnTo>
                    <a:pt x="51" y="27"/>
                  </a:lnTo>
                  <a:lnTo>
                    <a:pt x="48" y="26"/>
                  </a:lnTo>
                  <a:lnTo>
                    <a:pt x="45" y="26"/>
                  </a:lnTo>
                  <a:lnTo>
                    <a:pt x="43" y="28"/>
                  </a:lnTo>
                  <a:lnTo>
                    <a:pt x="41" y="29"/>
                  </a:lnTo>
                  <a:lnTo>
                    <a:pt x="38" y="29"/>
                  </a:lnTo>
                  <a:lnTo>
                    <a:pt x="38" y="30"/>
                  </a:lnTo>
                  <a:lnTo>
                    <a:pt x="35" y="34"/>
                  </a:lnTo>
                  <a:lnTo>
                    <a:pt x="35" y="35"/>
                  </a:lnTo>
                  <a:lnTo>
                    <a:pt x="37" y="39"/>
                  </a:lnTo>
                  <a:lnTo>
                    <a:pt x="47" y="46"/>
                  </a:lnTo>
                  <a:lnTo>
                    <a:pt x="51" y="49"/>
                  </a:lnTo>
                  <a:lnTo>
                    <a:pt x="53" y="49"/>
                  </a:lnTo>
                  <a:lnTo>
                    <a:pt x="64" y="58"/>
                  </a:lnTo>
                  <a:lnTo>
                    <a:pt x="67" y="62"/>
                  </a:lnTo>
                  <a:lnTo>
                    <a:pt x="70" y="66"/>
                  </a:lnTo>
                  <a:lnTo>
                    <a:pt x="74" y="73"/>
                  </a:lnTo>
                  <a:lnTo>
                    <a:pt x="75" y="79"/>
                  </a:lnTo>
                  <a:lnTo>
                    <a:pt x="75" y="86"/>
                  </a:lnTo>
                  <a:lnTo>
                    <a:pt x="74" y="97"/>
                  </a:lnTo>
                  <a:lnTo>
                    <a:pt x="71" y="106"/>
                  </a:lnTo>
                  <a:lnTo>
                    <a:pt x="64" y="113"/>
                  </a:lnTo>
                  <a:lnTo>
                    <a:pt x="56" y="120"/>
                  </a:lnTo>
                  <a:lnTo>
                    <a:pt x="47" y="123"/>
                  </a:lnTo>
                  <a:lnTo>
                    <a:pt x="35" y="124"/>
                  </a:lnTo>
                  <a:lnTo>
                    <a:pt x="26" y="124"/>
                  </a:lnTo>
                  <a:lnTo>
                    <a:pt x="23" y="123"/>
                  </a:lnTo>
                  <a:lnTo>
                    <a:pt x="18" y="121"/>
                  </a:lnTo>
                  <a:lnTo>
                    <a:pt x="9" y="117"/>
                  </a:lnTo>
                  <a:lnTo>
                    <a:pt x="0" y="1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24" name="Freeform 24"/>
            <p:cNvSpPr>
              <a:spLocks noEditPoints="1"/>
            </p:cNvSpPr>
            <p:nvPr/>
          </p:nvSpPr>
          <p:spPr bwMode="auto">
            <a:xfrm>
              <a:off x="1029" y="3971"/>
              <a:ext cx="19" cy="25"/>
            </a:xfrm>
            <a:custGeom>
              <a:avLst/>
              <a:gdLst>
                <a:gd name="T0" fmla="*/ 66 w 95"/>
                <a:gd name="T1" fmla="*/ 52 h 124"/>
                <a:gd name="T2" fmla="*/ 66 w 95"/>
                <a:gd name="T3" fmla="*/ 42 h 124"/>
                <a:gd name="T4" fmla="*/ 64 w 95"/>
                <a:gd name="T5" fmla="*/ 31 h 124"/>
                <a:gd name="T6" fmla="*/ 61 w 95"/>
                <a:gd name="T7" fmla="*/ 29 h 124"/>
                <a:gd name="T8" fmla="*/ 54 w 95"/>
                <a:gd name="T9" fmla="*/ 27 h 124"/>
                <a:gd name="T10" fmla="*/ 49 w 95"/>
                <a:gd name="T11" fmla="*/ 26 h 124"/>
                <a:gd name="T12" fmla="*/ 43 w 95"/>
                <a:gd name="T13" fmla="*/ 28 h 124"/>
                <a:gd name="T14" fmla="*/ 39 w 95"/>
                <a:gd name="T15" fmla="*/ 31 h 124"/>
                <a:gd name="T16" fmla="*/ 35 w 95"/>
                <a:gd name="T17" fmla="*/ 38 h 124"/>
                <a:gd name="T18" fmla="*/ 34 w 95"/>
                <a:gd name="T19" fmla="*/ 42 h 124"/>
                <a:gd name="T20" fmla="*/ 32 w 95"/>
                <a:gd name="T21" fmla="*/ 46 h 124"/>
                <a:gd name="T22" fmla="*/ 32 w 95"/>
                <a:gd name="T23" fmla="*/ 52 h 124"/>
                <a:gd name="T24" fmla="*/ 66 w 95"/>
                <a:gd name="T25" fmla="*/ 52 h 124"/>
                <a:gd name="T26" fmla="*/ 32 w 95"/>
                <a:gd name="T27" fmla="*/ 73 h 124"/>
                <a:gd name="T28" fmla="*/ 33 w 95"/>
                <a:gd name="T29" fmla="*/ 81 h 124"/>
                <a:gd name="T30" fmla="*/ 35 w 95"/>
                <a:gd name="T31" fmla="*/ 88 h 124"/>
                <a:gd name="T32" fmla="*/ 37 w 95"/>
                <a:gd name="T33" fmla="*/ 93 h 124"/>
                <a:gd name="T34" fmla="*/ 41 w 95"/>
                <a:gd name="T35" fmla="*/ 96 h 124"/>
                <a:gd name="T36" fmla="*/ 47 w 95"/>
                <a:gd name="T37" fmla="*/ 101 h 124"/>
                <a:gd name="T38" fmla="*/ 54 w 95"/>
                <a:gd name="T39" fmla="*/ 101 h 124"/>
                <a:gd name="T40" fmla="*/ 56 w 95"/>
                <a:gd name="T41" fmla="*/ 100 h 124"/>
                <a:gd name="T42" fmla="*/ 61 w 95"/>
                <a:gd name="T43" fmla="*/ 95 h 124"/>
                <a:gd name="T44" fmla="*/ 63 w 95"/>
                <a:gd name="T45" fmla="*/ 94 h 124"/>
                <a:gd name="T46" fmla="*/ 64 w 95"/>
                <a:gd name="T47" fmla="*/ 93 h 124"/>
                <a:gd name="T48" fmla="*/ 66 w 95"/>
                <a:gd name="T49" fmla="*/ 88 h 124"/>
                <a:gd name="T50" fmla="*/ 66 w 95"/>
                <a:gd name="T51" fmla="*/ 86 h 124"/>
                <a:gd name="T52" fmla="*/ 95 w 95"/>
                <a:gd name="T53" fmla="*/ 86 h 124"/>
                <a:gd name="T54" fmla="*/ 88 w 95"/>
                <a:gd name="T55" fmla="*/ 103 h 124"/>
                <a:gd name="T56" fmla="*/ 78 w 95"/>
                <a:gd name="T57" fmla="*/ 115 h 124"/>
                <a:gd name="T58" fmla="*/ 65 w 95"/>
                <a:gd name="T59" fmla="*/ 122 h 124"/>
                <a:gd name="T60" fmla="*/ 49 w 95"/>
                <a:gd name="T61" fmla="*/ 124 h 124"/>
                <a:gd name="T62" fmla="*/ 36 w 95"/>
                <a:gd name="T63" fmla="*/ 122 h 124"/>
                <a:gd name="T64" fmla="*/ 24 w 95"/>
                <a:gd name="T65" fmla="*/ 116 h 124"/>
                <a:gd name="T66" fmla="*/ 15 w 95"/>
                <a:gd name="T67" fmla="*/ 107 h 124"/>
                <a:gd name="T68" fmla="*/ 7 w 95"/>
                <a:gd name="T69" fmla="*/ 94 h 124"/>
                <a:gd name="T70" fmla="*/ 3 w 95"/>
                <a:gd name="T71" fmla="*/ 79 h 124"/>
                <a:gd name="T72" fmla="*/ 0 w 95"/>
                <a:gd name="T73" fmla="*/ 64 h 124"/>
                <a:gd name="T74" fmla="*/ 3 w 95"/>
                <a:gd name="T75" fmla="*/ 46 h 124"/>
                <a:gd name="T76" fmla="*/ 7 w 95"/>
                <a:gd name="T77" fmla="*/ 30 h 124"/>
                <a:gd name="T78" fmla="*/ 15 w 95"/>
                <a:gd name="T79" fmla="*/ 17 h 124"/>
                <a:gd name="T80" fmla="*/ 24 w 95"/>
                <a:gd name="T81" fmla="*/ 8 h 124"/>
                <a:gd name="T82" fmla="*/ 36 w 95"/>
                <a:gd name="T83" fmla="*/ 2 h 124"/>
                <a:gd name="T84" fmla="*/ 49 w 95"/>
                <a:gd name="T85" fmla="*/ 0 h 124"/>
                <a:gd name="T86" fmla="*/ 63 w 95"/>
                <a:gd name="T87" fmla="*/ 2 h 124"/>
                <a:gd name="T88" fmla="*/ 74 w 95"/>
                <a:gd name="T89" fmla="*/ 8 h 124"/>
                <a:gd name="T90" fmla="*/ 84 w 95"/>
                <a:gd name="T91" fmla="*/ 17 h 124"/>
                <a:gd name="T92" fmla="*/ 91 w 95"/>
                <a:gd name="T93" fmla="*/ 30 h 124"/>
                <a:gd name="T94" fmla="*/ 94 w 95"/>
                <a:gd name="T95" fmla="*/ 46 h 124"/>
                <a:gd name="T96" fmla="*/ 95 w 95"/>
                <a:gd name="T97" fmla="*/ 66 h 124"/>
                <a:gd name="T98" fmla="*/ 95 w 95"/>
                <a:gd name="T99" fmla="*/ 73 h 124"/>
                <a:gd name="T100" fmla="*/ 32 w 95"/>
                <a:gd name="T101" fmla="*/ 73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5" h="124">
                  <a:moveTo>
                    <a:pt x="66" y="52"/>
                  </a:moveTo>
                  <a:lnTo>
                    <a:pt x="66" y="42"/>
                  </a:lnTo>
                  <a:lnTo>
                    <a:pt x="64" y="31"/>
                  </a:lnTo>
                  <a:lnTo>
                    <a:pt x="61" y="29"/>
                  </a:lnTo>
                  <a:lnTo>
                    <a:pt x="54" y="27"/>
                  </a:lnTo>
                  <a:lnTo>
                    <a:pt x="49" y="26"/>
                  </a:lnTo>
                  <a:lnTo>
                    <a:pt x="43" y="28"/>
                  </a:lnTo>
                  <a:lnTo>
                    <a:pt x="39" y="31"/>
                  </a:lnTo>
                  <a:lnTo>
                    <a:pt x="35" y="38"/>
                  </a:lnTo>
                  <a:lnTo>
                    <a:pt x="34" y="42"/>
                  </a:lnTo>
                  <a:lnTo>
                    <a:pt x="32" y="46"/>
                  </a:lnTo>
                  <a:lnTo>
                    <a:pt x="32" y="52"/>
                  </a:lnTo>
                  <a:lnTo>
                    <a:pt x="66" y="52"/>
                  </a:lnTo>
                  <a:close/>
                  <a:moveTo>
                    <a:pt x="32" y="73"/>
                  </a:moveTo>
                  <a:lnTo>
                    <a:pt x="33" y="81"/>
                  </a:lnTo>
                  <a:lnTo>
                    <a:pt x="35" y="88"/>
                  </a:lnTo>
                  <a:lnTo>
                    <a:pt x="37" y="93"/>
                  </a:lnTo>
                  <a:lnTo>
                    <a:pt x="41" y="96"/>
                  </a:lnTo>
                  <a:lnTo>
                    <a:pt x="47" y="101"/>
                  </a:lnTo>
                  <a:lnTo>
                    <a:pt x="54" y="101"/>
                  </a:lnTo>
                  <a:lnTo>
                    <a:pt x="56" y="100"/>
                  </a:lnTo>
                  <a:lnTo>
                    <a:pt x="61" y="95"/>
                  </a:lnTo>
                  <a:lnTo>
                    <a:pt x="63" y="94"/>
                  </a:lnTo>
                  <a:lnTo>
                    <a:pt x="64" y="93"/>
                  </a:lnTo>
                  <a:lnTo>
                    <a:pt x="66" y="88"/>
                  </a:lnTo>
                  <a:lnTo>
                    <a:pt x="66" y="86"/>
                  </a:lnTo>
                  <a:lnTo>
                    <a:pt x="95" y="86"/>
                  </a:lnTo>
                  <a:lnTo>
                    <a:pt x="88" y="103"/>
                  </a:lnTo>
                  <a:lnTo>
                    <a:pt x="78" y="115"/>
                  </a:lnTo>
                  <a:lnTo>
                    <a:pt x="65" y="122"/>
                  </a:lnTo>
                  <a:lnTo>
                    <a:pt x="49" y="124"/>
                  </a:lnTo>
                  <a:lnTo>
                    <a:pt x="36" y="122"/>
                  </a:lnTo>
                  <a:lnTo>
                    <a:pt x="24" y="116"/>
                  </a:lnTo>
                  <a:lnTo>
                    <a:pt x="15" y="107"/>
                  </a:lnTo>
                  <a:lnTo>
                    <a:pt x="7" y="94"/>
                  </a:lnTo>
                  <a:lnTo>
                    <a:pt x="3" y="79"/>
                  </a:lnTo>
                  <a:lnTo>
                    <a:pt x="0" y="64"/>
                  </a:lnTo>
                  <a:lnTo>
                    <a:pt x="3" y="46"/>
                  </a:lnTo>
                  <a:lnTo>
                    <a:pt x="7" y="30"/>
                  </a:lnTo>
                  <a:lnTo>
                    <a:pt x="15" y="17"/>
                  </a:lnTo>
                  <a:lnTo>
                    <a:pt x="24" y="8"/>
                  </a:lnTo>
                  <a:lnTo>
                    <a:pt x="36" y="2"/>
                  </a:lnTo>
                  <a:lnTo>
                    <a:pt x="49" y="0"/>
                  </a:lnTo>
                  <a:lnTo>
                    <a:pt x="63" y="2"/>
                  </a:lnTo>
                  <a:lnTo>
                    <a:pt x="74" y="8"/>
                  </a:lnTo>
                  <a:lnTo>
                    <a:pt x="84" y="17"/>
                  </a:lnTo>
                  <a:lnTo>
                    <a:pt x="91" y="30"/>
                  </a:lnTo>
                  <a:lnTo>
                    <a:pt x="94" y="46"/>
                  </a:lnTo>
                  <a:lnTo>
                    <a:pt x="95" y="66"/>
                  </a:lnTo>
                  <a:lnTo>
                    <a:pt x="95" y="73"/>
                  </a:lnTo>
                  <a:lnTo>
                    <a:pt x="32" y="7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25" name="Freeform 25"/>
            <p:cNvSpPr>
              <a:spLocks/>
            </p:cNvSpPr>
            <p:nvPr/>
          </p:nvSpPr>
          <p:spPr bwMode="auto">
            <a:xfrm>
              <a:off x="1051" y="3972"/>
              <a:ext cx="18" cy="23"/>
            </a:xfrm>
            <a:custGeom>
              <a:avLst/>
              <a:gdLst>
                <a:gd name="T0" fmla="*/ 55 w 89"/>
                <a:gd name="T1" fmla="*/ 117 h 117"/>
                <a:gd name="T2" fmla="*/ 55 w 89"/>
                <a:gd name="T3" fmla="*/ 38 h 117"/>
                <a:gd name="T4" fmla="*/ 54 w 89"/>
                <a:gd name="T5" fmla="*/ 34 h 117"/>
                <a:gd name="T6" fmla="*/ 51 w 89"/>
                <a:gd name="T7" fmla="*/ 31 h 117"/>
                <a:gd name="T8" fmla="*/ 49 w 89"/>
                <a:gd name="T9" fmla="*/ 29 h 117"/>
                <a:gd name="T10" fmla="*/ 47 w 89"/>
                <a:gd name="T11" fmla="*/ 27 h 117"/>
                <a:gd name="T12" fmla="*/ 46 w 89"/>
                <a:gd name="T13" fmla="*/ 27 h 117"/>
                <a:gd name="T14" fmla="*/ 39 w 89"/>
                <a:gd name="T15" fmla="*/ 30 h 117"/>
                <a:gd name="T16" fmla="*/ 35 w 89"/>
                <a:gd name="T17" fmla="*/ 34 h 117"/>
                <a:gd name="T18" fmla="*/ 35 w 89"/>
                <a:gd name="T19" fmla="*/ 35 h 117"/>
                <a:gd name="T20" fmla="*/ 32 w 89"/>
                <a:gd name="T21" fmla="*/ 40 h 117"/>
                <a:gd name="T22" fmla="*/ 31 w 89"/>
                <a:gd name="T23" fmla="*/ 43 h 117"/>
                <a:gd name="T24" fmla="*/ 31 w 89"/>
                <a:gd name="T25" fmla="*/ 117 h 117"/>
                <a:gd name="T26" fmla="*/ 0 w 89"/>
                <a:gd name="T27" fmla="*/ 117 h 117"/>
                <a:gd name="T28" fmla="*/ 0 w 89"/>
                <a:gd name="T29" fmla="*/ 0 h 117"/>
                <a:gd name="T30" fmla="*/ 31 w 89"/>
                <a:gd name="T31" fmla="*/ 0 h 117"/>
                <a:gd name="T32" fmla="*/ 31 w 89"/>
                <a:gd name="T33" fmla="*/ 16 h 117"/>
                <a:gd name="T34" fmla="*/ 36 w 89"/>
                <a:gd name="T35" fmla="*/ 11 h 117"/>
                <a:gd name="T36" fmla="*/ 40 w 89"/>
                <a:gd name="T37" fmla="*/ 6 h 117"/>
                <a:gd name="T38" fmla="*/ 46 w 89"/>
                <a:gd name="T39" fmla="*/ 2 h 117"/>
                <a:gd name="T40" fmla="*/ 57 w 89"/>
                <a:gd name="T41" fmla="*/ 0 h 117"/>
                <a:gd name="T42" fmla="*/ 62 w 89"/>
                <a:gd name="T43" fmla="*/ 0 h 117"/>
                <a:gd name="T44" fmla="*/ 71 w 89"/>
                <a:gd name="T45" fmla="*/ 1 h 117"/>
                <a:gd name="T46" fmla="*/ 78 w 89"/>
                <a:gd name="T47" fmla="*/ 2 h 117"/>
                <a:gd name="T48" fmla="*/ 83 w 89"/>
                <a:gd name="T49" fmla="*/ 5 h 117"/>
                <a:gd name="T50" fmla="*/ 86 w 89"/>
                <a:gd name="T51" fmla="*/ 13 h 117"/>
                <a:gd name="T52" fmla="*/ 88 w 89"/>
                <a:gd name="T53" fmla="*/ 23 h 117"/>
                <a:gd name="T54" fmla="*/ 89 w 89"/>
                <a:gd name="T55" fmla="*/ 36 h 117"/>
                <a:gd name="T56" fmla="*/ 89 w 89"/>
                <a:gd name="T57" fmla="*/ 117 h 117"/>
                <a:gd name="T58" fmla="*/ 55 w 89"/>
                <a:gd name="T59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9" h="117">
                  <a:moveTo>
                    <a:pt x="55" y="117"/>
                  </a:moveTo>
                  <a:lnTo>
                    <a:pt x="55" y="38"/>
                  </a:lnTo>
                  <a:lnTo>
                    <a:pt x="54" y="34"/>
                  </a:lnTo>
                  <a:lnTo>
                    <a:pt x="51" y="31"/>
                  </a:lnTo>
                  <a:lnTo>
                    <a:pt x="49" y="29"/>
                  </a:lnTo>
                  <a:lnTo>
                    <a:pt x="47" y="27"/>
                  </a:lnTo>
                  <a:lnTo>
                    <a:pt x="46" y="27"/>
                  </a:lnTo>
                  <a:lnTo>
                    <a:pt x="39" y="30"/>
                  </a:lnTo>
                  <a:lnTo>
                    <a:pt x="35" y="34"/>
                  </a:lnTo>
                  <a:lnTo>
                    <a:pt x="35" y="35"/>
                  </a:lnTo>
                  <a:lnTo>
                    <a:pt x="32" y="40"/>
                  </a:lnTo>
                  <a:lnTo>
                    <a:pt x="31" y="43"/>
                  </a:lnTo>
                  <a:lnTo>
                    <a:pt x="31" y="117"/>
                  </a:lnTo>
                  <a:lnTo>
                    <a:pt x="0" y="117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6"/>
                  </a:lnTo>
                  <a:lnTo>
                    <a:pt x="36" y="11"/>
                  </a:lnTo>
                  <a:lnTo>
                    <a:pt x="40" y="6"/>
                  </a:lnTo>
                  <a:lnTo>
                    <a:pt x="46" y="2"/>
                  </a:lnTo>
                  <a:lnTo>
                    <a:pt x="57" y="0"/>
                  </a:lnTo>
                  <a:lnTo>
                    <a:pt x="62" y="0"/>
                  </a:lnTo>
                  <a:lnTo>
                    <a:pt x="71" y="1"/>
                  </a:lnTo>
                  <a:lnTo>
                    <a:pt x="78" y="2"/>
                  </a:lnTo>
                  <a:lnTo>
                    <a:pt x="83" y="5"/>
                  </a:lnTo>
                  <a:lnTo>
                    <a:pt x="86" y="13"/>
                  </a:lnTo>
                  <a:lnTo>
                    <a:pt x="88" y="23"/>
                  </a:lnTo>
                  <a:lnTo>
                    <a:pt x="89" y="36"/>
                  </a:lnTo>
                  <a:lnTo>
                    <a:pt x="89" y="117"/>
                  </a:lnTo>
                  <a:lnTo>
                    <a:pt x="55" y="1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26" name="Freeform 26"/>
            <p:cNvSpPr>
              <a:spLocks/>
            </p:cNvSpPr>
            <p:nvPr/>
          </p:nvSpPr>
          <p:spPr bwMode="auto">
            <a:xfrm>
              <a:off x="1071" y="3972"/>
              <a:ext cx="19" cy="23"/>
            </a:xfrm>
            <a:custGeom>
              <a:avLst/>
              <a:gdLst>
                <a:gd name="T0" fmla="*/ 29 w 93"/>
                <a:gd name="T1" fmla="*/ 117 h 117"/>
                <a:gd name="T2" fmla="*/ 0 w 93"/>
                <a:gd name="T3" fmla="*/ 0 h 117"/>
                <a:gd name="T4" fmla="*/ 32 w 93"/>
                <a:gd name="T5" fmla="*/ 0 h 117"/>
                <a:gd name="T6" fmla="*/ 41 w 93"/>
                <a:gd name="T7" fmla="*/ 54 h 117"/>
                <a:gd name="T8" fmla="*/ 41 w 93"/>
                <a:gd name="T9" fmla="*/ 56 h 117"/>
                <a:gd name="T10" fmla="*/ 43 w 93"/>
                <a:gd name="T11" fmla="*/ 61 h 117"/>
                <a:gd name="T12" fmla="*/ 44 w 93"/>
                <a:gd name="T13" fmla="*/ 65 h 117"/>
                <a:gd name="T14" fmla="*/ 44 w 93"/>
                <a:gd name="T15" fmla="*/ 78 h 117"/>
                <a:gd name="T16" fmla="*/ 46 w 93"/>
                <a:gd name="T17" fmla="*/ 89 h 117"/>
                <a:gd name="T18" fmla="*/ 46 w 93"/>
                <a:gd name="T19" fmla="*/ 78 h 117"/>
                <a:gd name="T20" fmla="*/ 50 w 93"/>
                <a:gd name="T21" fmla="*/ 69 h 117"/>
                <a:gd name="T22" fmla="*/ 50 w 93"/>
                <a:gd name="T23" fmla="*/ 54 h 117"/>
                <a:gd name="T24" fmla="*/ 61 w 93"/>
                <a:gd name="T25" fmla="*/ 0 h 117"/>
                <a:gd name="T26" fmla="*/ 93 w 93"/>
                <a:gd name="T27" fmla="*/ 0 h 117"/>
                <a:gd name="T28" fmla="*/ 61 w 93"/>
                <a:gd name="T29" fmla="*/ 117 h 117"/>
                <a:gd name="T30" fmla="*/ 29 w 93"/>
                <a:gd name="T31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3" h="117">
                  <a:moveTo>
                    <a:pt x="29" y="117"/>
                  </a:moveTo>
                  <a:lnTo>
                    <a:pt x="0" y="0"/>
                  </a:lnTo>
                  <a:lnTo>
                    <a:pt x="32" y="0"/>
                  </a:lnTo>
                  <a:lnTo>
                    <a:pt x="41" y="54"/>
                  </a:lnTo>
                  <a:lnTo>
                    <a:pt x="41" y="56"/>
                  </a:lnTo>
                  <a:lnTo>
                    <a:pt x="43" y="61"/>
                  </a:lnTo>
                  <a:lnTo>
                    <a:pt x="44" y="65"/>
                  </a:lnTo>
                  <a:lnTo>
                    <a:pt x="44" y="78"/>
                  </a:lnTo>
                  <a:lnTo>
                    <a:pt x="46" y="89"/>
                  </a:lnTo>
                  <a:lnTo>
                    <a:pt x="46" y="78"/>
                  </a:lnTo>
                  <a:lnTo>
                    <a:pt x="50" y="69"/>
                  </a:lnTo>
                  <a:lnTo>
                    <a:pt x="50" y="54"/>
                  </a:lnTo>
                  <a:lnTo>
                    <a:pt x="61" y="0"/>
                  </a:lnTo>
                  <a:lnTo>
                    <a:pt x="93" y="0"/>
                  </a:lnTo>
                  <a:lnTo>
                    <a:pt x="61" y="117"/>
                  </a:lnTo>
                  <a:lnTo>
                    <a:pt x="29" y="1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27" name="Freeform 27"/>
            <p:cNvSpPr>
              <a:spLocks noEditPoints="1"/>
            </p:cNvSpPr>
            <p:nvPr/>
          </p:nvSpPr>
          <p:spPr bwMode="auto">
            <a:xfrm>
              <a:off x="1091" y="3971"/>
              <a:ext cx="20" cy="25"/>
            </a:xfrm>
            <a:custGeom>
              <a:avLst/>
              <a:gdLst>
                <a:gd name="T0" fmla="*/ 49 w 98"/>
                <a:gd name="T1" fmla="*/ 95 h 124"/>
                <a:gd name="T2" fmla="*/ 52 w 98"/>
                <a:gd name="T3" fmla="*/ 95 h 124"/>
                <a:gd name="T4" fmla="*/ 55 w 98"/>
                <a:gd name="T5" fmla="*/ 94 h 124"/>
                <a:gd name="T6" fmla="*/ 59 w 98"/>
                <a:gd name="T7" fmla="*/ 92 h 124"/>
                <a:gd name="T8" fmla="*/ 61 w 98"/>
                <a:gd name="T9" fmla="*/ 89 h 124"/>
                <a:gd name="T10" fmla="*/ 63 w 98"/>
                <a:gd name="T11" fmla="*/ 86 h 124"/>
                <a:gd name="T12" fmla="*/ 67 w 98"/>
                <a:gd name="T13" fmla="*/ 76 h 124"/>
                <a:gd name="T14" fmla="*/ 69 w 98"/>
                <a:gd name="T15" fmla="*/ 64 h 124"/>
                <a:gd name="T16" fmla="*/ 68 w 98"/>
                <a:gd name="T17" fmla="*/ 53 h 124"/>
                <a:gd name="T18" fmla="*/ 65 w 98"/>
                <a:gd name="T19" fmla="*/ 45 h 124"/>
                <a:gd name="T20" fmla="*/ 63 w 98"/>
                <a:gd name="T21" fmla="*/ 38 h 124"/>
                <a:gd name="T22" fmla="*/ 61 w 98"/>
                <a:gd name="T23" fmla="*/ 35 h 124"/>
                <a:gd name="T24" fmla="*/ 59 w 98"/>
                <a:gd name="T25" fmla="*/ 33 h 124"/>
                <a:gd name="T26" fmla="*/ 55 w 98"/>
                <a:gd name="T27" fmla="*/ 30 h 124"/>
                <a:gd name="T28" fmla="*/ 52 w 98"/>
                <a:gd name="T29" fmla="*/ 29 h 124"/>
                <a:gd name="T30" fmla="*/ 45 w 98"/>
                <a:gd name="T31" fmla="*/ 29 h 124"/>
                <a:gd name="T32" fmla="*/ 42 w 98"/>
                <a:gd name="T33" fmla="*/ 30 h 124"/>
                <a:gd name="T34" fmla="*/ 40 w 98"/>
                <a:gd name="T35" fmla="*/ 33 h 124"/>
                <a:gd name="T36" fmla="*/ 39 w 98"/>
                <a:gd name="T37" fmla="*/ 35 h 124"/>
                <a:gd name="T38" fmla="*/ 32 w 98"/>
                <a:gd name="T39" fmla="*/ 45 h 124"/>
                <a:gd name="T40" fmla="*/ 31 w 98"/>
                <a:gd name="T41" fmla="*/ 53 h 124"/>
                <a:gd name="T42" fmla="*/ 31 w 98"/>
                <a:gd name="T43" fmla="*/ 73 h 124"/>
                <a:gd name="T44" fmla="*/ 32 w 98"/>
                <a:gd name="T45" fmla="*/ 79 h 124"/>
                <a:gd name="T46" fmla="*/ 39 w 98"/>
                <a:gd name="T47" fmla="*/ 89 h 124"/>
                <a:gd name="T48" fmla="*/ 40 w 98"/>
                <a:gd name="T49" fmla="*/ 92 h 124"/>
                <a:gd name="T50" fmla="*/ 42 w 98"/>
                <a:gd name="T51" fmla="*/ 94 h 124"/>
                <a:gd name="T52" fmla="*/ 45 w 98"/>
                <a:gd name="T53" fmla="*/ 95 h 124"/>
                <a:gd name="T54" fmla="*/ 49 w 98"/>
                <a:gd name="T55" fmla="*/ 95 h 124"/>
                <a:gd name="T56" fmla="*/ 98 w 98"/>
                <a:gd name="T57" fmla="*/ 64 h 124"/>
                <a:gd name="T58" fmla="*/ 97 w 98"/>
                <a:gd name="T59" fmla="*/ 79 h 124"/>
                <a:gd name="T60" fmla="*/ 92 w 98"/>
                <a:gd name="T61" fmla="*/ 94 h 124"/>
                <a:gd name="T62" fmla="*/ 85 w 98"/>
                <a:gd name="T63" fmla="*/ 107 h 124"/>
                <a:gd name="T64" fmla="*/ 75 w 98"/>
                <a:gd name="T65" fmla="*/ 116 h 124"/>
                <a:gd name="T66" fmla="*/ 63 w 98"/>
                <a:gd name="T67" fmla="*/ 122 h 124"/>
                <a:gd name="T68" fmla="*/ 49 w 98"/>
                <a:gd name="T69" fmla="*/ 124 h 124"/>
                <a:gd name="T70" fmla="*/ 35 w 98"/>
                <a:gd name="T71" fmla="*/ 122 h 124"/>
                <a:gd name="T72" fmla="*/ 23 w 98"/>
                <a:gd name="T73" fmla="*/ 116 h 124"/>
                <a:gd name="T74" fmla="*/ 14 w 98"/>
                <a:gd name="T75" fmla="*/ 107 h 124"/>
                <a:gd name="T76" fmla="*/ 6 w 98"/>
                <a:gd name="T77" fmla="*/ 94 h 124"/>
                <a:gd name="T78" fmla="*/ 2 w 98"/>
                <a:gd name="T79" fmla="*/ 79 h 124"/>
                <a:gd name="T80" fmla="*/ 0 w 98"/>
                <a:gd name="T81" fmla="*/ 64 h 124"/>
                <a:gd name="T82" fmla="*/ 2 w 98"/>
                <a:gd name="T83" fmla="*/ 46 h 124"/>
                <a:gd name="T84" fmla="*/ 6 w 98"/>
                <a:gd name="T85" fmla="*/ 30 h 124"/>
                <a:gd name="T86" fmla="*/ 14 w 98"/>
                <a:gd name="T87" fmla="*/ 17 h 124"/>
                <a:gd name="T88" fmla="*/ 23 w 98"/>
                <a:gd name="T89" fmla="*/ 8 h 124"/>
                <a:gd name="T90" fmla="*/ 35 w 98"/>
                <a:gd name="T91" fmla="*/ 2 h 124"/>
                <a:gd name="T92" fmla="*/ 49 w 98"/>
                <a:gd name="T93" fmla="*/ 0 h 124"/>
                <a:gd name="T94" fmla="*/ 63 w 98"/>
                <a:gd name="T95" fmla="*/ 2 h 124"/>
                <a:gd name="T96" fmla="*/ 75 w 98"/>
                <a:gd name="T97" fmla="*/ 8 h 124"/>
                <a:gd name="T98" fmla="*/ 85 w 98"/>
                <a:gd name="T99" fmla="*/ 17 h 124"/>
                <a:gd name="T100" fmla="*/ 92 w 98"/>
                <a:gd name="T101" fmla="*/ 30 h 124"/>
                <a:gd name="T102" fmla="*/ 97 w 98"/>
                <a:gd name="T103" fmla="*/ 46 h 124"/>
                <a:gd name="T104" fmla="*/ 98 w 98"/>
                <a:gd name="T105" fmla="*/ 6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8" h="124">
                  <a:moveTo>
                    <a:pt x="49" y="95"/>
                  </a:moveTo>
                  <a:lnTo>
                    <a:pt x="52" y="95"/>
                  </a:lnTo>
                  <a:lnTo>
                    <a:pt x="55" y="94"/>
                  </a:lnTo>
                  <a:lnTo>
                    <a:pt x="59" y="92"/>
                  </a:lnTo>
                  <a:lnTo>
                    <a:pt x="61" y="89"/>
                  </a:lnTo>
                  <a:lnTo>
                    <a:pt x="63" y="86"/>
                  </a:lnTo>
                  <a:lnTo>
                    <a:pt x="67" y="76"/>
                  </a:lnTo>
                  <a:lnTo>
                    <a:pt x="69" y="64"/>
                  </a:lnTo>
                  <a:lnTo>
                    <a:pt x="68" y="53"/>
                  </a:lnTo>
                  <a:lnTo>
                    <a:pt x="65" y="45"/>
                  </a:lnTo>
                  <a:lnTo>
                    <a:pt x="63" y="38"/>
                  </a:lnTo>
                  <a:lnTo>
                    <a:pt x="61" y="35"/>
                  </a:lnTo>
                  <a:lnTo>
                    <a:pt x="59" y="33"/>
                  </a:lnTo>
                  <a:lnTo>
                    <a:pt x="55" y="30"/>
                  </a:lnTo>
                  <a:lnTo>
                    <a:pt x="52" y="29"/>
                  </a:lnTo>
                  <a:lnTo>
                    <a:pt x="45" y="29"/>
                  </a:lnTo>
                  <a:lnTo>
                    <a:pt x="42" y="30"/>
                  </a:lnTo>
                  <a:lnTo>
                    <a:pt x="40" y="33"/>
                  </a:lnTo>
                  <a:lnTo>
                    <a:pt x="39" y="35"/>
                  </a:lnTo>
                  <a:lnTo>
                    <a:pt x="32" y="45"/>
                  </a:lnTo>
                  <a:lnTo>
                    <a:pt x="31" y="53"/>
                  </a:lnTo>
                  <a:lnTo>
                    <a:pt x="31" y="73"/>
                  </a:lnTo>
                  <a:lnTo>
                    <a:pt x="32" y="79"/>
                  </a:lnTo>
                  <a:lnTo>
                    <a:pt x="39" y="89"/>
                  </a:lnTo>
                  <a:lnTo>
                    <a:pt x="40" y="92"/>
                  </a:lnTo>
                  <a:lnTo>
                    <a:pt x="42" y="94"/>
                  </a:lnTo>
                  <a:lnTo>
                    <a:pt x="45" y="95"/>
                  </a:lnTo>
                  <a:lnTo>
                    <a:pt x="49" y="95"/>
                  </a:lnTo>
                  <a:close/>
                  <a:moveTo>
                    <a:pt x="98" y="64"/>
                  </a:moveTo>
                  <a:lnTo>
                    <a:pt x="97" y="79"/>
                  </a:lnTo>
                  <a:lnTo>
                    <a:pt x="92" y="94"/>
                  </a:lnTo>
                  <a:lnTo>
                    <a:pt x="85" y="107"/>
                  </a:lnTo>
                  <a:lnTo>
                    <a:pt x="75" y="116"/>
                  </a:lnTo>
                  <a:lnTo>
                    <a:pt x="63" y="122"/>
                  </a:lnTo>
                  <a:lnTo>
                    <a:pt x="49" y="124"/>
                  </a:lnTo>
                  <a:lnTo>
                    <a:pt x="35" y="122"/>
                  </a:lnTo>
                  <a:lnTo>
                    <a:pt x="23" y="116"/>
                  </a:lnTo>
                  <a:lnTo>
                    <a:pt x="14" y="107"/>
                  </a:lnTo>
                  <a:lnTo>
                    <a:pt x="6" y="94"/>
                  </a:lnTo>
                  <a:lnTo>
                    <a:pt x="2" y="79"/>
                  </a:lnTo>
                  <a:lnTo>
                    <a:pt x="0" y="64"/>
                  </a:lnTo>
                  <a:lnTo>
                    <a:pt x="2" y="46"/>
                  </a:lnTo>
                  <a:lnTo>
                    <a:pt x="6" y="30"/>
                  </a:lnTo>
                  <a:lnTo>
                    <a:pt x="14" y="17"/>
                  </a:lnTo>
                  <a:lnTo>
                    <a:pt x="23" y="8"/>
                  </a:lnTo>
                  <a:lnTo>
                    <a:pt x="35" y="2"/>
                  </a:lnTo>
                  <a:lnTo>
                    <a:pt x="49" y="0"/>
                  </a:lnTo>
                  <a:lnTo>
                    <a:pt x="63" y="2"/>
                  </a:lnTo>
                  <a:lnTo>
                    <a:pt x="75" y="8"/>
                  </a:lnTo>
                  <a:lnTo>
                    <a:pt x="85" y="17"/>
                  </a:lnTo>
                  <a:lnTo>
                    <a:pt x="92" y="30"/>
                  </a:lnTo>
                  <a:lnTo>
                    <a:pt x="97" y="46"/>
                  </a:lnTo>
                  <a:lnTo>
                    <a:pt x="98" y="6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28" name="Rectangle 28"/>
            <p:cNvSpPr>
              <a:spLocks noChangeArrowheads="1"/>
            </p:cNvSpPr>
            <p:nvPr/>
          </p:nvSpPr>
          <p:spPr bwMode="auto">
            <a:xfrm>
              <a:off x="1115" y="3958"/>
              <a:ext cx="6" cy="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29" name="Freeform 29"/>
            <p:cNvSpPr>
              <a:spLocks/>
            </p:cNvSpPr>
            <p:nvPr/>
          </p:nvSpPr>
          <p:spPr bwMode="auto">
            <a:xfrm>
              <a:off x="1124" y="3972"/>
              <a:ext cx="18" cy="23"/>
            </a:xfrm>
            <a:custGeom>
              <a:avLst/>
              <a:gdLst>
                <a:gd name="T0" fmla="*/ 29 w 92"/>
                <a:gd name="T1" fmla="*/ 117 h 117"/>
                <a:gd name="T2" fmla="*/ 0 w 92"/>
                <a:gd name="T3" fmla="*/ 0 h 117"/>
                <a:gd name="T4" fmla="*/ 31 w 92"/>
                <a:gd name="T5" fmla="*/ 0 h 117"/>
                <a:gd name="T6" fmla="*/ 40 w 92"/>
                <a:gd name="T7" fmla="*/ 54 h 117"/>
                <a:gd name="T8" fmla="*/ 40 w 92"/>
                <a:gd name="T9" fmla="*/ 56 h 117"/>
                <a:gd name="T10" fmla="*/ 42 w 92"/>
                <a:gd name="T11" fmla="*/ 61 h 117"/>
                <a:gd name="T12" fmla="*/ 43 w 92"/>
                <a:gd name="T13" fmla="*/ 65 h 117"/>
                <a:gd name="T14" fmla="*/ 43 w 92"/>
                <a:gd name="T15" fmla="*/ 69 h 117"/>
                <a:gd name="T16" fmla="*/ 44 w 92"/>
                <a:gd name="T17" fmla="*/ 78 h 117"/>
                <a:gd name="T18" fmla="*/ 45 w 92"/>
                <a:gd name="T19" fmla="*/ 89 h 117"/>
                <a:gd name="T20" fmla="*/ 45 w 92"/>
                <a:gd name="T21" fmla="*/ 78 h 117"/>
                <a:gd name="T22" fmla="*/ 49 w 92"/>
                <a:gd name="T23" fmla="*/ 69 h 117"/>
                <a:gd name="T24" fmla="*/ 49 w 92"/>
                <a:gd name="T25" fmla="*/ 54 h 117"/>
                <a:gd name="T26" fmla="*/ 60 w 92"/>
                <a:gd name="T27" fmla="*/ 0 h 117"/>
                <a:gd name="T28" fmla="*/ 92 w 92"/>
                <a:gd name="T29" fmla="*/ 0 h 117"/>
                <a:gd name="T30" fmla="*/ 60 w 92"/>
                <a:gd name="T31" fmla="*/ 117 h 117"/>
                <a:gd name="T32" fmla="*/ 29 w 92"/>
                <a:gd name="T33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2" h="117">
                  <a:moveTo>
                    <a:pt x="29" y="117"/>
                  </a:moveTo>
                  <a:lnTo>
                    <a:pt x="0" y="0"/>
                  </a:lnTo>
                  <a:lnTo>
                    <a:pt x="31" y="0"/>
                  </a:lnTo>
                  <a:lnTo>
                    <a:pt x="40" y="54"/>
                  </a:lnTo>
                  <a:lnTo>
                    <a:pt x="40" y="56"/>
                  </a:lnTo>
                  <a:lnTo>
                    <a:pt x="42" y="61"/>
                  </a:lnTo>
                  <a:lnTo>
                    <a:pt x="43" y="65"/>
                  </a:lnTo>
                  <a:lnTo>
                    <a:pt x="43" y="69"/>
                  </a:lnTo>
                  <a:lnTo>
                    <a:pt x="44" y="78"/>
                  </a:lnTo>
                  <a:lnTo>
                    <a:pt x="45" y="89"/>
                  </a:lnTo>
                  <a:lnTo>
                    <a:pt x="45" y="78"/>
                  </a:lnTo>
                  <a:lnTo>
                    <a:pt x="49" y="69"/>
                  </a:lnTo>
                  <a:lnTo>
                    <a:pt x="49" y="54"/>
                  </a:lnTo>
                  <a:lnTo>
                    <a:pt x="60" y="0"/>
                  </a:lnTo>
                  <a:lnTo>
                    <a:pt x="92" y="0"/>
                  </a:lnTo>
                  <a:lnTo>
                    <a:pt x="60" y="117"/>
                  </a:lnTo>
                  <a:lnTo>
                    <a:pt x="29" y="1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30" name="Freeform 30"/>
            <p:cNvSpPr>
              <a:spLocks noEditPoints="1"/>
            </p:cNvSpPr>
            <p:nvPr/>
          </p:nvSpPr>
          <p:spPr bwMode="auto">
            <a:xfrm>
              <a:off x="1144" y="3961"/>
              <a:ext cx="8" cy="34"/>
            </a:xfrm>
            <a:custGeom>
              <a:avLst/>
              <a:gdLst>
                <a:gd name="T0" fmla="*/ 0 w 38"/>
                <a:gd name="T1" fmla="*/ 20 h 170"/>
                <a:gd name="T2" fmla="*/ 0 w 38"/>
                <a:gd name="T3" fmla="*/ 15 h 170"/>
                <a:gd name="T4" fmla="*/ 1 w 38"/>
                <a:gd name="T5" fmla="*/ 11 h 170"/>
                <a:gd name="T6" fmla="*/ 4 w 38"/>
                <a:gd name="T7" fmla="*/ 9 h 170"/>
                <a:gd name="T8" fmla="*/ 6 w 38"/>
                <a:gd name="T9" fmla="*/ 6 h 170"/>
                <a:gd name="T10" fmla="*/ 8 w 38"/>
                <a:gd name="T11" fmla="*/ 5 h 170"/>
                <a:gd name="T12" fmla="*/ 9 w 38"/>
                <a:gd name="T13" fmla="*/ 2 h 170"/>
                <a:gd name="T14" fmla="*/ 14 w 38"/>
                <a:gd name="T15" fmla="*/ 0 h 170"/>
                <a:gd name="T16" fmla="*/ 17 w 38"/>
                <a:gd name="T17" fmla="*/ 0 h 170"/>
                <a:gd name="T18" fmla="*/ 26 w 38"/>
                <a:gd name="T19" fmla="*/ 2 h 170"/>
                <a:gd name="T20" fmla="*/ 29 w 38"/>
                <a:gd name="T21" fmla="*/ 4 h 170"/>
                <a:gd name="T22" fmla="*/ 32 w 38"/>
                <a:gd name="T23" fmla="*/ 6 h 170"/>
                <a:gd name="T24" fmla="*/ 34 w 38"/>
                <a:gd name="T25" fmla="*/ 9 h 170"/>
                <a:gd name="T26" fmla="*/ 36 w 38"/>
                <a:gd name="T27" fmla="*/ 14 h 170"/>
                <a:gd name="T28" fmla="*/ 38 w 38"/>
                <a:gd name="T29" fmla="*/ 20 h 170"/>
                <a:gd name="T30" fmla="*/ 37 w 38"/>
                <a:gd name="T31" fmla="*/ 24 h 170"/>
                <a:gd name="T32" fmla="*/ 36 w 38"/>
                <a:gd name="T33" fmla="*/ 28 h 170"/>
                <a:gd name="T34" fmla="*/ 32 w 38"/>
                <a:gd name="T35" fmla="*/ 35 h 170"/>
                <a:gd name="T36" fmla="*/ 25 w 38"/>
                <a:gd name="T37" fmla="*/ 38 h 170"/>
                <a:gd name="T38" fmla="*/ 10 w 38"/>
                <a:gd name="T39" fmla="*/ 38 h 170"/>
                <a:gd name="T40" fmla="*/ 8 w 38"/>
                <a:gd name="T41" fmla="*/ 37 h 170"/>
                <a:gd name="T42" fmla="*/ 6 w 38"/>
                <a:gd name="T43" fmla="*/ 35 h 170"/>
                <a:gd name="T44" fmla="*/ 4 w 38"/>
                <a:gd name="T45" fmla="*/ 31 h 170"/>
                <a:gd name="T46" fmla="*/ 1 w 38"/>
                <a:gd name="T47" fmla="*/ 29 h 170"/>
                <a:gd name="T48" fmla="*/ 0 w 38"/>
                <a:gd name="T49" fmla="*/ 26 h 170"/>
                <a:gd name="T50" fmla="*/ 0 w 38"/>
                <a:gd name="T51" fmla="*/ 20 h 170"/>
                <a:gd name="T52" fmla="*/ 4 w 38"/>
                <a:gd name="T53" fmla="*/ 170 h 170"/>
                <a:gd name="T54" fmla="*/ 4 w 38"/>
                <a:gd name="T55" fmla="*/ 53 h 170"/>
                <a:gd name="T56" fmla="*/ 35 w 38"/>
                <a:gd name="T57" fmla="*/ 53 h 170"/>
                <a:gd name="T58" fmla="*/ 35 w 38"/>
                <a:gd name="T59" fmla="*/ 170 h 170"/>
                <a:gd name="T60" fmla="*/ 4 w 38"/>
                <a:gd name="T61" fmla="*/ 17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8" h="170">
                  <a:moveTo>
                    <a:pt x="0" y="20"/>
                  </a:moveTo>
                  <a:lnTo>
                    <a:pt x="0" y="15"/>
                  </a:lnTo>
                  <a:lnTo>
                    <a:pt x="1" y="11"/>
                  </a:lnTo>
                  <a:lnTo>
                    <a:pt x="4" y="9"/>
                  </a:lnTo>
                  <a:lnTo>
                    <a:pt x="6" y="6"/>
                  </a:lnTo>
                  <a:lnTo>
                    <a:pt x="8" y="5"/>
                  </a:lnTo>
                  <a:lnTo>
                    <a:pt x="9" y="2"/>
                  </a:lnTo>
                  <a:lnTo>
                    <a:pt x="14" y="0"/>
                  </a:lnTo>
                  <a:lnTo>
                    <a:pt x="17" y="0"/>
                  </a:lnTo>
                  <a:lnTo>
                    <a:pt x="26" y="2"/>
                  </a:lnTo>
                  <a:lnTo>
                    <a:pt x="29" y="4"/>
                  </a:lnTo>
                  <a:lnTo>
                    <a:pt x="32" y="6"/>
                  </a:lnTo>
                  <a:lnTo>
                    <a:pt x="34" y="9"/>
                  </a:lnTo>
                  <a:lnTo>
                    <a:pt x="36" y="14"/>
                  </a:lnTo>
                  <a:lnTo>
                    <a:pt x="38" y="20"/>
                  </a:lnTo>
                  <a:lnTo>
                    <a:pt x="37" y="24"/>
                  </a:lnTo>
                  <a:lnTo>
                    <a:pt x="36" y="28"/>
                  </a:lnTo>
                  <a:lnTo>
                    <a:pt x="32" y="35"/>
                  </a:lnTo>
                  <a:lnTo>
                    <a:pt x="25" y="38"/>
                  </a:lnTo>
                  <a:lnTo>
                    <a:pt x="10" y="38"/>
                  </a:lnTo>
                  <a:lnTo>
                    <a:pt x="8" y="37"/>
                  </a:lnTo>
                  <a:lnTo>
                    <a:pt x="6" y="35"/>
                  </a:lnTo>
                  <a:lnTo>
                    <a:pt x="4" y="31"/>
                  </a:lnTo>
                  <a:lnTo>
                    <a:pt x="1" y="29"/>
                  </a:lnTo>
                  <a:lnTo>
                    <a:pt x="0" y="26"/>
                  </a:lnTo>
                  <a:lnTo>
                    <a:pt x="0" y="20"/>
                  </a:lnTo>
                  <a:close/>
                  <a:moveTo>
                    <a:pt x="4" y="170"/>
                  </a:moveTo>
                  <a:lnTo>
                    <a:pt x="4" y="53"/>
                  </a:lnTo>
                  <a:lnTo>
                    <a:pt x="35" y="53"/>
                  </a:lnTo>
                  <a:lnTo>
                    <a:pt x="35" y="170"/>
                  </a:lnTo>
                  <a:lnTo>
                    <a:pt x="4" y="17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31" name="Freeform 31"/>
            <p:cNvSpPr>
              <a:spLocks/>
            </p:cNvSpPr>
            <p:nvPr/>
          </p:nvSpPr>
          <p:spPr bwMode="auto">
            <a:xfrm>
              <a:off x="1157" y="3972"/>
              <a:ext cx="27" cy="23"/>
            </a:xfrm>
            <a:custGeom>
              <a:avLst/>
              <a:gdLst>
                <a:gd name="T0" fmla="*/ 0 w 138"/>
                <a:gd name="T1" fmla="*/ 117 h 117"/>
                <a:gd name="T2" fmla="*/ 0 w 138"/>
                <a:gd name="T3" fmla="*/ 0 h 117"/>
                <a:gd name="T4" fmla="*/ 29 w 138"/>
                <a:gd name="T5" fmla="*/ 0 h 117"/>
                <a:gd name="T6" fmla="*/ 29 w 138"/>
                <a:gd name="T7" fmla="*/ 16 h 117"/>
                <a:gd name="T8" fmla="*/ 33 w 138"/>
                <a:gd name="T9" fmla="*/ 11 h 117"/>
                <a:gd name="T10" fmla="*/ 37 w 138"/>
                <a:gd name="T11" fmla="*/ 6 h 117"/>
                <a:gd name="T12" fmla="*/ 43 w 138"/>
                <a:gd name="T13" fmla="*/ 2 h 117"/>
                <a:gd name="T14" fmla="*/ 54 w 138"/>
                <a:gd name="T15" fmla="*/ 0 h 117"/>
                <a:gd name="T16" fmla="*/ 69 w 138"/>
                <a:gd name="T17" fmla="*/ 0 h 117"/>
                <a:gd name="T18" fmla="*/ 72 w 138"/>
                <a:gd name="T19" fmla="*/ 1 h 117"/>
                <a:gd name="T20" fmla="*/ 74 w 138"/>
                <a:gd name="T21" fmla="*/ 2 h 117"/>
                <a:gd name="T22" fmla="*/ 81 w 138"/>
                <a:gd name="T23" fmla="*/ 9 h 117"/>
                <a:gd name="T24" fmla="*/ 82 w 138"/>
                <a:gd name="T25" fmla="*/ 12 h 117"/>
                <a:gd name="T26" fmla="*/ 83 w 138"/>
                <a:gd name="T27" fmla="*/ 16 h 117"/>
                <a:gd name="T28" fmla="*/ 87 w 138"/>
                <a:gd name="T29" fmla="*/ 12 h 117"/>
                <a:gd name="T30" fmla="*/ 91 w 138"/>
                <a:gd name="T31" fmla="*/ 9 h 117"/>
                <a:gd name="T32" fmla="*/ 98 w 138"/>
                <a:gd name="T33" fmla="*/ 2 h 117"/>
                <a:gd name="T34" fmla="*/ 109 w 138"/>
                <a:gd name="T35" fmla="*/ 0 h 117"/>
                <a:gd name="T36" fmla="*/ 114 w 138"/>
                <a:gd name="T37" fmla="*/ 0 h 117"/>
                <a:gd name="T38" fmla="*/ 126 w 138"/>
                <a:gd name="T39" fmla="*/ 2 h 117"/>
                <a:gd name="T40" fmla="*/ 132 w 138"/>
                <a:gd name="T41" fmla="*/ 7 h 117"/>
                <a:gd name="T42" fmla="*/ 136 w 138"/>
                <a:gd name="T43" fmla="*/ 15 h 117"/>
                <a:gd name="T44" fmla="*/ 137 w 138"/>
                <a:gd name="T45" fmla="*/ 27 h 117"/>
                <a:gd name="T46" fmla="*/ 138 w 138"/>
                <a:gd name="T47" fmla="*/ 45 h 117"/>
                <a:gd name="T48" fmla="*/ 138 w 138"/>
                <a:gd name="T49" fmla="*/ 117 h 117"/>
                <a:gd name="T50" fmla="*/ 107 w 138"/>
                <a:gd name="T51" fmla="*/ 117 h 117"/>
                <a:gd name="T52" fmla="*/ 107 w 138"/>
                <a:gd name="T53" fmla="*/ 38 h 117"/>
                <a:gd name="T54" fmla="*/ 106 w 138"/>
                <a:gd name="T55" fmla="*/ 34 h 117"/>
                <a:gd name="T56" fmla="*/ 103 w 138"/>
                <a:gd name="T57" fmla="*/ 31 h 117"/>
                <a:gd name="T58" fmla="*/ 102 w 138"/>
                <a:gd name="T59" fmla="*/ 30 h 117"/>
                <a:gd name="T60" fmla="*/ 98 w 138"/>
                <a:gd name="T61" fmla="*/ 27 h 117"/>
                <a:gd name="T62" fmla="*/ 94 w 138"/>
                <a:gd name="T63" fmla="*/ 27 h 117"/>
                <a:gd name="T64" fmla="*/ 92 w 138"/>
                <a:gd name="T65" fmla="*/ 29 h 117"/>
                <a:gd name="T66" fmla="*/ 87 w 138"/>
                <a:gd name="T67" fmla="*/ 34 h 117"/>
                <a:gd name="T68" fmla="*/ 87 w 138"/>
                <a:gd name="T69" fmla="*/ 35 h 117"/>
                <a:gd name="T70" fmla="*/ 84 w 138"/>
                <a:gd name="T71" fmla="*/ 40 h 117"/>
                <a:gd name="T72" fmla="*/ 83 w 138"/>
                <a:gd name="T73" fmla="*/ 43 h 117"/>
                <a:gd name="T74" fmla="*/ 83 w 138"/>
                <a:gd name="T75" fmla="*/ 117 h 117"/>
                <a:gd name="T76" fmla="*/ 52 w 138"/>
                <a:gd name="T77" fmla="*/ 117 h 117"/>
                <a:gd name="T78" fmla="*/ 52 w 138"/>
                <a:gd name="T79" fmla="*/ 38 h 117"/>
                <a:gd name="T80" fmla="*/ 51 w 138"/>
                <a:gd name="T81" fmla="*/ 34 h 117"/>
                <a:gd name="T82" fmla="*/ 49 w 138"/>
                <a:gd name="T83" fmla="*/ 31 h 117"/>
                <a:gd name="T84" fmla="*/ 46 w 138"/>
                <a:gd name="T85" fmla="*/ 29 h 117"/>
                <a:gd name="T86" fmla="*/ 44 w 138"/>
                <a:gd name="T87" fmla="*/ 27 h 117"/>
                <a:gd name="T88" fmla="*/ 43 w 138"/>
                <a:gd name="T89" fmla="*/ 27 h 117"/>
                <a:gd name="T90" fmla="*/ 36 w 138"/>
                <a:gd name="T91" fmla="*/ 30 h 117"/>
                <a:gd name="T92" fmla="*/ 32 w 138"/>
                <a:gd name="T93" fmla="*/ 39 h 117"/>
                <a:gd name="T94" fmla="*/ 32 w 138"/>
                <a:gd name="T95" fmla="*/ 117 h 117"/>
                <a:gd name="T96" fmla="*/ 0 w 138"/>
                <a:gd name="T9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8" h="117">
                  <a:moveTo>
                    <a:pt x="0" y="117"/>
                  </a:moveTo>
                  <a:lnTo>
                    <a:pt x="0" y="0"/>
                  </a:lnTo>
                  <a:lnTo>
                    <a:pt x="29" y="0"/>
                  </a:lnTo>
                  <a:lnTo>
                    <a:pt x="29" y="16"/>
                  </a:lnTo>
                  <a:lnTo>
                    <a:pt x="33" y="11"/>
                  </a:lnTo>
                  <a:lnTo>
                    <a:pt x="37" y="6"/>
                  </a:lnTo>
                  <a:lnTo>
                    <a:pt x="43" y="2"/>
                  </a:lnTo>
                  <a:lnTo>
                    <a:pt x="54" y="0"/>
                  </a:lnTo>
                  <a:lnTo>
                    <a:pt x="69" y="0"/>
                  </a:lnTo>
                  <a:lnTo>
                    <a:pt x="72" y="1"/>
                  </a:lnTo>
                  <a:lnTo>
                    <a:pt x="74" y="2"/>
                  </a:lnTo>
                  <a:lnTo>
                    <a:pt x="81" y="9"/>
                  </a:lnTo>
                  <a:lnTo>
                    <a:pt x="82" y="12"/>
                  </a:lnTo>
                  <a:lnTo>
                    <a:pt x="83" y="16"/>
                  </a:lnTo>
                  <a:lnTo>
                    <a:pt x="87" y="12"/>
                  </a:lnTo>
                  <a:lnTo>
                    <a:pt x="91" y="9"/>
                  </a:lnTo>
                  <a:lnTo>
                    <a:pt x="98" y="2"/>
                  </a:lnTo>
                  <a:lnTo>
                    <a:pt x="109" y="0"/>
                  </a:lnTo>
                  <a:lnTo>
                    <a:pt x="114" y="0"/>
                  </a:lnTo>
                  <a:lnTo>
                    <a:pt x="126" y="2"/>
                  </a:lnTo>
                  <a:lnTo>
                    <a:pt x="132" y="7"/>
                  </a:lnTo>
                  <a:lnTo>
                    <a:pt x="136" y="15"/>
                  </a:lnTo>
                  <a:lnTo>
                    <a:pt x="137" y="27"/>
                  </a:lnTo>
                  <a:lnTo>
                    <a:pt x="138" y="45"/>
                  </a:lnTo>
                  <a:lnTo>
                    <a:pt x="138" y="117"/>
                  </a:lnTo>
                  <a:lnTo>
                    <a:pt x="107" y="117"/>
                  </a:lnTo>
                  <a:lnTo>
                    <a:pt x="107" y="38"/>
                  </a:lnTo>
                  <a:lnTo>
                    <a:pt x="106" y="34"/>
                  </a:lnTo>
                  <a:lnTo>
                    <a:pt x="103" y="31"/>
                  </a:lnTo>
                  <a:lnTo>
                    <a:pt x="102" y="30"/>
                  </a:lnTo>
                  <a:lnTo>
                    <a:pt x="98" y="27"/>
                  </a:lnTo>
                  <a:lnTo>
                    <a:pt x="94" y="27"/>
                  </a:lnTo>
                  <a:lnTo>
                    <a:pt x="92" y="29"/>
                  </a:lnTo>
                  <a:lnTo>
                    <a:pt x="87" y="34"/>
                  </a:lnTo>
                  <a:lnTo>
                    <a:pt x="87" y="35"/>
                  </a:lnTo>
                  <a:lnTo>
                    <a:pt x="84" y="40"/>
                  </a:lnTo>
                  <a:lnTo>
                    <a:pt x="83" y="43"/>
                  </a:lnTo>
                  <a:lnTo>
                    <a:pt x="83" y="117"/>
                  </a:lnTo>
                  <a:lnTo>
                    <a:pt x="52" y="117"/>
                  </a:lnTo>
                  <a:lnTo>
                    <a:pt x="52" y="38"/>
                  </a:lnTo>
                  <a:lnTo>
                    <a:pt x="51" y="34"/>
                  </a:lnTo>
                  <a:lnTo>
                    <a:pt x="49" y="31"/>
                  </a:lnTo>
                  <a:lnTo>
                    <a:pt x="46" y="29"/>
                  </a:lnTo>
                  <a:lnTo>
                    <a:pt x="44" y="27"/>
                  </a:lnTo>
                  <a:lnTo>
                    <a:pt x="43" y="27"/>
                  </a:lnTo>
                  <a:lnTo>
                    <a:pt x="36" y="30"/>
                  </a:lnTo>
                  <a:lnTo>
                    <a:pt x="32" y="39"/>
                  </a:lnTo>
                  <a:lnTo>
                    <a:pt x="32" y="117"/>
                  </a:lnTo>
                  <a:lnTo>
                    <a:pt x="0" y="1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32" name="Freeform 32"/>
            <p:cNvSpPr>
              <a:spLocks noEditPoints="1"/>
            </p:cNvSpPr>
            <p:nvPr/>
          </p:nvSpPr>
          <p:spPr bwMode="auto">
            <a:xfrm>
              <a:off x="1188" y="3971"/>
              <a:ext cx="19" cy="25"/>
            </a:xfrm>
            <a:custGeom>
              <a:avLst/>
              <a:gdLst>
                <a:gd name="T0" fmla="*/ 66 w 95"/>
                <a:gd name="T1" fmla="*/ 52 h 124"/>
                <a:gd name="T2" fmla="*/ 66 w 95"/>
                <a:gd name="T3" fmla="*/ 42 h 124"/>
                <a:gd name="T4" fmla="*/ 62 w 95"/>
                <a:gd name="T5" fmla="*/ 31 h 124"/>
                <a:gd name="T6" fmla="*/ 60 w 95"/>
                <a:gd name="T7" fmla="*/ 29 h 124"/>
                <a:gd name="T8" fmla="*/ 53 w 95"/>
                <a:gd name="T9" fmla="*/ 27 h 124"/>
                <a:gd name="T10" fmla="*/ 49 w 95"/>
                <a:gd name="T11" fmla="*/ 26 h 124"/>
                <a:gd name="T12" fmla="*/ 45 w 95"/>
                <a:gd name="T13" fmla="*/ 26 h 124"/>
                <a:gd name="T14" fmla="*/ 42 w 95"/>
                <a:gd name="T15" fmla="*/ 27 h 124"/>
                <a:gd name="T16" fmla="*/ 40 w 95"/>
                <a:gd name="T17" fmla="*/ 29 h 124"/>
                <a:gd name="T18" fmla="*/ 39 w 95"/>
                <a:gd name="T19" fmla="*/ 31 h 124"/>
                <a:gd name="T20" fmla="*/ 37 w 95"/>
                <a:gd name="T21" fmla="*/ 35 h 124"/>
                <a:gd name="T22" fmla="*/ 34 w 95"/>
                <a:gd name="T23" fmla="*/ 37 h 124"/>
                <a:gd name="T24" fmla="*/ 32 w 95"/>
                <a:gd name="T25" fmla="*/ 40 h 124"/>
                <a:gd name="T26" fmla="*/ 31 w 95"/>
                <a:gd name="T27" fmla="*/ 44 h 124"/>
                <a:gd name="T28" fmla="*/ 31 w 95"/>
                <a:gd name="T29" fmla="*/ 52 h 124"/>
                <a:gd name="T30" fmla="*/ 66 w 95"/>
                <a:gd name="T31" fmla="*/ 52 h 124"/>
                <a:gd name="T32" fmla="*/ 31 w 95"/>
                <a:gd name="T33" fmla="*/ 73 h 124"/>
                <a:gd name="T34" fmla="*/ 32 w 95"/>
                <a:gd name="T35" fmla="*/ 81 h 124"/>
                <a:gd name="T36" fmla="*/ 34 w 95"/>
                <a:gd name="T37" fmla="*/ 88 h 124"/>
                <a:gd name="T38" fmla="*/ 37 w 95"/>
                <a:gd name="T39" fmla="*/ 93 h 124"/>
                <a:gd name="T40" fmla="*/ 39 w 95"/>
                <a:gd name="T41" fmla="*/ 96 h 124"/>
                <a:gd name="T42" fmla="*/ 40 w 95"/>
                <a:gd name="T43" fmla="*/ 98 h 124"/>
                <a:gd name="T44" fmla="*/ 42 w 95"/>
                <a:gd name="T45" fmla="*/ 100 h 124"/>
                <a:gd name="T46" fmla="*/ 45 w 95"/>
                <a:gd name="T47" fmla="*/ 101 h 124"/>
                <a:gd name="T48" fmla="*/ 52 w 95"/>
                <a:gd name="T49" fmla="*/ 101 h 124"/>
                <a:gd name="T50" fmla="*/ 55 w 95"/>
                <a:gd name="T51" fmla="*/ 100 h 124"/>
                <a:gd name="T52" fmla="*/ 60 w 95"/>
                <a:gd name="T53" fmla="*/ 95 h 124"/>
                <a:gd name="T54" fmla="*/ 60 w 95"/>
                <a:gd name="T55" fmla="*/ 94 h 124"/>
                <a:gd name="T56" fmla="*/ 61 w 95"/>
                <a:gd name="T57" fmla="*/ 93 h 124"/>
                <a:gd name="T58" fmla="*/ 63 w 95"/>
                <a:gd name="T59" fmla="*/ 88 h 124"/>
                <a:gd name="T60" fmla="*/ 66 w 95"/>
                <a:gd name="T61" fmla="*/ 86 h 124"/>
                <a:gd name="T62" fmla="*/ 95 w 95"/>
                <a:gd name="T63" fmla="*/ 86 h 124"/>
                <a:gd name="T64" fmla="*/ 88 w 95"/>
                <a:gd name="T65" fmla="*/ 103 h 124"/>
                <a:gd name="T66" fmla="*/ 77 w 95"/>
                <a:gd name="T67" fmla="*/ 115 h 124"/>
                <a:gd name="T68" fmla="*/ 64 w 95"/>
                <a:gd name="T69" fmla="*/ 122 h 124"/>
                <a:gd name="T70" fmla="*/ 49 w 95"/>
                <a:gd name="T71" fmla="*/ 124 h 124"/>
                <a:gd name="T72" fmla="*/ 34 w 95"/>
                <a:gd name="T73" fmla="*/ 122 h 124"/>
                <a:gd name="T74" fmla="*/ 21 w 95"/>
                <a:gd name="T75" fmla="*/ 116 h 124"/>
                <a:gd name="T76" fmla="*/ 11 w 95"/>
                <a:gd name="T77" fmla="*/ 107 h 124"/>
                <a:gd name="T78" fmla="*/ 4 w 95"/>
                <a:gd name="T79" fmla="*/ 94 h 124"/>
                <a:gd name="T80" fmla="*/ 1 w 95"/>
                <a:gd name="T81" fmla="*/ 79 h 124"/>
                <a:gd name="T82" fmla="*/ 0 w 95"/>
                <a:gd name="T83" fmla="*/ 64 h 124"/>
                <a:gd name="T84" fmla="*/ 1 w 95"/>
                <a:gd name="T85" fmla="*/ 46 h 124"/>
                <a:gd name="T86" fmla="*/ 4 w 95"/>
                <a:gd name="T87" fmla="*/ 30 h 124"/>
                <a:gd name="T88" fmla="*/ 11 w 95"/>
                <a:gd name="T89" fmla="*/ 17 h 124"/>
                <a:gd name="T90" fmla="*/ 21 w 95"/>
                <a:gd name="T91" fmla="*/ 8 h 124"/>
                <a:gd name="T92" fmla="*/ 34 w 95"/>
                <a:gd name="T93" fmla="*/ 2 h 124"/>
                <a:gd name="T94" fmla="*/ 49 w 95"/>
                <a:gd name="T95" fmla="*/ 0 h 124"/>
                <a:gd name="T96" fmla="*/ 62 w 95"/>
                <a:gd name="T97" fmla="*/ 2 h 124"/>
                <a:gd name="T98" fmla="*/ 73 w 95"/>
                <a:gd name="T99" fmla="*/ 8 h 124"/>
                <a:gd name="T100" fmla="*/ 83 w 95"/>
                <a:gd name="T101" fmla="*/ 17 h 124"/>
                <a:gd name="T102" fmla="*/ 90 w 95"/>
                <a:gd name="T103" fmla="*/ 30 h 124"/>
                <a:gd name="T104" fmla="*/ 93 w 95"/>
                <a:gd name="T105" fmla="*/ 46 h 124"/>
                <a:gd name="T106" fmla="*/ 95 w 95"/>
                <a:gd name="T107" fmla="*/ 66 h 124"/>
                <a:gd name="T108" fmla="*/ 95 w 95"/>
                <a:gd name="T109" fmla="*/ 73 h 124"/>
                <a:gd name="T110" fmla="*/ 31 w 95"/>
                <a:gd name="T111" fmla="*/ 73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5" h="124">
                  <a:moveTo>
                    <a:pt x="66" y="52"/>
                  </a:moveTo>
                  <a:lnTo>
                    <a:pt x="66" y="42"/>
                  </a:lnTo>
                  <a:lnTo>
                    <a:pt x="62" y="31"/>
                  </a:lnTo>
                  <a:lnTo>
                    <a:pt x="60" y="29"/>
                  </a:lnTo>
                  <a:lnTo>
                    <a:pt x="53" y="27"/>
                  </a:lnTo>
                  <a:lnTo>
                    <a:pt x="49" y="26"/>
                  </a:lnTo>
                  <a:lnTo>
                    <a:pt x="45" y="26"/>
                  </a:lnTo>
                  <a:lnTo>
                    <a:pt x="42" y="27"/>
                  </a:lnTo>
                  <a:lnTo>
                    <a:pt x="40" y="29"/>
                  </a:lnTo>
                  <a:lnTo>
                    <a:pt x="39" y="31"/>
                  </a:lnTo>
                  <a:lnTo>
                    <a:pt x="37" y="35"/>
                  </a:lnTo>
                  <a:lnTo>
                    <a:pt x="34" y="37"/>
                  </a:lnTo>
                  <a:lnTo>
                    <a:pt x="32" y="40"/>
                  </a:lnTo>
                  <a:lnTo>
                    <a:pt x="31" y="44"/>
                  </a:lnTo>
                  <a:lnTo>
                    <a:pt x="31" y="52"/>
                  </a:lnTo>
                  <a:lnTo>
                    <a:pt x="66" y="52"/>
                  </a:lnTo>
                  <a:close/>
                  <a:moveTo>
                    <a:pt x="31" y="73"/>
                  </a:moveTo>
                  <a:lnTo>
                    <a:pt x="32" y="81"/>
                  </a:lnTo>
                  <a:lnTo>
                    <a:pt x="34" y="88"/>
                  </a:lnTo>
                  <a:lnTo>
                    <a:pt x="37" y="93"/>
                  </a:lnTo>
                  <a:lnTo>
                    <a:pt x="39" y="96"/>
                  </a:lnTo>
                  <a:lnTo>
                    <a:pt x="40" y="98"/>
                  </a:lnTo>
                  <a:lnTo>
                    <a:pt x="42" y="100"/>
                  </a:lnTo>
                  <a:lnTo>
                    <a:pt x="45" y="101"/>
                  </a:lnTo>
                  <a:lnTo>
                    <a:pt x="52" y="101"/>
                  </a:lnTo>
                  <a:lnTo>
                    <a:pt x="55" y="100"/>
                  </a:lnTo>
                  <a:lnTo>
                    <a:pt x="60" y="95"/>
                  </a:lnTo>
                  <a:lnTo>
                    <a:pt x="60" y="94"/>
                  </a:lnTo>
                  <a:lnTo>
                    <a:pt x="61" y="93"/>
                  </a:lnTo>
                  <a:lnTo>
                    <a:pt x="63" y="88"/>
                  </a:lnTo>
                  <a:lnTo>
                    <a:pt x="66" y="86"/>
                  </a:lnTo>
                  <a:lnTo>
                    <a:pt x="95" y="86"/>
                  </a:lnTo>
                  <a:lnTo>
                    <a:pt x="88" y="103"/>
                  </a:lnTo>
                  <a:lnTo>
                    <a:pt x="77" y="115"/>
                  </a:lnTo>
                  <a:lnTo>
                    <a:pt x="64" y="122"/>
                  </a:lnTo>
                  <a:lnTo>
                    <a:pt x="49" y="124"/>
                  </a:lnTo>
                  <a:lnTo>
                    <a:pt x="34" y="122"/>
                  </a:lnTo>
                  <a:lnTo>
                    <a:pt x="21" y="116"/>
                  </a:lnTo>
                  <a:lnTo>
                    <a:pt x="11" y="107"/>
                  </a:lnTo>
                  <a:lnTo>
                    <a:pt x="4" y="94"/>
                  </a:lnTo>
                  <a:lnTo>
                    <a:pt x="1" y="79"/>
                  </a:lnTo>
                  <a:lnTo>
                    <a:pt x="0" y="64"/>
                  </a:lnTo>
                  <a:lnTo>
                    <a:pt x="1" y="46"/>
                  </a:lnTo>
                  <a:lnTo>
                    <a:pt x="4" y="30"/>
                  </a:lnTo>
                  <a:lnTo>
                    <a:pt x="11" y="17"/>
                  </a:lnTo>
                  <a:lnTo>
                    <a:pt x="21" y="8"/>
                  </a:lnTo>
                  <a:lnTo>
                    <a:pt x="34" y="2"/>
                  </a:lnTo>
                  <a:lnTo>
                    <a:pt x="49" y="0"/>
                  </a:lnTo>
                  <a:lnTo>
                    <a:pt x="62" y="2"/>
                  </a:lnTo>
                  <a:lnTo>
                    <a:pt x="73" y="8"/>
                  </a:lnTo>
                  <a:lnTo>
                    <a:pt x="83" y="17"/>
                  </a:lnTo>
                  <a:lnTo>
                    <a:pt x="90" y="30"/>
                  </a:lnTo>
                  <a:lnTo>
                    <a:pt x="93" y="46"/>
                  </a:lnTo>
                  <a:lnTo>
                    <a:pt x="95" y="66"/>
                  </a:lnTo>
                  <a:lnTo>
                    <a:pt x="95" y="73"/>
                  </a:lnTo>
                  <a:lnTo>
                    <a:pt x="31" y="7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33" name="Freeform 33"/>
            <p:cNvSpPr>
              <a:spLocks/>
            </p:cNvSpPr>
            <p:nvPr/>
          </p:nvSpPr>
          <p:spPr bwMode="auto">
            <a:xfrm>
              <a:off x="1210" y="3972"/>
              <a:ext cx="17" cy="23"/>
            </a:xfrm>
            <a:custGeom>
              <a:avLst/>
              <a:gdLst>
                <a:gd name="T0" fmla="*/ 55 w 87"/>
                <a:gd name="T1" fmla="*/ 117 h 117"/>
                <a:gd name="T2" fmla="*/ 55 w 87"/>
                <a:gd name="T3" fmla="*/ 38 h 117"/>
                <a:gd name="T4" fmla="*/ 53 w 87"/>
                <a:gd name="T5" fmla="*/ 31 h 117"/>
                <a:gd name="T6" fmla="*/ 52 w 87"/>
                <a:gd name="T7" fmla="*/ 30 h 117"/>
                <a:gd name="T8" fmla="*/ 47 w 87"/>
                <a:gd name="T9" fmla="*/ 27 h 117"/>
                <a:gd name="T10" fmla="*/ 44 w 87"/>
                <a:gd name="T11" fmla="*/ 27 h 117"/>
                <a:gd name="T12" fmla="*/ 39 w 87"/>
                <a:gd name="T13" fmla="*/ 30 h 117"/>
                <a:gd name="T14" fmla="*/ 35 w 87"/>
                <a:gd name="T15" fmla="*/ 34 h 117"/>
                <a:gd name="T16" fmla="*/ 35 w 87"/>
                <a:gd name="T17" fmla="*/ 35 h 117"/>
                <a:gd name="T18" fmla="*/ 34 w 87"/>
                <a:gd name="T19" fmla="*/ 38 h 117"/>
                <a:gd name="T20" fmla="*/ 34 w 87"/>
                <a:gd name="T21" fmla="*/ 40 h 117"/>
                <a:gd name="T22" fmla="*/ 33 w 87"/>
                <a:gd name="T23" fmla="*/ 43 h 117"/>
                <a:gd name="T24" fmla="*/ 33 w 87"/>
                <a:gd name="T25" fmla="*/ 117 h 117"/>
                <a:gd name="T26" fmla="*/ 0 w 87"/>
                <a:gd name="T27" fmla="*/ 117 h 117"/>
                <a:gd name="T28" fmla="*/ 0 w 87"/>
                <a:gd name="T29" fmla="*/ 0 h 117"/>
                <a:gd name="T30" fmla="*/ 29 w 87"/>
                <a:gd name="T31" fmla="*/ 0 h 117"/>
                <a:gd name="T32" fmla="*/ 29 w 87"/>
                <a:gd name="T33" fmla="*/ 16 h 117"/>
                <a:gd name="T34" fmla="*/ 44 w 87"/>
                <a:gd name="T35" fmla="*/ 2 h 117"/>
                <a:gd name="T36" fmla="*/ 53 w 87"/>
                <a:gd name="T37" fmla="*/ 0 h 117"/>
                <a:gd name="T38" fmla="*/ 64 w 87"/>
                <a:gd name="T39" fmla="*/ 0 h 117"/>
                <a:gd name="T40" fmla="*/ 75 w 87"/>
                <a:gd name="T41" fmla="*/ 1 h 117"/>
                <a:gd name="T42" fmla="*/ 82 w 87"/>
                <a:gd name="T43" fmla="*/ 5 h 117"/>
                <a:gd name="T44" fmla="*/ 86 w 87"/>
                <a:gd name="T45" fmla="*/ 13 h 117"/>
                <a:gd name="T46" fmla="*/ 87 w 87"/>
                <a:gd name="T47" fmla="*/ 23 h 117"/>
                <a:gd name="T48" fmla="*/ 87 w 87"/>
                <a:gd name="T49" fmla="*/ 117 h 117"/>
                <a:gd name="T50" fmla="*/ 55 w 87"/>
                <a:gd name="T51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7" h="117">
                  <a:moveTo>
                    <a:pt x="55" y="117"/>
                  </a:moveTo>
                  <a:lnTo>
                    <a:pt x="55" y="38"/>
                  </a:lnTo>
                  <a:lnTo>
                    <a:pt x="53" y="31"/>
                  </a:lnTo>
                  <a:lnTo>
                    <a:pt x="52" y="30"/>
                  </a:lnTo>
                  <a:lnTo>
                    <a:pt x="47" y="27"/>
                  </a:lnTo>
                  <a:lnTo>
                    <a:pt x="44" y="27"/>
                  </a:lnTo>
                  <a:lnTo>
                    <a:pt x="39" y="30"/>
                  </a:lnTo>
                  <a:lnTo>
                    <a:pt x="35" y="34"/>
                  </a:lnTo>
                  <a:lnTo>
                    <a:pt x="35" y="35"/>
                  </a:lnTo>
                  <a:lnTo>
                    <a:pt x="34" y="38"/>
                  </a:lnTo>
                  <a:lnTo>
                    <a:pt x="34" y="40"/>
                  </a:lnTo>
                  <a:lnTo>
                    <a:pt x="33" y="43"/>
                  </a:lnTo>
                  <a:lnTo>
                    <a:pt x="33" y="117"/>
                  </a:lnTo>
                  <a:lnTo>
                    <a:pt x="0" y="117"/>
                  </a:lnTo>
                  <a:lnTo>
                    <a:pt x="0" y="0"/>
                  </a:lnTo>
                  <a:lnTo>
                    <a:pt x="29" y="0"/>
                  </a:lnTo>
                  <a:lnTo>
                    <a:pt x="29" y="16"/>
                  </a:lnTo>
                  <a:lnTo>
                    <a:pt x="44" y="2"/>
                  </a:lnTo>
                  <a:lnTo>
                    <a:pt x="53" y="0"/>
                  </a:lnTo>
                  <a:lnTo>
                    <a:pt x="64" y="0"/>
                  </a:lnTo>
                  <a:lnTo>
                    <a:pt x="75" y="1"/>
                  </a:lnTo>
                  <a:lnTo>
                    <a:pt x="82" y="5"/>
                  </a:lnTo>
                  <a:lnTo>
                    <a:pt x="86" y="13"/>
                  </a:lnTo>
                  <a:lnTo>
                    <a:pt x="87" y="23"/>
                  </a:lnTo>
                  <a:lnTo>
                    <a:pt x="87" y="117"/>
                  </a:lnTo>
                  <a:lnTo>
                    <a:pt x="55" y="1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34" name="Freeform 34"/>
            <p:cNvSpPr>
              <a:spLocks/>
            </p:cNvSpPr>
            <p:nvPr/>
          </p:nvSpPr>
          <p:spPr bwMode="auto">
            <a:xfrm>
              <a:off x="1230" y="3965"/>
              <a:ext cx="12" cy="30"/>
            </a:xfrm>
            <a:custGeom>
              <a:avLst/>
              <a:gdLst>
                <a:gd name="T0" fmla="*/ 14 w 57"/>
                <a:gd name="T1" fmla="*/ 152 h 152"/>
                <a:gd name="T2" fmla="*/ 14 w 57"/>
                <a:gd name="T3" fmla="*/ 60 h 152"/>
                <a:gd name="T4" fmla="*/ 0 w 57"/>
                <a:gd name="T5" fmla="*/ 60 h 152"/>
                <a:gd name="T6" fmla="*/ 0 w 57"/>
                <a:gd name="T7" fmla="*/ 35 h 152"/>
                <a:gd name="T8" fmla="*/ 14 w 57"/>
                <a:gd name="T9" fmla="*/ 35 h 152"/>
                <a:gd name="T10" fmla="*/ 14 w 57"/>
                <a:gd name="T11" fmla="*/ 0 h 152"/>
                <a:gd name="T12" fmla="*/ 46 w 57"/>
                <a:gd name="T13" fmla="*/ 0 h 152"/>
                <a:gd name="T14" fmla="*/ 46 w 57"/>
                <a:gd name="T15" fmla="*/ 35 h 152"/>
                <a:gd name="T16" fmla="*/ 57 w 57"/>
                <a:gd name="T17" fmla="*/ 35 h 152"/>
                <a:gd name="T18" fmla="*/ 57 w 57"/>
                <a:gd name="T19" fmla="*/ 60 h 152"/>
                <a:gd name="T20" fmla="*/ 46 w 57"/>
                <a:gd name="T21" fmla="*/ 60 h 152"/>
                <a:gd name="T22" fmla="*/ 46 w 57"/>
                <a:gd name="T23" fmla="*/ 152 h 152"/>
                <a:gd name="T24" fmla="*/ 14 w 57"/>
                <a:gd name="T25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" h="152">
                  <a:moveTo>
                    <a:pt x="14" y="152"/>
                  </a:moveTo>
                  <a:lnTo>
                    <a:pt x="14" y="60"/>
                  </a:lnTo>
                  <a:lnTo>
                    <a:pt x="0" y="60"/>
                  </a:lnTo>
                  <a:lnTo>
                    <a:pt x="0" y="35"/>
                  </a:lnTo>
                  <a:lnTo>
                    <a:pt x="14" y="35"/>
                  </a:lnTo>
                  <a:lnTo>
                    <a:pt x="14" y="0"/>
                  </a:lnTo>
                  <a:lnTo>
                    <a:pt x="46" y="0"/>
                  </a:lnTo>
                  <a:lnTo>
                    <a:pt x="46" y="35"/>
                  </a:lnTo>
                  <a:lnTo>
                    <a:pt x="57" y="35"/>
                  </a:lnTo>
                  <a:lnTo>
                    <a:pt x="57" y="60"/>
                  </a:lnTo>
                  <a:lnTo>
                    <a:pt x="46" y="60"/>
                  </a:lnTo>
                  <a:lnTo>
                    <a:pt x="46" y="152"/>
                  </a:lnTo>
                  <a:lnTo>
                    <a:pt x="14" y="15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35" name="Freeform 35"/>
            <p:cNvSpPr>
              <a:spLocks noEditPoints="1"/>
            </p:cNvSpPr>
            <p:nvPr/>
          </p:nvSpPr>
          <p:spPr bwMode="auto">
            <a:xfrm>
              <a:off x="1244" y="3971"/>
              <a:ext cx="20" cy="25"/>
            </a:xfrm>
            <a:custGeom>
              <a:avLst/>
              <a:gdLst>
                <a:gd name="T0" fmla="*/ 52 w 101"/>
                <a:gd name="T1" fmla="*/ 95 h 124"/>
                <a:gd name="T2" fmla="*/ 55 w 101"/>
                <a:gd name="T3" fmla="*/ 95 h 124"/>
                <a:gd name="T4" fmla="*/ 59 w 101"/>
                <a:gd name="T5" fmla="*/ 93 h 124"/>
                <a:gd name="T6" fmla="*/ 61 w 101"/>
                <a:gd name="T7" fmla="*/ 91 h 124"/>
                <a:gd name="T8" fmla="*/ 63 w 101"/>
                <a:gd name="T9" fmla="*/ 86 h 124"/>
                <a:gd name="T10" fmla="*/ 68 w 101"/>
                <a:gd name="T11" fmla="*/ 76 h 124"/>
                <a:gd name="T12" fmla="*/ 69 w 101"/>
                <a:gd name="T13" fmla="*/ 64 h 124"/>
                <a:gd name="T14" fmla="*/ 68 w 101"/>
                <a:gd name="T15" fmla="*/ 53 h 124"/>
                <a:gd name="T16" fmla="*/ 67 w 101"/>
                <a:gd name="T17" fmla="*/ 45 h 124"/>
                <a:gd name="T18" fmla="*/ 61 w 101"/>
                <a:gd name="T19" fmla="*/ 34 h 124"/>
                <a:gd name="T20" fmla="*/ 59 w 101"/>
                <a:gd name="T21" fmla="*/ 31 h 124"/>
                <a:gd name="T22" fmla="*/ 55 w 101"/>
                <a:gd name="T23" fmla="*/ 29 h 124"/>
                <a:gd name="T24" fmla="*/ 49 w 101"/>
                <a:gd name="T25" fmla="*/ 29 h 124"/>
                <a:gd name="T26" fmla="*/ 44 w 101"/>
                <a:gd name="T27" fmla="*/ 30 h 124"/>
                <a:gd name="T28" fmla="*/ 40 w 101"/>
                <a:gd name="T29" fmla="*/ 35 h 124"/>
                <a:gd name="T30" fmla="*/ 38 w 101"/>
                <a:gd name="T31" fmla="*/ 38 h 124"/>
                <a:gd name="T32" fmla="*/ 34 w 101"/>
                <a:gd name="T33" fmla="*/ 45 h 124"/>
                <a:gd name="T34" fmla="*/ 33 w 101"/>
                <a:gd name="T35" fmla="*/ 53 h 124"/>
                <a:gd name="T36" fmla="*/ 32 w 101"/>
                <a:gd name="T37" fmla="*/ 64 h 124"/>
                <a:gd name="T38" fmla="*/ 33 w 101"/>
                <a:gd name="T39" fmla="*/ 76 h 124"/>
                <a:gd name="T40" fmla="*/ 38 w 101"/>
                <a:gd name="T41" fmla="*/ 86 h 124"/>
                <a:gd name="T42" fmla="*/ 40 w 101"/>
                <a:gd name="T43" fmla="*/ 89 h 124"/>
                <a:gd name="T44" fmla="*/ 44 w 101"/>
                <a:gd name="T45" fmla="*/ 94 h 124"/>
                <a:gd name="T46" fmla="*/ 49 w 101"/>
                <a:gd name="T47" fmla="*/ 95 h 124"/>
                <a:gd name="T48" fmla="*/ 52 w 101"/>
                <a:gd name="T49" fmla="*/ 95 h 124"/>
                <a:gd name="T50" fmla="*/ 101 w 101"/>
                <a:gd name="T51" fmla="*/ 64 h 124"/>
                <a:gd name="T52" fmla="*/ 99 w 101"/>
                <a:gd name="T53" fmla="*/ 79 h 124"/>
                <a:gd name="T54" fmla="*/ 93 w 101"/>
                <a:gd name="T55" fmla="*/ 94 h 124"/>
                <a:gd name="T56" fmla="*/ 87 w 101"/>
                <a:gd name="T57" fmla="*/ 107 h 124"/>
                <a:gd name="T58" fmla="*/ 77 w 101"/>
                <a:gd name="T59" fmla="*/ 116 h 124"/>
                <a:gd name="T60" fmla="*/ 65 w 101"/>
                <a:gd name="T61" fmla="*/ 122 h 124"/>
                <a:gd name="T62" fmla="*/ 52 w 101"/>
                <a:gd name="T63" fmla="*/ 124 h 124"/>
                <a:gd name="T64" fmla="*/ 36 w 101"/>
                <a:gd name="T65" fmla="*/ 122 h 124"/>
                <a:gd name="T66" fmla="*/ 24 w 101"/>
                <a:gd name="T67" fmla="*/ 116 h 124"/>
                <a:gd name="T68" fmla="*/ 14 w 101"/>
                <a:gd name="T69" fmla="*/ 107 h 124"/>
                <a:gd name="T70" fmla="*/ 6 w 101"/>
                <a:gd name="T71" fmla="*/ 94 h 124"/>
                <a:gd name="T72" fmla="*/ 2 w 101"/>
                <a:gd name="T73" fmla="*/ 79 h 124"/>
                <a:gd name="T74" fmla="*/ 0 w 101"/>
                <a:gd name="T75" fmla="*/ 64 h 124"/>
                <a:gd name="T76" fmla="*/ 2 w 101"/>
                <a:gd name="T77" fmla="*/ 46 h 124"/>
                <a:gd name="T78" fmla="*/ 6 w 101"/>
                <a:gd name="T79" fmla="*/ 30 h 124"/>
                <a:gd name="T80" fmla="*/ 14 w 101"/>
                <a:gd name="T81" fmla="*/ 17 h 124"/>
                <a:gd name="T82" fmla="*/ 24 w 101"/>
                <a:gd name="T83" fmla="*/ 8 h 124"/>
                <a:gd name="T84" fmla="*/ 36 w 101"/>
                <a:gd name="T85" fmla="*/ 2 h 124"/>
                <a:gd name="T86" fmla="*/ 52 w 101"/>
                <a:gd name="T87" fmla="*/ 0 h 124"/>
                <a:gd name="T88" fmla="*/ 65 w 101"/>
                <a:gd name="T89" fmla="*/ 2 h 124"/>
                <a:gd name="T90" fmla="*/ 77 w 101"/>
                <a:gd name="T91" fmla="*/ 8 h 124"/>
                <a:gd name="T92" fmla="*/ 87 w 101"/>
                <a:gd name="T93" fmla="*/ 17 h 124"/>
                <a:gd name="T94" fmla="*/ 93 w 101"/>
                <a:gd name="T95" fmla="*/ 30 h 124"/>
                <a:gd name="T96" fmla="*/ 99 w 101"/>
                <a:gd name="T97" fmla="*/ 46 h 124"/>
                <a:gd name="T98" fmla="*/ 101 w 101"/>
                <a:gd name="T99" fmla="*/ 6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1" h="124">
                  <a:moveTo>
                    <a:pt x="52" y="95"/>
                  </a:moveTo>
                  <a:lnTo>
                    <a:pt x="55" y="95"/>
                  </a:lnTo>
                  <a:lnTo>
                    <a:pt x="59" y="93"/>
                  </a:lnTo>
                  <a:lnTo>
                    <a:pt x="61" y="91"/>
                  </a:lnTo>
                  <a:lnTo>
                    <a:pt x="63" y="86"/>
                  </a:lnTo>
                  <a:lnTo>
                    <a:pt x="68" y="76"/>
                  </a:lnTo>
                  <a:lnTo>
                    <a:pt x="69" y="64"/>
                  </a:lnTo>
                  <a:lnTo>
                    <a:pt x="68" y="53"/>
                  </a:lnTo>
                  <a:lnTo>
                    <a:pt x="67" y="45"/>
                  </a:lnTo>
                  <a:lnTo>
                    <a:pt x="61" y="34"/>
                  </a:lnTo>
                  <a:lnTo>
                    <a:pt x="59" y="31"/>
                  </a:lnTo>
                  <a:lnTo>
                    <a:pt x="55" y="29"/>
                  </a:lnTo>
                  <a:lnTo>
                    <a:pt x="49" y="29"/>
                  </a:lnTo>
                  <a:lnTo>
                    <a:pt x="44" y="30"/>
                  </a:lnTo>
                  <a:lnTo>
                    <a:pt x="40" y="35"/>
                  </a:lnTo>
                  <a:lnTo>
                    <a:pt x="38" y="38"/>
                  </a:lnTo>
                  <a:lnTo>
                    <a:pt x="34" y="45"/>
                  </a:lnTo>
                  <a:lnTo>
                    <a:pt x="33" y="53"/>
                  </a:lnTo>
                  <a:lnTo>
                    <a:pt x="32" y="64"/>
                  </a:lnTo>
                  <a:lnTo>
                    <a:pt x="33" y="76"/>
                  </a:lnTo>
                  <a:lnTo>
                    <a:pt x="38" y="86"/>
                  </a:lnTo>
                  <a:lnTo>
                    <a:pt x="40" y="89"/>
                  </a:lnTo>
                  <a:lnTo>
                    <a:pt x="44" y="94"/>
                  </a:lnTo>
                  <a:lnTo>
                    <a:pt x="49" y="95"/>
                  </a:lnTo>
                  <a:lnTo>
                    <a:pt x="52" y="95"/>
                  </a:lnTo>
                  <a:close/>
                  <a:moveTo>
                    <a:pt x="101" y="64"/>
                  </a:moveTo>
                  <a:lnTo>
                    <a:pt x="99" y="79"/>
                  </a:lnTo>
                  <a:lnTo>
                    <a:pt x="93" y="94"/>
                  </a:lnTo>
                  <a:lnTo>
                    <a:pt x="87" y="107"/>
                  </a:lnTo>
                  <a:lnTo>
                    <a:pt x="77" y="116"/>
                  </a:lnTo>
                  <a:lnTo>
                    <a:pt x="65" y="122"/>
                  </a:lnTo>
                  <a:lnTo>
                    <a:pt x="52" y="124"/>
                  </a:lnTo>
                  <a:lnTo>
                    <a:pt x="36" y="122"/>
                  </a:lnTo>
                  <a:lnTo>
                    <a:pt x="24" y="116"/>
                  </a:lnTo>
                  <a:lnTo>
                    <a:pt x="14" y="107"/>
                  </a:lnTo>
                  <a:lnTo>
                    <a:pt x="6" y="94"/>
                  </a:lnTo>
                  <a:lnTo>
                    <a:pt x="2" y="79"/>
                  </a:lnTo>
                  <a:lnTo>
                    <a:pt x="0" y="64"/>
                  </a:lnTo>
                  <a:lnTo>
                    <a:pt x="2" y="46"/>
                  </a:lnTo>
                  <a:lnTo>
                    <a:pt x="6" y="30"/>
                  </a:lnTo>
                  <a:lnTo>
                    <a:pt x="14" y="17"/>
                  </a:lnTo>
                  <a:lnTo>
                    <a:pt x="24" y="8"/>
                  </a:lnTo>
                  <a:lnTo>
                    <a:pt x="36" y="2"/>
                  </a:lnTo>
                  <a:lnTo>
                    <a:pt x="52" y="0"/>
                  </a:lnTo>
                  <a:lnTo>
                    <a:pt x="65" y="2"/>
                  </a:lnTo>
                  <a:lnTo>
                    <a:pt x="77" y="8"/>
                  </a:lnTo>
                  <a:lnTo>
                    <a:pt x="87" y="17"/>
                  </a:lnTo>
                  <a:lnTo>
                    <a:pt x="93" y="30"/>
                  </a:lnTo>
                  <a:lnTo>
                    <a:pt x="99" y="46"/>
                  </a:lnTo>
                  <a:lnTo>
                    <a:pt x="101" y="6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36" name="Freeform 36"/>
            <p:cNvSpPr>
              <a:spLocks/>
            </p:cNvSpPr>
            <p:nvPr/>
          </p:nvSpPr>
          <p:spPr bwMode="auto">
            <a:xfrm>
              <a:off x="1276" y="3960"/>
              <a:ext cx="32" cy="35"/>
            </a:xfrm>
            <a:custGeom>
              <a:avLst/>
              <a:gdLst>
                <a:gd name="T0" fmla="*/ 0 w 156"/>
                <a:gd name="T1" fmla="*/ 175 h 175"/>
                <a:gd name="T2" fmla="*/ 17 w 156"/>
                <a:gd name="T3" fmla="*/ 0 h 175"/>
                <a:gd name="T4" fmla="*/ 63 w 156"/>
                <a:gd name="T5" fmla="*/ 0 h 175"/>
                <a:gd name="T6" fmla="*/ 72 w 156"/>
                <a:gd name="T7" fmla="*/ 65 h 175"/>
                <a:gd name="T8" fmla="*/ 74 w 156"/>
                <a:gd name="T9" fmla="*/ 77 h 175"/>
                <a:gd name="T10" fmla="*/ 75 w 156"/>
                <a:gd name="T11" fmla="*/ 87 h 175"/>
                <a:gd name="T12" fmla="*/ 78 w 156"/>
                <a:gd name="T13" fmla="*/ 98 h 175"/>
                <a:gd name="T14" fmla="*/ 78 w 156"/>
                <a:gd name="T15" fmla="*/ 123 h 175"/>
                <a:gd name="T16" fmla="*/ 80 w 156"/>
                <a:gd name="T17" fmla="*/ 109 h 175"/>
                <a:gd name="T18" fmla="*/ 81 w 156"/>
                <a:gd name="T19" fmla="*/ 96 h 175"/>
                <a:gd name="T20" fmla="*/ 83 w 156"/>
                <a:gd name="T21" fmla="*/ 85 h 175"/>
                <a:gd name="T22" fmla="*/ 83 w 156"/>
                <a:gd name="T23" fmla="*/ 74 h 175"/>
                <a:gd name="T24" fmla="*/ 87 w 156"/>
                <a:gd name="T25" fmla="*/ 65 h 175"/>
                <a:gd name="T26" fmla="*/ 95 w 156"/>
                <a:gd name="T27" fmla="*/ 0 h 175"/>
                <a:gd name="T28" fmla="*/ 141 w 156"/>
                <a:gd name="T29" fmla="*/ 0 h 175"/>
                <a:gd name="T30" fmla="*/ 156 w 156"/>
                <a:gd name="T31" fmla="*/ 175 h 175"/>
                <a:gd name="T32" fmla="*/ 121 w 156"/>
                <a:gd name="T33" fmla="*/ 175 h 175"/>
                <a:gd name="T34" fmla="*/ 118 w 156"/>
                <a:gd name="T35" fmla="*/ 94 h 175"/>
                <a:gd name="T36" fmla="*/ 118 w 156"/>
                <a:gd name="T37" fmla="*/ 92 h 175"/>
                <a:gd name="T38" fmla="*/ 116 w 156"/>
                <a:gd name="T39" fmla="*/ 88 h 175"/>
                <a:gd name="T40" fmla="*/ 116 w 156"/>
                <a:gd name="T41" fmla="*/ 31 h 175"/>
                <a:gd name="T42" fmla="*/ 92 w 156"/>
                <a:gd name="T43" fmla="*/ 175 h 175"/>
                <a:gd name="T44" fmla="*/ 66 w 156"/>
                <a:gd name="T45" fmla="*/ 175 h 175"/>
                <a:gd name="T46" fmla="*/ 43 w 156"/>
                <a:gd name="T47" fmla="*/ 31 h 175"/>
                <a:gd name="T48" fmla="*/ 43 w 156"/>
                <a:gd name="T49" fmla="*/ 90 h 175"/>
                <a:gd name="T50" fmla="*/ 41 w 156"/>
                <a:gd name="T51" fmla="*/ 94 h 175"/>
                <a:gd name="T52" fmla="*/ 37 w 156"/>
                <a:gd name="T53" fmla="*/ 175 h 175"/>
                <a:gd name="T54" fmla="*/ 0 w 156"/>
                <a:gd name="T55" fmla="*/ 175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6" h="175">
                  <a:moveTo>
                    <a:pt x="0" y="175"/>
                  </a:moveTo>
                  <a:lnTo>
                    <a:pt x="17" y="0"/>
                  </a:lnTo>
                  <a:lnTo>
                    <a:pt x="63" y="0"/>
                  </a:lnTo>
                  <a:lnTo>
                    <a:pt x="72" y="65"/>
                  </a:lnTo>
                  <a:lnTo>
                    <a:pt x="74" y="77"/>
                  </a:lnTo>
                  <a:lnTo>
                    <a:pt x="75" y="87"/>
                  </a:lnTo>
                  <a:lnTo>
                    <a:pt x="78" y="98"/>
                  </a:lnTo>
                  <a:lnTo>
                    <a:pt x="78" y="123"/>
                  </a:lnTo>
                  <a:lnTo>
                    <a:pt x="80" y="109"/>
                  </a:lnTo>
                  <a:lnTo>
                    <a:pt x="81" y="96"/>
                  </a:lnTo>
                  <a:lnTo>
                    <a:pt x="83" y="85"/>
                  </a:lnTo>
                  <a:lnTo>
                    <a:pt x="83" y="74"/>
                  </a:lnTo>
                  <a:lnTo>
                    <a:pt x="87" y="65"/>
                  </a:lnTo>
                  <a:lnTo>
                    <a:pt x="95" y="0"/>
                  </a:lnTo>
                  <a:lnTo>
                    <a:pt x="141" y="0"/>
                  </a:lnTo>
                  <a:lnTo>
                    <a:pt x="156" y="175"/>
                  </a:lnTo>
                  <a:lnTo>
                    <a:pt x="121" y="175"/>
                  </a:lnTo>
                  <a:lnTo>
                    <a:pt x="118" y="94"/>
                  </a:lnTo>
                  <a:lnTo>
                    <a:pt x="118" y="92"/>
                  </a:lnTo>
                  <a:lnTo>
                    <a:pt x="116" y="88"/>
                  </a:lnTo>
                  <a:lnTo>
                    <a:pt x="116" y="31"/>
                  </a:lnTo>
                  <a:lnTo>
                    <a:pt x="92" y="175"/>
                  </a:lnTo>
                  <a:lnTo>
                    <a:pt x="66" y="175"/>
                  </a:lnTo>
                  <a:lnTo>
                    <a:pt x="43" y="31"/>
                  </a:lnTo>
                  <a:lnTo>
                    <a:pt x="43" y="90"/>
                  </a:lnTo>
                  <a:lnTo>
                    <a:pt x="41" y="94"/>
                  </a:lnTo>
                  <a:lnTo>
                    <a:pt x="37" y="175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37" name="Freeform 37"/>
            <p:cNvSpPr>
              <a:spLocks noEditPoints="1"/>
            </p:cNvSpPr>
            <p:nvPr/>
          </p:nvSpPr>
          <p:spPr bwMode="auto">
            <a:xfrm>
              <a:off x="1311" y="3961"/>
              <a:ext cx="7" cy="34"/>
            </a:xfrm>
            <a:custGeom>
              <a:avLst/>
              <a:gdLst>
                <a:gd name="T0" fmla="*/ 0 w 38"/>
                <a:gd name="T1" fmla="*/ 20 h 170"/>
                <a:gd name="T2" fmla="*/ 0 w 38"/>
                <a:gd name="T3" fmla="*/ 15 h 170"/>
                <a:gd name="T4" fmla="*/ 2 w 38"/>
                <a:gd name="T5" fmla="*/ 11 h 170"/>
                <a:gd name="T6" fmla="*/ 4 w 38"/>
                <a:gd name="T7" fmla="*/ 9 h 170"/>
                <a:gd name="T8" fmla="*/ 6 w 38"/>
                <a:gd name="T9" fmla="*/ 6 h 170"/>
                <a:gd name="T10" fmla="*/ 8 w 38"/>
                <a:gd name="T11" fmla="*/ 4 h 170"/>
                <a:gd name="T12" fmla="*/ 18 w 38"/>
                <a:gd name="T13" fmla="*/ 0 h 170"/>
                <a:gd name="T14" fmla="*/ 23 w 38"/>
                <a:gd name="T15" fmla="*/ 1 h 170"/>
                <a:gd name="T16" fmla="*/ 29 w 38"/>
                <a:gd name="T17" fmla="*/ 4 h 170"/>
                <a:gd name="T18" fmla="*/ 33 w 38"/>
                <a:gd name="T19" fmla="*/ 6 h 170"/>
                <a:gd name="T20" fmla="*/ 35 w 38"/>
                <a:gd name="T21" fmla="*/ 9 h 170"/>
                <a:gd name="T22" fmla="*/ 36 w 38"/>
                <a:gd name="T23" fmla="*/ 14 h 170"/>
                <a:gd name="T24" fmla="*/ 38 w 38"/>
                <a:gd name="T25" fmla="*/ 17 h 170"/>
                <a:gd name="T26" fmla="*/ 38 w 38"/>
                <a:gd name="T27" fmla="*/ 24 h 170"/>
                <a:gd name="T28" fmla="*/ 36 w 38"/>
                <a:gd name="T29" fmla="*/ 28 h 170"/>
                <a:gd name="T30" fmla="*/ 35 w 38"/>
                <a:gd name="T31" fmla="*/ 31 h 170"/>
                <a:gd name="T32" fmla="*/ 33 w 38"/>
                <a:gd name="T33" fmla="*/ 35 h 170"/>
                <a:gd name="T34" fmla="*/ 29 w 38"/>
                <a:gd name="T35" fmla="*/ 37 h 170"/>
                <a:gd name="T36" fmla="*/ 26 w 38"/>
                <a:gd name="T37" fmla="*/ 38 h 170"/>
                <a:gd name="T38" fmla="*/ 12 w 38"/>
                <a:gd name="T39" fmla="*/ 38 h 170"/>
                <a:gd name="T40" fmla="*/ 8 w 38"/>
                <a:gd name="T41" fmla="*/ 37 h 170"/>
                <a:gd name="T42" fmla="*/ 6 w 38"/>
                <a:gd name="T43" fmla="*/ 35 h 170"/>
                <a:gd name="T44" fmla="*/ 4 w 38"/>
                <a:gd name="T45" fmla="*/ 31 h 170"/>
                <a:gd name="T46" fmla="*/ 2 w 38"/>
                <a:gd name="T47" fmla="*/ 29 h 170"/>
                <a:gd name="T48" fmla="*/ 0 w 38"/>
                <a:gd name="T49" fmla="*/ 26 h 170"/>
                <a:gd name="T50" fmla="*/ 0 w 38"/>
                <a:gd name="T51" fmla="*/ 20 h 170"/>
                <a:gd name="T52" fmla="*/ 4 w 38"/>
                <a:gd name="T53" fmla="*/ 170 h 170"/>
                <a:gd name="T54" fmla="*/ 4 w 38"/>
                <a:gd name="T55" fmla="*/ 53 h 170"/>
                <a:gd name="T56" fmla="*/ 35 w 38"/>
                <a:gd name="T57" fmla="*/ 53 h 170"/>
                <a:gd name="T58" fmla="*/ 35 w 38"/>
                <a:gd name="T59" fmla="*/ 170 h 170"/>
                <a:gd name="T60" fmla="*/ 4 w 38"/>
                <a:gd name="T61" fmla="*/ 17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8" h="170">
                  <a:moveTo>
                    <a:pt x="0" y="20"/>
                  </a:moveTo>
                  <a:lnTo>
                    <a:pt x="0" y="15"/>
                  </a:lnTo>
                  <a:lnTo>
                    <a:pt x="2" y="11"/>
                  </a:lnTo>
                  <a:lnTo>
                    <a:pt x="4" y="9"/>
                  </a:lnTo>
                  <a:lnTo>
                    <a:pt x="6" y="6"/>
                  </a:lnTo>
                  <a:lnTo>
                    <a:pt x="8" y="4"/>
                  </a:lnTo>
                  <a:lnTo>
                    <a:pt x="18" y="0"/>
                  </a:lnTo>
                  <a:lnTo>
                    <a:pt x="23" y="1"/>
                  </a:lnTo>
                  <a:lnTo>
                    <a:pt x="29" y="4"/>
                  </a:lnTo>
                  <a:lnTo>
                    <a:pt x="33" y="6"/>
                  </a:lnTo>
                  <a:lnTo>
                    <a:pt x="35" y="9"/>
                  </a:lnTo>
                  <a:lnTo>
                    <a:pt x="36" y="14"/>
                  </a:lnTo>
                  <a:lnTo>
                    <a:pt x="38" y="17"/>
                  </a:lnTo>
                  <a:lnTo>
                    <a:pt x="38" y="24"/>
                  </a:lnTo>
                  <a:lnTo>
                    <a:pt x="36" y="28"/>
                  </a:lnTo>
                  <a:lnTo>
                    <a:pt x="35" y="31"/>
                  </a:lnTo>
                  <a:lnTo>
                    <a:pt x="33" y="35"/>
                  </a:lnTo>
                  <a:lnTo>
                    <a:pt x="29" y="37"/>
                  </a:lnTo>
                  <a:lnTo>
                    <a:pt x="26" y="38"/>
                  </a:lnTo>
                  <a:lnTo>
                    <a:pt x="12" y="38"/>
                  </a:lnTo>
                  <a:lnTo>
                    <a:pt x="8" y="37"/>
                  </a:lnTo>
                  <a:lnTo>
                    <a:pt x="6" y="35"/>
                  </a:lnTo>
                  <a:lnTo>
                    <a:pt x="4" y="31"/>
                  </a:lnTo>
                  <a:lnTo>
                    <a:pt x="2" y="29"/>
                  </a:lnTo>
                  <a:lnTo>
                    <a:pt x="0" y="26"/>
                  </a:lnTo>
                  <a:lnTo>
                    <a:pt x="0" y="20"/>
                  </a:lnTo>
                  <a:close/>
                  <a:moveTo>
                    <a:pt x="4" y="170"/>
                  </a:moveTo>
                  <a:lnTo>
                    <a:pt x="4" y="53"/>
                  </a:lnTo>
                  <a:lnTo>
                    <a:pt x="35" y="53"/>
                  </a:lnTo>
                  <a:lnTo>
                    <a:pt x="35" y="170"/>
                  </a:lnTo>
                  <a:lnTo>
                    <a:pt x="4" y="17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38" name="Freeform 38"/>
            <p:cNvSpPr>
              <a:spLocks/>
            </p:cNvSpPr>
            <p:nvPr/>
          </p:nvSpPr>
          <p:spPr bwMode="auto">
            <a:xfrm>
              <a:off x="1322" y="3972"/>
              <a:ext cx="18" cy="23"/>
            </a:xfrm>
            <a:custGeom>
              <a:avLst/>
              <a:gdLst>
                <a:gd name="T0" fmla="*/ 58 w 90"/>
                <a:gd name="T1" fmla="*/ 117 h 117"/>
                <a:gd name="T2" fmla="*/ 58 w 90"/>
                <a:gd name="T3" fmla="*/ 41 h 117"/>
                <a:gd name="T4" fmla="*/ 57 w 90"/>
                <a:gd name="T5" fmla="*/ 38 h 117"/>
                <a:gd name="T6" fmla="*/ 55 w 90"/>
                <a:gd name="T7" fmla="*/ 34 h 117"/>
                <a:gd name="T8" fmla="*/ 55 w 90"/>
                <a:gd name="T9" fmla="*/ 31 h 117"/>
                <a:gd name="T10" fmla="*/ 53 w 90"/>
                <a:gd name="T11" fmla="*/ 31 h 117"/>
                <a:gd name="T12" fmla="*/ 51 w 90"/>
                <a:gd name="T13" fmla="*/ 30 h 117"/>
                <a:gd name="T14" fmla="*/ 48 w 90"/>
                <a:gd name="T15" fmla="*/ 27 h 117"/>
                <a:gd name="T16" fmla="*/ 43 w 90"/>
                <a:gd name="T17" fmla="*/ 27 h 117"/>
                <a:gd name="T18" fmla="*/ 41 w 90"/>
                <a:gd name="T19" fmla="*/ 29 h 117"/>
                <a:gd name="T20" fmla="*/ 40 w 90"/>
                <a:gd name="T21" fmla="*/ 31 h 117"/>
                <a:gd name="T22" fmla="*/ 38 w 90"/>
                <a:gd name="T23" fmla="*/ 32 h 117"/>
                <a:gd name="T24" fmla="*/ 38 w 90"/>
                <a:gd name="T25" fmla="*/ 34 h 117"/>
                <a:gd name="T26" fmla="*/ 36 w 90"/>
                <a:gd name="T27" fmla="*/ 36 h 117"/>
                <a:gd name="T28" fmla="*/ 35 w 90"/>
                <a:gd name="T29" fmla="*/ 39 h 117"/>
                <a:gd name="T30" fmla="*/ 35 w 90"/>
                <a:gd name="T31" fmla="*/ 117 h 117"/>
                <a:gd name="T32" fmla="*/ 0 w 90"/>
                <a:gd name="T33" fmla="*/ 117 h 117"/>
                <a:gd name="T34" fmla="*/ 0 w 90"/>
                <a:gd name="T35" fmla="*/ 0 h 117"/>
                <a:gd name="T36" fmla="*/ 32 w 90"/>
                <a:gd name="T37" fmla="*/ 0 h 117"/>
                <a:gd name="T38" fmla="*/ 32 w 90"/>
                <a:gd name="T39" fmla="*/ 16 h 117"/>
                <a:gd name="T40" fmla="*/ 46 w 90"/>
                <a:gd name="T41" fmla="*/ 2 h 117"/>
                <a:gd name="T42" fmla="*/ 55 w 90"/>
                <a:gd name="T43" fmla="*/ 0 h 117"/>
                <a:gd name="T44" fmla="*/ 64 w 90"/>
                <a:gd name="T45" fmla="*/ 0 h 117"/>
                <a:gd name="T46" fmla="*/ 73 w 90"/>
                <a:gd name="T47" fmla="*/ 1 h 117"/>
                <a:gd name="T48" fmla="*/ 80 w 90"/>
                <a:gd name="T49" fmla="*/ 2 h 117"/>
                <a:gd name="T50" fmla="*/ 84 w 90"/>
                <a:gd name="T51" fmla="*/ 5 h 117"/>
                <a:gd name="T52" fmla="*/ 86 w 90"/>
                <a:gd name="T53" fmla="*/ 13 h 117"/>
                <a:gd name="T54" fmla="*/ 89 w 90"/>
                <a:gd name="T55" fmla="*/ 23 h 117"/>
                <a:gd name="T56" fmla="*/ 90 w 90"/>
                <a:gd name="T57" fmla="*/ 36 h 117"/>
                <a:gd name="T58" fmla="*/ 90 w 90"/>
                <a:gd name="T59" fmla="*/ 117 h 117"/>
                <a:gd name="T60" fmla="*/ 58 w 90"/>
                <a:gd name="T61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0" h="117">
                  <a:moveTo>
                    <a:pt x="58" y="117"/>
                  </a:moveTo>
                  <a:lnTo>
                    <a:pt x="58" y="41"/>
                  </a:lnTo>
                  <a:lnTo>
                    <a:pt x="57" y="38"/>
                  </a:lnTo>
                  <a:lnTo>
                    <a:pt x="55" y="34"/>
                  </a:lnTo>
                  <a:lnTo>
                    <a:pt x="55" y="31"/>
                  </a:lnTo>
                  <a:lnTo>
                    <a:pt x="53" y="31"/>
                  </a:lnTo>
                  <a:lnTo>
                    <a:pt x="51" y="30"/>
                  </a:lnTo>
                  <a:lnTo>
                    <a:pt x="48" y="27"/>
                  </a:lnTo>
                  <a:lnTo>
                    <a:pt x="43" y="27"/>
                  </a:lnTo>
                  <a:lnTo>
                    <a:pt x="41" y="29"/>
                  </a:lnTo>
                  <a:lnTo>
                    <a:pt x="40" y="31"/>
                  </a:lnTo>
                  <a:lnTo>
                    <a:pt x="38" y="32"/>
                  </a:lnTo>
                  <a:lnTo>
                    <a:pt x="38" y="34"/>
                  </a:lnTo>
                  <a:lnTo>
                    <a:pt x="36" y="36"/>
                  </a:lnTo>
                  <a:lnTo>
                    <a:pt x="35" y="39"/>
                  </a:lnTo>
                  <a:lnTo>
                    <a:pt x="35" y="117"/>
                  </a:lnTo>
                  <a:lnTo>
                    <a:pt x="0" y="117"/>
                  </a:lnTo>
                  <a:lnTo>
                    <a:pt x="0" y="0"/>
                  </a:lnTo>
                  <a:lnTo>
                    <a:pt x="32" y="0"/>
                  </a:lnTo>
                  <a:lnTo>
                    <a:pt x="32" y="16"/>
                  </a:lnTo>
                  <a:lnTo>
                    <a:pt x="46" y="2"/>
                  </a:lnTo>
                  <a:lnTo>
                    <a:pt x="55" y="0"/>
                  </a:lnTo>
                  <a:lnTo>
                    <a:pt x="64" y="0"/>
                  </a:lnTo>
                  <a:lnTo>
                    <a:pt x="73" y="1"/>
                  </a:lnTo>
                  <a:lnTo>
                    <a:pt x="80" y="2"/>
                  </a:lnTo>
                  <a:lnTo>
                    <a:pt x="84" y="5"/>
                  </a:lnTo>
                  <a:lnTo>
                    <a:pt x="86" y="13"/>
                  </a:lnTo>
                  <a:lnTo>
                    <a:pt x="89" y="23"/>
                  </a:lnTo>
                  <a:lnTo>
                    <a:pt x="90" y="36"/>
                  </a:lnTo>
                  <a:lnTo>
                    <a:pt x="90" y="117"/>
                  </a:lnTo>
                  <a:lnTo>
                    <a:pt x="58" y="1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39" name="Freeform 39"/>
            <p:cNvSpPr>
              <a:spLocks noEditPoints="1"/>
            </p:cNvSpPr>
            <p:nvPr/>
          </p:nvSpPr>
          <p:spPr bwMode="auto">
            <a:xfrm>
              <a:off x="1344" y="3971"/>
              <a:ext cx="19" cy="25"/>
            </a:xfrm>
            <a:custGeom>
              <a:avLst/>
              <a:gdLst>
                <a:gd name="T0" fmla="*/ 65 w 94"/>
                <a:gd name="T1" fmla="*/ 52 h 124"/>
                <a:gd name="T2" fmla="*/ 65 w 94"/>
                <a:gd name="T3" fmla="*/ 45 h 124"/>
                <a:gd name="T4" fmla="*/ 64 w 94"/>
                <a:gd name="T5" fmla="*/ 38 h 124"/>
                <a:gd name="T6" fmla="*/ 60 w 94"/>
                <a:gd name="T7" fmla="*/ 31 h 124"/>
                <a:gd name="T8" fmla="*/ 59 w 94"/>
                <a:gd name="T9" fmla="*/ 30 h 124"/>
                <a:gd name="T10" fmla="*/ 58 w 94"/>
                <a:gd name="T11" fmla="*/ 28 h 124"/>
                <a:gd name="T12" fmla="*/ 51 w 94"/>
                <a:gd name="T13" fmla="*/ 26 h 124"/>
                <a:gd name="T14" fmla="*/ 44 w 94"/>
                <a:gd name="T15" fmla="*/ 26 h 124"/>
                <a:gd name="T16" fmla="*/ 42 w 94"/>
                <a:gd name="T17" fmla="*/ 27 h 124"/>
                <a:gd name="T18" fmla="*/ 40 w 94"/>
                <a:gd name="T19" fmla="*/ 29 h 124"/>
                <a:gd name="T20" fmla="*/ 39 w 94"/>
                <a:gd name="T21" fmla="*/ 31 h 124"/>
                <a:gd name="T22" fmla="*/ 36 w 94"/>
                <a:gd name="T23" fmla="*/ 35 h 124"/>
                <a:gd name="T24" fmla="*/ 34 w 94"/>
                <a:gd name="T25" fmla="*/ 37 h 124"/>
                <a:gd name="T26" fmla="*/ 32 w 94"/>
                <a:gd name="T27" fmla="*/ 40 h 124"/>
                <a:gd name="T28" fmla="*/ 31 w 94"/>
                <a:gd name="T29" fmla="*/ 44 h 124"/>
                <a:gd name="T30" fmla="*/ 31 w 94"/>
                <a:gd name="T31" fmla="*/ 52 h 124"/>
                <a:gd name="T32" fmla="*/ 65 w 94"/>
                <a:gd name="T33" fmla="*/ 52 h 124"/>
                <a:gd name="T34" fmla="*/ 31 w 94"/>
                <a:gd name="T35" fmla="*/ 73 h 124"/>
                <a:gd name="T36" fmla="*/ 32 w 94"/>
                <a:gd name="T37" fmla="*/ 81 h 124"/>
                <a:gd name="T38" fmla="*/ 34 w 94"/>
                <a:gd name="T39" fmla="*/ 88 h 124"/>
                <a:gd name="T40" fmla="*/ 36 w 94"/>
                <a:gd name="T41" fmla="*/ 93 h 124"/>
                <a:gd name="T42" fmla="*/ 39 w 94"/>
                <a:gd name="T43" fmla="*/ 96 h 124"/>
                <a:gd name="T44" fmla="*/ 41 w 94"/>
                <a:gd name="T45" fmla="*/ 98 h 124"/>
                <a:gd name="T46" fmla="*/ 44 w 94"/>
                <a:gd name="T47" fmla="*/ 101 h 124"/>
                <a:gd name="T48" fmla="*/ 51 w 94"/>
                <a:gd name="T49" fmla="*/ 101 h 124"/>
                <a:gd name="T50" fmla="*/ 54 w 94"/>
                <a:gd name="T51" fmla="*/ 100 h 124"/>
                <a:gd name="T52" fmla="*/ 56 w 94"/>
                <a:gd name="T53" fmla="*/ 98 h 124"/>
                <a:gd name="T54" fmla="*/ 60 w 94"/>
                <a:gd name="T55" fmla="*/ 95 h 124"/>
                <a:gd name="T56" fmla="*/ 60 w 94"/>
                <a:gd name="T57" fmla="*/ 94 h 124"/>
                <a:gd name="T58" fmla="*/ 61 w 94"/>
                <a:gd name="T59" fmla="*/ 93 h 124"/>
                <a:gd name="T60" fmla="*/ 63 w 94"/>
                <a:gd name="T61" fmla="*/ 88 h 124"/>
                <a:gd name="T62" fmla="*/ 65 w 94"/>
                <a:gd name="T63" fmla="*/ 86 h 124"/>
                <a:gd name="T64" fmla="*/ 94 w 94"/>
                <a:gd name="T65" fmla="*/ 86 h 124"/>
                <a:gd name="T66" fmla="*/ 88 w 94"/>
                <a:gd name="T67" fmla="*/ 103 h 124"/>
                <a:gd name="T68" fmla="*/ 77 w 94"/>
                <a:gd name="T69" fmla="*/ 115 h 124"/>
                <a:gd name="T70" fmla="*/ 68 w 94"/>
                <a:gd name="T71" fmla="*/ 120 h 124"/>
                <a:gd name="T72" fmla="*/ 59 w 94"/>
                <a:gd name="T73" fmla="*/ 123 h 124"/>
                <a:gd name="T74" fmla="*/ 48 w 94"/>
                <a:gd name="T75" fmla="*/ 124 h 124"/>
                <a:gd name="T76" fmla="*/ 34 w 94"/>
                <a:gd name="T77" fmla="*/ 122 h 124"/>
                <a:gd name="T78" fmla="*/ 21 w 94"/>
                <a:gd name="T79" fmla="*/ 116 h 124"/>
                <a:gd name="T80" fmla="*/ 11 w 94"/>
                <a:gd name="T81" fmla="*/ 107 h 124"/>
                <a:gd name="T82" fmla="*/ 4 w 94"/>
                <a:gd name="T83" fmla="*/ 94 h 124"/>
                <a:gd name="T84" fmla="*/ 1 w 94"/>
                <a:gd name="T85" fmla="*/ 79 h 124"/>
                <a:gd name="T86" fmla="*/ 0 w 94"/>
                <a:gd name="T87" fmla="*/ 64 h 124"/>
                <a:gd name="T88" fmla="*/ 1 w 94"/>
                <a:gd name="T89" fmla="*/ 46 h 124"/>
                <a:gd name="T90" fmla="*/ 4 w 94"/>
                <a:gd name="T91" fmla="*/ 30 h 124"/>
                <a:gd name="T92" fmla="*/ 11 w 94"/>
                <a:gd name="T93" fmla="*/ 17 h 124"/>
                <a:gd name="T94" fmla="*/ 21 w 94"/>
                <a:gd name="T95" fmla="*/ 8 h 124"/>
                <a:gd name="T96" fmla="*/ 34 w 94"/>
                <a:gd name="T97" fmla="*/ 2 h 124"/>
                <a:gd name="T98" fmla="*/ 48 w 94"/>
                <a:gd name="T99" fmla="*/ 0 h 124"/>
                <a:gd name="T100" fmla="*/ 61 w 94"/>
                <a:gd name="T101" fmla="*/ 2 h 124"/>
                <a:gd name="T102" fmla="*/ 73 w 94"/>
                <a:gd name="T103" fmla="*/ 8 h 124"/>
                <a:gd name="T104" fmla="*/ 82 w 94"/>
                <a:gd name="T105" fmla="*/ 17 h 124"/>
                <a:gd name="T106" fmla="*/ 89 w 94"/>
                <a:gd name="T107" fmla="*/ 30 h 124"/>
                <a:gd name="T108" fmla="*/ 93 w 94"/>
                <a:gd name="T109" fmla="*/ 46 h 124"/>
                <a:gd name="T110" fmla="*/ 94 w 94"/>
                <a:gd name="T111" fmla="*/ 66 h 124"/>
                <a:gd name="T112" fmla="*/ 94 w 94"/>
                <a:gd name="T113" fmla="*/ 73 h 124"/>
                <a:gd name="T114" fmla="*/ 31 w 94"/>
                <a:gd name="T115" fmla="*/ 73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94" h="124">
                  <a:moveTo>
                    <a:pt x="65" y="52"/>
                  </a:moveTo>
                  <a:lnTo>
                    <a:pt x="65" y="45"/>
                  </a:lnTo>
                  <a:lnTo>
                    <a:pt x="64" y="38"/>
                  </a:lnTo>
                  <a:lnTo>
                    <a:pt x="60" y="31"/>
                  </a:lnTo>
                  <a:lnTo>
                    <a:pt x="59" y="30"/>
                  </a:lnTo>
                  <a:lnTo>
                    <a:pt x="58" y="28"/>
                  </a:lnTo>
                  <a:lnTo>
                    <a:pt x="51" y="26"/>
                  </a:lnTo>
                  <a:lnTo>
                    <a:pt x="44" y="26"/>
                  </a:lnTo>
                  <a:lnTo>
                    <a:pt x="42" y="27"/>
                  </a:lnTo>
                  <a:lnTo>
                    <a:pt x="40" y="29"/>
                  </a:lnTo>
                  <a:lnTo>
                    <a:pt x="39" y="31"/>
                  </a:lnTo>
                  <a:lnTo>
                    <a:pt x="36" y="35"/>
                  </a:lnTo>
                  <a:lnTo>
                    <a:pt x="34" y="37"/>
                  </a:lnTo>
                  <a:lnTo>
                    <a:pt x="32" y="40"/>
                  </a:lnTo>
                  <a:lnTo>
                    <a:pt x="31" y="44"/>
                  </a:lnTo>
                  <a:lnTo>
                    <a:pt x="31" y="52"/>
                  </a:lnTo>
                  <a:lnTo>
                    <a:pt x="65" y="52"/>
                  </a:lnTo>
                  <a:close/>
                  <a:moveTo>
                    <a:pt x="31" y="73"/>
                  </a:moveTo>
                  <a:lnTo>
                    <a:pt x="32" y="81"/>
                  </a:lnTo>
                  <a:lnTo>
                    <a:pt x="34" y="88"/>
                  </a:lnTo>
                  <a:lnTo>
                    <a:pt x="36" y="93"/>
                  </a:lnTo>
                  <a:lnTo>
                    <a:pt x="39" y="96"/>
                  </a:lnTo>
                  <a:lnTo>
                    <a:pt x="41" y="98"/>
                  </a:lnTo>
                  <a:lnTo>
                    <a:pt x="44" y="101"/>
                  </a:lnTo>
                  <a:lnTo>
                    <a:pt x="51" y="101"/>
                  </a:lnTo>
                  <a:lnTo>
                    <a:pt x="54" y="100"/>
                  </a:lnTo>
                  <a:lnTo>
                    <a:pt x="56" y="98"/>
                  </a:lnTo>
                  <a:lnTo>
                    <a:pt x="60" y="95"/>
                  </a:lnTo>
                  <a:lnTo>
                    <a:pt x="60" y="94"/>
                  </a:lnTo>
                  <a:lnTo>
                    <a:pt x="61" y="93"/>
                  </a:lnTo>
                  <a:lnTo>
                    <a:pt x="63" y="88"/>
                  </a:lnTo>
                  <a:lnTo>
                    <a:pt x="65" y="86"/>
                  </a:lnTo>
                  <a:lnTo>
                    <a:pt x="94" y="86"/>
                  </a:lnTo>
                  <a:lnTo>
                    <a:pt x="88" y="103"/>
                  </a:lnTo>
                  <a:lnTo>
                    <a:pt x="77" y="115"/>
                  </a:lnTo>
                  <a:lnTo>
                    <a:pt x="68" y="120"/>
                  </a:lnTo>
                  <a:lnTo>
                    <a:pt x="59" y="123"/>
                  </a:lnTo>
                  <a:lnTo>
                    <a:pt x="48" y="124"/>
                  </a:lnTo>
                  <a:lnTo>
                    <a:pt x="34" y="122"/>
                  </a:lnTo>
                  <a:lnTo>
                    <a:pt x="21" y="116"/>
                  </a:lnTo>
                  <a:lnTo>
                    <a:pt x="11" y="107"/>
                  </a:lnTo>
                  <a:lnTo>
                    <a:pt x="4" y="94"/>
                  </a:lnTo>
                  <a:lnTo>
                    <a:pt x="1" y="79"/>
                  </a:lnTo>
                  <a:lnTo>
                    <a:pt x="0" y="64"/>
                  </a:lnTo>
                  <a:lnTo>
                    <a:pt x="1" y="46"/>
                  </a:lnTo>
                  <a:lnTo>
                    <a:pt x="4" y="30"/>
                  </a:lnTo>
                  <a:lnTo>
                    <a:pt x="11" y="17"/>
                  </a:lnTo>
                  <a:lnTo>
                    <a:pt x="21" y="8"/>
                  </a:lnTo>
                  <a:lnTo>
                    <a:pt x="34" y="2"/>
                  </a:lnTo>
                  <a:lnTo>
                    <a:pt x="48" y="0"/>
                  </a:lnTo>
                  <a:lnTo>
                    <a:pt x="61" y="2"/>
                  </a:lnTo>
                  <a:lnTo>
                    <a:pt x="73" y="8"/>
                  </a:lnTo>
                  <a:lnTo>
                    <a:pt x="82" y="17"/>
                  </a:lnTo>
                  <a:lnTo>
                    <a:pt x="89" y="30"/>
                  </a:lnTo>
                  <a:lnTo>
                    <a:pt x="93" y="46"/>
                  </a:lnTo>
                  <a:lnTo>
                    <a:pt x="94" y="66"/>
                  </a:lnTo>
                  <a:lnTo>
                    <a:pt x="94" y="73"/>
                  </a:lnTo>
                  <a:lnTo>
                    <a:pt x="31" y="7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40" name="Freeform 40"/>
            <p:cNvSpPr>
              <a:spLocks noEditPoints="1"/>
            </p:cNvSpPr>
            <p:nvPr/>
          </p:nvSpPr>
          <p:spPr bwMode="auto">
            <a:xfrm>
              <a:off x="1366" y="3961"/>
              <a:ext cx="7" cy="34"/>
            </a:xfrm>
            <a:custGeom>
              <a:avLst/>
              <a:gdLst>
                <a:gd name="T0" fmla="*/ 0 w 37"/>
                <a:gd name="T1" fmla="*/ 20 h 170"/>
                <a:gd name="T2" fmla="*/ 0 w 37"/>
                <a:gd name="T3" fmla="*/ 17 h 170"/>
                <a:gd name="T4" fmla="*/ 1 w 37"/>
                <a:gd name="T5" fmla="*/ 14 h 170"/>
                <a:gd name="T6" fmla="*/ 3 w 37"/>
                <a:gd name="T7" fmla="*/ 9 h 170"/>
                <a:gd name="T8" fmla="*/ 5 w 37"/>
                <a:gd name="T9" fmla="*/ 6 h 170"/>
                <a:gd name="T10" fmla="*/ 8 w 37"/>
                <a:gd name="T11" fmla="*/ 4 h 170"/>
                <a:gd name="T12" fmla="*/ 11 w 37"/>
                <a:gd name="T13" fmla="*/ 2 h 170"/>
                <a:gd name="T14" fmla="*/ 20 w 37"/>
                <a:gd name="T15" fmla="*/ 0 h 170"/>
                <a:gd name="T16" fmla="*/ 23 w 37"/>
                <a:gd name="T17" fmla="*/ 0 h 170"/>
                <a:gd name="T18" fmla="*/ 28 w 37"/>
                <a:gd name="T19" fmla="*/ 2 h 170"/>
                <a:gd name="T20" fmla="*/ 31 w 37"/>
                <a:gd name="T21" fmla="*/ 5 h 170"/>
                <a:gd name="T22" fmla="*/ 34 w 37"/>
                <a:gd name="T23" fmla="*/ 6 h 170"/>
                <a:gd name="T24" fmla="*/ 36 w 37"/>
                <a:gd name="T25" fmla="*/ 9 h 170"/>
                <a:gd name="T26" fmla="*/ 37 w 37"/>
                <a:gd name="T27" fmla="*/ 14 h 170"/>
                <a:gd name="T28" fmla="*/ 37 w 37"/>
                <a:gd name="T29" fmla="*/ 28 h 170"/>
                <a:gd name="T30" fmla="*/ 34 w 37"/>
                <a:gd name="T31" fmla="*/ 35 h 170"/>
                <a:gd name="T32" fmla="*/ 28 w 37"/>
                <a:gd name="T33" fmla="*/ 37 h 170"/>
                <a:gd name="T34" fmla="*/ 26 w 37"/>
                <a:gd name="T35" fmla="*/ 38 h 170"/>
                <a:gd name="T36" fmla="*/ 13 w 37"/>
                <a:gd name="T37" fmla="*/ 38 h 170"/>
                <a:gd name="T38" fmla="*/ 10 w 37"/>
                <a:gd name="T39" fmla="*/ 37 h 170"/>
                <a:gd name="T40" fmla="*/ 5 w 37"/>
                <a:gd name="T41" fmla="*/ 35 h 170"/>
                <a:gd name="T42" fmla="*/ 1 w 37"/>
                <a:gd name="T43" fmla="*/ 28 h 170"/>
                <a:gd name="T44" fmla="*/ 0 w 37"/>
                <a:gd name="T45" fmla="*/ 24 h 170"/>
                <a:gd name="T46" fmla="*/ 0 w 37"/>
                <a:gd name="T47" fmla="*/ 20 h 170"/>
                <a:gd name="T48" fmla="*/ 2 w 37"/>
                <a:gd name="T49" fmla="*/ 170 h 170"/>
                <a:gd name="T50" fmla="*/ 2 w 37"/>
                <a:gd name="T51" fmla="*/ 53 h 170"/>
                <a:gd name="T52" fmla="*/ 37 w 37"/>
                <a:gd name="T53" fmla="*/ 53 h 170"/>
                <a:gd name="T54" fmla="*/ 37 w 37"/>
                <a:gd name="T55" fmla="*/ 170 h 170"/>
                <a:gd name="T56" fmla="*/ 2 w 37"/>
                <a:gd name="T57" fmla="*/ 17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7" h="170">
                  <a:moveTo>
                    <a:pt x="0" y="20"/>
                  </a:moveTo>
                  <a:lnTo>
                    <a:pt x="0" y="17"/>
                  </a:lnTo>
                  <a:lnTo>
                    <a:pt x="1" y="14"/>
                  </a:lnTo>
                  <a:lnTo>
                    <a:pt x="3" y="9"/>
                  </a:lnTo>
                  <a:lnTo>
                    <a:pt x="5" y="6"/>
                  </a:lnTo>
                  <a:lnTo>
                    <a:pt x="8" y="4"/>
                  </a:lnTo>
                  <a:lnTo>
                    <a:pt x="11" y="2"/>
                  </a:lnTo>
                  <a:lnTo>
                    <a:pt x="20" y="0"/>
                  </a:lnTo>
                  <a:lnTo>
                    <a:pt x="23" y="0"/>
                  </a:lnTo>
                  <a:lnTo>
                    <a:pt x="28" y="2"/>
                  </a:lnTo>
                  <a:lnTo>
                    <a:pt x="31" y="5"/>
                  </a:lnTo>
                  <a:lnTo>
                    <a:pt x="34" y="6"/>
                  </a:lnTo>
                  <a:lnTo>
                    <a:pt x="36" y="9"/>
                  </a:lnTo>
                  <a:lnTo>
                    <a:pt x="37" y="14"/>
                  </a:lnTo>
                  <a:lnTo>
                    <a:pt x="37" y="28"/>
                  </a:lnTo>
                  <a:lnTo>
                    <a:pt x="34" y="35"/>
                  </a:lnTo>
                  <a:lnTo>
                    <a:pt x="28" y="37"/>
                  </a:lnTo>
                  <a:lnTo>
                    <a:pt x="26" y="38"/>
                  </a:lnTo>
                  <a:lnTo>
                    <a:pt x="13" y="38"/>
                  </a:lnTo>
                  <a:lnTo>
                    <a:pt x="10" y="37"/>
                  </a:lnTo>
                  <a:lnTo>
                    <a:pt x="5" y="35"/>
                  </a:lnTo>
                  <a:lnTo>
                    <a:pt x="1" y="28"/>
                  </a:lnTo>
                  <a:lnTo>
                    <a:pt x="0" y="24"/>
                  </a:lnTo>
                  <a:lnTo>
                    <a:pt x="0" y="20"/>
                  </a:lnTo>
                  <a:close/>
                  <a:moveTo>
                    <a:pt x="2" y="170"/>
                  </a:moveTo>
                  <a:lnTo>
                    <a:pt x="2" y="53"/>
                  </a:lnTo>
                  <a:lnTo>
                    <a:pt x="37" y="53"/>
                  </a:lnTo>
                  <a:lnTo>
                    <a:pt x="37" y="170"/>
                  </a:lnTo>
                  <a:lnTo>
                    <a:pt x="2" y="17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41" name="Freeform 41"/>
            <p:cNvSpPr>
              <a:spLocks/>
            </p:cNvSpPr>
            <p:nvPr/>
          </p:nvSpPr>
          <p:spPr bwMode="auto">
            <a:xfrm>
              <a:off x="1378" y="3971"/>
              <a:ext cx="11" cy="24"/>
            </a:xfrm>
            <a:custGeom>
              <a:avLst/>
              <a:gdLst>
                <a:gd name="T0" fmla="*/ 0 w 58"/>
                <a:gd name="T1" fmla="*/ 121 h 121"/>
                <a:gd name="T2" fmla="*/ 0 w 58"/>
                <a:gd name="T3" fmla="*/ 4 h 121"/>
                <a:gd name="T4" fmla="*/ 31 w 58"/>
                <a:gd name="T5" fmla="*/ 4 h 121"/>
                <a:gd name="T6" fmla="*/ 31 w 58"/>
                <a:gd name="T7" fmla="*/ 24 h 121"/>
                <a:gd name="T8" fmla="*/ 36 w 58"/>
                <a:gd name="T9" fmla="*/ 15 h 121"/>
                <a:gd name="T10" fmla="*/ 44 w 58"/>
                <a:gd name="T11" fmla="*/ 6 h 121"/>
                <a:gd name="T12" fmla="*/ 46 w 58"/>
                <a:gd name="T13" fmla="*/ 4 h 121"/>
                <a:gd name="T14" fmla="*/ 49 w 58"/>
                <a:gd name="T15" fmla="*/ 2 h 121"/>
                <a:gd name="T16" fmla="*/ 58 w 58"/>
                <a:gd name="T17" fmla="*/ 0 h 121"/>
                <a:gd name="T18" fmla="*/ 58 w 58"/>
                <a:gd name="T19" fmla="*/ 31 h 121"/>
                <a:gd name="T20" fmla="*/ 55 w 58"/>
                <a:gd name="T21" fmla="*/ 31 h 121"/>
                <a:gd name="T22" fmla="*/ 47 w 58"/>
                <a:gd name="T23" fmla="*/ 33 h 121"/>
                <a:gd name="T24" fmla="*/ 41 w 58"/>
                <a:gd name="T25" fmla="*/ 35 h 121"/>
                <a:gd name="T26" fmla="*/ 37 w 58"/>
                <a:gd name="T27" fmla="*/ 38 h 121"/>
                <a:gd name="T28" fmla="*/ 36 w 58"/>
                <a:gd name="T29" fmla="*/ 45 h 121"/>
                <a:gd name="T30" fmla="*/ 35 w 58"/>
                <a:gd name="T31" fmla="*/ 54 h 121"/>
                <a:gd name="T32" fmla="*/ 35 w 58"/>
                <a:gd name="T33" fmla="*/ 121 h 121"/>
                <a:gd name="T34" fmla="*/ 0 w 58"/>
                <a:gd name="T35" fmla="*/ 12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121">
                  <a:moveTo>
                    <a:pt x="0" y="121"/>
                  </a:moveTo>
                  <a:lnTo>
                    <a:pt x="0" y="4"/>
                  </a:lnTo>
                  <a:lnTo>
                    <a:pt x="31" y="4"/>
                  </a:lnTo>
                  <a:lnTo>
                    <a:pt x="31" y="24"/>
                  </a:lnTo>
                  <a:lnTo>
                    <a:pt x="36" y="15"/>
                  </a:lnTo>
                  <a:lnTo>
                    <a:pt x="44" y="6"/>
                  </a:lnTo>
                  <a:lnTo>
                    <a:pt x="46" y="4"/>
                  </a:lnTo>
                  <a:lnTo>
                    <a:pt x="49" y="2"/>
                  </a:lnTo>
                  <a:lnTo>
                    <a:pt x="58" y="0"/>
                  </a:lnTo>
                  <a:lnTo>
                    <a:pt x="58" y="31"/>
                  </a:lnTo>
                  <a:lnTo>
                    <a:pt x="55" y="31"/>
                  </a:lnTo>
                  <a:lnTo>
                    <a:pt x="47" y="33"/>
                  </a:lnTo>
                  <a:lnTo>
                    <a:pt x="41" y="35"/>
                  </a:lnTo>
                  <a:lnTo>
                    <a:pt x="37" y="38"/>
                  </a:lnTo>
                  <a:lnTo>
                    <a:pt x="36" y="45"/>
                  </a:lnTo>
                  <a:lnTo>
                    <a:pt x="35" y="54"/>
                  </a:lnTo>
                  <a:lnTo>
                    <a:pt x="35" y="121"/>
                  </a:lnTo>
                  <a:lnTo>
                    <a:pt x="0" y="12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42" name="Freeform 42"/>
            <p:cNvSpPr>
              <a:spLocks noEditPoints="1"/>
            </p:cNvSpPr>
            <p:nvPr/>
          </p:nvSpPr>
          <p:spPr bwMode="auto">
            <a:xfrm>
              <a:off x="1391" y="3971"/>
              <a:ext cx="20" cy="25"/>
            </a:xfrm>
            <a:custGeom>
              <a:avLst/>
              <a:gdLst>
                <a:gd name="T0" fmla="*/ 49 w 98"/>
                <a:gd name="T1" fmla="*/ 95 h 124"/>
                <a:gd name="T2" fmla="*/ 52 w 98"/>
                <a:gd name="T3" fmla="*/ 95 h 124"/>
                <a:gd name="T4" fmla="*/ 56 w 98"/>
                <a:gd name="T5" fmla="*/ 94 h 124"/>
                <a:gd name="T6" fmla="*/ 59 w 98"/>
                <a:gd name="T7" fmla="*/ 92 h 124"/>
                <a:gd name="T8" fmla="*/ 61 w 98"/>
                <a:gd name="T9" fmla="*/ 89 h 124"/>
                <a:gd name="T10" fmla="*/ 64 w 98"/>
                <a:gd name="T11" fmla="*/ 86 h 124"/>
                <a:gd name="T12" fmla="*/ 67 w 98"/>
                <a:gd name="T13" fmla="*/ 76 h 124"/>
                <a:gd name="T14" fmla="*/ 67 w 98"/>
                <a:gd name="T15" fmla="*/ 48 h 124"/>
                <a:gd name="T16" fmla="*/ 64 w 98"/>
                <a:gd name="T17" fmla="*/ 38 h 124"/>
                <a:gd name="T18" fmla="*/ 61 w 98"/>
                <a:gd name="T19" fmla="*/ 35 h 124"/>
                <a:gd name="T20" fmla="*/ 59 w 98"/>
                <a:gd name="T21" fmla="*/ 33 h 124"/>
                <a:gd name="T22" fmla="*/ 56 w 98"/>
                <a:gd name="T23" fmla="*/ 30 h 124"/>
                <a:gd name="T24" fmla="*/ 52 w 98"/>
                <a:gd name="T25" fmla="*/ 29 h 124"/>
                <a:gd name="T26" fmla="*/ 46 w 98"/>
                <a:gd name="T27" fmla="*/ 29 h 124"/>
                <a:gd name="T28" fmla="*/ 42 w 98"/>
                <a:gd name="T29" fmla="*/ 30 h 124"/>
                <a:gd name="T30" fmla="*/ 39 w 98"/>
                <a:gd name="T31" fmla="*/ 33 h 124"/>
                <a:gd name="T32" fmla="*/ 37 w 98"/>
                <a:gd name="T33" fmla="*/ 35 h 124"/>
                <a:gd name="T34" fmla="*/ 34 w 98"/>
                <a:gd name="T35" fmla="*/ 38 h 124"/>
                <a:gd name="T36" fmla="*/ 32 w 98"/>
                <a:gd name="T37" fmla="*/ 48 h 124"/>
                <a:gd name="T38" fmla="*/ 32 w 98"/>
                <a:gd name="T39" fmla="*/ 76 h 124"/>
                <a:gd name="T40" fmla="*/ 34 w 98"/>
                <a:gd name="T41" fmla="*/ 86 h 124"/>
                <a:gd name="T42" fmla="*/ 37 w 98"/>
                <a:gd name="T43" fmla="*/ 89 h 124"/>
                <a:gd name="T44" fmla="*/ 39 w 98"/>
                <a:gd name="T45" fmla="*/ 92 h 124"/>
                <a:gd name="T46" fmla="*/ 42 w 98"/>
                <a:gd name="T47" fmla="*/ 94 h 124"/>
                <a:gd name="T48" fmla="*/ 46 w 98"/>
                <a:gd name="T49" fmla="*/ 95 h 124"/>
                <a:gd name="T50" fmla="*/ 49 w 98"/>
                <a:gd name="T51" fmla="*/ 95 h 124"/>
                <a:gd name="T52" fmla="*/ 98 w 98"/>
                <a:gd name="T53" fmla="*/ 64 h 124"/>
                <a:gd name="T54" fmla="*/ 97 w 98"/>
                <a:gd name="T55" fmla="*/ 79 h 124"/>
                <a:gd name="T56" fmla="*/ 93 w 98"/>
                <a:gd name="T57" fmla="*/ 94 h 124"/>
                <a:gd name="T58" fmla="*/ 84 w 98"/>
                <a:gd name="T59" fmla="*/ 107 h 124"/>
                <a:gd name="T60" fmla="*/ 74 w 98"/>
                <a:gd name="T61" fmla="*/ 116 h 124"/>
                <a:gd name="T62" fmla="*/ 62 w 98"/>
                <a:gd name="T63" fmla="*/ 122 h 124"/>
                <a:gd name="T64" fmla="*/ 49 w 98"/>
                <a:gd name="T65" fmla="*/ 124 h 124"/>
                <a:gd name="T66" fmla="*/ 36 w 98"/>
                <a:gd name="T67" fmla="*/ 122 h 124"/>
                <a:gd name="T68" fmla="*/ 23 w 98"/>
                <a:gd name="T69" fmla="*/ 116 h 124"/>
                <a:gd name="T70" fmla="*/ 12 w 98"/>
                <a:gd name="T71" fmla="*/ 107 h 124"/>
                <a:gd name="T72" fmla="*/ 5 w 98"/>
                <a:gd name="T73" fmla="*/ 94 h 124"/>
                <a:gd name="T74" fmla="*/ 1 w 98"/>
                <a:gd name="T75" fmla="*/ 79 h 124"/>
                <a:gd name="T76" fmla="*/ 0 w 98"/>
                <a:gd name="T77" fmla="*/ 64 h 124"/>
                <a:gd name="T78" fmla="*/ 1 w 98"/>
                <a:gd name="T79" fmla="*/ 46 h 124"/>
                <a:gd name="T80" fmla="*/ 5 w 98"/>
                <a:gd name="T81" fmla="*/ 30 h 124"/>
                <a:gd name="T82" fmla="*/ 12 w 98"/>
                <a:gd name="T83" fmla="*/ 17 h 124"/>
                <a:gd name="T84" fmla="*/ 23 w 98"/>
                <a:gd name="T85" fmla="*/ 8 h 124"/>
                <a:gd name="T86" fmla="*/ 36 w 98"/>
                <a:gd name="T87" fmla="*/ 2 h 124"/>
                <a:gd name="T88" fmla="*/ 49 w 98"/>
                <a:gd name="T89" fmla="*/ 0 h 124"/>
                <a:gd name="T90" fmla="*/ 62 w 98"/>
                <a:gd name="T91" fmla="*/ 2 h 124"/>
                <a:gd name="T92" fmla="*/ 75 w 98"/>
                <a:gd name="T93" fmla="*/ 8 h 124"/>
                <a:gd name="T94" fmla="*/ 87 w 98"/>
                <a:gd name="T95" fmla="*/ 17 h 124"/>
                <a:gd name="T96" fmla="*/ 94 w 98"/>
                <a:gd name="T97" fmla="*/ 30 h 124"/>
                <a:gd name="T98" fmla="*/ 97 w 98"/>
                <a:gd name="T99" fmla="*/ 46 h 124"/>
                <a:gd name="T100" fmla="*/ 98 w 98"/>
                <a:gd name="T101" fmla="*/ 6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8" h="124">
                  <a:moveTo>
                    <a:pt x="49" y="95"/>
                  </a:moveTo>
                  <a:lnTo>
                    <a:pt x="52" y="95"/>
                  </a:lnTo>
                  <a:lnTo>
                    <a:pt x="56" y="94"/>
                  </a:lnTo>
                  <a:lnTo>
                    <a:pt x="59" y="92"/>
                  </a:lnTo>
                  <a:lnTo>
                    <a:pt x="61" y="89"/>
                  </a:lnTo>
                  <a:lnTo>
                    <a:pt x="64" y="86"/>
                  </a:lnTo>
                  <a:lnTo>
                    <a:pt x="67" y="76"/>
                  </a:lnTo>
                  <a:lnTo>
                    <a:pt x="67" y="48"/>
                  </a:lnTo>
                  <a:lnTo>
                    <a:pt x="64" y="38"/>
                  </a:lnTo>
                  <a:lnTo>
                    <a:pt x="61" y="35"/>
                  </a:lnTo>
                  <a:lnTo>
                    <a:pt x="59" y="33"/>
                  </a:lnTo>
                  <a:lnTo>
                    <a:pt x="56" y="30"/>
                  </a:lnTo>
                  <a:lnTo>
                    <a:pt x="52" y="29"/>
                  </a:lnTo>
                  <a:lnTo>
                    <a:pt x="46" y="29"/>
                  </a:lnTo>
                  <a:lnTo>
                    <a:pt x="42" y="30"/>
                  </a:lnTo>
                  <a:lnTo>
                    <a:pt x="39" y="33"/>
                  </a:lnTo>
                  <a:lnTo>
                    <a:pt x="37" y="35"/>
                  </a:lnTo>
                  <a:lnTo>
                    <a:pt x="34" y="38"/>
                  </a:lnTo>
                  <a:lnTo>
                    <a:pt x="32" y="48"/>
                  </a:lnTo>
                  <a:lnTo>
                    <a:pt x="32" y="76"/>
                  </a:lnTo>
                  <a:lnTo>
                    <a:pt x="34" y="86"/>
                  </a:lnTo>
                  <a:lnTo>
                    <a:pt x="37" y="89"/>
                  </a:lnTo>
                  <a:lnTo>
                    <a:pt x="39" y="92"/>
                  </a:lnTo>
                  <a:lnTo>
                    <a:pt x="42" y="94"/>
                  </a:lnTo>
                  <a:lnTo>
                    <a:pt x="46" y="95"/>
                  </a:lnTo>
                  <a:lnTo>
                    <a:pt x="49" y="95"/>
                  </a:lnTo>
                  <a:close/>
                  <a:moveTo>
                    <a:pt x="98" y="64"/>
                  </a:moveTo>
                  <a:lnTo>
                    <a:pt x="97" y="79"/>
                  </a:lnTo>
                  <a:lnTo>
                    <a:pt x="93" y="94"/>
                  </a:lnTo>
                  <a:lnTo>
                    <a:pt x="84" y="107"/>
                  </a:lnTo>
                  <a:lnTo>
                    <a:pt x="74" y="116"/>
                  </a:lnTo>
                  <a:lnTo>
                    <a:pt x="62" y="122"/>
                  </a:lnTo>
                  <a:lnTo>
                    <a:pt x="49" y="124"/>
                  </a:lnTo>
                  <a:lnTo>
                    <a:pt x="36" y="122"/>
                  </a:lnTo>
                  <a:lnTo>
                    <a:pt x="23" y="116"/>
                  </a:lnTo>
                  <a:lnTo>
                    <a:pt x="12" y="107"/>
                  </a:lnTo>
                  <a:lnTo>
                    <a:pt x="5" y="94"/>
                  </a:lnTo>
                  <a:lnTo>
                    <a:pt x="1" y="79"/>
                  </a:lnTo>
                  <a:lnTo>
                    <a:pt x="0" y="64"/>
                  </a:lnTo>
                  <a:lnTo>
                    <a:pt x="1" y="46"/>
                  </a:lnTo>
                  <a:lnTo>
                    <a:pt x="5" y="30"/>
                  </a:lnTo>
                  <a:lnTo>
                    <a:pt x="12" y="17"/>
                  </a:lnTo>
                  <a:lnTo>
                    <a:pt x="23" y="8"/>
                  </a:lnTo>
                  <a:lnTo>
                    <a:pt x="36" y="2"/>
                  </a:lnTo>
                  <a:lnTo>
                    <a:pt x="49" y="0"/>
                  </a:lnTo>
                  <a:lnTo>
                    <a:pt x="62" y="2"/>
                  </a:lnTo>
                  <a:lnTo>
                    <a:pt x="75" y="8"/>
                  </a:lnTo>
                  <a:lnTo>
                    <a:pt x="87" y="17"/>
                  </a:lnTo>
                  <a:lnTo>
                    <a:pt x="94" y="30"/>
                  </a:lnTo>
                  <a:lnTo>
                    <a:pt x="97" y="46"/>
                  </a:lnTo>
                  <a:lnTo>
                    <a:pt x="98" y="6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43" name="Freeform 43"/>
            <p:cNvSpPr>
              <a:spLocks/>
            </p:cNvSpPr>
            <p:nvPr/>
          </p:nvSpPr>
          <p:spPr bwMode="auto">
            <a:xfrm>
              <a:off x="1412" y="3988"/>
              <a:ext cx="11" cy="14"/>
            </a:xfrm>
            <a:custGeom>
              <a:avLst/>
              <a:gdLst>
                <a:gd name="T0" fmla="*/ 0 w 54"/>
                <a:gd name="T1" fmla="*/ 71 h 71"/>
                <a:gd name="T2" fmla="*/ 20 w 54"/>
                <a:gd name="T3" fmla="*/ 0 h 71"/>
                <a:gd name="T4" fmla="*/ 54 w 54"/>
                <a:gd name="T5" fmla="*/ 0 h 71"/>
                <a:gd name="T6" fmla="*/ 26 w 54"/>
                <a:gd name="T7" fmla="*/ 71 h 71"/>
                <a:gd name="T8" fmla="*/ 0 w 54"/>
                <a:gd name="T9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71">
                  <a:moveTo>
                    <a:pt x="0" y="71"/>
                  </a:moveTo>
                  <a:lnTo>
                    <a:pt x="20" y="0"/>
                  </a:lnTo>
                  <a:lnTo>
                    <a:pt x="54" y="0"/>
                  </a:lnTo>
                  <a:lnTo>
                    <a:pt x="26" y="71"/>
                  </a:lnTo>
                  <a:lnTo>
                    <a:pt x="0" y="7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44" name="Freeform 44"/>
            <p:cNvSpPr>
              <a:spLocks/>
            </p:cNvSpPr>
            <p:nvPr/>
          </p:nvSpPr>
          <p:spPr bwMode="auto">
            <a:xfrm>
              <a:off x="1435" y="3959"/>
              <a:ext cx="16" cy="37"/>
            </a:xfrm>
            <a:custGeom>
              <a:avLst/>
              <a:gdLst>
                <a:gd name="T0" fmla="*/ 2 w 82"/>
                <a:gd name="T1" fmla="*/ 136 h 182"/>
                <a:gd name="T2" fmla="*/ 11 w 82"/>
                <a:gd name="T3" fmla="*/ 144 h 182"/>
                <a:gd name="T4" fmla="*/ 20 w 82"/>
                <a:gd name="T5" fmla="*/ 146 h 182"/>
                <a:gd name="T6" fmla="*/ 35 w 82"/>
                <a:gd name="T7" fmla="*/ 147 h 182"/>
                <a:gd name="T8" fmla="*/ 44 w 82"/>
                <a:gd name="T9" fmla="*/ 142 h 182"/>
                <a:gd name="T10" fmla="*/ 48 w 82"/>
                <a:gd name="T11" fmla="*/ 135 h 182"/>
                <a:gd name="T12" fmla="*/ 45 w 82"/>
                <a:gd name="T13" fmla="*/ 124 h 182"/>
                <a:gd name="T14" fmla="*/ 34 w 82"/>
                <a:gd name="T15" fmla="*/ 110 h 182"/>
                <a:gd name="T16" fmla="*/ 31 w 82"/>
                <a:gd name="T17" fmla="*/ 106 h 182"/>
                <a:gd name="T18" fmla="*/ 28 w 82"/>
                <a:gd name="T19" fmla="*/ 104 h 182"/>
                <a:gd name="T20" fmla="*/ 10 w 82"/>
                <a:gd name="T21" fmla="*/ 87 h 182"/>
                <a:gd name="T22" fmla="*/ 1 w 82"/>
                <a:gd name="T23" fmla="*/ 66 h 182"/>
                <a:gd name="T24" fmla="*/ 1 w 82"/>
                <a:gd name="T25" fmla="*/ 38 h 182"/>
                <a:gd name="T26" fmla="*/ 11 w 82"/>
                <a:gd name="T27" fmla="*/ 15 h 182"/>
                <a:gd name="T28" fmla="*/ 32 w 82"/>
                <a:gd name="T29" fmla="*/ 2 h 182"/>
                <a:gd name="T30" fmla="*/ 53 w 82"/>
                <a:gd name="T31" fmla="*/ 0 h 182"/>
                <a:gd name="T32" fmla="*/ 60 w 82"/>
                <a:gd name="T33" fmla="*/ 4 h 182"/>
                <a:gd name="T34" fmla="*/ 77 w 82"/>
                <a:gd name="T35" fmla="*/ 9 h 182"/>
                <a:gd name="T36" fmla="*/ 71 w 82"/>
                <a:gd name="T37" fmla="*/ 38 h 182"/>
                <a:gd name="T38" fmla="*/ 63 w 82"/>
                <a:gd name="T39" fmla="*/ 36 h 182"/>
                <a:gd name="T40" fmla="*/ 55 w 82"/>
                <a:gd name="T41" fmla="*/ 33 h 182"/>
                <a:gd name="T42" fmla="*/ 45 w 82"/>
                <a:gd name="T43" fmla="*/ 34 h 182"/>
                <a:gd name="T44" fmla="*/ 35 w 82"/>
                <a:gd name="T45" fmla="*/ 43 h 182"/>
                <a:gd name="T46" fmla="*/ 34 w 82"/>
                <a:gd name="T47" fmla="*/ 53 h 182"/>
                <a:gd name="T48" fmla="*/ 40 w 82"/>
                <a:gd name="T49" fmla="*/ 64 h 182"/>
                <a:gd name="T50" fmla="*/ 47 w 82"/>
                <a:gd name="T51" fmla="*/ 74 h 182"/>
                <a:gd name="T52" fmla="*/ 67 w 82"/>
                <a:gd name="T53" fmla="*/ 89 h 182"/>
                <a:gd name="T54" fmla="*/ 77 w 82"/>
                <a:gd name="T55" fmla="*/ 104 h 182"/>
                <a:gd name="T56" fmla="*/ 82 w 82"/>
                <a:gd name="T57" fmla="*/ 131 h 182"/>
                <a:gd name="T58" fmla="*/ 78 w 82"/>
                <a:gd name="T59" fmla="*/ 158 h 182"/>
                <a:gd name="T60" fmla="*/ 59 w 82"/>
                <a:gd name="T61" fmla="*/ 175 h 182"/>
                <a:gd name="T62" fmla="*/ 34 w 82"/>
                <a:gd name="T63" fmla="*/ 182 h 182"/>
                <a:gd name="T64" fmla="*/ 16 w 82"/>
                <a:gd name="T65" fmla="*/ 179 h 182"/>
                <a:gd name="T66" fmla="*/ 9 w 82"/>
                <a:gd name="T67" fmla="*/ 178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2" h="182">
                  <a:moveTo>
                    <a:pt x="2" y="173"/>
                  </a:moveTo>
                  <a:lnTo>
                    <a:pt x="2" y="136"/>
                  </a:lnTo>
                  <a:lnTo>
                    <a:pt x="7" y="142"/>
                  </a:lnTo>
                  <a:lnTo>
                    <a:pt x="11" y="144"/>
                  </a:lnTo>
                  <a:lnTo>
                    <a:pt x="13" y="144"/>
                  </a:lnTo>
                  <a:lnTo>
                    <a:pt x="20" y="146"/>
                  </a:lnTo>
                  <a:lnTo>
                    <a:pt x="22" y="147"/>
                  </a:lnTo>
                  <a:lnTo>
                    <a:pt x="35" y="147"/>
                  </a:lnTo>
                  <a:lnTo>
                    <a:pt x="42" y="144"/>
                  </a:lnTo>
                  <a:lnTo>
                    <a:pt x="44" y="142"/>
                  </a:lnTo>
                  <a:lnTo>
                    <a:pt x="47" y="139"/>
                  </a:lnTo>
                  <a:lnTo>
                    <a:pt x="48" y="135"/>
                  </a:lnTo>
                  <a:lnTo>
                    <a:pt x="48" y="131"/>
                  </a:lnTo>
                  <a:lnTo>
                    <a:pt x="45" y="124"/>
                  </a:lnTo>
                  <a:lnTo>
                    <a:pt x="41" y="116"/>
                  </a:lnTo>
                  <a:lnTo>
                    <a:pt x="34" y="110"/>
                  </a:lnTo>
                  <a:lnTo>
                    <a:pt x="32" y="108"/>
                  </a:lnTo>
                  <a:lnTo>
                    <a:pt x="31" y="106"/>
                  </a:lnTo>
                  <a:lnTo>
                    <a:pt x="29" y="105"/>
                  </a:lnTo>
                  <a:lnTo>
                    <a:pt x="28" y="104"/>
                  </a:lnTo>
                  <a:lnTo>
                    <a:pt x="18" y="96"/>
                  </a:lnTo>
                  <a:lnTo>
                    <a:pt x="10" y="87"/>
                  </a:lnTo>
                  <a:lnTo>
                    <a:pt x="5" y="78"/>
                  </a:lnTo>
                  <a:lnTo>
                    <a:pt x="1" y="66"/>
                  </a:lnTo>
                  <a:lnTo>
                    <a:pt x="0" y="53"/>
                  </a:lnTo>
                  <a:lnTo>
                    <a:pt x="1" y="38"/>
                  </a:lnTo>
                  <a:lnTo>
                    <a:pt x="4" y="25"/>
                  </a:lnTo>
                  <a:lnTo>
                    <a:pt x="11" y="15"/>
                  </a:lnTo>
                  <a:lnTo>
                    <a:pt x="21" y="7"/>
                  </a:lnTo>
                  <a:lnTo>
                    <a:pt x="32" y="2"/>
                  </a:lnTo>
                  <a:lnTo>
                    <a:pt x="45" y="0"/>
                  </a:lnTo>
                  <a:lnTo>
                    <a:pt x="53" y="0"/>
                  </a:lnTo>
                  <a:lnTo>
                    <a:pt x="57" y="1"/>
                  </a:lnTo>
                  <a:lnTo>
                    <a:pt x="60" y="4"/>
                  </a:lnTo>
                  <a:lnTo>
                    <a:pt x="71" y="6"/>
                  </a:lnTo>
                  <a:lnTo>
                    <a:pt x="77" y="9"/>
                  </a:lnTo>
                  <a:lnTo>
                    <a:pt x="77" y="40"/>
                  </a:lnTo>
                  <a:lnTo>
                    <a:pt x="71" y="38"/>
                  </a:lnTo>
                  <a:lnTo>
                    <a:pt x="68" y="37"/>
                  </a:lnTo>
                  <a:lnTo>
                    <a:pt x="63" y="36"/>
                  </a:lnTo>
                  <a:lnTo>
                    <a:pt x="60" y="35"/>
                  </a:lnTo>
                  <a:lnTo>
                    <a:pt x="55" y="33"/>
                  </a:lnTo>
                  <a:lnTo>
                    <a:pt x="48" y="33"/>
                  </a:lnTo>
                  <a:lnTo>
                    <a:pt x="45" y="34"/>
                  </a:lnTo>
                  <a:lnTo>
                    <a:pt x="42" y="36"/>
                  </a:lnTo>
                  <a:lnTo>
                    <a:pt x="35" y="43"/>
                  </a:lnTo>
                  <a:lnTo>
                    <a:pt x="34" y="46"/>
                  </a:lnTo>
                  <a:lnTo>
                    <a:pt x="34" y="53"/>
                  </a:lnTo>
                  <a:lnTo>
                    <a:pt x="35" y="57"/>
                  </a:lnTo>
                  <a:lnTo>
                    <a:pt x="40" y="64"/>
                  </a:lnTo>
                  <a:lnTo>
                    <a:pt x="42" y="68"/>
                  </a:lnTo>
                  <a:lnTo>
                    <a:pt x="47" y="74"/>
                  </a:lnTo>
                  <a:lnTo>
                    <a:pt x="54" y="82"/>
                  </a:lnTo>
                  <a:lnTo>
                    <a:pt x="67" y="89"/>
                  </a:lnTo>
                  <a:lnTo>
                    <a:pt x="73" y="97"/>
                  </a:lnTo>
                  <a:lnTo>
                    <a:pt x="77" y="104"/>
                  </a:lnTo>
                  <a:lnTo>
                    <a:pt x="81" y="117"/>
                  </a:lnTo>
                  <a:lnTo>
                    <a:pt x="82" y="131"/>
                  </a:lnTo>
                  <a:lnTo>
                    <a:pt x="81" y="145"/>
                  </a:lnTo>
                  <a:lnTo>
                    <a:pt x="78" y="158"/>
                  </a:lnTo>
                  <a:lnTo>
                    <a:pt x="69" y="168"/>
                  </a:lnTo>
                  <a:lnTo>
                    <a:pt x="59" y="175"/>
                  </a:lnTo>
                  <a:lnTo>
                    <a:pt x="48" y="180"/>
                  </a:lnTo>
                  <a:lnTo>
                    <a:pt x="34" y="182"/>
                  </a:lnTo>
                  <a:lnTo>
                    <a:pt x="24" y="182"/>
                  </a:lnTo>
                  <a:lnTo>
                    <a:pt x="16" y="179"/>
                  </a:lnTo>
                  <a:lnTo>
                    <a:pt x="12" y="179"/>
                  </a:lnTo>
                  <a:lnTo>
                    <a:pt x="9" y="178"/>
                  </a:lnTo>
                  <a:lnTo>
                    <a:pt x="2" y="17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45" name="Freeform 45"/>
            <p:cNvSpPr>
              <a:spLocks noEditPoints="1"/>
            </p:cNvSpPr>
            <p:nvPr/>
          </p:nvSpPr>
          <p:spPr bwMode="auto">
            <a:xfrm>
              <a:off x="1453" y="3960"/>
              <a:ext cx="23" cy="35"/>
            </a:xfrm>
            <a:custGeom>
              <a:avLst/>
              <a:gdLst>
                <a:gd name="T0" fmla="*/ 46 w 115"/>
                <a:gd name="T1" fmla="*/ 118 h 175"/>
                <a:gd name="T2" fmla="*/ 69 w 115"/>
                <a:gd name="T3" fmla="*/ 118 h 175"/>
                <a:gd name="T4" fmla="*/ 62 w 115"/>
                <a:gd name="T5" fmla="*/ 80 h 175"/>
                <a:gd name="T6" fmla="*/ 60 w 115"/>
                <a:gd name="T7" fmla="*/ 59 h 175"/>
                <a:gd name="T8" fmla="*/ 57 w 115"/>
                <a:gd name="T9" fmla="*/ 36 h 175"/>
                <a:gd name="T10" fmla="*/ 56 w 115"/>
                <a:gd name="T11" fmla="*/ 56 h 175"/>
                <a:gd name="T12" fmla="*/ 51 w 115"/>
                <a:gd name="T13" fmla="*/ 78 h 175"/>
                <a:gd name="T14" fmla="*/ 50 w 115"/>
                <a:gd name="T15" fmla="*/ 97 h 175"/>
                <a:gd name="T16" fmla="*/ 46 w 115"/>
                <a:gd name="T17" fmla="*/ 118 h 175"/>
                <a:gd name="T18" fmla="*/ 0 w 115"/>
                <a:gd name="T19" fmla="*/ 175 h 175"/>
                <a:gd name="T20" fmla="*/ 40 w 115"/>
                <a:gd name="T21" fmla="*/ 0 h 175"/>
                <a:gd name="T22" fmla="*/ 77 w 115"/>
                <a:gd name="T23" fmla="*/ 0 h 175"/>
                <a:gd name="T24" fmla="*/ 115 w 115"/>
                <a:gd name="T25" fmla="*/ 175 h 175"/>
                <a:gd name="T26" fmla="*/ 80 w 115"/>
                <a:gd name="T27" fmla="*/ 175 h 175"/>
                <a:gd name="T28" fmla="*/ 75 w 115"/>
                <a:gd name="T29" fmla="*/ 147 h 175"/>
                <a:gd name="T30" fmla="*/ 40 w 115"/>
                <a:gd name="T31" fmla="*/ 147 h 175"/>
                <a:gd name="T32" fmla="*/ 34 w 115"/>
                <a:gd name="T33" fmla="*/ 175 h 175"/>
                <a:gd name="T34" fmla="*/ 0 w 115"/>
                <a:gd name="T35" fmla="*/ 175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5" h="175">
                  <a:moveTo>
                    <a:pt x="46" y="118"/>
                  </a:moveTo>
                  <a:lnTo>
                    <a:pt x="69" y="118"/>
                  </a:lnTo>
                  <a:lnTo>
                    <a:pt x="62" y="80"/>
                  </a:lnTo>
                  <a:lnTo>
                    <a:pt x="60" y="59"/>
                  </a:lnTo>
                  <a:lnTo>
                    <a:pt x="57" y="36"/>
                  </a:lnTo>
                  <a:lnTo>
                    <a:pt x="56" y="56"/>
                  </a:lnTo>
                  <a:lnTo>
                    <a:pt x="51" y="78"/>
                  </a:lnTo>
                  <a:lnTo>
                    <a:pt x="50" y="97"/>
                  </a:lnTo>
                  <a:lnTo>
                    <a:pt x="46" y="118"/>
                  </a:lnTo>
                  <a:close/>
                  <a:moveTo>
                    <a:pt x="0" y="175"/>
                  </a:moveTo>
                  <a:lnTo>
                    <a:pt x="40" y="0"/>
                  </a:lnTo>
                  <a:lnTo>
                    <a:pt x="77" y="0"/>
                  </a:lnTo>
                  <a:lnTo>
                    <a:pt x="115" y="175"/>
                  </a:lnTo>
                  <a:lnTo>
                    <a:pt x="80" y="175"/>
                  </a:lnTo>
                  <a:lnTo>
                    <a:pt x="75" y="147"/>
                  </a:lnTo>
                  <a:lnTo>
                    <a:pt x="40" y="147"/>
                  </a:lnTo>
                  <a:lnTo>
                    <a:pt x="34" y="175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-9272"/>
            <a:ext cx="10972800" cy="980872"/>
          </a:xfrm>
        </p:spPr>
        <p:txBody>
          <a:bodyPr>
            <a:normAutofit/>
          </a:bodyPr>
          <a:lstStyle>
            <a:lvl1pPr marL="0" algn="l" defTabSz="914400" rtl="0" eaLnBrk="1" latinLnBrk="0" hangingPunct="1">
              <a:defRPr lang="pt-PT" sz="2400" b="1" kern="1200" dirty="0">
                <a:solidFill>
                  <a:schemeClr val="bg1"/>
                </a:solidFill>
                <a:latin typeface="Trebuchet MS" pitchFamily="34" charset="0"/>
                <a:ea typeface="+mn-ea"/>
                <a:cs typeface="+mn-cs"/>
              </a:defRPr>
            </a:lvl1pPr>
          </a:lstStyle>
          <a:p>
            <a:r>
              <a:rPr lang="pt-PT" dirty="0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609600" y="1196753"/>
            <a:ext cx="10972800" cy="4929411"/>
          </a:xfrm>
        </p:spPr>
        <p:txBody>
          <a:bodyPr/>
          <a:lstStyle>
            <a:lvl1pPr>
              <a:buClr>
                <a:schemeClr val="tx1">
                  <a:lumMod val="65000"/>
                  <a:lumOff val="35000"/>
                </a:schemeClr>
              </a:buClr>
              <a:defRPr>
                <a:solidFill>
                  <a:srgbClr val="121D3E"/>
                </a:solidFill>
                <a:latin typeface="Trebuchet MS" panose="020B0603020202020204" pitchFamily="34" charset="0"/>
              </a:defRPr>
            </a:lvl1pPr>
            <a:lvl2pPr>
              <a:buClr>
                <a:schemeClr val="tx1">
                  <a:lumMod val="65000"/>
                  <a:lumOff val="35000"/>
                </a:schemeClr>
              </a:buClr>
              <a:defRPr>
                <a:solidFill>
                  <a:srgbClr val="121D3E"/>
                </a:solidFill>
                <a:latin typeface="Trebuchet MS" panose="020B0603020202020204" pitchFamily="34" charset="0"/>
              </a:defRPr>
            </a:lvl2pPr>
            <a:lvl3pPr>
              <a:buClr>
                <a:schemeClr val="tx1">
                  <a:lumMod val="65000"/>
                  <a:lumOff val="35000"/>
                </a:schemeClr>
              </a:buClr>
              <a:defRPr>
                <a:solidFill>
                  <a:srgbClr val="121D3E"/>
                </a:solidFill>
                <a:latin typeface="Trebuchet MS" panose="020B0603020202020204" pitchFamily="34" charset="0"/>
              </a:defRPr>
            </a:lvl3pPr>
            <a:lvl4pPr>
              <a:buClr>
                <a:schemeClr val="tx1">
                  <a:lumMod val="65000"/>
                  <a:lumOff val="35000"/>
                </a:schemeClr>
              </a:buClr>
              <a:defRPr>
                <a:solidFill>
                  <a:srgbClr val="121D3E"/>
                </a:solidFill>
                <a:latin typeface="Trebuchet MS" panose="020B0603020202020204" pitchFamily="34" charset="0"/>
              </a:defRPr>
            </a:lvl4pPr>
            <a:lvl5pPr>
              <a:buClr>
                <a:schemeClr val="tx1">
                  <a:lumMod val="65000"/>
                  <a:lumOff val="35000"/>
                </a:schemeClr>
              </a:buClr>
              <a:defRPr>
                <a:solidFill>
                  <a:srgbClr val="121D3E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pt-PT" dirty="0"/>
              <a:t>Clique para editar os estilos</a:t>
            </a:r>
          </a:p>
          <a:p>
            <a:pPr lvl="1"/>
            <a:r>
              <a:rPr lang="pt-PT" dirty="0"/>
              <a:t>Segundo nível</a:t>
            </a:r>
          </a:p>
          <a:p>
            <a:pPr lvl="2"/>
            <a:r>
              <a:rPr lang="pt-PT" dirty="0"/>
              <a:t>Terceiro nível</a:t>
            </a:r>
          </a:p>
          <a:p>
            <a:pPr lvl="3"/>
            <a:r>
              <a:rPr lang="pt-PT" dirty="0"/>
              <a:t>Quarto nível</a:t>
            </a:r>
          </a:p>
          <a:p>
            <a:pPr lvl="4"/>
            <a:r>
              <a:rPr lang="pt-PT" dirty="0"/>
              <a:t>Quinto nível</a:t>
            </a:r>
          </a:p>
        </p:txBody>
      </p:sp>
      <p:sp>
        <p:nvSpPr>
          <p:cNvPr id="51" name="Marcador de Posição da Imagem 50"/>
          <p:cNvSpPr>
            <a:spLocks noGrp="1"/>
          </p:cNvSpPr>
          <p:nvPr>
            <p:ph type="pic" sz="quarter" idx="17" hasCustomPrompt="1"/>
          </p:nvPr>
        </p:nvSpPr>
        <p:spPr>
          <a:xfrm>
            <a:off x="623393" y="6309321"/>
            <a:ext cx="1919188" cy="417513"/>
          </a:xfrm>
        </p:spPr>
        <p:txBody>
          <a:bodyPr>
            <a:noAutofit/>
          </a:bodyPr>
          <a:lstStyle>
            <a:lvl1pPr>
              <a:defRPr sz="1050">
                <a:latin typeface="Trebuchet MS" panose="020B0603020202020204" pitchFamily="34" charset="0"/>
              </a:defRPr>
            </a:lvl1pPr>
          </a:lstStyle>
          <a:p>
            <a:r>
              <a:rPr lang="pt-PT"/>
              <a:t>Logo nome / Evento</a:t>
            </a:r>
          </a:p>
        </p:txBody>
      </p:sp>
      <p:sp>
        <p:nvSpPr>
          <p:cNvPr id="56" name="Marcador de Posição do Número do Diapositivo 55"/>
          <p:cNvSpPr>
            <a:spLocks noGrp="1"/>
          </p:cNvSpPr>
          <p:nvPr>
            <p:ph type="sldNum" sz="quarter" idx="20"/>
          </p:nvPr>
        </p:nvSpPr>
        <p:spPr>
          <a:xfrm>
            <a:off x="4655840" y="6356351"/>
            <a:ext cx="2844800" cy="365125"/>
          </a:xfrm>
        </p:spPr>
        <p:txBody>
          <a:bodyPr/>
          <a:lstStyle>
            <a:lvl1pPr algn="ctr">
              <a:defRPr>
                <a:solidFill>
                  <a:srgbClr val="121D3E"/>
                </a:solidFill>
                <a:latin typeface="Trebuchet MS" panose="020B0603020202020204" pitchFamily="34" charset="0"/>
              </a:defRPr>
            </a:lvl1pPr>
          </a:lstStyle>
          <a:p>
            <a:fld id="{7476B875-A27F-485C-9DC7-4EAD9E24E10D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739394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3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5605909" y="-5624717"/>
            <a:ext cx="981336" cy="12229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0"/>
          <a:stretch/>
        </p:blipFill>
        <p:spPr bwMode="auto">
          <a:xfrm rot="5400000">
            <a:off x="5749576" y="417998"/>
            <a:ext cx="693992" cy="12229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ângulo 7"/>
          <p:cNvSpPr/>
          <p:nvPr userDrawn="1"/>
        </p:nvSpPr>
        <p:spPr>
          <a:xfrm>
            <a:off x="-18202" y="-9272"/>
            <a:ext cx="12229555" cy="990000"/>
          </a:xfrm>
          <a:prstGeom prst="rect">
            <a:avLst/>
          </a:prstGeom>
          <a:solidFill>
            <a:srgbClr val="121D3E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PT" sz="1200" b="1">
              <a:latin typeface="Trebuchet MS" panose="020B0603020202020204" pitchFamily="34" charset="0"/>
            </a:endParaRPr>
          </a:p>
        </p:txBody>
      </p:sp>
      <p:grpSp>
        <p:nvGrpSpPr>
          <p:cNvPr id="10" name="Group 10"/>
          <p:cNvGrpSpPr>
            <a:grpSpLocks noChangeAspect="1"/>
          </p:cNvGrpSpPr>
          <p:nvPr userDrawn="1"/>
        </p:nvGrpSpPr>
        <p:grpSpPr bwMode="auto">
          <a:xfrm>
            <a:off x="10320470" y="6257788"/>
            <a:ext cx="1261517" cy="483581"/>
            <a:chOff x="748" y="3657"/>
            <a:chExt cx="728" cy="348"/>
          </a:xfrm>
        </p:grpSpPr>
        <p:sp>
          <p:nvSpPr>
            <p:cNvPr id="11" name="Freeform 11"/>
            <p:cNvSpPr>
              <a:spLocks noEditPoints="1"/>
            </p:cNvSpPr>
            <p:nvPr/>
          </p:nvSpPr>
          <p:spPr bwMode="auto">
            <a:xfrm>
              <a:off x="748" y="3657"/>
              <a:ext cx="548" cy="283"/>
            </a:xfrm>
            <a:custGeom>
              <a:avLst/>
              <a:gdLst>
                <a:gd name="T0" fmla="*/ 1249 w 2742"/>
                <a:gd name="T1" fmla="*/ 948 h 1414"/>
                <a:gd name="T2" fmla="*/ 1183 w 2742"/>
                <a:gd name="T3" fmla="*/ 866 h 1414"/>
                <a:gd name="T4" fmla="*/ 1103 w 2742"/>
                <a:gd name="T5" fmla="*/ 866 h 1414"/>
                <a:gd name="T6" fmla="*/ 1037 w 2742"/>
                <a:gd name="T7" fmla="*/ 948 h 1414"/>
                <a:gd name="T8" fmla="*/ 1016 w 2742"/>
                <a:gd name="T9" fmla="*/ 1106 h 1414"/>
                <a:gd name="T10" fmla="*/ 1066 w 2742"/>
                <a:gd name="T11" fmla="*/ 1234 h 1414"/>
                <a:gd name="T12" fmla="*/ 1143 w 2742"/>
                <a:gd name="T13" fmla="*/ 1274 h 1414"/>
                <a:gd name="T14" fmla="*/ 1217 w 2742"/>
                <a:gd name="T15" fmla="*/ 1235 h 1414"/>
                <a:gd name="T16" fmla="*/ 1264 w 2742"/>
                <a:gd name="T17" fmla="*/ 1129 h 1414"/>
                <a:gd name="T18" fmla="*/ 544 w 2742"/>
                <a:gd name="T19" fmla="*/ 948 h 1414"/>
                <a:gd name="T20" fmla="*/ 510 w 2742"/>
                <a:gd name="T21" fmla="*/ 865 h 1414"/>
                <a:gd name="T22" fmla="*/ 442 w 2742"/>
                <a:gd name="T23" fmla="*/ 831 h 1414"/>
                <a:gd name="T24" fmla="*/ 339 w 2742"/>
                <a:gd name="T25" fmla="*/ 861 h 1414"/>
                <a:gd name="T26" fmla="*/ 282 w 2742"/>
                <a:gd name="T27" fmla="*/ 948 h 1414"/>
                <a:gd name="T28" fmla="*/ 1515 w 2742"/>
                <a:gd name="T29" fmla="*/ 311 h 1414"/>
                <a:gd name="T30" fmla="*/ 1183 w 2742"/>
                <a:gd name="T31" fmla="*/ 677 h 1414"/>
                <a:gd name="T32" fmla="*/ 1025 w 2742"/>
                <a:gd name="T33" fmla="*/ 677 h 1414"/>
                <a:gd name="T34" fmla="*/ 882 w 2742"/>
                <a:gd name="T35" fmla="*/ 753 h 1414"/>
                <a:gd name="T36" fmla="*/ 777 w 2742"/>
                <a:gd name="T37" fmla="*/ 899 h 1414"/>
                <a:gd name="T38" fmla="*/ 690 w 2742"/>
                <a:gd name="T39" fmla="*/ 775 h 1414"/>
                <a:gd name="T40" fmla="*/ 521 w 2742"/>
                <a:gd name="T41" fmla="*/ 680 h 1414"/>
                <a:gd name="T42" fmla="*/ 321 w 2742"/>
                <a:gd name="T43" fmla="*/ 677 h 1414"/>
                <a:gd name="T44" fmla="*/ 155 w 2742"/>
                <a:gd name="T45" fmla="*/ 753 h 1414"/>
                <a:gd name="T46" fmla="*/ 41 w 2742"/>
                <a:gd name="T47" fmla="*/ 893 h 1414"/>
                <a:gd name="T48" fmla="*/ 2 w 2742"/>
                <a:gd name="T49" fmla="*/ 1067 h 1414"/>
                <a:gd name="T50" fmla="*/ 41 w 2742"/>
                <a:gd name="T51" fmla="*/ 1242 h 1414"/>
                <a:gd name="T52" fmla="*/ 143 w 2742"/>
                <a:gd name="T53" fmla="*/ 1368 h 1414"/>
                <a:gd name="T54" fmla="*/ 0 w 2742"/>
                <a:gd name="T55" fmla="*/ 1414 h 1414"/>
                <a:gd name="T56" fmla="*/ 878 w 2742"/>
                <a:gd name="T57" fmla="*/ 1372 h 1414"/>
                <a:gd name="T58" fmla="*/ 778 w 2742"/>
                <a:gd name="T59" fmla="*/ 1233 h 1414"/>
                <a:gd name="T60" fmla="*/ 270 w 2742"/>
                <a:gd name="T61" fmla="*/ 1101 h 1414"/>
                <a:gd name="T62" fmla="*/ 308 w 2742"/>
                <a:gd name="T63" fmla="*/ 1207 h 1414"/>
                <a:gd name="T64" fmla="*/ 416 w 2742"/>
                <a:gd name="T65" fmla="*/ 1268 h 1414"/>
                <a:gd name="T66" fmla="*/ 561 w 2742"/>
                <a:gd name="T67" fmla="*/ 1268 h 1414"/>
                <a:gd name="T68" fmla="*/ 772 w 2742"/>
                <a:gd name="T69" fmla="*/ 1322 h 1414"/>
                <a:gd name="T70" fmla="*/ 641 w 2742"/>
                <a:gd name="T71" fmla="*/ 1414 h 1414"/>
                <a:gd name="T72" fmla="*/ 1332 w 2742"/>
                <a:gd name="T73" fmla="*/ 1378 h 1414"/>
                <a:gd name="T74" fmla="*/ 2273 w 2742"/>
                <a:gd name="T75" fmla="*/ 928 h 1414"/>
                <a:gd name="T76" fmla="*/ 2347 w 2742"/>
                <a:gd name="T77" fmla="*/ 874 h 1414"/>
                <a:gd name="T78" fmla="*/ 2433 w 2742"/>
                <a:gd name="T79" fmla="*/ 877 h 1414"/>
                <a:gd name="T80" fmla="*/ 2476 w 2742"/>
                <a:gd name="T81" fmla="*/ 940 h 1414"/>
                <a:gd name="T82" fmla="*/ 2483 w 2742"/>
                <a:gd name="T83" fmla="*/ 1414 h 1414"/>
                <a:gd name="T84" fmla="*/ 2733 w 2742"/>
                <a:gd name="T85" fmla="*/ 879 h 1414"/>
                <a:gd name="T86" fmla="*/ 2667 w 2742"/>
                <a:gd name="T87" fmla="*/ 755 h 1414"/>
                <a:gd name="T88" fmla="*/ 2548 w 2742"/>
                <a:gd name="T89" fmla="*/ 684 h 1414"/>
                <a:gd name="T90" fmla="*/ 2391 w 2742"/>
                <a:gd name="T91" fmla="*/ 671 h 1414"/>
                <a:gd name="T92" fmla="*/ 2254 w 2742"/>
                <a:gd name="T93" fmla="*/ 716 h 1414"/>
                <a:gd name="T94" fmla="*/ 2144 w 2742"/>
                <a:gd name="T95" fmla="*/ 722 h 1414"/>
                <a:gd name="T96" fmla="*/ 2021 w 2742"/>
                <a:gd name="T97" fmla="*/ 675 h 1414"/>
                <a:gd name="T98" fmla="*/ 1864 w 2742"/>
                <a:gd name="T99" fmla="*/ 677 h 1414"/>
                <a:gd name="T100" fmla="*/ 1732 w 2742"/>
                <a:gd name="T101" fmla="*/ 741 h 1414"/>
                <a:gd name="T102" fmla="*/ 1515 w 2742"/>
                <a:gd name="T103" fmla="*/ 683 h 1414"/>
                <a:gd name="T104" fmla="*/ 1788 w 2742"/>
                <a:gd name="T105" fmla="*/ 928 h 1414"/>
                <a:gd name="T106" fmla="*/ 1876 w 2742"/>
                <a:gd name="T107" fmla="*/ 870 h 1414"/>
                <a:gd name="T108" fmla="*/ 1954 w 2742"/>
                <a:gd name="T109" fmla="*/ 881 h 1414"/>
                <a:gd name="T110" fmla="*/ 1990 w 2742"/>
                <a:gd name="T111" fmla="*/ 940 h 1414"/>
                <a:gd name="T112" fmla="*/ 1999 w 2742"/>
                <a:gd name="T113" fmla="*/ 1414 h 1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742" h="1414">
                  <a:moveTo>
                    <a:pt x="1269" y="1063"/>
                  </a:moveTo>
                  <a:lnTo>
                    <a:pt x="1267" y="1022"/>
                  </a:lnTo>
                  <a:lnTo>
                    <a:pt x="1260" y="983"/>
                  </a:lnTo>
                  <a:lnTo>
                    <a:pt x="1249" y="948"/>
                  </a:lnTo>
                  <a:lnTo>
                    <a:pt x="1232" y="916"/>
                  </a:lnTo>
                  <a:lnTo>
                    <a:pt x="1218" y="895"/>
                  </a:lnTo>
                  <a:lnTo>
                    <a:pt x="1201" y="877"/>
                  </a:lnTo>
                  <a:lnTo>
                    <a:pt x="1183" y="866"/>
                  </a:lnTo>
                  <a:lnTo>
                    <a:pt x="1163" y="858"/>
                  </a:lnTo>
                  <a:lnTo>
                    <a:pt x="1143" y="856"/>
                  </a:lnTo>
                  <a:lnTo>
                    <a:pt x="1123" y="858"/>
                  </a:lnTo>
                  <a:lnTo>
                    <a:pt x="1103" y="866"/>
                  </a:lnTo>
                  <a:lnTo>
                    <a:pt x="1085" y="877"/>
                  </a:lnTo>
                  <a:lnTo>
                    <a:pt x="1068" y="895"/>
                  </a:lnTo>
                  <a:lnTo>
                    <a:pt x="1054" y="916"/>
                  </a:lnTo>
                  <a:lnTo>
                    <a:pt x="1037" y="948"/>
                  </a:lnTo>
                  <a:lnTo>
                    <a:pt x="1024" y="983"/>
                  </a:lnTo>
                  <a:lnTo>
                    <a:pt x="1016" y="1022"/>
                  </a:lnTo>
                  <a:lnTo>
                    <a:pt x="1014" y="1063"/>
                  </a:lnTo>
                  <a:lnTo>
                    <a:pt x="1016" y="1106"/>
                  </a:lnTo>
                  <a:lnTo>
                    <a:pt x="1024" y="1143"/>
                  </a:lnTo>
                  <a:lnTo>
                    <a:pt x="1035" y="1179"/>
                  </a:lnTo>
                  <a:lnTo>
                    <a:pt x="1051" y="1210"/>
                  </a:lnTo>
                  <a:lnTo>
                    <a:pt x="1066" y="1234"/>
                  </a:lnTo>
                  <a:lnTo>
                    <a:pt x="1083" y="1251"/>
                  </a:lnTo>
                  <a:lnTo>
                    <a:pt x="1102" y="1264"/>
                  </a:lnTo>
                  <a:lnTo>
                    <a:pt x="1122" y="1272"/>
                  </a:lnTo>
                  <a:lnTo>
                    <a:pt x="1143" y="1274"/>
                  </a:lnTo>
                  <a:lnTo>
                    <a:pt x="1163" y="1272"/>
                  </a:lnTo>
                  <a:lnTo>
                    <a:pt x="1182" y="1264"/>
                  </a:lnTo>
                  <a:lnTo>
                    <a:pt x="1200" y="1252"/>
                  </a:lnTo>
                  <a:lnTo>
                    <a:pt x="1217" y="1235"/>
                  </a:lnTo>
                  <a:lnTo>
                    <a:pt x="1232" y="1213"/>
                  </a:lnTo>
                  <a:lnTo>
                    <a:pt x="1246" y="1187"/>
                  </a:lnTo>
                  <a:lnTo>
                    <a:pt x="1257" y="1159"/>
                  </a:lnTo>
                  <a:lnTo>
                    <a:pt x="1264" y="1129"/>
                  </a:lnTo>
                  <a:lnTo>
                    <a:pt x="1268" y="1097"/>
                  </a:lnTo>
                  <a:lnTo>
                    <a:pt x="1269" y="1063"/>
                  </a:lnTo>
                  <a:close/>
                  <a:moveTo>
                    <a:pt x="282" y="948"/>
                  </a:moveTo>
                  <a:lnTo>
                    <a:pt x="544" y="948"/>
                  </a:lnTo>
                  <a:lnTo>
                    <a:pt x="542" y="924"/>
                  </a:lnTo>
                  <a:lnTo>
                    <a:pt x="535" y="901"/>
                  </a:lnTo>
                  <a:lnTo>
                    <a:pt x="524" y="882"/>
                  </a:lnTo>
                  <a:lnTo>
                    <a:pt x="510" y="865"/>
                  </a:lnTo>
                  <a:lnTo>
                    <a:pt x="496" y="852"/>
                  </a:lnTo>
                  <a:lnTo>
                    <a:pt x="481" y="842"/>
                  </a:lnTo>
                  <a:lnTo>
                    <a:pt x="462" y="836"/>
                  </a:lnTo>
                  <a:lnTo>
                    <a:pt x="442" y="831"/>
                  </a:lnTo>
                  <a:lnTo>
                    <a:pt x="420" y="830"/>
                  </a:lnTo>
                  <a:lnTo>
                    <a:pt x="394" y="833"/>
                  </a:lnTo>
                  <a:lnTo>
                    <a:pt x="366" y="845"/>
                  </a:lnTo>
                  <a:lnTo>
                    <a:pt x="339" y="861"/>
                  </a:lnTo>
                  <a:lnTo>
                    <a:pt x="321" y="878"/>
                  </a:lnTo>
                  <a:lnTo>
                    <a:pt x="305" y="898"/>
                  </a:lnTo>
                  <a:lnTo>
                    <a:pt x="292" y="922"/>
                  </a:lnTo>
                  <a:lnTo>
                    <a:pt x="282" y="948"/>
                  </a:lnTo>
                  <a:close/>
                  <a:moveTo>
                    <a:pt x="0" y="1414"/>
                  </a:moveTo>
                  <a:lnTo>
                    <a:pt x="0" y="0"/>
                  </a:lnTo>
                  <a:lnTo>
                    <a:pt x="1515" y="0"/>
                  </a:lnTo>
                  <a:lnTo>
                    <a:pt x="1515" y="311"/>
                  </a:lnTo>
                  <a:lnTo>
                    <a:pt x="1256" y="311"/>
                  </a:lnTo>
                  <a:lnTo>
                    <a:pt x="1256" y="701"/>
                  </a:lnTo>
                  <a:lnTo>
                    <a:pt x="1220" y="687"/>
                  </a:lnTo>
                  <a:lnTo>
                    <a:pt x="1183" y="677"/>
                  </a:lnTo>
                  <a:lnTo>
                    <a:pt x="1147" y="671"/>
                  </a:lnTo>
                  <a:lnTo>
                    <a:pt x="1109" y="668"/>
                  </a:lnTo>
                  <a:lnTo>
                    <a:pt x="1066" y="671"/>
                  </a:lnTo>
                  <a:lnTo>
                    <a:pt x="1025" y="677"/>
                  </a:lnTo>
                  <a:lnTo>
                    <a:pt x="987" y="690"/>
                  </a:lnTo>
                  <a:lnTo>
                    <a:pt x="950" y="706"/>
                  </a:lnTo>
                  <a:lnTo>
                    <a:pt x="916" y="727"/>
                  </a:lnTo>
                  <a:lnTo>
                    <a:pt x="882" y="753"/>
                  </a:lnTo>
                  <a:lnTo>
                    <a:pt x="852" y="784"/>
                  </a:lnTo>
                  <a:lnTo>
                    <a:pt x="823" y="820"/>
                  </a:lnTo>
                  <a:lnTo>
                    <a:pt x="797" y="859"/>
                  </a:lnTo>
                  <a:lnTo>
                    <a:pt x="777" y="899"/>
                  </a:lnTo>
                  <a:lnTo>
                    <a:pt x="762" y="866"/>
                  </a:lnTo>
                  <a:lnTo>
                    <a:pt x="742" y="833"/>
                  </a:lnTo>
                  <a:lnTo>
                    <a:pt x="718" y="803"/>
                  </a:lnTo>
                  <a:lnTo>
                    <a:pt x="690" y="775"/>
                  </a:lnTo>
                  <a:lnTo>
                    <a:pt x="651" y="742"/>
                  </a:lnTo>
                  <a:lnTo>
                    <a:pt x="611" y="715"/>
                  </a:lnTo>
                  <a:lnTo>
                    <a:pt x="567" y="695"/>
                  </a:lnTo>
                  <a:lnTo>
                    <a:pt x="521" y="680"/>
                  </a:lnTo>
                  <a:lnTo>
                    <a:pt x="472" y="672"/>
                  </a:lnTo>
                  <a:lnTo>
                    <a:pt x="420" y="668"/>
                  </a:lnTo>
                  <a:lnTo>
                    <a:pt x="369" y="671"/>
                  </a:lnTo>
                  <a:lnTo>
                    <a:pt x="321" y="677"/>
                  </a:lnTo>
                  <a:lnTo>
                    <a:pt x="275" y="690"/>
                  </a:lnTo>
                  <a:lnTo>
                    <a:pt x="233" y="706"/>
                  </a:lnTo>
                  <a:lnTo>
                    <a:pt x="193" y="727"/>
                  </a:lnTo>
                  <a:lnTo>
                    <a:pt x="155" y="753"/>
                  </a:lnTo>
                  <a:lnTo>
                    <a:pt x="120" y="784"/>
                  </a:lnTo>
                  <a:lnTo>
                    <a:pt x="89" y="819"/>
                  </a:lnTo>
                  <a:lnTo>
                    <a:pt x="62" y="855"/>
                  </a:lnTo>
                  <a:lnTo>
                    <a:pt x="41" y="893"/>
                  </a:lnTo>
                  <a:lnTo>
                    <a:pt x="24" y="934"/>
                  </a:lnTo>
                  <a:lnTo>
                    <a:pt x="12" y="976"/>
                  </a:lnTo>
                  <a:lnTo>
                    <a:pt x="4" y="1020"/>
                  </a:lnTo>
                  <a:lnTo>
                    <a:pt x="2" y="1067"/>
                  </a:lnTo>
                  <a:lnTo>
                    <a:pt x="4" y="1113"/>
                  </a:lnTo>
                  <a:lnTo>
                    <a:pt x="12" y="1158"/>
                  </a:lnTo>
                  <a:lnTo>
                    <a:pt x="24" y="1200"/>
                  </a:lnTo>
                  <a:lnTo>
                    <a:pt x="41" y="1242"/>
                  </a:lnTo>
                  <a:lnTo>
                    <a:pt x="62" y="1280"/>
                  </a:lnTo>
                  <a:lnTo>
                    <a:pt x="89" y="1315"/>
                  </a:lnTo>
                  <a:lnTo>
                    <a:pt x="120" y="1349"/>
                  </a:lnTo>
                  <a:lnTo>
                    <a:pt x="143" y="1368"/>
                  </a:lnTo>
                  <a:lnTo>
                    <a:pt x="166" y="1385"/>
                  </a:lnTo>
                  <a:lnTo>
                    <a:pt x="192" y="1401"/>
                  </a:lnTo>
                  <a:lnTo>
                    <a:pt x="218" y="1414"/>
                  </a:lnTo>
                  <a:lnTo>
                    <a:pt x="0" y="1414"/>
                  </a:lnTo>
                  <a:close/>
                  <a:moveTo>
                    <a:pt x="641" y="1414"/>
                  </a:moveTo>
                  <a:lnTo>
                    <a:pt x="936" y="1414"/>
                  </a:lnTo>
                  <a:lnTo>
                    <a:pt x="906" y="1394"/>
                  </a:lnTo>
                  <a:lnTo>
                    <a:pt x="878" y="1372"/>
                  </a:lnTo>
                  <a:lnTo>
                    <a:pt x="852" y="1345"/>
                  </a:lnTo>
                  <a:lnTo>
                    <a:pt x="823" y="1310"/>
                  </a:lnTo>
                  <a:lnTo>
                    <a:pt x="799" y="1273"/>
                  </a:lnTo>
                  <a:lnTo>
                    <a:pt x="778" y="1233"/>
                  </a:lnTo>
                  <a:lnTo>
                    <a:pt x="763" y="1191"/>
                  </a:lnTo>
                  <a:lnTo>
                    <a:pt x="752" y="1147"/>
                  </a:lnTo>
                  <a:lnTo>
                    <a:pt x="745" y="1101"/>
                  </a:lnTo>
                  <a:lnTo>
                    <a:pt x="270" y="1101"/>
                  </a:lnTo>
                  <a:lnTo>
                    <a:pt x="272" y="1131"/>
                  </a:lnTo>
                  <a:lnTo>
                    <a:pt x="280" y="1159"/>
                  </a:lnTo>
                  <a:lnTo>
                    <a:pt x="291" y="1184"/>
                  </a:lnTo>
                  <a:lnTo>
                    <a:pt x="308" y="1207"/>
                  </a:lnTo>
                  <a:lnTo>
                    <a:pt x="328" y="1227"/>
                  </a:lnTo>
                  <a:lnTo>
                    <a:pt x="353" y="1245"/>
                  </a:lnTo>
                  <a:lnTo>
                    <a:pt x="382" y="1258"/>
                  </a:lnTo>
                  <a:lnTo>
                    <a:pt x="416" y="1268"/>
                  </a:lnTo>
                  <a:lnTo>
                    <a:pt x="452" y="1274"/>
                  </a:lnTo>
                  <a:lnTo>
                    <a:pt x="492" y="1276"/>
                  </a:lnTo>
                  <a:lnTo>
                    <a:pt x="527" y="1274"/>
                  </a:lnTo>
                  <a:lnTo>
                    <a:pt x="561" y="1268"/>
                  </a:lnTo>
                  <a:lnTo>
                    <a:pt x="593" y="1259"/>
                  </a:lnTo>
                  <a:lnTo>
                    <a:pt x="635" y="1238"/>
                  </a:lnTo>
                  <a:lnTo>
                    <a:pt x="674" y="1210"/>
                  </a:lnTo>
                  <a:lnTo>
                    <a:pt x="772" y="1322"/>
                  </a:lnTo>
                  <a:lnTo>
                    <a:pt x="744" y="1349"/>
                  </a:lnTo>
                  <a:lnTo>
                    <a:pt x="713" y="1373"/>
                  </a:lnTo>
                  <a:lnTo>
                    <a:pt x="679" y="1394"/>
                  </a:lnTo>
                  <a:lnTo>
                    <a:pt x="641" y="1414"/>
                  </a:lnTo>
                  <a:close/>
                  <a:moveTo>
                    <a:pt x="1282" y="1414"/>
                  </a:moveTo>
                  <a:lnTo>
                    <a:pt x="1422" y="1414"/>
                  </a:lnTo>
                  <a:lnTo>
                    <a:pt x="1356" y="1356"/>
                  </a:lnTo>
                  <a:lnTo>
                    <a:pt x="1332" y="1378"/>
                  </a:lnTo>
                  <a:lnTo>
                    <a:pt x="1307" y="1398"/>
                  </a:lnTo>
                  <a:lnTo>
                    <a:pt x="1282" y="1414"/>
                  </a:lnTo>
                  <a:close/>
                  <a:moveTo>
                    <a:pt x="2258" y="954"/>
                  </a:moveTo>
                  <a:lnTo>
                    <a:pt x="2273" y="928"/>
                  </a:lnTo>
                  <a:lnTo>
                    <a:pt x="2291" y="907"/>
                  </a:lnTo>
                  <a:lnTo>
                    <a:pt x="2312" y="890"/>
                  </a:lnTo>
                  <a:lnTo>
                    <a:pt x="2329" y="880"/>
                  </a:lnTo>
                  <a:lnTo>
                    <a:pt x="2347" y="874"/>
                  </a:lnTo>
                  <a:lnTo>
                    <a:pt x="2368" y="868"/>
                  </a:lnTo>
                  <a:lnTo>
                    <a:pt x="2390" y="867"/>
                  </a:lnTo>
                  <a:lnTo>
                    <a:pt x="2413" y="869"/>
                  </a:lnTo>
                  <a:lnTo>
                    <a:pt x="2433" y="877"/>
                  </a:lnTo>
                  <a:lnTo>
                    <a:pt x="2449" y="889"/>
                  </a:lnTo>
                  <a:lnTo>
                    <a:pt x="2463" y="905"/>
                  </a:lnTo>
                  <a:lnTo>
                    <a:pt x="2471" y="920"/>
                  </a:lnTo>
                  <a:lnTo>
                    <a:pt x="2476" y="940"/>
                  </a:lnTo>
                  <a:lnTo>
                    <a:pt x="2480" y="965"/>
                  </a:lnTo>
                  <a:lnTo>
                    <a:pt x="2482" y="993"/>
                  </a:lnTo>
                  <a:lnTo>
                    <a:pt x="2483" y="1025"/>
                  </a:lnTo>
                  <a:lnTo>
                    <a:pt x="2483" y="1414"/>
                  </a:lnTo>
                  <a:lnTo>
                    <a:pt x="2742" y="1414"/>
                  </a:lnTo>
                  <a:lnTo>
                    <a:pt x="2742" y="956"/>
                  </a:lnTo>
                  <a:lnTo>
                    <a:pt x="2739" y="916"/>
                  </a:lnTo>
                  <a:lnTo>
                    <a:pt x="2733" y="879"/>
                  </a:lnTo>
                  <a:lnTo>
                    <a:pt x="2723" y="843"/>
                  </a:lnTo>
                  <a:lnTo>
                    <a:pt x="2708" y="812"/>
                  </a:lnTo>
                  <a:lnTo>
                    <a:pt x="2689" y="782"/>
                  </a:lnTo>
                  <a:lnTo>
                    <a:pt x="2667" y="755"/>
                  </a:lnTo>
                  <a:lnTo>
                    <a:pt x="2642" y="732"/>
                  </a:lnTo>
                  <a:lnTo>
                    <a:pt x="2613" y="713"/>
                  </a:lnTo>
                  <a:lnTo>
                    <a:pt x="2582" y="696"/>
                  </a:lnTo>
                  <a:lnTo>
                    <a:pt x="2548" y="684"/>
                  </a:lnTo>
                  <a:lnTo>
                    <a:pt x="2510" y="675"/>
                  </a:lnTo>
                  <a:lnTo>
                    <a:pt x="2470" y="671"/>
                  </a:lnTo>
                  <a:lnTo>
                    <a:pt x="2425" y="668"/>
                  </a:lnTo>
                  <a:lnTo>
                    <a:pt x="2391" y="671"/>
                  </a:lnTo>
                  <a:lnTo>
                    <a:pt x="2358" y="675"/>
                  </a:lnTo>
                  <a:lnTo>
                    <a:pt x="2323" y="684"/>
                  </a:lnTo>
                  <a:lnTo>
                    <a:pt x="2290" y="697"/>
                  </a:lnTo>
                  <a:lnTo>
                    <a:pt x="2254" y="716"/>
                  </a:lnTo>
                  <a:lnTo>
                    <a:pt x="2222" y="738"/>
                  </a:lnTo>
                  <a:lnTo>
                    <a:pt x="2192" y="763"/>
                  </a:lnTo>
                  <a:lnTo>
                    <a:pt x="2169" y="741"/>
                  </a:lnTo>
                  <a:lnTo>
                    <a:pt x="2144" y="722"/>
                  </a:lnTo>
                  <a:lnTo>
                    <a:pt x="2117" y="705"/>
                  </a:lnTo>
                  <a:lnTo>
                    <a:pt x="2088" y="692"/>
                  </a:lnTo>
                  <a:lnTo>
                    <a:pt x="2057" y="682"/>
                  </a:lnTo>
                  <a:lnTo>
                    <a:pt x="2021" y="675"/>
                  </a:lnTo>
                  <a:lnTo>
                    <a:pt x="1983" y="669"/>
                  </a:lnTo>
                  <a:lnTo>
                    <a:pt x="1941" y="668"/>
                  </a:lnTo>
                  <a:lnTo>
                    <a:pt x="1902" y="671"/>
                  </a:lnTo>
                  <a:lnTo>
                    <a:pt x="1864" y="677"/>
                  </a:lnTo>
                  <a:lnTo>
                    <a:pt x="1827" y="690"/>
                  </a:lnTo>
                  <a:lnTo>
                    <a:pt x="1791" y="706"/>
                  </a:lnTo>
                  <a:lnTo>
                    <a:pt x="1760" y="722"/>
                  </a:lnTo>
                  <a:lnTo>
                    <a:pt x="1732" y="741"/>
                  </a:lnTo>
                  <a:lnTo>
                    <a:pt x="1707" y="761"/>
                  </a:lnTo>
                  <a:lnTo>
                    <a:pt x="1684" y="784"/>
                  </a:lnTo>
                  <a:lnTo>
                    <a:pt x="1569" y="683"/>
                  </a:lnTo>
                  <a:lnTo>
                    <a:pt x="1515" y="683"/>
                  </a:lnTo>
                  <a:lnTo>
                    <a:pt x="1515" y="1414"/>
                  </a:lnTo>
                  <a:lnTo>
                    <a:pt x="1771" y="1414"/>
                  </a:lnTo>
                  <a:lnTo>
                    <a:pt x="1771" y="954"/>
                  </a:lnTo>
                  <a:lnTo>
                    <a:pt x="1788" y="928"/>
                  </a:lnTo>
                  <a:lnTo>
                    <a:pt x="1807" y="907"/>
                  </a:lnTo>
                  <a:lnTo>
                    <a:pt x="1828" y="890"/>
                  </a:lnTo>
                  <a:lnTo>
                    <a:pt x="1850" y="878"/>
                  </a:lnTo>
                  <a:lnTo>
                    <a:pt x="1876" y="870"/>
                  </a:lnTo>
                  <a:lnTo>
                    <a:pt x="1904" y="867"/>
                  </a:lnTo>
                  <a:lnTo>
                    <a:pt x="1923" y="869"/>
                  </a:lnTo>
                  <a:lnTo>
                    <a:pt x="1940" y="874"/>
                  </a:lnTo>
                  <a:lnTo>
                    <a:pt x="1954" y="881"/>
                  </a:lnTo>
                  <a:lnTo>
                    <a:pt x="1965" y="891"/>
                  </a:lnTo>
                  <a:lnTo>
                    <a:pt x="1975" y="905"/>
                  </a:lnTo>
                  <a:lnTo>
                    <a:pt x="1983" y="920"/>
                  </a:lnTo>
                  <a:lnTo>
                    <a:pt x="1990" y="940"/>
                  </a:lnTo>
                  <a:lnTo>
                    <a:pt x="1994" y="965"/>
                  </a:lnTo>
                  <a:lnTo>
                    <a:pt x="1998" y="993"/>
                  </a:lnTo>
                  <a:lnTo>
                    <a:pt x="1999" y="1025"/>
                  </a:lnTo>
                  <a:lnTo>
                    <a:pt x="1999" y="1414"/>
                  </a:lnTo>
                  <a:lnTo>
                    <a:pt x="2258" y="1414"/>
                  </a:lnTo>
                  <a:lnTo>
                    <a:pt x="2258" y="9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12" name="Freeform 12"/>
            <p:cNvSpPr>
              <a:spLocks/>
            </p:cNvSpPr>
            <p:nvPr/>
          </p:nvSpPr>
          <p:spPr bwMode="auto">
            <a:xfrm>
              <a:off x="751" y="3960"/>
              <a:ext cx="15" cy="35"/>
            </a:xfrm>
            <a:custGeom>
              <a:avLst/>
              <a:gdLst>
                <a:gd name="T0" fmla="*/ 0 w 74"/>
                <a:gd name="T1" fmla="*/ 175 h 175"/>
                <a:gd name="T2" fmla="*/ 0 w 74"/>
                <a:gd name="T3" fmla="*/ 0 h 175"/>
                <a:gd name="T4" fmla="*/ 74 w 74"/>
                <a:gd name="T5" fmla="*/ 0 h 175"/>
                <a:gd name="T6" fmla="*/ 74 w 74"/>
                <a:gd name="T7" fmla="*/ 31 h 175"/>
                <a:gd name="T8" fmla="*/ 34 w 74"/>
                <a:gd name="T9" fmla="*/ 31 h 175"/>
                <a:gd name="T10" fmla="*/ 34 w 74"/>
                <a:gd name="T11" fmla="*/ 69 h 175"/>
                <a:gd name="T12" fmla="*/ 69 w 74"/>
                <a:gd name="T13" fmla="*/ 69 h 175"/>
                <a:gd name="T14" fmla="*/ 69 w 74"/>
                <a:gd name="T15" fmla="*/ 100 h 175"/>
                <a:gd name="T16" fmla="*/ 34 w 74"/>
                <a:gd name="T17" fmla="*/ 100 h 175"/>
                <a:gd name="T18" fmla="*/ 34 w 74"/>
                <a:gd name="T19" fmla="*/ 140 h 175"/>
                <a:gd name="T20" fmla="*/ 74 w 74"/>
                <a:gd name="T21" fmla="*/ 140 h 175"/>
                <a:gd name="T22" fmla="*/ 74 w 74"/>
                <a:gd name="T23" fmla="*/ 175 h 175"/>
                <a:gd name="T24" fmla="*/ 0 w 74"/>
                <a:gd name="T25" fmla="*/ 175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4" h="175">
                  <a:moveTo>
                    <a:pt x="0" y="175"/>
                  </a:moveTo>
                  <a:lnTo>
                    <a:pt x="0" y="0"/>
                  </a:lnTo>
                  <a:lnTo>
                    <a:pt x="74" y="0"/>
                  </a:lnTo>
                  <a:lnTo>
                    <a:pt x="74" y="31"/>
                  </a:lnTo>
                  <a:lnTo>
                    <a:pt x="34" y="31"/>
                  </a:lnTo>
                  <a:lnTo>
                    <a:pt x="34" y="69"/>
                  </a:lnTo>
                  <a:lnTo>
                    <a:pt x="69" y="69"/>
                  </a:lnTo>
                  <a:lnTo>
                    <a:pt x="69" y="100"/>
                  </a:lnTo>
                  <a:lnTo>
                    <a:pt x="34" y="100"/>
                  </a:lnTo>
                  <a:lnTo>
                    <a:pt x="34" y="140"/>
                  </a:lnTo>
                  <a:lnTo>
                    <a:pt x="74" y="140"/>
                  </a:lnTo>
                  <a:lnTo>
                    <a:pt x="74" y="175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13" name="Freeform 13"/>
            <p:cNvSpPr>
              <a:spLocks/>
            </p:cNvSpPr>
            <p:nvPr/>
          </p:nvSpPr>
          <p:spPr bwMode="auto">
            <a:xfrm>
              <a:off x="770" y="3972"/>
              <a:ext cx="28" cy="23"/>
            </a:xfrm>
            <a:custGeom>
              <a:avLst/>
              <a:gdLst>
                <a:gd name="T0" fmla="*/ 0 w 142"/>
                <a:gd name="T1" fmla="*/ 117 h 117"/>
                <a:gd name="T2" fmla="*/ 0 w 142"/>
                <a:gd name="T3" fmla="*/ 0 h 117"/>
                <a:gd name="T4" fmla="*/ 33 w 142"/>
                <a:gd name="T5" fmla="*/ 0 h 117"/>
                <a:gd name="T6" fmla="*/ 33 w 142"/>
                <a:gd name="T7" fmla="*/ 16 h 117"/>
                <a:gd name="T8" fmla="*/ 35 w 142"/>
                <a:gd name="T9" fmla="*/ 12 h 117"/>
                <a:gd name="T10" fmla="*/ 38 w 142"/>
                <a:gd name="T11" fmla="*/ 9 h 117"/>
                <a:gd name="T12" fmla="*/ 47 w 142"/>
                <a:gd name="T13" fmla="*/ 2 h 117"/>
                <a:gd name="T14" fmla="*/ 49 w 142"/>
                <a:gd name="T15" fmla="*/ 1 h 117"/>
                <a:gd name="T16" fmla="*/ 53 w 142"/>
                <a:gd name="T17" fmla="*/ 0 h 117"/>
                <a:gd name="T18" fmla="*/ 72 w 142"/>
                <a:gd name="T19" fmla="*/ 0 h 117"/>
                <a:gd name="T20" fmla="*/ 78 w 142"/>
                <a:gd name="T21" fmla="*/ 2 h 117"/>
                <a:gd name="T22" fmla="*/ 83 w 142"/>
                <a:gd name="T23" fmla="*/ 6 h 117"/>
                <a:gd name="T24" fmla="*/ 85 w 142"/>
                <a:gd name="T25" fmla="*/ 13 h 117"/>
                <a:gd name="T26" fmla="*/ 87 w 142"/>
                <a:gd name="T27" fmla="*/ 16 h 117"/>
                <a:gd name="T28" fmla="*/ 91 w 142"/>
                <a:gd name="T29" fmla="*/ 13 h 117"/>
                <a:gd name="T30" fmla="*/ 95 w 142"/>
                <a:gd name="T31" fmla="*/ 6 h 117"/>
                <a:gd name="T32" fmla="*/ 102 w 142"/>
                <a:gd name="T33" fmla="*/ 2 h 117"/>
                <a:gd name="T34" fmla="*/ 113 w 142"/>
                <a:gd name="T35" fmla="*/ 0 h 117"/>
                <a:gd name="T36" fmla="*/ 119 w 142"/>
                <a:gd name="T37" fmla="*/ 0 h 117"/>
                <a:gd name="T38" fmla="*/ 130 w 142"/>
                <a:gd name="T39" fmla="*/ 2 h 117"/>
                <a:gd name="T40" fmla="*/ 136 w 142"/>
                <a:gd name="T41" fmla="*/ 7 h 117"/>
                <a:gd name="T42" fmla="*/ 139 w 142"/>
                <a:gd name="T43" fmla="*/ 15 h 117"/>
                <a:gd name="T44" fmla="*/ 141 w 142"/>
                <a:gd name="T45" fmla="*/ 27 h 117"/>
                <a:gd name="T46" fmla="*/ 142 w 142"/>
                <a:gd name="T47" fmla="*/ 45 h 117"/>
                <a:gd name="T48" fmla="*/ 142 w 142"/>
                <a:gd name="T49" fmla="*/ 117 h 117"/>
                <a:gd name="T50" fmla="*/ 110 w 142"/>
                <a:gd name="T51" fmla="*/ 117 h 117"/>
                <a:gd name="T52" fmla="*/ 110 w 142"/>
                <a:gd name="T53" fmla="*/ 41 h 117"/>
                <a:gd name="T54" fmla="*/ 107 w 142"/>
                <a:gd name="T55" fmla="*/ 34 h 117"/>
                <a:gd name="T56" fmla="*/ 107 w 142"/>
                <a:gd name="T57" fmla="*/ 31 h 117"/>
                <a:gd name="T58" fmla="*/ 105 w 142"/>
                <a:gd name="T59" fmla="*/ 31 h 117"/>
                <a:gd name="T60" fmla="*/ 103 w 142"/>
                <a:gd name="T61" fmla="*/ 30 h 117"/>
                <a:gd name="T62" fmla="*/ 101 w 142"/>
                <a:gd name="T63" fmla="*/ 27 h 117"/>
                <a:gd name="T64" fmla="*/ 99 w 142"/>
                <a:gd name="T65" fmla="*/ 27 h 117"/>
                <a:gd name="T66" fmla="*/ 94 w 142"/>
                <a:gd name="T67" fmla="*/ 30 h 117"/>
                <a:gd name="T68" fmla="*/ 90 w 142"/>
                <a:gd name="T69" fmla="*/ 34 h 117"/>
                <a:gd name="T70" fmla="*/ 87 w 142"/>
                <a:gd name="T71" fmla="*/ 39 h 117"/>
                <a:gd name="T72" fmla="*/ 87 w 142"/>
                <a:gd name="T73" fmla="*/ 117 h 117"/>
                <a:gd name="T74" fmla="*/ 55 w 142"/>
                <a:gd name="T75" fmla="*/ 117 h 117"/>
                <a:gd name="T76" fmla="*/ 55 w 142"/>
                <a:gd name="T77" fmla="*/ 38 h 117"/>
                <a:gd name="T78" fmla="*/ 53 w 142"/>
                <a:gd name="T79" fmla="*/ 31 h 117"/>
                <a:gd name="T80" fmla="*/ 51 w 142"/>
                <a:gd name="T81" fmla="*/ 29 h 117"/>
                <a:gd name="T82" fmla="*/ 48 w 142"/>
                <a:gd name="T83" fmla="*/ 27 h 117"/>
                <a:gd name="T84" fmla="*/ 44 w 142"/>
                <a:gd name="T85" fmla="*/ 27 h 117"/>
                <a:gd name="T86" fmla="*/ 41 w 142"/>
                <a:gd name="T87" fmla="*/ 29 h 117"/>
                <a:gd name="T88" fmla="*/ 35 w 142"/>
                <a:gd name="T89" fmla="*/ 34 h 117"/>
                <a:gd name="T90" fmla="*/ 35 w 142"/>
                <a:gd name="T91" fmla="*/ 35 h 117"/>
                <a:gd name="T92" fmla="*/ 34 w 142"/>
                <a:gd name="T93" fmla="*/ 38 h 117"/>
                <a:gd name="T94" fmla="*/ 34 w 142"/>
                <a:gd name="T95" fmla="*/ 40 h 117"/>
                <a:gd name="T96" fmla="*/ 33 w 142"/>
                <a:gd name="T97" fmla="*/ 43 h 117"/>
                <a:gd name="T98" fmla="*/ 33 w 142"/>
                <a:gd name="T99" fmla="*/ 117 h 117"/>
                <a:gd name="T100" fmla="*/ 0 w 142"/>
                <a:gd name="T101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" h="117">
                  <a:moveTo>
                    <a:pt x="0" y="117"/>
                  </a:moveTo>
                  <a:lnTo>
                    <a:pt x="0" y="0"/>
                  </a:lnTo>
                  <a:lnTo>
                    <a:pt x="33" y="0"/>
                  </a:lnTo>
                  <a:lnTo>
                    <a:pt x="33" y="16"/>
                  </a:lnTo>
                  <a:lnTo>
                    <a:pt x="35" y="12"/>
                  </a:lnTo>
                  <a:lnTo>
                    <a:pt x="38" y="9"/>
                  </a:lnTo>
                  <a:lnTo>
                    <a:pt x="47" y="2"/>
                  </a:lnTo>
                  <a:lnTo>
                    <a:pt x="49" y="1"/>
                  </a:lnTo>
                  <a:lnTo>
                    <a:pt x="53" y="0"/>
                  </a:lnTo>
                  <a:lnTo>
                    <a:pt x="72" y="0"/>
                  </a:lnTo>
                  <a:lnTo>
                    <a:pt x="78" y="2"/>
                  </a:lnTo>
                  <a:lnTo>
                    <a:pt x="83" y="6"/>
                  </a:lnTo>
                  <a:lnTo>
                    <a:pt x="85" y="13"/>
                  </a:lnTo>
                  <a:lnTo>
                    <a:pt x="87" y="16"/>
                  </a:lnTo>
                  <a:lnTo>
                    <a:pt x="91" y="13"/>
                  </a:lnTo>
                  <a:lnTo>
                    <a:pt x="95" y="6"/>
                  </a:lnTo>
                  <a:lnTo>
                    <a:pt x="102" y="2"/>
                  </a:lnTo>
                  <a:lnTo>
                    <a:pt x="113" y="0"/>
                  </a:lnTo>
                  <a:lnTo>
                    <a:pt x="119" y="0"/>
                  </a:lnTo>
                  <a:lnTo>
                    <a:pt x="130" y="2"/>
                  </a:lnTo>
                  <a:lnTo>
                    <a:pt x="136" y="7"/>
                  </a:lnTo>
                  <a:lnTo>
                    <a:pt x="139" y="15"/>
                  </a:lnTo>
                  <a:lnTo>
                    <a:pt x="141" y="27"/>
                  </a:lnTo>
                  <a:lnTo>
                    <a:pt x="142" y="45"/>
                  </a:lnTo>
                  <a:lnTo>
                    <a:pt x="142" y="117"/>
                  </a:lnTo>
                  <a:lnTo>
                    <a:pt x="110" y="117"/>
                  </a:lnTo>
                  <a:lnTo>
                    <a:pt x="110" y="41"/>
                  </a:lnTo>
                  <a:lnTo>
                    <a:pt x="107" y="34"/>
                  </a:lnTo>
                  <a:lnTo>
                    <a:pt x="107" y="31"/>
                  </a:lnTo>
                  <a:lnTo>
                    <a:pt x="105" y="31"/>
                  </a:lnTo>
                  <a:lnTo>
                    <a:pt x="103" y="30"/>
                  </a:lnTo>
                  <a:lnTo>
                    <a:pt x="101" y="27"/>
                  </a:lnTo>
                  <a:lnTo>
                    <a:pt x="99" y="27"/>
                  </a:lnTo>
                  <a:lnTo>
                    <a:pt x="94" y="30"/>
                  </a:lnTo>
                  <a:lnTo>
                    <a:pt x="90" y="34"/>
                  </a:lnTo>
                  <a:lnTo>
                    <a:pt x="87" y="39"/>
                  </a:lnTo>
                  <a:lnTo>
                    <a:pt x="87" y="117"/>
                  </a:lnTo>
                  <a:lnTo>
                    <a:pt x="55" y="117"/>
                  </a:lnTo>
                  <a:lnTo>
                    <a:pt x="55" y="38"/>
                  </a:lnTo>
                  <a:lnTo>
                    <a:pt x="53" y="31"/>
                  </a:lnTo>
                  <a:lnTo>
                    <a:pt x="51" y="29"/>
                  </a:lnTo>
                  <a:lnTo>
                    <a:pt x="48" y="27"/>
                  </a:lnTo>
                  <a:lnTo>
                    <a:pt x="44" y="27"/>
                  </a:lnTo>
                  <a:lnTo>
                    <a:pt x="41" y="29"/>
                  </a:lnTo>
                  <a:lnTo>
                    <a:pt x="35" y="34"/>
                  </a:lnTo>
                  <a:lnTo>
                    <a:pt x="35" y="35"/>
                  </a:lnTo>
                  <a:lnTo>
                    <a:pt x="34" y="38"/>
                  </a:lnTo>
                  <a:lnTo>
                    <a:pt x="34" y="40"/>
                  </a:lnTo>
                  <a:lnTo>
                    <a:pt x="33" y="43"/>
                  </a:lnTo>
                  <a:lnTo>
                    <a:pt x="33" y="117"/>
                  </a:lnTo>
                  <a:lnTo>
                    <a:pt x="0" y="1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14" name="Freeform 14"/>
            <p:cNvSpPr>
              <a:spLocks noEditPoints="1"/>
            </p:cNvSpPr>
            <p:nvPr/>
          </p:nvSpPr>
          <p:spPr bwMode="auto">
            <a:xfrm>
              <a:off x="803" y="3972"/>
              <a:ext cx="18" cy="33"/>
            </a:xfrm>
            <a:custGeom>
              <a:avLst/>
              <a:gdLst>
                <a:gd name="T0" fmla="*/ 47 w 93"/>
                <a:gd name="T1" fmla="*/ 25 h 166"/>
                <a:gd name="T2" fmla="*/ 44 w 93"/>
                <a:gd name="T3" fmla="*/ 25 h 166"/>
                <a:gd name="T4" fmla="*/ 37 w 93"/>
                <a:gd name="T5" fmla="*/ 30 h 166"/>
                <a:gd name="T6" fmla="*/ 35 w 93"/>
                <a:gd name="T7" fmla="*/ 34 h 166"/>
                <a:gd name="T8" fmla="*/ 34 w 93"/>
                <a:gd name="T9" fmla="*/ 39 h 166"/>
                <a:gd name="T10" fmla="*/ 33 w 93"/>
                <a:gd name="T11" fmla="*/ 46 h 166"/>
                <a:gd name="T12" fmla="*/ 33 w 93"/>
                <a:gd name="T13" fmla="*/ 72 h 166"/>
                <a:gd name="T14" fmla="*/ 35 w 93"/>
                <a:gd name="T15" fmla="*/ 82 h 166"/>
                <a:gd name="T16" fmla="*/ 37 w 93"/>
                <a:gd name="T17" fmla="*/ 87 h 166"/>
                <a:gd name="T18" fmla="*/ 44 w 93"/>
                <a:gd name="T19" fmla="*/ 91 h 166"/>
                <a:gd name="T20" fmla="*/ 49 w 93"/>
                <a:gd name="T21" fmla="*/ 91 h 166"/>
                <a:gd name="T22" fmla="*/ 52 w 93"/>
                <a:gd name="T23" fmla="*/ 90 h 166"/>
                <a:gd name="T24" fmla="*/ 56 w 93"/>
                <a:gd name="T25" fmla="*/ 85 h 166"/>
                <a:gd name="T26" fmla="*/ 58 w 93"/>
                <a:gd name="T27" fmla="*/ 82 h 166"/>
                <a:gd name="T28" fmla="*/ 59 w 93"/>
                <a:gd name="T29" fmla="*/ 75 h 166"/>
                <a:gd name="T30" fmla="*/ 61 w 93"/>
                <a:gd name="T31" fmla="*/ 68 h 166"/>
                <a:gd name="T32" fmla="*/ 62 w 93"/>
                <a:gd name="T33" fmla="*/ 56 h 166"/>
                <a:gd name="T34" fmla="*/ 61 w 93"/>
                <a:gd name="T35" fmla="*/ 46 h 166"/>
                <a:gd name="T36" fmla="*/ 59 w 93"/>
                <a:gd name="T37" fmla="*/ 39 h 166"/>
                <a:gd name="T38" fmla="*/ 58 w 93"/>
                <a:gd name="T39" fmla="*/ 34 h 166"/>
                <a:gd name="T40" fmla="*/ 56 w 93"/>
                <a:gd name="T41" fmla="*/ 30 h 166"/>
                <a:gd name="T42" fmla="*/ 54 w 93"/>
                <a:gd name="T43" fmla="*/ 27 h 166"/>
                <a:gd name="T44" fmla="*/ 51 w 93"/>
                <a:gd name="T45" fmla="*/ 25 h 166"/>
                <a:gd name="T46" fmla="*/ 47 w 93"/>
                <a:gd name="T47" fmla="*/ 25 h 166"/>
                <a:gd name="T48" fmla="*/ 0 w 93"/>
                <a:gd name="T49" fmla="*/ 166 h 166"/>
                <a:gd name="T50" fmla="*/ 0 w 93"/>
                <a:gd name="T51" fmla="*/ 0 h 166"/>
                <a:gd name="T52" fmla="*/ 33 w 93"/>
                <a:gd name="T53" fmla="*/ 0 h 166"/>
                <a:gd name="T54" fmla="*/ 33 w 93"/>
                <a:gd name="T55" fmla="*/ 16 h 166"/>
                <a:gd name="T56" fmla="*/ 35 w 93"/>
                <a:gd name="T57" fmla="*/ 12 h 166"/>
                <a:gd name="T58" fmla="*/ 37 w 93"/>
                <a:gd name="T59" fmla="*/ 9 h 166"/>
                <a:gd name="T60" fmla="*/ 44 w 93"/>
                <a:gd name="T61" fmla="*/ 2 h 166"/>
                <a:gd name="T62" fmla="*/ 51 w 93"/>
                <a:gd name="T63" fmla="*/ 0 h 166"/>
                <a:gd name="T64" fmla="*/ 58 w 93"/>
                <a:gd name="T65" fmla="*/ 0 h 166"/>
                <a:gd name="T66" fmla="*/ 68 w 93"/>
                <a:gd name="T67" fmla="*/ 1 h 166"/>
                <a:gd name="T68" fmla="*/ 77 w 93"/>
                <a:gd name="T69" fmla="*/ 4 h 166"/>
                <a:gd name="T70" fmla="*/ 84 w 93"/>
                <a:gd name="T71" fmla="*/ 13 h 166"/>
                <a:gd name="T72" fmla="*/ 90 w 93"/>
                <a:gd name="T73" fmla="*/ 26 h 166"/>
                <a:gd name="T74" fmla="*/ 92 w 93"/>
                <a:gd name="T75" fmla="*/ 42 h 166"/>
                <a:gd name="T76" fmla="*/ 93 w 93"/>
                <a:gd name="T77" fmla="*/ 60 h 166"/>
                <a:gd name="T78" fmla="*/ 92 w 93"/>
                <a:gd name="T79" fmla="*/ 78 h 166"/>
                <a:gd name="T80" fmla="*/ 90 w 93"/>
                <a:gd name="T81" fmla="*/ 93 h 166"/>
                <a:gd name="T82" fmla="*/ 84 w 93"/>
                <a:gd name="T83" fmla="*/ 106 h 166"/>
                <a:gd name="T84" fmla="*/ 77 w 93"/>
                <a:gd name="T85" fmla="*/ 113 h 166"/>
                <a:gd name="T86" fmla="*/ 68 w 93"/>
                <a:gd name="T87" fmla="*/ 118 h 166"/>
                <a:gd name="T88" fmla="*/ 58 w 93"/>
                <a:gd name="T89" fmla="*/ 120 h 166"/>
                <a:gd name="T90" fmla="*/ 52 w 93"/>
                <a:gd name="T91" fmla="*/ 120 h 166"/>
                <a:gd name="T92" fmla="*/ 48 w 93"/>
                <a:gd name="T93" fmla="*/ 119 h 166"/>
                <a:gd name="T94" fmla="*/ 44 w 93"/>
                <a:gd name="T95" fmla="*/ 114 h 166"/>
                <a:gd name="T96" fmla="*/ 41 w 93"/>
                <a:gd name="T97" fmla="*/ 112 h 166"/>
                <a:gd name="T98" fmla="*/ 36 w 93"/>
                <a:gd name="T99" fmla="*/ 108 h 166"/>
                <a:gd name="T100" fmla="*/ 34 w 93"/>
                <a:gd name="T101" fmla="*/ 104 h 166"/>
                <a:gd name="T102" fmla="*/ 33 w 93"/>
                <a:gd name="T103" fmla="*/ 100 h 166"/>
                <a:gd name="T104" fmla="*/ 33 w 93"/>
                <a:gd name="T105" fmla="*/ 166 h 166"/>
                <a:gd name="T106" fmla="*/ 0 w 93"/>
                <a:gd name="T107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3" h="166">
                  <a:moveTo>
                    <a:pt x="47" y="25"/>
                  </a:moveTo>
                  <a:lnTo>
                    <a:pt x="44" y="25"/>
                  </a:lnTo>
                  <a:lnTo>
                    <a:pt x="37" y="30"/>
                  </a:lnTo>
                  <a:lnTo>
                    <a:pt x="35" y="34"/>
                  </a:lnTo>
                  <a:lnTo>
                    <a:pt x="34" y="39"/>
                  </a:lnTo>
                  <a:lnTo>
                    <a:pt x="33" y="46"/>
                  </a:lnTo>
                  <a:lnTo>
                    <a:pt x="33" y="72"/>
                  </a:lnTo>
                  <a:lnTo>
                    <a:pt x="35" y="82"/>
                  </a:lnTo>
                  <a:lnTo>
                    <a:pt x="37" y="87"/>
                  </a:lnTo>
                  <a:lnTo>
                    <a:pt x="44" y="91"/>
                  </a:lnTo>
                  <a:lnTo>
                    <a:pt x="49" y="91"/>
                  </a:lnTo>
                  <a:lnTo>
                    <a:pt x="52" y="90"/>
                  </a:lnTo>
                  <a:lnTo>
                    <a:pt x="56" y="85"/>
                  </a:lnTo>
                  <a:lnTo>
                    <a:pt x="58" y="82"/>
                  </a:lnTo>
                  <a:lnTo>
                    <a:pt x="59" y="75"/>
                  </a:lnTo>
                  <a:lnTo>
                    <a:pt x="61" y="68"/>
                  </a:lnTo>
                  <a:lnTo>
                    <a:pt x="62" y="56"/>
                  </a:lnTo>
                  <a:lnTo>
                    <a:pt x="61" y="46"/>
                  </a:lnTo>
                  <a:lnTo>
                    <a:pt x="59" y="39"/>
                  </a:lnTo>
                  <a:lnTo>
                    <a:pt x="58" y="34"/>
                  </a:lnTo>
                  <a:lnTo>
                    <a:pt x="56" y="30"/>
                  </a:lnTo>
                  <a:lnTo>
                    <a:pt x="54" y="27"/>
                  </a:lnTo>
                  <a:lnTo>
                    <a:pt x="51" y="25"/>
                  </a:lnTo>
                  <a:lnTo>
                    <a:pt x="47" y="25"/>
                  </a:lnTo>
                  <a:close/>
                  <a:moveTo>
                    <a:pt x="0" y="166"/>
                  </a:moveTo>
                  <a:lnTo>
                    <a:pt x="0" y="0"/>
                  </a:lnTo>
                  <a:lnTo>
                    <a:pt x="33" y="0"/>
                  </a:lnTo>
                  <a:lnTo>
                    <a:pt x="33" y="16"/>
                  </a:lnTo>
                  <a:lnTo>
                    <a:pt x="35" y="12"/>
                  </a:lnTo>
                  <a:lnTo>
                    <a:pt x="37" y="9"/>
                  </a:lnTo>
                  <a:lnTo>
                    <a:pt x="44" y="2"/>
                  </a:lnTo>
                  <a:lnTo>
                    <a:pt x="51" y="0"/>
                  </a:lnTo>
                  <a:lnTo>
                    <a:pt x="58" y="0"/>
                  </a:lnTo>
                  <a:lnTo>
                    <a:pt x="68" y="1"/>
                  </a:lnTo>
                  <a:lnTo>
                    <a:pt x="77" y="4"/>
                  </a:lnTo>
                  <a:lnTo>
                    <a:pt x="84" y="13"/>
                  </a:lnTo>
                  <a:lnTo>
                    <a:pt x="90" y="26"/>
                  </a:lnTo>
                  <a:lnTo>
                    <a:pt x="92" y="42"/>
                  </a:lnTo>
                  <a:lnTo>
                    <a:pt x="93" y="60"/>
                  </a:lnTo>
                  <a:lnTo>
                    <a:pt x="92" y="78"/>
                  </a:lnTo>
                  <a:lnTo>
                    <a:pt x="90" y="93"/>
                  </a:lnTo>
                  <a:lnTo>
                    <a:pt x="84" y="106"/>
                  </a:lnTo>
                  <a:lnTo>
                    <a:pt x="77" y="113"/>
                  </a:lnTo>
                  <a:lnTo>
                    <a:pt x="68" y="118"/>
                  </a:lnTo>
                  <a:lnTo>
                    <a:pt x="58" y="120"/>
                  </a:lnTo>
                  <a:lnTo>
                    <a:pt x="52" y="120"/>
                  </a:lnTo>
                  <a:lnTo>
                    <a:pt x="48" y="119"/>
                  </a:lnTo>
                  <a:lnTo>
                    <a:pt x="44" y="114"/>
                  </a:lnTo>
                  <a:lnTo>
                    <a:pt x="41" y="112"/>
                  </a:lnTo>
                  <a:lnTo>
                    <a:pt x="36" y="108"/>
                  </a:lnTo>
                  <a:lnTo>
                    <a:pt x="34" y="104"/>
                  </a:lnTo>
                  <a:lnTo>
                    <a:pt x="33" y="100"/>
                  </a:lnTo>
                  <a:lnTo>
                    <a:pt x="33" y="166"/>
                  </a:lnTo>
                  <a:lnTo>
                    <a:pt x="0" y="16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15" name="Freeform 15"/>
            <p:cNvSpPr>
              <a:spLocks/>
            </p:cNvSpPr>
            <p:nvPr/>
          </p:nvSpPr>
          <p:spPr bwMode="auto">
            <a:xfrm>
              <a:off x="825" y="3971"/>
              <a:ext cx="12" cy="24"/>
            </a:xfrm>
            <a:custGeom>
              <a:avLst/>
              <a:gdLst>
                <a:gd name="T0" fmla="*/ 0 w 58"/>
                <a:gd name="T1" fmla="*/ 121 h 121"/>
                <a:gd name="T2" fmla="*/ 0 w 58"/>
                <a:gd name="T3" fmla="*/ 4 h 121"/>
                <a:gd name="T4" fmla="*/ 29 w 58"/>
                <a:gd name="T5" fmla="*/ 4 h 121"/>
                <a:gd name="T6" fmla="*/ 29 w 58"/>
                <a:gd name="T7" fmla="*/ 24 h 121"/>
                <a:gd name="T8" fmla="*/ 40 w 58"/>
                <a:gd name="T9" fmla="*/ 6 h 121"/>
                <a:gd name="T10" fmla="*/ 49 w 58"/>
                <a:gd name="T11" fmla="*/ 2 h 121"/>
                <a:gd name="T12" fmla="*/ 58 w 58"/>
                <a:gd name="T13" fmla="*/ 0 h 121"/>
                <a:gd name="T14" fmla="*/ 58 w 58"/>
                <a:gd name="T15" fmla="*/ 31 h 121"/>
                <a:gd name="T16" fmla="*/ 50 w 58"/>
                <a:gd name="T17" fmla="*/ 31 h 121"/>
                <a:gd name="T18" fmla="*/ 46 w 58"/>
                <a:gd name="T19" fmla="*/ 33 h 121"/>
                <a:gd name="T20" fmla="*/ 42 w 58"/>
                <a:gd name="T21" fmla="*/ 35 h 121"/>
                <a:gd name="T22" fmla="*/ 40 w 58"/>
                <a:gd name="T23" fmla="*/ 36 h 121"/>
                <a:gd name="T24" fmla="*/ 38 w 58"/>
                <a:gd name="T25" fmla="*/ 38 h 121"/>
                <a:gd name="T26" fmla="*/ 35 w 58"/>
                <a:gd name="T27" fmla="*/ 45 h 121"/>
                <a:gd name="T28" fmla="*/ 34 w 58"/>
                <a:gd name="T29" fmla="*/ 54 h 121"/>
                <a:gd name="T30" fmla="*/ 32 w 58"/>
                <a:gd name="T31" fmla="*/ 66 h 121"/>
                <a:gd name="T32" fmla="*/ 32 w 58"/>
                <a:gd name="T33" fmla="*/ 121 h 121"/>
                <a:gd name="T34" fmla="*/ 0 w 58"/>
                <a:gd name="T35" fmla="*/ 12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121">
                  <a:moveTo>
                    <a:pt x="0" y="121"/>
                  </a:moveTo>
                  <a:lnTo>
                    <a:pt x="0" y="4"/>
                  </a:lnTo>
                  <a:lnTo>
                    <a:pt x="29" y="4"/>
                  </a:lnTo>
                  <a:lnTo>
                    <a:pt x="29" y="24"/>
                  </a:lnTo>
                  <a:lnTo>
                    <a:pt x="40" y="6"/>
                  </a:lnTo>
                  <a:lnTo>
                    <a:pt x="49" y="2"/>
                  </a:lnTo>
                  <a:lnTo>
                    <a:pt x="58" y="0"/>
                  </a:lnTo>
                  <a:lnTo>
                    <a:pt x="58" y="31"/>
                  </a:lnTo>
                  <a:lnTo>
                    <a:pt x="50" y="31"/>
                  </a:lnTo>
                  <a:lnTo>
                    <a:pt x="46" y="33"/>
                  </a:lnTo>
                  <a:lnTo>
                    <a:pt x="42" y="35"/>
                  </a:lnTo>
                  <a:lnTo>
                    <a:pt x="40" y="36"/>
                  </a:lnTo>
                  <a:lnTo>
                    <a:pt x="38" y="38"/>
                  </a:lnTo>
                  <a:lnTo>
                    <a:pt x="35" y="45"/>
                  </a:lnTo>
                  <a:lnTo>
                    <a:pt x="34" y="54"/>
                  </a:lnTo>
                  <a:lnTo>
                    <a:pt x="32" y="66"/>
                  </a:lnTo>
                  <a:lnTo>
                    <a:pt x="32" y="121"/>
                  </a:lnTo>
                  <a:lnTo>
                    <a:pt x="0" y="12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16" name="Freeform 16"/>
            <p:cNvSpPr>
              <a:spLocks noEditPoints="1"/>
            </p:cNvSpPr>
            <p:nvPr/>
          </p:nvSpPr>
          <p:spPr bwMode="auto">
            <a:xfrm>
              <a:off x="838" y="3971"/>
              <a:ext cx="20" cy="25"/>
            </a:xfrm>
            <a:custGeom>
              <a:avLst/>
              <a:gdLst>
                <a:gd name="T0" fmla="*/ 69 w 98"/>
                <a:gd name="T1" fmla="*/ 52 h 124"/>
                <a:gd name="T2" fmla="*/ 67 w 98"/>
                <a:gd name="T3" fmla="*/ 42 h 124"/>
                <a:gd name="T4" fmla="*/ 63 w 98"/>
                <a:gd name="T5" fmla="*/ 31 h 124"/>
                <a:gd name="T6" fmla="*/ 61 w 98"/>
                <a:gd name="T7" fmla="*/ 30 h 124"/>
                <a:gd name="T8" fmla="*/ 60 w 98"/>
                <a:gd name="T9" fmla="*/ 28 h 124"/>
                <a:gd name="T10" fmla="*/ 58 w 98"/>
                <a:gd name="T11" fmla="*/ 27 h 124"/>
                <a:gd name="T12" fmla="*/ 54 w 98"/>
                <a:gd name="T13" fmla="*/ 26 h 124"/>
                <a:gd name="T14" fmla="*/ 51 w 98"/>
                <a:gd name="T15" fmla="*/ 26 h 124"/>
                <a:gd name="T16" fmla="*/ 46 w 98"/>
                <a:gd name="T17" fmla="*/ 27 h 124"/>
                <a:gd name="T18" fmla="*/ 43 w 98"/>
                <a:gd name="T19" fmla="*/ 28 h 124"/>
                <a:gd name="T20" fmla="*/ 40 w 98"/>
                <a:gd name="T21" fmla="*/ 31 h 124"/>
                <a:gd name="T22" fmla="*/ 33 w 98"/>
                <a:gd name="T23" fmla="*/ 42 h 124"/>
                <a:gd name="T24" fmla="*/ 32 w 98"/>
                <a:gd name="T25" fmla="*/ 46 h 124"/>
                <a:gd name="T26" fmla="*/ 31 w 98"/>
                <a:gd name="T27" fmla="*/ 52 h 124"/>
                <a:gd name="T28" fmla="*/ 69 w 98"/>
                <a:gd name="T29" fmla="*/ 52 h 124"/>
                <a:gd name="T30" fmla="*/ 31 w 98"/>
                <a:gd name="T31" fmla="*/ 73 h 124"/>
                <a:gd name="T32" fmla="*/ 33 w 98"/>
                <a:gd name="T33" fmla="*/ 85 h 124"/>
                <a:gd name="T34" fmla="*/ 38 w 98"/>
                <a:gd name="T35" fmla="*/ 93 h 124"/>
                <a:gd name="T36" fmla="*/ 40 w 98"/>
                <a:gd name="T37" fmla="*/ 96 h 124"/>
                <a:gd name="T38" fmla="*/ 42 w 98"/>
                <a:gd name="T39" fmla="*/ 98 h 124"/>
                <a:gd name="T40" fmla="*/ 44 w 98"/>
                <a:gd name="T41" fmla="*/ 100 h 124"/>
                <a:gd name="T42" fmla="*/ 48 w 98"/>
                <a:gd name="T43" fmla="*/ 101 h 124"/>
                <a:gd name="T44" fmla="*/ 51 w 98"/>
                <a:gd name="T45" fmla="*/ 101 h 124"/>
                <a:gd name="T46" fmla="*/ 58 w 98"/>
                <a:gd name="T47" fmla="*/ 98 h 124"/>
                <a:gd name="T48" fmla="*/ 60 w 98"/>
                <a:gd name="T49" fmla="*/ 95 h 124"/>
                <a:gd name="T50" fmla="*/ 62 w 98"/>
                <a:gd name="T51" fmla="*/ 94 h 124"/>
                <a:gd name="T52" fmla="*/ 63 w 98"/>
                <a:gd name="T53" fmla="*/ 93 h 124"/>
                <a:gd name="T54" fmla="*/ 65 w 98"/>
                <a:gd name="T55" fmla="*/ 88 h 124"/>
                <a:gd name="T56" fmla="*/ 65 w 98"/>
                <a:gd name="T57" fmla="*/ 86 h 124"/>
                <a:gd name="T58" fmla="*/ 94 w 98"/>
                <a:gd name="T59" fmla="*/ 86 h 124"/>
                <a:gd name="T60" fmla="*/ 91 w 98"/>
                <a:gd name="T61" fmla="*/ 97 h 124"/>
                <a:gd name="T62" fmla="*/ 86 w 98"/>
                <a:gd name="T63" fmla="*/ 107 h 124"/>
                <a:gd name="T64" fmla="*/ 80 w 98"/>
                <a:gd name="T65" fmla="*/ 115 h 124"/>
                <a:gd name="T66" fmla="*/ 71 w 98"/>
                <a:gd name="T67" fmla="*/ 120 h 124"/>
                <a:gd name="T68" fmla="*/ 60 w 98"/>
                <a:gd name="T69" fmla="*/ 123 h 124"/>
                <a:gd name="T70" fmla="*/ 49 w 98"/>
                <a:gd name="T71" fmla="*/ 124 h 124"/>
                <a:gd name="T72" fmla="*/ 35 w 98"/>
                <a:gd name="T73" fmla="*/ 122 h 124"/>
                <a:gd name="T74" fmla="*/ 24 w 98"/>
                <a:gd name="T75" fmla="*/ 116 h 124"/>
                <a:gd name="T76" fmla="*/ 14 w 98"/>
                <a:gd name="T77" fmla="*/ 107 h 124"/>
                <a:gd name="T78" fmla="*/ 6 w 98"/>
                <a:gd name="T79" fmla="*/ 94 h 124"/>
                <a:gd name="T80" fmla="*/ 2 w 98"/>
                <a:gd name="T81" fmla="*/ 79 h 124"/>
                <a:gd name="T82" fmla="*/ 0 w 98"/>
                <a:gd name="T83" fmla="*/ 64 h 124"/>
                <a:gd name="T84" fmla="*/ 2 w 98"/>
                <a:gd name="T85" fmla="*/ 46 h 124"/>
                <a:gd name="T86" fmla="*/ 6 w 98"/>
                <a:gd name="T87" fmla="*/ 30 h 124"/>
                <a:gd name="T88" fmla="*/ 14 w 98"/>
                <a:gd name="T89" fmla="*/ 17 h 124"/>
                <a:gd name="T90" fmla="*/ 24 w 98"/>
                <a:gd name="T91" fmla="*/ 8 h 124"/>
                <a:gd name="T92" fmla="*/ 35 w 98"/>
                <a:gd name="T93" fmla="*/ 2 h 124"/>
                <a:gd name="T94" fmla="*/ 49 w 98"/>
                <a:gd name="T95" fmla="*/ 0 h 124"/>
                <a:gd name="T96" fmla="*/ 64 w 98"/>
                <a:gd name="T97" fmla="*/ 2 h 124"/>
                <a:gd name="T98" fmla="*/ 77 w 98"/>
                <a:gd name="T99" fmla="*/ 8 h 124"/>
                <a:gd name="T100" fmla="*/ 86 w 98"/>
                <a:gd name="T101" fmla="*/ 17 h 124"/>
                <a:gd name="T102" fmla="*/ 90 w 98"/>
                <a:gd name="T103" fmla="*/ 27 h 124"/>
                <a:gd name="T104" fmla="*/ 94 w 98"/>
                <a:gd name="T105" fmla="*/ 38 h 124"/>
                <a:gd name="T106" fmla="*/ 97 w 98"/>
                <a:gd name="T107" fmla="*/ 50 h 124"/>
                <a:gd name="T108" fmla="*/ 98 w 98"/>
                <a:gd name="T109" fmla="*/ 66 h 124"/>
                <a:gd name="T110" fmla="*/ 98 w 98"/>
                <a:gd name="T111" fmla="*/ 73 h 124"/>
                <a:gd name="T112" fmla="*/ 31 w 98"/>
                <a:gd name="T113" fmla="*/ 73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8" h="124">
                  <a:moveTo>
                    <a:pt x="69" y="52"/>
                  </a:moveTo>
                  <a:lnTo>
                    <a:pt x="67" y="42"/>
                  </a:lnTo>
                  <a:lnTo>
                    <a:pt x="63" y="31"/>
                  </a:lnTo>
                  <a:lnTo>
                    <a:pt x="61" y="30"/>
                  </a:lnTo>
                  <a:lnTo>
                    <a:pt x="60" y="28"/>
                  </a:lnTo>
                  <a:lnTo>
                    <a:pt x="58" y="27"/>
                  </a:lnTo>
                  <a:lnTo>
                    <a:pt x="54" y="26"/>
                  </a:lnTo>
                  <a:lnTo>
                    <a:pt x="51" y="26"/>
                  </a:lnTo>
                  <a:lnTo>
                    <a:pt x="46" y="27"/>
                  </a:lnTo>
                  <a:lnTo>
                    <a:pt x="43" y="28"/>
                  </a:lnTo>
                  <a:lnTo>
                    <a:pt x="40" y="31"/>
                  </a:lnTo>
                  <a:lnTo>
                    <a:pt x="33" y="42"/>
                  </a:lnTo>
                  <a:lnTo>
                    <a:pt x="32" y="46"/>
                  </a:lnTo>
                  <a:lnTo>
                    <a:pt x="31" y="52"/>
                  </a:lnTo>
                  <a:lnTo>
                    <a:pt x="69" y="52"/>
                  </a:lnTo>
                  <a:close/>
                  <a:moveTo>
                    <a:pt x="31" y="73"/>
                  </a:moveTo>
                  <a:lnTo>
                    <a:pt x="33" y="85"/>
                  </a:lnTo>
                  <a:lnTo>
                    <a:pt x="38" y="93"/>
                  </a:lnTo>
                  <a:lnTo>
                    <a:pt x="40" y="96"/>
                  </a:lnTo>
                  <a:lnTo>
                    <a:pt x="42" y="98"/>
                  </a:lnTo>
                  <a:lnTo>
                    <a:pt x="44" y="100"/>
                  </a:lnTo>
                  <a:lnTo>
                    <a:pt x="48" y="101"/>
                  </a:lnTo>
                  <a:lnTo>
                    <a:pt x="51" y="101"/>
                  </a:lnTo>
                  <a:lnTo>
                    <a:pt x="58" y="98"/>
                  </a:lnTo>
                  <a:lnTo>
                    <a:pt x="60" y="95"/>
                  </a:lnTo>
                  <a:lnTo>
                    <a:pt x="62" y="94"/>
                  </a:lnTo>
                  <a:lnTo>
                    <a:pt x="63" y="93"/>
                  </a:lnTo>
                  <a:lnTo>
                    <a:pt x="65" y="88"/>
                  </a:lnTo>
                  <a:lnTo>
                    <a:pt x="65" y="86"/>
                  </a:lnTo>
                  <a:lnTo>
                    <a:pt x="94" y="86"/>
                  </a:lnTo>
                  <a:lnTo>
                    <a:pt x="91" y="97"/>
                  </a:lnTo>
                  <a:lnTo>
                    <a:pt x="86" y="107"/>
                  </a:lnTo>
                  <a:lnTo>
                    <a:pt x="80" y="115"/>
                  </a:lnTo>
                  <a:lnTo>
                    <a:pt x="71" y="120"/>
                  </a:lnTo>
                  <a:lnTo>
                    <a:pt x="60" y="123"/>
                  </a:lnTo>
                  <a:lnTo>
                    <a:pt x="49" y="124"/>
                  </a:lnTo>
                  <a:lnTo>
                    <a:pt x="35" y="122"/>
                  </a:lnTo>
                  <a:lnTo>
                    <a:pt x="24" y="116"/>
                  </a:lnTo>
                  <a:lnTo>
                    <a:pt x="14" y="107"/>
                  </a:lnTo>
                  <a:lnTo>
                    <a:pt x="6" y="94"/>
                  </a:lnTo>
                  <a:lnTo>
                    <a:pt x="2" y="79"/>
                  </a:lnTo>
                  <a:lnTo>
                    <a:pt x="0" y="64"/>
                  </a:lnTo>
                  <a:lnTo>
                    <a:pt x="2" y="46"/>
                  </a:lnTo>
                  <a:lnTo>
                    <a:pt x="6" y="30"/>
                  </a:lnTo>
                  <a:lnTo>
                    <a:pt x="14" y="17"/>
                  </a:lnTo>
                  <a:lnTo>
                    <a:pt x="24" y="8"/>
                  </a:lnTo>
                  <a:lnTo>
                    <a:pt x="35" y="2"/>
                  </a:lnTo>
                  <a:lnTo>
                    <a:pt x="49" y="0"/>
                  </a:lnTo>
                  <a:lnTo>
                    <a:pt x="64" y="2"/>
                  </a:lnTo>
                  <a:lnTo>
                    <a:pt x="77" y="8"/>
                  </a:lnTo>
                  <a:lnTo>
                    <a:pt x="86" y="17"/>
                  </a:lnTo>
                  <a:lnTo>
                    <a:pt x="90" y="27"/>
                  </a:lnTo>
                  <a:lnTo>
                    <a:pt x="94" y="38"/>
                  </a:lnTo>
                  <a:lnTo>
                    <a:pt x="97" y="50"/>
                  </a:lnTo>
                  <a:lnTo>
                    <a:pt x="98" y="66"/>
                  </a:lnTo>
                  <a:lnTo>
                    <a:pt x="98" y="73"/>
                  </a:lnTo>
                  <a:lnTo>
                    <a:pt x="31" y="7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17" name="Freeform 17"/>
            <p:cNvSpPr>
              <a:spLocks/>
            </p:cNvSpPr>
            <p:nvPr/>
          </p:nvSpPr>
          <p:spPr bwMode="auto">
            <a:xfrm>
              <a:off x="859" y="3971"/>
              <a:ext cx="15" cy="25"/>
            </a:xfrm>
            <a:custGeom>
              <a:avLst/>
              <a:gdLst>
                <a:gd name="T0" fmla="*/ 0 w 75"/>
                <a:gd name="T1" fmla="*/ 113 h 124"/>
                <a:gd name="T2" fmla="*/ 15 w 75"/>
                <a:gd name="T3" fmla="*/ 86 h 124"/>
                <a:gd name="T4" fmla="*/ 22 w 75"/>
                <a:gd name="T5" fmla="*/ 91 h 124"/>
                <a:gd name="T6" fmla="*/ 30 w 75"/>
                <a:gd name="T7" fmla="*/ 95 h 124"/>
                <a:gd name="T8" fmla="*/ 38 w 75"/>
                <a:gd name="T9" fmla="*/ 95 h 124"/>
                <a:gd name="T10" fmla="*/ 42 w 75"/>
                <a:gd name="T11" fmla="*/ 92 h 124"/>
                <a:gd name="T12" fmla="*/ 43 w 75"/>
                <a:gd name="T13" fmla="*/ 89 h 124"/>
                <a:gd name="T14" fmla="*/ 44 w 75"/>
                <a:gd name="T15" fmla="*/ 88 h 124"/>
                <a:gd name="T16" fmla="*/ 44 w 75"/>
                <a:gd name="T17" fmla="*/ 86 h 124"/>
                <a:gd name="T18" fmla="*/ 42 w 75"/>
                <a:gd name="T19" fmla="*/ 82 h 124"/>
                <a:gd name="T20" fmla="*/ 38 w 75"/>
                <a:gd name="T21" fmla="*/ 79 h 124"/>
                <a:gd name="T22" fmla="*/ 29 w 75"/>
                <a:gd name="T23" fmla="*/ 73 h 124"/>
                <a:gd name="T24" fmla="*/ 28 w 75"/>
                <a:gd name="T25" fmla="*/ 73 h 124"/>
                <a:gd name="T26" fmla="*/ 26 w 75"/>
                <a:gd name="T27" fmla="*/ 71 h 124"/>
                <a:gd name="T28" fmla="*/ 26 w 75"/>
                <a:gd name="T29" fmla="*/ 69 h 124"/>
                <a:gd name="T30" fmla="*/ 15 w 75"/>
                <a:gd name="T31" fmla="*/ 63 h 124"/>
                <a:gd name="T32" fmla="*/ 12 w 75"/>
                <a:gd name="T33" fmla="*/ 58 h 124"/>
                <a:gd name="T34" fmla="*/ 9 w 75"/>
                <a:gd name="T35" fmla="*/ 55 h 124"/>
                <a:gd name="T36" fmla="*/ 6 w 75"/>
                <a:gd name="T37" fmla="*/ 49 h 124"/>
                <a:gd name="T38" fmla="*/ 4 w 75"/>
                <a:gd name="T39" fmla="*/ 38 h 124"/>
                <a:gd name="T40" fmla="*/ 5 w 75"/>
                <a:gd name="T41" fmla="*/ 27 h 124"/>
                <a:gd name="T42" fmla="*/ 9 w 75"/>
                <a:gd name="T43" fmla="*/ 18 h 124"/>
                <a:gd name="T44" fmla="*/ 15 w 75"/>
                <a:gd name="T45" fmla="*/ 11 h 124"/>
                <a:gd name="T46" fmla="*/ 23 w 75"/>
                <a:gd name="T47" fmla="*/ 5 h 124"/>
                <a:gd name="T48" fmla="*/ 32 w 75"/>
                <a:gd name="T49" fmla="*/ 1 h 124"/>
                <a:gd name="T50" fmla="*/ 44 w 75"/>
                <a:gd name="T51" fmla="*/ 0 h 124"/>
                <a:gd name="T52" fmla="*/ 48 w 75"/>
                <a:gd name="T53" fmla="*/ 0 h 124"/>
                <a:gd name="T54" fmla="*/ 52 w 75"/>
                <a:gd name="T55" fmla="*/ 2 h 124"/>
                <a:gd name="T56" fmla="*/ 56 w 75"/>
                <a:gd name="T57" fmla="*/ 4 h 124"/>
                <a:gd name="T58" fmla="*/ 61 w 75"/>
                <a:gd name="T59" fmla="*/ 4 h 124"/>
                <a:gd name="T60" fmla="*/ 67 w 75"/>
                <a:gd name="T61" fmla="*/ 8 h 124"/>
                <a:gd name="T62" fmla="*/ 72 w 75"/>
                <a:gd name="T63" fmla="*/ 9 h 124"/>
                <a:gd name="T64" fmla="*/ 75 w 75"/>
                <a:gd name="T65" fmla="*/ 11 h 124"/>
                <a:gd name="T66" fmla="*/ 61 w 75"/>
                <a:gd name="T67" fmla="*/ 35 h 124"/>
                <a:gd name="T68" fmla="*/ 58 w 75"/>
                <a:gd name="T69" fmla="*/ 31 h 124"/>
                <a:gd name="T70" fmla="*/ 52 w 75"/>
                <a:gd name="T71" fmla="*/ 29 h 124"/>
                <a:gd name="T72" fmla="*/ 48 w 75"/>
                <a:gd name="T73" fmla="*/ 26 h 124"/>
                <a:gd name="T74" fmla="*/ 44 w 75"/>
                <a:gd name="T75" fmla="*/ 26 h 124"/>
                <a:gd name="T76" fmla="*/ 41 w 75"/>
                <a:gd name="T77" fmla="*/ 29 h 124"/>
                <a:gd name="T78" fmla="*/ 38 w 75"/>
                <a:gd name="T79" fmla="*/ 29 h 124"/>
                <a:gd name="T80" fmla="*/ 38 w 75"/>
                <a:gd name="T81" fmla="*/ 30 h 124"/>
                <a:gd name="T82" fmla="*/ 35 w 75"/>
                <a:gd name="T83" fmla="*/ 34 h 124"/>
                <a:gd name="T84" fmla="*/ 35 w 75"/>
                <a:gd name="T85" fmla="*/ 35 h 124"/>
                <a:gd name="T86" fmla="*/ 37 w 75"/>
                <a:gd name="T87" fmla="*/ 39 h 124"/>
                <a:gd name="T88" fmla="*/ 39 w 75"/>
                <a:gd name="T89" fmla="*/ 42 h 124"/>
                <a:gd name="T90" fmla="*/ 46 w 75"/>
                <a:gd name="T91" fmla="*/ 46 h 124"/>
                <a:gd name="T92" fmla="*/ 48 w 75"/>
                <a:gd name="T93" fmla="*/ 48 h 124"/>
                <a:gd name="T94" fmla="*/ 51 w 75"/>
                <a:gd name="T95" fmla="*/ 49 h 124"/>
                <a:gd name="T96" fmla="*/ 52 w 75"/>
                <a:gd name="T97" fmla="*/ 49 h 124"/>
                <a:gd name="T98" fmla="*/ 63 w 75"/>
                <a:gd name="T99" fmla="*/ 58 h 124"/>
                <a:gd name="T100" fmla="*/ 70 w 75"/>
                <a:gd name="T101" fmla="*/ 66 h 124"/>
                <a:gd name="T102" fmla="*/ 74 w 75"/>
                <a:gd name="T103" fmla="*/ 73 h 124"/>
                <a:gd name="T104" fmla="*/ 75 w 75"/>
                <a:gd name="T105" fmla="*/ 79 h 124"/>
                <a:gd name="T106" fmla="*/ 75 w 75"/>
                <a:gd name="T107" fmla="*/ 86 h 124"/>
                <a:gd name="T108" fmla="*/ 74 w 75"/>
                <a:gd name="T109" fmla="*/ 97 h 124"/>
                <a:gd name="T110" fmla="*/ 71 w 75"/>
                <a:gd name="T111" fmla="*/ 106 h 124"/>
                <a:gd name="T112" fmla="*/ 64 w 75"/>
                <a:gd name="T113" fmla="*/ 113 h 124"/>
                <a:gd name="T114" fmla="*/ 56 w 75"/>
                <a:gd name="T115" fmla="*/ 120 h 124"/>
                <a:gd name="T116" fmla="*/ 46 w 75"/>
                <a:gd name="T117" fmla="*/ 123 h 124"/>
                <a:gd name="T118" fmla="*/ 35 w 75"/>
                <a:gd name="T119" fmla="*/ 124 h 124"/>
                <a:gd name="T120" fmla="*/ 26 w 75"/>
                <a:gd name="T121" fmla="*/ 124 h 124"/>
                <a:gd name="T122" fmla="*/ 8 w 75"/>
                <a:gd name="T123" fmla="*/ 117 h 124"/>
                <a:gd name="T124" fmla="*/ 0 w 75"/>
                <a:gd name="T125" fmla="*/ 113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5" h="124">
                  <a:moveTo>
                    <a:pt x="0" y="113"/>
                  </a:moveTo>
                  <a:lnTo>
                    <a:pt x="15" y="86"/>
                  </a:lnTo>
                  <a:lnTo>
                    <a:pt x="22" y="91"/>
                  </a:lnTo>
                  <a:lnTo>
                    <a:pt x="30" y="95"/>
                  </a:lnTo>
                  <a:lnTo>
                    <a:pt x="38" y="95"/>
                  </a:lnTo>
                  <a:lnTo>
                    <a:pt x="42" y="92"/>
                  </a:lnTo>
                  <a:lnTo>
                    <a:pt x="43" y="89"/>
                  </a:lnTo>
                  <a:lnTo>
                    <a:pt x="44" y="88"/>
                  </a:lnTo>
                  <a:lnTo>
                    <a:pt x="44" y="86"/>
                  </a:lnTo>
                  <a:lnTo>
                    <a:pt x="42" y="82"/>
                  </a:lnTo>
                  <a:lnTo>
                    <a:pt x="38" y="79"/>
                  </a:lnTo>
                  <a:lnTo>
                    <a:pt x="29" y="73"/>
                  </a:lnTo>
                  <a:lnTo>
                    <a:pt x="28" y="73"/>
                  </a:lnTo>
                  <a:lnTo>
                    <a:pt x="26" y="71"/>
                  </a:lnTo>
                  <a:lnTo>
                    <a:pt x="26" y="69"/>
                  </a:lnTo>
                  <a:lnTo>
                    <a:pt x="15" y="63"/>
                  </a:lnTo>
                  <a:lnTo>
                    <a:pt x="12" y="58"/>
                  </a:lnTo>
                  <a:lnTo>
                    <a:pt x="9" y="55"/>
                  </a:lnTo>
                  <a:lnTo>
                    <a:pt x="6" y="49"/>
                  </a:lnTo>
                  <a:lnTo>
                    <a:pt x="4" y="38"/>
                  </a:lnTo>
                  <a:lnTo>
                    <a:pt x="5" y="27"/>
                  </a:lnTo>
                  <a:lnTo>
                    <a:pt x="9" y="18"/>
                  </a:lnTo>
                  <a:lnTo>
                    <a:pt x="15" y="11"/>
                  </a:lnTo>
                  <a:lnTo>
                    <a:pt x="23" y="5"/>
                  </a:lnTo>
                  <a:lnTo>
                    <a:pt x="32" y="1"/>
                  </a:lnTo>
                  <a:lnTo>
                    <a:pt x="44" y="0"/>
                  </a:lnTo>
                  <a:lnTo>
                    <a:pt x="48" y="0"/>
                  </a:lnTo>
                  <a:lnTo>
                    <a:pt x="52" y="2"/>
                  </a:lnTo>
                  <a:lnTo>
                    <a:pt x="56" y="4"/>
                  </a:lnTo>
                  <a:lnTo>
                    <a:pt x="61" y="4"/>
                  </a:lnTo>
                  <a:lnTo>
                    <a:pt x="67" y="8"/>
                  </a:lnTo>
                  <a:lnTo>
                    <a:pt x="72" y="9"/>
                  </a:lnTo>
                  <a:lnTo>
                    <a:pt x="75" y="11"/>
                  </a:lnTo>
                  <a:lnTo>
                    <a:pt x="61" y="35"/>
                  </a:lnTo>
                  <a:lnTo>
                    <a:pt x="58" y="31"/>
                  </a:lnTo>
                  <a:lnTo>
                    <a:pt x="52" y="29"/>
                  </a:lnTo>
                  <a:lnTo>
                    <a:pt x="48" y="26"/>
                  </a:lnTo>
                  <a:lnTo>
                    <a:pt x="44" y="26"/>
                  </a:lnTo>
                  <a:lnTo>
                    <a:pt x="41" y="29"/>
                  </a:lnTo>
                  <a:lnTo>
                    <a:pt x="38" y="29"/>
                  </a:lnTo>
                  <a:lnTo>
                    <a:pt x="38" y="30"/>
                  </a:lnTo>
                  <a:lnTo>
                    <a:pt x="35" y="34"/>
                  </a:lnTo>
                  <a:lnTo>
                    <a:pt x="35" y="35"/>
                  </a:lnTo>
                  <a:lnTo>
                    <a:pt x="37" y="39"/>
                  </a:lnTo>
                  <a:lnTo>
                    <a:pt x="39" y="42"/>
                  </a:lnTo>
                  <a:lnTo>
                    <a:pt x="46" y="46"/>
                  </a:lnTo>
                  <a:lnTo>
                    <a:pt x="48" y="48"/>
                  </a:lnTo>
                  <a:lnTo>
                    <a:pt x="51" y="49"/>
                  </a:lnTo>
                  <a:lnTo>
                    <a:pt x="52" y="49"/>
                  </a:lnTo>
                  <a:lnTo>
                    <a:pt x="63" y="58"/>
                  </a:lnTo>
                  <a:lnTo>
                    <a:pt x="70" y="66"/>
                  </a:lnTo>
                  <a:lnTo>
                    <a:pt x="74" y="73"/>
                  </a:lnTo>
                  <a:lnTo>
                    <a:pt x="75" y="79"/>
                  </a:lnTo>
                  <a:lnTo>
                    <a:pt x="75" y="86"/>
                  </a:lnTo>
                  <a:lnTo>
                    <a:pt x="74" y="97"/>
                  </a:lnTo>
                  <a:lnTo>
                    <a:pt x="71" y="106"/>
                  </a:lnTo>
                  <a:lnTo>
                    <a:pt x="64" y="113"/>
                  </a:lnTo>
                  <a:lnTo>
                    <a:pt x="56" y="120"/>
                  </a:lnTo>
                  <a:lnTo>
                    <a:pt x="46" y="123"/>
                  </a:lnTo>
                  <a:lnTo>
                    <a:pt x="35" y="124"/>
                  </a:lnTo>
                  <a:lnTo>
                    <a:pt x="26" y="124"/>
                  </a:lnTo>
                  <a:lnTo>
                    <a:pt x="8" y="117"/>
                  </a:lnTo>
                  <a:lnTo>
                    <a:pt x="0" y="1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18" name="Freeform 18"/>
            <p:cNvSpPr>
              <a:spLocks noEditPoints="1"/>
            </p:cNvSpPr>
            <p:nvPr/>
          </p:nvSpPr>
          <p:spPr bwMode="auto">
            <a:xfrm>
              <a:off x="877" y="3972"/>
              <a:ext cx="18" cy="24"/>
            </a:xfrm>
            <a:custGeom>
              <a:avLst/>
              <a:gdLst>
                <a:gd name="T0" fmla="*/ 60 w 92"/>
                <a:gd name="T1" fmla="*/ 56 h 120"/>
                <a:gd name="T2" fmla="*/ 60 w 92"/>
                <a:gd name="T3" fmla="*/ 46 h 120"/>
                <a:gd name="T4" fmla="*/ 59 w 92"/>
                <a:gd name="T5" fmla="*/ 39 h 120"/>
                <a:gd name="T6" fmla="*/ 58 w 92"/>
                <a:gd name="T7" fmla="*/ 34 h 120"/>
                <a:gd name="T8" fmla="*/ 55 w 92"/>
                <a:gd name="T9" fmla="*/ 31 h 120"/>
                <a:gd name="T10" fmla="*/ 54 w 92"/>
                <a:gd name="T11" fmla="*/ 29 h 120"/>
                <a:gd name="T12" fmla="*/ 52 w 92"/>
                <a:gd name="T13" fmla="*/ 26 h 120"/>
                <a:gd name="T14" fmla="*/ 49 w 92"/>
                <a:gd name="T15" fmla="*/ 25 h 120"/>
                <a:gd name="T16" fmla="*/ 42 w 92"/>
                <a:gd name="T17" fmla="*/ 25 h 120"/>
                <a:gd name="T18" fmla="*/ 39 w 92"/>
                <a:gd name="T19" fmla="*/ 27 h 120"/>
                <a:gd name="T20" fmla="*/ 36 w 92"/>
                <a:gd name="T21" fmla="*/ 30 h 120"/>
                <a:gd name="T22" fmla="*/ 32 w 92"/>
                <a:gd name="T23" fmla="*/ 39 h 120"/>
                <a:gd name="T24" fmla="*/ 31 w 92"/>
                <a:gd name="T25" fmla="*/ 46 h 120"/>
                <a:gd name="T26" fmla="*/ 31 w 92"/>
                <a:gd name="T27" fmla="*/ 72 h 120"/>
                <a:gd name="T28" fmla="*/ 34 w 92"/>
                <a:gd name="T29" fmla="*/ 82 h 120"/>
                <a:gd name="T30" fmla="*/ 36 w 92"/>
                <a:gd name="T31" fmla="*/ 87 h 120"/>
                <a:gd name="T32" fmla="*/ 39 w 92"/>
                <a:gd name="T33" fmla="*/ 89 h 120"/>
                <a:gd name="T34" fmla="*/ 42 w 92"/>
                <a:gd name="T35" fmla="*/ 91 h 120"/>
                <a:gd name="T36" fmla="*/ 49 w 92"/>
                <a:gd name="T37" fmla="*/ 91 h 120"/>
                <a:gd name="T38" fmla="*/ 52 w 92"/>
                <a:gd name="T39" fmla="*/ 90 h 120"/>
                <a:gd name="T40" fmla="*/ 54 w 92"/>
                <a:gd name="T41" fmla="*/ 88 h 120"/>
                <a:gd name="T42" fmla="*/ 55 w 92"/>
                <a:gd name="T43" fmla="*/ 85 h 120"/>
                <a:gd name="T44" fmla="*/ 58 w 92"/>
                <a:gd name="T45" fmla="*/ 82 h 120"/>
                <a:gd name="T46" fmla="*/ 60 w 92"/>
                <a:gd name="T47" fmla="*/ 72 h 120"/>
                <a:gd name="T48" fmla="*/ 60 w 92"/>
                <a:gd name="T49" fmla="*/ 56 h 120"/>
                <a:gd name="T50" fmla="*/ 92 w 92"/>
                <a:gd name="T51" fmla="*/ 117 h 120"/>
                <a:gd name="T52" fmla="*/ 60 w 92"/>
                <a:gd name="T53" fmla="*/ 117 h 120"/>
                <a:gd name="T54" fmla="*/ 60 w 92"/>
                <a:gd name="T55" fmla="*/ 100 h 120"/>
                <a:gd name="T56" fmla="*/ 58 w 92"/>
                <a:gd name="T57" fmla="*/ 104 h 120"/>
                <a:gd name="T58" fmla="*/ 55 w 92"/>
                <a:gd name="T59" fmla="*/ 108 h 120"/>
                <a:gd name="T60" fmla="*/ 49 w 92"/>
                <a:gd name="T61" fmla="*/ 114 h 120"/>
                <a:gd name="T62" fmla="*/ 45 w 92"/>
                <a:gd name="T63" fmla="*/ 117 h 120"/>
                <a:gd name="T64" fmla="*/ 41 w 92"/>
                <a:gd name="T65" fmla="*/ 118 h 120"/>
                <a:gd name="T66" fmla="*/ 38 w 92"/>
                <a:gd name="T67" fmla="*/ 120 h 120"/>
                <a:gd name="T68" fmla="*/ 34 w 92"/>
                <a:gd name="T69" fmla="*/ 120 h 120"/>
                <a:gd name="T70" fmla="*/ 24 w 92"/>
                <a:gd name="T71" fmla="*/ 118 h 120"/>
                <a:gd name="T72" fmla="*/ 15 w 92"/>
                <a:gd name="T73" fmla="*/ 113 h 120"/>
                <a:gd name="T74" fmla="*/ 9 w 92"/>
                <a:gd name="T75" fmla="*/ 106 h 120"/>
                <a:gd name="T76" fmla="*/ 4 w 92"/>
                <a:gd name="T77" fmla="*/ 93 h 120"/>
                <a:gd name="T78" fmla="*/ 1 w 92"/>
                <a:gd name="T79" fmla="*/ 78 h 120"/>
                <a:gd name="T80" fmla="*/ 0 w 92"/>
                <a:gd name="T81" fmla="*/ 60 h 120"/>
                <a:gd name="T82" fmla="*/ 1 w 92"/>
                <a:gd name="T83" fmla="*/ 42 h 120"/>
                <a:gd name="T84" fmla="*/ 4 w 92"/>
                <a:gd name="T85" fmla="*/ 26 h 120"/>
                <a:gd name="T86" fmla="*/ 9 w 92"/>
                <a:gd name="T87" fmla="*/ 13 h 120"/>
                <a:gd name="T88" fmla="*/ 15 w 92"/>
                <a:gd name="T89" fmla="*/ 4 h 120"/>
                <a:gd name="T90" fmla="*/ 24 w 92"/>
                <a:gd name="T91" fmla="*/ 1 h 120"/>
                <a:gd name="T92" fmla="*/ 34 w 92"/>
                <a:gd name="T93" fmla="*/ 0 h 120"/>
                <a:gd name="T94" fmla="*/ 41 w 92"/>
                <a:gd name="T95" fmla="*/ 0 h 120"/>
                <a:gd name="T96" fmla="*/ 45 w 92"/>
                <a:gd name="T97" fmla="*/ 1 h 120"/>
                <a:gd name="T98" fmla="*/ 49 w 92"/>
                <a:gd name="T99" fmla="*/ 2 h 120"/>
                <a:gd name="T100" fmla="*/ 52 w 92"/>
                <a:gd name="T101" fmla="*/ 5 h 120"/>
                <a:gd name="T102" fmla="*/ 54 w 92"/>
                <a:gd name="T103" fmla="*/ 9 h 120"/>
                <a:gd name="T104" fmla="*/ 58 w 92"/>
                <a:gd name="T105" fmla="*/ 12 h 120"/>
                <a:gd name="T106" fmla="*/ 60 w 92"/>
                <a:gd name="T107" fmla="*/ 16 h 120"/>
                <a:gd name="T108" fmla="*/ 60 w 92"/>
                <a:gd name="T109" fmla="*/ 0 h 120"/>
                <a:gd name="T110" fmla="*/ 92 w 92"/>
                <a:gd name="T111" fmla="*/ 0 h 120"/>
                <a:gd name="T112" fmla="*/ 92 w 92"/>
                <a:gd name="T113" fmla="*/ 117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2" h="120">
                  <a:moveTo>
                    <a:pt x="60" y="56"/>
                  </a:moveTo>
                  <a:lnTo>
                    <a:pt x="60" y="46"/>
                  </a:lnTo>
                  <a:lnTo>
                    <a:pt x="59" y="39"/>
                  </a:lnTo>
                  <a:lnTo>
                    <a:pt x="58" y="34"/>
                  </a:lnTo>
                  <a:lnTo>
                    <a:pt x="55" y="31"/>
                  </a:lnTo>
                  <a:lnTo>
                    <a:pt x="54" y="29"/>
                  </a:lnTo>
                  <a:lnTo>
                    <a:pt x="52" y="26"/>
                  </a:lnTo>
                  <a:lnTo>
                    <a:pt x="49" y="25"/>
                  </a:lnTo>
                  <a:lnTo>
                    <a:pt x="42" y="25"/>
                  </a:lnTo>
                  <a:lnTo>
                    <a:pt x="39" y="27"/>
                  </a:lnTo>
                  <a:lnTo>
                    <a:pt x="36" y="30"/>
                  </a:lnTo>
                  <a:lnTo>
                    <a:pt x="32" y="39"/>
                  </a:lnTo>
                  <a:lnTo>
                    <a:pt x="31" y="46"/>
                  </a:lnTo>
                  <a:lnTo>
                    <a:pt x="31" y="72"/>
                  </a:lnTo>
                  <a:lnTo>
                    <a:pt x="34" y="82"/>
                  </a:lnTo>
                  <a:lnTo>
                    <a:pt x="36" y="87"/>
                  </a:lnTo>
                  <a:lnTo>
                    <a:pt x="39" y="89"/>
                  </a:lnTo>
                  <a:lnTo>
                    <a:pt x="42" y="91"/>
                  </a:lnTo>
                  <a:lnTo>
                    <a:pt x="49" y="91"/>
                  </a:lnTo>
                  <a:lnTo>
                    <a:pt x="52" y="90"/>
                  </a:lnTo>
                  <a:lnTo>
                    <a:pt x="54" y="88"/>
                  </a:lnTo>
                  <a:lnTo>
                    <a:pt x="55" y="85"/>
                  </a:lnTo>
                  <a:lnTo>
                    <a:pt x="58" y="82"/>
                  </a:lnTo>
                  <a:lnTo>
                    <a:pt x="60" y="72"/>
                  </a:lnTo>
                  <a:lnTo>
                    <a:pt x="60" y="56"/>
                  </a:lnTo>
                  <a:close/>
                  <a:moveTo>
                    <a:pt x="92" y="117"/>
                  </a:moveTo>
                  <a:lnTo>
                    <a:pt x="60" y="117"/>
                  </a:lnTo>
                  <a:lnTo>
                    <a:pt x="60" y="100"/>
                  </a:lnTo>
                  <a:lnTo>
                    <a:pt x="58" y="104"/>
                  </a:lnTo>
                  <a:lnTo>
                    <a:pt x="55" y="108"/>
                  </a:lnTo>
                  <a:lnTo>
                    <a:pt x="49" y="114"/>
                  </a:lnTo>
                  <a:lnTo>
                    <a:pt x="45" y="117"/>
                  </a:lnTo>
                  <a:lnTo>
                    <a:pt x="41" y="118"/>
                  </a:lnTo>
                  <a:lnTo>
                    <a:pt x="38" y="120"/>
                  </a:lnTo>
                  <a:lnTo>
                    <a:pt x="34" y="120"/>
                  </a:lnTo>
                  <a:lnTo>
                    <a:pt x="24" y="118"/>
                  </a:lnTo>
                  <a:lnTo>
                    <a:pt x="15" y="113"/>
                  </a:lnTo>
                  <a:lnTo>
                    <a:pt x="9" y="106"/>
                  </a:lnTo>
                  <a:lnTo>
                    <a:pt x="4" y="93"/>
                  </a:lnTo>
                  <a:lnTo>
                    <a:pt x="1" y="78"/>
                  </a:lnTo>
                  <a:lnTo>
                    <a:pt x="0" y="60"/>
                  </a:lnTo>
                  <a:lnTo>
                    <a:pt x="1" y="42"/>
                  </a:lnTo>
                  <a:lnTo>
                    <a:pt x="4" y="26"/>
                  </a:lnTo>
                  <a:lnTo>
                    <a:pt x="9" y="13"/>
                  </a:lnTo>
                  <a:lnTo>
                    <a:pt x="15" y="4"/>
                  </a:lnTo>
                  <a:lnTo>
                    <a:pt x="24" y="1"/>
                  </a:lnTo>
                  <a:lnTo>
                    <a:pt x="34" y="0"/>
                  </a:lnTo>
                  <a:lnTo>
                    <a:pt x="41" y="0"/>
                  </a:lnTo>
                  <a:lnTo>
                    <a:pt x="45" y="1"/>
                  </a:lnTo>
                  <a:lnTo>
                    <a:pt x="49" y="2"/>
                  </a:lnTo>
                  <a:lnTo>
                    <a:pt x="52" y="5"/>
                  </a:lnTo>
                  <a:lnTo>
                    <a:pt x="54" y="9"/>
                  </a:lnTo>
                  <a:lnTo>
                    <a:pt x="58" y="12"/>
                  </a:lnTo>
                  <a:lnTo>
                    <a:pt x="60" y="16"/>
                  </a:lnTo>
                  <a:lnTo>
                    <a:pt x="60" y="0"/>
                  </a:lnTo>
                  <a:lnTo>
                    <a:pt x="92" y="0"/>
                  </a:lnTo>
                  <a:lnTo>
                    <a:pt x="92" y="1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19" name="Freeform 19"/>
            <p:cNvSpPr>
              <a:spLocks noEditPoints="1"/>
            </p:cNvSpPr>
            <p:nvPr/>
          </p:nvSpPr>
          <p:spPr bwMode="auto">
            <a:xfrm>
              <a:off x="910" y="3958"/>
              <a:ext cx="18" cy="38"/>
            </a:xfrm>
            <a:custGeom>
              <a:avLst/>
              <a:gdLst>
                <a:gd name="T0" fmla="*/ 60 w 91"/>
                <a:gd name="T1" fmla="*/ 126 h 190"/>
                <a:gd name="T2" fmla="*/ 59 w 91"/>
                <a:gd name="T3" fmla="*/ 116 h 190"/>
                <a:gd name="T4" fmla="*/ 58 w 91"/>
                <a:gd name="T5" fmla="*/ 108 h 190"/>
                <a:gd name="T6" fmla="*/ 57 w 91"/>
                <a:gd name="T7" fmla="*/ 101 h 190"/>
                <a:gd name="T8" fmla="*/ 52 w 91"/>
                <a:gd name="T9" fmla="*/ 96 h 190"/>
                <a:gd name="T10" fmla="*/ 49 w 91"/>
                <a:gd name="T11" fmla="*/ 95 h 190"/>
                <a:gd name="T12" fmla="*/ 42 w 91"/>
                <a:gd name="T13" fmla="*/ 95 h 190"/>
                <a:gd name="T14" fmla="*/ 39 w 91"/>
                <a:gd name="T15" fmla="*/ 97 h 190"/>
                <a:gd name="T16" fmla="*/ 37 w 91"/>
                <a:gd name="T17" fmla="*/ 100 h 190"/>
                <a:gd name="T18" fmla="*/ 32 w 91"/>
                <a:gd name="T19" fmla="*/ 109 h 190"/>
                <a:gd name="T20" fmla="*/ 31 w 91"/>
                <a:gd name="T21" fmla="*/ 116 h 190"/>
                <a:gd name="T22" fmla="*/ 31 w 91"/>
                <a:gd name="T23" fmla="*/ 142 h 190"/>
                <a:gd name="T24" fmla="*/ 35 w 91"/>
                <a:gd name="T25" fmla="*/ 152 h 190"/>
                <a:gd name="T26" fmla="*/ 37 w 91"/>
                <a:gd name="T27" fmla="*/ 157 h 190"/>
                <a:gd name="T28" fmla="*/ 39 w 91"/>
                <a:gd name="T29" fmla="*/ 159 h 190"/>
                <a:gd name="T30" fmla="*/ 42 w 91"/>
                <a:gd name="T31" fmla="*/ 161 h 190"/>
                <a:gd name="T32" fmla="*/ 49 w 91"/>
                <a:gd name="T33" fmla="*/ 161 h 190"/>
                <a:gd name="T34" fmla="*/ 52 w 91"/>
                <a:gd name="T35" fmla="*/ 159 h 190"/>
                <a:gd name="T36" fmla="*/ 55 w 91"/>
                <a:gd name="T37" fmla="*/ 157 h 190"/>
                <a:gd name="T38" fmla="*/ 57 w 91"/>
                <a:gd name="T39" fmla="*/ 152 h 190"/>
                <a:gd name="T40" fmla="*/ 58 w 91"/>
                <a:gd name="T41" fmla="*/ 145 h 190"/>
                <a:gd name="T42" fmla="*/ 59 w 91"/>
                <a:gd name="T43" fmla="*/ 138 h 190"/>
                <a:gd name="T44" fmla="*/ 60 w 91"/>
                <a:gd name="T45" fmla="*/ 126 h 190"/>
                <a:gd name="T46" fmla="*/ 91 w 91"/>
                <a:gd name="T47" fmla="*/ 187 h 190"/>
                <a:gd name="T48" fmla="*/ 60 w 91"/>
                <a:gd name="T49" fmla="*/ 187 h 190"/>
                <a:gd name="T50" fmla="*/ 60 w 91"/>
                <a:gd name="T51" fmla="*/ 170 h 190"/>
                <a:gd name="T52" fmla="*/ 58 w 91"/>
                <a:gd name="T53" fmla="*/ 174 h 190"/>
                <a:gd name="T54" fmla="*/ 56 w 91"/>
                <a:gd name="T55" fmla="*/ 178 h 190"/>
                <a:gd name="T56" fmla="*/ 49 w 91"/>
                <a:gd name="T57" fmla="*/ 184 h 190"/>
                <a:gd name="T58" fmla="*/ 46 w 91"/>
                <a:gd name="T59" fmla="*/ 187 h 190"/>
                <a:gd name="T60" fmla="*/ 43 w 91"/>
                <a:gd name="T61" fmla="*/ 189 h 190"/>
                <a:gd name="T62" fmla="*/ 40 w 91"/>
                <a:gd name="T63" fmla="*/ 190 h 190"/>
                <a:gd name="T64" fmla="*/ 35 w 91"/>
                <a:gd name="T65" fmla="*/ 190 h 190"/>
                <a:gd name="T66" fmla="*/ 23 w 91"/>
                <a:gd name="T67" fmla="*/ 188 h 190"/>
                <a:gd name="T68" fmla="*/ 16 w 91"/>
                <a:gd name="T69" fmla="*/ 183 h 190"/>
                <a:gd name="T70" fmla="*/ 9 w 91"/>
                <a:gd name="T71" fmla="*/ 176 h 190"/>
                <a:gd name="T72" fmla="*/ 3 w 91"/>
                <a:gd name="T73" fmla="*/ 163 h 190"/>
                <a:gd name="T74" fmla="*/ 1 w 91"/>
                <a:gd name="T75" fmla="*/ 148 h 190"/>
                <a:gd name="T76" fmla="*/ 0 w 91"/>
                <a:gd name="T77" fmla="*/ 130 h 190"/>
                <a:gd name="T78" fmla="*/ 1 w 91"/>
                <a:gd name="T79" fmla="*/ 112 h 190"/>
                <a:gd name="T80" fmla="*/ 3 w 91"/>
                <a:gd name="T81" fmla="*/ 96 h 190"/>
                <a:gd name="T82" fmla="*/ 9 w 91"/>
                <a:gd name="T83" fmla="*/ 83 h 190"/>
                <a:gd name="T84" fmla="*/ 16 w 91"/>
                <a:gd name="T85" fmla="*/ 74 h 190"/>
                <a:gd name="T86" fmla="*/ 23 w 91"/>
                <a:gd name="T87" fmla="*/ 71 h 190"/>
                <a:gd name="T88" fmla="*/ 35 w 91"/>
                <a:gd name="T89" fmla="*/ 70 h 190"/>
                <a:gd name="T90" fmla="*/ 41 w 91"/>
                <a:gd name="T91" fmla="*/ 70 h 190"/>
                <a:gd name="T92" fmla="*/ 46 w 91"/>
                <a:gd name="T93" fmla="*/ 71 h 190"/>
                <a:gd name="T94" fmla="*/ 49 w 91"/>
                <a:gd name="T95" fmla="*/ 72 h 190"/>
                <a:gd name="T96" fmla="*/ 51 w 91"/>
                <a:gd name="T97" fmla="*/ 75 h 190"/>
                <a:gd name="T98" fmla="*/ 55 w 91"/>
                <a:gd name="T99" fmla="*/ 79 h 190"/>
                <a:gd name="T100" fmla="*/ 57 w 91"/>
                <a:gd name="T101" fmla="*/ 82 h 190"/>
                <a:gd name="T102" fmla="*/ 60 w 91"/>
                <a:gd name="T103" fmla="*/ 86 h 190"/>
                <a:gd name="T104" fmla="*/ 60 w 91"/>
                <a:gd name="T105" fmla="*/ 0 h 190"/>
                <a:gd name="T106" fmla="*/ 91 w 91"/>
                <a:gd name="T107" fmla="*/ 0 h 190"/>
                <a:gd name="T108" fmla="*/ 91 w 91"/>
                <a:gd name="T109" fmla="*/ 187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1" h="190">
                  <a:moveTo>
                    <a:pt x="60" y="126"/>
                  </a:moveTo>
                  <a:lnTo>
                    <a:pt x="59" y="116"/>
                  </a:lnTo>
                  <a:lnTo>
                    <a:pt x="58" y="108"/>
                  </a:lnTo>
                  <a:lnTo>
                    <a:pt x="57" y="101"/>
                  </a:lnTo>
                  <a:lnTo>
                    <a:pt x="52" y="96"/>
                  </a:lnTo>
                  <a:lnTo>
                    <a:pt x="49" y="95"/>
                  </a:lnTo>
                  <a:lnTo>
                    <a:pt x="42" y="95"/>
                  </a:lnTo>
                  <a:lnTo>
                    <a:pt x="39" y="97"/>
                  </a:lnTo>
                  <a:lnTo>
                    <a:pt x="37" y="100"/>
                  </a:lnTo>
                  <a:lnTo>
                    <a:pt x="32" y="109"/>
                  </a:lnTo>
                  <a:lnTo>
                    <a:pt x="31" y="116"/>
                  </a:lnTo>
                  <a:lnTo>
                    <a:pt x="31" y="142"/>
                  </a:lnTo>
                  <a:lnTo>
                    <a:pt x="35" y="152"/>
                  </a:lnTo>
                  <a:lnTo>
                    <a:pt x="37" y="157"/>
                  </a:lnTo>
                  <a:lnTo>
                    <a:pt x="39" y="159"/>
                  </a:lnTo>
                  <a:lnTo>
                    <a:pt x="42" y="161"/>
                  </a:lnTo>
                  <a:lnTo>
                    <a:pt x="49" y="161"/>
                  </a:lnTo>
                  <a:lnTo>
                    <a:pt x="52" y="159"/>
                  </a:lnTo>
                  <a:lnTo>
                    <a:pt x="55" y="157"/>
                  </a:lnTo>
                  <a:lnTo>
                    <a:pt x="57" y="152"/>
                  </a:lnTo>
                  <a:lnTo>
                    <a:pt x="58" y="145"/>
                  </a:lnTo>
                  <a:lnTo>
                    <a:pt x="59" y="138"/>
                  </a:lnTo>
                  <a:lnTo>
                    <a:pt x="60" y="126"/>
                  </a:lnTo>
                  <a:close/>
                  <a:moveTo>
                    <a:pt x="91" y="187"/>
                  </a:moveTo>
                  <a:lnTo>
                    <a:pt x="60" y="187"/>
                  </a:lnTo>
                  <a:lnTo>
                    <a:pt x="60" y="170"/>
                  </a:lnTo>
                  <a:lnTo>
                    <a:pt x="58" y="174"/>
                  </a:lnTo>
                  <a:lnTo>
                    <a:pt x="56" y="178"/>
                  </a:lnTo>
                  <a:lnTo>
                    <a:pt x="49" y="184"/>
                  </a:lnTo>
                  <a:lnTo>
                    <a:pt x="46" y="187"/>
                  </a:lnTo>
                  <a:lnTo>
                    <a:pt x="43" y="189"/>
                  </a:lnTo>
                  <a:lnTo>
                    <a:pt x="40" y="190"/>
                  </a:lnTo>
                  <a:lnTo>
                    <a:pt x="35" y="190"/>
                  </a:lnTo>
                  <a:lnTo>
                    <a:pt x="23" y="188"/>
                  </a:lnTo>
                  <a:lnTo>
                    <a:pt x="16" y="183"/>
                  </a:lnTo>
                  <a:lnTo>
                    <a:pt x="9" y="176"/>
                  </a:lnTo>
                  <a:lnTo>
                    <a:pt x="3" y="163"/>
                  </a:lnTo>
                  <a:lnTo>
                    <a:pt x="1" y="148"/>
                  </a:lnTo>
                  <a:lnTo>
                    <a:pt x="0" y="130"/>
                  </a:lnTo>
                  <a:lnTo>
                    <a:pt x="1" y="112"/>
                  </a:lnTo>
                  <a:lnTo>
                    <a:pt x="3" y="96"/>
                  </a:lnTo>
                  <a:lnTo>
                    <a:pt x="9" y="83"/>
                  </a:lnTo>
                  <a:lnTo>
                    <a:pt x="16" y="74"/>
                  </a:lnTo>
                  <a:lnTo>
                    <a:pt x="23" y="71"/>
                  </a:lnTo>
                  <a:lnTo>
                    <a:pt x="35" y="70"/>
                  </a:lnTo>
                  <a:lnTo>
                    <a:pt x="41" y="70"/>
                  </a:lnTo>
                  <a:lnTo>
                    <a:pt x="46" y="71"/>
                  </a:lnTo>
                  <a:lnTo>
                    <a:pt x="49" y="72"/>
                  </a:lnTo>
                  <a:lnTo>
                    <a:pt x="51" y="75"/>
                  </a:lnTo>
                  <a:lnTo>
                    <a:pt x="55" y="79"/>
                  </a:lnTo>
                  <a:lnTo>
                    <a:pt x="57" y="82"/>
                  </a:lnTo>
                  <a:lnTo>
                    <a:pt x="60" y="86"/>
                  </a:lnTo>
                  <a:lnTo>
                    <a:pt x="60" y="0"/>
                  </a:lnTo>
                  <a:lnTo>
                    <a:pt x="91" y="0"/>
                  </a:lnTo>
                  <a:lnTo>
                    <a:pt x="91" y="18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20" name="Freeform 20"/>
            <p:cNvSpPr>
              <a:spLocks noEditPoints="1"/>
            </p:cNvSpPr>
            <p:nvPr/>
          </p:nvSpPr>
          <p:spPr bwMode="auto">
            <a:xfrm>
              <a:off x="932" y="3971"/>
              <a:ext cx="19" cy="25"/>
            </a:xfrm>
            <a:custGeom>
              <a:avLst/>
              <a:gdLst>
                <a:gd name="T0" fmla="*/ 66 w 95"/>
                <a:gd name="T1" fmla="*/ 52 h 124"/>
                <a:gd name="T2" fmla="*/ 66 w 95"/>
                <a:gd name="T3" fmla="*/ 42 h 124"/>
                <a:gd name="T4" fmla="*/ 64 w 95"/>
                <a:gd name="T5" fmla="*/ 31 h 124"/>
                <a:gd name="T6" fmla="*/ 60 w 95"/>
                <a:gd name="T7" fmla="*/ 29 h 124"/>
                <a:gd name="T8" fmla="*/ 54 w 95"/>
                <a:gd name="T9" fmla="*/ 27 h 124"/>
                <a:gd name="T10" fmla="*/ 49 w 95"/>
                <a:gd name="T11" fmla="*/ 26 h 124"/>
                <a:gd name="T12" fmla="*/ 43 w 95"/>
                <a:gd name="T13" fmla="*/ 28 h 124"/>
                <a:gd name="T14" fmla="*/ 34 w 95"/>
                <a:gd name="T15" fmla="*/ 42 h 124"/>
                <a:gd name="T16" fmla="*/ 33 w 95"/>
                <a:gd name="T17" fmla="*/ 46 h 124"/>
                <a:gd name="T18" fmla="*/ 31 w 95"/>
                <a:gd name="T19" fmla="*/ 52 h 124"/>
                <a:gd name="T20" fmla="*/ 66 w 95"/>
                <a:gd name="T21" fmla="*/ 52 h 124"/>
                <a:gd name="T22" fmla="*/ 31 w 95"/>
                <a:gd name="T23" fmla="*/ 73 h 124"/>
                <a:gd name="T24" fmla="*/ 34 w 95"/>
                <a:gd name="T25" fmla="*/ 85 h 124"/>
                <a:gd name="T26" fmla="*/ 38 w 95"/>
                <a:gd name="T27" fmla="*/ 93 h 124"/>
                <a:gd name="T28" fmla="*/ 40 w 95"/>
                <a:gd name="T29" fmla="*/ 96 h 124"/>
                <a:gd name="T30" fmla="*/ 43 w 95"/>
                <a:gd name="T31" fmla="*/ 98 h 124"/>
                <a:gd name="T32" fmla="*/ 45 w 95"/>
                <a:gd name="T33" fmla="*/ 100 h 124"/>
                <a:gd name="T34" fmla="*/ 48 w 95"/>
                <a:gd name="T35" fmla="*/ 101 h 124"/>
                <a:gd name="T36" fmla="*/ 52 w 95"/>
                <a:gd name="T37" fmla="*/ 101 h 124"/>
                <a:gd name="T38" fmla="*/ 58 w 95"/>
                <a:gd name="T39" fmla="*/ 98 h 124"/>
                <a:gd name="T40" fmla="*/ 60 w 95"/>
                <a:gd name="T41" fmla="*/ 95 h 124"/>
                <a:gd name="T42" fmla="*/ 63 w 95"/>
                <a:gd name="T43" fmla="*/ 94 h 124"/>
                <a:gd name="T44" fmla="*/ 64 w 95"/>
                <a:gd name="T45" fmla="*/ 93 h 124"/>
                <a:gd name="T46" fmla="*/ 66 w 95"/>
                <a:gd name="T47" fmla="*/ 88 h 124"/>
                <a:gd name="T48" fmla="*/ 66 w 95"/>
                <a:gd name="T49" fmla="*/ 86 h 124"/>
                <a:gd name="T50" fmla="*/ 95 w 95"/>
                <a:gd name="T51" fmla="*/ 86 h 124"/>
                <a:gd name="T52" fmla="*/ 92 w 95"/>
                <a:gd name="T53" fmla="*/ 97 h 124"/>
                <a:gd name="T54" fmla="*/ 86 w 95"/>
                <a:gd name="T55" fmla="*/ 107 h 124"/>
                <a:gd name="T56" fmla="*/ 78 w 95"/>
                <a:gd name="T57" fmla="*/ 115 h 124"/>
                <a:gd name="T58" fmla="*/ 71 w 95"/>
                <a:gd name="T59" fmla="*/ 120 h 124"/>
                <a:gd name="T60" fmla="*/ 60 w 95"/>
                <a:gd name="T61" fmla="*/ 123 h 124"/>
                <a:gd name="T62" fmla="*/ 49 w 95"/>
                <a:gd name="T63" fmla="*/ 124 h 124"/>
                <a:gd name="T64" fmla="*/ 36 w 95"/>
                <a:gd name="T65" fmla="*/ 122 h 124"/>
                <a:gd name="T66" fmla="*/ 25 w 95"/>
                <a:gd name="T67" fmla="*/ 116 h 124"/>
                <a:gd name="T68" fmla="*/ 15 w 95"/>
                <a:gd name="T69" fmla="*/ 107 h 124"/>
                <a:gd name="T70" fmla="*/ 7 w 95"/>
                <a:gd name="T71" fmla="*/ 94 h 124"/>
                <a:gd name="T72" fmla="*/ 2 w 95"/>
                <a:gd name="T73" fmla="*/ 79 h 124"/>
                <a:gd name="T74" fmla="*/ 0 w 95"/>
                <a:gd name="T75" fmla="*/ 64 h 124"/>
                <a:gd name="T76" fmla="*/ 2 w 95"/>
                <a:gd name="T77" fmla="*/ 46 h 124"/>
                <a:gd name="T78" fmla="*/ 7 w 95"/>
                <a:gd name="T79" fmla="*/ 30 h 124"/>
                <a:gd name="T80" fmla="*/ 15 w 95"/>
                <a:gd name="T81" fmla="*/ 17 h 124"/>
                <a:gd name="T82" fmla="*/ 25 w 95"/>
                <a:gd name="T83" fmla="*/ 8 h 124"/>
                <a:gd name="T84" fmla="*/ 36 w 95"/>
                <a:gd name="T85" fmla="*/ 2 h 124"/>
                <a:gd name="T86" fmla="*/ 49 w 95"/>
                <a:gd name="T87" fmla="*/ 0 h 124"/>
                <a:gd name="T88" fmla="*/ 60 w 95"/>
                <a:gd name="T89" fmla="*/ 1 h 124"/>
                <a:gd name="T90" fmla="*/ 69 w 95"/>
                <a:gd name="T91" fmla="*/ 5 h 124"/>
                <a:gd name="T92" fmla="*/ 78 w 95"/>
                <a:gd name="T93" fmla="*/ 9 h 124"/>
                <a:gd name="T94" fmla="*/ 84 w 95"/>
                <a:gd name="T95" fmla="*/ 17 h 124"/>
                <a:gd name="T96" fmla="*/ 91 w 95"/>
                <a:gd name="T97" fmla="*/ 30 h 124"/>
                <a:gd name="T98" fmla="*/ 94 w 95"/>
                <a:gd name="T99" fmla="*/ 46 h 124"/>
                <a:gd name="T100" fmla="*/ 95 w 95"/>
                <a:gd name="T101" fmla="*/ 66 h 124"/>
                <a:gd name="T102" fmla="*/ 95 w 95"/>
                <a:gd name="T103" fmla="*/ 73 h 124"/>
                <a:gd name="T104" fmla="*/ 31 w 95"/>
                <a:gd name="T105" fmla="*/ 73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5" h="124">
                  <a:moveTo>
                    <a:pt x="66" y="52"/>
                  </a:moveTo>
                  <a:lnTo>
                    <a:pt x="66" y="42"/>
                  </a:lnTo>
                  <a:lnTo>
                    <a:pt x="64" y="31"/>
                  </a:lnTo>
                  <a:lnTo>
                    <a:pt x="60" y="29"/>
                  </a:lnTo>
                  <a:lnTo>
                    <a:pt x="54" y="27"/>
                  </a:lnTo>
                  <a:lnTo>
                    <a:pt x="49" y="26"/>
                  </a:lnTo>
                  <a:lnTo>
                    <a:pt x="43" y="28"/>
                  </a:lnTo>
                  <a:lnTo>
                    <a:pt x="34" y="42"/>
                  </a:lnTo>
                  <a:lnTo>
                    <a:pt x="33" y="46"/>
                  </a:lnTo>
                  <a:lnTo>
                    <a:pt x="31" y="52"/>
                  </a:lnTo>
                  <a:lnTo>
                    <a:pt x="66" y="52"/>
                  </a:lnTo>
                  <a:close/>
                  <a:moveTo>
                    <a:pt x="31" y="73"/>
                  </a:moveTo>
                  <a:lnTo>
                    <a:pt x="34" y="85"/>
                  </a:lnTo>
                  <a:lnTo>
                    <a:pt x="38" y="93"/>
                  </a:lnTo>
                  <a:lnTo>
                    <a:pt x="40" y="96"/>
                  </a:lnTo>
                  <a:lnTo>
                    <a:pt x="43" y="98"/>
                  </a:lnTo>
                  <a:lnTo>
                    <a:pt x="45" y="100"/>
                  </a:lnTo>
                  <a:lnTo>
                    <a:pt x="48" y="101"/>
                  </a:lnTo>
                  <a:lnTo>
                    <a:pt x="52" y="101"/>
                  </a:lnTo>
                  <a:lnTo>
                    <a:pt x="58" y="98"/>
                  </a:lnTo>
                  <a:lnTo>
                    <a:pt x="60" y="95"/>
                  </a:lnTo>
                  <a:lnTo>
                    <a:pt x="63" y="94"/>
                  </a:lnTo>
                  <a:lnTo>
                    <a:pt x="64" y="93"/>
                  </a:lnTo>
                  <a:lnTo>
                    <a:pt x="66" y="88"/>
                  </a:lnTo>
                  <a:lnTo>
                    <a:pt x="66" y="86"/>
                  </a:lnTo>
                  <a:lnTo>
                    <a:pt x="95" y="86"/>
                  </a:lnTo>
                  <a:lnTo>
                    <a:pt x="92" y="97"/>
                  </a:lnTo>
                  <a:lnTo>
                    <a:pt x="86" y="107"/>
                  </a:lnTo>
                  <a:lnTo>
                    <a:pt x="78" y="115"/>
                  </a:lnTo>
                  <a:lnTo>
                    <a:pt x="71" y="120"/>
                  </a:lnTo>
                  <a:lnTo>
                    <a:pt x="60" y="123"/>
                  </a:lnTo>
                  <a:lnTo>
                    <a:pt x="49" y="124"/>
                  </a:lnTo>
                  <a:lnTo>
                    <a:pt x="36" y="122"/>
                  </a:lnTo>
                  <a:lnTo>
                    <a:pt x="25" y="116"/>
                  </a:lnTo>
                  <a:lnTo>
                    <a:pt x="15" y="107"/>
                  </a:lnTo>
                  <a:lnTo>
                    <a:pt x="7" y="94"/>
                  </a:lnTo>
                  <a:lnTo>
                    <a:pt x="2" y="79"/>
                  </a:lnTo>
                  <a:lnTo>
                    <a:pt x="0" y="64"/>
                  </a:lnTo>
                  <a:lnTo>
                    <a:pt x="2" y="46"/>
                  </a:lnTo>
                  <a:lnTo>
                    <a:pt x="7" y="30"/>
                  </a:lnTo>
                  <a:lnTo>
                    <a:pt x="15" y="17"/>
                  </a:lnTo>
                  <a:lnTo>
                    <a:pt x="25" y="8"/>
                  </a:lnTo>
                  <a:lnTo>
                    <a:pt x="36" y="2"/>
                  </a:lnTo>
                  <a:lnTo>
                    <a:pt x="49" y="0"/>
                  </a:lnTo>
                  <a:lnTo>
                    <a:pt x="60" y="1"/>
                  </a:lnTo>
                  <a:lnTo>
                    <a:pt x="69" y="5"/>
                  </a:lnTo>
                  <a:lnTo>
                    <a:pt x="78" y="9"/>
                  </a:lnTo>
                  <a:lnTo>
                    <a:pt x="84" y="17"/>
                  </a:lnTo>
                  <a:lnTo>
                    <a:pt x="91" y="30"/>
                  </a:lnTo>
                  <a:lnTo>
                    <a:pt x="94" y="46"/>
                  </a:lnTo>
                  <a:lnTo>
                    <a:pt x="95" y="66"/>
                  </a:lnTo>
                  <a:lnTo>
                    <a:pt x="95" y="73"/>
                  </a:lnTo>
                  <a:lnTo>
                    <a:pt x="31" y="7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21" name="Freeform 21"/>
            <p:cNvSpPr>
              <a:spLocks noEditPoints="1"/>
            </p:cNvSpPr>
            <p:nvPr/>
          </p:nvSpPr>
          <p:spPr bwMode="auto">
            <a:xfrm>
              <a:off x="966" y="3960"/>
              <a:ext cx="22" cy="35"/>
            </a:xfrm>
            <a:custGeom>
              <a:avLst/>
              <a:gdLst>
                <a:gd name="T0" fmla="*/ 34 w 112"/>
                <a:gd name="T1" fmla="*/ 143 h 175"/>
                <a:gd name="T2" fmla="*/ 38 w 112"/>
                <a:gd name="T3" fmla="*/ 143 h 175"/>
                <a:gd name="T4" fmla="*/ 49 w 112"/>
                <a:gd name="T5" fmla="*/ 141 h 175"/>
                <a:gd name="T6" fmla="*/ 59 w 112"/>
                <a:gd name="T7" fmla="*/ 137 h 175"/>
                <a:gd name="T8" fmla="*/ 67 w 112"/>
                <a:gd name="T9" fmla="*/ 129 h 175"/>
                <a:gd name="T10" fmla="*/ 71 w 112"/>
                <a:gd name="T11" fmla="*/ 118 h 175"/>
                <a:gd name="T12" fmla="*/ 73 w 112"/>
                <a:gd name="T13" fmla="*/ 104 h 175"/>
                <a:gd name="T14" fmla="*/ 75 w 112"/>
                <a:gd name="T15" fmla="*/ 89 h 175"/>
                <a:gd name="T16" fmla="*/ 73 w 112"/>
                <a:gd name="T17" fmla="*/ 71 h 175"/>
                <a:gd name="T18" fmla="*/ 71 w 112"/>
                <a:gd name="T19" fmla="*/ 56 h 175"/>
                <a:gd name="T20" fmla="*/ 67 w 112"/>
                <a:gd name="T21" fmla="*/ 45 h 175"/>
                <a:gd name="T22" fmla="*/ 59 w 112"/>
                <a:gd name="T23" fmla="*/ 38 h 175"/>
                <a:gd name="T24" fmla="*/ 49 w 112"/>
                <a:gd name="T25" fmla="*/ 33 h 175"/>
                <a:gd name="T26" fmla="*/ 38 w 112"/>
                <a:gd name="T27" fmla="*/ 31 h 175"/>
                <a:gd name="T28" fmla="*/ 34 w 112"/>
                <a:gd name="T29" fmla="*/ 31 h 175"/>
                <a:gd name="T30" fmla="*/ 34 w 112"/>
                <a:gd name="T31" fmla="*/ 143 h 175"/>
                <a:gd name="T32" fmla="*/ 0 w 112"/>
                <a:gd name="T33" fmla="*/ 175 h 175"/>
                <a:gd name="T34" fmla="*/ 0 w 112"/>
                <a:gd name="T35" fmla="*/ 0 h 175"/>
                <a:gd name="T36" fmla="*/ 29 w 112"/>
                <a:gd name="T37" fmla="*/ 0 h 175"/>
                <a:gd name="T38" fmla="*/ 49 w 112"/>
                <a:gd name="T39" fmla="*/ 1 h 175"/>
                <a:gd name="T40" fmla="*/ 66 w 112"/>
                <a:gd name="T41" fmla="*/ 5 h 175"/>
                <a:gd name="T42" fmla="*/ 80 w 112"/>
                <a:gd name="T43" fmla="*/ 12 h 175"/>
                <a:gd name="T44" fmla="*/ 92 w 112"/>
                <a:gd name="T45" fmla="*/ 23 h 175"/>
                <a:gd name="T46" fmla="*/ 100 w 112"/>
                <a:gd name="T47" fmla="*/ 34 h 175"/>
                <a:gd name="T48" fmla="*/ 107 w 112"/>
                <a:gd name="T49" fmla="*/ 50 h 175"/>
                <a:gd name="T50" fmla="*/ 111 w 112"/>
                <a:gd name="T51" fmla="*/ 68 h 175"/>
                <a:gd name="T52" fmla="*/ 112 w 112"/>
                <a:gd name="T53" fmla="*/ 89 h 175"/>
                <a:gd name="T54" fmla="*/ 110 w 112"/>
                <a:gd name="T55" fmla="*/ 112 h 175"/>
                <a:gd name="T56" fmla="*/ 104 w 112"/>
                <a:gd name="T57" fmla="*/ 132 h 175"/>
                <a:gd name="T58" fmla="*/ 98 w 112"/>
                <a:gd name="T59" fmla="*/ 143 h 175"/>
                <a:gd name="T60" fmla="*/ 91 w 112"/>
                <a:gd name="T61" fmla="*/ 154 h 175"/>
                <a:gd name="T62" fmla="*/ 81 w 112"/>
                <a:gd name="T63" fmla="*/ 164 h 175"/>
                <a:gd name="T64" fmla="*/ 75 w 112"/>
                <a:gd name="T65" fmla="*/ 167 h 175"/>
                <a:gd name="T66" fmla="*/ 68 w 112"/>
                <a:gd name="T67" fmla="*/ 171 h 175"/>
                <a:gd name="T68" fmla="*/ 61 w 112"/>
                <a:gd name="T69" fmla="*/ 172 h 175"/>
                <a:gd name="T70" fmla="*/ 46 w 112"/>
                <a:gd name="T71" fmla="*/ 175 h 175"/>
                <a:gd name="T72" fmla="*/ 27 w 112"/>
                <a:gd name="T73" fmla="*/ 175 h 175"/>
                <a:gd name="T74" fmla="*/ 0 w 112"/>
                <a:gd name="T75" fmla="*/ 175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2" h="175">
                  <a:moveTo>
                    <a:pt x="34" y="143"/>
                  </a:moveTo>
                  <a:lnTo>
                    <a:pt x="38" y="143"/>
                  </a:lnTo>
                  <a:lnTo>
                    <a:pt x="49" y="141"/>
                  </a:lnTo>
                  <a:lnTo>
                    <a:pt x="59" y="137"/>
                  </a:lnTo>
                  <a:lnTo>
                    <a:pt x="67" y="129"/>
                  </a:lnTo>
                  <a:lnTo>
                    <a:pt x="71" y="118"/>
                  </a:lnTo>
                  <a:lnTo>
                    <a:pt x="73" y="104"/>
                  </a:lnTo>
                  <a:lnTo>
                    <a:pt x="75" y="89"/>
                  </a:lnTo>
                  <a:lnTo>
                    <a:pt x="73" y="71"/>
                  </a:lnTo>
                  <a:lnTo>
                    <a:pt x="71" y="56"/>
                  </a:lnTo>
                  <a:lnTo>
                    <a:pt x="67" y="45"/>
                  </a:lnTo>
                  <a:lnTo>
                    <a:pt x="59" y="38"/>
                  </a:lnTo>
                  <a:lnTo>
                    <a:pt x="49" y="33"/>
                  </a:lnTo>
                  <a:lnTo>
                    <a:pt x="38" y="31"/>
                  </a:lnTo>
                  <a:lnTo>
                    <a:pt x="34" y="31"/>
                  </a:lnTo>
                  <a:lnTo>
                    <a:pt x="34" y="143"/>
                  </a:lnTo>
                  <a:close/>
                  <a:moveTo>
                    <a:pt x="0" y="175"/>
                  </a:moveTo>
                  <a:lnTo>
                    <a:pt x="0" y="0"/>
                  </a:lnTo>
                  <a:lnTo>
                    <a:pt x="29" y="0"/>
                  </a:lnTo>
                  <a:lnTo>
                    <a:pt x="49" y="1"/>
                  </a:lnTo>
                  <a:lnTo>
                    <a:pt x="66" y="5"/>
                  </a:lnTo>
                  <a:lnTo>
                    <a:pt x="80" y="12"/>
                  </a:lnTo>
                  <a:lnTo>
                    <a:pt x="92" y="23"/>
                  </a:lnTo>
                  <a:lnTo>
                    <a:pt x="100" y="34"/>
                  </a:lnTo>
                  <a:lnTo>
                    <a:pt x="107" y="50"/>
                  </a:lnTo>
                  <a:lnTo>
                    <a:pt x="111" y="68"/>
                  </a:lnTo>
                  <a:lnTo>
                    <a:pt x="112" y="89"/>
                  </a:lnTo>
                  <a:lnTo>
                    <a:pt x="110" y="112"/>
                  </a:lnTo>
                  <a:lnTo>
                    <a:pt x="104" y="132"/>
                  </a:lnTo>
                  <a:lnTo>
                    <a:pt x="98" y="143"/>
                  </a:lnTo>
                  <a:lnTo>
                    <a:pt x="91" y="154"/>
                  </a:lnTo>
                  <a:lnTo>
                    <a:pt x="81" y="164"/>
                  </a:lnTo>
                  <a:lnTo>
                    <a:pt x="75" y="167"/>
                  </a:lnTo>
                  <a:lnTo>
                    <a:pt x="68" y="171"/>
                  </a:lnTo>
                  <a:lnTo>
                    <a:pt x="61" y="172"/>
                  </a:lnTo>
                  <a:lnTo>
                    <a:pt x="46" y="175"/>
                  </a:lnTo>
                  <a:lnTo>
                    <a:pt x="27" y="175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22" name="Freeform 22"/>
            <p:cNvSpPr>
              <a:spLocks noEditPoints="1"/>
            </p:cNvSpPr>
            <p:nvPr/>
          </p:nvSpPr>
          <p:spPr bwMode="auto">
            <a:xfrm>
              <a:off x="991" y="3971"/>
              <a:ext cx="19" cy="25"/>
            </a:xfrm>
            <a:custGeom>
              <a:avLst/>
              <a:gdLst>
                <a:gd name="T0" fmla="*/ 69 w 98"/>
                <a:gd name="T1" fmla="*/ 52 h 124"/>
                <a:gd name="T2" fmla="*/ 68 w 98"/>
                <a:gd name="T3" fmla="*/ 42 h 124"/>
                <a:gd name="T4" fmla="*/ 63 w 98"/>
                <a:gd name="T5" fmla="*/ 31 h 124"/>
                <a:gd name="T6" fmla="*/ 61 w 98"/>
                <a:gd name="T7" fmla="*/ 29 h 124"/>
                <a:gd name="T8" fmla="*/ 59 w 98"/>
                <a:gd name="T9" fmla="*/ 28 h 124"/>
                <a:gd name="T10" fmla="*/ 52 w 98"/>
                <a:gd name="T11" fmla="*/ 26 h 124"/>
                <a:gd name="T12" fmla="*/ 48 w 98"/>
                <a:gd name="T13" fmla="*/ 27 h 124"/>
                <a:gd name="T14" fmla="*/ 44 w 98"/>
                <a:gd name="T15" fmla="*/ 28 h 124"/>
                <a:gd name="T16" fmla="*/ 38 w 98"/>
                <a:gd name="T17" fmla="*/ 35 h 124"/>
                <a:gd name="T18" fmla="*/ 35 w 98"/>
                <a:gd name="T19" fmla="*/ 38 h 124"/>
                <a:gd name="T20" fmla="*/ 34 w 98"/>
                <a:gd name="T21" fmla="*/ 42 h 124"/>
                <a:gd name="T22" fmla="*/ 34 w 98"/>
                <a:gd name="T23" fmla="*/ 52 h 124"/>
                <a:gd name="T24" fmla="*/ 69 w 98"/>
                <a:gd name="T25" fmla="*/ 52 h 124"/>
                <a:gd name="T26" fmla="*/ 34 w 98"/>
                <a:gd name="T27" fmla="*/ 73 h 124"/>
                <a:gd name="T28" fmla="*/ 34 w 98"/>
                <a:gd name="T29" fmla="*/ 81 h 124"/>
                <a:gd name="T30" fmla="*/ 35 w 98"/>
                <a:gd name="T31" fmla="*/ 88 h 124"/>
                <a:gd name="T32" fmla="*/ 38 w 98"/>
                <a:gd name="T33" fmla="*/ 93 h 124"/>
                <a:gd name="T34" fmla="*/ 41 w 98"/>
                <a:gd name="T35" fmla="*/ 96 h 124"/>
                <a:gd name="T36" fmla="*/ 48 w 98"/>
                <a:gd name="T37" fmla="*/ 101 h 124"/>
                <a:gd name="T38" fmla="*/ 54 w 98"/>
                <a:gd name="T39" fmla="*/ 101 h 124"/>
                <a:gd name="T40" fmla="*/ 57 w 98"/>
                <a:gd name="T41" fmla="*/ 100 h 124"/>
                <a:gd name="T42" fmla="*/ 62 w 98"/>
                <a:gd name="T43" fmla="*/ 94 h 124"/>
                <a:gd name="T44" fmla="*/ 64 w 98"/>
                <a:gd name="T45" fmla="*/ 93 h 124"/>
                <a:gd name="T46" fmla="*/ 67 w 98"/>
                <a:gd name="T47" fmla="*/ 88 h 124"/>
                <a:gd name="T48" fmla="*/ 67 w 98"/>
                <a:gd name="T49" fmla="*/ 86 h 124"/>
                <a:gd name="T50" fmla="*/ 96 w 98"/>
                <a:gd name="T51" fmla="*/ 86 h 124"/>
                <a:gd name="T52" fmla="*/ 89 w 98"/>
                <a:gd name="T53" fmla="*/ 103 h 124"/>
                <a:gd name="T54" fmla="*/ 81 w 98"/>
                <a:gd name="T55" fmla="*/ 115 h 124"/>
                <a:gd name="T56" fmla="*/ 67 w 98"/>
                <a:gd name="T57" fmla="*/ 122 h 124"/>
                <a:gd name="T58" fmla="*/ 49 w 98"/>
                <a:gd name="T59" fmla="*/ 124 h 124"/>
                <a:gd name="T60" fmla="*/ 35 w 98"/>
                <a:gd name="T61" fmla="*/ 122 h 124"/>
                <a:gd name="T62" fmla="*/ 24 w 98"/>
                <a:gd name="T63" fmla="*/ 116 h 124"/>
                <a:gd name="T64" fmla="*/ 14 w 98"/>
                <a:gd name="T65" fmla="*/ 107 h 124"/>
                <a:gd name="T66" fmla="*/ 7 w 98"/>
                <a:gd name="T67" fmla="*/ 94 h 124"/>
                <a:gd name="T68" fmla="*/ 2 w 98"/>
                <a:gd name="T69" fmla="*/ 79 h 124"/>
                <a:gd name="T70" fmla="*/ 0 w 98"/>
                <a:gd name="T71" fmla="*/ 64 h 124"/>
                <a:gd name="T72" fmla="*/ 2 w 98"/>
                <a:gd name="T73" fmla="*/ 46 h 124"/>
                <a:gd name="T74" fmla="*/ 7 w 98"/>
                <a:gd name="T75" fmla="*/ 30 h 124"/>
                <a:gd name="T76" fmla="*/ 14 w 98"/>
                <a:gd name="T77" fmla="*/ 17 h 124"/>
                <a:gd name="T78" fmla="*/ 24 w 98"/>
                <a:gd name="T79" fmla="*/ 8 h 124"/>
                <a:gd name="T80" fmla="*/ 35 w 98"/>
                <a:gd name="T81" fmla="*/ 2 h 124"/>
                <a:gd name="T82" fmla="*/ 49 w 98"/>
                <a:gd name="T83" fmla="*/ 0 h 124"/>
                <a:gd name="T84" fmla="*/ 64 w 98"/>
                <a:gd name="T85" fmla="*/ 2 h 124"/>
                <a:gd name="T86" fmla="*/ 77 w 98"/>
                <a:gd name="T87" fmla="*/ 8 h 124"/>
                <a:gd name="T88" fmla="*/ 87 w 98"/>
                <a:gd name="T89" fmla="*/ 17 h 124"/>
                <a:gd name="T90" fmla="*/ 91 w 98"/>
                <a:gd name="T91" fmla="*/ 27 h 124"/>
                <a:gd name="T92" fmla="*/ 94 w 98"/>
                <a:gd name="T93" fmla="*/ 38 h 124"/>
                <a:gd name="T94" fmla="*/ 97 w 98"/>
                <a:gd name="T95" fmla="*/ 50 h 124"/>
                <a:gd name="T96" fmla="*/ 98 w 98"/>
                <a:gd name="T97" fmla="*/ 66 h 124"/>
                <a:gd name="T98" fmla="*/ 98 w 98"/>
                <a:gd name="T99" fmla="*/ 73 h 124"/>
                <a:gd name="T100" fmla="*/ 34 w 98"/>
                <a:gd name="T101" fmla="*/ 73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8" h="124">
                  <a:moveTo>
                    <a:pt x="69" y="52"/>
                  </a:moveTo>
                  <a:lnTo>
                    <a:pt x="68" y="42"/>
                  </a:lnTo>
                  <a:lnTo>
                    <a:pt x="63" y="31"/>
                  </a:lnTo>
                  <a:lnTo>
                    <a:pt x="61" y="29"/>
                  </a:lnTo>
                  <a:lnTo>
                    <a:pt x="59" y="28"/>
                  </a:lnTo>
                  <a:lnTo>
                    <a:pt x="52" y="26"/>
                  </a:lnTo>
                  <a:lnTo>
                    <a:pt x="48" y="27"/>
                  </a:lnTo>
                  <a:lnTo>
                    <a:pt x="44" y="28"/>
                  </a:lnTo>
                  <a:lnTo>
                    <a:pt x="38" y="35"/>
                  </a:lnTo>
                  <a:lnTo>
                    <a:pt x="35" y="38"/>
                  </a:lnTo>
                  <a:lnTo>
                    <a:pt x="34" y="42"/>
                  </a:lnTo>
                  <a:lnTo>
                    <a:pt x="34" y="52"/>
                  </a:lnTo>
                  <a:lnTo>
                    <a:pt x="69" y="52"/>
                  </a:lnTo>
                  <a:close/>
                  <a:moveTo>
                    <a:pt x="34" y="73"/>
                  </a:moveTo>
                  <a:lnTo>
                    <a:pt x="34" y="81"/>
                  </a:lnTo>
                  <a:lnTo>
                    <a:pt x="35" y="88"/>
                  </a:lnTo>
                  <a:lnTo>
                    <a:pt x="38" y="93"/>
                  </a:lnTo>
                  <a:lnTo>
                    <a:pt x="41" y="96"/>
                  </a:lnTo>
                  <a:lnTo>
                    <a:pt x="48" y="101"/>
                  </a:lnTo>
                  <a:lnTo>
                    <a:pt x="54" y="101"/>
                  </a:lnTo>
                  <a:lnTo>
                    <a:pt x="57" y="100"/>
                  </a:lnTo>
                  <a:lnTo>
                    <a:pt x="62" y="94"/>
                  </a:lnTo>
                  <a:lnTo>
                    <a:pt x="64" y="93"/>
                  </a:lnTo>
                  <a:lnTo>
                    <a:pt x="67" y="88"/>
                  </a:lnTo>
                  <a:lnTo>
                    <a:pt x="67" y="86"/>
                  </a:lnTo>
                  <a:lnTo>
                    <a:pt x="96" y="86"/>
                  </a:lnTo>
                  <a:lnTo>
                    <a:pt x="89" y="103"/>
                  </a:lnTo>
                  <a:lnTo>
                    <a:pt x="81" y="115"/>
                  </a:lnTo>
                  <a:lnTo>
                    <a:pt x="67" y="122"/>
                  </a:lnTo>
                  <a:lnTo>
                    <a:pt x="49" y="124"/>
                  </a:lnTo>
                  <a:lnTo>
                    <a:pt x="35" y="122"/>
                  </a:lnTo>
                  <a:lnTo>
                    <a:pt x="24" y="116"/>
                  </a:lnTo>
                  <a:lnTo>
                    <a:pt x="14" y="107"/>
                  </a:lnTo>
                  <a:lnTo>
                    <a:pt x="7" y="94"/>
                  </a:lnTo>
                  <a:lnTo>
                    <a:pt x="2" y="79"/>
                  </a:lnTo>
                  <a:lnTo>
                    <a:pt x="0" y="64"/>
                  </a:lnTo>
                  <a:lnTo>
                    <a:pt x="2" y="46"/>
                  </a:lnTo>
                  <a:lnTo>
                    <a:pt x="7" y="30"/>
                  </a:lnTo>
                  <a:lnTo>
                    <a:pt x="14" y="17"/>
                  </a:lnTo>
                  <a:lnTo>
                    <a:pt x="24" y="8"/>
                  </a:lnTo>
                  <a:lnTo>
                    <a:pt x="35" y="2"/>
                  </a:lnTo>
                  <a:lnTo>
                    <a:pt x="49" y="0"/>
                  </a:lnTo>
                  <a:lnTo>
                    <a:pt x="64" y="2"/>
                  </a:lnTo>
                  <a:lnTo>
                    <a:pt x="77" y="8"/>
                  </a:lnTo>
                  <a:lnTo>
                    <a:pt x="87" y="17"/>
                  </a:lnTo>
                  <a:lnTo>
                    <a:pt x="91" y="27"/>
                  </a:lnTo>
                  <a:lnTo>
                    <a:pt x="94" y="38"/>
                  </a:lnTo>
                  <a:lnTo>
                    <a:pt x="97" y="50"/>
                  </a:lnTo>
                  <a:lnTo>
                    <a:pt x="98" y="66"/>
                  </a:lnTo>
                  <a:lnTo>
                    <a:pt x="98" y="73"/>
                  </a:lnTo>
                  <a:lnTo>
                    <a:pt x="34" y="7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chemeClr val="folHlink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23" name="Freeform 23"/>
            <p:cNvSpPr>
              <a:spLocks/>
            </p:cNvSpPr>
            <p:nvPr/>
          </p:nvSpPr>
          <p:spPr bwMode="auto">
            <a:xfrm>
              <a:off x="1011" y="3971"/>
              <a:ext cx="15" cy="25"/>
            </a:xfrm>
            <a:custGeom>
              <a:avLst/>
              <a:gdLst>
                <a:gd name="T0" fmla="*/ 15 w 75"/>
                <a:gd name="T1" fmla="*/ 86 h 124"/>
                <a:gd name="T2" fmla="*/ 25 w 75"/>
                <a:gd name="T3" fmla="*/ 92 h 124"/>
                <a:gd name="T4" fmla="*/ 30 w 75"/>
                <a:gd name="T5" fmla="*/ 95 h 124"/>
                <a:gd name="T6" fmla="*/ 39 w 75"/>
                <a:gd name="T7" fmla="*/ 94 h 124"/>
                <a:gd name="T8" fmla="*/ 42 w 75"/>
                <a:gd name="T9" fmla="*/ 92 h 124"/>
                <a:gd name="T10" fmla="*/ 44 w 75"/>
                <a:gd name="T11" fmla="*/ 88 h 124"/>
                <a:gd name="T12" fmla="*/ 42 w 75"/>
                <a:gd name="T13" fmla="*/ 82 h 124"/>
                <a:gd name="T14" fmla="*/ 29 w 75"/>
                <a:gd name="T15" fmla="*/ 73 h 124"/>
                <a:gd name="T16" fmla="*/ 27 w 75"/>
                <a:gd name="T17" fmla="*/ 72 h 124"/>
                <a:gd name="T18" fmla="*/ 16 w 75"/>
                <a:gd name="T19" fmla="*/ 63 h 124"/>
                <a:gd name="T20" fmla="*/ 7 w 75"/>
                <a:gd name="T21" fmla="*/ 50 h 124"/>
                <a:gd name="T22" fmla="*/ 4 w 75"/>
                <a:gd name="T23" fmla="*/ 43 h 124"/>
                <a:gd name="T24" fmla="*/ 5 w 75"/>
                <a:gd name="T25" fmla="*/ 27 h 124"/>
                <a:gd name="T26" fmla="*/ 15 w 75"/>
                <a:gd name="T27" fmla="*/ 11 h 124"/>
                <a:gd name="T28" fmla="*/ 33 w 75"/>
                <a:gd name="T29" fmla="*/ 1 h 124"/>
                <a:gd name="T30" fmla="*/ 53 w 75"/>
                <a:gd name="T31" fmla="*/ 2 h 124"/>
                <a:gd name="T32" fmla="*/ 68 w 75"/>
                <a:gd name="T33" fmla="*/ 8 h 124"/>
                <a:gd name="T34" fmla="*/ 75 w 75"/>
                <a:gd name="T35" fmla="*/ 11 h 124"/>
                <a:gd name="T36" fmla="*/ 57 w 75"/>
                <a:gd name="T37" fmla="*/ 30 h 124"/>
                <a:gd name="T38" fmla="*/ 53 w 75"/>
                <a:gd name="T39" fmla="*/ 29 h 124"/>
                <a:gd name="T40" fmla="*/ 48 w 75"/>
                <a:gd name="T41" fmla="*/ 26 h 124"/>
                <a:gd name="T42" fmla="*/ 43 w 75"/>
                <a:gd name="T43" fmla="*/ 28 h 124"/>
                <a:gd name="T44" fmla="*/ 38 w 75"/>
                <a:gd name="T45" fmla="*/ 29 h 124"/>
                <a:gd name="T46" fmla="*/ 35 w 75"/>
                <a:gd name="T47" fmla="*/ 34 h 124"/>
                <a:gd name="T48" fmla="*/ 37 w 75"/>
                <a:gd name="T49" fmla="*/ 39 h 124"/>
                <a:gd name="T50" fmla="*/ 51 w 75"/>
                <a:gd name="T51" fmla="*/ 49 h 124"/>
                <a:gd name="T52" fmla="*/ 64 w 75"/>
                <a:gd name="T53" fmla="*/ 58 h 124"/>
                <a:gd name="T54" fmla="*/ 70 w 75"/>
                <a:gd name="T55" fmla="*/ 66 h 124"/>
                <a:gd name="T56" fmla="*/ 75 w 75"/>
                <a:gd name="T57" fmla="*/ 79 h 124"/>
                <a:gd name="T58" fmla="*/ 74 w 75"/>
                <a:gd name="T59" fmla="*/ 97 h 124"/>
                <a:gd name="T60" fmla="*/ 64 w 75"/>
                <a:gd name="T61" fmla="*/ 113 h 124"/>
                <a:gd name="T62" fmla="*/ 47 w 75"/>
                <a:gd name="T63" fmla="*/ 123 h 124"/>
                <a:gd name="T64" fmla="*/ 26 w 75"/>
                <a:gd name="T65" fmla="*/ 124 h 124"/>
                <a:gd name="T66" fmla="*/ 18 w 75"/>
                <a:gd name="T67" fmla="*/ 121 h 124"/>
                <a:gd name="T68" fmla="*/ 0 w 75"/>
                <a:gd name="T69" fmla="*/ 113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5" h="124">
                  <a:moveTo>
                    <a:pt x="0" y="113"/>
                  </a:moveTo>
                  <a:lnTo>
                    <a:pt x="15" y="86"/>
                  </a:lnTo>
                  <a:lnTo>
                    <a:pt x="22" y="91"/>
                  </a:lnTo>
                  <a:lnTo>
                    <a:pt x="25" y="92"/>
                  </a:lnTo>
                  <a:lnTo>
                    <a:pt x="29" y="94"/>
                  </a:lnTo>
                  <a:lnTo>
                    <a:pt x="30" y="95"/>
                  </a:lnTo>
                  <a:lnTo>
                    <a:pt x="38" y="95"/>
                  </a:lnTo>
                  <a:lnTo>
                    <a:pt x="39" y="94"/>
                  </a:lnTo>
                  <a:lnTo>
                    <a:pt x="42" y="93"/>
                  </a:lnTo>
                  <a:lnTo>
                    <a:pt x="42" y="92"/>
                  </a:lnTo>
                  <a:lnTo>
                    <a:pt x="43" y="91"/>
                  </a:lnTo>
                  <a:lnTo>
                    <a:pt x="44" y="88"/>
                  </a:lnTo>
                  <a:lnTo>
                    <a:pt x="44" y="86"/>
                  </a:lnTo>
                  <a:lnTo>
                    <a:pt x="42" y="82"/>
                  </a:lnTo>
                  <a:lnTo>
                    <a:pt x="38" y="79"/>
                  </a:lnTo>
                  <a:lnTo>
                    <a:pt x="29" y="73"/>
                  </a:lnTo>
                  <a:lnTo>
                    <a:pt x="28" y="73"/>
                  </a:lnTo>
                  <a:lnTo>
                    <a:pt x="27" y="72"/>
                  </a:lnTo>
                  <a:lnTo>
                    <a:pt x="27" y="69"/>
                  </a:lnTo>
                  <a:lnTo>
                    <a:pt x="16" y="63"/>
                  </a:lnTo>
                  <a:lnTo>
                    <a:pt x="9" y="55"/>
                  </a:lnTo>
                  <a:lnTo>
                    <a:pt x="7" y="50"/>
                  </a:lnTo>
                  <a:lnTo>
                    <a:pt x="6" y="47"/>
                  </a:lnTo>
                  <a:lnTo>
                    <a:pt x="4" y="43"/>
                  </a:lnTo>
                  <a:lnTo>
                    <a:pt x="4" y="38"/>
                  </a:lnTo>
                  <a:lnTo>
                    <a:pt x="5" y="27"/>
                  </a:lnTo>
                  <a:lnTo>
                    <a:pt x="9" y="18"/>
                  </a:lnTo>
                  <a:lnTo>
                    <a:pt x="15" y="11"/>
                  </a:lnTo>
                  <a:lnTo>
                    <a:pt x="23" y="5"/>
                  </a:lnTo>
                  <a:lnTo>
                    <a:pt x="33" y="1"/>
                  </a:lnTo>
                  <a:lnTo>
                    <a:pt x="44" y="0"/>
                  </a:lnTo>
                  <a:lnTo>
                    <a:pt x="53" y="2"/>
                  </a:lnTo>
                  <a:lnTo>
                    <a:pt x="62" y="4"/>
                  </a:lnTo>
                  <a:lnTo>
                    <a:pt x="68" y="8"/>
                  </a:lnTo>
                  <a:lnTo>
                    <a:pt x="72" y="9"/>
                  </a:lnTo>
                  <a:lnTo>
                    <a:pt x="75" y="11"/>
                  </a:lnTo>
                  <a:lnTo>
                    <a:pt x="62" y="35"/>
                  </a:lnTo>
                  <a:lnTo>
                    <a:pt x="57" y="30"/>
                  </a:lnTo>
                  <a:lnTo>
                    <a:pt x="55" y="29"/>
                  </a:lnTo>
                  <a:lnTo>
                    <a:pt x="53" y="29"/>
                  </a:lnTo>
                  <a:lnTo>
                    <a:pt x="51" y="27"/>
                  </a:lnTo>
                  <a:lnTo>
                    <a:pt x="48" y="26"/>
                  </a:lnTo>
                  <a:lnTo>
                    <a:pt x="45" y="26"/>
                  </a:lnTo>
                  <a:lnTo>
                    <a:pt x="43" y="28"/>
                  </a:lnTo>
                  <a:lnTo>
                    <a:pt x="41" y="29"/>
                  </a:lnTo>
                  <a:lnTo>
                    <a:pt x="38" y="29"/>
                  </a:lnTo>
                  <a:lnTo>
                    <a:pt x="38" y="30"/>
                  </a:lnTo>
                  <a:lnTo>
                    <a:pt x="35" y="34"/>
                  </a:lnTo>
                  <a:lnTo>
                    <a:pt x="35" y="35"/>
                  </a:lnTo>
                  <a:lnTo>
                    <a:pt x="37" y="39"/>
                  </a:lnTo>
                  <a:lnTo>
                    <a:pt x="47" y="46"/>
                  </a:lnTo>
                  <a:lnTo>
                    <a:pt x="51" y="49"/>
                  </a:lnTo>
                  <a:lnTo>
                    <a:pt x="53" y="49"/>
                  </a:lnTo>
                  <a:lnTo>
                    <a:pt x="64" y="58"/>
                  </a:lnTo>
                  <a:lnTo>
                    <a:pt x="67" y="62"/>
                  </a:lnTo>
                  <a:lnTo>
                    <a:pt x="70" y="66"/>
                  </a:lnTo>
                  <a:lnTo>
                    <a:pt x="74" y="73"/>
                  </a:lnTo>
                  <a:lnTo>
                    <a:pt x="75" y="79"/>
                  </a:lnTo>
                  <a:lnTo>
                    <a:pt x="75" y="86"/>
                  </a:lnTo>
                  <a:lnTo>
                    <a:pt x="74" y="97"/>
                  </a:lnTo>
                  <a:lnTo>
                    <a:pt x="71" y="106"/>
                  </a:lnTo>
                  <a:lnTo>
                    <a:pt x="64" y="113"/>
                  </a:lnTo>
                  <a:lnTo>
                    <a:pt x="56" y="120"/>
                  </a:lnTo>
                  <a:lnTo>
                    <a:pt x="47" y="123"/>
                  </a:lnTo>
                  <a:lnTo>
                    <a:pt x="35" y="124"/>
                  </a:lnTo>
                  <a:lnTo>
                    <a:pt x="26" y="124"/>
                  </a:lnTo>
                  <a:lnTo>
                    <a:pt x="23" y="123"/>
                  </a:lnTo>
                  <a:lnTo>
                    <a:pt x="18" y="121"/>
                  </a:lnTo>
                  <a:lnTo>
                    <a:pt x="9" y="117"/>
                  </a:lnTo>
                  <a:lnTo>
                    <a:pt x="0" y="1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24" name="Freeform 24"/>
            <p:cNvSpPr>
              <a:spLocks noEditPoints="1"/>
            </p:cNvSpPr>
            <p:nvPr/>
          </p:nvSpPr>
          <p:spPr bwMode="auto">
            <a:xfrm>
              <a:off x="1029" y="3971"/>
              <a:ext cx="19" cy="25"/>
            </a:xfrm>
            <a:custGeom>
              <a:avLst/>
              <a:gdLst>
                <a:gd name="T0" fmla="*/ 66 w 95"/>
                <a:gd name="T1" fmla="*/ 52 h 124"/>
                <a:gd name="T2" fmla="*/ 66 w 95"/>
                <a:gd name="T3" fmla="*/ 42 h 124"/>
                <a:gd name="T4" fmla="*/ 64 w 95"/>
                <a:gd name="T5" fmla="*/ 31 h 124"/>
                <a:gd name="T6" fmla="*/ 61 w 95"/>
                <a:gd name="T7" fmla="*/ 29 h 124"/>
                <a:gd name="T8" fmla="*/ 54 w 95"/>
                <a:gd name="T9" fmla="*/ 27 h 124"/>
                <a:gd name="T10" fmla="*/ 49 w 95"/>
                <a:gd name="T11" fmla="*/ 26 h 124"/>
                <a:gd name="T12" fmla="*/ 43 w 95"/>
                <a:gd name="T13" fmla="*/ 28 h 124"/>
                <a:gd name="T14" fmla="*/ 39 w 95"/>
                <a:gd name="T15" fmla="*/ 31 h 124"/>
                <a:gd name="T16" fmla="*/ 35 w 95"/>
                <a:gd name="T17" fmla="*/ 38 h 124"/>
                <a:gd name="T18" fmla="*/ 34 w 95"/>
                <a:gd name="T19" fmla="*/ 42 h 124"/>
                <a:gd name="T20" fmla="*/ 32 w 95"/>
                <a:gd name="T21" fmla="*/ 46 h 124"/>
                <a:gd name="T22" fmla="*/ 32 w 95"/>
                <a:gd name="T23" fmla="*/ 52 h 124"/>
                <a:gd name="T24" fmla="*/ 66 w 95"/>
                <a:gd name="T25" fmla="*/ 52 h 124"/>
                <a:gd name="T26" fmla="*/ 32 w 95"/>
                <a:gd name="T27" fmla="*/ 73 h 124"/>
                <a:gd name="T28" fmla="*/ 33 w 95"/>
                <a:gd name="T29" fmla="*/ 81 h 124"/>
                <a:gd name="T30" fmla="*/ 35 w 95"/>
                <a:gd name="T31" fmla="*/ 88 h 124"/>
                <a:gd name="T32" fmla="*/ 37 w 95"/>
                <a:gd name="T33" fmla="*/ 93 h 124"/>
                <a:gd name="T34" fmla="*/ 41 w 95"/>
                <a:gd name="T35" fmla="*/ 96 h 124"/>
                <a:gd name="T36" fmla="*/ 47 w 95"/>
                <a:gd name="T37" fmla="*/ 101 h 124"/>
                <a:gd name="T38" fmla="*/ 54 w 95"/>
                <a:gd name="T39" fmla="*/ 101 h 124"/>
                <a:gd name="T40" fmla="*/ 56 w 95"/>
                <a:gd name="T41" fmla="*/ 100 h 124"/>
                <a:gd name="T42" fmla="*/ 61 w 95"/>
                <a:gd name="T43" fmla="*/ 95 h 124"/>
                <a:gd name="T44" fmla="*/ 63 w 95"/>
                <a:gd name="T45" fmla="*/ 94 h 124"/>
                <a:gd name="T46" fmla="*/ 64 w 95"/>
                <a:gd name="T47" fmla="*/ 93 h 124"/>
                <a:gd name="T48" fmla="*/ 66 w 95"/>
                <a:gd name="T49" fmla="*/ 88 h 124"/>
                <a:gd name="T50" fmla="*/ 66 w 95"/>
                <a:gd name="T51" fmla="*/ 86 h 124"/>
                <a:gd name="T52" fmla="*/ 95 w 95"/>
                <a:gd name="T53" fmla="*/ 86 h 124"/>
                <a:gd name="T54" fmla="*/ 88 w 95"/>
                <a:gd name="T55" fmla="*/ 103 h 124"/>
                <a:gd name="T56" fmla="*/ 78 w 95"/>
                <a:gd name="T57" fmla="*/ 115 h 124"/>
                <a:gd name="T58" fmla="*/ 65 w 95"/>
                <a:gd name="T59" fmla="*/ 122 h 124"/>
                <a:gd name="T60" fmla="*/ 49 w 95"/>
                <a:gd name="T61" fmla="*/ 124 h 124"/>
                <a:gd name="T62" fmla="*/ 36 w 95"/>
                <a:gd name="T63" fmla="*/ 122 h 124"/>
                <a:gd name="T64" fmla="*/ 24 w 95"/>
                <a:gd name="T65" fmla="*/ 116 h 124"/>
                <a:gd name="T66" fmla="*/ 15 w 95"/>
                <a:gd name="T67" fmla="*/ 107 h 124"/>
                <a:gd name="T68" fmla="*/ 7 w 95"/>
                <a:gd name="T69" fmla="*/ 94 h 124"/>
                <a:gd name="T70" fmla="*/ 3 w 95"/>
                <a:gd name="T71" fmla="*/ 79 h 124"/>
                <a:gd name="T72" fmla="*/ 0 w 95"/>
                <a:gd name="T73" fmla="*/ 64 h 124"/>
                <a:gd name="T74" fmla="*/ 3 w 95"/>
                <a:gd name="T75" fmla="*/ 46 h 124"/>
                <a:gd name="T76" fmla="*/ 7 w 95"/>
                <a:gd name="T77" fmla="*/ 30 h 124"/>
                <a:gd name="T78" fmla="*/ 15 w 95"/>
                <a:gd name="T79" fmla="*/ 17 h 124"/>
                <a:gd name="T80" fmla="*/ 24 w 95"/>
                <a:gd name="T81" fmla="*/ 8 h 124"/>
                <a:gd name="T82" fmla="*/ 36 w 95"/>
                <a:gd name="T83" fmla="*/ 2 h 124"/>
                <a:gd name="T84" fmla="*/ 49 w 95"/>
                <a:gd name="T85" fmla="*/ 0 h 124"/>
                <a:gd name="T86" fmla="*/ 63 w 95"/>
                <a:gd name="T87" fmla="*/ 2 h 124"/>
                <a:gd name="T88" fmla="*/ 74 w 95"/>
                <a:gd name="T89" fmla="*/ 8 h 124"/>
                <a:gd name="T90" fmla="*/ 84 w 95"/>
                <a:gd name="T91" fmla="*/ 17 h 124"/>
                <a:gd name="T92" fmla="*/ 91 w 95"/>
                <a:gd name="T93" fmla="*/ 30 h 124"/>
                <a:gd name="T94" fmla="*/ 94 w 95"/>
                <a:gd name="T95" fmla="*/ 46 h 124"/>
                <a:gd name="T96" fmla="*/ 95 w 95"/>
                <a:gd name="T97" fmla="*/ 66 h 124"/>
                <a:gd name="T98" fmla="*/ 95 w 95"/>
                <a:gd name="T99" fmla="*/ 73 h 124"/>
                <a:gd name="T100" fmla="*/ 32 w 95"/>
                <a:gd name="T101" fmla="*/ 73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5" h="124">
                  <a:moveTo>
                    <a:pt x="66" y="52"/>
                  </a:moveTo>
                  <a:lnTo>
                    <a:pt x="66" y="42"/>
                  </a:lnTo>
                  <a:lnTo>
                    <a:pt x="64" y="31"/>
                  </a:lnTo>
                  <a:lnTo>
                    <a:pt x="61" y="29"/>
                  </a:lnTo>
                  <a:lnTo>
                    <a:pt x="54" y="27"/>
                  </a:lnTo>
                  <a:lnTo>
                    <a:pt x="49" y="26"/>
                  </a:lnTo>
                  <a:lnTo>
                    <a:pt x="43" y="28"/>
                  </a:lnTo>
                  <a:lnTo>
                    <a:pt x="39" y="31"/>
                  </a:lnTo>
                  <a:lnTo>
                    <a:pt x="35" y="38"/>
                  </a:lnTo>
                  <a:lnTo>
                    <a:pt x="34" y="42"/>
                  </a:lnTo>
                  <a:lnTo>
                    <a:pt x="32" y="46"/>
                  </a:lnTo>
                  <a:lnTo>
                    <a:pt x="32" y="52"/>
                  </a:lnTo>
                  <a:lnTo>
                    <a:pt x="66" y="52"/>
                  </a:lnTo>
                  <a:close/>
                  <a:moveTo>
                    <a:pt x="32" y="73"/>
                  </a:moveTo>
                  <a:lnTo>
                    <a:pt x="33" y="81"/>
                  </a:lnTo>
                  <a:lnTo>
                    <a:pt x="35" y="88"/>
                  </a:lnTo>
                  <a:lnTo>
                    <a:pt x="37" y="93"/>
                  </a:lnTo>
                  <a:lnTo>
                    <a:pt x="41" y="96"/>
                  </a:lnTo>
                  <a:lnTo>
                    <a:pt x="47" y="101"/>
                  </a:lnTo>
                  <a:lnTo>
                    <a:pt x="54" y="101"/>
                  </a:lnTo>
                  <a:lnTo>
                    <a:pt x="56" y="100"/>
                  </a:lnTo>
                  <a:lnTo>
                    <a:pt x="61" y="95"/>
                  </a:lnTo>
                  <a:lnTo>
                    <a:pt x="63" y="94"/>
                  </a:lnTo>
                  <a:lnTo>
                    <a:pt x="64" y="93"/>
                  </a:lnTo>
                  <a:lnTo>
                    <a:pt x="66" y="88"/>
                  </a:lnTo>
                  <a:lnTo>
                    <a:pt x="66" y="86"/>
                  </a:lnTo>
                  <a:lnTo>
                    <a:pt x="95" y="86"/>
                  </a:lnTo>
                  <a:lnTo>
                    <a:pt x="88" y="103"/>
                  </a:lnTo>
                  <a:lnTo>
                    <a:pt x="78" y="115"/>
                  </a:lnTo>
                  <a:lnTo>
                    <a:pt x="65" y="122"/>
                  </a:lnTo>
                  <a:lnTo>
                    <a:pt x="49" y="124"/>
                  </a:lnTo>
                  <a:lnTo>
                    <a:pt x="36" y="122"/>
                  </a:lnTo>
                  <a:lnTo>
                    <a:pt x="24" y="116"/>
                  </a:lnTo>
                  <a:lnTo>
                    <a:pt x="15" y="107"/>
                  </a:lnTo>
                  <a:lnTo>
                    <a:pt x="7" y="94"/>
                  </a:lnTo>
                  <a:lnTo>
                    <a:pt x="3" y="79"/>
                  </a:lnTo>
                  <a:lnTo>
                    <a:pt x="0" y="64"/>
                  </a:lnTo>
                  <a:lnTo>
                    <a:pt x="3" y="46"/>
                  </a:lnTo>
                  <a:lnTo>
                    <a:pt x="7" y="30"/>
                  </a:lnTo>
                  <a:lnTo>
                    <a:pt x="15" y="17"/>
                  </a:lnTo>
                  <a:lnTo>
                    <a:pt x="24" y="8"/>
                  </a:lnTo>
                  <a:lnTo>
                    <a:pt x="36" y="2"/>
                  </a:lnTo>
                  <a:lnTo>
                    <a:pt x="49" y="0"/>
                  </a:lnTo>
                  <a:lnTo>
                    <a:pt x="63" y="2"/>
                  </a:lnTo>
                  <a:lnTo>
                    <a:pt x="74" y="8"/>
                  </a:lnTo>
                  <a:lnTo>
                    <a:pt x="84" y="17"/>
                  </a:lnTo>
                  <a:lnTo>
                    <a:pt x="91" y="30"/>
                  </a:lnTo>
                  <a:lnTo>
                    <a:pt x="94" y="46"/>
                  </a:lnTo>
                  <a:lnTo>
                    <a:pt x="95" y="66"/>
                  </a:lnTo>
                  <a:lnTo>
                    <a:pt x="95" y="73"/>
                  </a:lnTo>
                  <a:lnTo>
                    <a:pt x="32" y="7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25" name="Freeform 25"/>
            <p:cNvSpPr>
              <a:spLocks/>
            </p:cNvSpPr>
            <p:nvPr/>
          </p:nvSpPr>
          <p:spPr bwMode="auto">
            <a:xfrm>
              <a:off x="1051" y="3972"/>
              <a:ext cx="18" cy="23"/>
            </a:xfrm>
            <a:custGeom>
              <a:avLst/>
              <a:gdLst>
                <a:gd name="T0" fmla="*/ 55 w 89"/>
                <a:gd name="T1" fmla="*/ 117 h 117"/>
                <a:gd name="T2" fmla="*/ 55 w 89"/>
                <a:gd name="T3" fmla="*/ 38 h 117"/>
                <a:gd name="T4" fmla="*/ 54 w 89"/>
                <a:gd name="T5" fmla="*/ 34 h 117"/>
                <a:gd name="T6" fmla="*/ 51 w 89"/>
                <a:gd name="T7" fmla="*/ 31 h 117"/>
                <a:gd name="T8" fmla="*/ 49 w 89"/>
                <a:gd name="T9" fmla="*/ 29 h 117"/>
                <a:gd name="T10" fmla="*/ 47 w 89"/>
                <a:gd name="T11" fmla="*/ 27 h 117"/>
                <a:gd name="T12" fmla="*/ 46 w 89"/>
                <a:gd name="T13" fmla="*/ 27 h 117"/>
                <a:gd name="T14" fmla="*/ 39 w 89"/>
                <a:gd name="T15" fmla="*/ 30 h 117"/>
                <a:gd name="T16" fmla="*/ 35 w 89"/>
                <a:gd name="T17" fmla="*/ 34 h 117"/>
                <a:gd name="T18" fmla="*/ 35 w 89"/>
                <a:gd name="T19" fmla="*/ 35 h 117"/>
                <a:gd name="T20" fmla="*/ 32 w 89"/>
                <a:gd name="T21" fmla="*/ 40 h 117"/>
                <a:gd name="T22" fmla="*/ 31 w 89"/>
                <a:gd name="T23" fmla="*/ 43 h 117"/>
                <a:gd name="T24" fmla="*/ 31 w 89"/>
                <a:gd name="T25" fmla="*/ 117 h 117"/>
                <a:gd name="T26" fmla="*/ 0 w 89"/>
                <a:gd name="T27" fmla="*/ 117 h 117"/>
                <a:gd name="T28" fmla="*/ 0 w 89"/>
                <a:gd name="T29" fmla="*/ 0 h 117"/>
                <a:gd name="T30" fmla="*/ 31 w 89"/>
                <a:gd name="T31" fmla="*/ 0 h 117"/>
                <a:gd name="T32" fmla="*/ 31 w 89"/>
                <a:gd name="T33" fmla="*/ 16 h 117"/>
                <a:gd name="T34" fmla="*/ 36 w 89"/>
                <a:gd name="T35" fmla="*/ 11 h 117"/>
                <a:gd name="T36" fmla="*/ 40 w 89"/>
                <a:gd name="T37" fmla="*/ 6 h 117"/>
                <a:gd name="T38" fmla="*/ 46 w 89"/>
                <a:gd name="T39" fmla="*/ 2 h 117"/>
                <a:gd name="T40" fmla="*/ 57 w 89"/>
                <a:gd name="T41" fmla="*/ 0 h 117"/>
                <a:gd name="T42" fmla="*/ 62 w 89"/>
                <a:gd name="T43" fmla="*/ 0 h 117"/>
                <a:gd name="T44" fmla="*/ 71 w 89"/>
                <a:gd name="T45" fmla="*/ 1 h 117"/>
                <a:gd name="T46" fmla="*/ 78 w 89"/>
                <a:gd name="T47" fmla="*/ 2 h 117"/>
                <a:gd name="T48" fmla="*/ 83 w 89"/>
                <a:gd name="T49" fmla="*/ 5 h 117"/>
                <a:gd name="T50" fmla="*/ 86 w 89"/>
                <a:gd name="T51" fmla="*/ 13 h 117"/>
                <a:gd name="T52" fmla="*/ 88 w 89"/>
                <a:gd name="T53" fmla="*/ 23 h 117"/>
                <a:gd name="T54" fmla="*/ 89 w 89"/>
                <a:gd name="T55" fmla="*/ 36 h 117"/>
                <a:gd name="T56" fmla="*/ 89 w 89"/>
                <a:gd name="T57" fmla="*/ 117 h 117"/>
                <a:gd name="T58" fmla="*/ 55 w 89"/>
                <a:gd name="T59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9" h="117">
                  <a:moveTo>
                    <a:pt x="55" y="117"/>
                  </a:moveTo>
                  <a:lnTo>
                    <a:pt x="55" y="38"/>
                  </a:lnTo>
                  <a:lnTo>
                    <a:pt x="54" y="34"/>
                  </a:lnTo>
                  <a:lnTo>
                    <a:pt x="51" y="31"/>
                  </a:lnTo>
                  <a:lnTo>
                    <a:pt x="49" y="29"/>
                  </a:lnTo>
                  <a:lnTo>
                    <a:pt x="47" y="27"/>
                  </a:lnTo>
                  <a:lnTo>
                    <a:pt x="46" y="27"/>
                  </a:lnTo>
                  <a:lnTo>
                    <a:pt x="39" y="30"/>
                  </a:lnTo>
                  <a:lnTo>
                    <a:pt x="35" y="34"/>
                  </a:lnTo>
                  <a:lnTo>
                    <a:pt x="35" y="35"/>
                  </a:lnTo>
                  <a:lnTo>
                    <a:pt x="32" y="40"/>
                  </a:lnTo>
                  <a:lnTo>
                    <a:pt x="31" y="43"/>
                  </a:lnTo>
                  <a:lnTo>
                    <a:pt x="31" y="117"/>
                  </a:lnTo>
                  <a:lnTo>
                    <a:pt x="0" y="117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6"/>
                  </a:lnTo>
                  <a:lnTo>
                    <a:pt x="36" y="11"/>
                  </a:lnTo>
                  <a:lnTo>
                    <a:pt x="40" y="6"/>
                  </a:lnTo>
                  <a:lnTo>
                    <a:pt x="46" y="2"/>
                  </a:lnTo>
                  <a:lnTo>
                    <a:pt x="57" y="0"/>
                  </a:lnTo>
                  <a:lnTo>
                    <a:pt x="62" y="0"/>
                  </a:lnTo>
                  <a:lnTo>
                    <a:pt x="71" y="1"/>
                  </a:lnTo>
                  <a:lnTo>
                    <a:pt x="78" y="2"/>
                  </a:lnTo>
                  <a:lnTo>
                    <a:pt x="83" y="5"/>
                  </a:lnTo>
                  <a:lnTo>
                    <a:pt x="86" y="13"/>
                  </a:lnTo>
                  <a:lnTo>
                    <a:pt x="88" y="23"/>
                  </a:lnTo>
                  <a:lnTo>
                    <a:pt x="89" y="36"/>
                  </a:lnTo>
                  <a:lnTo>
                    <a:pt x="89" y="117"/>
                  </a:lnTo>
                  <a:lnTo>
                    <a:pt x="55" y="1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26" name="Freeform 26"/>
            <p:cNvSpPr>
              <a:spLocks/>
            </p:cNvSpPr>
            <p:nvPr/>
          </p:nvSpPr>
          <p:spPr bwMode="auto">
            <a:xfrm>
              <a:off x="1071" y="3972"/>
              <a:ext cx="19" cy="23"/>
            </a:xfrm>
            <a:custGeom>
              <a:avLst/>
              <a:gdLst>
                <a:gd name="T0" fmla="*/ 29 w 93"/>
                <a:gd name="T1" fmla="*/ 117 h 117"/>
                <a:gd name="T2" fmla="*/ 0 w 93"/>
                <a:gd name="T3" fmla="*/ 0 h 117"/>
                <a:gd name="T4" fmla="*/ 32 w 93"/>
                <a:gd name="T5" fmla="*/ 0 h 117"/>
                <a:gd name="T6" fmla="*/ 41 w 93"/>
                <a:gd name="T7" fmla="*/ 54 h 117"/>
                <a:gd name="T8" fmla="*/ 41 w 93"/>
                <a:gd name="T9" fmla="*/ 56 h 117"/>
                <a:gd name="T10" fmla="*/ 43 w 93"/>
                <a:gd name="T11" fmla="*/ 61 h 117"/>
                <a:gd name="T12" fmla="*/ 44 w 93"/>
                <a:gd name="T13" fmla="*/ 65 h 117"/>
                <a:gd name="T14" fmla="*/ 44 w 93"/>
                <a:gd name="T15" fmla="*/ 78 h 117"/>
                <a:gd name="T16" fmla="*/ 46 w 93"/>
                <a:gd name="T17" fmla="*/ 89 h 117"/>
                <a:gd name="T18" fmla="*/ 46 w 93"/>
                <a:gd name="T19" fmla="*/ 78 h 117"/>
                <a:gd name="T20" fmla="*/ 50 w 93"/>
                <a:gd name="T21" fmla="*/ 69 h 117"/>
                <a:gd name="T22" fmla="*/ 50 w 93"/>
                <a:gd name="T23" fmla="*/ 54 h 117"/>
                <a:gd name="T24" fmla="*/ 61 w 93"/>
                <a:gd name="T25" fmla="*/ 0 h 117"/>
                <a:gd name="T26" fmla="*/ 93 w 93"/>
                <a:gd name="T27" fmla="*/ 0 h 117"/>
                <a:gd name="T28" fmla="*/ 61 w 93"/>
                <a:gd name="T29" fmla="*/ 117 h 117"/>
                <a:gd name="T30" fmla="*/ 29 w 93"/>
                <a:gd name="T31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3" h="117">
                  <a:moveTo>
                    <a:pt x="29" y="117"/>
                  </a:moveTo>
                  <a:lnTo>
                    <a:pt x="0" y="0"/>
                  </a:lnTo>
                  <a:lnTo>
                    <a:pt x="32" y="0"/>
                  </a:lnTo>
                  <a:lnTo>
                    <a:pt x="41" y="54"/>
                  </a:lnTo>
                  <a:lnTo>
                    <a:pt x="41" y="56"/>
                  </a:lnTo>
                  <a:lnTo>
                    <a:pt x="43" y="61"/>
                  </a:lnTo>
                  <a:lnTo>
                    <a:pt x="44" y="65"/>
                  </a:lnTo>
                  <a:lnTo>
                    <a:pt x="44" y="78"/>
                  </a:lnTo>
                  <a:lnTo>
                    <a:pt x="46" y="89"/>
                  </a:lnTo>
                  <a:lnTo>
                    <a:pt x="46" y="78"/>
                  </a:lnTo>
                  <a:lnTo>
                    <a:pt x="50" y="69"/>
                  </a:lnTo>
                  <a:lnTo>
                    <a:pt x="50" y="54"/>
                  </a:lnTo>
                  <a:lnTo>
                    <a:pt x="61" y="0"/>
                  </a:lnTo>
                  <a:lnTo>
                    <a:pt x="93" y="0"/>
                  </a:lnTo>
                  <a:lnTo>
                    <a:pt x="61" y="117"/>
                  </a:lnTo>
                  <a:lnTo>
                    <a:pt x="29" y="1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27" name="Freeform 27"/>
            <p:cNvSpPr>
              <a:spLocks noEditPoints="1"/>
            </p:cNvSpPr>
            <p:nvPr/>
          </p:nvSpPr>
          <p:spPr bwMode="auto">
            <a:xfrm>
              <a:off x="1091" y="3971"/>
              <a:ext cx="20" cy="25"/>
            </a:xfrm>
            <a:custGeom>
              <a:avLst/>
              <a:gdLst>
                <a:gd name="T0" fmla="*/ 49 w 98"/>
                <a:gd name="T1" fmla="*/ 95 h 124"/>
                <a:gd name="T2" fmla="*/ 52 w 98"/>
                <a:gd name="T3" fmla="*/ 95 h 124"/>
                <a:gd name="T4" fmla="*/ 55 w 98"/>
                <a:gd name="T5" fmla="*/ 94 h 124"/>
                <a:gd name="T6" fmla="*/ 59 w 98"/>
                <a:gd name="T7" fmla="*/ 92 h 124"/>
                <a:gd name="T8" fmla="*/ 61 w 98"/>
                <a:gd name="T9" fmla="*/ 89 h 124"/>
                <a:gd name="T10" fmla="*/ 63 w 98"/>
                <a:gd name="T11" fmla="*/ 86 h 124"/>
                <a:gd name="T12" fmla="*/ 67 w 98"/>
                <a:gd name="T13" fmla="*/ 76 h 124"/>
                <a:gd name="T14" fmla="*/ 69 w 98"/>
                <a:gd name="T15" fmla="*/ 64 h 124"/>
                <a:gd name="T16" fmla="*/ 68 w 98"/>
                <a:gd name="T17" fmla="*/ 53 h 124"/>
                <a:gd name="T18" fmla="*/ 65 w 98"/>
                <a:gd name="T19" fmla="*/ 45 h 124"/>
                <a:gd name="T20" fmla="*/ 63 w 98"/>
                <a:gd name="T21" fmla="*/ 38 h 124"/>
                <a:gd name="T22" fmla="*/ 61 w 98"/>
                <a:gd name="T23" fmla="*/ 35 h 124"/>
                <a:gd name="T24" fmla="*/ 59 w 98"/>
                <a:gd name="T25" fmla="*/ 33 h 124"/>
                <a:gd name="T26" fmla="*/ 55 w 98"/>
                <a:gd name="T27" fmla="*/ 30 h 124"/>
                <a:gd name="T28" fmla="*/ 52 w 98"/>
                <a:gd name="T29" fmla="*/ 29 h 124"/>
                <a:gd name="T30" fmla="*/ 45 w 98"/>
                <a:gd name="T31" fmla="*/ 29 h 124"/>
                <a:gd name="T32" fmla="*/ 42 w 98"/>
                <a:gd name="T33" fmla="*/ 30 h 124"/>
                <a:gd name="T34" fmla="*/ 40 w 98"/>
                <a:gd name="T35" fmla="*/ 33 h 124"/>
                <a:gd name="T36" fmla="*/ 39 w 98"/>
                <a:gd name="T37" fmla="*/ 35 h 124"/>
                <a:gd name="T38" fmla="*/ 32 w 98"/>
                <a:gd name="T39" fmla="*/ 45 h 124"/>
                <a:gd name="T40" fmla="*/ 31 w 98"/>
                <a:gd name="T41" fmla="*/ 53 h 124"/>
                <a:gd name="T42" fmla="*/ 31 w 98"/>
                <a:gd name="T43" fmla="*/ 73 h 124"/>
                <a:gd name="T44" fmla="*/ 32 w 98"/>
                <a:gd name="T45" fmla="*/ 79 h 124"/>
                <a:gd name="T46" fmla="*/ 39 w 98"/>
                <a:gd name="T47" fmla="*/ 89 h 124"/>
                <a:gd name="T48" fmla="*/ 40 w 98"/>
                <a:gd name="T49" fmla="*/ 92 h 124"/>
                <a:gd name="T50" fmla="*/ 42 w 98"/>
                <a:gd name="T51" fmla="*/ 94 h 124"/>
                <a:gd name="T52" fmla="*/ 45 w 98"/>
                <a:gd name="T53" fmla="*/ 95 h 124"/>
                <a:gd name="T54" fmla="*/ 49 w 98"/>
                <a:gd name="T55" fmla="*/ 95 h 124"/>
                <a:gd name="T56" fmla="*/ 98 w 98"/>
                <a:gd name="T57" fmla="*/ 64 h 124"/>
                <a:gd name="T58" fmla="*/ 97 w 98"/>
                <a:gd name="T59" fmla="*/ 79 h 124"/>
                <a:gd name="T60" fmla="*/ 92 w 98"/>
                <a:gd name="T61" fmla="*/ 94 h 124"/>
                <a:gd name="T62" fmla="*/ 85 w 98"/>
                <a:gd name="T63" fmla="*/ 107 h 124"/>
                <a:gd name="T64" fmla="*/ 75 w 98"/>
                <a:gd name="T65" fmla="*/ 116 h 124"/>
                <a:gd name="T66" fmla="*/ 63 w 98"/>
                <a:gd name="T67" fmla="*/ 122 h 124"/>
                <a:gd name="T68" fmla="*/ 49 w 98"/>
                <a:gd name="T69" fmla="*/ 124 h 124"/>
                <a:gd name="T70" fmla="*/ 35 w 98"/>
                <a:gd name="T71" fmla="*/ 122 h 124"/>
                <a:gd name="T72" fmla="*/ 23 w 98"/>
                <a:gd name="T73" fmla="*/ 116 h 124"/>
                <a:gd name="T74" fmla="*/ 14 w 98"/>
                <a:gd name="T75" fmla="*/ 107 h 124"/>
                <a:gd name="T76" fmla="*/ 6 w 98"/>
                <a:gd name="T77" fmla="*/ 94 h 124"/>
                <a:gd name="T78" fmla="*/ 2 w 98"/>
                <a:gd name="T79" fmla="*/ 79 h 124"/>
                <a:gd name="T80" fmla="*/ 0 w 98"/>
                <a:gd name="T81" fmla="*/ 64 h 124"/>
                <a:gd name="T82" fmla="*/ 2 w 98"/>
                <a:gd name="T83" fmla="*/ 46 h 124"/>
                <a:gd name="T84" fmla="*/ 6 w 98"/>
                <a:gd name="T85" fmla="*/ 30 h 124"/>
                <a:gd name="T86" fmla="*/ 14 w 98"/>
                <a:gd name="T87" fmla="*/ 17 h 124"/>
                <a:gd name="T88" fmla="*/ 23 w 98"/>
                <a:gd name="T89" fmla="*/ 8 h 124"/>
                <a:gd name="T90" fmla="*/ 35 w 98"/>
                <a:gd name="T91" fmla="*/ 2 h 124"/>
                <a:gd name="T92" fmla="*/ 49 w 98"/>
                <a:gd name="T93" fmla="*/ 0 h 124"/>
                <a:gd name="T94" fmla="*/ 63 w 98"/>
                <a:gd name="T95" fmla="*/ 2 h 124"/>
                <a:gd name="T96" fmla="*/ 75 w 98"/>
                <a:gd name="T97" fmla="*/ 8 h 124"/>
                <a:gd name="T98" fmla="*/ 85 w 98"/>
                <a:gd name="T99" fmla="*/ 17 h 124"/>
                <a:gd name="T100" fmla="*/ 92 w 98"/>
                <a:gd name="T101" fmla="*/ 30 h 124"/>
                <a:gd name="T102" fmla="*/ 97 w 98"/>
                <a:gd name="T103" fmla="*/ 46 h 124"/>
                <a:gd name="T104" fmla="*/ 98 w 98"/>
                <a:gd name="T105" fmla="*/ 6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8" h="124">
                  <a:moveTo>
                    <a:pt x="49" y="95"/>
                  </a:moveTo>
                  <a:lnTo>
                    <a:pt x="52" y="95"/>
                  </a:lnTo>
                  <a:lnTo>
                    <a:pt x="55" y="94"/>
                  </a:lnTo>
                  <a:lnTo>
                    <a:pt x="59" y="92"/>
                  </a:lnTo>
                  <a:lnTo>
                    <a:pt x="61" y="89"/>
                  </a:lnTo>
                  <a:lnTo>
                    <a:pt x="63" y="86"/>
                  </a:lnTo>
                  <a:lnTo>
                    <a:pt x="67" y="76"/>
                  </a:lnTo>
                  <a:lnTo>
                    <a:pt x="69" y="64"/>
                  </a:lnTo>
                  <a:lnTo>
                    <a:pt x="68" y="53"/>
                  </a:lnTo>
                  <a:lnTo>
                    <a:pt x="65" y="45"/>
                  </a:lnTo>
                  <a:lnTo>
                    <a:pt x="63" y="38"/>
                  </a:lnTo>
                  <a:lnTo>
                    <a:pt x="61" y="35"/>
                  </a:lnTo>
                  <a:lnTo>
                    <a:pt x="59" y="33"/>
                  </a:lnTo>
                  <a:lnTo>
                    <a:pt x="55" y="30"/>
                  </a:lnTo>
                  <a:lnTo>
                    <a:pt x="52" y="29"/>
                  </a:lnTo>
                  <a:lnTo>
                    <a:pt x="45" y="29"/>
                  </a:lnTo>
                  <a:lnTo>
                    <a:pt x="42" y="30"/>
                  </a:lnTo>
                  <a:lnTo>
                    <a:pt x="40" y="33"/>
                  </a:lnTo>
                  <a:lnTo>
                    <a:pt x="39" y="35"/>
                  </a:lnTo>
                  <a:lnTo>
                    <a:pt x="32" y="45"/>
                  </a:lnTo>
                  <a:lnTo>
                    <a:pt x="31" y="53"/>
                  </a:lnTo>
                  <a:lnTo>
                    <a:pt x="31" y="73"/>
                  </a:lnTo>
                  <a:lnTo>
                    <a:pt x="32" y="79"/>
                  </a:lnTo>
                  <a:lnTo>
                    <a:pt x="39" y="89"/>
                  </a:lnTo>
                  <a:lnTo>
                    <a:pt x="40" y="92"/>
                  </a:lnTo>
                  <a:lnTo>
                    <a:pt x="42" y="94"/>
                  </a:lnTo>
                  <a:lnTo>
                    <a:pt x="45" y="95"/>
                  </a:lnTo>
                  <a:lnTo>
                    <a:pt x="49" y="95"/>
                  </a:lnTo>
                  <a:close/>
                  <a:moveTo>
                    <a:pt x="98" y="64"/>
                  </a:moveTo>
                  <a:lnTo>
                    <a:pt x="97" y="79"/>
                  </a:lnTo>
                  <a:lnTo>
                    <a:pt x="92" y="94"/>
                  </a:lnTo>
                  <a:lnTo>
                    <a:pt x="85" y="107"/>
                  </a:lnTo>
                  <a:lnTo>
                    <a:pt x="75" y="116"/>
                  </a:lnTo>
                  <a:lnTo>
                    <a:pt x="63" y="122"/>
                  </a:lnTo>
                  <a:lnTo>
                    <a:pt x="49" y="124"/>
                  </a:lnTo>
                  <a:lnTo>
                    <a:pt x="35" y="122"/>
                  </a:lnTo>
                  <a:lnTo>
                    <a:pt x="23" y="116"/>
                  </a:lnTo>
                  <a:lnTo>
                    <a:pt x="14" y="107"/>
                  </a:lnTo>
                  <a:lnTo>
                    <a:pt x="6" y="94"/>
                  </a:lnTo>
                  <a:lnTo>
                    <a:pt x="2" y="79"/>
                  </a:lnTo>
                  <a:lnTo>
                    <a:pt x="0" y="64"/>
                  </a:lnTo>
                  <a:lnTo>
                    <a:pt x="2" y="46"/>
                  </a:lnTo>
                  <a:lnTo>
                    <a:pt x="6" y="30"/>
                  </a:lnTo>
                  <a:lnTo>
                    <a:pt x="14" y="17"/>
                  </a:lnTo>
                  <a:lnTo>
                    <a:pt x="23" y="8"/>
                  </a:lnTo>
                  <a:lnTo>
                    <a:pt x="35" y="2"/>
                  </a:lnTo>
                  <a:lnTo>
                    <a:pt x="49" y="0"/>
                  </a:lnTo>
                  <a:lnTo>
                    <a:pt x="63" y="2"/>
                  </a:lnTo>
                  <a:lnTo>
                    <a:pt x="75" y="8"/>
                  </a:lnTo>
                  <a:lnTo>
                    <a:pt x="85" y="17"/>
                  </a:lnTo>
                  <a:lnTo>
                    <a:pt x="92" y="30"/>
                  </a:lnTo>
                  <a:lnTo>
                    <a:pt x="97" y="46"/>
                  </a:lnTo>
                  <a:lnTo>
                    <a:pt x="98" y="6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28" name="Rectangle 28"/>
            <p:cNvSpPr>
              <a:spLocks noChangeArrowheads="1"/>
            </p:cNvSpPr>
            <p:nvPr/>
          </p:nvSpPr>
          <p:spPr bwMode="auto">
            <a:xfrm>
              <a:off x="1115" y="3958"/>
              <a:ext cx="6" cy="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29" name="Freeform 29"/>
            <p:cNvSpPr>
              <a:spLocks/>
            </p:cNvSpPr>
            <p:nvPr/>
          </p:nvSpPr>
          <p:spPr bwMode="auto">
            <a:xfrm>
              <a:off x="1124" y="3972"/>
              <a:ext cx="18" cy="23"/>
            </a:xfrm>
            <a:custGeom>
              <a:avLst/>
              <a:gdLst>
                <a:gd name="T0" fmla="*/ 29 w 92"/>
                <a:gd name="T1" fmla="*/ 117 h 117"/>
                <a:gd name="T2" fmla="*/ 0 w 92"/>
                <a:gd name="T3" fmla="*/ 0 h 117"/>
                <a:gd name="T4" fmla="*/ 31 w 92"/>
                <a:gd name="T5" fmla="*/ 0 h 117"/>
                <a:gd name="T6" fmla="*/ 40 w 92"/>
                <a:gd name="T7" fmla="*/ 54 h 117"/>
                <a:gd name="T8" fmla="*/ 40 w 92"/>
                <a:gd name="T9" fmla="*/ 56 h 117"/>
                <a:gd name="T10" fmla="*/ 42 w 92"/>
                <a:gd name="T11" fmla="*/ 61 h 117"/>
                <a:gd name="T12" fmla="*/ 43 w 92"/>
                <a:gd name="T13" fmla="*/ 65 h 117"/>
                <a:gd name="T14" fmla="*/ 43 w 92"/>
                <a:gd name="T15" fmla="*/ 69 h 117"/>
                <a:gd name="T16" fmla="*/ 44 w 92"/>
                <a:gd name="T17" fmla="*/ 78 h 117"/>
                <a:gd name="T18" fmla="*/ 45 w 92"/>
                <a:gd name="T19" fmla="*/ 89 h 117"/>
                <a:gd name="T20" fmla="*/ 45 w 92"/>
                <a:gd name="T21" fmla="*/ 78 h 117"/>
                <a:gd name="T22" fmla="*/ 49 w 92"/>
                <a:gd name="T23" fmla="*/ 69 h 117"/>
                <a:gd name="T24" fmla="*/ 49 w 92"/>
                <a:gd name="T25" fmla="*/ 54 h 117"/>
                <a:gd name="T26" fmla="*/ 60 w 92"/>
                <a:gd name="T27" fmla="*/ 0 h 117"/>
                <a:gd name="T28" fmla="*/ 92 w 92"/>
                <a:gd name="T29" fmla="*/ 0 h 117"/>
                <a:gd name="T30" fmla="*/ 60 w 92"/>
                <a:gd name="T31" fmla="*/ 117 h 117"/>
                <a:gd name="T32" fmla="*/ 29 w 92"/>
                <a:gd name="T33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2" h="117">
                  <a:moveTo>
                    <a:pt x="29" y="117"/>
                  </a:moveTo>
                  <a:lnTo>
                    <a:pt x="0" y="0"/>
                  </a:lnTo>
                  <a:lnTo>
                    <a:pt x="31" y="0"/>
                  </a:lnTo>
                  <a:lnTo>
                    <a:pt x="40" y="54"/>
                  </a:lnTo>
                  <a:lnTo>
                    <a:pt x="40" y="56"/>
                  </a:lnTo>
                  <a:lnTo>
                    <a:pt x="42" y="61"/>
                  </a:lnTo>
                  <a:lnTo>
                    <a:pt x="43" y="65"/>
                  </a:lnTo>
                  <a:lnTo>
                    <a:pt x="43" y="69"/>
                  </a:lnTo>
                  <a:lnTo>
                    <a:pt x="44" y="78"/>
                  </a:lnTo>
                  <a:lnTo>
                    <a:pt x="45" y="89"/>
                  </a:lnTo>
                  <a:lnTo>
                    <a:pt x="45" y="78"/>
                  </a:lnTo>
                  <a:lnTo>
                    <a:pt x="49" y="69"/>
                  </a:lnTo>
                  <a:lnTo>
                    <a:pt x="49" y="54"/>
                  </a:lnTo>
                  <a:lnTo>
                    <a:pt x="60" y="0"/>
                  </a:lnTo>
                  <a:lnTo>
                    <a:pt x="92" y="0"/>
                  </a:lnTo>
                  <a:lnTo>
                    <a:pt x="60" y="117"/>
                  </a:lnTo>
                  <a:lnTo>
                    <a:pt x="29" y="1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30" name="Freeform 30"/>
            <p:cNvSpPr>
              <a:spLocks noEditPoints="1"/>
            </p:cNvSpPr>
            <p:nvPr/>
          </p:nvSpPr>
          <p:spPr bwMode="auto">
            <a:xfrm>
              <a:off x="1144" y="3961"/>
              <a:ext cx="8" cy="34"/>
            </a:xfrm>
            <a:custGeom>
              <a:avLst/>
              <a:gdLst>
                <a:gd name="T0" fmla="*/ 0 w 38"/>
                <a:gd name="T1" fmla="*/ 20 h 170"/>
                <a:gd name="T2" fmla="*/ 0 w 38"/>
                <a:gd name="T3" fmla="*/ 15 h 170"/>
                <a:gd name="T4" fmla="*/ 1 w 38"/>
                <a:gd name="T5" fmla="*/ 11 h 170"/>
                <a:gd name="T6" fmla="*/ 4 w 38"/>
                <a:gd name="T7" fmla="*/ 9 h 170"/>
                <a:gd name="T8" fmla="*/ 6 w 38"/>
                <a:gd name="T9" fmla="*/ 6 h 170"/>
                <a:gd name="T10" fmla="*/ 8 w 38"/>
                <a:gd name="T11" fmla="*/ 5 h 170"/>
                <a:gd name="T12" fmla="*/ 9 w 38"/>
                <a:gd name="T13" fmla="*/ 2 h 170"/>
                <a:gd name="T14" fmla="*/ 14 w 38"/>
                <a:gd name="T15" fmla="*/ 0 h 170"/>
                <a:gd name="T16" fmla="*/ 17 w 38"/>
                <a:gd name="T17" fmla="*/ 0 h 170"/>
                <a:gd name="T18" fmla="*/ 26 w 38"/>
                <a:gd name="T19" fmla="*/ 2 h 170"/>
                <a:gd name="T20" fmla="*/ 29 w 38"/>
                <a:gd name="T21" fmla="*/ 4 h 170"/>
                <a:gd name="T22" fmla="*/ 32 w 38"/>
                <a:gd name="T23" fmla="*/ 6 h 170"/>
                <a:gd name="T24" fmla="*/ 34 w 38"/>
                <a:gd name="T25" fmla="*/ 9 h 170"/>
                <a:gd name="T26" fmla="*/ 36 w 38"/>
                <a:gd name="T27" fmla="*/ 14 h 170"/>
                <a:gd name="T28" fmla="*/ 38 w 38"/>
                <a:gd name="T29" fmla="*/ 20 h 170"/>
                <a:gd name="T30" fmla="*/ 37 w 38"/>
                <a:gd name="T31" fmla="*/ 24 h 170"/>
                <a:gd name="T32" fmla="*/ 36 w 38"/>
                <a:gd name="T33" fmla="*/ 28 h 170"/>
                <a:gd name="T34" fmla="*/ 32 w 38"/>
                <a:gd name="T35" fmla="*/ 35 h 170"/>
                <a:gd name="T36" fmla="*/ 25 w 38"/>
                <a:gd name="T37" fmla="*/ 38 h 170"/>
                <a:gd name="T38" fmla="*/ 10 w 38"/>
                <a:gd name="T39" fmla="*/ 38 h 170"/>
                <a:gd name="T40" fmla="*/ 8 w 38"/>
                <a:gd name="T41" fmla="*/ 37 h 170"/>
                <a:gd name="T42" fmla="*/ 6 w 38"/>
                <a:gd name="T43" fmla="*/ 35 h 170"/>
                <a:gd name="T44" fmla="*/ 4 w 38"/>
                <a:gd name="T45" fmla="*/ 31 h 170"/>
                <a:gd name="T46" fmla="*/ 1 w 38"/>
                <a:gd name="T47" fmla="*/ 29 h 170"/>
                <a:gd name="T48" fmla="*/ 0 w 38"/>
                <a:gd name="T49" fmla="*/ 26 h 170"/>
                <a:gd name="T50" fmla="*/ 0 w 38"/>
                <a:gd name="T51" fmla="*/ 20 h 170"/>
                <a:gd name="T52" fmla="*/ 4 w 38"/>
                <a:gd name="T53" fmla="*/ 170 h 170"/>
                <a:gd name="T54" fmla="*/ 4 w 38"/>
                <a:gd name="T55" fmla="*/ 53 h 170"/>
                <a:gd name="T56" fmla="*/ 35 w 38"/>
                <a:gd name="T57" fmla="*/ 53 h 170"/>
                <a:gd name="T58" fmla="*/ 35 w 38"/>
                <a:gd name="T59" fmla="*/ 170 h 170"/>
                <a:gd name="T60" fmla="*/ 4 w 38"/>
                <a:gd name="T61" fmla="*/ 17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8" h="170">
                  <a:moveTo>
                    <a:pt x="0" y="20"/>
                  </a:moveTo>
                  <a:lnTo>
                    <a:pt x="0" y="15"/>
                  </a:lnTo>
                  <a:lnTo>
                    <a:pt x="1" y="11"/>
                  </a:lnTo>
                  <a:lnTo>
                    <a:pt x="4" y="9"/>
                  </a:lnTo>
                  <a:lnTo>
                    <a:pt x="6" y="6"/>
                  </a:lnTo>
                  <a:lnTo>
                    <a:pt x="8" y="5"/>
                  </a:lnTo>
                  <a:lnTo>
                    <a:pt x="9" y="2"/>
                  </a:lnTo>
                  <a:lnTo>
                    <a:pt x="14" y="0"/>
                  </a:lnTo>
                  <a:lnTo>
                    <a:pt x="17" y="0"/>
                  </a:lnTo>
                  <a:lnTo>
                    <a:pt x="26" y="2"/>
                  </a:lnTo>
                  <a:lnTo>
                    <a:pt x="29" y="4"/>
                  </a:lnTo>
                  <a:lnTo>
                    <a:pt x="32" y="6"/>
                  </a:lnTo>
                  <a:lnTo>
                    <a:pt x="34" y="9"/>
                  </a:lnTo>
                  <a:lnTo>
                    <a:pt x="36" y="14"/>
                  </a:lnTo>
                  <a:lnTo>
                    <a:pt x="38" y="20"/>
                  </a:lnTo>
                  <a:lnTo>
                    <a:pt x="37" y="24"/>
                  </a:lnTo>
                  <a:lnTo>
                    <a:pt x="36" y="28"/>
                  </a:lnTo>
                  <a:lnTo>
                    <a:pt x="32" y="35"/>
                  </a:lnTo>
                  <a:lnTo>
                    <a:pt x="25" y="38"/>
                  </a:lnTo>
                  <a:lnTo>
                    <a:pt x="10" y="38"/>
                  </a:lnTo>
                  <a:lnTo>
                    <a:pt x="8" y="37"/>
                  </a:lnTo>
                  <a:lnTo>
                    <a:pt x="6" y="35"/>
                  </a:lnTo>
                  <a:lnTo>
                    <a:pt x="4" y="31"/>
                  </a:lnTo>
                  <a:lnTo>
                    <a:pt x="1" y="29"/>
                  </a:lnTo>
                  <a:lnTo>
                    <a:pt x="0" y="26"/>
                  </a:lnTo>
                  <a:lnTo>
                    <a:pt x="0" y="20"/>
                  </a:lnTo>
                  <a:close/>
                  <a:moveTo>
                    <a:pt x="4" y="170"/>
                  </a:moveTo>
                  <a:lnTo>
                    <a:pt x="4" y="53"/>
                  </a:lnTo>
                  <a:lnTo>
                    <a:pt x="35" y="53"/>
                  </a:lnTo>
                  <a:lnTo>
                    <a:pt x="35" y="170"/>
                  </a:lnTo>
                  <a:lnTo>
                    <a:pt x="4" y="17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31" name="Freeform 31"/>
            <p:cNvSpPr>
              <a:spLocks/>
            </p:cNvSpPr>
            <p:nvPr/>
          </p:nvSpPr>
          <p:spPr bwMode="auto">
            <a:xfrm>
              <a:off x="1157" y="3972"/>
              <a:ext cx="27" cy="23"/>
            </a:xfrm>
            <a:custGeom>
              <a:avLst/>
              <a:gdLst>
                <a:gd name="T0" fmla="*/ 0 w 138"/>
                <a:gd name="T1" fmla="*/ 117 h 117"/>
                <a:gd name="T2" fmla="*/ 0 w 138"/>
                <a:gd name="T3" fmla="*/ 0 h 117"/>
                <a:gd name="T4" fmla="*/ 29 w 138"/>
                <a:gd name="T5" fmla="*/ 0 h 117"/>
                <a:gd name="T6" fmla="*/ 29 w 138"/>
                <a:gd name="T7" fmla="*/ 16 h 117"/>
                <a:gd name="T8" fmla="*/ 33 w 138"/>
                <a:gd name="T9" fmla="*/ 11 h 117"/>
                <a:gd name="T10" fmla="*/ 37 w 138"/>
                <a:gd name="T11" fmla="*/ 6 h 117"/>
                <a:gd name="T12" fmla="*/ 43 w 138"/>
                <a:gd name="T13" fmla="*/ 2 h 117"/>
                <a:gd name="T14" fmla="*/ 54 w 138"/>
                <a:gd name="T15" fmla="*/ 0 h 117"/>
                <a:gd name="T16" fmla="*/ 69 w 138"/>
                <a:gd name="T17" fmla="*/ 0 h 117"/>
                <a:gd name="T18" fmla="*/ 72 w 138"/>
                <a:gd name="T19" fmla="*/ 1 h 117"/>
                <a:gd name="T20" fmla="*/ 74 w 138"/>
                <a:gd name="T21" fmla="*/ 2 h 117"/>
                <a:gd name="T22" fmla="*/ 81 w 138"/>
                <a:gd name="T23" fmla="*/ 9 h 117"/>
                <a:gd name="T24" fmla="*/ 82 w 138"/>
                <a:gd name="T25" fmla="*/ 12 h 117"/>
                <a:gd name="T26" fmla="*/ 83 w 138"/>
                <a:gd name="T27" fmla="*/ 16 h 117"/>
                <a:gd name="T28" fmla="*/ 87 w 138"/>
                <a:gd name="T29" fmla="*/ 12 h 117"/>
                <a:gd name="T30" fmla="*/ 91 w 138"/>
                <a:gd name="T31" fmla="*/ 9 h 117"/>
                <a:gd name="T32" fmla="*/ 98 w 138"/>
                <a:gd name="T33" fmla="*/ 2 h 117"/>
                <a:gd name="T34" fmla="*/ 109 w 138"/>
                <a:gd name="T35" fmla="*/ 0 h 117"/>
                <a:gd name="T36" fmla="*/ 114 w 138"/>
                <a:gd name="T37" fmla="*/ 0 h 117"/>
                <a:gd name="T38" fmla="*/ 126 w 138"/>
                <a:gd name="T39" fmla="*/ 2 h 117"/>
                <a:gd name="T40" fmla="*/ 132 w 138"/>
                <a:gd name="T41" fmla="*/ 7 h 117"/>
                <a:gd name="T42" fmla="*/ 136 w 138"/>
                <a:gd name="T43" fmla="*/ 15 h 117"/>
                <a:gd name="T44" fmla="*/ 137 w 138"/>
                <a:gd name="T45" fmla="*/ 27 h 117"/>
                <a:gd name="T46" fmla="*/ 138 w 138"/>
                <a:gd name="T47" fmla="*/ 45 h 117"/>
                <a:gd name="T48" fmla="*/ 138 w 138"/>
                <a:gd name="T49" fmla="*/ 117 h 117"/>
                <a:gd name="T50" fmla="*/ 107 w 138"/>
                <a:gd name="T51" fmla="*/ 117 h 117"/>
                <a:gd name="T52" fmla="*/ 107 w 138"/>
                <a:gd name="T53" fmla="*/ 38 h 117"/>
                <a:gd name="T54" fmla="*/ 106 w 138"/>
                <a:gd name="T55" fmla="*/ 34 h 117"/>
                <a:gd name="T56" fmla="*/ 103 w 138"/>
                <a:gd name="T57" fmla="*/ 31 h 117"/>
                <a:gd name="T58" fmla="*/ 102 w 138"/>
                <a:gd name="T59" fmla="*/ 30 h 117"/>
                <a:gd name="T60" fmla="*/ 98 w 138"/>
                <a:gd name="T61" fmla="*/ 27 h 117"/>
                <a:gd name="T62" fmla="*/ 94 w 138"/>
                <a:gd name="T63" fmla="*/ 27 h 117"/>
                <a:gd name="T64" fmla="*/ 92 w 138"/>
                <a:gd name="T65" fmla="*/ 29 h 117"/>
                <a:gd name="T66" fmla="*/ 87 w 138"/>
                <a:gd name="T67" fmla="*/ 34 h 117"/>
                <a:gd name="T68" fmla="*/ 87 w 138"/>
                <a:gd name="T69" fmla="*/ 35 h 117"/>
                <a:gd name="T70" fmla="*/ 84 w 138"/>
                <a:gd name="T71" fmla="*/ 40 h 117"/>
                <a:gd name="T72" fmla="*/ 83 w 138"/>
                <a:gd name="T73" fmla="*/ 43 h 117"/>
                <a:gd name="T74" fmla="*/ 83 w 138"/>
                <a:gd name="T75" fmla="*/ 117 h 117"/>
                <a:gd name="T76" fmla="*/ 52 w 138"/>
                <a:gd name="T77" fmla="*/ 117 h 117"/>
                <a:gd name="T78" fmla="*/ 52 w 138"/>
                <a:gd name="T79" fmla="*/ 38 h 117"/>
                <a:gd name="T80" fmla="*/ 51 w 138"/>
                <a:gd name="T81" fmla="*/ 34 h 117"/>
                <a:gd name="T82" fmla="*/ 49 w 138"/>
                <a:gd name="T83" fmla="*/ 31 h 117"/>
                <a:gd name="T84" fmla="*/ 46 w 138"/>
                <a:gd name="T85" fmla="*/ 29 h 117"/>
                <a:gd name="T86" fmla="*/ 44 w 138"/>
                <a:gd name="T87" fmla="*/ 27 h 117"/>
                <a:gd name="T88" fmla="*/ 43 w 138"/>
                <a:gd name="T89" fmla="*/ 27 h 117"/>
                <a:gd name="T90" fmla="*/ 36 w 138"/>
                <a:gd name="T91" fmla="*/ 30 h 117"/>
                <a:gd name="T92" fmla="*/ 32 w 138"/>
                <a:gd name="T93" fmla="*/ 39 h 117"/>
                <a:gd name="T94" fmla="*/ 32 w 138"/>
                <a:gd name="T95" fmla="*/ 117 h 117"/>
                <a:gd name="T96" fmla="*/ 0 w 138"/>
                <a:gd name="T9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8" h="117">
                  <a:moveTo>
                    <a:pt x="0" y="117"/>
                  </a:moveTo>
                  <a:lnTo>
                    <a:pt x="0" y="0"/>
                  </a:lnTo>
                  <a:lnTo>
                    <a:pt x="29" y="0"/>
                  </a:lnTo>
                  <a:lnTo>
                    <a:pt x="29" y="16"/>
                  </a:lnTo>
                  <a:lnTo>
                    <a:pt x="33" y="11"/>
                  </a:lnTo>
                  <a:lnTo>
                    <a:pt x="37" y="6"/>
                  </a:lnTo>
                  <a:lnTo>
                    <a:pt x="43" y="2"/>
                  </a:lnTo>
                  <a:lnTo>
                    <a:pt x="54" y="0"/>
                  </a:lnTo>
                  <a:lnTo>
                    <a:pt x="69" y="0"/>
                  </a:lnTo>
                  <a:lnTo>
                    <a:pt x="72" y="1"/>
                  </a:lnTo>
                  <a:lnTo>
                    <a:pt x="74" y="2"/>
                  </a:lnTo>
                  <a:lnTo>
                    <a:pt x="81" y="9"/>
                  </a:lnTo>
                  <a:lnTo>
                    <a:pt x="82" y="12"/>
                  </a:lnTo>
                  <a:lnTo>
                    <a:pt x="83" y="16"/>
                  </a:lnTo>
                  <a:lnTo>
                    <a:pt x="87" y="12"/>
                  </a:lnTo>
                  <a:lnTo>
                    <a:pt x="91" y="9"/>
                  </a:lnTo>
                  <a:lnTo>
                    <a:pt x="98" y="2"/>
                  </a:lnTo>
                  <a:lnTo>
                    <a:pt x="109" y="0"/>
                  </a:lnTo>
                  <a:lnTo>
                    <a:pt x="114" y="0"/>
                  </a:lnTo>
                  <a:lnTo>
                    <a:pt x="126" y="2"/>
                  </a:lnTo>
                  <a:lnTo>
                    <a:pt x="132" y="7"/>
                  </a:lnTo>
                  <a:lnTo>
                    <a:pt x="136" y="15"/>
                  </a:lnTo>
                  <a:lnTo>
                    <a:pt x="137" y="27"/>
                  </a:lnTo>
                  <a:lnTo>
                    <a:pt x="138" y="45"/>
                  </a:lnTo>
                  <a:lnTo>
                    <a:pt x="138" y="117"/>
                  </a:lnTo>
                  <a:lnTo>
                    <a:pt x="107" y="117"/>
                  </a:lnTo>
                  <a:lnTo>
                    <a:pt x="107" y="38"/>
                  </a:lnTo>
                  <a:lnTo>
                    <a:pt x="106" y="34"/>
                  </a:lnTo>
                  <a:lnTo>
                    <a:pt x="103" y="31"/>
                  </a:lnTo>
                  <a:lnTo>
                    <a:pt x="102" y="30"/>
                  </a:lnTo>
                  <a:lnTo>
                    <a:pt x="98" y="27"/>
                  </a:lnTo>
                  <a:lnTo>
                    <a:pt x="94" y="27"/>
                  </a:lnTo>
                  <a:lnTo>
                    <a:pt x="92" y="29"/>
                  </a:lnTo>
                  <a:lnTo>
                    <a:pt x="87" y="34"/>
                  </a:lnTo>
                  <a:lnTo>
                    <a:pt x="87" y="35"/>
                  </a:lnTo>
                  <a:lnTo>
                    <a:pt x="84" y="40"/>
                  </a:lnTo>
                  <a:lnTo>
                    <a:pt x="83" y="43"/>
                  </a:lnTo>
                  <a:lnTo>
                    <a:pt x="83" y="117"/>
                  </a:lnTo>
                  <a:lnTo>
                    <a:pt x="52" y="117"/>
                  </a:lnTo>
                  <a:lnTo>
                    <a:pt x="52" y="38"/>
                  </a:lnTo>
                  <a:lnTo>
                    <a:pt x="51" y="34"/>
                  </a:lnTo>
                  <a:lnTo>
                    <a:pt x="49" y="31"/>
                  </a:lnTo>
                  <a:lnTo>
                    <a:pt x="46" y="29"/>
                  </a:lnTo>
                  <a:lnTo>
                    <a:pt x="44" y="27"/>
                  </a:lnTo>
                  <a:lnTo>
                    <a:pt x="43" y="27"/>
                  </a:lnTo>
                  <a:lnTo>
                    <a:pt x="36" y="30"/>
                  </a:lnTo>
                  <a:lnTo>
                    <a:pt x="32" y="39"/>
                  </a:lnTo>
                  <a:lnTo>
                    <a:pt x="32" y="117"/>
                  </a:lnTo>
                  <a:lnTo>
                    <a:pt x="0" y="1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32" name="Freeform 32"/>
            <p:cNvSpPr>
              <a:spLocks noEditPoints="1"/>
            </p:cNvSpPr>
            <p:nvPr/>
          </p:nvSpPr>
          <p:spPr bwMode="auto">
            <a:xfrm>
              <a:off x="1188" y="3971"/>
              <a:ext cx="19" cy="25"/>
            </a:xfrm>
            <a:custGeom>
              <a:avLst/>
              <a:gdLst>
                <a:gd name="T0" fmla="*/ 66 w 95"/>
                <a:gd name="T1" fmla="*/ 52 h 124"/>
                <a:gd name="T2" fmla="*/ 66 w 95"/>
                <a:gd name="T3" fmla="*/ 42 h 124"/>
                <a:gd name="T4" fmla="*/ 62 w 95"/>
                <a:gd name="T5" fmla="*/ 31 h 124"/>
                <a:gd name="T6" fmla="*/ 60 w 95"/>
                <a:gd name="T7" fmla="*/ 29 h 124"/>
                <a:gd name="T8" fmla="*/ 53 w 95"/>
                <a:gd name="T9" fmla="*/ 27 h 124"/>
                <a:gd name="T10" fmla="*/ 49 w 95"/>
                <a:gd name="T11" fmla="*/ 26 h 124"/>
                <a:gd name="T12" fmla="*/ 45 w 95"/>
                <a:gd name="T13" fmla="*/ 26 h 124"/>
                <a:gd name="T14" fmla="*/ 42 w 95"/>
                <a:gd name="T15" fmla="*/ 27 h 124"/>
                <a:gd name="T16" fmla="*/ 40 w 95"/>
                <a:gd name="T17" fmla="*/ 29 h 124"/>
                <a:gd name="T18" fmla="*/ 39 w 95"/>
                <a:gd name="T19" fmla="*/ 31 h 124"/>
                <a:gd name="T20" fmla="*/ 37 w 95"/>
                <a:gd name="T21" fmla="*/ 35 h 124"/>
                <a:gd name="T22" fmla="*/ 34 w 95"/>
                <a:gd name="T23" fmla="*/ 37 h 124"/>
                <a:gd name="T24" fmla="*/ 32 w 95"/>
                <a:gd name="T25" fmla="*/ 40 h 124"/>
                <a:gd name="T26" fmla="*/ 31 w 95"/>
                <a:gd name="T27" fmla="*/ 44 h 124"/>
                <a:gd name="T28" fmla="*/ 31 w 95"/>
                <a:gd name="T29" fmla="*/ 52 h 124"/>
                <a:gd name="T30" fmla="*/ 66 w 95"/>
                <a:gd name="T31" fmla="*/ 52 h 124"/>
                <a:gd name="T32" fmla="*/ 31 w 95"/>
                <a:gd name="T33" fmla="*/ 73 h 124"/>
                <a:gd name="T34" fmla="*/ 32 w 95"/>
                <a:gd name="T35" fmla="*/ 81 h 124"/>
                <a:gd name="T36" fmla="*/ 34 w 95"/>
                <a:gd name="T37" fmla="*/ 88 h 124"/>
                <a:gd name="T38" fmla="*/ 37 w 95"/>
                <a:gd name="T39" fmla="*/ 93 h 124"/>
                <a:gd name="T40" fmla="*/ 39 w 95"/>
                <a:gd name="T41" fmla="*/ 96 h 124"/>
                <a:gd name="T42" fmla="*/ 40 w 95"/>
                <a:gd name="T43" fmla="*/ 98 h 124"/>
                <a:gd name="T44" fmla="*/ 42 w 95"/>
                <a:gd name="T45" fmla="*/ 100 h 124"/>
                <a:gd name="T46" fmla="*/ 45 w 95"/>
                <a:gd name="T47" fmla="*/ 101 h 124"/>
                <a:gd name="T48" fmla="*/ 52 w 95"/>
                <a:gd name="T49" fmla="*/ 101 h 124"/>
                <a:gd name="T50" fmla="*/ 55 w 95"/>
                <a:gd name="T51" fmla="*/ 100 h 124"/>
                <a:gd name="T52" fmla="*/ 60 w 95"/>
                <a:gd name="T53" fmla="*/ 95 h 124"/>
                <a:gd name="T54" fmla="*/ 60 w 95"/>
                <a:gd name="T55" fmla="*/ 94 h 124"/>
                <a:gd name="T56" fmla="*/ 61 w 95"/>
                <a:gd name="T57" fmla="*/ 93 h 124"/>
                <a:gd name="T58" fmla="*/ 63 w 95"/>
                <a:gd name="T59" fmla="*/ 88 h 124"/>
                <a:gd name="T60" fmla="*/ 66 w 95"/>
                <a:gd name="T61" fmla="*/ 86 h 124"/>
                <a:gd name="T62" fmla="*/ 95 w 95"/>
                <a:gd name="T63" fmla="*/ 86 h 124"/>
                <a:gd name="T64" fmla="*/ 88 w 95"/>
                <a:gd name="T65" fmla="*/ 103 h 124"/>
                <a:gd name="T66" fmla="*/ 77 w 95"/>
                <a:gd name="T67" fmla="*/ 115 h 124"/>
                <a:gd name="T68" fmla="*/ 64 w 95"/>
                <a:gd name="T69" fmla="*/ 122 h 124"/>
                <a:gd name="T70" fmla="*/ 49 w 95"/>
                <a:gd name="T71" fmla="*/ 124 h 124"/>
                <a:gd name="T72" fmla="*/ 34 w 95"/>
                <a:gd name="T73" fmla="*/ 122 h 124"/>
                <a:gd name="T74" fmla="*/ 21 w 95"/>
                <a:gd name="T75" fmla="*/ 116 h 124"/>
                <a:gd name="T76" fmla="*/ 11 w 95"/>
                <a:gd name="T77" fmla="*/ 107 h 124"/>
                <a:gd name="T78" fmla="*/ 4 w 95"/>
                <a:gd name="T79" fmla="*/ 94 h 124"/>
                <a:gd name="T80" fmla="*/ 1 w 95"/>
                <a:gd name="T81" fmla="*/ 79 h 124"/>
                <a:gd name="T82" fmla="*/ 0 w 95"/>
                <a:gd name="T83" fmla="*/ 64 h 124"/>
                <a:gd name="T84" fmla="*/ 1 w 95"/>
                <a:gd name="T85" fmla="*/ 46 h 124"/>
                <a:gd name="T86" fmla="*/ 4 w 95"/>
                <a:gd name="T87" fmla="*/ 30 h 124"/>
                <a:gd name="T88" fmla="*/ 11 w 95"/>
                <a:gd name="T89" fmla="*/ 17 h 124"/>
                <a:gd name="T90" fmla="*/ 21 w 95"/>
                <a:gd name="T91" fmla="*/ 8 h 124"/>
                <a:gd name="T92" fmla="*/ 34 w 95"/>
                <a:gd name="T93" fmla="*/ 2 h 124"/>
                <a:gd name="T94" fmla="*/ 49 w 95"/>
                <a:gd name="T95" fmla="*/ 0 h 124"/>
                <a:gd name="T96" fmla="*/ 62 w 95"/>
                <a:gd name="T97" fmla="*/ 2 h 124"/>
                <a:gd name="T98" fmla="*/ 73 w 95"/>
                <a:gd name="T99" fmla="*/ 8 h 124"/>
                <a:gd name="T100" fmla="*/ 83 w 95"/>
                <a:gd name="T101" fmla="*/ 17 h 124"/>
                <a:gd name="T102" fmla="*/ 90 w 95"/>
                <a:gd name="T103" fmla="*/ 30 h 124"/>
                <a:gd name="T104" fmla="*/ 93 w 95"/>
                <a:gd name="T105" fmla="*/ 46 h 124"/>
                <a:gd name="T106" fmla="*/ 95 w 95"/>
                <a:gd name="T107" fmla="*/ 66 h 124"/>
                <a:gd name="T108" fmla="*/ 95 w 95"/>
                <a:gd name="T109" fmla="*/ 73 h 124"/>
                <a:gd name="T110" fmla="*/ 31 w 95"/>
                <a:gd name="T111" fmla="*/ 73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5" h="124">
                  <a:moveTo>
                    <a:pt x="66" y="52"/>
                  </a:moveTo>
                  <a:lnTo>
                    <a:pt x="66" y="42"/>
                  </a:lnTo>
                  <a:lnTo>
                    <a:pt x="62" y="31"/>
                  </a:lnTo>
                  <a:lnTo>
                    <a:pt x="60" y="29"/>
                  </a:lnTo>
                  <a:lnTo>
                    <a:pt x="53" y="27"/>
                  </a:lnTo>
                  <a:lnTo>
                    <a:pt x="49" y="26"/>
                  </a:lnTo>
                  <a:lnTo>
                    <a:pt x="45" y="26"/>
                  </a:lnTo>
                  <a:lnTo>
                    <a:pt x="42" y="27"/>
                  </a:lnTo>
                  <a:lnTo>
                    <a:pt x="40" y="29"/>
                  </a:lnTo>
                  <a:lnTo>
                    <a:pt x="39" y="31"/>
                  </a:lnTo>
                  <a:lnTo>
                    <a:pt x="37" y="35"/>
                  </a:lnTo>
                  <a:lnTo>
                    <a:pt x="34" y="37"/>
                  </a:lnTo>
                  <a:lnTo>
                    <a:pt x="32" y="40"/>
                  </a:lnTo>
                  <a:lnTo>
                    <a:pt x="31" y="44"/>
                  </a:lnTo>
                  <a:lnTo>
                    <a:pt x="31" y="52"/>
                  </a:lnTo>
                  <a:lnTo>
                    <a:pt x="66" y="52"/>
                  </a:lnTo>
                  <a:close/>
                  <a:moveTo>
                    <a:pt x="31" y="73"/>
                  </a:moveTo>
                  <a:lnTo>
                    <a:pt x="32" y="81"/>
                  </a:lnTo>
                  <a:lnTo>
                    <a:pt x="34" y="88"/>
                  </a:lnTo>
                  <a:lnTo>
                    <a:pt x="37" y="93"/>
                  </a:lnTo>
                  <a:lnTo>
                    <a:pt x="39" y="96"/>
                  </a:lnTo>
                  <a:lnTo>
                    <a:pt x="40" y="98"/>
                  </a:lnTo>
                  <a:lnTo>
                    <a:pt x="42" y="100"/>
                  </a:lnTo>
                  <a:lnTo>
                    <a:pt x="45" y="101"/>
                  </a:lnTo>
                  <a:lnTo>
                    <a:pt x="52" y="101"/>
                  </a:lnTo>
                  <a:lnTo>
                    <a:pt x="55" y="100"/>
                  </a:lnTo>
                  <a:lnTo>
                    <a:pt x="60" y="95"/>
                  </a:lnTo>
                  <a:lnTo>
                    <a:pt x="60" y="94"/>
                  </a:lnTo>
                  <a:lnTo>
                    <a:pt x="61" y="93"/>
                  </a:lnTo>
                  <a:lnTo>
                    <a:pt x="63" y="88"/>
                  </a:lnTo>
                  <a:lnTo>
                    <a:pt x="66" y="86"/>
                  </a:lnTo>
                  <a:lnTo>
                    <a:pt x="95" y="86"/>
                  </a:lnTo>
                  <a:lnTo>
                    <a:pt x="88" y="103"/>
                  </a:lnTo>
                  <a:lnTo>
                    <a:pt x="77" y="115"/>
                  </a:lnTo>
                  <a:lnTo>
                    <a:pt x="64" y="122"/>
                  </a:lnTo>
                  <a:lnTo>
                    <a:pt x="49" y="124"/>
                  </a:lnTo>
                  <a:lnTo>
                    <a:pt x="34" y="122"/>
                  </a:lnTo>
                  <a:lnTo>
                    <a:pt x="21" y="116"/>
                  </a:lnTo>
                  <a:lnTo>
                    <a:pt x="11" y="107"/>
                  </a:lnTo>
                  <a:lnTo>
                    <a:pt x="4" y="94"/>
                  </a:lnTo>
                  <a:lnTo>
                    <a:pt x="1" y="79"/>
                  </a:lnTo>
                  <a:lnTo>
                    <a:pt x="0" y="64"/>
                  </a:lnTo>
                  <a:lnTo>
                    <a:pt x="1" y="46"/>
                  </a:lnTo>
                  <a:lnTo>
                    <a:pt x="4" y="30"/>
                  </a:lnTo>
                  <a:lnTo>
                    <a:pt x="11" y="17"/>
                  </a:lnTo>
                  <a:lnTo>
                    <a:pt x="21" y="8"/>
                  </a:lnTo>
                  <a:lnTo>
                    <a:pt x="34" y="2"/>
                  </a:lnTo>
                  <a:lnTo>
                    <a:pt x="49" y="0"/>
                  </a:lnTo>
                  <a:lnTo>
                    <a:pt x="62" y="2"/>
                  </a:lnTo>
                  <a:lnTo>
                    <a:pt x="73" y="8"/>
                  </a:lnTo>
                  <a:lnTo>
                    <a:pt x="83" y="17"/>
                  </a:lnTo>
                  <a:lnTo>
                    <a:pt x="90" y="30"/>
                  </a:lnTo>
                  <a:lnTo>
                    <a:pt x="93" y="46"/>
                  </a:lnTo>
                  <a:lnTo>
                    <a:pt x="95" y="66"/>
                  </a:lnTo>
                  <a:lnTo>
                    <a:pt x="95" y="73"/>
                  </a:lnTo>
                  <a:lnTo>
                    <a:pt x="31" y="7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33" name="Freeform 33"/>
            <p:cNvSpPr>
              <a:spLocks/>
            </p:cNvSpPr>
            <p:nvPr/>
          </p:nvSpPr>
          <p:spPr bwMode="auto">
            <a:xfrm>
              <a:off x="1210" y="3972"/>
              <a:ext cx="17" cy="23"/>
            </a:xfrm>
            <a:custGeom>
              <a:avLst/>
              <a:gdLst>
                <a:gd name="T0" fmla="*/ 55 w 87"/>
                <a:gd name="T1" fmla="*/ 117 h 117"/>
                <a:gd name="T2" fmla="*/ 55 w 87"/>
                <a:gd name="T3" fmla="*/ 38 h 117"/>
                <a:gd name="T4" fmla="*/ 53 w 87"/>
                <a:gd name="T5" fmla="*/ 31 h 117"/>
                <a:gd name="T6" fmla="*/ 52 w 87"/>
                <a:gd name="T7" fmla="*/ 30 h 117"/>
                <a:gd name="T8" fmla="*/ 47 w 87"/>
                <a:gd name="T9" fmla="*/ 27 h 117"/>
                <a:gd name="T10" fmla="*/ 44 w 87"/>
                <a:gd name="T11" fmla="*/ 27 h 117"/>
                <a:gd name="T12" fmla="*/ 39 w 87"/>
                <a:gd name="T13" fmla="*/ 30 h 117"/>
                <a:gd name="T14" fmla="*/ 35 w 87"/>
                <a:gd name="T15" fmla="*/ 34 h 117"/>
                <a:gd name="T16" fmla="*/ 35 w 87"/>
                <a:gd name="T17" fmla="*/ 35 h 117"/>
                <a:gd name="T18" fmla="*/ 34 w 87"/>
                <a:gd name="T19" fmla="*/ 38 h 117"/>
                <a:gd name="T20" fmla="*/ 34 w 87"/>
                <a:gd name="T21" fmla="*/ 40 h 117"/>
                <a:gd name="T22" fmla="*/ 33 w 87"/>
                <a:gd name="T23" fmla="*/ 43 h 117"/>
                <a:gd name="T24" fmla="*/ 33 w 87"/>
                <a:gd name="T25" fmla="*/ 117 h 117"/>
                <a:gd name="T26" fmla="*/ 0 w 87"/>
                <a:gd name="T27" fmla="*/ 117 h 117"/>
                <a:gd name="T28" fmla="*/ 0 w 87"/>
                <a:gd name="T29" fmla="*/ 0 h 117"/>
                <a:gd name="T30" fmla="*/ 29 w 87"/>
                <a:gd name="T31" fmla="*/ 0 h 117"/>
                <a:gd name="T32" fmla="*/ 29 w 87"/>
                <a:gd name="T33" fmla="*/ 16 h 117"/>
                <a:gd name="T34" fmla="*/ 44 w 87"/>
                <a:gd name="T35" fmla="*/ 2 h 117"/>
                <a:gd name="T36" fmla="*/ 53 w 87"/>
                <a:gd name="T37" fmla="*/ 0 h 117"/>
                <a:gd name="T38" fmla="*/ 64 w 87"/>
                <a:gd name="T39" fmla="*/ 0 h 117"/>
                <a:gd name="T40" fmla="*/ 75 w 87"/>
                <a:gd name="T41" fmla="*/ 1 h 117"/>
                <a:gd name="T42" fmla="*/ 82 w 87"/>
                <a:gd name="T43" fmla="*/ 5 h 117"/>
                <a:gd name="T44" fmla="*/ 86 w 87"/>
                <a:gd name="T45" fmla="*/ 13 h 117"/>
                <a:gd name="T46" fmla="*/ 87 w 87"/>
                <a:gd name="T47" fmla="*/ 23 h 117"/>
                <a:gd name="T48" fmla="*/ 87 w 87"/>
                <a:gd name="T49" fmla="*/ 117 h 117"/>
                <a:gd name="T50" fmla="*/ 55 w 87"/>
                <a:gd name="T51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7" h="117">
                  <a:moveTo>
                    <a:pt x="55" y="117"/>
                  </a:moveTo>
                  <a:lnTo>
                    <a:pt x="55" y="38"/>
                  </a:lnTo>
                  <a:lnTo>
                    <a:pt x="53" y="31"/>
                  </a:lnTo>
                  <a:lnTo>
                    <a:pt x="52" y="30"/>
                  </a:lnTo>
                  <a:lnTo>
                    <a:pt x="47" y="27"/>
                  </a:lnTo>
                  <a:lnTo>
                    <a:pt x="44" y="27"/>
                  </a:lnTo>
                  <a:lnTo>
                    <a:pt x="39" y="30"/>
                  </a:lnTo>
                  <a:lnTo>
                    <a:pt x="35" y="34"/>
                  </a:lnTo>
                  <a:lnTo>
                    <a:pt x="35" y="35"/>
                  </a:lnTo>
                  <a:lnTo>
                    <a:pt x="34" y="38"/>
                  </a:lnTo>
                  <a:lnTo>
                    <a:pt x="34" y="40"/>
                  </a:lnTo>
                  <a:lnTo>
                    <a:pt x="33" y="43"/>
                  </a:lnTo>
                  <a:lnTo>
                    <a:pt x="33" y="117"/>
                  </a:lnTo>
                  <a:lnTo>
                    <a:pt x="0" y="117"/>
                  </a:lnTo>
                  <a:lnTo>
                    <a:pt x="0" y="0"/>
                  </a:lnTo>
                  <a:lnTo>
                    <a:pt x="29" y="0"/>
                  </a:lnTo>
                  <a:lnTo>
                    <a:pt x="29" y="16"/>
                  </a:lnTo>
                  <a:lnTo>
                    <a:pt x="44" y="2"/>
                  </a:lnTo>
                  <a:lnTo>
                    <a:pt x="53" y="0"/>
                  </a:lnTo>
                  <a:lnTo>
                    <a:pt x="64" y="0"/>
                  </a:lnTo>
                  <a:lnTo>
                    <a:pt x="75" y="1"/>
                  </a:lnTo>
                  <a:lnTo>
                    <a:pt x="82" y="5"/>
                  </a:lnTo>
                  <a:lnTo>
                    <a:pt x="86" y="13"/>
                  </a:lnTo>
                  <a:lnTo>
                    <a:pt x="87" y="23"/>
                  </a:lnTo>
                  <a:lnTo>
                    <a:pt x="87" y="117"/>
                  </a:lnTo>
                  <a:lnTo>
                    <a:pt x="55" y="1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34" name="Freeform 34"/>
            <p:cNvSpPr>
              <a:spLocks/>
            </p:cNvSpPr>
            <p:nvPr/>
          </p:nvSpPr>
          <p:spPr bwMode="auto">
            <a:xfrm>
              <a:off x="1230" y="3965"/>
              <a:ext cx="12" cy="30"/>
            </a:xfrm>
            <a:custGeom>
              <a:avLst/>
              <a:gdLst>
                <a:gd name="T0" fmla="*/ 14 w 57"/>
                <a:gd name="T1" fmla="*/ 152 h 152"/>
                <a:gd name="T2" fmla="*/ 14 w 57"/>
                <a:gd name="T3" fmla="*/ 60 h 152"/>
                <a:gd name="T4" fmla="*/ 0 w 57"/>
                <a:gd name="T5" fmla="*/ 60 h 152"/>
                <a:gd name="T6" fmla="*/ 0 w 57"/>
                <a:gd name="T7" fmla="*/ 35 h 152"/>
                <a:gd name="T8" fmla="*/ 14 w 57"/>
                <a:gd name="T9" fmla="*/ 35 h 152"/>
                <a:gd name="T10" fmla="*/ 14 w 57"/>
                <a:gd name="T11" fmla="*/ 0 h 152"/>
                <a:gd name="T12" fmla="*/ 46 w 57"/>
                <a:gd name="T13" fmla="*/ 0 h 152"/>
                <a:gd name="T14" fmla="*/ 46 w 57"/>
                <a:gd name="T15" fmla="*/ 35 h 152"/>
                <a:gd name="T16" fmla="*/ 57 w 57"/>
                <a:gd name="T17" fmla="*/ 35 h 152"/>
                <a:gd name="T18" fmla="*/ 57 w 57"/>
                <a:gd name="T19" fmla="*/ 60 h 152"/>
                <a:gd name="T20" fmla="*/ 46 w 57"/>
                <a:gd name="T21" fmla="*/ 60 h 152"/>
                <a:gd name="T22" fmla="*/ 46 w 57"/>
                <a:gd name="T23" fmla="*/ 152 h 152"/>
                <a:gd name="T24" fmla="*/ 14 w 57"/>
                <a:gd name="T25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" h="152">
                  <a:moveTo>
                    <a:pt x="14" y="152"/>
                  </a:moveTo>
                  <a:lnTo>
                    <a:pt x="14" y="60"/>
                  </a:lnTo>
                  <a:lnTo>
                    <a:pt x="0" y="60"/>
                  </a:lnTo>
                  <a:lnTo>
                    <a:pt x="0" y="35"/>
                  </a:lnTo>
                  <a:lnTo>
                    <a:pt x="14" y="35"/>
                  </a:lnTo>
                  <a:lnTo>
                    <a:pt x="14" y="0"/>
                  </a:lnTo>
                  <a:lnTo>
                    <a:pt x="46" y="0"/>
                  </a:lnTo>
                  <a:lnTo>
                    <a:pt x="46" y="35"/>
                  </a:lnTo>
                  <a:lnTo>
                    <a:pt x="57" y="35"/>
                  </a:lnTo>
                  <a:lnTo>
                    <a:pt x="57" y="60"/>
                  </a:lnTo>
                  <a:lnTo>
                    <a:pt x="46" y="60"/>
                  </a:lnTo>
                  <a:lnTo>
                    <a:pt x="46" y="152"/>
                  </a:lnTo>
                  <a:lnTo>
                    <a:pt x="14" y="15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35" name="Freeform 35"/>
            <p:cNvSpPr>
              <a:spLocks noEditPoints="1"/>
            </p:cNvSpPr>
            <p:nvPr/>
          </p:nvSpPr>
          <p:spPr bwMode="auto">
            <a:xfrm>
              <a:off x="1244" y="3971"/>
              <a:ext cx="20" cy="25"/>
            </a:xfrm>
            <a:custGeom>
              <a:avLst/>
              <a:gdLst>
                <a:gd name="T0" fmla="*/ 52 w 101"/>
                <a:gd name="T1" fmla="*/ 95 h 124"/>
                <a:gd name="T2" fmla="*/ 55 w 101"/>
                <a:gd name="T3" fmla="*/ 95 h 124"/>
                <a:gd name="T4" fmla="*/ 59 w 101"/>
                <a:gd name="T5" fmla="*/ 93 h 124"/>
                <a:gd name="T6" fmla="*/ 61 w 101"/>
                <a:gd name="T7" fmla="*/ 91 h 124"/>
                <a:gd name="T8" fmla="*/ 63 w 101"/>
                <a:gd name="T9" fmla="*/ 86 h 124"/>
                <a:gd name="T10" fmla="*/ 68 w 101"/>
                <a:gd name="T11" fmla="*/ 76 h 124"/>
                <a:gd name="T12" fmla="*/ 69 w 101"/>
                <a:gd name="T13" fmla="*/ 64 h 124"/>
                <a:gd name="T14" fmla="*/ 68 w 101"/>
                <a:gd name="T15" fmla="*/ 53 h 124"/>
                <a:gd name="T16" fmla="*/ 67 w 101"/>
                <a:gd name="T17" fmla="*/ 45 h 124"/>
                <a:gd name="T18" fmla="*/ 61 w 101"/>
                <a:gd name="T19" fmla="*/ 34 h 124"/>
                <a:gd name="T20" fmla="*/ 59 w 101"/>
                <a:gd name="T21" fmla="*/ 31 h 124"/>
                <a:gd name="T22" fmla="*/ 55 w 101"/>
                <a:gd name="T23" fmla="*/ 29 h 124"/>
                <a:gd name="T24" fmla="*/ 49 w 101"/>
                <a:gd name="T25" fmla="*/ 29 h 124"/>
                <a:gd name="T26" fmla="*/ 44 w 101"/>
                <a:gd name="T27" fmla="*/ 30 h 124"/>
                <a:gd name="T28" fmla="*/ 40 w 101"/>
                <a:gd name="T29" fmla="*/ 35 h 124"/>
                <a:gd name="T30" fmla="*/ 38 w 101"/>
                <a:gd name="T31" fmla="*/ 38 h 124"/>
                <a:gd name="T32" fmla="*/ 34 w 101"/>
                <a:gd name="T33" fmla="*/ 45 h 124"/>
                <a:gd name="T34" fmla="*/ 33 w 101"/>
                <a:gd name="T35" fmla="*/ 53 h 124"/>
                <a:gd name="T36" fmla="*/ 32 w 101"/>
                <a:gd name="T37" fmla="*/ 64 h 124"/>
                <a:gd name="T38" fmla="*/ 33 w 101"/>
                <a:gd name="T39" fmla="*/ 76 h 124"/>
                <a:gd name="T40" fmla="*/ 38 w 101"/>
                <a:gd name="T41" fmla="*/ 86 h 124"/>
                <a:gd name="T42" fmla="*/ 40 w 101"/>
                <a:gd name="T43" fmla="*/ 89 h 124"/>
                <a:gd name="T44" fmla="*/ 44 w 101"/>
                <a:gd name="T45" fmla="*/ 94 h 124"/>
                <a:gd name="T46" fmla="*/ 49 w 101"/>
                <a:gd name="T47" fmla="*/ 95 h 124"/>
                <a:gd name="T48" fmla="*/ 52 w 101"/>
                <a:gd name="T49" fmla="*/ 95 h 124"/>
                <a:gd name="T50" fmla="*/ 101 w 101"/>
                <a:gd name="T51" fmla="*/ 64 h 124"/>
                <a:gd name="T52" fmla="*/ 99 w 101"/>
                <a:gd name="T53" fmla="*/ 79 h 124"/>
                <a:gd name="T54" fmla="*/ 93 w 101"/>
                <a:gd name="T55" fmla="*/ 94 h 124"/>
                <a:gd name="T56" fmla="*/ 87 w 101"/>
                <a:gd name="T57" fmla="*/ 107 h 124"/>
                <a:gd name="T58" fmla="*/ 77 w 101"/>
                <a:gd name="T59" fmla="*/ 116 h 124"/>
                <a:gd name="T60" fmla="*/ 65 w 101"/>
                <a:gd name="T61" fmla="*/ 122 h 124"/>
                <a:gd name="T62" fmla="*/ 52 w 101"/>
                <a:gd name="T63" fmla="*/ 124 h 124"/>
                <a:gd name="T64" fmla="*/ 36 w 101"/>
                <a:gd name="T65" fmla="*/ 122 h 124"/>
                <a:gd name="T66" fmla="*/ 24 w 101"/>
                <a:gd name="T67" fmla="*/ 116 h 124"/>
                <a:gd name="T68" fmla="*/ 14 w 101"/>
                <a:gd name="T69" fmla="*/ 107 h 124"/>
                <a:gd name="T70" fmla="*/ 6 w 101"/>
                <a:gd name="T71" fmla="*/ 94 h 124"/>
                <a:gd name="T72" fmla="*/ 2 w 101"/>
                <a:gd name="T73" fmla="*/ 79 h 124"/>
                <a:gd name="T74" fmla="*/ 0 w 101"/>
                <a:gd name="T75" fmla="*/ 64 h 124"/>
                <a:gd name="T76" fmla="*/ 2 w 101"/>
                <a:gd name="T77" fmla="*/ 46 h 124"/>
                <a:gd name="T78" fmla="*/ 6 w 101"/>
                <a:gd name="T79" fmla="*/ 30 h 124"/>
                <a:gd name="T80" fmla="*/ 14 w 101"/>
                <a:gd name="T81" fmla="*/ 17 h 124"/>
                <a:gd name="T82" fmla="*/ 24 w 101"/>
                <a:gd name="T83" fmla="*/ 8 h 124"/>
                <a:gd name="T84" fmla="*/ 36 w 101"/>
                <a:gd name="T85" fmla="*/ 2 h 124"/>
                <a:gd name="T86" fmla="*/ 52 w 101"/>
                <a:gd name="T87" fmla="*/ 0 h 124"/>
                <a:gd name="T88" fmla="*/ 65 w 101"/>
                <a:gd name="T89" fmla="*/ 2 h 124"/>
                <a:gd name="T90" fmla="*/ 77 w 101"/>
                <a:gd name="T91" fmla="*/ 8 h 124"/>
                <a:gd name="T92" fmla="*/ 87 w 101"/>
                <a:gd name="T93" fmla="*/ 17 h 124"/>
                <a:gd name="T94" fmla="*/ 93 w 101"/>
                <a:gd name="T95" fmla="*/ 30 h 124"/>
                <a:gd name="T96" fmla="*/ 99 w 101"/>
                <a:gd name="T97" fmla="*/ 46 h 124"/>
                <a:gd name="T98" fmla="*/ 101 w 101"/>
                <a:gd name="T99" fmla="*/ 6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1" h="124">
                  <a:moveTo>
                    <a:pt x="52" y="95"/>
                  </a:moveTo>
                  <a:lnTo>
                    <a:pt x="55" y="95"/>
                  </a:lnTo>
                  <a:lnTo>
                    <a:pt x="59" y="93"/>
                  </a:lnTo>
                  <a:lnTo>
                    <a:pt x="61" y="91"/>
                  </a:lnTo>
                  <a:lnTo>
                    <a:pt x="63" y="86"/>
                  </a:lnTo>
                  <a:lnTo>
                    <a:pt x="68" y="76"/>
                  </a:lnTo>
                  <a:lnTo>
                    <a:pt x="69" y="64"/>
                  </a:lnTo>
                  <a:lnTo>
                    <a:pt x="68" y="53"/>
                  </a:lnTo>
                  <a:lnTo>
                    <a:pt x="67" y="45"/>
                  </a:lnTo>
                  <a:lnTo>
                    <a:pt x="61" y="34"/>
                  </a:lnTo>
                  <a:lnTo>
                    <a:pt x="59" y="31"/>
                  </a:lnTo>
                  <a:lnTo>
                    <a:pt x="55" y="29"/>
                  </a:lnTo>
                  <a:lnTo>
                    <a:pt x="49" y="29"/>
                  </a:lnTo>
                  <a:lnTo>
                    <a:pt x="44" y="30"/>
                  </a:lnTo>
                  <a:lnTo>
                    <a:pt x="40" y="35"/>
                  </a:lnTo>
                  <a:lnTo>
                    <a:pt x="38" y="38"/>
                  </a:lnTo>
                  <a:lnTo>
                    <a:pt x="34" y="45"/>
                  </a:lnTo>
                  <a:lnTo>
                    <a:pt x="33" y="53"/>
                  </a:lnTo>
                  <a:lnTo>
                    <a:pt x="32" y="64"/>
                  </a:lnTo>
                  <a:lnTo>
                    <a:pt x="33" y="76"/>
                  </a:lnTo>
                  <a:lnTo>
                    <a:pt x="38" y="86"/>
                  </a:lnTo>
                  <a:lnTo>
                    <a:pt x="40" y="89"/>
                  </a:lnTo>
                  <a:lnTo>
                    <a:pt x="44" y="94"/>
                  </a:lnTo>
                  <a:lnTo>
                    <a:pt x="49" y="95"/>
                  </a:lnTo>
                  <a:lnTo>
                    <a:pt x="52" y="95"/>
                  </a:lnTo>
                  <a:close/>
                  <a:moveTo>
                    <a:pt x="101" y="64"/>
                  </a:moveTo>
                  <a:lnTo>
                    <a:pt x="99" y="79"/>
                  </a:lnTo>
                  <a:lnTo>
                    <a:pt x="93" y="94"/>
                  </a:lnTo>
                  <a:lnTo>
                    <a:pt x="87" y="107"/>
                  </a:lnTo>
                  <a:lnTo>
                    <a:pt x="77" y="116"/>
                  </a:lnTo>
                  <a:lnTo>
                    <a:pt x="65" y="122"/>
                  </a:lnTo>
                  <a:lnTo>
                    <a:pt x="52" y="124"/>
                  </a:lnTo>
                  <a:lnTo>
                    <a:pt x="36" y="122"/>
                  </a:lnTo>
                  <a:lnTo>
                    <a:pt x="24" y="116"/>
                  </a:lnTo>
                  <a:lnTo>
                    <a:pt x="14" y="107"/>
                  </a:lnTo>
                  <a:lnTo>
                    <a:pt x="6" y="94"/>
                  </a:lnTo>
                  <a:lnTo>
                    <a:pt x="2" y="79"/>
                  </a:lnTo>
                  <a:lnTo>
                    <a:pt x="0" y="64"/>
                  </a:lnTo>
                  <a:lnTo>
                    <a:pt x="2" y="46"/>
                  </a:lnTo>
                  <a:lnTo>
                    <a:pt x="6" y="30"/>
                  </a:lnTo>
                  <a:lnTo>
                    <a:pt x="14" y="17"/>
                  </a:lnTo>
                  <a:lnTo>
                    <a:pt x="24" y="8"/>
                  </a:lnTo>
                  <a:lnTo>
                    <a:pt x="36" y="2"/>
                  </a:lnTo>
                  <a:lnTo>
                    <a:pt x="52" y="0"/>
                  </a:lnTo>
                  <a:lnTo>
                    <a:pt x="65" y="2"/>
                  </a:lnTo>
                  <a:lnTo>
                    <a:pt x="77" y="8"/>
                  </a:lnTo>
                  <a:lnTo>
                    <a:pt x="87" y="17"/>
                  </a:lnTo>
                  <a:lnTo>
                    <a:pt x="93" y="30"/>
                  </a:lnTo>
                  <a:lnTo>
                    <a:pt x="99" y="46"/>
                  </a:lnTo>
                  <a:lnTo>
                    <a:pt x="101" y="6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36" name="Freeform 36"/>
            <p:cNvSpPr>
              <a:spLocks/>
            </p:cNvSpPr>
            <p:nvPr/>
          </p:nvSpPr>
          <p:spPr bwMode="auto">
            <a:xfrm>
              <a:off x="1276" y="3960"/>
              <a:ext cx="32" cy="35"/>
            </a:xfrm>
            <a:custGeom>
              <a:avLst/>
              <a:gdLst>
                <a:gd name="T0" fmla="*/ 0 w 156"/>
                <a:gd name="T1" fmla="*/ 175 h 175"/>
                <a:gd name="T2" fmla="*/ 17 w 156"/>
                <a:gd name="T3" fmla="*/ 0 h 175"/>
                <a:gd name="T4" fmla="*/ 63 w 156"/>
                <a:gd name="T5" fmla="*/ 0 h 175"/>
                <a:gd name="T6" fmla="*/ 72 w 156"/>
                <a:gd name="T7" fmla="*/ 65 h 175"/>
                <a:gd name="T8" fmla="*/ 74 w 156"/>
                <a:gd name="T9" fmla="*/ 77 h 175"/>
                <a:gd name="T10" fmla="*/ 75 w 156"/>
                <a:gd name="T11" fmla="*/ 87 h 175"/>
                <a:gd name="T12" fmla="*/ 78 w 156"/>
                <a:gd name="T13" fmla="*/ 98 h 175"/>
                <a:gd name="T14" fmla="*/ 78 w 156"/>
                <a:gd name="T15" fmla="*/ 123 h 175"/>
                <a:gd name="T16" fmla="*/ 80 w 156"/>
                <a:gd name="T17" fmla="*/ 109 h 175"/>
                <a:gd name="T18" fmla="*/ 81 w 156"/>
                <a:gd name="T19" fmla="*/ 96 h 175"/>
                <a:gd name="T20" fmla="*/ 83 w 156"/>
                <a:gd name="T21" fmla="*/ 85 h 175"/>
                <a:gd name="T22" fmla="*/ 83 w 156"/>
                <a:gd name="T23" fmla="*/ 74 h 175"/>
                <a:gd name="T24" fmla="*/ 87 w 156"/>
                <a:gd name="T25" fmla="*/ 65 h 175"/>
                <a:gd name="T26" fmla="*/ 95 w 156"/>
                <a:gd name="T27" fmla="*/ 0 h 175"/>
                <a:gd name="T28" fmla="*/ 141 w 156"/>
                <a:gd name="T29" fmla="*/ 0 h 175"/>
                <a:gd name="T30" fmla="*/ 156 w 156"/>
                <a:gd name="T31" fmla="*/ 175 h 175"/>
                <a:gd name="T32" fmla="*/ 121 w 156"/>
                <a:gd name="T33" fmla="*/ 175 h 175"/>
                <a:gd name="T34" fmla="*/ 118 w 156"/>
                <a:gd name="T35" fmla="*/ 94 h 175"/>
                <a:gd name="T36" fmla="*/ 118 w 156"/>
                <a:gd name="T37" fmla="*/ 92 h 175"/>
                <a:gd name="T38" fmla="*/ 116 w 156"/>
                <a:gd name="T39" fmla="*/ 88 h 175"/>
                <a:gd name="T40" fmla="*/ 116 w 156"/>
                <a:gd name="T41" fmla="*/ 31 h 175"/>
                <a:gd name="T42" fmla="*/ 92 w 156"/>
                <a:gd name="T43" fmla="*/ 175 h 175"/>
                <a:gd name="T44" fmla="*/ 66 w 156"/>
                <a:gd name="T45" fmla="*/ 175 h 175"/>
                <a:gd name="T46" fmla="*/ 43 w 156"/>
                <a:gd name="T47" fmla="*/ 31 h 175"/>
                <a:gd name="T48" fmla="*/ 43 w 156"/>
                <a:gd name="T49" fmla="*/ 90 h 175"/>
                <a:gd name="T50" fmla="*/ 41 w 156"/>
                <a:gd name="T51" fmla="*/ 94 h 175"/>
                <a:gd name="T52" fmla="*/ 37 w 156"/>
                <a:gd name="T53" fmla="*/ 175 h 175"/>
                <a:gd name="T54" fmla="*/ 0 w 156"/>
                <a:gd name="T55" fmla="*/ 175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6" h="175">
                  <a:moveTo>
                    <a:pt x="0" y="175"/>
                  </a:moveTo>
                  <a:lnTo>
                    <a:pt x="17" y="0"/>
                  </a:lnTo>
                  <a:lnTo>
                    <a:pt x="63" y="0"/>
                  </a:lnTo>
                  <a:lnTo>
                    <a:pt x="72" y="65"/>
                  </a:lnTo>
                  <a:lnTo>
                    <a:pt x="74" y="77"/>
                  </a:lnTo>
                  <a:lnTo>
                    <a:pt x="75" y="87"/>
                  </a:lnTo>
                  <a:lnTo>
                    <a:pt x="78" y="98"/>
                  </a:lnTo>
                  <a:lnTo>
                    <a:pt x="78" y="123"/>
                  </a:lnTo>
                  <a:lnTo>
                    <a:pt x="80" y="109"/>
                  </a:lnTo>
                  <a:lnTo>
                    <a:pt x="81" y="96"/>
                  </a:lnTo>
                  <a:lnTo>
                    <a:pt x="83" y="85"/>
                  </a:lnTo>
                  <a:lnTo>
                    <a:pt x="83" y="74"/>
                  </a:lnTo>
                  <a:lnTo>
                    <a:pt x="87" y="65"/>
                  </a:lnTo>
                  <a:lnTo>
                    <a:pt x="95" y="0"/>
                  </a:lnTo>
                  <a:lnTo>
                    <a:pt x="141" y="0"/>
                  </a:lnTo>
                  <a:lnTo>
                    <a:pt x="156" y="175"/>
                  </a:lnTo>
                  <a:lnTo>
                    <a:pt x="121" y="175"/>
                  </a:lnTo>
                  <a:lnTo>
                    <a:pt x="118" y="94"/>
                  </a:lnTo>
                  <a:lnTo>
                    <a:pt x="118" y="92"/>
                  </a:lnTo>
                  <a:lnTo>
                    <a:pt x="116" y="88"/>
                  </a:lnTo>
                  <a:lnTo>
                    <a:pt x="116" y="31"/>
                  </a:lnTo>
                  <a:lnTo>
                    <a:pt x="92" y="175"/>
                  </a:lnTo>
                  <a:lnTo>
                    <a:pt x="66" y="175"/>
                  </a:lnTo>
                  <a:lnTo>
                    <a:pt x="43" y="31"/>
                  </a:lnTo>
                  <a:lnTo>
                    <a:pt x="43" y="90"/>
                  </a:lnTo>
                  <a:lnTo>
                    <a:pt x="41" y="94"/>
                  </a:lnTo>
                  <a:lnTo>
                    <a:pt x="37" y="175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37" name="Freeform 37"/>
            <p:cNvSpPr>
              <a:spLocks noEditPoints="1"/>
            </p:cNvSpPr>
            <p:nvPr/>
          </p:nvSpPr>
          <p:spPr bwMode="auto">
            <a:xfrm>
              <a:off x="1311" y="3961"/>
              <a:ext cx="7" cy="34"/>
            </a:xfrm>
            <a:custGeom>
              <a:avLst/>
              <a:gdLst>
                <a:gd name="T0" fmla="*/ 0 w 38"/>
                <a:gd name="T1" fmla="*/ 20 h 170"/>
                <a:gd name="T2" fmla="*/ 0 w 38"/>
                <a:gd name="T3" fmla="*/ 15 h 170"/>
                <a:gd name="T4" fmla="*/ 2 w 38"/>
                <a:gd name="T5" fmla="*/ 11 h 170"/>
                <a:gd name="T6" fmla="*/ 4 w 38"/>
                <a:gd name="T7" fmla="*/ 9 h 170"/>
                <a:gd name="T8" fmla="*/ 6 w 38"/>
                <a:gd name="T9" fmla="*/ 6 h 170"/>
                <a:gd name="T10" fmla="*/ 8 w 38"/>
                <a:gd name="T11" fmla="*/ 4 h 170"/>
                <a:gd name="T12" fmla="*/ 18 w 38"/>
                <a:gd name="T13" fmla="*/ 0 h 170"/>
                <a:gd name="T14" fmla="*/ 23 w 38"/>
                <a:gd name="T15" fmla="*/ 1 h 170"/>
                <a:gd name="T16" fmla="*/ 29 w 38"/>
                <a:gd name="T17" fmla="*/ 4 h 170"/>
                <a:gd name="T18" fmla="*/ 33 w 38"/>
                <a:gd name="T19" fmla="*/ 6 h 170"/>
                <a:gd name="T20" fmla="*/ 35 w 38"/>
                <a:gd name="T21" fmla="*/ 9 h 170"/>
                <a:gd name="T22" fmla="*/ 36 w 38"/>
                <a:gd name="T23" fmla="*/ 14 h 170"/>
                <a:gd name="T24" fmla="*/ 38 w 38"/>
                <a:gd name="T25" fmla="*/ 17 h 170"/>
                <a:gd name="T26" fmla="*/ 38 w 38"/>
                <a:gd name="T27" fmla="*/ 24 h 170"/>
                <a:gd name="T28" fmla="*/ 36 w 38"/>
                <a:gd name="T29" fmla="*/ 28 h 170"/>
                <a:gd name="T30" fmla="*/ 35 w 38"/>
                <a:gd name="T31" fmla="*/ 31 h 170"/>
                <a:gd name="T32" fmla="*/ 33 w 38"/>
                <a:gd name="T33" fmla="*/ 35 h 170"/>
                <a:gd name="T34" fmla="*/ 29 w 38"/>
                <a:gd name="T35" fmla="*/ 37 h 170"/>
                <a:gd name="T36" fmla="*/ 26 w 38"/>
                <a:gd name="T37" fmla="*/ 38 h 170"/>
                <a:gd name="T38" fmla="*/ 12 w 38"/>
                <a:gd name="T39" fmla="*/ 38 h 170"/>
                <a:gd name="T40" fmla="*/ 8 w 38"/>
                <a:gd name="T41" fmla="*/ 37 h 170"/>
                <a:gd name="T42" fmla="*/ 6 w 38"/>
                <a:gd name="T43" fmla="*/ 35 h 170"/>
                <a:gd name="T44" fmla="*/ 4 w 38"/>
                <a:gd name="T45" fmla="*/ 31 h 170"/>
                <a:gd name="T46" fmla="*/ 2 w 38"/>
                <a:gd name="T47" fmla="*/ 29 h 170"/>
                <a:gd name="T48" fmla="*/ 0 w 38"/>
                <a:gd name="T49" fmla="*/ 26 h 170"/>
                <a:gd name="T50" fmla="*/ 0 w 38"/>
                <a:gd name="T51" fmla="*/ 20 h 170"/>
                <a:gd name="T52" fmla="*/ 4 w 38"/>
                <a:gd name="T53" fmla="*/ 170 h 170"/>
                <a:gd name="T54" fmla="*/ 4 w 38"/>
                <a:gd name="T55" fmla="*/ 53 h 170"/>
                <a:gd name="T56" fmla="*/ 35 w 38"/>
                <a:gd name="T57" fmla="*/ 53 h 170"/>
                <a:gd name="T58" fmla="*/ 35 w 38"/>
                <a:gd name="T59" fmla="*/ 170 h 170"/>
                <a:gd name="T60" fmla="*/ 4 w 38"/>
                <a:gd name="T61" fmla="*/ 17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8" h="170">
                  <a:moveTo>
                    <a:pt x="0" y="20"/>
                  </a:moveTo>
                  <a:lnTo>
                    <a:pt x="0" y="15"/>
                  </a:lnTo>
                  <a:lnTo>
                    <a:pt x="2" y="11"/>
                  </a:lnTo>
                  <a:lnTo>
                    <a:pt x="4" y="9"/>
                  </a:lnTo>
                  <a:lnTo>
                    <a:pt x="6" y="6"/>
                  </a:lnTo>
                  <a:lnTo>
                    <a:pt x="8" y="4"/>
                  </a:lnTo>
                  <a:lnTo>
                    <a:pt x="18" y="0"/>
                  </a:lnTo>
                  <a:lnTo>
                    <a:pt x="23" y="1"/>
                  </a:lnTo>
                  <a:lnTo>
                    <a:pt x="29" y="4"/>
                  </a:lnTo>
                  <a:lnTo>
                    <a:pt x="33" y="6"/>
                  </a:lnTo>
                  <a:lnTo>
                    <a:pt x="35" y="9"/>
                  </a:lnTo>
                  <a:lnTo>
                    <a:pt x="36" y="14"/>
                  </a:lnTo>
                  <a:lnTo>
                    <a:pt x="38" y="17"/>
                  </a:lnTo>
                  <a:lnTo>
                    <a:pt x="38" y="24"/>
                  </a:lnTo>
                  <a:lnTo>
                    <a:pt x="36" y="28"/>
                  </a:lnTo>
                  <a:lnTo>
                    <a:pt x="35" y="31"/>
                  </a:lnTo>
                  <a:lnTo>
                    <a:pt x="33" y="35"/>
                  </a:lnTo>
                  <a:lnTo>
                    <a:pt x="29" y="37"/>
                  </a:lnTo>
                  <a:lnTo>
                    <a:pt x="26" y="38"/>
                  </a:lnTo>
                  <a:lnTo>
                    <a:pt x="12" y="38"/>
                  </a:lnTo>
                  <a:lnTo>
                    <a:pt x="8" y="37"/>
                  </a:lnTo>
                  <a:lnTo>
                    <a:pt x="6" y="35"/>
                  </a:lnTo>
                  <a:lnTo>
                    <a:pt x="4" y="31"/>
                  </a:lnTo>
                  <a:lnTo>
                    <a:pt x="2" y="29"/>
                  </a:lnTo>
                  <a:lnTo>
                    <a:pt x="0" y="26"/>
                  </a:lnTo>
                  <a:lnTo>
                    <a:pt x="0" y="20"/>
                  </a:lnTo>
                  <a:close/>
                  <a:moveTo>
                    <a:pt x="4" y="170"/>
                  </a:moveTo>
                  <a:lnTo>
                    <a:pt x="4" y="53"/>
                  </a:lnTo>
                  <a:lnTo>
                    <a:pt x="35" y="53"/>
                  </a:lnTo>
                  <a:lnTo>
                    <a:pt x="35" y="170"/>
                  </a:lnTo>
                  <a:lnTo>
                    <a:pt x="4" y="17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38" name="Freeform 38"/>
            <p:cNvSpPr>
              <a:spLocks/>
            </p:cNvSpPr>
            <p:nvPr/>
          </p:nvSpPr>
          <p:spPr bwMode="auto">
            <a:xfrm>
              <a:off x="1322" y="3972"/>
              <a:ext cx="18" cy="23"/>
            </a:xfrm>
            <a:custGeom>
              <a:avLst/>
              <a:gdLst>
                <a:gd name="T0" fmla="*/ 58 w 90"/>
                <a:gd name="T1" fmla="*/ 117 h 117"/>
                <a:gd name="T2" fmla="*/ 58 w 90"/>
                <a:gd name="T3" fmla="*/ 41 h 117"/>
                <a:gd name="T4" fmla="*/ 57 w 90"/>
                <a:gd name="T5" fmla="*/ 38 h 117"/>
                <a:gd name="T6" fmla="*/ 55 w 90"/>
                <a:gd name="T7" fmla="*/ 34 h 117"/>
                <a:gd name="T8" fmla="*/ 55 w 90"/>
                <a:gd name="T9" fmla="*/ 31 h 117"/>
                <a:gd name="T10" fmla="*/ 53 w 90"/>
                <a:gd name="T11" fmla="*/ 31 h 117"/>
                <a:gd name="T12" fmla="*/ 51 w 90"/>
                <a:gd name="T13" fmla="*/ 30 h 117"/>
                <a:gd name="T14" fmla="*/ 48 w 90"/>
                <a:gd name="T15" fmla="*/ 27 h 117"/>
                <a:gd name="T16" fmla="*/ 43 w 90"/>
                <a:gd name="T17" fmla="*/ 27 h 117"/>
                <a:gd name="T18" fmla="*/ 41 w 90"/>
                <a:gd name="T19" fmla="*/ 29 h 117"/>
                <a:gd name="T20" fmla="*/ 40 w 90"/>
                <a:gd name="T21" fmla="*/ 31 h 117"/>
                <a:gd name="T22" fmla="*/ 38 w 90"/>
                <a:gd name="T23" fmla="*/ 32 h 117"/>
                <a:gd name="T24" fmla="*/ 38 w 90"/>
                <a:gd name="T25" fmla="*/ 34 h 117"/>
                <a:gd name="T26" fmla="*/ 36 w 90"/>
                <a:gd name="T27" fmla="*/ 36 h 117"/>
                <a:gd name="T28" fmla="*/ 35 w 90"/>
                <a:gd name="T29" fmla="*/ 39 h 117"/>
                <a:gd name="T30" fmla="*/ 35 w 90"/>
                <a:gd name="T31" fmla="*/ 117 h 117"/>
                <a:gd name="T32" fmla="*/ 0 w 90"/>
                <a:gd name="T33" fmla="*/ 117 h 117"/>
                <a:gd name="T34" fmla="*/ 0 w 90"/>
                <a:gd name="T35" fmla="*/ 0 h 117"/>
                <a:gd name="T36" fmla="*/ 32 w 90"/>
                <a:gd name="T37" fmla="*/ 0 h 117"/>
                <a:gd name="T38" fmla="*/ 32 w 90"/>
                <a:gd name="T39" fmla="*/ 16 h 117"/>
                <a:gd name="T40" fmla="*/ 46 w 90"/>
                <a:gd name="T41" fmla="*/ 2 h 117"/>
                <a:gd name="T42" fmla="*/ 55 w 90"/>
                <a:gd name="T43" fmla="*/ 0 h 117"/>
                <a:gd name="T44" fmla="*/ 64 w 90"/>
                <a:gd name="T45" fmla="*/ 0 h 117"/>
                <a:gd name="T46" fmla="*/ 73 w 90"/>
                <a:gd name="T47" fmla="*/ 1 h 117"/>
                <a:gd name="T48" fmla="*/ 80 w 90"/>
                <a:gd name="T49" fmla="*/ 2 h 117"/>
                <a:gd name="T50" fmla="*/ 84 w 90"/>
                <a:gd name="T51" fmla="*/ 5 h 117"/>
                <a:gd name="T52" fmla="*/ 86 w 90"/>
                <a:gd name="T53" fmla="*/ 13 h 117"/>
                <a:gd name="T54" fmla="*/ 89 w 90"/>
                <a:gd name="T55" fmla="*/ 23 h 117"/>
                <a:gd name="T56" fmla="*/ 90 w 90"/>
                <a:gd name="T57" fmla="*/ 36 h 117"/>
                <a:gd name="T58" fmla="*/ 90 w 90"/>
                <a:gd name="T59" fmla="*/ 117 h 117"/>
                <a:gd name="T60" fmla="*/ 58 w 90"/>
                <a:gd name="T61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0" h="117">
                  <a:moveTo>
                    <a:pt x="58" y="117"/>
                  </a:moveTo>
                  <a:lnTo>
                    <a:pt x="58" y="41"/>
                  </a:lnTo>
                  <a:lnTo>
                    <a:pt x="57" y="38"/>
                  </a:lnTo>
                  <a:lnTo>
                    <a:pt x="55" y="34"/>
                  </a:lnTo>
                  <a:lnTo>
                    <a:pt x="55" y="31"/>
                  </a:lnTo>
                  <a:lnTo>
                    <a:pt x="53" y="31"/>
                  </a:lnTo>
                  <a:lnTo>
                    <a:pt x="51" y="30"/>
                  </a:lnTo>
                  <a:lnTo>
                    <a:pt x="48" y="27"/>
                  </a:lnTo>
                  <a:lnTo>
                    <a:pt x="43" y="27"/>
                  </a:lnTo>
                  <a:lnTo>
                    <a:pt x="41" y="29"/>
                  </a:lnTo>
                  <a:lnTo>
                    <a:pt x="40" y="31"/>
                  </a:lnTo>
                  <a:lnTo>
                    <a:pt x="38" y="32"/>
                  </a:lnTo>
                  <a:lnTo>
                    <a:pt x="38" y="34"/>
                  </a:lnTo>
                  <a:lnTo>
                    <a:pt x="36" y="36"/>
                  </a:lnTo>
                  <a:lnTo>
                    <a:pt x="35" y="39"/>
                  </a:lnTo>
                  <a:lnTo>
                    <a:pt x="35" y="117"/>
                  </a:lnTo>
                  <a:lnTo>
                    <a:pt x="0" y="117"/>
                  </a:lnTo>
                  <a:lnTo>
                    <a:pt x="0" y="0"/>
                  </a:lnTo>
                  <a:lnTo>
                    <a:pt x="32" y="0"/>
                  </a:lnTo>
                  <a:lnTo>
                    <a:pt x="32" y="16"/>
                  </a:lnTo>
                  <a:lnTo>
                    <a:pt x="46" y="2"/>
                  </a:lnTo>
                  <a:lnTo>
                    <a:pt x="55" y="0"/>
                  </a:lnTo>
                  <a:lnTo>
                    <a:pt x="64" y="0"/>
                  </a:lnTo>
                  <a:lnTo>
                    <a:pt x="73" y="1"/>
                  </a:lnTo>
                  <a:lnTo>
                    <a:pt x="80" y="2"/>
                  </a:lnTo>
                  <a:lnTo>
                    <a:pt x="84" y="5"/>
                  </a:lnTo>
                  <a:lnTo>
                    <a:pt x="86" y="13"/>
                  </a:lnTo>
                  <a:lnTo>
                    <a:pt x="89" y="23"/>
                  </a:lnTo>
                  <a:lnTo>
                    <a:pt x="90" y="36"/>
                  </a:lnTo>
                  <a:lnTo>
                    <a:pt x="90" y="117"/>
                  </a:lnTo>
                  <a:lnTo>
                    <a:pt x="58" y="1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39" name="Freeform 39"/>
            <p:cNvSpPr>
              <a:spLocks noEditPoints="1"/>
            </p:cNvSpPr>
            <p:nvPr/>
          </p:nvSpPr>
          <p:spPr bwMode="auto">
            <a:xfrm>
              <a:off x="1344" y="3971"/>
              <a:ext cx="19" cy="25"/>
            </a:xfrm>
            <a:custGeom>
              <a:avLst/>
              <a:gdLst>
                <a:gd name="T0" fmla="*/ 65 w 94"/>
                <a:gd name="T1" fmla="*/ 52 h 124"/>
                <a:gd name="T2" fmla="*/ 65 w 94"/>
                <a:gd name="T3" fmla="*/ 45 h 124"/>
                <a:gd name="T4" fmla="*/ 64 w 94"/>
                <a:gd name="T5" fmla="*/ 38 h 124"/>
                <a:gd name="T6" fmla="*/ 60 w 94"/>
                <a:gd name="T7" fmla="*/ 31 h 124"/>
                <a:gd name="T8" fmla="*/ 59 w 94"/>
                <a:gd name="T9" fmla="*/ 30 h 124"/>
                <a:gd name="T10" fmla="*/ 58 w 94"/>
                <a:gd name="T11" fmla="*/ 28 h 124"/>
                <a:gd name="T12" fmla="*/ 51 w 94"/>
                <a:gd name="T13" fmla="*/ 26 h 124"/>
                <a:gd name="T14" fmla="*/ 44 w 94"/>
                <a:gd name="T15" fmla="*/ 26 h 124"/>
                <a:gd name="T16" fmla="*/ 42 w 94"/>
                <a:gd name="T17" fmla="*/ 27 h 124"/>
                <a:gd name="T18" fmla="*/ 40 w 94"/>
                <a:gd name="T19" fmla="*/ 29 h 124"/>
                <a:gd name="T20" fmla="*/ 39 w 94"/>
                <a:gd name="T21" fmla="*/ 31 h 124"/>
                <a:gd name="T22" fmla="*/ 36 w 94"/>
                <a:gd name="T23" fmla="*/ 35 h 124"/>
                <a:gd name="T24" fmla="*/ 34 w 94"/>
                <a:gd name="T25" fmla="*/ 37 h 124"/>
                <a:gd name="T26" fmla="*/ 32 w 94"/>
                <a:gd name="T27" fmla="*/ 40 h 124"/>
                <a:gd name="T28" fmla="*/ 31 w 94"/>
                <a:gd name="T29" fmla="*/ 44 h 124"/>
                <a:gd name="T30" fmla="*/ 31 w 94"/>
                <a:gd name="T31" fmla="*/ 52 h 124"/>
                <a:gd name="T32" fmla="*/ 65 w 94"/>
                <a:gd name="T33" fmla="*/ 52 h 124"/>
                <a:gd name="T34" fmla="*/ 31 w 94"/>
                <a:gd name="T35" fmla="*/ 73 h 124"/>
                <a:gd name="T36" fmla="*/ 32 w 94"/>
                <a:gd name="T37" fmla="*/ 81 h 124"/>
                <a:gd name="T38" fmla="*/ 34 w 94"/>
                <a:gd name="T39" fmla="*/ 88 h 124"/>
                <a:gd name="T40" fmla="*/ 36 w 94"/>
                <a:gd name="T41" fmla="*/ 93 h 124"/>
                <a:gd name="T42" fmla="*/ 39 w 94"/>
                <a:gd name="T43" fmla="*/ 96 h 124"/>
                <a:gd name="T44" fmla="*/ 41 w 94"/>
                <a:gd name="T45" fmla="*/ 98 h 124"/>
                <a:gd name="T46" fmla="*/ 44 w 94"/>
                <a:gd name="T47" fmla="*/ 101 h 124"/>
                <a:gd name="T48" fmla="*/ 51 w 94"/>
                <a:gd name="T49" fmla="*/ 101 h 124"/>
                <a:gd name="T50" fmla="*/ 54 w 94"/>
                <a:gd name="T51" fmla="*/ 100 h 124"/>
                <a:gd name="T52" fmla="*/ 56 w 94"/>
                <a:gd name="T53" fmla="*/ 98 h 124"/>
                <a:gd name="T54" fmla="*/ 60 w 94"/>
                <a:gd name="T55" fmla="*/ 95 h 124"/>
                <a:gd name="T56" fmla="*/ 60 w 94"/>
                <a:gd name="T57" fmla="*/ 94 h 124"/>
                <a:gd name="T58" fmla="*/ 61 w 94"/>
                <a:gd name="T59" fmla="*/ 93 h 124"/>
                <a:gd name="T60" fmla="*/ 63 w 94"/>
                <a:gd name="T61" fmla="*/ 88 h 124"/>
                <a:gd name="T62" fmla="*/ 65 w 94"/>
                <a:gd name="T63" fmla="*/ 86 h 124"/>
                <a:gd name="T64" fmla="*/ 94 w 94"/>
                <a:gd name="T65" fmla="*/ 86 h 124"/>
                <a:gd name="T66" fmla="*/ 88 w 94"/>
                <a:gd name="T67" fmla="*/ 103 h 124"/>
                <a:gd name="T68" fmla="*/ 77 w 94"/>
                <a:gd name="T69" fmla="*/ 115 h 124"/>
                <a:gd name="T70" fmla="*/ 68 w 94"/>
                <a:gd name="T71" fmla="*/ 120 h 124"/>
                <a:gd name="T72" fmla="*/ 59 w 94"/>
                <a:gd name="T73" fmla="*/ 123 h 124"/>
                <a:gd name="T74" fmla="*/ 48 w 94"/>
                <a:gd name="T75" fmla="*/ 124 h 124"/>
                <a:gd name="T76" fmla="*/ 34 w 94"/>
                <a:gd name="T77" fmla="*/ 122 h 124"/>
                <a:gd name="T78" fmla="*/ 21 w 94"/>
                <a:gd name="T79" fmla="*/ 116 h 124"/>
                <a:gd name="T80" fmla="*/ 11 w 94"/>
                <a:gd name="T81" fmla="*/ 107 h 124"/>
                <a:gd name="T82" fmla="*/ 4 w 94"/>
                <a:gd name="T83" fmla="*/ 94 h 124"/>
                <a:gd name="T84" fmla="*/ 1 w 94"/>
                <a:gd name="T85" fmla="*/ 79 h 124"/>
                <a:gd name="T86" fmla="*/ 0 w 94"/>
                <a:gd name="T87" fmla="*/ 64 h 124"/>
                <a:gd name="T88" fmla="*/ 1 w 94"/>
                <a:gd name="T89" fmla="*/ 46 h 124"/>
                <a:gd name="T90" fmla="*/ 4 w 94"/>
                <a:gd name="T91" fmla="*/ 30 h 124"/>
                <a:gd name="T92" fmla="*/ 11 w 94"/>
                <a:gd name="T93" fmla="*/ 17 h 124"/>
                <a:gd name="T94" fmla="*/ 21 w 94"/>
                <a:gd name="T95" fmla="*/ 8 h 124"/>
                <a:gd name="T96" fmla="*/ 34 w 94"/>
                <a:gd name="T97" fmla="*/ 2 h 124"/>
                <a:gd name="T98" fmla="*/ 48 w 94"/>
                <a:gd name="T99" fmla="*/ 0 h 124"/>
                <a:gd name="T100" fmla="*/ 61 w 94"/>
                <a:gd name="T101" fmla="*/ 2 h 124"/>
                <a:gd name="T102" fmla="*/ 73 w 94"/>
                <a:gd name="T103" fmla="*/ 8 h 124"/>
                <a:gd name="T104" fmla="*/ 82 w 94"/>
                <a:gd name="T105" fmla="*/ 17 h 124"/>
                <a:gd name="T106" fmla="*/ 89 w 94"/>
                <a:gd name="T107" fmla="*/ 30 h 124"/>
                <a:gd name="T108" fmla="*/ 93 w 94"/>
                <a:gd name="T109" fmla="*/ 46 h 124"/>
                <a:gd name="T110" fmla="*/ 94 w 94"/>
                <a:gd name="T111" fmla="*/ 66 h 124"/>
                <a:gd name="T112" fmla="*/ 94 w 94"/>
                <a:gd name="T113" fmla="*/ 73 h 124"/>
                <a:gd name="T114" fmla="*/ 31 w 94"/>
                <a:gd name="T115" fmla="*/ 73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94" h="124">
                  <a:moveTo>
                    <a:pt x="65" y="52"/>
                  </a:moveTo>
                  <a:lnTo>
                    <a:pt x="65" y="45"/>
                  </a:lnTo>
                  <a:lnTo>
                    <a:pt x="64" y="38"/>
                  </a:lnTo>
                  <a:lnTo>
                    <a:pt x="60" y="31"/>
                  </a:lnTo>
                  <a:lnTo>
                    <a:pt x="59" y="30"/>
                  </a:lnTo>
                  <a:lnTo>
                    <a:pt x="58" y="28"/>
                  </a:lnTo>
                  <a:lnTo>
                    <a:pt x="51" y="26"/>
                  </a:lnTo>
                  <a:lnTo>
                    <a:pt x="44" y="26"/>
                  </a:lnTo>
                  <a:lnTo>
                    <a:pt x="42" y="27"/>
                  </a:lnTo>
                  <a:lnTo>
                    <a:pt x="40" y="29"/>
                  </a:lnTo>
                  <a:lnTo>
                    <a:pt x="39" y="31"/>
                  </a:lnTo>
                  <a:lnTo>
                    <a:pt x="36" y="35"/>
                  </a:lnTo>
                  <a:lnTo>
                    <a:pt x="34" y="37"/>
                  </a:lnTo>
                  <a:lnTo>
                    <a:pt x="32" y="40"/>
                  </a:lnTo>
                  <a:lnTo>
                    <a:pt x="31" y="44"/>
                  </a:lnTo>
                  <a:lnTo>
                    <a:pt x="31" y="52"/>
                  </a:lnTo>
                  <a:lnTo>
                    <a:pt x="65" y="52"/>
                  </a:lnTo>
                  <a:close/>
                  <a:moveTo>
                    <a:pt x="31" y="73"/>
                  </a:moveTo>
                  <a:lnTo>
                    <a:pt x="32" y="81"/>
                  </a:lnTo>
                  <a:lnTo>
                    <a:pt x="34" y="88"/>
                  </a:lnTo>
                  <a:lnTo>
                    <a:pt x="36" y="93"/>
                  </a:lnTo>
                  <a:lnTo>
                    <a:pt x="39" y="96"/>
                  </a:lnTo>
                  <a:lnTo>
                    <a:pt x="41" y="98"/>
                  </a:lnTo>
                  <a:lnTo>
                    <a:pt x="44" y="101"/>
                  </a:lnTo>
                  <a:lnTo>
                    <a:pt x="51" y="101"/>
                  </a:lnTo>
                  <a:lnTo>
                    <a:pt x="54" y="100"/>
                  </a:lnTo>
                  <a:lnTo>
                    <a:pt x="56" y="98"/>
                  </a:lnTo>
                  <a:lnTo>
                    <a:pt x="60" y="95"/>
                  </a:lnTo>
                  <a:lnTo>
                    <a:pt x="60" y="94"/>
                  </a:lnTo>
                  <a:lnTo>
                    <a:pt x="61" y="93"/>
                  </a:lnTo>
                  <a:lnTo>
                    <a:pt x="63" y="88"/>
                  </a:lnTo>
                  <a:lnTo>
                    <a:pt x="65" y="86"/>
                  </a:lnTo>
                  <a:lnTo>
                    <a:pt x="94" y="86"/>
                  </a:lnTo>
                  <a:lnTo>
                    <a:pt x="88" y="103"/>
                  </a:lnTo>
                  <a:lnTo>
                    <a:pt x="77" y="115"/>
                  </a:lnTo>
                  <a:lnTo>
                    <a:pt x="68" y="120"/>
                  </a:lnTo>
                  <a:lnTo>
                    <a:pt x="59" y="123"/>
                  </a:lnTo>
                  <a:lnTo>
                    <a:pt x="48" y="124"/>
                  </a:lnTo>
                  <a:lnTo>
                    <a:pt x="34" y="122"/>
                  </a:lnTo>
                  <a:lnTo>
                    <a:pt x="21" y="116"/>
                  </a:lnTo>
                  <a:lnTo>
                    <a:pt x="11" y="107"/>
                  </a:lnTo>
                  <a:lnTo>
                    <a:pt x="4" y="94"/>
                  </a:lnTo>
                  <a:lnTo>
                    <a:pt x="1" y="79"/>
                  </a:lnTo>
                  <a:lnTo>
                    <a:pt x="0" y="64"/>
                  </a:lnTo>
                  <a:lnTo>
                    <a:pt x="1" y="46"/>
                  </a:lnTo>
                  <a:lnTo>
                    <a:pt x="4" y="30"/>
                  </a:lnTo>
                  <a:lnTo>
                    <a:pt x="11" y="17"/>
                  </a:lnTo>
                  <a:lnTo>
                    <a:pt x="21" y="8"/>
                  </a:lnTo>
                  <a:lnTo>
                    <a:pt x="34" y="2"/>
                  </a:lnTo>
                  <a:lnTo>
                    <a:pt x="48" y="0"/>
                  </a:lnTo>
                  <a:lnTo>
                    <a:pt x="61" y="2"/>
                  </a:lnTo>
                  <a:lnTo>
                    <a:pt x="73" y="8"/>
                  </a:lnTo>
                  <a:lnTo>
                    <a:pt x="82" y="17"/>
                  </a:lnTo>
                  <a:lnTo>
                    <a:pt x="89" y="30"/>
                  </a:lnTo>
                  <a:lnTo>
                    <a:pt x="93" y="46"/>
                  </a:lnTo>
                  <a:lnTo>
                    <a:pt x="94" y="66"/>
                  </a:lnTo>
                  <a:lnTo>
                    <a:pt x="94" y="73"/>
                  </a:lnTo>
                  <a:lnTo>
                    <a:pt x="31" y="7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40" name="Freeform 40"/>
            <p:cNvSpPr>
              <a:spLocks noEditPoints="1"/>
            </p:cNvSpPr>
            <p:nvPr/>
          </p:nvSpPr>
          <p:spPr bwMode="auto">
            <a:xfrm>
              <a:off x="1366" y="3961"/>
              <a:ext cx="7" cy="34"/>
            </a:xfrm>
            <a:custGeom>
              <a:avLst/>
              <a:gdLst>
                <a:gd name="T0" fmla="*/ 0 w 37"/>
                <a:gd name="T1" fmla="*/ 20 h 170"/>
                <a:gd name="T2" fmla="*/ 0 w 37"/>
                <a:gd name="T3" fmla="*/ 17 h 170"/>
                <a:gd name="T4" fmla="*/ 1 w 37"/>
                <a:gd name="T5" fmla="*/ 14 h 170"/>
                <a:gd name="T6" fmla="*/ 3 w 37"/>
                <a:gd name="T7" fmla="*/ 9 h 170"/>
                <a:gd name="T8" fmla="*/ 5 w 37"/>
                <a:gd name="T9" fmla="*/ 6 h 170"/>
                <a:gd name="T10" fmla="*/ 8 w 37"/>
                <a:gd name="T11" fmla="*/ 4 h 170"/>
                <a:gd name="T12" fmla="*/ 11 w 37"/>
                <a:gd name="T13" fmla="*/ 2 h 170"/>
                <a:gd name="T14" fmla="*/ 20 w 37"/>
                <a:gd name="T15" fmla="*/ 0 h 170"/>
                <a:gd name="T16" fmla="*/ 23 w 37"/>
                <a:gd name="T17" fmla="*/ 0 h 170"/>
                <a:gd name="T18" fmla="*/ 28 w 37"/>
                <a:gd name="T19" fmla="*/ 2 h 170"/>
                <a:gd name="T20" fmla="*/ 31 w 37"/>
                <a:gd name="T21" fmla="*/ 5 h 170"/>
                <a:gd name="T22" fmla="*/ 34 w 37"/>
                <a:gd name="T23" fmla="*/ 6 h 170"/>
                <a:gd name="T24" fmla="*/ 36 w 37"/>
                <a:gd name="T25" fmla="*/ 9 h 170"/>
                <a:gd name="T26" fmla="*/ 37 w 37"/>
                <a:gd name="T27" fmla="*/ 14 h 170"/>
                <a:gd name="T28" fmla="*/ 37 w 37"/>
                <a:gd name="T29" fmla="*/ 28 h 170"/>
                <a:gd name="T30" fmla="*/ 34 w 37"/>
                <a:gd name="T31" fmla="*/ 35 h 170"/>
                <a:gd name="T32" fmla="*/ 28 w 37"/>
                <a:gd name="T33" fmla="*/ 37 h 170"/>
                <a:gd name="T34" fmla="*/ 26 w 37"/>
                <a:gd name="T35" fmla="*/ 38 h 170"/>
                <a:gd name="T36" fmla="*/ 13 w 37"/>
                <a:gd name="T37" fmla="*/ 38 h 170"/>
                <a:gd name="T38" fmla="*/ 10 w 37"/>
                <a:gd name="T39" fmla="*/ 37 h 170"/>
                <a:gd name="T40" fmla="*/ 5 w 37"/>
                <a:gd name="T41" fmla="*/ 35 h 170"/>
                <a:gd name="T42" fmla="*/ 1 w 37"/>
                <a:gd name="T43" fmla="*/ 28 h 170"/>
                <a:gd name="T44" fmla="*/ 0 w 37"/>
                <a:gd name="T45" fmla="*/ 24 h 170"/>
                <a:gd name="T46" fmla="*/ 0 w 37"/>
                <a:gd name="T47" fmla="*/ 20 h 170"/>
                <a:gd name="T48" fmla="*/ 2 w 37"/>
                <a:gd name="T49" fmla="*/ 170 h 170"/>
                <a:gd name="T50" fmla="*/ 2 w 37"/>
                <a:gd name="T51" fmla="*/ 53 h 170"/>
                <a:gd name="T52" fmla="*/ 37 w 37"/>
                <a:gd name="T53" fmla="*/ 53 h 170"/>
                <a:gd name="T54" fmla="*/ 37 w 37"/>
                <a:gd name="T55" fmla="*/ 170 h 170"/>
                <a:gd name="T56" fmla="*/ 2 w 37"/>
                <a:gd name="T57" fmla="*/ 17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7" h="170">
                  <a:moveTo>
                    <a:pt x="0" y="20"/>
                  </a:moveTo>
                  <a:lnTo>
                    <a:pt x="0" y="17"/>
                  </a:lnTo>
                  <a:lnTo>
                    <a:pt x="1" y="14"/>
                  </a:lnTo>
                  <a:lnTo>
                    <a:pt x="3" y="9"/>
                  </a:lnTo>
                  <a:lnTo>
                    <a:pt x="5" y="6"/>
                  </a:lnTo>
                  <a:lnTo>
                    <a:pt x="8" y="4"/>
                  </a:lnTo>
                  <a:lnTo>
                    <a:pt x="11" y="2"/>
                  </a:lnTo>
                  <a:lnTo>
                    <a:pt x="20" y="0"/>
                  </a:lnTo>
                  <a:lnTo>
                    <a:pt x="23" y="0"/>
                  </a:lnTo>
                  <a:lnTo>
                    <a:pt x="28" y="2"/>
                  </a:lnTo>
                  <a:lnTo>
                    <a:pt x="31" y="5"/>
                  </a:lnTo>
                  <a:lnTo>
                    <a:pt x="34" y="6"/>
                  </a:lnTo>
                  <a:lnTo>
                    <a:pt x="36" y="9"/>
                  </a:lnTo>
                  <a:lnTo>
                    <a:pt x="37" y="14"/>
                  </a:lnTo>
                  <a:lnTo>
                    <a:pt x="37" y="28"/>
                  </a:lnTo>
                  <a:lnTo>
                    <a:pt x="34" y="35"/>
                  </a:lnTo>
                  <a:lnTo>
                    <a:pt x="28" y="37"/>
                  </a:lnTo>
                  <a:lnTo>
                    <a:pt x="26" y="38"/>
                  </a:lnTo>
                  <a:lnTo>
                    <a:pt x="13" y="38"/>
                  </a:lnTo>
                  <a:lnTo>
                    <a:pt x="10" y="37"/>
                  </a:lnTo>
                  <a:lnTo>
                    <a:pt x="5" y="35"/>
                  </a:lnTo>
                  <a:lnTo>
                    <a:pt x="1" y="28"/>
                  </a:lnTo>
                  <a:lnTo>
                    <a:pt x="0" y="24"/>
                  </a:lnTo>
                  <a:lnTo>
                    <a:pt x="0" y="20"/>
                  </a:lnTo>
                  <a:close/>
                  <a:moveTo>
                    <a:pt x="2" y="170"/>
                  </a:moveTo>
                  <a:lnTo>
                    <a:pt x="2" y="53"/>
                  </a:lnTo>
                  <a:lnTo>
                    <a:pt x="37" y="53"/>
                  </a:lnTo>
                  <a:lnTo>
                    <a:pt x="37" y="170"/>
                  </a:lnTo>
                  <a:lnTo>
                    <a:pt x="2" y="17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41" name="Freeform 41"/>
            <p:cNvSpPr>
              <a:spLocks/>
            </p:cNvSpPr>
            <p:nvPr/>
          </p:nvSpPr>
          <p:spPr bwMode="auto">
            <a:xfrm>
              <a:off x="1378" y="3971"/>
              <a:ext cx="11" cy="24"/>
            </a:xfrm>
            <a:custGeom>
              <a:avLst/>
              <a:gdLst>
                <a:gd name="T0" fmla="*/ 0 w 58"/>
                <a:gd name="T1" fmla="*/ 121 h 121"/>
                <a:gd name="T2" fmla="*/ 0 w 58"/>
                <a:gd name="T3" fmla="*/ 4 h 121"/>
                <a:gd name="T4" fmla="*/ 31 w 58"/>
                <a:gd name="T5" fmla="*/ 4 h 121"/>
                <a:gd name="T6" fmla="*/ 31 w 58"/>
                <a:gd name="T7" fmla="*/ 24 h 121"/>
                <a:gd name="T8" fmla="*/ 36 w 58"/>
                <a:gd name="T9" fmla="*/ 15 h 121"/>
                <a:gd name="T10" fmla="*/ 44 w 58"/>
                <a:gd name="T11" fmla="*/ 6 h 121"/>
                <a:gd name="T12" fmla="*/ 46 w 58"/>
                <a:gd name="T13" fmla="*/ 4 h 121"/>
                <a:gd name="T14" fmla="*/ 49 w 58"/>
                <a:gd name="T15" fmla="*/ 2 h 121"/>
                <a:gd name="T16" fmla="*/ 58 w 58"/>
                <a:gd name="T17" fmla="*/ 0 h 121"/>
                <a:gd name="T18" fmla="*/ 58 w 58"/>
                <a:gd name="T19" fmla="*/ 31 h 121"/>
                <a:gd name="T20" fmla="*/ 55 w 58"/>
                <a:gd name="T21" fmla="*/ 31 h 121"/>
                <a:gd name="T22" fmla="*/ 47 w 58"/>
                <a:gd name="T23" fmla="*/ 33 h 121"/>
                <a:gd name="T24" fmla="*/ 41 w 58"/>
                <a:gd name="T25" fmla="*/ 35 h 121"/>
                <a:gd name="T26" fmla="*/ 37 w 58"/>
                <a:gd name="T27" fmla="*/ 38 h 121"/>
                <a:gd name="T28" fmla="*/ 36 w 58"/>
                <a:gd name="T29" fmla="*/ 45 h 121"/>
                <a:gd name="T30" fmla="*/ 35 w 58"/>
                <a:gd name="T31" fmla="*/ 54 h 121"/>
                <a:gd name="T32" fmla="*/ 35 w 58"/>
                <a:gd name="T33" fmla="*/ 121 h 121"/>
                <a:gd name="T34" fmla="*/ 0 w 58"/>
                <a:gd name="T35" fmla="*/ 12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121">
                  <a:moveTo>
                    <a:pt x="0" y="121"/>
                  </a:moveTo>
                  <a:lnTo>
                    <a:pt x="0" y="4"/>
                  </a:lnTo>
                  <a:lnTo>
                    <a:pt x="31" y="4"/>
                  </a:lnTo>
                  <a:lnTo>
                    <a:pt x="31" y="24"/>
                  </a:lnTo>
                  <a:lnTo>
                    <a:pt x="36" y="15"/>
                  </a:lnTo>
                  <a:lnTo>
                    <a:pt x="44" y="6"/>
                  </a:lnTo>
                  <a:lnTo>
                    <a:pt x="46" y="4"/>
                  </a:lnTo>
                  <a:lnTo>
                    <a:pt x="49" y="2"/>
                  </a:lnTo>
                  <a:lnTo>
                    <a:pt x="58" y="0"/>
                  </a:lnTo>
                  <a:lnTo>
                    <a:pt x="58" y="31"/>
                  </a:lnTo>
                  <a:lnTo>
                    <a:pt x="55" y="31"/>
                  </a:lnTo>
                  <a:lnTo>
                    <a:pt x="47" y="33"/>
                  </a:lnTo>
                  <a:lnTo>
                    <a:pt x="41" y="35"/>
                  </a:lnTo>
                  <a:lnTo>
                    <a:pt x="37" y="38"/>
                  </a:lnTo>
                  <a:lnTo>
                    <a:pt x="36" y="45"/>
                  </a:lnTo>
                  <a:lnTo>
                    <a:pt x="35" y="54"/>
                  </a:lnTo>
                  <a:lnTo>
                    <a:pt x="35" y="121"/>
                  </a:lnTo>
                  <a:lnTo>
                    <a:pt x="0" y="12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42" name="Freeform 42"/>
            <p:cNvSpPr>
              <a:spLocks noEditPoints="1"/>
            </p:cNvSpPr>
            <p:nvPr/>
          </p:nvSpPr>
          <p:spPr bwMode="auto">
            <a:xfrm>
              <a:off x="1391" y="3971"/>
              <a:ext cx="20" cy="25"/>
            </a:xfrm>
            <a:custGeom>
              <a:avLst/>
              <a:gdLst>
                <a:gd name="T0" fmla="*/ 49 w 98"/>
                <a:gd name="T1" fmla="*/ 95 h 124"/>
                <a:gd name="T2" fmla="*/ 52 w 98"/>
                <a:gd name="T3" fmla="*/ 95 h 124"/>
                <a:gd name="T4" fmla="*/ 56 w 98"/>
                <a:gd name="T5" fmla="*/ 94 h 124"/>
                <a:gd name="T6" fmla="*/ 59 w 98"/>
                <a:gd name="T7" fmla="*/ 92 h 124"/>
                <a:gd name="T8" fmla="*/ 61 w 98"/>
                <a:gd name="T9" fmla="*/ 89 h 124"/>
                <a:gd name="T10" fmla="*/ 64 w 98"/>
                <a:gd name="T11" fmla="*/ 86 h 124"/>
                <a:gd name="T12" fmla="*/ 67 w 98"/>
                <a:gd name="T13" fmla="*/ 76 h 124"/>
                <a:gd name="T14" fmla="*/ 67 w 98"/>
                <a:gd name="T15" fmla="*/ 48 h 124"/>
                <a:gd name="T16" fmla="*/ 64 w 98"/>
                <a:gd name="T17" fmla="*/ 38 h 124"/>
                <a:gd name="T18" fmla="*/ 61 w 98"/>
                <a:gd name="T19" fmla="*/ 35 h 124"/>
                <a:gd name="T20" fmla="*/ 59 w 98"/>
                <a:gd name="T21" fmla="*/ 33 h 124"/>
                <a:gd name="T22" fmla="*/ 56 w 98"/>
                <a:gd name="T23" fmla="*/ 30 h 124"/>
                <a:gd name="T24" fmla="*/ 52 w 98"/>
                <a:gd name="T25" fmla="*/ 29 h 124"/>
                <a:gd name="T26" fmla="*/ 46 w 98"/>
                <a:gd name="T27" fmla="*/ 29 h 124"/>
                <a:gd name="T28" fmla="*/ 42 w 98"/>
                <a:gd name="T29" fmla="*/ 30 h 124"/>
                <a:gd name="T30" fmla="*/ 39 w 98"/>
                <a:gd name="T31" fmla="*/ 33 h 124"/>
                <a:gd name="T32" fmla="*/ 37 w 98"/>
                <a:gd name="T33" fmla="*/ 35 h 124"/>
                <a:gd name="T34" fmla="*/ 34 w 98"/>
                <a:gd name="T35" fmla="*/ 38 h 124"/>
                <a:gd name="T36" fmla="*/ 32 w 98"/>
                <a:gd name="T37" fmla="*/ 48 h 124"/>
                <a:gd name="T38" fmla="*/ 32 w 98"/>
                <a:gd name="T39" fmla="*/ 76 h 124"/>
                <a:gd name="T40" fmla="*/ 34 w 98"/>
                <a:gd name="T41" fmla="*/ 86 h 124"/>
                <a:gd name="T42" fmla="*/ 37 w 98"/>
                <a:gd name="T43" fmla="*/ 89 h 124"/>
                <a:gd name="T44" fmla="*/ 39 w 98"/>
                <a:gd name="T45" fmla="*/ 92 h 124"/>
                <a:gd name="T46" fmla="*/ 42 w 98"/>
                <a:gd name="T47" fmla="*/ 94 h 124"/>
                <a:gd name="T48" fmla="*/ 46 w 98"/>
                <a:gd name="T49" fmla="*/ 95 h 124"/>
                <a:gd name="T50" fmla="*/ 49 w 98"/>
                <a:gd name="T51" fmla="*/ 95 h 124"/>
                <a:gd name="T52" fmla="*/ 98 w 98"/>
                <a:gd name="T53" fmla="*/ 64 h 124"/>
                <a:gd name="T54" fmla="*/ 97 w 98"/>
                <a:gd name="T55" fmla="*/ 79 h 124"/>
                <a:gd name="T56" fmla="*/ 93 w 98"/>
                <a:gd name="T57" fmla="*/ 94 h 124"/>
                <a:gd name="T58" fmla="*/ 84 w 98"/>
                <a:gd name="T59" fmla="*/ 107 h 124"/>
                <a:gd name="T60" fmla="*/ 74 w 98"/>
                <a:gd name="T61" fmla="*/ 116 h 124"/>
                <a:gd name="T62" fmla="*/ 62 w 98"/>
                <a:gd name="T63" fmla="*/ 122 h 124"/>
                <a:gd name="T64" fmla="*/ 49 w 98"/>
                <a:gd name="T65" fmla="*/ 124 h 124"/>
                <a:gd name="T66" fmla="*/ 36 w 98"/>
                <a:gd name="T67" fmla="*/ 122 h 124"/>
                <a:gd name="T68" fmla="*/ 23 w 98"/>
                <a:gd name="T69" fmla="*/ 116 h 124"/>
                <a:gd name="T70" fmla="*/ 12 w 98"/>
                <a:gd name="T71" fmla="*/ 107 h 124"/>
                <a:gd name="T72" fmla="*/ 5 w 98"/>
                <a:gd name="T73" fmla="*/ 94 h 124"/>
                <a:gd name="T74" fmla="*/ 1 w 98"/>
                <a:gd name="T75" fmla="*/ 79 h 124"/>
                <a:gd name="T76" fmla="*/ 0 w 98"/>
                <a:gd name="T77" fmla="*/ 64 h 124"/>
                <a:gd name="T78" fmla="*/ 1 w 98"/>
                <a:gd name="T79" fmla="*/ 46 h 124"/>
                <a:gd name="T80" fmla="*/ 5 w 98"/>
                <a:gd name="T81" fmla="*/ 30 h 124"/>
                <a:gd name="T82" fmla="*/ 12 w 98"/>
                <a:gd name="T83" fmla="*/ 17 h 124"/>
                <a:gd name="T84" fmla="*/ 23 w 98"/>
                <a:gd name="T85" fmla="*/ 8 h 124"/>
                <a:gd name="T86" fmla="*/ 36 w 98"/>
                <a:gd name="T87" fmla="*/ 2 h 124"/>
                <a:gd name="T88" fmla="*/ 49 w 98"/>
                <a:gd name="T89" fmla="*/ 0 h 124"/>
                <a:gd name="T90" fmla="*/ 62 w 98"/>
                <a:gd name="T91" fmla="*/ 2 h 124"/>
                <a:gd name="T92" fmla="*/ 75 w 98"/>
                <a:gd name="T93" fmla="*/ 8 h 124"/>
                <a:gd name="T94" fmla="*/ 87 w 98"/>
                <a:gd name="T95" fmla="*/ 17 h 124"/>
                <a:gd name="T96" fmla="*/ 94 w 98"/>
                <a:gd name="T97" fmla="*/ 30 h 124"/>
                <a:gd name="T98" fmla="*/ 97 w 98"/>
                <a:gd name="T99" fmla="*/ 46 h 124"/>
                <a:gd name="T100" fmla="*/ 98 w 98"/>
                <a:gd name="T101" fmla="*/ 6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8" h="124">
                  <a:moveTo>
                    <a:pt x="49" y="95"/>
                  </a:moveTo>
                  <a:lnTo>
                    <a:pt x="52" y="95"/>
                  </a:lnTo>
                  <a:lnTo>
                    <a:pt x="56" y="94"/>
                  </a:lnTo>
                  <a:lnTo>
                    <a:pt x="59" y="92"/>
                  </a:lnTo>
                  <a:lnTo>
                    <a:pt x="61" y="89"/>
                  </a:lnTo>
                  <a:lnTo>
                    <a:pt x="64" y="86"/>
                  </a:lnTo>
                  <a:lnTo>
                    <a:pt x="67" y="76"/>
                  </a:lnTo>
                  <a:lnTo>
                    <a:pt x="67" y="48"/>
                  </a:lnTo>
                  <a:lnTo>
                    <a:pt x="64" y="38"/>
                  </a:lnTo>
                  <a:lnTo>
                    <a:pt x="61" y="35"/>
                  </a:lnTo>
                  <a:lnTo>
                    <a:pt x="59" y="33"/>
                  </a:lnTo>
                  <a:lnTo>
                    <a:pt x="56" y="30"/>
                  </a:lnTo>
                  <a:lnTo>
                    <a:pt x="52" y="29"/>
                  </a:lnTo>
                  <a:lnTo>
                    <a:pt x="46" y="29"/>
                  </a:lnTo>
                  <a:lnTo>
                    <a:pt x="42" y="30"/>
                  </a:lnTo>
                  <a:lnTo>
                    <a:pt x="39" y="33"/>
                  </a:lnTo>
                  <a:lnTo>
                    <a:pt x="37" y="35"/>
                  </a:lnTo>
                  <a:lnTo>
                    <a:pt x="34" y="38"/>
                  </a:lnTo>
                  <a:lnTo>
                    <a:pt x="32" y="48"/>
                  </a:lnTo>
                  <a:lnTo>
                    <a:pt x="32" y="76"/>
                  </a:lnTo>
                  <a:lnTo>
                    <a:pt x="34" y="86"/>
                  </a:lnTo>
                  <a:lnTo>
                    <a:pt x="37" y="89"/>
                  </a:lnTo>
                  <a:lnTo>
                    <a:pt x="39" y="92"/>
                  </a:lnTo>
                  <a:lnTo>
                    <a:pt x="42" y="94"/>
                  </a:lnTo>
                  <a:lnTo>
                    <a:pt x="46" y="95"/>
                  </a:lnTo>
                  <a:lnTo>
                    <a:pt x="49" y="95"/>
                  </a:lnTo>
                  <a:close/>
                  <a:moveTo>
                    <a:pt x="98" y="64"/>
                  </a:moveTo>
                  <a:lnTo>
                    <a:pt x="97" y="79"/>
                  </a:lnTo>
                  <a:lnTo>
                    <a:pt x="93" y="94"/>
                  </a:lnTo>
                  <a:lnTo>
                    <a:pt x="84" y="107"/>
                  </a:lnTo>
                  <a:lnTo>
                    <a:pt x="74" y="116"/>
                  </a:lnTo>
                  <a:lnTo>
                    <a:pt x="62" y="122"/>
                  </a:lnTo>
                  <a:lnTo>
                    <a:pt x="49" y="124"/>
                  </a:lnTo>
                  <a:lnTo>
                    <a:pt x="36" y="122"/>
                  </a:lnTo>
                  <a:lnTo>
                    <a:pt x="23" y="116"/>
                  </a:lnTo>
                  <a:lnTo>
                    <a:pt x="12" y="107"/>
                  </a:lnTo>
                  <a:lnTo>
                    <a:pt x="5" y="94"/>
                  </a:lnTo>
                  <a:lnTo>
                    <a:pt x="1" y="79"/>
                  </a:lnTo>
                  <a:lnTo>
                    <a:pt x="0" y="64"/>
                  </a:lnTo>
                  <a:lnTo>
                    <a:pt x="1" y="46"/>
                  </a:lnTo>
                  <a:lnTo>
                    <a:pt x="5" y="30"/>
                  </a:lnTo>
                  <a:lnTo>
                    <a:pt x="12" y="17"/>
                  </a:lnTo>
                  <a:lnTo>
                    <a:pt x="23" y="8"/>
                  </a:lnTo>
                  <a:lnTo>
                    <a:pt x="36" y="2"/>
                  </a:lnTo>
                  <a:lnTo>
                    <a:pt x="49" y="0"/>
                  </a:lnTo>
                  <a:lnTo>
                    <a:pt x="62" y="2"/>
                  </a:lnTo>
                  <a:lnTo>
                    <a:pt x="75" y="8"/>
                  </a:lnTo>
                  <a:lnTo>
                    <a:pt x="87" y="17"/>
                  </a:lnTo>
                  <a:lnTo>
                    <a:pt x="94" y="30"/>
                  </a:lnTo>
                  <a:lnTo>
                    <a:pt x="97" y="46"/>
                  </a:lnTo>
                  <a:lnTo>
                    <a:pt x="98" y="6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43" name="Freeform 43"/>
            <p:cNvSpPr>
              <a:spLocks/>
            </p:cNvSpPr>
            <p:nvPr/>
          </p:nvSpPr>
          <p:spPr bwMode="auto">
            <a:xfrm>
              <a:off x="1412" y="3988"/>
              <a:ext cx="11" cy="14"/>
            </a:xfrm>
            <a:custGeom>
              <a:avLst/>
              <a:gdLst>
                <a:gd name="T0" fmla="*/ 0 w 54"/>
                <a:gd name="T1" fmla="*/ 71 h 71"/>
                <a:gd name="T2" fmla="*/ 20 w 54"/>
                <a:gd name="T3" fmla="*/ 0 h 71"/>
                <a:gd name="T4" fmla="*/ 54 w 54"/>
                <a:gd name="T5" fmla="*/ 0 h 71"/>
                <a:gd name="T6" fmla="*/ 26 w 54"/>
                <a:gd name="T7" fmla="*/ 71 h 71"/>
                <a:gd name="T8" fmla="*/ 0 w 54"/>
                <a:gd name="T9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71">
                  <a:moveTo>
                    <a:pt x="0" y="71"/>
                  </a:moveTo>
                  <a:lnTo>
                    <a:pt x="20" y="0"/>
                  </a:lnTo>
                  <a:lnTo>
                    <a:pt x="54" y="0"/>
                  </a:lnTo>
                  <a:lnTo>
                    <a:pt x="26" y="71"/>
                  </a:lnTo>
                  <a:lnTo>
                    <a:pt x="0" y="7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44" name="Freeform 44"/>
            <p:cNvSpPr>
              <a:spLocks/>
            </p:cNvSpPr>
            <p:nvPr/>
          </p:nvSpPr>
          <p:spPr bwMode="auto">
            <a:xfrm>
              <a:off x="1435" y="3959"/>
              <a:ext cx="16" cy="37"/>
            </a:xfrm>
            <a:custGeom>
              <a:avLst/>
              <a:gdLst>
                <a:gd name="T0" fmla="*/ 2 w 82"/>
                <a:gd name="T1" fmla="*/ 136 h 182"/>
                <a:gd name="T2" fmla="*/ 11 w 82"/>
                <a:gd name="T3" fmla="*/ 144 h 182"/>
                <a:gd name="T4" fmla="*/ 20 w 82"/>
                <a:gd name="T5" fmla="*/ 146 h 182"/>
                <a:gd name="T6" fmla="*/ 35 w 82"/>
                <a:gd name="T7" fmla="*/ 147 h 182"/>
                <a:gd name="T8" fmla="*/ 44 w 82"/>
                <a:gd name="T9" fmla="*/ 142 h 182"/>
                <a:gd name="T10" fmla="*/ 48 w 82"/>
                <a:gd name="T11" fmla="*/ 135 h 182"/>
                <a:gd name="T12" fmla="*/ 45 w 82"/>
                <a:gd name="T13" fmla="*/ 124 h 182"/>
                <a:gd name="T14" fmla="*/ 34 w 82"/>
                <a:gd name="T15" fmla="*/ 110 h 182"/>
                <a:gd name="T16" fmla="*/ 31 w 82"/>
                <a:gd name="T17" fmla="*/ 106 h 182"/>
                <a:gd name="T18" fmla="*/ 28 w 82"/>
                <a:gd name="T19" fmla="*/ 104 h 182"/>
                <a:gd name="T20" fmla="*/ 10 w 82"/>
                <a:gd name="T21" fmla="*/ 87 h 182"/>
                <a:gd name="T22" fmla="*/ 1 w 82"/>
                <a:gd name="T23" fmla="*/ 66 h 182"/>
                <a:gd name="T24" fmla="*/ 1 w 82"/>
                <a:gd name="T25" fmla="*/ 38 h 182"/>
                <a:gd name="T26" fmla="*/ 11 w 82"/>
                <a:gd name="T27" fmla="*/ 15 h 182"/>
                <a:gd name="T28" fmla="*/ 32 w 82"/>
                <a:gd name="T29" fmla="*/ 2 h 182"/>
                <a:gd name="T30" fmla="*/ 53 w 82"/>
                <a:gd name="T31" fmla="*/ 0 h 182"/>
                <a:gd name="T32" fmla="*/ 60 w 82"/>
                <a:gd name="T33" fmla="*/ 4 h 182"/>
                <a:gd name="T34" fmla="*/ 77 w 82"/>
                <a:gd name="T35" fmla="*/ 9 h 182"/>
                <a:gd name="T36" fmla="*/ 71 w 82"/>
                <a:gd name="T37" fmla="*/ 38 h 182"/>
                <a:gd name="T38" fmla="*/ 63 w 82"/>
                <a:gd name="T39" fmla="*/ 36 h 182"/>
                <a:gd name="T40" fmla="*/ 55 w 82"/>
                <a:gd name="T41" fmla="*/ 33 h 182"/>
                <a:gd name="T42" fmla="*/ 45 w 82"/>
                <a:gd name="T43" fmla="*/ 34 h 182"/>
                <a:gd name="T44" fmla="*/ 35 w 82"/>
                <a:gd name="T45" fmla="*/ 43 h 182"/>
                <a:gd name="T46" fmla="*/ 34 w 82"/>
                <a:gd name="T47" fmla="*/ 53 h 182"/>
                <a:gd name="T48" fmla="*/ 40 w 82"/>
                <a:gd name="T49" fmla="*/ 64 h 182"/>
                <a:gd name="T50" fmla="*/ 47 w 82"/>
                <a:gd name="T51" fmla="*/ 74 h 182"/>
                <a:gd name="T52" fmla="*/ 67 w 82"/>
                <a:gd name="T53" fmla="*/ 89 h 182"/>
                <a:gd name="T54" fmla="*/ 77 w 82"/>
                <a:gd name="T55" fmla="*/ 104 h 182"/>
                <a:gd name="T56" fmla="*/ 82 w 82"/>
                <a:gd name="T57" fmla="*/ 131 h 182"/>
                <a:gd name="T58" fmla="*/ 78 w 82"/>
                <a:gd name="T59" fmla="*/ 158 h 182"/>
                <a:gd name="T60" fmla="*/ 59 w 82"/>
                <a:gd name="T61" fmla="*/ 175 h 182"/>
                <a:gd name="T62" fmla="*/ 34 w 82"/>
                <a:gd name="T63" fmla="*/ 182 h 182"/>
                <a:gd name="T64" fmla="*/ 16 w 82"/>
                <a:gd name="T65" fmla="*/ 179 h 182"/>
                <a:gd name="T66" fmla="*/ 9 w 82"/>
                <a:gd name="T67" fmla="*/ 178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2" h="182">
                  <a:moveTo>
                    <a:pt x="2" y="173"/>
                  </a:moveTo>
                  <a:lnTo>
                    <a:pt x="2" y="136"/>
                  </a:lnTo>
                  <a:lnTo>
                    <a:pt x="7" y="142"/>
                  </a:lnTo>
                  <a:lnTo>
                    <a:pt x="11" y="144"/>
                  </a:lnTo>
                  <a:lnTo>
                    <a:pt x="13" y="144"/>
                  </a:lnTo>
                  <a:lnTo>
                    <a:pt x="20" y="146"/>
                  </a:lnTo>
                  <a:lnTo>
                    <a:pt x="22" y="147"/>
                  </a:lnTo>
                  <a:lnTo>
                    <a:pt x="35" y="147"/>
                  </a:lnTo>
                  <a:lnTo>
                    <a:pt x="42" y="144"/>
                  </a:lnTo>
                  <a:lnTo>
                    <a:pt x="44" y="142"/>
                  </a:lnTo>
                  <a:lnTo>
                    <a:pt x="47" y="139"/>
                  </a:lnTo>
                  <a:lnTo>
                    <a:pt x="48" y="135"/>
                  </a:lnTo>
                  <a:lnTo>
                    <a:pt x="48" y="131"/>
                  </a:lnTo>
                  <a:lnTo>
                    <a:pt x="45" y="124"/>
                  </a:lnTo>
                  <a:lnTo>
                    <a:pt x="41" y="116"/>
                  </a:lnTo>
                  <a:lnTo>
                    <a:pt x="34" y="110"/>
                  </a:lnTo>
                  <a:lnTo>
                    <a:pt x="32" y="108"/>
                  </a:lnTo>
                  <a:lnTo>
                    <a:pt x="31" y="106"/>
                  </a:lnTo>
                  <a:lnTo>
                    <a:pt x="29" y="105"/>
                  </a:lnTo>
                  <a:lnTo>
                    <a:pt x="28" y="104"/>
                  </a:lnTo>
                  <a:lnTo>
                    <a:pt x="18" y="96"/>
                  </a:lnTo>
                  <a:lnTo>
                    <a:pt x="10" y="87"/>
                  </a:lnTo>
                  <a:lnTo>
                    <a:pt x="5" y="78"/>
                  </a:lnTo>
                  <a:lnTo>
                    <a:pt x="1" y="66"/>
                  </a:lnTo>
                  <a:lnTo>
                    <a:pt x="0" y="53"/>
                  </a:lnTo>
                  <a:lnTo>
                    <a:pt x="1" y="38"/>
                  </a:lnTo>
                  <a:lnTo>
                    <a:pt x="4" y="25"/>
                  </a:lnTo>
                  <a:lnTo>
                    <a:pt x="11" y="15"/>
                  </a:lnTo>
                  <a:lnTo>
                    <a:pt x="21" y="7"/>
                  </a:lnTo>
                  <a:lnTo>
                    <a:pt x="32" y="2"/>
                  </a:lnTo>
                  <a:lnTo>
                    <a:pt x="45" y="0"/>
                  </a:lnTo>
                  <a:lnTo>
                    <a:pt x="53" y="0"/>
                  </a:lnTo>
                  <a:lnTo>
                    <a:pt x="57" y="1"/>
                  </a:lnTo>
                  <a:lnTo>
                    <a:pt x="60" y="4"/>
                  </a:lnTo>
                  <a:lnTo>
                    <a:pt x="71" y="6"/>
                  </a:lnTo>
                  <a:lnTo>
                    <a:pt x="77" y="9"/>
                  </a:lnTo>
                  <a:lnTo>
                    <a:pt x="77" y="40"/>
                  </a:lnTo>
                  <a:lnTo>
                    <a:pt x="71" y="38"/>
                  </a:lnTo>
                  <a:lnTo>
                    <a:pt x="68" y="37"/>
                  </a:lnTo>
                  <a:lnTo>
                    <a:pt x="63" y="36"/>
                  </a:lnTo>
                  <a:lnTo>
                    <a:pt x="60" y="35"/>
                  </a:lnTo>
                  <a:lnTo>
                    <a:pt x="55" y="33"/>
                  </a:lnTo>
                  <a:lnTo>
                    <a:pt x="48" y="33"/>
                  </a:lnTo>
                  <a:lnTo>
                    <a:pt x="45" y="34"/>
                  </a:lnTo>
                  <a:lnTo>
                    <a:pt x="42" y="36"/>
                  </a:lnTo>
                  <a:lnTo>
                    <a:pt x="35" y="43"/>
                  </a:lnTo>
                  <a:lnTo>
                    <a:pt x="34" y="46"/>
                  </a:lnTo>
                  <a:lnTo>
                    <a:pt x="34" y="53"/>
                  </a:lnTo>
                  <a:lnTo>
                    <a:pt x="35" y="57"/>
                  </a:lnTo>
                  <a:lnTo>
                    <a:pt x="40" y="64"/>
                  </a:lnTo>
                  <a:lnTo>
                    <a:pt x="42" y="68"/>
                  </a:lnTo>
                  <a:lnTo>
                    <a:pt x="47" y="74"/>
                  </a:lnTo>
                  <a:lnTo>
                    <a:pt x="54" y="82"/>
                  </a:lnTo>
                  <a:lnTo>
                    <a:pt x="67" y="89"/>
                  </a:lnTo>
                  <a:lnTo>
                    <a:pt x="73" y="97"/>
                  </a:lnTo>
                  <a:lnTo>
                    <a:pt x="77" y="104"/>
                  </a:lnTo>
                  <a:lnTo>
                    <a:pt x="81" y="117"/>
                  </a:lnTo>
                  <a:lnTo>
                    <a:pt x="82" y="131"/>
                  </a:lnTo>
                  <a:lnTo>
                    <a:pt x="81" y="145"/>
                  </a:lnTo>
                  <a:lnTo>
                    <a:pt x="78" y="158"/>
                  </a:lnTo>
                  <a:lnTo>
                    <a:pt x="69" y="168"/>
                  </a:lnTo>
                  <a:lnTo>
                    <a:pt x="59" y="175"/>
                  </a:lnTo>
                  <a:lnTo>
                    <a:pt x="48" y="180"/>
                  </a:lnTo>
                  <a:lnTo>
                    <a:pt x="34" y="182"/>
                  </a:lnTo>
                  <a:lnTo>
                    <a:pt x="24" y="182"/>
                  </a:lnTo>
                  <a:lnTo>
                    <a:pt x="16" y="179"/>
                  </a:lnTo>
                  <a:lnTo>
                    <a:pt x="12" y="179"/>
                  </a:lnTo>
                  <a:lnTo>
                    <a:pt x="9" y="178"/>
                  </a:lnTo>
                  <a:lnTo>
                    <a:pt x="2" y="17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45" name="Freeform 45"/>
            <p:cNvSpPr>
              <a:spLocks noEditPoints="1"/>
            </p:cNvSpPr>
            <p:nvPr/>
          </p:nvSpPr>
          <p:spPr bwMode="auto">
            <a:xfrm>
              <a:off x="1453" y="3960"/>
              <a:ext cx="23" cy="35"/>
            </a:xfrm>
            <a:custGeom>
              <a:avLst/>
              <a:gdLst>
                <a:gd name="T0" fmla="*/ 46 w 115"/>
                <a:gd name="T1" fmla="*/ 118 h 175"/>
                <a:gd name="T2" fmla="*/ 69 w 115"/>
                <a:gd name="T3" fmla="*/ 118 h 175"/>
                <a:gd name="T4" fmla="*/ 62 w 115"/>
                <a:gd name="T5" fmla="*/ 80 h 175"/>
                <a:gd name="T6" fmla="*/ 60 w 115"/>
                <a:gd name="T7" fmla="*/ 59 h 175"/>
                <a:gd name="T8" fmla="*/ 57 w 115"/>
                <a:gd name="T9" fmla="*/ 36 h 175"/>
                <a:gd name="T10" fmla="*/ 56 w 115"/>
                <a:gd name="T11" fmla="*/ 56 h 175"/>
                <a:gd name="T12" fmla="*/ 51 w 115"/>
                <a:gd name="T13" fmla="*/ 78 h 175"/>
                <a:gd name="T14" fmla="*/ 50 w 115"/>
                <a:gd name="T15" fmla="*/ 97 h 175"/>
                <a:gd name="T16" fmla="*/ 46 w 115"/>
                <a:gd name="T17" fmla="*/ 118 h 175"/>
                <a:gd name="T18" fmla="*/ 0 w 115"/>
                <a:gd name="T19" fmla="*/ 175 h 175"/>
                <a:gd name="T20" fmla="*/ 40 w 115"/>
                <a:gd name="T21" fmla="*/ 0 h 175"/>
                <a:gd name="T22" fmla="*/ 77 w 115"/>
                <a:gd name="T23" fmla="*/ 0 h 175"/>
                <a:gd name="T24" fmla="*/ 115 w 115"/>
                <a:gd name="T25" fmla="*/ 175 h 175"/>
                <a:gd name="T26" fmla="*/ 80 w 115"/>
                <a:gd name="T27" fmla="*/ 175 h 175"/>
                <a:gd name="T28" fmla="*/ 75 w 115"/>
                <a:gd name="T29" fmla="*/ 147 h 175"/>
                <a:gd name="T30" fmla="*/ 40 w 115"/>
                <a:gd name="T31" fmla="*/ 147 h 175"/>
                <a:gd name="T32" fmla="*/ 34 w 115"/>
                <a:gd name="T33" fmla="*/ 175 h 175"/>
                <a:gd name="T34" fmla="*/ 0 w 115"/>
                <a:gd name="T35" fmla="*/ 175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5" h="175">
                  <a:moveTo>
                    <a:pt x="46" y="118"/>
                  </a:moveTo>
                  <a:lnTo>
                    <a:pt x="69" y="118"/>
                  </a:lnTo>
                  <a:lnTo>
                    <a:pt x="62" y="80"/>
                  </a:lnTo>
                  <a:lnTo>
                    <a:pt x="60" y="59"/>
                  </a:lnTo>
                  <a:lnTo>
                    <a:pt x="57" y="36"/>
                  </a:lnTo>
                  <a:lnTo>
                    <a:pt x="56" y="56"/>
                  </a:lnTo>
                  <a:lnTo>
                    <a:pt x="51" y="78"/>
                  </a:lnTo>
                  <a:lnTo>
                    <a:pt x="50" y="97"/>
                  </a:lnTo>
                  <a:lnTo>
                    <a:pt x="46" y="118"/>
                  </a:lnTo>
                  <a:close/>
                  <a:moveTo>
                    <a:pt x="0" y="175"/>
                  </a:moveTo>
                  <a:lnTo>
                    <a:pt x="40" y="0"/>
                  </a:lnTo>
                  <a:lnTo>
                    <a:pt x="77" y="0"/>
                  </a:lnTo>
                  <a:lnTo>
                    <a:pt x="115" y="175"/>
                  </a:lnTo>
                  <a:lnTo>
                    <a:pt x="80" y="175"/>
                  </a:lnTo>
                  <a:lnTo>
                    <a:pt x="75" y="147"/>
                  </a:lnTo>
                  <a:lnTo>
                    <a:pt x="40" y="147"/>
                  </a:lnTo>
                  <a:lnTo>
                    <a:pt x="34" y="175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-9272"/>
            <a:ext cx="10972800" cy="980872"/>
          </a:xfrm>
        </p:spPr>
        <p:txBody>
          <a:bodyPr>
            <a:normAutofit/>
          </a:bodyPr>
          <a:lstStyle>
            <a:lvl1pPr marL="0" algn="l" defTabSz="914400" rtl="0" eaLnBrk="1" latinLnBrk="0" hangingPunct="1">
              <a:defRPr lang="pt-PT" sz="2400" b="1" kern="1200" dirty="0">
                <a:solidFill>
                  <a:schemeClr val="bg1"/>
                </a:solidFill>
                <a:latin typeface="Trebuchet MS" pitchFamily="34" charset="0"/>
                <a:ea typeface="+mn-ea"/>
                <a:cs typeface="+mn-cs"/>
              </a:defRPr>
            </a:lvl1pPr>
          </a:lstStyle>
          <a:p>
            <a:r>
              <a:rPr lang="pt-PT" dirty="0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609600" y="1196753"/>
            <a:ext cx="10972800" cy="4929411"/>
          </a:xfrm>
        </p:spPr>
        <p:txBody>
          <a:bodyPr/>
          <a:lstStyle>
            <a:lvl1pPr>
              <a:buClr>
                <a:schemeClr val="tx1">
                  <a:lumMod val="65000"/>
                  <a:lumOff val="35000"/>
                </a:schemeClr>
              </a:buClr>
              <a:defRPr>
                <a:solidFill>
                  <a:srgbClr val="121D3E"/>
                </a:solidFill>
                <a:latin typeface="Trebuchet MS" panose="020B0603020202020204" pitchFamily="34" charset="0"/>
              </a:defRPr>
            </a:lvl1pPr>
            <a:lvl2pPr>
              <a:buClr>
                <a:schemeClr val="tx1">
                  <a:lumMod val="65000"/>
                  <a:lumOff val="35000"/>
                </a:schemeClr>
              </a:buClr>
              <a:defRPr>
                <a:solidFill>
                  <a:srgbClr val="121D3E"/>
                </a:solidFill>
                <a:latin typeface="Trebuchet MS" panose="020B0603020202020204" pitchFamily="34" charset="0"/>
              </a:defRPr>
            </a:lvl2pPr>
            <a:lvl3pPr>
              <a:buClr>
                <a:schemeClr val="tx1">
                  <a:lumMod val="65000"/>
                  <a:lumOff val="35000"/>
                </a:schemeClr>
              </a:buClr>
              <a:defRPr>
                <a:solidFill>
                  <a:srgbClr val="121D3E"/>
                </a:solidFill>
                <a:latin typeface="Trebuchet MS" panose="020B0603020202020204" pitchFamily="34" charset="0"/>
              </a:defRPr>
            </a:lvl3pPr>
            <a:lvl4pPr>
              <a:buClr>
                <a:schemeClr val="tx1">
                  <a:lumMod val="65000"/>
                  <a:lumOff val="35000"/>
                </a:schemeClr>
              </a:buClr>
              <a:defRPr>
                <a:solidFill>
                  <a:srgbClr val="121D3E"/>
                </a:solidFill>
                <a:latin typeface="Trebuchet MS" panose="020B0603020202020204" pitchFamily="34" charset="0"/>
              </a:defRPr>
            </a:lvl4pPr>
            <a:lvl5pPr>
              <a:buClr>
                <a:schemeClr val="tx1">
                  <a:lumMod val="65000"/>
                  <a:lumOff val="35000"/>
                </a:schemeClr>
              </a:buClr>
              <a:defRPr>
                <a:solidFill>
                  <a:srgbClr val="121D3E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pt-PT" dirty="0"/>
              <a:t>Clique para editar os estilos</a:t>
            </a:r>
          </a:p>
          <a:p>
            <a:pPr lvl="1"/>
            <a:r>
              <a:rPr lang="pt-PT" dirty="0"/>
              <a:t>Segundo nível</a:t>
            </a:r>
          </a:p>
          <a:p>
            <a:pPr lvl="2"/>
            <a:r>
              <a:rPr lang="pt-PT" dirty="0"/>
              <a:t>Terceiro nível</a:t>
            </a:r>
          </a:p>
          <a:p>
            <a:pPr lvl="3"/>
            <a:r>
              <a:rPr lang="pt-PT" dirty="0"/>
              <a:t>Quarto nível</a:t>
            </a:r>
          </a:p>
          <a:p>
            <a:pPr lvl="4"/>
            <a:r>
              <a:rPr lang="pt-PT" dirty="0"/>
              <a:t>Quinto nível</a:t>
            </a:r>
          </a:p>
        </p:txBody>
      </p:sp>
      <p:sp>
        <p:nvSpPr>
          <p:cNvPr id="51" name="Marcador de Posição da Imagem 50"/>
          <p:cNvSpPr>
            <a:spLocks noGrp="1"/>
          </p:cNvSpPr>
          <p:nvPr>
            <p:ph type="pic" sz="quarter" idx="17" hasCustomPrompt="1"/>
          </p:nvPr>
        </p:nvSpPr>
        <p:spPr>
          <a:xfrm>
            <a:off x="623393" y="6309321"/>
            <a:ext cx="1919188" cy="417513"/>
          </a:xfrm>
        </p:spPr>
        <p:txBody>
          <a:bodyPr>
            <a:noAutofit/>
          </a:bodyPr>
          <a:lstStyle>
            <a:lvl1pPr>
              <a:defRPr sz="1050">
                <a:latin typeface="Trebuchet MS" panose="020B0603020202020204" pitchFamily="34" charset="0"/>
              </a:defRPr>
            </a:lvl1pPr>
          </a:lstStyle>
          <a:p>
            <a:r>
              <a:rPr lang="pt-PT"/>
              <a:t>Logo nome / Evento</a:t>
            </a:r>
          </a:p>
        </p:txBody>
      </p:sp>
      <p:sp>
        <p:nvSpPr>
          <p:cNvPr id="56" name="Marcador de Posição do Número do Diapositivo 55"/>
          <p:cNvSpPr>
            <a:spLocks noGrp="1"/>
          </p:cNvSpPr>
          <p:nvPr>
            <p:ph type="sldNum" sz="quarter" idx="20"/>
          </p:nvPr>
        </p:nvSpPr>
        <p:spPr>
          <a:xfrm>
            <a:off x="4655840" y="6356351"/>
            <a:ext cx="2844800" cy="365125"/>
          </a:xfrm>
        </p:spPr>
        <p:txBody>
          <a:bodyPr/>
          <a:lstStyle>
            <a:lvl1pPr algn="ctr">
              <a:defRPr>
                <a:solidFill>
                  <a:srgbClr val="121D3E"/>
                </a:solidFill>
                <a:latin typeface="Trebuchet MS" panose="020B0603020202020204" pitchFamily="34" charset="0"/>
              </a:defRPr>
            </a:lvl1pPr>
          </a:lstStyle>
          <a:p>
            <a:fld id="{7476B875-A27F-485C-9DC7-4EAD9E24E10D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739394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3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5605909" y="-5624717"/>
            <a:ext cx="981336" cy="12229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0"/>
          <a:stretch/>
        </p:blipFill>
        <p:spPr bwMode="auto">
          <a:xfrm rot="5400000">
            <a:off x="5749576" y="417998"/>
            <a:ext cx="693992" cy="12229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ângulo 7"/>
          <p:cNvSpPr/>
          <p:nvPr userDrawn="1"/>
        </p:nvSpPr>
        <p:spPr>
          <a:xfrm>
            <a:off x="-18202" y="-9272"/>
            <a:ext cx="12229555" cy="990000"/>
          </a:xfrm>
          <a:prstGeom prst="rect">
            <a:avLst/>
          </a:prstGeom>
          <a:solidFill>
            <a:srgbClr val="121D3E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PT" sz="1200" b="1">
              <a:latin typeface="Trebuchet MS" panose="020B0603020202020204" pitchFamily="34" charset="0"/>
            </a:endParaRPr>
          </a:p>
        </p:txBody>
      </p:sp>
      <p:grpSp>
        <p:nvGrpSpPr>
          <p:cNvPr id="10" name="Group 10"/>
          <p:cNvGrpSpPr>
            <a:grpSpLocks noChangeAspect="1"/>
          </p:cNvGrpSpPr>
          <p:nvPr userDrawn="1"/>
        </p:nvGrpSpPr>
        <p:grpSpPr bwMode="auto">
          <a:xfrm>
            <a:off x="10320470" y="6257788"/>
            <a:ext cx="1261517" cy="483581"/>
            <a:chOff x="748" y="3657"/>
            <a:chExt cx="728" cy="348"/>
          </a:xfrm>
        </p:grpSpPr>
        <p:sp>
          <p:nvSpPr>
            <p:cNvPr id="11" name="Freeform 11"/>
            <p:cNvSpPr>
              <a:spLocks noEditPoints="1"/>
            </p:cNvSpPr>
            <p:nvPr/>
          </p:nvSpPr>
          <p:spPr bwMode="auto">
            <a:xfrm>
              <a:off x="748" y="3657"/>
              <a:ext cx="548" cy="283"/>
            </a:xfrm>
            <a:custGeom>
              <a:avLst/>
              <a:gdLst>
                <a:gd name="T0" fmla="*/ 1249 w 2742"/>
                <a:gd name="T1" fmla="*/ 948 h 1414"/>
                <a:gd name="T2" fmla="*/ 1183 w 2742"/>
                <a:gd name="T3" fmla="*/ 866 h 1414"/>
                <a:gd name="T4" fmla="*/ 1103 w 2742"/>
                <a:gd name="T5" fmla="*/ 866 h 1414"/>
                <a:gd name="T6" fmla="*/ 1037 w 2742"/>
                <a:gd name="T7" fmla="*/ 948 h 1414"/>
                <a:gd name="T8" fmla="*/ 1016 w 2742"/>
                <a:gd name="T9" fmla="*/ 1106 h 1414"/>
                <a:gd name="T10" fmla="*/ 1066 w 2742"/>
                <a:gd name="T11" fmla="*/ 1234 h 1414"/>
                <a:gd name="T12" fmla="*/ 1143 w 2742"/>
                <a:gd name="T13" fmla="*/ 1274 h 1414"/>
                <a:gd name="T14" fmla="*/ 1217 w 2742"/>
                <a:gd name="T15" fmla="*/ 1235 h 1414"/>
                <a:gd name="T16" fmla="*/ 1264 w 2742"/>
                <a:gd name="T17" fmla="*/ 1129 h 1414"/>
                <a:gd name="T18" fmla="*/ 544 w 2742"/>
                <a:gd name="T19" fmla="*/ 948 h 1414"/>
                <a:gd name="T20" fmla="*/ 510 w 2742"/>
                <a:gd name="T21" fmla="*/ 865 h 1414"/>
                <a:gd name="T22" fmla="*/ 442 w 2742"/>
                <a:gd name="T23" fmla="*/ 831 h 1414"/>
                <a:gd name="T24" fmla="*/ 339 w 2742"/>
                <a:gd name="T25" fmla="*/ 861 h 1414"/>
                <a:gd name="T26" fmla="*/ 282 w 2742"/>
                <a:gd name="T27" fmla="*/ 948 h 1414"/>
                <a:gd name="T28" fmla="*/ 1515 w 2742"/>
                <a:gd name="T29" fmla="*/ 311 h 1414"/>
                <a:gd name="T30" fmla="*/ 1183 w 2742"/>
                <a:gd name="T31" fmla="*/ 677 h 1414"/>
                <a:gd name="T32" fmla="*/ 1025 w 2742"/>
                <a:gd name="T33" fmla="*/ 677 h 1414"/>
                <a:gd name="T34" fmla="*/ 882 w 2742"/>
                <a:gd name="T35" fmla="*/ 753 h 1414"/>
                <a:gd name="T36" fmla="*/ 777 w 2742"/>
                <a:gd name="T37" fmla="*/ 899 h 1414"/>
                <a:gd name="T38" fmla="*/ 690 w 2742"/>
                <a:gd name="T39" fmla="*/ 775 h 1414"/>
                <a:gd name="T40" fmla="*/ 521 w 2742"/>
                <a:gd name="T41" fmla="*/ 680 h 1414"/>
                <a:gd name="T42" fmla="*/ 321 w 2742"/>
                <a:gd name="T43" fmla="*/ 677 h 1414"/>
                <a:gd name="T44" fmla="*/ 155 w 2742"/>
                <a:gd name="T45" fmla="*/ 753 h 1414"/>
                <a:gd name="T46" fmla="*/ 41 w 2742"/>
                <a:gd name="T47" fmla="*/ 893 h 1414"/>
                <a:gd name="T48" fmla="*/ 2 w 2742"/>
                <a:gd name="T49" fmla="*/ 1067 h 1414"/>
                <a:gd name="T50" fmla="*/ 41 w 2742"/>
                <a:gd name="T51" fmla="*/ 1242 h 1414"/>
                <a:gd name="T52" fmla="*/ 143 w 2742"/>
                <a:gd name="T53" fmla="*/ 1368 h 1414"/>
                <a:gd name="T54" fmla="*/ 0 w 2742"/>
                <a:gd name="T55" fmla="*/ 1414 h 1414"/>
                <a:gd name="T56" fmla="*/ 878 w 2742"/>
                <a:gd name="T57" fmla="*/ 1372 h 1414"/>
                <a:gd name="T58" fmla="*/ 778 w 2742"/>
                <a:gd name="T59" fmla="*/ 1233 h 1414"/>
                <a:gd name="T60" fmla="*/ 270 w 2742"/>
                <a:gd name="T61" fmla="*/ 1101 h 1414"/>
                <a:gd name="T62" fmla="*/ 308 w 2742"/>
                <a:gd name="T63" fmla="*/ 1207 h 1414"/>
                <a:gd name="T64" fmla="*/ 416 w 2742"/>
                <a:gd name="T65" fmla="*/ 1268 h 1414"/>
                <a:gd name="T66" fmla="*/ 561 w 2742"/>
                <a:gd name="T67" fmla="*/ 1268 h 1414"/>
                <a:gd name="T68" fmla="*/ 772 w 2742"/>
                <a:gd name="T69" fmla="*/ 1322 h 1414"/>
                <a:gd name="T70" fmla="*/ 641 w 2742"/>
                <a:gd name="T71" fmla="*/ 1414 h 1414"/>
                <a:gd name="T72" fmla="*/ 1332 w 2742"/>
                <a:gd name="T73" fmla="*/ 1378 h 1414"/>
                <a:gd name="T74" fmla="*/ 2273 w 2742"/>
                <a:gd name="T75" fmla="*/ 928 h 1414"/>
                <a:gd name="T76" fmla="*/ 2347 w 2742"/>
                <a:gd name="T77" fmla="*/ 874 h 1414"/>
                <a:gd name="T78" fmla="*/ 2433 w 2742"/>
                <a:gd name="T79" fmla="*/ 877 h 1414"/>
                <a:gd name="T80" fmla="*/ 2476 w 2742"/>
                <a:gd name="T81" fmla="*/ 940 h 1414"/>
                <a:gd name="T82" fmla="*/ 2483 w 2742"/>
                <a:gd name="T83" fmla="*/ 1414 h 1414"/>
                <a:gd name="T84" fmla="*/ 2733 w 2742"/>
                <a:gd name="T85" fmla="*/ 879 h 1414"/>
                <a:gd name="T86" fmla="*/ 2667 w 2742"/>
                <a:gd name="T87" fmla="*/ 755 h 1414"/>
                <a:gd name="T88" fmla="*/ 2548 w 2742"/>
                <a:gd name="T89" fmla="*/ 684 h 1414"/>
                <a:gd name="T90" fmla="*/ 2391 w 2742"/>
                <a:gd name="T91" fmla="*/ 671 h 1414"/>
                <a:gd name="T92" fmla="*/ 2254 w 2742"/>
                <a:gd name="T93" fmla="*/ 716 h 1414"/>
                <a:gd name="T94" fmla="*/ 2144 w 2742"/>
                <a:gd name="T95" fmla="*/ 722 h 1414"/>
                <a:gd name="T96" fmla="*/ 2021 w 2742"/>
                <a:gd name="T97" fmla="*/ 675 h 1414"/>
                <a:gd name="T98" fmla="*/ 1864 w 2742"/>
                <a:gd name="T99" fmla="*/ 677 h 1414"/>
                <a:gd name="T100" fmla="*/ 1732 w 2742"/>
                <a:gd name="T101" fmla="*/ 741 h 1414"/>
                <a:gd name="T102" fmla="*/ 1515 w 2742"/>
                <a:gd name="T103" fmla="*/ 683 h 1414"/>
                <a:gd name="T104" fmla="*/ 1788 w 2742"/>
                <a:gd name="T105" fmla="*/ 928 h 1414"/>
                <a:gd name="T106" fmla="*/ 1876 w 2742"/>
                <a:gd name="T107" fmla="*/ 870 h 1414"/>
                <a:gd name="T108" fmla="*/ 1954 w 2742"/>
                <a:gd name="T109" fmla="*/ 881 h 1414"/>
                <a:gd name="T110" fmla="*/ 1990 w 2742"/>
                <a:gd name="T111" fmla="*/ 940 h 1414"/>
                <a:gd name="T112" fmla="*/ 1999 w 2742"/>
                <a:gd name="T113" fmla="*/ 1414 h 1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742" h="1414">
                  <a:moveTo>
                    <a:pt x="1269" y="1063"/>
                  </a:moveTo>
                  <a:lnTo>
                    <a:pt x="1267" y="1022"/>
                  </a:lnTo>
                  <a:lnTo>
                    <a:pt x="1260" y="983"/>
                  </a:lnTo>
                  <a:lnTo>
                    <a:pt x="1249" y="948"/>
                  </a:lnTo>
                  <a:lnTo>
                    <a:pt x="1232" y="916"/>
                  </a:lnTo>
                  <a:lnTo>
                    <a:pt x="1218" y="895"/>
                  </a:lnTo>
                  <a:lnTo>
                    <a:pt x="1201" y="877"/>
                  </a:lnTo>
                  <a:lnTo>
                    <a:pt x="1183" y="866"/>
                  </a:lnTo>
                  <a:lnTo>
                    <a:pt x="1163" y="858"/>
                  </a:lnTo>
                  <a:lnTo>
                    <a:pt x="1143" y="856"/>
                  </a:lnTo>
                  <a:lnTo>
                    <a:pt x="1123" y="858"/>
                  </a:lnTo>
                  <a:lnTo>
                    <a:pt x="1103" y="866"/>
                  </a:lnTo>
                  <a:lnTo>
                    <a:pt x="1085" y="877"/>
                  </a:lnTo>
                  <a:lnTo>
                    <a:pt x="1068" y="895"/>
                  </a:lnTo>
                  <a:lnTo>
                    <a:pt x="1054" y="916"/>
                  </a:lnTo>
                  <a:lnTo>
                    <a:pt x="1037" y="948"/>
                  </a:lnTo>
                  <a:lnTo>
                    <a:pt x="1024" y="983"/>
                  </a:lnTo>
                  <a:lnTo>
                    <a:pt x="1016" y="1022"/>
                  </a:lnTo>
                  <a:lnTo>
                    <a:pt x="1014" y="1063"/>
                  </a:lnTo>
                  <a:lnTo>
                    <a:pt x="1016" y="1106"/>
                  </a:lnTo>
                  <a:lnTo>
                    <a:pt x="1024" y="1143"/>
                  </a:lnTo>
                  <a:lnTo>
                    <a:pt x="1035" y="1179"/>
                  </a:lnTo>
                  <a:lnTo>
                    <a:pt x="1051" y="1210"/>
                  </a:lnTo>
                  <a:lnTo>
                    <a:pt x="1066" y="1234"/>
                  </a:lnTo>
                  <a:lnTo>
                    <a:pt x="1083" y="1251"/>
                  </a:lnTo>
                  <a:lnTo>
                    <a:pt x="1102" y="1264"/>
                  </a:lnTo>
                  <a:lnTo>
                    <a:pt x="1122" y="1272"/>
                  </a:lnTo>
                  <a:lnTo>
                    <a:pt x="1143" y="1274"/>
                  </a:lnTo>
                  <a:lnTo>
                    <a:pt x="1163" y="1272"/>
                  </a:lnTo>
                  <a:lnTo>
                    <a:pt x="1182" y="1264"/>
                  </a:lnTo>
                  <a:lnTo>
                    <a:pt x="1200" y="1252"/>
                  </a:lnTo>
                  <a:lnTo>
                    <a:pt x="1217" y="1235"/>
                  </a:lnTo>
                  <a:lnTo>
                    <a:pt x="1232" y="1213"/>
                  </a:lnTo>
                  <a:lnTo>
                    <a:pt x="1246" y="1187"/>
                  </a:lnTo>
                  <a:lnTo>
                    <a:pt x="1257" y="1159"/>
                  </a:lnTo>
                  <a:lnTo>
                    <a:pt x="1264" y="1129"/>
                  </a:lnTo>
                  <a:lnTo>
                    <a:pt x="1268" y="1097"/>
                  </a:lnTo>
                  <a:lnTo>
                    <a:pt x="1269" y="1063"/>
                  </a:lnTo>
                  <a:close/>
                  <a:moveTo>
                    <a:pt x="282" y="948"/>
                  </a:moveTo>
                  <a:lnTo>
                    <a:pt x="544" y="948"/>
                  </a:lnTo>
                  <a:lnTo>
                    <a:pt x="542" y="924"/>
                  </a:lnTo>
                  <a:lnTo>
                    <a:pt x="535" y="901"/>
                  </a:lnTo>
                  <a:lnTo>
                    <a:pt x="524" y="882"/>
                  </a:lnTo>
                  <a:lnTo>
                    <a:pt x="510" y="865"/>
                  </a:lnTo>
                  <a:lnTo>
                    <a:pt x="496" y="852"/>
                  </a:lnTo>
                  <a:lnTo>
                    <a:pt x="481" y="842"/>
                  </a:lnTo>
                  <a:lnTo>
                    <a:pt x="462" y="836"/>
                  </a:lnTo>
                  <a:lnTo>
                    <a:pt x="442" y="831"/>
                  </a:lnTo>
                  <a:lnTo>
                    <a:pt x="420" y="830"/>
                  </a:lnTo>
                  <a:lnTo>
                    <a:pt x="394" y="833"/>
                  </a:lnTo>
                  <a:lnTo>
                    <a:pt x="366" y="845"/>
                  </a:lnTo>
                  <a:lnTo>
                    <a:pt x="339" y="861"/>
                  </a:lnTo>
                  <a:lnTo>
                    <a:pt x="321" y="878"/>
                  </a:lnTo>
                  <a:lnTo>
                    <a:pt x="305" y="898"/>
                  </a:lnTo>
                  <a:lnTo>
                    <a:pt x="292" y="922"/>
                  </a:lnTo>
                  <a:lnTo>
                    <a:pt x="282" y="948"/>
                  </a:lnTo>
                  <a:close/>
                  <a:moveTo>
                    <a:pt x="0" y="1414"/>
                  </a:moveTo>
                  <a:lnTo>
                    <a:pt x="0" y="0"/>
                  </a:lnTo>
                  <a:lnTo>
                    <a:pt x="1515" y="0"/>
                  </a:lnTo>
                  <a:lnTo>
                    <a:pt x="1515" y="311"/>
                  </a:lnTo>
                  <a:lnTo>
                    <a:pt x="1256" y="311"/>
                  </a:lnTo>
                  <a:lnTo>
                    <a:pt x="1256" y="701"/>
                  </a:lnTo>
                  <a:lnTo>
                    <a:pt x="1220" y="687"/>
                  </a:lnTo>
                  <a:lnTo>
                    <a:pt x="1183" y="677"/>
                  </a:lnTo>
                  <a:lnTo>
                    <a:pt x="1147" y="671"/>
                  </a:lnTo>
                  <a:lnTo>
                    <a:pt x="1109" y="668"/>
                  </a:lnTo>
                  <a:lnTo>
                    <a:pt x="1066" y="671"/>
                  </a:lnTo>
                  <a:lnTo>
                    <a:pt x="1025" y="677"/>
                  </a:lnTo>
                  <a:lnTo>
                    <a:pt x="987" y="690"/>
                  </a:lnTo>
                  <a:lnTo>
                    <a:pt x="950" y="706"/>
                  </a:lnTo>
                  <a:lnTo>
                    <a:pt x="916" y="727"/>
                  </a:lnTo>
                  <a:lnTo>
                    <a:pt x="882" y="753"/>
                  </a:lnTo>
                  <a:lnTo>
                    <a:pt x="852" y="784"/>
                  </a:lnTo>
                  <a:lnTo>
                    <a:pt x="823" y="820"/>
                  </a:lnTo>
                  <a:lnTo>
                    <a:pt x="797" y="859"/>
                  </a:lnTo>
                  <a:lnTo>
                    <a:pt x="777" y="899"/>
                  </a:lnTo>
                  <a:lnTo>
                    <a:pt x="762" y="866"/>
                  </a:lnTo>
                  <a:lnTo>
                    <a:pt x="742" y="833"/>
                  </a:lnTo>
                  <a:lnTo>
                    <a:pt x="718" y="803"/>
                  </a:lnTo>
                  <a:lnTo>
                    <a:pt x="690" y="775"/>
                  </a:lnTo>
                  <a:lnTo>
                    <a:pt x="651" y="742"/>
                  </a:lnTo>
                  <a:lnTo>
                    <a:pt x="611" y="715"/>
                  </a:lnTo>
                  <a:lnTo>
                    <a:pt x="567" y="695"/>
                  </a:lnTo>
                  <a:lnTo>
                    <a:pt x="521" y="680"/>
                  </a:lnTo>
                  <a:lnTo>
                    <a:pt x="472" y="672"/>
                  </a:lnTo>
                  <a:lnTo>
                    <a:pt x="420" y="668"/>
                  </a:lnTo>
                  <a:lnTo>
                    <a:pt x="369" y="671"/>
                  </a:lnTo>
                  <a:lnTo>
                    <a:pt x="321" y="677"/>
                  </a:lnTo>
                  <a:lnTo>
                    <a:pt x="275" y="690"/>
                  </a:lnTo>
                  <a:lnTo>
                    <a:pt x="233" y="706"/>
                  </a:lnTo>
                  <a:lnTo>
                    <a:pt x="193" y="727"/>
                  </a:lnTo>
                  <a:lnTo>
                    <a:pt x="155" y="753"/>
                  </a:lnTo>
                  <a:lnTo>
                    <a:pt x="120" y="784"/>
                  </a:lnTo>
                  <a:lnTo>
                    <a:pt x="89" y="819"/>
                  </a:lnTo>
                  <a:lnTo>
                    <a:pt x="62" y="855"/>
                  </a:lnTo>
                  <a:lnTo>
                    <a:pt x="41" y="893"/>
                  </a:lnTo>
                  <a:lnTo>
                    <a:pt x="24" y="934"/>
                  </a:lnTo>
                  <a:lnTo>
                    <a:pt x="12" y="976"/>
                  </a:lnTo>
                  <a:lnTo>
                    <a:pt x="4" y="1020"/>
                  </a:lnTo>
                  <a:lnTo>
                    <a:pt x="2" y="1067"/>
                  </a:lnTo>
                  <a:lnTo>
                    <a:pt x="4" y="1113"/>
                  </a:lnTo>
                  <a:lnTo>
                    <a:pt x="12" y="1158"/>
                  </a:lnTo>
                  <a:lnTo>
                    <a:pt x="24" y="1200"/>
                  </a:lnTo>
                  <a:lnTo>
                    <a:pt x="41" y="1242"/>
                  </a:lnTo>
                  <a:lnTo>
                    <a:pt x="62" y="1280"/>
                  </a:lnTo>
                  <a:lnTo>
                    <a:pt x="89" y="1315"/>
                  </a:lnTo>
                  <a:lnTo>
                    <a:pt x="120" y="1349"/>
                  </a:lnTo>
                  <a:lnTo>
                    <a:pt x="143" y="1368"/>
                  </a:lnTo>
                  <a:lnTo>
                    <a:pt x="166" y="1385"/>
                  </a:lnTo>
                  <a:lnTo>
                    <a:pt x="192" y="1401"/>
                  </a:lnTo>
                  <a:lnTo>
                    <a:pt x="218" y="1414"/>
                  </a:lnTo>
                  <a:lnTo>
                    <a:pt x="0" y="1414"/>
                  </a:lnTo>
                  <a:close/>
                  <a:moveTo>
                    <a:pt x="641" y="1414"/>
                  </a:moveTo>
                  <a:lnTo>
                    <a:pt x="936" y="1414"/>
                  </a:lnTo>
                  <a:lnTo>
                    <a:pt x="906" y="1394"/>
                  </a:lnTo>
                  <a:lnTo>
                    <a:pt x="878" y="1372"/>
                  </a:lnTo>
                  <a:lnTo>
                    <a:pt x="852" y="1345"/>
                  </a:lnTo>
                  <a:lnTo>
                    <a:pt x="823" y="1310"/>
                  </a:lnTo>
                  <a:lnTo>
                    <a:pt x="799" y="1273"/>
                  </a:lnTo>
                  <a:lnTo>
                    <a:pt x="778" y="1233"/>
                  </a:lnTo>
                  <a:lnTo>
                    <a:pt x="763" y="1191"/>
                  </a:lnTo>
                  <a:lnTo>
                    <a:pt x="752" y="1147"/>
                  </a:lnTo>
                  <a:lnTo>
                    <a:pt x="745" y="1101"/>
                  </a:lnTo>
                  <a:lnTo>
                    <a:pt x="270" y="1101"/>
                  </a:lnTo>
                  <a:lnTo>
                    <a:pt x="272" y="1131"/>
                  </a:lnTo>
                  <a:lnTo>
                    <a:pt x="280" y="1159"/>
                  </a:lnTo>
                  <a:lnTo>
                    <a:pt x="291" y="1184"/>
                  </a:lnTo>
                  <a:lnTo>
                    <a:pt x="308" y="1207"/>
                  </a:lnTo>
                  <a:lnTo>
                    <a:pt x="328" y="1227"/>
                  </a:lnTo>
                  <a:lnTo>
                    <a:pt x="353" y="1245"/>
                  </a:lnTo>
                  <a:lnTo>
                    <a:pt x="382" y="1258"/>
                  </a:lnTo>
                  <a:lnTo>
                    <a:pt x="416" y="1268"/>
                  </a:lnTo>
                  <a:lnTo>
                    <a:pt x="452" y="1274"/>
                  </a:lnTo>
                  <a:lnTo>
                    <a:pt x="492" y="1276"/>
                  </a:lnTo>
                  <a:lnTo>
                    <a:pt x="527" y="1274"/>
                  </a:lnTo>
                  <a:lnTo>
                    <a:pt x="561" y="1268"/>
                  </a:lnTo>
                  <a:lnTo>
                    <a:pt x="593" y="1259"/>
                  </a:lnTo>
                  <a:lnTo>
                    <a:pt x="635" y="1238"/>
                  </a:lnTo>
                  <a:lnTo>
                    <a:pt x="674" y="1210"/>
                  </a:lnTo>
                  <a:lnTo>
                    <a:pt x="772" y="1322"/>
                  </a:lnTo>
                  <a:lnTo>
                    <a:pt x="744" y="1349"/>
                  </a:lnTo>
                  <a:lnTo>
                    <a:pt x="713" y="1373"/>
                  </a:lnTo>
                  <a:lnTo>
                    <a:pt x="679" y="1394"/>
                  </a:lnTo>
                  <a:lnTo>
                    <a:pt x="641" y="1414"/>
                  </a:lnTo>
                  <a:close/>
                  <a:moveTo>
                    <a:pt x="1282" y="1414"/>
                  </a:moveTo>
                  <a:lnTo>
                    <a:pt x="1422" y="1414"/>
                  </a:lnTo>
                  <a:lnTo>
                    <a:pt x="1356" y="1356"/>
                  </a:lnTo>
                  <a:lnTo>
                    <a:pt x="1332" y="1378"/>
                  </a:lnTo>
                  <a:lnTo>
                    <a:pt x="1307" y="1398"/>
                  </a:lnTo>
                  <a:lnTo>
                    <a:pt x="1282" y="1414"/>
                  </a:lnTo>
                  <a:close/>
                  <a:moveTo>
                    <a:pt x="2258" y="954"/>
                  </a:moveTo>
                  <a:lnTo>
                    <a:pt x="2273" y="928"/>
                  </a:lnTo>
                  <a:lnTo>
                    <a:pt x="2291" y="907"/>
                  </a:lnTo>
                  <a:lnTo>
                    <a:pt x="2312" y="890"/>
                  </a:lnTo>
                  <a:lnTo>
                    <a:pt x="2329" y="880"/>
                  </a:lnTo>
                  <a:lnTo>
                    <a:pt x="2347" y="874"/>
                  </a:lnTo>
                  <a:lnTo>
                    <a:pt x="2368" y="868"/>
                  </a:lnTo>
                  <a:lnTo>
                    <a:pt x="2390" y="867"/>
                  </a:lnTo>
                  <a:lnTo>
                    <a:pt x="2413" y="869"/>
                  </a:lnTo>
                  <a:lnTo>
                    <a:pt x="2433" y="877"/>
                  </a:lnTo>
                  <a:lnTo>
                    <a:pt x="2449" y="889"/>
                  </a:lnTo>
                  <a:lnTo>
                    <a:pt x="2463" y="905"/>
                  </a:lnTo>
                  <a:lnTo>
                    <a:pt x="2471" y="920"/>
                  </a:lnTo>
                  <a:lnTo>
                    <a:pt x="2476" y="940"/>
                  </a:lnTo>
                  <a:lnTo>
                    <a:pt x="2480" y="965"/>
                  </a:lnTo>
                  <a:lnTo>
                    <a:pt x="2482" y="993"/>
                  </a:lnTo>
                  <a:lnTo>
                    <a:pt x="2483" y="1025"/>
                  </a:lnTo>
                  <a:lnTo>
                    <a:pt x="2483" y="1414"/>
                  </a:lnTo>
                  <a:lnTo>
                    <a:pt x="2742" y="1414"/>
                  </a:lnTo>
                  <a:lnTo>
                    <a:pt x="2742" y="956"/>
                  </a:lnTo>
                  <a:lnTo>
                    <a:pt x="2739" y="916"/>
                  </a:lnTo>
                  <a:lnTo>
                    <a:pt x="2733" y="879"/>
                  </a:lnTo>
                  <a:lnTo>
                    <a:pt x="2723" y="843"/>
                  </a:lnTo>
                  <a:lnTo>
                    <a:pt x="2708" y="812"/>
                  </a:lnTo>
                  <a:lnTo>
                    <a:pt x="2689" y="782"/>
                  </a:lnTo>
                  <a:lnTo>
                    <a:pt x="2667" y="755"/>
                  </a:lnTo>
                  <a:lnTo>
                    <a:pt x="2642" y="732"/>
                  </a:lnTo>
                  <a:lnTo>
                    <a:pt x="2613" y="713"/>
                  </a:lnTo>
                  <a:lnTo>
                    <a:pt x="2582" y="696"/>
                  </a:lnTo>
                  <a:lnTo>
                    <a:pt x="2548" y="684"/>
                  </a:lnTo>
                  <a:lnTo>
                    <a:pt x="2510" y="675"/>
                  </a:lnTo>
                  <a:lnTo>
                    <a:pt x="2470" y="671"/>
                  </a:lnTo>
                  <a:lnTo>
                    <a:pt x="2425" y="668"/>
                  </a:lnTo>
                  <a:lnTo>
                    <a:pt x="2391" y="671"/>
                  </a:lnTo>
                  <a:lnTo>
                    <a:pt x="2358" y="675"/>
                  </a:lnTo>
                  <a:lnTo>
                    <a:pt x="2323" y="684"/>
                  </a:lnTo>
                  <a:lnTo>
                    <a:pt x="2290" y="697"/>
                  </a:lnTo>
                  <a:lnTo>
                    <a:pt x="2254" y="716"/>
                  </a:lnTo>
                  <a:lnTo>
                    <a:pt x="2222" y="738"/>
                  </a:lnTo>
                  <a:lnTo>
                    <a:pt x="2192" y="763"/>
                  </a:lnTo>
                  <a:lnTo>
                    <a:pt x="2169" y="741"/>
                  </a:lnTo>
                  <a:lnTo>
                    <a:pt x="2144" y="722"/>
                  </a:lnTo>
                  <a:lnTo>
                    <a:pt x="2117" y="705"/>
                  </a:lnTo>
                  <a:lnTo>
                    <a:pt x="2088" y="692"/>
                  </a:lnTo>
                  <a:lnTo>
                    <a:pt x="2057" y="682"/>
                  </a:lnTo>
                  <a:lnTo>
                    <a:pt x="2021" y="675"/>
                  </a:lnTo>
                  <a:lnTo>
                    <a:pt x="1983" y="669"/>
                  </a:lnTo>
                  <a:lnTo>
                    <a:pt x="1941" y="668"/>
                  </a:lnTo>
                  <a:lnTo>
                    <a:pt x="1902" y="671"/>
                  </a:lnTo>
                  <a:lnTo>
                    <a:pt x="1864" y="677"/>
                  </a:lnTo>
                  <a:lnTo>
                    <a:pt x="1827" y="690"/>
                  </a:lnTo>
                  <a:lnTo>
                    <a:pt x="1791" y="706"/>
                  </a:lnTo>
                  <a:lnTo>
                    <a:pt x="1760" y="722"/>
                  </a:lnTo>
                  <a:lnTo>
                    <a:pt x="1732" y="741"/>
                  </a:lnTo>
                  <a:lnTo>
                    <a:pt x="1707" y="761"/>
                  </a:lnTo>
                  <a:lnTo>
                    <a:pt x="1684" y="784"/>
                  </a:lnTo>
                  <a:lnTo>
                    <a:pt x="1569" y="683"/>
                  </a:lnTo>
                  <a:lnTo>
                    <a:pt x="1515" y="683"/>
                  </a:lnTo>
                  <a:lnTo>
                    <a:pt x="1515" y="1414"/>
                  </a:lnTo>
                  <a:lnTo>
                    <a:pt x="1771" y="1414"/>
                  </a:lnTo>
                  <a:lnTo>
                    <a:pt x="1771" y="954"/>
                  </a:lnTo>
                  <a:lnTo>
                    <a:pt x="1788" y="928"/>
                  </a:lnTo>
                  <a:lnTo>
                    <a:pt x="1807" y="907"/>
                  </a:lnTo>
                  <a:lnTo>
                    <a:pt x="1828" y="890"/>
                  </a:lnTo>
                  <a:lnTo>
                    <a:pt x="1850" y="878"/>
                  </a:lnTo>
                  <a:lnTo>
                    <a:pt x="1876" y="870"/>
                  </a:lnTo>
                  <a:lnTo>
                    <a:pt x="1904" y="867"/>
                  </a:lnTo>
                  <a:lnTo>
                    <a:pt x="1923" y="869"/>
                  </a:lnTo>
                  <a:lnTo>
                    <a:pt x="1940" y="874"/>
                  </a:lnTo>
                  <a:lnTo>
                    <a:pt x="1954" y="881"/>
                  </a:lnTo>
                  <a:lnTo>
                    <a:pt x="1965" y="891"/>
                  </a:lnTo>
                  <a:lnTo>
                    <a:pt x="1975" y="905"/>
                  </a:lnTo>
                  <a:lnTo>
                    <a:pt x="1983" y="920"/>
                  </a:lnTo>
                  <a:lnTo>
                    <a:pt x="1990" y="940"/>
                  </a:lnTo>
                  <a:lnTo>
                    <a:pt x="1994" y="965"/>
                  </a:lnTo>
                  <a:lnTo>
                    <a:pt x="1998" y="993"/>
                  </a:lnTo>
                  <a:lnTo>
                    <a:pt x="1999" y="1025"/>
                  </a:lnTo>
                  <a:lnTo>
                    <a:pt x="1999" y="1414"/>
                  </a:lnTo>
                  <a:lnTo>
                    <a:pt x="2258" y="1414"/>
                  </a:lnTo>
                  <a:lnTo>
                    <a:pt x="2258" y="9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12" name="Freeform 12"/>
            <p:cNvSpPr>
              <a:spLocks/>
            </p:cNvSpPr>
            <p:nvPr/>
          </p:nvSpPr>
          <p:spPr bwMode="auto">
            <a:xfrm>
              <a:off x="751" y="3960"/>
              <a:ext cx="15" cy="35"/>
            </a:xfrm>
            <a:custGeom>
              <a:avLst/>
              <a:gdLst>
                <a:gd name="T0" fmla="*/ 0 w 74"/>
                <a:gd name="T1" fmla="*/ 175 h 175"/>
                <a:gd name="T2" fmla="*/ 0 w 74"/>
                <a:gd name="T3" fmla="*/ 0 h 175"/>
                <a:gd name="T4" fmla="*/ 74 w 74"/>
                <a:gd name="T5" fmla="*/ 0 h 175"/>
                <a:gd name="T6" fmla="*/ 74 w 74"/>
                <a:gd name="T7" fmla="*/ 31 h 175"/>
                <a:gd name="T8" fmla="*/ 34 w 74"/>
                <a:gd name="T9" fmla="*/ 31 h 175"/>
                <a:gd name="T10" fmla="*/ 34 w 74"/>
                <a:gd name="T11" fmla="*/ 69 h 175"/>
                <a:gd name="T12" fmla="*/ 69 w 74"/>
                <a:gd name="T13" fmla="*/ 69 h 175"/>
                <a:gd name="T14" fmla="*/ 69 w 74"/>
                <a:gd name="T15" fmla="*/ 100 h 175"/>
                <a:gd name="T16" fmla="*/ 34 w 74"/>
                <a:gd name="T17" fmla="*/ 100 h 175"/>
                <a:gd name="T18" fmla="*/ 34 w 74"/>
                <a:gd name="T19" fmla="*/ 140 h 175"/>
                <a:gd name="T20" fmla="*/ 74 w 74"/>
                <a:gd name="T21" fmla="*/ 140 h 175"/>
                <a:gd name="T22" fmla="*/ 74 w 74"/>
                <a:gd name="T23" fmla="*/ 175 h 175"/>
                <a:gd name="T24" fmla="*/ 0 w 74"/>
                <a:gd name="T25" fmla="*/ 175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4" h="175">
                  <a:moveTo>
                    <a:pt x="0" y="175"/>
                  </a:moveTo>
                  <a:lnTo>
                    <a:pt x="0" y="0"/>
                  </a:lnTo>
                  <a:lnTo>
                    <a:pt x="74" y="0"/>
                  </a:lnTo>
                  <a:lnTo>
                    <a:pt x="74" y="31"/>
                  </a:lnTo>
                  <a:lnTo>
                    <a:pt x="34" y="31"/>
                  </a:lnTo>
                  <a:lnTo>
                    <a:pt x="34" y="69"/>
                  </a:lnTo>
                  <a:lnTo>
                    <a:pt x="69" y="69"/>
                  </a:lnTo>
                  <a:lnTo>
                    <a:pt x="69" y="100"/>
                  </a:lnTo>
                  <a:lnTo>
                    <a:pt x="34" y="100"/>
                  </a:lnTo>
                  <a:lnTo>
                    <a:pt x="34" y="140"/>
                  </a:lnTo>
                  <a:lnTo>
                    <a:pt x="74" y="140"/>
                  </a:lnTo>
                  <a:lnTo>
                    <a:pt x="74" y="175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13" name="Freeform 13"/>
            <p:cNvSpPr>
              <a:spLocks/>
            </p:cNvSpPr>
            <p:nvPr/>
          </p:nvSpPr>
          <p:spPr bwMode="auto">
            <a:xfrm>
              <a:off x="770" y="3972"/>
              <a:ext cx="28" cy="23"/>
            </a:xfrm>
            <a:custGeom>
              <a:avLst/>
              <a:gdLst>
                <a:gd name="T0" fmla="*/ 0 w 142"/>
                <a:gd name="T1" fmla="*/ 117 h 117"/>
                <a:gd name="T2" fmla="*/ 0 w 142"/>
                <a:gd name="T3" fmla="*/ 0 h 117"/>
                <a:gd name="T4" fmla="*/ 33 w 142"/>
                <a:gd name="T5" fmla="*/ 0 h 117"/>
                <a:gd name="T6" fmla="*/ 33 w 142"/>
                <a:gd name="T7" fmla="*/ 16 h 117"/>
                <a:gd name="T8" fmla="*/ 35 w 142"/>
                <a:gd name="T9" fmla="*/ 12 h 117"/>
                <a:gd name="T10" fmla="*/ 38 w 142"/>
                <a:gd name="T11" fmla="*/ 9 h 117"/>
                <a:gd name="T12" fmla="*/ 47 w 142"/>
                <a:gd name="T13" fmla="*/ 2 h 117"/>
                <a:gd name="T14" fmla="*/ 49 w 142"/>
                <a:gd name="T15" fmla="*/ 1 h 117"/>
                <a:gd name="T16" fmla="*/ 53 w 142"/>
                <a:gd name="T17" fmla="*/ 0 h 117"/>
                <a:gd name="T18" fmla="*/ 72 w 142"/>
                <a:gd name="T19" fmla="*/ 0 h 117"/>
                <a:gd name="T20" fmla="*/ 78 w 142"/>
                <a:gd name="T21" fmla="*/ 2 h 117"/>
                <a:gd name="T22" fmla="*/ 83 w 142"/>
                <a:gd name="T23" fmla="*/ 6 h 117"/>
                <a:gd name="T24" fmla="*/ 85 w 142"/>
                <a:gd name="T25" fmla="*/ 13 h 117"/>
                <a:gd name="T26" fmla="*/ 87 w 142"/>
                <a:gd name="T27" fmla="*/ 16 h 117"/>
                <a:gd name="T28" fmla="*/ 91 w 142"/>
                <a:gd name="T29" fmla="*/ 13 h 117"/>
                <a:gd name="T30" fmla="*/ 95 w 142"/>
                <a:gd name="T31" fmla="*/ 6 h 117"/>
                <a:gd name="T32" fmla="*/ 102 w 142"/>
                <a:gd name="T33" fmla="*/ 2 h 117"/>
                <a:gd name="T34" fmla="*/ 113 w 142"/>
                <a:gd name="T35" fmla="*/ 0 h 117"/>
                <a:gd name="T36" fmla="*/ 119 w 142"/>
                <a:gd name="T37" fmla="*/ 0 h 117"/>
                <a:gd name="T38" fmla="*/ 130 w 142"/>
                <a:gd name="T39" fmla="*/ 2 h 117"/>
                <a:gd name="T40" fmla="*/ 136 w 142"/>
                <a:gd name="T41" fmla="*/ 7 h 117"/>
                <a:gd name="T42" fmla="*/ 139 w 142"/>
                <a:gd name="T43" fmla="*/ 15 h 117"/>
                <a:gd name="T44" fmla="*/ 141 w 142"/>
                <a:gd name="T45" fmla="*/ 27 h 117"/>
                <a:gd name="T46" fmla="*/ 142 w 142"/>
                <a:gd name="T47" fmla="*/ 45 h 117"/>
                <a:gd name="T48" fmla="*/ 142 w 142"/>
                <a:gd name="T49" fmla="*/ 117 h 117"/>
                <a:gd name="T50" fmla="*/ 110 w 142"/>
                <a:gd name="T51" fmla="*/ 117 h 117"/>
                <a:gd name="T52" fmla="*/ 110 w 142"/>
                <a:gd name="T53" fmla="*/ 41 h 117"/>
                <a:gd name="T54" fmla="*/ 107 w 142"/>
                <a:gd name="T55" fmla="*/ 34 h 117"/>
                <a:gd name="T56" fmla="*/ 107 w 142"/>
                <a:gd name="T57" fmla="*/ 31 h 117"/>
                <a:gd name="T58" fmla="*/ 105 w 142"/>
                <a:gd name="T59" fmla="*/ 31 h 117"/>
                <a:gd name="T60" fmla="*/ 103 w 142"/>
                <a:gd name="T61" fmla="*/ 30 h 117"/>
                <a:gd name="T62" fmla="*/ 101 w 142"/>
                <a:gd name="T63" fmla="*/ 27 h 117"/>
                <a:gd name="T64" fmla="*/ 99 w 142"/>
                <a:gd name="T65" fmla="*/ 27 h 117"/>
                <a:gd name="T66" fmla="*/ 94 w 142"/>
                <a:gd name="T67" fmla="*/ 30 h 117"/>
                <a:gd name="T68" fmla="*/ 90 w 142"/>
                <a:gd name="T69" fmla="*/ 34 h 117"/>
                <a:gd name="T70" fmla="*/ 87 w 142"/>
                <a:gd name="T71" fmla="*/ 39 h 117"/>
                <a:gd name="T72" fmla="*/ 87 w 142"/>
                <a:gd name="T73" fmla="*/ 117 h 117"/>
                <a:gd name="T74" fmla="*/ 55 w 142"/>
                <a:gd name="T75" fmla="*/ 117 h 117"/>
                <a:gd name="T76" fmla="*/ 55 w 142"/>
                <a:gd name="T77" fmla="*/ 38 h 117"/>
                <a:gd name="T78" fmla="*/ 53 w 142"/>
                <a:gd name="T79" fmla="*/ 31 h 117"/>
                <a:gd name="T80" fmla="*/ 51 w 142"/>
                <a:gd name="T81" fmla="*/ 29 h 117"/>
                <a:gd name="T82" fmla="*/ 48 w 142"/>
                <a:gd name="T83" fmla="*/ 27 h 117"/>
                <a:gd name="T84" fmla="*/ 44 w 142"/>
                <a:gd name="T85" fmla="*/ 27 h 117"/>
                <a:gd name="T86" fmla="*/ 41 w 142"/>
                <a:gd name="T87" fmla="*/ 29 h 117"/>
                <a:gd name="T88" fmla="*/ 35 w 142"/>
                <a:gd name="T89" fmla="*/ 34 h 117"/>
                <a:gd name="T90" fmla="*/ 35 w 142"/>
                <a:gd name="T91" fmla="*/ 35 h 117"/>
                <a:gd name="T92" fmla="*/ 34 w 142"/>
                <a:gd name="T93" fmla="*/ 38 h 117"/>
                <a:gd name="T94" fmla="*/ 34 w 142"/>
                <a:gd name="T95" fmla="*/ 40 h 117"/>
                <a:gd name="T96" fmla="*/ 33 w 142"/>
                <a:gd name="T97" fmla="*/ 43 h 117"/>
                <a:gd name="T98" fmla="*/ 33 w 142"/>
                <a:gd name="T99" fmla="*/ 117 h 117"/>
                <a:gd name="T100" fmla="*/ 0 w 142"/>
                <a:gd name="T101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" h="117">
                  <a:moveTo>
                    <a:pt x="0" y="117"/>
                  </a:moveTo>
                  <a:lnTo>
                    <a:pt x="0" y="0"/>
                  </a:lnTo>
                  <a:lnTo>
                    <a:pt x="33" y="0"/>
                  </a:lnTo>
                  <a:lnTo>
                    <a:pt x="33" y="16"/>
                  </a:lnTo>
                  <a:lnTo>
                    <a:pt x="35" y="12"/>
                  </a:lnTo>
                  <a:lnTo>
                    <a:pt x="38" y="9"/>
                  </a:lnTo>
                  <a:lnTo>
                    <a:pt x="47" y="2"/>
                  </a:lnTo>
                  <a:lnTo>
                    <a:pt x="49" y="1"/>
                  </a:lnTo>
                  <a:lnTo>
                    <a:pt x="53" y="0"/>
                  </a:lnTo>
                  <a:lnTo>
                    <a:pt x="72" y="0"/>
                  </a:lnTo>
                  <a:lnTo>
                    <a:pt x="78" y="2"/>
                  </a:lnTo>
                  <a:lnTo>
                    <a:pt x="83" y="6"/>
                  </a:lnTo>
                  <a:lnTo>
                    <a:pt x="85" y="13"/>
                  </a:lnTo>
                  <a:lnTo>
                    <a:pt x="87" y="16"/>
                  </a:lnTo>
                  <a:lnTo>
                    <a:pt x="91" y="13"/>
                  </a:lnTo>
                  <a:lnTo>
                    <a:pt x="95" y="6"/>
                  </a:lnTo>
                  <a:lnTo>
                    <a:pt x="102" y="2"/>
                  </a:lnTo>
                  <a:lnTo>
                    <a:pt x="113" y="0"/>
                  </a:lnTo>
                  <a:lnTo>
                    <a:pt x="119" y="0"/>
                  </a:lnTo>
                  <a:lnTo>
                    <a:pt x="130" y="2"/>
                  </a:lnTo>
                  <a:lnTo>
                    <a:pt x="136" y="7"/>
                  </a:lnTo>
                  <a:lnTo>
                    <a:pt x="139" y="15"/>
                  </a:lnTo>
                  <a:lnTo>
                    <a:pt x="141" y="27"/>
                  </a:lnTo>
                  <a:lnTo>
                    <a:pt x="142" y="45"/>
                  </a:lnTo>
                  <a:lnTo>
                    <a:pt x="142" y="117"/>
                  </a:lnTo>
                  <a:lnTo>
                    <a:pt x="110" y="117"/>
                  </a:lnTo>
                  <a:lnTo>
                    <a:pt x="110" y="41"/>
                  </a:lnTo>
                  <a:lnTo>
                    <a:pt x="107" y="34"/>
                  </a:lnTo>
                  <a:lnTo>
                    <a:pt x="107" y="31"/>
                  </a:lnTo>
                  <a:lnTo>
                    <a:pt x="105" y="31"/>
                  </a:lnTo>
                  <a:lnTo>
                    <a:pt x="103" y="30"/>
                  </a:lnTo>
                  <a:lnTo>
                    <a:pt x="101" y="27"/>
                  </a:lnTo>
                  <a:lnTo>
                    <a:pt x="99" y="27"/>
                  </a:lnTo>
                  <a:lnTo>
                    <a:pt x="94" y="30"/>
                  </a:lnTo>
                  <a:lnTo>
                    <a:pt x="90" y="34"/>
                  </a:lnTo>
                  <a:lnTo>
                    <a:pt x="87" y="39"/>
                  </a:lnTo>
                  <a:lnTo>
                    <a:pt x="87" y="117"/>
                  </a:lnTo>
                  <a:lnTo>
                    <a:pt x="55" y="117"/>
                  </a:lnTo>
                  <a:lnTo>
                    <a:pt x="55" y="38"/>
                  </a:lnTo>
                  <a:lnTo>
                    <a:pt x="53" y="31"/>
                  </a:lnTo>
                  <a:lnTo>
                    <a:pt x="51" y="29"/>
                  </a:lnTo>
                  <a:lnTo>
                    <a:pt x="48" y="27"/>
                  </a:lnTo>
                  <a:lnTo>
                    <a:pt x="44" y="27"/>
                  </a:lnTo>
                  <a:lnTo>
                    <a:pt x="41" y="29"/>
                  </a:lnTo>
                  <a:lnTo>
                    <a:pt x="35" y="34"/>
                  </a:lnTo>
                  <a:lnTo>
                    <a:pt x="35" y="35"/>
                  </a:lnTo>
                  <a:lnTo>
                    <a:pt x="34" y="38"/>
                  </a:lnTo>
                  <a:lnTo>
                    <a:pt x="34" y="40"/>
                  </a:lnTo>
                  <a:lnTo>
                    <a:pt x="33" y="43"/>
                  </a:lnTo>
                  <a:lnTo>
                    <a:pt x="33" y="117"/>
                  </a:lnTo>
                  <a:lnTo>
                    <a:pt x="0" y="1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14" name="Freeform 14"/>
            <p:cNvSpPr>
              <a:spLocks noEditPoints="1"/>
            </p:cNvSpPr>
            <p:nvPr/>
          </p:nvSpPr>
          <p:spPr bwMode="auto">
            <a:xfrm>
              <a:off x="803" y="3972"/>
              <a:ext cx="18" cy="33"/>
            </a:xfrm>
            <a:custGeom>
              <a:avLst/>
              <a:gdLst>
                <a:gd name="T0" fmla="*/ 47 w 93"/>
                <a:gd name="T1" fmla="*/ 25 h 166"/>
                <a:gd name="T2" fmla="*/ 44 w 93"/>
                <a:gd name="T3" fmla="*/ 25 h 166"/>
                <a:gd name="T4" fmla="*/ 37 w 93"/>
                <a:gd name="T5" fmla="*/ 30 h 166"/>
                <a:gd name="T6" fmla="*/ 35 w 93"/>
                <a:gd name="T7" fmla="*/ 34 h 166"/>
                <a:gd name="T8" fmla="*/ 34 w 93"/>
                <a:gd name="T9" fmla="*/ 39 h 166"/>
                <a:gd name="T10" fmla="*/ 33 w 93"/>
                <a:gd name="T11" fmla="*/ 46 h 166"/>
                <a:gd name="T12" fmla="*/ 33 w 93"/>
                <a:gd name="T13" fmla="*/ 72 h 166"/>
                <a:gd name="T14" fmla="*/ 35 w 93"/>
                <a:gd name="T15" fmla="*/ 82 h 166"/>
                <a:gd name="T16" fmla="*/ 37 w 93"/>
                <a:gd name="T17" fmla="*/ 87 h 166"/>
                <a:gd name="T18" fmla="*/ 44 w 93"/>
                <a:gd name="T19" fmla="*/ 91 h 166"/>
                <a:gd name="T20" fmla="*/ 49 w 93"/>
                <a:gd name="T21" fmla="*/ 91 h 166"/>
                <a:gd name="T22" fmla="*/ 52 w 93"/>
                <a:gd name="T23" fmla="*/ 90 h 166"/>
                <a:gd name="T24" fmla="*/ 56 w 93"/>
                <a:gd name="T25" fmla="*/ 85 h 166"/>
                <a:gd name="T26" fmla="*/ 58 w 93"/>
                <a:gd name="T27" fmla="*/ 82 h 166"/>
                <a:gd name="T28" fmla="*/ 59 w 93"/>
                <a:gd name="T29" fmla="*/ 75 h 166"/>
                <a:gd name="T30" fmla="*/ 61 w 93"/>
                <a:gd name="T31" fmla="*/ 68 h 166"/>
                <a:gd name="T32" fmla="*/ 62 w 93"/>
                <a:gd name="T33" fmla="*/ 56 h 166"/>
                <a:gd name="T34" fmla="*/ 61 w 93"/>
                <a:gd name="T35" fmla="*/ 46 h 166"/>
                <a:gd name="T36" fmla="*/ 59 w 93"/>
                <a:gd name="T37" fmla="*/ 39 h 166"/>
                <a:gd name="T38" fmla="*/ 58 w 93"/>
                <a:gd name="T39" fmla="*/ 34 h 166"/>
                <a:gd name="T40" fmla="*/ 56 w 93"/>
                <a:gd name="T41" fmla="*/ 30 h 166"/>
                <a:gd name="T42" fmla="*/ 54 w 93"/>
                <a:gd name="T43" fmla="*/ 27 h 166"/>
                <a:gd name="T44" fmla="*/ 51 w 93"/>
                <a:gd name="T45" fmla="*/ 25 h 166"/>
                <a:gd name="T46" fmla="*/ 47 w 93"/>
                <a:gd name="T47" fmla="*/ 25 h 166"/>
                <a:gd name="T48" fmla="*/ 0 w 93"/>
                <a:gd name="T49" fmla="*/ 166 h 166"/>
                <a:gd name="T50" fmla="*/ 0 w 93"/>
                <a:gd name="T51" fmla="*/ 0 h 166"/>
                <a:gd name="T52" fmla="*/ 33 w 93"/>
                <a:gd name="T53" fmla="*/ 0 h 166"/>
                <a:gd name="T54" fmla="*/ 33 w 93"/>
                <a:gd name="T55" fmla="*/ 16 h 166"/>
                <a:gd name="T56" fmla="*/ 35 w 93"/>
                <a:gd name="T57" fmla="*/ 12 h 166"/>
                <a:gd name="T58" fmla="*/ 37 w 93"/>
                <a:gd name="T59" fmla="*/ 9 h 166"/>
                <a:gd name="T60" fmla="*/ 44 w 93"/>
                <a:gd name="T61" fmla="*/ 2 h 166"/>
                <a:gd name="T62" fmla="*/ 51 w 93"/>
                <a:gd name="T63" fmla="*/ 0 h 166"/>
                <a:gd name="T64" fmla="*/ 58 w 93"/>
                <a:gd name="T65" fmla="*/ 0 h 166"/>
                <a:gd name="T66" fmla="*/ 68 w 93"/>
                <a:gd name="T67" fmla="*/ 1 h 166"/>
                <a:gd name="T68" fmla="*/ 77 w 93"/>
                <a:gd name="T69" fmla="*/ 4 h 166"/>
                <a:gd name="T70" fmla="*/ 84 w 93"/>
                <a:gd name="T71" fmla="*/ 13 h 166"/>
                <a:gd name="T72" fmla="*/ 90 w 93"/>
                <a:gd name="T73" fmla="*/ 26 h 166"/>
                <a:gd name="T74" fmla="*/ 92 w 93"/>
                <a:gd name="T75" fmla="*/ 42 h 166"/>
                <a:gd name="T76" fmla="*/ 93 w 93"/>
                <a:gd name="T77" fmla="*/ 60 h 166"/>
                <a:gd name="T78" fmla="*/ 92 w 93"/>
                <a:gd name="T79" fmla="*/ 78 h 166"/>
                <a:gd name="T80" fmla="*/ 90 w 93"/>
                <a:gd name="T81" fmla="*/ 93 h 166"/>
                <a:gd name="T82" fmla="*/ 84 w 93"/>
                <a:gd name="T83" fmla="*/ 106 h 166"/>
                <a:gd name="T84" fmla="*/ 77 w 93"/>
                <a:gd name="T85" fmla="*/ 113 h 166"/>
                <a:gd name="T86" fmla="*/ 68 w 93"/>
                <a:gd name="T87" fmla="*/ 118 h 166"/>
                <a:gd name="T88" fmla="*/ 58 w 93"/>
                <a:gd name="T89" fmla="*/ 120 h 166"/>
                <a:gd name="T90" fmla="*/ 52 w 93"/>
                <a:gd name="T91" fmla="*/ 120 h 166"/>
                <a:gd name="T92" fmla="*/ 48 w 93"/>
                <a:gd name="T93" fmla="*/ 119 h 166"/>
                <a:gd name="T94" fmla="*/ 44 w 93"/>
                <a:gd name="T95" fmla="*/ 114 h 166"/>
                <a:gd name="T96" fmla="*/ 41 w 93"/>
                <a:gd name="T97" fmla="*/ 112 h 166"/>
                <a:gd name="T98" fmla="*/ 36 w 93"/>
                <a:gd name="T99" fmla="*/ 108 h 166"/>
                <a:gd name="T100" fmla="*/ 34 w 93"/>
                <a:gd name="T101" fmla="*/ 104 h 166"/>
                <a:gd name="T102" fmla="*/ 33 w 93"/>
                <a:gd name="T103" fmla="*/ 100 h 166"/>
                <a:gd name="T104" fmla="*/ 33 w 93"/>
                <a:gd name="T105" fmla="*/ 166 h 166"/>
                <a:gd name="T106" fmla="*/ 0 w 93"/>
                <a:gd name="T107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3" h="166">
                  <a:moveTo>
                    <a:pt x="47" y="25"/>
                  </a:moveTo>
                  <a:lnTo>
                    <a:pt x="44" y="25"/>
                  </a:lnTo>
                  <a:lnTo>
                    <a:pt x="37" y="30"/>
                  </a:lnTo>
                  <a:lnTo>
                    <a:pt x="35" y="34"/>
                  </a:lnTo>
                  <a:lnTo>
                    <a:pt x="34" y="39"/>
                  </a:lnTo>
                  <a:lnTo>
                    <a:pt x="33" y="46"/>
                  </a:lnTo>
                  <a:lnTo>
                    <a:pt x="33" y="72"/>
                  </a:lnTo>
                  <a:lnTo>
                    <a:pt x="35" y="82"/>
                  </a:lnTo>
                  <a:lnTo>
                    <a:pt x="37" y="87"/>
                  </a:lnTo>
                  <a:lnTo>
                    <a:pt x="44" y="91"/>
                  </a:lnTo>
                  <a:lnTo>
                    <a:pt x="49" y="91"/>
                  </a:lnTo>
                  <a:lnTo>
                    <a:pt x="52" y="90"/>
                  </a:lnTo>
                  <a:lnTo>
                    <a:pt x="56" y="85"/>
                  </a:lnTo>
                  <a:lnTo>
                    <a:pt x="58" y="82"/>
                  </a:lnTo>
                  <a:lnTo>
                    <a:pt x="59" y="75"/>
                  </a:lnTo>
                  <a:lnTo>
                    <a:pt x="61" y="68"/>
                  </a:lnTo>
                  <a:lnTo>
                    <a:pt x="62" y="56"/>
                  </a:lnTo>
                  <a:lnTo>
                    <a:pt x="61" y="46"/>
                  </a:lnTo>
                  <a:lnTo>
                    <a:pt x="59" y="39"/>
                  </a:lnTo>
                  <a:lnTo>
                    <a:pt x="58" y="34"/>
                  </a:lnTo>
                  <a:lnTo>
                    <a:pt x="56" y="30"/>
                  </a:lnTo>
                  <a:lnTo>
                    <a:pt x="54" y="27"/>
                  </a:lnTo>
                  <a:lnTo>
                    <a:pt x="51" y="25"/>
                  </a:lnTo>
                  <a:lnTo>
                    <a:pt x="47" y="25"/>
                  </a:lnTo>
                  <a:close/>
                  <a:moveTo>
                    <a:pt x="0" y="166"/>
                  </a:moveTo>
                  <a:lnTo>
                    <a:pt x="0" y="0"/>
                  </a:lnTo>
                  <a:lnTo>
                    <a:pt x="33" y="0"/>
                  </a:lnTo>
                  <a:lnTo>
                    <a:pt x="33" y="16"/>
                  </a:lnTo>
                  <a:lnTo>
                    <a:pt x="35" y="12"/>
                  </a:lnTo>
                  <a:lnTo>
                    <a:pt x="37" y="9"/>
                  </a:lnTo>
                  <a:lnTo>
                    <a:pt x="44" y="2"/>
                  </a:lnTo>
                  <a:lnTo>
                    <a:pt x="51" y="0"/>
                  </a:lnTo>
                  <a:lnTo>
                    <a:pt x="58" y="0"/>
                  </a:lnTo>
                  <a:lnTo>
                    <a:pt x="68" y="1"/>
                  </a:lnTo>
                  <a:lnTo>
                    <a:pt x="77" y="4"/>
                  </a:lnTo>
                  <a:lnTo>
                    <a:pt x="84" y="13"/>
                  </a:lnTo>
                  <a:lnTo>
                    <a:pt x="90" y="26"/>
                  </a:lnTo>
                  <a:lnTo>
                    <a:pt x="92" y="42"/>
                  </a:lnTo>
                  <a:lnTo>
                    <a:pt x="93" y="60"/>
                  </a:lnTo>
                  <a:lnTo>
                    <a:pt x="92" y="78"/>
                  </a:lnTo>
                  <a:lnTo>
                    <a:pt x="90" y="93"/>
                  </a:lnTo>
                  <a:lnTo>
                    <a:pt x="84" y="106"/>
                  </a:lnTo>
                  <a:lnTo>
                    <a:pt x="77" y="113"/>
                  </a:lnTo>
                  <a:lnTo>
                    <a:pt x="68" y="118"/>
                  </a:lnTo>
                  <a:lnTo>
                    <a:pt x="58" y="120"/>
                  </a:lnTo>
                  <a:lnTo>
                    <a:pt x="52" y="120"/>
                  </a:lnTo>
                  <a:lnTo>
                    <a:pt x="48" y="119"/>
                  </a:lnTo>
                  <a:lnTo>
                    <a:pt x="44" y="114"/>
                  </a:lnTo>
                  <a:lnTo>
                    <a:pt x="41" y="112"/>
                  </a:lnTo>
                  <a:lnTo>
                    <a:pt x="36" y="108"/>
                  </a:lnTo>
                  <a:lnTo>
                    <a:pt x="34" y="104"/>
                  </a:lnTo>
                  <a:lnTo>
                    <a:pt x="33" y="100"/>
                  </a:lnTo>
                  <a:lnTo>
                    <a:pt x="33" y="166"/>
                  </a:lnTo>
                  <a:lnTo>
                    <a:pt x="0" y="16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15" name="Freeform 15"/>
            <p:cNvSpPr>
              <a:spLocks/>
            </p:cNvSpPr>
            <p:nvPr/>
          </p:nvSpPr>
          <p:spPr bwMode="auto">
            <a:xfrm>
              <a:off x="825" y="3971"/>
              <a:ext cx="12" cy="24"/>
            </a:xfrm>
            <a:custGeom>
              <a:avLst/>
              <a:gdLst>
                <a:gd name="T0" fmla="*/ 0 w 58"/>
                <a:gd name="T1" fmla="*/ 121 h 121"/>
                <a:gd name="T2" fmla="*/ 0 w 58"/>
                <a:gd name="T3" fmla="*/ 4 h 121"/>
                <a:gd name="T4" fmla="*/ 29 w 58"/>
                <a:gd name="T5" fmla="*/ 4 h 121"/>
                <a:gd name="T6" fmla="*/ 29 w 58"/>
                <a:gd name="T7" fmla="*/ 24 h 121"/>
                <a:gd name="T8" fmla="*/ 40 w 58"/>
                <a:gd name="T9" fmla="*/ 6 h 121"/>
                <a:gd name="T10" fmla="*/ 49 w 58"/>
                <a:gd name="T11" fmla="*/ 2 h 121"/>
                <a:gd name="T12" fmla="*/ 58 w 58"/>
                <a:gd name="T13" fmla="*/ 0 h 121"/>
                <a:gd name="T14" fmla="*/ 58 w 58"/>
                <a:gd name="T15" fmla="*/ 31 h 121"/>
                <a:gd name="T16" fmla="*/ 50 w 58"/>
                <a:gd name="T17" fmla="*/ 31 h 121"/>
                <a:gd name="T18" fmla="*/ 46 w 58"/>
                <a:gd name="T19" fmla="*/ 33 h 121"/>
                <a:gd name="T20" fmla="*/ 42 w 58"/>
                <a:gd name="T21" fmla="*/ 35 h 121"/>
                <a:gd name="T22" fmla="*/ 40 w 58"/>
                <a:gd name="T23" fmla="*/ 36 h 121"/>
                <a:gd name="T24" fmla="*/ 38 w 58"/>
                <a:gd name="T25" fmla="*/ 38 h 121"/>
                <a:gd name="T26" fmla="*/ 35 w 58"/>
                <a:gd name="T27" fmla="*/ 45 h 121"/>
                <a:gd name="T28" fmla="*/ 34 w 58"/>
                <a:gd name="T29" fmla="*/ 54 h 121"/>
                <a:gd name="T30" fmla="*/ 32 w 58"/>
                <a:gd name="T31" fmla="*/ 66 h 121"/>
                <a:gd name="T32" fmla="*/ 32 w 58"/>
                <a:gd name="T33" fmla="*/ 121 h 121"/>
                <a:gd name="T34" fmla="*/ 0 w 58"/>
                <a:gd name="T35" fmla="*/ 12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121">
                  <a:moveTo>
                    <a:pt x="0" y="121"/>
                  </a:moveTo>
                  <a:lnTo>
                    <a:pt x="0" y="4"/>
                  </a:lnTo>
                  <a:lnTo>
                    <a:pt x="29" y="4"/>
                  </a:lnTo>
                  <a:lnTo>
                    <a:pt x="29" y="24"/>
                  </a:lnTo>
                  <a:lnTo>
                    <a:pt x="40" y="6"/>
                  </a:lnTo>
                  <a:lnTo>
                    <a:pt x="49" y="2"/>
                  </a:lnTo>
                  <a:lnTo>
                    <a:pt x="58" y="0"/>
                  </a:lnTo>
                  <a:lnTo>
                    <a:pt x="58" y="31"/>
                  </a:lnTo>
                  <a:lnTo>
                    <a:pt x="50" y="31"/>
                  </a:lnTo>
                  <a:lnTo>
                    <a:pt x="46" y="33"/>
                  </a:lnTo>
                  <a:lnTo>
                    <a:pt x="42" y="35"/>
                  </a:lnTo>
                  <a:lnTo>
                    <a:pt x="40" y="36"/>
                  </a:lnTo>
                  <a:lnTo>
                    <a:pt x="38" y="38"/>
                  </a:lnTo>
                  <a:lnTo>
                    <a:pt x="35" y="45"/>
                  </a:lnTo>
                  <a:lnTo>
                    <a:pt x="34" y="54"/>
                  </a:lnTo>
                  <a:lnTo>
                    <a:pt x="32" y="66"/>
                  </a:lnTo>
                  <a:lnTo>
                    <a:pt x="32" y="121"/>
                  </a:lnTo>
                  <a:lnTo>
                    <a:pt x="0" y="12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16" name="Freeform 16"/>
            <p:cNvSpPr>
              <a:spLocks noEditPoints="1"/>
            </p:cNvSpPr>
            <p:nvPr/>
          </p:nvSpPr>
          <p:spPr bwMode="auto">
            <a:xfrm>
              <a:off x="838" y="3971"/>
              <a:ext cx="20" cy="25"/>
            </a:xfrm>
            <a:custGeom>
              <a:avLst/>
              <a:gdLst>
                <a:gd name="T0" fmla="*/ 69 w 98"/>
                <a:gd name="T1" fmla="*/ 52 h 124"/>
                <a:gd name="T2" fmla="*/ 67 w 98"/>
                <a:gd name="T3" fmla="*/ 42 h 124"/>
                <a:gd name="T4" fmla="*/ 63 w 98"/>
                <a:gd name="T5" fmla="*/ 31 h 124"/>
                <a:gd name="T6" fmla="*/ 61 w 98"/>
                <a:gd name="T7" fmla="*/ 30 h 124"/>
                <a:gd name="T8" fmla="*/ 60 w 98"/>
                <a:gd name="T9" fmla="*/ 28 h 124"/>
                <a:gd name="T10" fmla="*/ 58 w 98"/>
                <a:gd name="T11" fmla="*/ 27 h 124"/>
                <a:gd name="T12" fmla="*/ 54 w 98"/>
                <a:gd name="T13" fmla="*/ 26 h 124"/>
                <a:gd name="T14" fmla="*/ 51 w 98"/>
                <a:gd name="T15" fmla="*/ 26 h 124"/>
                <a:gd name="T16" fmla="*/ 46 w 98"/>
                <a:gd name="T17" fmla="*/ 27 h 124"/>
                <a:gd name="T18" fmla="*/ 43 w 98"/>
                <a:gd name="T19" fmla="*/ 28 h 124"/>
                <a:gd name="T20" fmla="*/ 40 w 98"/>
                <a:gd name="T21" fmla="*/ 31 h 124"/>
                <a:gd name="T22" fmla="*/ 33 w 98"/>
                <a:gd name="T23" fmla="*/ 42 h 124"/>
                <a:gd name="T24" fmla="*/ 32 w 98"/>
                <a:gd name="T25" fmla="*/ 46 h 124"/>
                <a:gd name="T26" fmla="*/ 31 w 98"/>
                <a:gd name="T27" fmla="*/ 52 h 124"/>
                <a:gd name="T28" fmla="*/ 69 w 98"/>
                <a:gd name="T29" fmla="*/ 52 h 124"/>
                <a:gd name="T30" fmla="*/ 31 w 98"/>
                <a:gd name="T31" fmla="*/ 73 h 124"/>
                <a:gd name="T32" fmla="*/ 33 w 98"/>
                <a:gd name="T33" fmla="*/ 85 h 124"/>
                <a:gd name="T34" fmla="*/ 38 w 98"/>
                <a:gd name="T35" fmla="*/ 93 h 124"/>
                <a:gd name="T36" fmla="*/ 40 w 98"/>
                <a:gd name="T37" fmla="*/ 96 h 124"/>
                <a:gd name="T38" fmla="*/ 42 w 98"/>
                <a:gd name="T39" fmla="*/ 98 h 124"/>
                <a:gd name="T40" fmla="*/ 44 w 98"/>
                <a:gd name="T41" fmla="*/ 100 h 124"/>
                <a:gd name="T42" fmla="*/ 48 w 98"/>
                <a:gd name="T43" fmla="*/ 101 h 124"/>
                <a:gd name="T44" fmla="*/ 51 w 98"/>
                <a:gd name="T45" fmla="*/ 101 h 124"/>
                <a:gd name="T46" fmla="*/ 58 w 98"/>
                <a:gd name="T47" fmla="*/ 98 h 124"/>
                <a:gd name="T48" fmla="*/ 60 w 98"/>
                <a:gd name="T49" fmla="*/ 95 h 124"/>
                <a:gd name="T50" fmla="*/ 62 w 98"/>
                <a:gd name="T51" fmla="*/ 94 h 124"/>
                <a:gd name="T52" fmla="*/ 63 w 98"/>
                <a:gd name="T53" fmla="*/ 93 h 124"/>
                <a:gd name="T54" fmla="*/ 65 w 98"/>
                <a:gd name="T55" fmla="*/ 88 h 124"/>
                <a:gd name="T56" fmla="*/ 65 w 98"/>
                <a:gd name="T57" fmla="*/ 86 h 124"/>
                <a:gd name="T58" fmla="*/ 94 w 98"/>
                <a:gd name="T59" fmla="*/ 86 h 124"/>
                <a:gd name="T60" fmla="*/ 91 w 98"/>
                <a:gd name="T61" fmla="*/ 97 h 124"/>
                <a:gd name="T62" fmla="*/ 86 w 98"/>
                <a:gd name="T63" fmla="*/ 107 h 124"/>
                <a:gd name="T64" fmla="*/ 80 w 98"/>
                <a:gd name="T65" fmla="*/ 115 h 124"/>
                <a:gd name="T66" fmla="*/ 71 w 98"/>
                <a:gd name="T67" fmla="*/ 120 h 124"/>
                <a:gd name="T68" fmla="*/ 60 w 98"/>
                <a:gd name="T69" fmla="*/ 123 h 124"/>
                <a:gd name="T70" fmla="*/ 49 w 98"/>
                <a:gd name="T71" fmla="*/ 124 h 124"/>
                <a:gd name="T72" fmla="*/ 35 w 98"/>
                <a:gd name="T73" fmla="*/ 122 h 124"/>
                <a:gd name="T74" fmla="*/ 24 w 98"/>
                <a:gd name="T75" fmla="*/ 116 h 124"/>
                <a:gd name="T76" fmla="*/ 14 w 98"/>
                <a:gd name="T77" fmla="*/ 107 h 124"/>
                <a:gd name="T78" fmla="*/ 6 w 98"/>
                <a:gd name="T79" fmla="*/ 94 h 124"/>
                <a:gd name="T80" fmla="*/ 2 w 98"/>
                <a:gd name="T81" fmla="*/ 79 h 124"/>
                <a:gd name="T82" fmla="*/ 0 w 98"/>
                <a:gd name="T83" fmla="*/ 64 h 124"/>
                <a:gd name="T84" fmla="*/ 2 w 98"/>
                <a:gd name="T85" fmla="*/ 46 h 124"/>
                <a:gd name="T86" fmla="*/ 6 w 98"/>
                <a:gd name="T87" fmla="*/ 30 h 124"/>
                <a:gd name="T88" fmla="*/ 14 w 98"/>
                <a:gd name="T89" fmla="*/ 17 h 124"/>
                <a:gd name="T90" fmla="*/ 24 w 98"/>
                <a:gd name="T91" fmla="*/ 8 h 124"/>
                <a:gd name="T92" fmla="*/ 35 w 98"/>
                <a:gd name="T93" fmla="*/ 2 h 124"/>
                <a:gd name="T94" fmla="*/ 49 w 98"/>
                <a:gd name="T95" fmla="*/ 0 h 124"/>
                <a:gd name="T96" fmla="*/ 64 w 98"/>
                <a:gd name="T97" fmla="*/ 2 h 124"/>
                <a:gd name="T98" fmla="*/ 77 w 98"/>
                <a:gd name="T99" fmla="*/ 8 h 124"/>
                <a:gd name="T100" fmla="*/ 86 w 98"/>
                <a:gd name="T101" fmla="*/ 17 h 124"/>
                <a:gd name="T102" fmla="*/ 90 w 98"/>
                <a:gd name="T103" fmla="*/ 27 h 124"/>
                <a:gd name="T104" fmla="*/ 94 w 98"/>
                <a:gd name="T105" fmla="*/ 38 h 124"/>
                <a:gd name="T106" fmla="*/ 97 w 98"/>
                <a:gd name="T107" fmla="*/ 50 h 124"/>
                <a:gd name="T108" fmla="*/ 98 w 98"/>
                <a:gd name="T109" fmla="*/ 66 h 124"/>
                <a:gd name="T110" fmla="*/ 98 w 98"/>
                <a:gd name="T111" fmla="*/ 73 h 124"/>
                <a:gd name="T112" fmla="*/ 31 w 98"/>
                <a:gd name="T113" fmla="*/ 73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8" h="124">
                  <a:moveTo>
                    <a:pt x="69" y="52"/>
                  </a:moveTo>
                  <a:lnTo>
                    <a:pt x="67" y="42"/>
                  </a:lnTo>
                  <a:lnTo>
                    <a:pt x="63" y="31"/>
                  </a:lnTo>
                  <a:lnTo>
                    <a:pt x="61" y="30"/>
                  </a:lnTo>
                  <a:lnTo>
                    <a:pt x="60" y="28"/>
                  </a:lnTo>
                  <a:lnTo>
                    <a:pt x="58" y="27"/>
                  </a:lnTo>
                  <a:lnTo>
                    <a:pt x="54" y="26"/>
                  </a:lnTo>
                  <a:lnTo>
                    <a:pt x="51" y="26"/>
                  </a:lnTo>
                  <a:lnTo>
                    <a:pt x="46" y="27"/>
                  </a:lnTo>
                  <a:lnTo>
                    <a:pt x="43" y="28"/>
                  </a:lnTo>
                  <a:lnTo>
                    <a:pt x="40" y="31"/>
                  </a:lnTo>
                  <a:lnTo>
                    <a:pt x="33" y="42"/>
                  </a:lnTo>
                  <a:lnTo>
                    <a:pt x="32" y="46"/>
                  </a:lnTo>
                  <a:lnTo>
                    <a:pt x="31" y="52"/>
                  </a:lnTo>
                  <a:lnTo>
                    <a:pt x="69" y="52"/>
                  </a:lnTo>
                  <a:close/>
                  <a:moveTo>
                    <a:pt x="31" y="73"/>
                  </a:moveTo>
                  <a:lnTo>
                    <a:pt x="33" y="85"/>
                  </a:lnTo>
                  <a:lnTo>
                    <a:pt x="38" y="93"/>
                  </a:lnTo>
                  <a:lnTo>
                    <a:pt x="40" y="96"/>
                  </a:lnTo>
                  <a:lnTo>
                    <a:pt x="42" y="98"/>
                  </a:lnTo>
                  <a:lnTo>
                    <a:pt x="44" y="100"/>
                  </a:lnTo>
                  <a:lnTo>
                    <a:pt x="48" y="101"/>
                  </a:lnTo>
                  <a:lnTo>
                    <a:pt x="51" y="101"/>
                  </a:lnTo>
                  <a:lnTo>
                    <a:pt x="58" y="98"/>
                  </a:lnTo>
                  <a:lnTo>
                    <a:pt x="60" y="95"/>
                  </a:lnTo>
                  <a:lnTo>
                    <a:pt x="62" y="94"/>
                  </a:lnTo>
                  <a:lnTo>
                    <a:pt x="63" y="93"/>
                  </a:lnTo>
                  <a:lnTo>
                    <a:pt x="65" y="88"/>
                  </a:lnTo>
                  <a:lnTo>
                    <a:pt x="65" y="86"/>
                  </a:lnTo>
                  <a:lnTo>
                    <a:pt x="94" y="86"/>
                  </a:lnTo>
                  <a:lnTo>
                    <a:pt x="91" y="97"/>
                  </a:lnTo>
                  <a:lnTo>
                    <a:pt x="86" y="107"/>
                  </a:lnTo>
                  <a:lnTo>
                    <a:pt x="80" y="115"/>
                  </a:lnTo>
                  <a:lnTo>
                    <a:pt x="71" y="120"/>
                  </a:lnTo>
                  <a:lnTo>
                    <a:pt x="60" y="123"/>
                  </a:lnTo>
                  <a:lnTo>
                    <a:pt x="49" y="124"/>
                  </a:lnTo>
                  <a:lnTo>
                    <a:pt x="35" y="122"/>
                  </a:lnTo>
                  <a:lnTo>
                    <a:pt x="24" y="116"/>
                  </a:lnTo>
                  <a:lnTo>
                    <a:pt x="14" y="107"/>
                  </a:lnTo>
                  <a:lnTo>
                    <a:pt x="6" y="94"/>
                  </a:lnTo>
                  <a:lnTo>
                    <a:pt x="2" y="79"/>
                  </a:lnTo>
                  <a:lnTo>
                    <a:pt x="0" y="64"/>
                  </a:lnTo>
                  <a:lnTo>
                    <a:pt x="2" y="46"/>
                  </a:lnTo>
                  <a:lnTo>
                    <a:pt x="6" y="30"/>
                  </a:lnTo>
                  <a:lnTo>
                    <a:pt x="14" y="17"/>
                  </a:lnTo>
                  <a:lnTo>
                    <a:pt x="24" y="8"/>
                  </a:lnTo>
                  <a:lnTo>
                    <a:pt x="35" y="2"/>
                  </a:lnTo>
                  <a:lnTo>
                    <a:pt x="49" y="0"/>
                  </a:lnTo>
                  <a:lnTo>
                    <a:pt x="64" y="2"/>
                  </a:lnTo>
                  <a:lnTo>
                    <a:pt x="77" y="8"/>
                  </a:lnTo>
                  <a:lnTo>
                    <a:pt x="86" y="17"/>
                  </a:lnTo>
                  <a:lnTo>
                    <a:pt x="90" y="27"/>
                  </a:lnTo>
                  <a:lnTo>
                    <a:pt x="94" y="38"/>
                  </a:lnTo>
                  <a:lnTo>
                    <a:pt x="97" y="50"/>
                  </a:lnTo>
                  <a:lnTo>
                    <a:pt x="98" y="66"/>
                  </a:lnTo>
                  <a:lnTo>
                    <a:pt x="98" y="73"/>
                  </a:lnTo>
                  <a:lnTo>
                    <a:pt x="31" y="7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17" name="Freeform 17"/>
            <p:cNvSpPr>
              <a:spLocks/>
            </p:cNvSpPr>
            <p:nvPr/>
          </p:nvSpPr>
          <p:spPr bwMode="auto">
            <a:xfrm>
              <a:off x="859" y="3971"/>
              <a:ext cx="15" cy="25"/>
            </a:xfrm>
            <a:custGeom>
              <a:avLst/>
              <a:gdLst>
                <a:gd name="T0" fmla="*/ 0 w 75"/>
                <a:gd name="T1" fmla="*/ 113 h 124"/>
                <a:gd name="T2" fmla="*/ 15 w 75"/>
                <a:gd name="T3" fmla="*/ 86 h 124"/>
                <a:gd name="T4" fmla="*/ 22 w 75"/>
                <a:gd name="T5" fmla="*/ 91 h 124"/>
                <a:gd name="T6" fmla="*/ 30 w 75"/>
                <a:gd name="T7" fmla="*/ 95 h 124"/>
                <a:gd name="T8" fmla="*/ 38 w 75"/>
                <a:gd name="T9" fmla="*/ 95 h 124"/>
                <a:gd name="T10" fmla="*/ 42 w 75"/>
                <a:gd name="T11" fmla="*/ 92 h 124"/>
                <a:gd name="T12" fmla="*/ 43 w 75"/>
                <a:gd name="T13" fmla="*/ 89 h 124"/>
                <a:gd name="T14" fmla="*/ 44 w 75"/>
                <a:gd name="T15" fmla="*/ 88 h 124"/>
                <a:gd name="T16" fmla="*/ 44 w 75"/>
                <a:gd name="T17" fmla="*/ 86 h 124"/>
                <a:gd name="T18" fmla="*/ 42 w 75"/>
                <a:gd name="T19" fmla="*/ 82 h 124"/>
                <a:gd name="T20" fmla="*/ 38 w 75"/>
                <a:gd name="T21" fmla="*/ 79 h 124"/>
                <a:gd name="T22" fmla="*/ 29 w 75"/>
                <a:gd name="T23" fmla="*/ 73 h 124"/>
                <a:gd name="T24" fmla="*/ 28 w 75"/>
                <a:gd name="T25" fmla="*/ 73 h 124"/>
                <a:gd name="T26" fmla="*/ 26 w 75"/>
                <a:gd name="T27" fmla="*/ 71 h 124"/>
                <a:gd name="T28" fmla="*/ 26 w 75"/>
                <a:gd name="T29" fmla="*/ 69 h 124"/>
                <a:gd name="T30" fmla="*/ 15 w 75"/>
                <a:gd name="T31" fmla="*/ 63 h 124"/>
                <a:gd name="T32" fmla="*/ 12 w 75"/>
                <a:gd name="T33" fmla="*/ 58 h 124"/>
                <a:gd name="T34" fmla="*/ 9 w 75"/>
                <a:gd name="T35" fmla="*/ 55 h 124"/>
                <a:gd name="T36" fmla="*/ 6 w 75"/>
                <a:gd name="T37" fmla="*/ 49 h 124"/>
                <a:gd name="T38" fmla="*/ 4 w 75"/>
                <a:gd name="T39" fmla="*/ 38 h 124"/>
                <a:gd name="T40" fmla="*/ 5 w 75"/>
                <a:gd name="T41" fmla="*/ 27 h 124"/>
                <a:gd name="T42" fmla="*/ 9 w 75"/>
                <a:gd name="T43" fmla="*/ 18 h 124"/>
                <a:gd name="T44" fmla="*/ 15 w 75"/>
                <a:gd name="T45" fmla="*/ 11 h 124"/>
                <a:gd name="T46" fmla="*/ 23 w 75"/>
                <a:gd name="T47" fmla="*/ 5 h 124"/>
                <a:gd name="T48" fmla="*/ 32 w 75"/>
                <a:gd name="T49" fmla="*/ 1 h 124"/>
                <a:gd name="T50" fmla="*/ 44 w 75"/>
                <a:gd name="T51" fmla="*/ 0 h 124"/>
                <a:gd name="T52" fmla="*/ 48 w 75"/>
                <a:gd name="T53" fmla="*/ 0 h 124"/>
                <a:gd name="T54" fmla="*/ 52 w 75"/>
                <a:gd name="T55" fmla="*/ 2 h 124"/>
                <a:gd name="T56" fmla="*/ 56 w 75"/>
                <a:gd name="T57" fmla="*/ 4 h 124"/>
                <a:gd name="T58" fmla="*/ 61 w 75"/>
                <a:gd name="T59" fmla="*/ 4 h 124"/>
                <a:gd name="T60" fmla="*/ 67 w 75"/>
                <a:gd name="T61" fmla="*/ 8 h 124"/>
                <a:gd name="T62" fmla="*/ 72 w 75"/>
                <a:gd name="T63" fmla="*/ 9 h 124"/>
                <a:gd name="T64" fmla="*/ 75 w 75"/>
                <a:gd name="T65" fmla="*/ 11 h 124"/>
                <a:gd name="T66" fmla="*/ 61 w 75"/>
                <a:gd name="T67" fmla="*/ 35 h 124"/>
                <a:gd name="T68" fmla="*/ 58 w 75"/>
                <a:gd name="T69" fmla="*/ 31 h 124"/>
                <a:gd name="T70" fmla="*/ 52 w 75"/>
                <a:gd name="T71" fmla="*/ 29 h 124"/>
                <a:gd name="T72" fmla="*/ 48 w 75"/>
                <a:gd name="T73" fmla="*/ 26 h 124"/>
                <a:gd name="T74" fmla="*/ 44 w 75"/>
                <a:gd name="T75" fmla="*/ 26 h 124"/>
                <a:gd name="T76" fmla="*/ 41 w 75"/>
                <a:gd name="T77" fmla="*/ 29 h 124"/>
                <a:gd name="T78" fmla="*/ 38 w 75"/>
                <a:gd name="T79" fmla="*/ 29 h 124"/>
                <a:gd name="T80" fmla="*/ 38 w 75"/>
                <a:gd name="T81" fmla="*/ 30 h 124"/>
                <a:gd name="T82" fmla="*/ 35 w 75"/>
                <a:gd name="T83" fmla="*/ 34 h 124"/>
                <a:gd name="T84" fmla="*/ 35 w 75"/>
                <a:gd name="T85" fmla="*/ 35 h 124"/>
                <a:gd name="T86" fmla="*/ 37 w 75"/>
                <a:gd name="T87" fmla="*/ 39 h 124"/>
                <a:gd name="T88" fmla="*/ 39 w 75"/>
                <a:gd name="T89" fmla="*/ 42 h 124"/>
                <a:gd name="T90" fmla="*/ 46 w 75"/>
                <a:gd name="T91" fmla="*/ 46 h 124"/>
                <a:gd name="T92" fmla="*/ 48 w 75"/>
                <a:gd name="T93" fmla="*/ 48 h 124"/>
                <a:gd name="T94" fmla="*/ 51 w 75"/>
                <a:gd name="T95" fmla="*/ 49 h 124"/>
                <a:gd name="T96" fmla="*/ 52 w 75"/>
                <a:gd name="T97" fmla="*/ 49 h 124"/>
                <a:gd name="T98" fmla="*/ 63 w 75"/>
                <a:gd name="T99" fmla="*/ 58 h 124"/>
                <a:gd name="T100" fmla="*/ 70 w 75"/>
                <a:gd name="T101" fmla="*/ 66 h 124"/>
                <a:gd name="T102" fmla="*/ 74 w 75"/>
                <a:gd name="T103" fmla="*/ 73 h 124"/>
                <a:gd name="T104" fmla="*/ 75 w 75"/>
                <a:gd name="T105" fmla="*/ 79 h 124"/>
                <a:gd name="T106" fmla="*/ 75 w 75"/>
                <a:gd name="T107" fmla="*/ 86 h 124"/>
                <a:gd name="T108" fmla="*/ 74 w 75"/>
                <a:gd name="T109" fmla="*/ 97 h 124"/>
                <a:gd name="T110" fmla="*/ 71 w 75"/>
                <a:gd name="T111" fmla="*/ 106 h 124"/>
                <a:gd name="T112" fmla="*/ 64 w 75"/>
                <a:gd name="T113" fmla="*/ 113 h 124"/>
                <a:gd name="T114" fmla="*/ 56 w 75"/>
                <a:gd name="T115" fmla="*/ 120 h 124"/>
                <a:gd name="T116" fmla="*/ 46 w 75"/>
                <a:gd name="T117" fmla="*/ 123 h 124"/>
                <a:gd name="T118" fmla="*/ 35 w 75"/>
                <a:gd name="T119" fmla="*/ 124 h 124"/>
                <a:gd name="T120" fmla="*/ 26 w 75"/>
                <a:gd name="T121" fmla="*/ 124 h 124"/>
                <a:gd name="T122" fmla="*/ 8 w 75"/>
                <a:gd name="T123" fmla="*/ 117 h 124"/>
                <a:gd name="T124" fmla="*/ 0 w 75"/>
                <a:gd name="T125" fmla="*/ 113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5" h="124">
                  <a:moveTo>
                    <a:pt x="0" y="113"/>
                  </a:moveTo>
                  <a:lnTo>
                    <a:pt x="15" y="86"/>
                  </a:lnTo>
                  <a:lnTo>
                    <a:pt x="22" y="91"/>
                  </a:lnTo>
                  <a:lnTo>
                    <a:pt x="30" y="95"/>
                  </a:lnTo>
                  <a:lnTo>
                    <a:pt x="38" y="95"/>
                  </a:lnTo>
                  <a:lnTo>
                    <a:pt x="42" y="92"/>
                  </a:lnTo>
                  <a:lnTo>
                    <a:pt x="43" y="89"/>
                  </a:lnTo>
                  <a:lnTo>
                    <a:pt x="44" y="88"/>
                  </a:lnTo>
                  <a:lnTo>
                    <a:pt x="44" y="86"/>
                  </a:lnTo>
                  <a:lnTo>
                    <a:pt x="42" y="82"/>
                  </a:lnTo>
                  <a:lnTo>
                    <a:pt x="38" y="79"/>
                  </a:lnTo>
                  <a:lnTo>
                    <a:pt x="29" y="73"/>
                  </a:lnTo>
                  <a:lnTo>
                    <a:pt x="28" y="73"/>
                  </a:lnTo>
                  <a:lnTo>
                    <a:pt x="26" y="71"/>
                  </a:lnTo>
                  <a:lnTo>
                    <a:pt x="26" y="69"/>
                  </a:lnTo>
                  <a:lnTo>
                    <a:pt x="15" y="63"/>
                  </a:lnTo>
                  <a:lnTo>
                    <a:pt x="12" y="58"/>
                  </a:lnTo>
                  <a:lnTo>
                    <a:pt x="9" y="55"/>
                  </a:lnTo>
                  <a:lnTo>
                    <a:pt x="6" y="49"/>
                  </a:lnTo>
                  <a:lnTo>
                    <a:pt x="4" y="38"/>
                  </a:lnTo>
                  <a:lnTo>
                    <a:pt x="5" y="27"/>
                  </a:lnTo>
                  <a:lnTo>
                    <a:pt x="9" y="18"/>
                  </a:lnTo>
                  <a:lnTo>
                    <a:pt x="15" y="11"/>
                  </a:lnTo>
                  <a:lnTo>
                    <a:pt x="23" y="5"/>
                  </a:lnTo>
                  <a:lnTo>
                    <a:pt x="32" y="1"/>
                  </a:lnTo>
                  <a:lnTo>
                    <a:pt x="44" y="0"/>
                  </a:lnTo>
                  <a:lnTo>
                    <a:pt x="48" y="0"/>
                  </a:lnTo>
                  <a:lnTo>
                    <a:pt x="52" y="2"/>
                  </a:lnTo>
                  <a:lnTo>
                    <a:pt x="56" y="4"/>
                  </a:lnTo>
                  <a:lnTo>
                    <a:pt x="61" y="4"/>
                  </a:lnTo>
                  <a:lnTo>
                    <a:pt x="67" y="8"/>
                  </a:lnTo>
                  <a:lnTo>
                    <a:pt x="72" y="9"/>
                  </a:lnTo>
                  <a:lnTo>
                    <a:pt x="75" y="11"/>
                  </a:lnTo>
                  <a:lnTo>
                    <a:pt x="61" y="35"/>
                  </a:lnTo>
                  <a:lnTo>
                    <a:pt x="58" y="31"/>
                  </a:lnTo>
                  <a:lnTo>
                    <a:pt x="52" y="29"/>
                  </a:lnTo>
                  <a:lnTo>
                    <a:pt x="48" y="26"/>
                  </a:lnTo>
                  <a:lnTo>
                    <a:pt x="44" y="26"/>
                  </a:lnTo>
                  <a:lnTo>
                    <a:pt x="41" y="29"/>
                  </a:lnTo>
                  <a:lnTo>
                    <a:pt x="38" y="29"/>
                  </a:lnTo>
                  <a:lnTo>
                    <a:pt x="38" y="30"/>
                  </a:lnTo>
                  <a:lnTo>
                    <a:pt x="35" y="34"/>
                  </a:lnTo>
                  <a:lnTo>
                    <a:pt x="35" y="35"/>
                  </a:lnTo>
                  <a:lnTo>
                    <a:pt x="37" y="39"/>
                  </a:lnTo>
                  <a:lnTo>
                    <a:pt x="39" y="42"/>
                  </a:lnTo>
                  <a:lnTo>
                    <a:pt x="46" y="46"/>
                  </a:lnTo>
                  <a:lnTo>
                    <a:pt x="48" y="48"/>
                  </a:lnTo>
                  <a:lnTo>
                    <a:pt x="51" y="49"/>
                  </a:lnTo>
                  <a:lnTo>
                    <a:pt x="52" y="49"/>
                  </a:lnTo>
                  <a:lnTo>
                    <a:pt x="63" y="58"/>
                  </a:lnTo>
                  <a:lnTo>
                    <a:pt x="70" y="66"/>
                  </a:lnTo>
                  <a:lnTo>
                    <a:pt x="74" y="73"/>
                  </a:lnTo>
                  <a:lnTo>
                    <a:pt x="75" y="79"/>
                  </a:lnTo>
                  <a:lnTo>
                    <a:pt x="75" y="86"/>
                  </a:lnTo>
                  <a:lnTo>
                    <a:pt x="74" y="97"/>
                  </a:lnTo>
                  <a:lnTo>
                    <a:pt x="71" y="106"/>
                  </a:lnTo>
                  <a:lnTo>
                    <a:pt x="64" y="113"/>
                  </a:lnTo>
                  <a:lnTo>
                    <a:pt x="56" y="120"/>
                  </a:lnTo>
                  <a:lnTo>
                    <a:pt x="46" y="123"/>
                  </a:lnTo>
                  <a:lnTo>
                    <a:pt x="35" y="124"/>
                  </a:lnTo>
                  <a:lnTo>
                    <a:pt x="26" y="124"/>
                  </a:lnTo>
                  <a:lnTo>
                    <a:pt x="8" y="117"/>
                  </a:lnTo>
                  <a:lnTo>
                    <a:pt x="0" y="1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18" name="Freeform 18"/>
            <p:cNvSpPr>
              <a:spLocks noEditPoints="1"/>
            </p:cNvSpPr>
            <p:nvPr/>
          </p:nvSpPr>
          <p:spPr bwMode="auto">
            <a:xfrm>
              <a:off x="877" y="3972"/>
              <a:ext cx="18" cy="24"/>
            </a:xfrm>
            <a:custGeom>
              <a:avLst/>
              <a:gdLst>
                <a:gd name="T0" fmla="*/ 60 w 92"/>
                <a:gd name="T1" fmla="*/ 56 h 120"/>
                <a:gd name="T2" fmla="*/ 60 w 92"/>
                <a:gd name="T3" fmla="*/ 46 h 120"/>
                <a:gd name="T4" fmla="*/ 59 w 92"/>
                <a:gd name="T5" fmla="*/ 39 h 120"/>
                <a:gd name="T6" fmla="*/ 58 w 92"/>
                <a:gd name="T7" fmla="*/ 34 h 120"/>
                <a:gd name="T8" fmla="*/ 55 w 92"/>
                <a:gd name="T9" fmla="*/ 31 h 120"/>
                <a:gd name="T10" fmla="*/ 54 w 92"/>
                <a:gd name="T11" fmla="*/ 29 h 120"/>
                <a:gd name="T12" fmla="*/ 52 w 92"/>
                <a:gd name="T13" fmla="*/ 26 h 120"/>
                <a:gd name="T14" fmla="*/ 49 w 92"/>
                <a:gd name="T15" fmla="*/ 25 h 120"/>
                <a:gd name="T16" fmla="*/ 42 w 92"/>
                <a:gd name="T17" fmla="*/ 25 h 120"/>
                <a:gd name="T18" fmla="*/ 39 w 92"/>
                <a:gd name="T19" fmla="*/ 27 h 120"/>
                <a:gd name="T20" fmla="*/ 36 w 92"/>
                <a:gd name="T21" fmla="*/ 30 h 120"/>
                <a:gd name="T22" fmla="*/ 32 w 92"/>
                <a:gd name="T23" fmla="*/ 39 h 120"/>
                <a:gd name="T24" fmla="*/ 31 w 92"/>
                <a:gd name="T25" fmla="*/ 46 h 120"/>
                <a:gd name="T26" fmla="*/ 31 w 92"/>
                <a:gd name="T27" fmla="*/ 72 h 120"/>
                <a:gd name="T28" fmla="*/ 34 w 92"/>
                <a:gd name="T29" fmla="*/ 82 h 120"/>
                <a:gd name="T30" fmla="*/ 36 w 92"/>
                <a:gd name="T31" fmla="*/ 87 h 120"/>
                <a:gd name="T32" fmla="*/ 39 w 92"/>
                <a:gd name="T33" fmla="*/ 89 h 120"/>
                <a:gd name="T34" fmla="*/ 42 w 92"/>
                <a:gd name="T35" fmla="*/ 91 h 120"/>
                <a:gd name="T36" fmla="*/ 49 w 92"/>
                <a:gd name="T37" fmla="*/ 91 h 120"/>
                <a:gd name="T38" fmla="*/ 52 w 92"/>
                <a:gd name="T39" fmla="*/ 90 h 120"/>
                <a:gd name="T40" fmla="*/ 54 w 92"/>
                <a:gd name="T41" fmla="*/ 88 h 120"/>
                <a:gd name="T42" fmla="*/ 55 w 92"/>
                <a:gd name="T43" fmla="*/ 85 h 120"/>
                <a:gd name="T44" fmla="*/ 58 w 92"/>
                <a:gd name="T45" fmla="*/ 82 h 120"/>
                <a:gd name="T46" fmla="*/ 60 w 92"/>
                <a:gd name="T47" fmla="*/ 72 h 120"/>
                <a:gd name="T48" fmla="*/ 60 w 92"/>
                <a:gd name="T49" fmla="*/ 56 h 120"/>
                <a:gd name="T50" fmla="*/ 92 w 92"/>
                <a:gd name="T51" fmla="*/ 117 h 120"/>
                <a:gd name="T52" fmla="*/ 60 w 92"/>
                <a:gd name="T53" fmla="*/ 117 h 120"/>
                <a:gd name="T54" fmla="*/ 60 w 92"/>
                <a:gd name="T55" fmla="*/ 100 h 120"/>
                <a:gd name="T56" fmla="*/ 58 w 92"/>
                <a:gd name="T57" fmla="*/ 104 h 120"/>
                <a:gd name="T58" fmla="*/ 55 w 92"/>
                <a:gd name="T59" fmla="*/ 108 h 120"/>
                <a:gd name="T60" fmla="*/ 49 w 92"/>
                <a:gd name="T61" fmla="*/ 114 h 120"/>
                <a:gd name="T62" fmla="*/ 45 w 92"/>
                <a:gd name="T63" fmla="*/ 117 h 120"/>
                <a:gd name="T64" fmla="*/ 41 w 92"/>
                <a:gd name="T65" fmla="*/ 118 h 120"/>
                <a:gd name="T66" fmla="*/ 38 w 92"/>
                <a:gd name="T67" fmla="*/ 120 h 120"/>
                <a:gd name="T68" fmla="*/ 34 w 92"/>
                <a:gd name="T69" fmla="*/ 120 h 120"/>
                <a:gd name="T70" fmla="*/ 24 w 92"/>
                <a:gd name="T71" fmla="*/ 118 h 120"/>
                <a:gd name="T72" fmla="*/ 15 w 92"/>
                <a:gd name="T73" fmla="*/ 113 h 120"/>
                <a:gd name="T74" fmla="*/ 9 w 92"/>
                <a:gd name="T75" fmla="*/ 106 h 120"/>
                <a:gd name="T76" fmla="*/ 4 w 92"/>
                <a:gd name="T77" fmla="*/ 93 h 120"/>
                <a:gd name="T78" fmla="*/ 1 w 92"/>
                <a:gd name="T79" fmla="*/ 78 h 120"/>
                <a:gd name="T80" fmla="*/ 0 w 92"/>
                <a:gd name="T81" fmla="*/ 60 h 120"/>
                <a:gd name="T82" fmla="*/ 1 w 92"/>
                <a:gd name="T83" fmla="*/ 42 h 120"/>
                <a:gd name="T84" fmla="*/ 4 w 92"/>
                <a:gd name="T85" fmla="*/ 26 h 120"/>
                <a:gd name="T86" fmla="*/ 9 w 92"/>
                <a:gd name="T87" fmla="*/ 13 h 120"/>
                <a:gd name="T88" fmla="*/ 15 w 92"/>
                <a:gd name="T89" fmla="*/ 4 h 120"/>
                <a:gd name="T90" fmla="*/ 24 w 92"/>
                <a:gd name="T91" fmla="*/ 1 h 120"/>
                <a:gd name="T92" fmla="*/ 34 w 92"/>
                <a:gd name="T93" fmla="*/ 0 h 120"/>
                <a:gd name="T94" fmla="*/ 41 w 92"/>
                <a:gd name="T95" fmla="*/ 0 h 120"/>
                <a:gd name="T96" fmla="*/ 45 w 92"/>
                <a:gd name="T97" fmla="*/ 1 h 120"/>
                <a:gd name="T98" fmla="*/ 49 w 92"/>
                <a:gd name="T99" fmla="*/ 2 h 120"/>
                <a:gd name="T100" fmla="*/ 52 w 92"/>
                <a:gd name="T101" fmla="*/ 5 h 120"/>
                <a:gd name="T102" fmla="*/ 54 w 92"/>
                <a:gd name="T103" fmla="*/ 9 h 120"/>
                <a:gd name="T104" fmla="*/ 58 w 92"/>
                <a:gd name="T105" fmla="*/ 12 h 120"/>
                <a:gd name="T106" fmla="*/ 60 w 92"/>
                <a:gd name="T107" fmla="*/ 16 h 120"/>
                <a:gd name="T108" fmla="*/ 60 w 92"/>
                <a:gd name="T109" fmla="*/ 0 h 120"/>
                <a:gd name="T110" fmla="*/ 92 w 92"/>
                <a:gd name="T111" fmla="*/ 0 h 120"/>
                <a:gd name="T112" fmla="*/ 92 w 92"/>
                <a:gd name="T113" fmla="*/ 117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2" h="120">
                  <a:moveTo>
                    <a:pt x="60" y="56"/>
                  </a:moveTo>
                  <a:lnTo>
                    <a:pt x="60" y="46"/>
                  </a:lnTo>
                  <a:lnTo>
                    <a:pt x="59" y="39"/>
                  </a:lnTo>
                  <a:lnTo>
                    <a:pt x="58" y="34"/>
                  </a:lnTo>
                  <a:lnTo>
                    <a:pt x="55" y="31"/>
                  </a:lnTo>
                  <a:lnTo>
                    <a:pt x="54" y="29"/>
                  </a:lnTo>
                  <a:lnTo>
                    <a:pt x="52" y="26"/>
                  </a:lnTo>
                  <a:lnTo>
                    <a:pt x="49" y="25"/>
                  </a:lnTo>
                  <a:lnTo>
                    <a:pt x="42" y="25"/>
                  </a:lnTo>
                  <a:lnTo>
                    <a:pt x="39" y="27"/>
                  </a:lnTo>
                  <a:lnTo>
                    <a:pt x="36" y="30"/>
                  </a:lnTo>
                  <a:lnTo>
                    <a:pt x="32" y="39"/>
                  </a:lnTo>
                  <a:lnTo>
                    <a:pt x="31" y="46"/>
                  </a:lnTo>
                  <a:lnTo>
                    <a:pt x="31" y="72"/>
                  </a:lnTo>
                  <a:lnTo>
                    <a:pt x="34" y="82"/>
                  </a:lnTo>
                  <a:lnTo>
                    <a:pt x="36" y="87"/>
                  </a:lnTo>
                  <a:lnTo>
                    <a:pt x="39" y="89"/>
                  </a:lnTo>
                  <a:lnTo>
                    <a:pt x="42" y="91"/>
                  </a:lnTo>
                  <a:lnTo>
                    <a:pt x="49" y="91"/>
                  </a:lnTo>
                  <a:lnTo>
                    <a:pt x="52" y="90"/>
                  </a:lnTo>
                  <a:lnTo>
                    <a:pt x="54" y="88"/>
                  </a:lnTo>
                  <a:lnTo>
                    <a:pt x="55" y="85"/>
                  </a:lnTo>
                  <a:lnTo>
                    <a:pt x="58" y="82"/>
                  </a:lnTo>
                  <a:lnTo>
                    <a:pt x="60" y="72"/>
                  </a:lnTo>
                  <a:lnTo>
                    <a:pt x="60" y="56"/>
                  </a:lnTo>
                  <a:close/>
                  <a:moveTo>
                    <a:pt x="92" y="117"/>
                  </a:moveTo>
                  <a:lnTo>
                    <a:pt x="60" y="117"/>
                  </a:lnTo>
                  <a:lnTo>
                    <a:pt x="60" y="100"/>
                  </a:lnTo>
                  <a:lnTo>
                    <a:pt x="58" y="104"/>
                  </a:lnTo>
                  <a:lnTo>
                    <a:pt x="55" y="108"/>
                  </a:lnTo>
                  <a:lnTo>
                    <a:pt x="49" y="114"/>
                  </a:lnTo>
                  <a:lnTo>
                    <a:pt x="45" y="117"/>
                  </a:lnTo>
                  <a:lnTo>
                    <a:pt x="41" y="118"/>
                  </a:lnTo>
                  <a:lnTo>
                    <a:pt x="38" y="120"/>
                  </a:lnTo>
                  <a:lnTo>
                    <a:pt x="34" y="120"/>
                  </a:lnTo>
                  <a:lnTo>
                    <a:pt x="24" y="118"/>
                  </a:lnTo>
                  <a:lnTo>
                    <a:pt x="15" y="113"/>
                  </a:lnTo>
                  <a:lnTo>
                    <a:pt x="9" y="106"/>
                  </a:lnTo>
                  <a:lnTo>
                    <a:pt x="4" y="93"/>
                  </a:lnTo>
                  <a:lnTo>
                    <a:pt x="1" y="78"/>
                  </a:lnTo>
                  <a:lnTo>
                    <a:pt x="0" y="60"/>
                  </a:lnTo>
                  <a:lnTo>
                    <a:pt x="1" y="42"/>
                  </a:lnTo>
                  <a:lnTo>
                    <a:pt x="4" y="26"/>
                  </a:lnTo>
                  <a:lnTo>
                    <a:pt x="9" y="13"/>
                  </a:lnTo>
                  <a:lnTo>
                    <a:pt x="15" y="4"/>
                  </a:lnTo>
                  <a:lnTo>
                    <a:pt x="24" y="1"/>
                  </a:lnTo>
                  <a:lnTo>
                    <a:pt x="34" y="0"/>
                  </a:lnTo>
                  <a:lnTo>
                    <a:pt x="41" y="0"/>
                  </a:lnTo>
                  <a:lnTo>
                    <a:pt x="45" y="1"/>
                  </a:lnTo>
                  <a:lnTo>
                    <a:pt x="49" y="2"/>
                  </a:lnTo>
                  <a:lnTo>
                    <a:pt x="52" y="5"/>
                  </a:lnTo>
                  <a:lnTo>
                    <a:pt x="54" y="9"/>
                  </a:lnTo>
                  <a:lnTo>
                    <a:pt x="58" y="12"/>
                  </a:lnTo>
                  <a:lnTo>
                    <a:pt x="60" y="16"/>
                  </a:lnTo>
                  <a:lnTo>
                    <a:pt x="60" y="0"/>
                  </a:lnTo>
                  <a:lnTo>
                    <a:pt x="92" y="0"/>
                  </a:lnTo>
                  <a:lnTo>
                    <a:pt x="92" y="1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19" name="Freeform 19"/>
            <p:cNvSpPr>
              <a:spLocks noEditPoints="1"/>
            </p:cNvSpPr>
            <p:nvPr/>
          </p:nvSpPr>
          <p:spPr bwMode="auto">
            <a:xfrm>
              <a:off x="910" y="3958"/>
              <a:ext cx="18" cy="38"/>
            </a:xfrm>
            <a:custGeom>
              <a:avLst/>
              <a:gdLst>
                <a:gd name="T0" fmla="*/ 60 w 91"/>
                <a:gd name="T1" fmla="*/ 126 h 190"/>
                <a:gd name="T2" fmla="*/ 59 w 91"/>
                <a:gd name="T3" fmla="*/ 116 h 190"/>
                <a:gd name="T4" fmla="*/ 58 w 91"/>
                <a:gd name="T5" fmla="*/ 108 h 190"/>
                <a:gd name="T6" fmla="*/ 57 w 91"/>
                <a:gd name="T7" fmla="*/ 101 h 190"/>
                <a:gd name="T8" fmla="*/ 52 w 91"/>
                <a:gd name="T9" fmla="*/ 96 h 190"/>
                <a:gd name="T10" fmla="*/ 49 w 91"/>
                <a:gd name="T11" fmla="*/ 95 h 190"/>
                <a:gd name="T12" fmla="*/ 42 w 91"/>
                <a:gd name="T13" fmla="*/ 95 h 190"/>
                <a:gd name="T14" fmla="*/ 39 w 91"/>
                <a:gd name="T15" fmla="*/ 97 h 190"/>
                <a:gd name="T16" fmla="*/ 37 w 91"/>
                <a:gd name="T17" fmla="*/ 100 h 190"/>
                <a:gd name="T18" fmla="*/ 32 w 91"/>
                <a:gd name="T19" fmla="*/ 109 h 190"/>
                <a:gd name="T20" fmla="*/ 31 w 91"/>
                <a:gd name="T21" fmla="*/ 116 h 190"/>
                <a:gd name="T22" fmla="*/ 31 w 91"/>
                <a:gd name="T23" fmla="*/ 142 h 190"/>
                <a:gd name="T24" fmla="*/ 35 w 91"/>
                <a:gd name="T25" fmla="*/ 152 h 190"/>
                <a:gd name="T26" fmla="*/ 37 w 91"/>
                <a:gd name="T27" fmla="*/ 157 h 190"/>
                <a:gd name="T28" fmla="*/ 39 w 91"/>
                <a:gd name="T29" fmla="*/ 159 h 190"/>
                <a:gd name="T30" fmla="*/ 42 w 91"/>
                <a:gd name="T31" fmla="*/ 161 h 190"/>
                <a:gd name="T32" fmla="*/ 49 w 91"/>
                <a:gd name="T33" fmla="*/ 161 h 190"/>
                <a:gd name="T34" fmla="*/ 52 w 91"/>
                <a:gd name="T35" fmla="*/ 159 h 190"/>
                <a:gd name="T36" fmla="*/ 55 w 91"/>
                <a:gd name="T37" fmla="*/ 157 h 190"/>
                <a:gd name="T38" fmla="*/ 57 w 91"/>
                <a:gd name="T39" fmla="*/ 152 h 190"/>
                <a:gd name="T40" fmla="*/ 58 w 91"/>
                <a:gd name="T41" fmla="*/ 145 h 190"/>
                <a:gd name="T42" fmla="*/ 59 w 91"/>
                <a:gd name="T43" fmla="*/ 138 h 190"/>
                <a:gd name="T44" fmla="*/ 60 w 91"/>
                <a:gd name="T45" fmla="*/ 126 h 190"/>
                <a:gd name="T46" fmla="*/ 91 w 91"/>
                <a:gd name="T47" fmla="*/ 187 h 190"/>
                <a:gd name="T48" fmla="*/ 60 w 91"/>
                <a:gd name="T49" fmla="*/ 187 h 190"/>
                <a:gd name="T50" fmla="*/ 60 w 91"/>
                <a:gd name="T51" fmla="*/ 170 h 190"/>
                <a:gd name="T52" fmla="*/ 58 w 91"/>
                <a:gd name="T53" fmla="*/ 174 h 190"/>
                <a:gd name="T54" fmla="*/ 56 w 91"/>
                <a:gd name="T55" fmla="*/ 178 h 190"/>
                <a:gd name="T56" fmla="*/ 49 w 91"/>
                <a:gd name="T57" fmla="*/ 184 h 190"/>
                <a:gd name="T58" fmla="*/ 46 w 91"/>
                <a:gd name="T59" fmla="*/ 187 h 190"/>
                <a:gd name="T60" fmla="*/ 43 w 91"/>
                <a:gd name="T61" fmla="*/ 189 h 190"/>
                <a:gd name="T62" fmla="*/ 40 w 91"/>
                <a:gd name="T63" fmla="*/ 190 h 190"/>
                <a:gd name="T64" fmla="*/ 35 w 91"/>
                <a:gd name="T65" fmla="*/ 190 h 190"/>
                <a:gd name="T66" fmla="*/ 23 w 91"/>
                <a:gd name="T67" fmla="*/ 188 h 190"/>
                <a:gd name="T68" fmla="*/ 16 w 91"/>
                <a:gd name="T69" fmla="*/ 183 h 190"/>
                <a:gd name="T70" fmla="*/ 9 w 91"/>
                <a:gd name="T71" fmla="*/ 176 h 190"/>
                <a:gd name="T72" fmla="*/ 3 w 91"/>
                <a:gd name="T73" fmla="*/ 163 h 190"/>
                <a:gd name="T74" fmla="*/ 1 w 91"/>
                <a:gd name="T75" fmla="*/ 148 h 190"/>
                <a:gd name="T76" fmla="*/ 0 w 91"/>
                <a:gd name="T77" fmla="*/ 130 h 190"/>
                <a:gd name="T78" fmla="*/ 1 w 91"/>
                <a:gd name="T79" fmla="*/ 112 h 190"/>
                <a:gd name="T80" fmla="*/ 3 w 91"/>
                <a:gd name="T81" fmla="*/ 96 h 190"/>
                <a:gd name="T82" fmla="*/ 9 w 91"/>
                <a:gd name="T83" fmla="*/ 83 h 190"/>
                <a:gd name="T84" fmla="*/ 16 w 91"/>
                <a:gd name="T85" fmla="*/ 74 h 190"/>
                <a:gd name="T86" fmla="*/ 23 w 91"/>
                <a:gd name="T87" fmla="*/ 71 h 190"/>
                <a:gd name="T88" fmla="*/ 35 w 91"/>
                <a:gd name="T89" fmla="*/ 70 h 190"/>
                <a:gd name="T90" fmla="*/ 41 w 91"/>
                <a:gd name="T91" fmla="*/ 70 h 190"/>
                <a:gd name="T92" fmla="*/ 46 w 91"/>
                <a:gd name="T93" fmla="*/ 71 h 190"/>
                <a:gd name="T94" fmla="*/ 49 w 91"/>
                <a:gd name="T95" fmla="*/ 72 h 190"/>
                <a:gd name="T96" fmla="*/ 51 w 91"/>
                <a:gd name="T97" fmla="*/ 75 h 190"/>
                <a:gd name="T98" fmla="*/ 55 w 91"/>
                <a:gd name="T99" fmla="*/ 79 h 190"/>
                <a:gd name="T100" fmla="*/ 57 w 91"/>
                <a:gd name="T101" fmla="*/ 82 h 190"/>
                <a:gd name="T102" fmla="*/ 60 w 91"/>
                <a:gd name="T103" fmla="*/ 86 h 190"/>
                <a:gd name="T104" fmla="*/ 60 w 91"/>
                <a:gd name="T105" fmla="*/ 0 h 190"/>
                <a:gd name="T106" fmla="*/ 91 w 91"/>
                <a:gd name="T107" fmla="*/ 0 h 190"/>
                <a:gd name="T108" fmla="*/ 91 w 91"/>
                <a:gd name="T109" fmla="*/ 187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1" h="190">
                  <a:moveTo>
                    <a:pt x="60" y="126"/>
                  </a:moveTo>
                  <a:lnTo>
                    <a:pt x="59" y="116"/>
                  </a:lnTo>
                  <a:lnTo>
                    <a:pt x="58" y="108"/>
                  </a:lnTo>
                  <a:lnTo>
                    <a:pt x="57" y="101"/>
                  </a:lnTo>
                  <a:lnTo>
                    <a:pt x="52" y="96"/>
                  </a:lnTo>
                  <a:lnTo>
                    <a:pt x="49" y="95"/>
                  </a:lnTo>
                  <a:lnTo>
                    <a:pt x="42" y="95"/>
                  </a:lnTo>
                  <a:lnTo>
                    <a:pt x="39" y="97"/>
                  </a:lnTo>
                  <a:lnTo>
                    <a:pt x="37" y="100"/>
                  </a:lnTo>
                  <a:lnTo>
                    <a:pt x="32" y="109"/>
                  </a:lnTo>
                  <a:lnTo>
                    <a:pt x="31" y="116"/>
                  </a:lnTo>
                  <a:lnTo>
                    <a:pt x="31" y="142"/>
                  </a:lnTo>
                  <a:lnTo>
                    <a:pt x="35" y="152"/>
                  </a:lnTo>
                  <a:lnTo>
                    <a:pt x="37" y="157"/>
                  </a:lnTo>
                  <a:lnTo>
                    <a:pt x="39" y="159"/>
                  </a:lnTo>
                  <a:lnTo>
                    <a:pt x="42" y="161"/>
                  </a:lnTo>
                  <a:lnTo>
                    <a:pt x="49" y="161"/>
                  </a:lnTo>
                  <a:lnTo>
                    <a:pt x="52" y="159"/>
                  </a:lnTo>
                  <a:lnTo>
                    <a:pt x="55" y="157"/>
                  </a:lnTo>
                  <a:lnTo>
                    <a:pt x="57" y="152"/>
                  </a:lnTo>
                  <a:lnTo>
                    <a:pt x="58" y="145"/>
                  </a:lnTo>
                  <a:lnTo>
                    <a:pt x="59" y="138"/>
                  </a:lnTo>
                  <a:lnTo>
                    <a:pt x="60" y="126"/>
                  </a:lnTo>
                  <a:close/>
                  <a:moveTo>
                    <a:pt x="91" y="187"/>
                  </a:moveTo>
                  <a:lnTo>
                    <a:pt x="60" y="187"/>
                  </a:lnTo>
                  <a:lnTo>
                    <a:pt x="60" y="170"/>
                  </a:lnTo>
                  <a:lnTo>
                    <a:pt x="58" y="174"/>
                  </a:lnTo>
                  <a:lnTo>
                    <a:pt x="56" y="178"/>
                  </a:lnTo>
                  <a:lnTo>
                    <a:pt x="49" y="184"/>
                  </a:lnTo>
                  <a:lnTo>
                    <a:pt x="46" y="187"/>
                  </a:lnTo>
                  <a:lnTo>
                    <a:pt x="43" y="189"/>
                  </a:lnTo>
                  <a:lnTo>
                    <a:pt x="40" y="190"/>
                  </a:lnTo>
                  <a:lnTo>
                    <a:pt x="35" y="190"/>
                  </a:lnTo>
                  <a:lnTo>
                    <a:pt x="23" y="188"/>
                  </a:lnTo>
                  <a:lnTo>
                    <a:pt x="16" y="183"/>
                  </a:lnTo>
                  <a:lnTo>
                    <a:pt x="9" y="176"/>
                  </a:lnTo>
                  <a:lnTo>
                    <a:pt x="3" y="163"/>
                  </a:lnTo>
                  <a:lnTo>
                    <a:pt x="1" y="148"/>
                  </a:lnTo>
                  <a:lnTo>
                    <a:pt x="0" y="130"/>
                  </a:lnTo>
                  <a:lnTo>
                    <a:pt x="1" y="112"/>
                  </a:lnTo>
                  <a:lnTo>
                    <a:pt x="3" y="96"/>
                  </a:lnTo>
                  <a:lnTo>
                    <a:pt x="9" y="83"/>
                  </a:lnTo>
                  <a:lnTo>
                    <a:pt x="16" y="74"/>
                  </a:lnTo>
                  <a:lnTo>
                    <a:pt x="23" y="71"/>
                  </a:lnTo>
                  <a:lnTo>
                    <a:pt x="35" y="70"/>
                  </a:lnTo>
                  <a:lnTo>
                    <a:pt x="41" y="70"/>
                  </a:lnTo>
                  <a:lnTo>
                    <a:pt x="46" y="71"/>
                  </a:lnTo>
                  <a:lnTo>
                    <a:pt x="49" y="72"/>
                  </a:lnTo>
                  <a:lnTo>
                    <a:pt x="51" y="75"/>
                  </a:lnTo>
                  <a:lnTo>
                    <a:pt x="55" y="79"/>
                  </a:lnTo>
                  <a:lnTo>
                    <a:pt x="57" y="82"/>
                  </a:lnTo>
                  <a:lnTo>
                    <a:pt x="60" y="86"/>
                  </a:lnTo>
                  <a:lnTo>
                    <a:pt x="60" y="0"/>
                  </a:lnTo>
                  <a:lnTo>
                    <a:pt x="91" y="0"/>
                  </a:lnTo>
                  <a:lnTo>
                    <a:pt x="91" y="18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20" name="Freeform 20"/>
            <p:cNvSpPr>
              <a:spLocks noEditPoints="1"/>
            </p:cNvSpPr>
            <p:nvPr/>
          </p:nvSpPr>
          <p:spPr bwMode="auto">
            <a:xfrm>
              <a:off x="932" y="3971"/>
              <a:ext cx="19" cy="25"/>
            </a:xfrm>
            <a:custGeom>
              <a:avLst/>
              <a:gdLst>
                <a:gd name="T0" fmla="*/ 66 w 95"/>
                <a:gd name="T1" fmla="*/ 52 h 124"/>
                <a:gd name="T2" fmla="*/ 66 w 95"/>
                <a:gd name="T3" fmla="*/ 42 h 124"/>
                <a:gd name="T4" fmla="*/ 64 w 95"/>
                <a:gd name="T5" fmla="*/ 31 h 124"/>
                <a:gd name="T6" fmla="*/ 60 w 95"/>
                <a:gd name="T7" fmla="*/ 29 h 124"/>
                <a:gd name="T8" fmla="*/ 54 w 95"/>
                <a:gd name="T9" fmla="*/ 27 h 124"/>
                <a:gd name="T10" fmla="*/ 49 w 95"/>
                <a:gd name="T11" fmla="*/ 26 h 124"/>
                <a:gd name="T12" fmla="*/ 43 w 95"/>
                <a:gd name="T13" fmla="*/ 28 h 124"/>
                <a:gd name="T14" fmla="*/ 34 w 95"/>
                <a:gd name="T15" fmla="*/ 42 h 124"/>
                <a:gd name="T16" fmla="*/ 33 w 95"/>
                <a:gd name="T17" fmla="*/ 46 h 124"/>
                <a:gd name="T18" fmla="*/ 31 w 95"/>
                <a:gd name="T19" fmla="*/ 52 h 124"/>
                <a:gd name="T20" fmla="*/ 66 w 95"/>
                <a:gd name="T21" fmla="*/ 52 h 124"/>
                <a:gd name="T22" fmla="*/ 31 w 95"/>
                <a:gd name="T23" fmla="*/ 73 h 124"/>
                <a:gd name="T24" fmla="*/ 34 w 95"/>
                <a:gd name="T25" fmla="*/ 85 h 124"/>
                <a:gd name="T26" fmla="*/ 38 w 95"/>
                <a:gd name="T27" fmla="*/ 93 h 124"/>
                <a:gd name="T28" fmla="*/ 40 w 95"/>
                <a:gd name="T29" fmla="*/ 96 h 124"/>
                <a:gd name="T30" fmla="*/ 43 w 95"/>
                <a:gd name="T31" fmla="*/ 98 h 124"/>
                <a:gd name="T32" fmla="*/ 45 w 95"/>
                <a:gd name="T33" fmla="*/ 100 h 124"/>
                <a:gd name="T34" fmla="*/ 48 w 95"/>
                <a:gd name="T35" fmla="*/ 101 h 124"/>
                <a:gd name="T36" fmla="*/ 52 w 95"/>
                <a:gd name="T37" fmla="*/ 101 h 124"/>
                <a:gd name="T38" fmla="*/ 58 w 95"/>
                <a:gd name="T39" fmla="*/ 98 h 124"/>
                <a:gd name="T40" fmla="*/ 60 w 95"/>
                <a:gd name="T41" fmla="*/ 95 h 124"/>
                <a:gd name="T42" fmla="*/ 63 w 95"/>
                <a:gd name="T43" fmla="*/ 94 h 124"/>
                <a:gd name="T44" fmla="*/ 64 w 95"/>
                <a:gd name="T45" fmla="*/ 93 h 124"/>
                <a:gd name="T46" fmla="*/ 66 w 95"/>
                <a:gd name="T47" fmla="*/ 88 h 124"/>
                <a:gd name="T48" fmla="*/ 66 w 95"/>
                <a:gd name="T49" fmla="*/ 86 h 124"/>
                <a:gd name="T50" fmla="*/ 95 w 95"/>
                <a:gd name="T51" fmla="*/ 86 h 124"/>
                <a:gd name="T52" fmla="*/ 92 w 95"/>
                <a:gd name="T53" fmla="*/ 97 h 124"/>
                <a:gd name="T54" fmla="*/ 86 w 95"/>
                <a:gd name="T55" fmla="*/ 107 h 124"/>
                <a:gd name="T56" fmla="*/ 78 w 95"/>
                <a:gd name="T57" fmla="*/ 115 h 124"/>
                <a:gd name="T58" fmla="*/ 71 w 95"/>
                <a:gd name="T59" fmla="*/ 120 h 124"/>
                <a:gd name="T60" fmla="*/ 60 w 95"/>
                <a:gd name="T61" fmla="*/ 123 h 124"/>
                <a:gd name="T62" fmla="*/ 49 w 95"/>
                <a:gd name="T63" fmla="*/ 124 h 124"/>
                <a:gd name="T64" fmla="*/ 36 w 95"/>
                <a:gd name="T65" fmla="*/ 122 h 124"/>
                <a:gd name="T66" fmla="*/ 25 w 95"/>
                <a:gd name="T67" fmla="*/ 116 h 124"/>
                <a:gd name="T68" fmla="*/ 15 w 95"/>
                <a:gd name="T69" fmla="*/ 107 h 124"/>
                <a:gd name="T70" fmla="*/ 7 w 95"/>
                <a:gd name="T71" fmla="*/ 94 h 124"/>
                <a:gd name="T72" fmla="*/ 2 w 95"/>
                <a:gd name="T73" fmla="*/ 79 h 124"/>
                <a:gd name="T74" fmla="*/ 0 w 95"/>
                <a:gd name="T75" fmla="*/ 64 h 124"/>
                <a:gd name="T76" fmla="*/ 2 w 95"/>
                <a:gd name="T77" fmla="*/ 46 h 124"/>
                <a:gd name="T78" fmla="*/ 7 w 95"/>
                <a:gd name="T79" fmla="*/ 30 h 124"/>
                <a:gd name="T80" fmla="*/ 15 w 95"/>
                <a:gd name="T81" fmla="*/ 17 h 124"/>
                <a:gd name="T82" fmla="*/ 25 w 95"/>
                <a:gd name="T83" fmla="*/ 8 h 124"/>
                <a:gd name="T84" fmla="*/ 36 w 95"/>
                <a:gd name="T85" fmla="*/ 2 h 124"/>
                <a:gd name="T86" fmla="*/ 49 w 95"/>
                <a:gd name="T87" fmla="*/ 0 h 124"/>
                <a:gd name="T88" fmla="*/ 60 w 95"/>
                <a:gd name="T89" fmla="*/ 1 h 124"/>
                <a:gd name="T90" fmla="*/ 69 w 95"/>
                <a:gd name="T91" fmla="*/ 5 h 124"/>
                <a:gd name="T92" fmla="*/ 78 w 95"/>
                <a:gd name="T93" fmla="*/ 9 h 124"/>
                <a:gd name="T94" fmla="*/ 84 w 95"/>
                <a:gd name="T95" fmla="*/ 17 h 124"/>
                <a:gd name="T96" fmla="*/ 91 w 95"/>
                <a:gd name="T97" fmla="*/ 30 h 124"/>
                <a:gd name="T98" fmla="*/ 94 w 95"/>
                <a:gd name="T99" fmla="*/ 46 h 124"/>
                <a:gd name="T100" fmla="*/ 95 w 95"/>
                <a:gd name="T101" fmla="*/ 66 h 124"/>
                <a:gd name="T102" fmla="*/ 95 w 95"/>
                <a:gd name="T103" fmla="*/ 73 h 124"/>
                <a:gd name="T104" fmla="*/ 31 w 95"/>
                <a:gd name="T105" fmla="*/ 73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5" h="124">
                  <a:moveTo>
                    <a:pt x="66" y="52"/>
                  </a:moveTo>
                  <a:lnTo>
                    <a:pt x="66" y="42"/>
                  </a:lnTo>
                  <a:lnTo>
                    <a:pt x="64" y="31"/>
                  </a:lnTo>
                  <a:lnTo>
                    <a:pt x="60" y="29"/>
                  </a:lnTo>
                  <a:lnTo>
                    <a:pt x="54" y="27"/>
                  </a:lnTo>
                  <a:lnTo>
                    <a:pt x="49" y="26"/>
                  </a:lnTo>
                  <a:lnTo>
                    <a:pt x="43" y="28"/>
                  </a:lnTo>
                  <a:lnTo>
                    <a:pt x="34" y="42"/>
                  </a:lnTo>
                  <a:lnTo>
                    <a:pt x="33" y="46"/>
                  </a:lnTo>
                  <a:lnTo>
                    <a:pt x="31" y="52"/>
                  </a:lnTo>
                  <a:lnTo>
                    <a:pt x="66" y="52"/>
                  </a:lnTo>
                  <a:close/>
                  <a:moveTo>
                    <a:pt x="31" y="73"/>
                  </a:moveTo>
                  <a:lnTo>
                    <a:pt x="34" y="85"/>
                  </a:lnTo>
                  <a:lnTo>
                    <a:pt x="38" y="93"/>
                  </a:lnTo>
                  <a:lnTo>
                    <a:pt x="40" y="96"/>
                  </a:lnTo>
                  <a:lnTo>
                    <a:pt x="43" y="98"/>
                  </a:lnTo>
                  <a:lnTo>
                    <a:pt x="45" y="100"/>
                  </a:lnTo>
                  <a:lnTo>
                    <a:pt x="48" y="101"/>
                  </a:lnTo>
                  <a:lnTo>
                    <a:pt x="52" y="101"/>
                  </a:lnTo>
                  <a:lnTo>
                    <a:pt x="58" y="98"/>
                  </a:lnTo>
                  <a:lnTo>
                    <a:pt x="60" y="95"/>
                  </a:lnTo>
                  <a:lnTo>
                    <a:pt x="63" y="94"/>
                  </a:lnTo>
                  <a:lnTo>
                    <a:pt x="64" y="93"/>
                  </a:lnTo>
                  <a:lnTo>
                    <a:pt x="66" y="88"/>
                  </a:lnTo>
                  <a:lnTo>
                    <a:pt x="66" y="86"/>
                  </a:lnTo>
                  <a:lnTo>
                    <a:pt x="95" y="86"/>
                  </a:lnTo>
                  <a:lnTo>
                    <a:pt x="92" y="97"/>
                  </a:lnTo>
                  <a:lnTo>
                    <a:pt x="86" y="107"/>
                  </a:lnTo>
                  <a:lnTo>
                    <a:pt x="78" y="115"/>
                  </a:lnTo>
                  <a:lnTo>
                    <a:pt x="71" y="120"/>
                  </a:lnTo>
                  <a:lnTo>
                    <a:pt x="60" y="123"/>
                  </a:lnTo>
                  <a:lnTo>
                    <a:pt x="49" y="124"/>
                  </a:lnTo>
                  <a:lnTo>
                    <a:pt x="36" y="122"/>
                  </a:lnTo>
                  <a:lnTo>
                    <a:pt x="25" y="116"/>
                  </a:lnTo>
                  <a:lnTo>
                    <a:pt x="15" y="107"/>
                  </a:lnTo>
                  <a:lnTo>
                    <a:pt x="7" y="94"/>
                  </a:lnTo>
                  <a:lnTo>
                    <a:pt x="2" y="79"/>
                  </a:lnTo>
                  <a:lnTo>
                    <a:pt x="0" y="64"/>
                  </a:lnTo>
                  <a:lnTo>
                    <a:pt x="2" y="46"/>
                  </a:lnTo>
                  <a:lnTo>
                    <a:pt x="7" y="30"/>
                  </a:lnTo>
                  <a:lnTo>
                    <a:pt x="15" y="17"/>
                  </a:lnTo>
                  <a:lnTo>
                    <a:pt x="25" y="8"/>
                  </a:lnTo>
                  <a:lnTo>
                    <a:pt x="36" y="2"/>
                  </a:lnTo>
                  <a:lnTo>
                    <a:pt x="49" y="0"/>
                  </a:lnTo>
                  <a:lnTo>
                    <a:pt x="60" y="1"/>
                  </a:lnTo>
                  <a:lnTo>
                    <a:pt x="69" y="5"/>
                  </a:lnTo>
                  <a:lnTo>
                    <a:pt x="78" y="9"/>
                  </a:lnTo>
                  <a:lnTo>
                    <a:pt x="84" y="17"/>
                  </a:lnTo>
                  <a:lnTo>
                    <a:pt x="91" y="30"/>
                  </a:lnTo>
                  <a:lnTo>
                    <a:pt x="94" y="46"/>
                  </a:lnTo>
                  <a:lnTo>
                    <a:pt x="95" y="66"/>
                  </a:lnTo>
                  <a:lnTo>
                    <a:pt x="95" y="73"/>
                  </a:lnTo>
                  <a:lnTo>
                    <a:pt x="31" y="7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21" name="Freeform 21"/>
            <p:cNvSpPr>
              <a:spLocks noEditPoints="1"/>
            </p:cNvSpPr>
            <p:nvPr/>
          </p:nvSpPr>
          <p:spPr bwMode="auto">
            <a:xfrm>
              <a:off x="966" y="3960"/>
              <a:ext cx="22" cy="35"/>
            </a:xfrm>
            <a:custGeom>
              <a:avLst/>
              <a:gdLst>
                <a:gd name="T0" fmla="*/ 34 w 112"/>
                <a:gd name="T1" fmla="*/ 143 h 175"/>
                <a:gd name="T2" fmla="*/ 38 w 112"/>
                <a:gd name="T3" fmla="*/ 143 h 175"/>
                <a:gd name="T4" fmla="*/ 49 w 112"/>
                <a:gd name="T5" fmla="*/ 141 h 175"/>
                <a:gd name="T6" fmla="*/ 59 w 112"/>
                <a:gd name="T7" fmla="*/ 137 h 175"/>
                <a:gd name="T8" fmla="*/ 67 w 112"/>
                <a:gd name="T9" fmla="*/ 129 h 175"/>
                <a:gd name="T10" fmla="*/ 71 w 112"/>
                <a:gd name="T11" fmla="*/ 118 h 175"/>
                <a:gd name="T12" fmla="*/ 73 w 112"/>
                <a:gd name="T13" fmla="*/ 104 h 175"/>
                <a:gd name="T14" fmla="*/ 75 w 112"/>
                <a:gd name="T15" fmla="*/ 89 h 175"/>
                <a:gd name="T16" fmla="*/ 73 w 112"/>
                <a:gd name="T17" fmla="*/ 71 h 175"/>
                <a:gd name="T18" fmla="*/ 71 w 112"/>
                <a:gd name="T19" fmla="*/ 56 h 175"/>
                <a:gd name="T20" fmla="*/ 67 w 112"/>
                <a:gd name="T21" fmla="*/ 45 h 175"/>
                <a:gd name="T22" fmla="*/ 59 w 112"/>
                <a:gd name="T23" fmla="*/ 38 h 175"/>
                <a:gd name="T24" fmla="*/ 49 w 112"/>
                <a:gd name="T25" fmla="*/ 33 h 175"/>
                <a:gd name="T26" fmla="*/ 38 w 112"/>
                <a:gd name="T27" fmla="*/ 31 h 175"/>
                <a:gd name="T28" fmla="*/ 34 w 112"/>
                <a:gd name="T29" fmla="*/ 31 h 175"/>
                <a:gd name="T30" fmla="*/ 34 w 112"/>
                <a:gd name="T31" fmla="*/ 143 h 175"/>
                <a:gd name="T32" fmla="*/ 0 w 112"/>
                <a:gd name="T33" fmla="*/ 175 h 175"/>
                <a:gd name="T34" fmla="*/ 0 w 112"/>
                <a:gd name="T35" fmla="*/ 0 h 175"/>
                <a:gd name="T36" fmla="*/ 29 w 112"/>
                <a:gd name="T37" fmla="*/ 0 h 175"/>
                <a:gd name="T38" fmla="*/ 49 w 112"/>
                <a:gd name="T39" fmla="*/ 1 h 175"/>
                <a:gd name="T40" fmla="*/ 66 w 112"/>
                <a:gd name="T41" fmla="*/ 5 h 175"/>
                <a:gd name="T42" fmla="*/ 80 w 112"/>
                <a:gd name="T43" fmla="*/ 12 h 175"/>
                <a:gd name="T44" fmla="*/ 92 w 112"/>
                <a:gd name="T45" fmla="*/ 23 h 175"/>
                <a:gd name="T46" fmla="*/ 100 w 112"/>
                <a:gd name="T47" fmla="*/ 34 h 175"/>
                <a:gd name="T48" fmla="*/ 107 w 112"/>
                <a:gd name="T49" fmla="*/ 50 h 175"/>
                <a:gd name="T50" fmla="*/ 111 w 112"/>
                <a:gd name="T51" fmla="*/ 68 h 175"/>
                <a:gd name="T52" fmla="*/ 112 w 112"/>
                <a:gd name="T53" fmla="*/ 89 h 175"/>
                <a:gd name="T54" fmla="*/ 110 w 112"/>
                <a:gd name="T55" fmla="*/ 112 h 175"/>
                <a:gd name="T56" fmla="*/ 104 w 112"/>
                <a:gd name="T57" fmla="*/ 132 h 175"/>
                <a:gd name="T58" fmla="*/ 98 w 112"/>
                <a:gd name="T59" fmla="*/ 143 h 175"/>
                <a:gd name="T60" fmla="*/ 91 w 112"/>
                <a:gd name="T61" fmla="*/ 154 h 175"/>
                <a:gd name="T62" fmla="*/ 81 w 112"/>
                <a:gd name="T63" fmla="*/ 164 h 175"/>
                <a:gd name="T64" fmla="*/ 75 w 112"/>
                <a:gd name="T65" fmla="*/ 167 h 175"/>
                <a:gd name="T66" fmla="*/ 68 w 112"/>
                <a:gd name="T67" fmla="*/ 171 h 175"/>
                <a:gd name="T68" fmla="*/ 61 w 112"/>
                <a:gd name="T69" fmla="*/ 172 h 175"/>
                <a:gd name="T70" fmla="*/ 46 w 112"/>
                <a:gd name="T71" fmla="*/ 175 h 175"/>
                <a:gd name="T72" fmla="*/ 27 w 112"/>
                <a:gd name="T73" fmla="*/ 175 h 175"/>
                <a:gd name="T74" fmla="*/ 0 w 112"/>
                <a:gd name="T75" fmla="*/ 175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2" h="175">
                  <a:moveTo>
                    <a:pt x="34" y="143"/>
                  </a:moveTo>
                  <a:lnTo>
                    <a:pt x="38" y="143"/>
                  </a:lnTo>
                  <a:lnTo>
                    <a:pt x="49" y="141"/>
                  </a:lnTo>
                  <a:lnTo>
                    <a:pt x="59" y="137"/>
                  </a:lnTo>
                  <a:lnTo>
                    <a:pt x="67" y="129"/>
                  </a:lnTo>
                  <a:lnTo>
                    <a:pt x="71" y="118"/>
                  </a:lnTo>
                  <a:lnTo>
                    <a:pt x="73" y="104"/>
                  </a:lnTo>
                  <a:lnTo>
                    <a:pt x="75" y="89"/>
                  </a:lnTo>
                  <a:lnTo>
                    <a:pt x="73" y="71"/>
                  </a:lnTo>
                  <a:lnTo>
                    <a:pt x="71" y="56"/>
                  </a:lnTo>
                  <a:lnTo>
                    <a:pt x="67" y="45"/>
                  </a:lnTo>
                  <a:lnTo>
                    <a:pt x="59" y="38"/>
                  </a:lnTo>
                  <a:lnTo>
                    <a:pt x="49" y="33"/>
                  </a:lnTo>
                  <a:lnTo>
                    <a:pt x="38" y="31"/>
                  </a:lnTo>
                  <a:lnTo>
                    <a:pt x="34" y="31"/>
                  </a:lnTo>
                  <a:lnTo>
                    <a:pt x="34" y="143"/>
                  </a:lnTo>
                  <a:close/>
                  <a:moveTo>
                    <a:pt x="0" y="175"/>
                  </a:moveTo>
                  <a:lnTo>
                    <a:pt x="0" y="0"/>
                  </a:lnTo>
                  <a:lnTo>
                    <a:pt x="29" y="0"/>
                  </a:lnTo>
                  <a:lnTo>
                    <a:pt x="49" y="1"/>
                  </a:lnTo>
                  <a:lnTo>
                    <a:pt x="66" y="5"/>
                  </a:lnTo>
                  <a:lnTo>
                    <a:pt x="80" y="12"/>
                  </a:lnTo>
                  <a:lnTo>
                    <a:pt x="92" y="23"/>
                  </a:lnTo>
                  <a:lnTo>
                    <a:pt x="100" y="34"/>
                  </a:lnTo>
                  <a:lnTo>
                    <a:pt x="107" y="50"/>
                  </a:lnTo>
                  <a:lnTo>
                    <a:pt x="111" y="68"/>
                  </a:lnTo>
                  <a:lnTo>
                    <a:pt x="112" y="89"/>
                  </a:lnTo>
                  <a:lnTo>
                    <a:pt x="110" y="112"/>
                  </a:lnTo>
                  <a:lnTo>
                    <a:pt x="104" y="132"/>
                  </a:lnTo>
                  <a:lnTo>
                    <a:pt x="98" y="143"/>
                  </a:lnTo>
                  <a:lnTo>
                    <a:pt x="91" y="154"/>
                  </a:lnTo>
                  <a:lnTo>
                    <a:pt x="81" y="164"/>
                  </a:lnTo>
                  <a:lnTo>
                    <a:pt x="75" y="167"/>
                  </a:lnTo>
                  <a:lnTo>
                    <a:pt x="68" y="171"/>
                  </a:lnTo>
                  <a:lnTo>
                    <a:pt x="61" y="172"/>
                  </a:lnTo>
                  <a:lnTo>
                    <a:pt x="46" y="175"/>
                  </a:lnTo>
                  <a:lnTo>
                    <a:pt x="27" y="175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22" name="Freeform 22"/>
            <p:cNvSpPr>
              <a:spLocks noEditPoints="1"/>
            </p:cNvSpPr>
            <p:nvPr/>
          </p:nvSpPr>
          <p:spPr bwMode="auto">
            <a:xfrm>
              <a:off x="991" y="3971"/>
              <a:ext cx="19" cy="25"/>
            </a:xfrm>
            <a:custGeom>
              <a:avLst/>
              <a:gdLst>
                <a:gd name="T0" fmla="*/ 69 w 98"/>
                <a:gd name="T1" fmla="*/ 52 h 124"/>
                <a:gd name="T2" fmla="*/ 68 w 98"/>
                <a:gd name="T3" fmla="*/ 42 h 124"/>
                <a:gd name="T4" fmla="*/ 63 w 98"/>
                <a:gd name="T5" fmla="*/ 31 h 124"/>
                <a:gd name="T6" fmla="*/ 61 w 98"/>
                <a:gd name="T7" fmla="*/ 29 h 124"/>
                <a:gd name="T8" fmla="*/ 59 w 98"/>
                <a:gd name="T9" fmla="*/ 28 h 124"/>
                <a:gd name="T10" fmla="*/ 52 w 98"/>
                <a:gd name="T11" fmla="*/ 26 h 124"/>
                <a:gd name="T12" fmla="*/ 48 w 98"/>
                <a:gd name="T13" fmla="*/ 27 h 124"/>
                <a:gd name="T14" fmla="*/ 44 w 98"/>
                <a:gd name="T15" fmla="*/ 28 h 124"/>
                <a:gd name="T16" fmla="*/ 38 w 98"/>
                <a:gd name="T17" fmla="*/ 35 h 124"/>
                <a:gd name="T18" fmla="*/ 35 w 98"/>
                <a:gd name="T19" fmla="*/ 38 h 124"/>
                <a:gd name="T20" fmla="*/ 34 w 98"/>
                <a:gd name="T21" fmla="*/ 42 h 124"/>
                <a:gd name="T22" fmla="*/ 34 w 98"/>
                <a:gd name="T23" fmla="*/ 52 h 124"/>
                <a:gd name="T24" fmla="*/ 69 w 98"/>
                <a:gd name="T25" fmla="*/ 52 h 124"/>
                <a:gd name="T26" fmla="*/ 34 w 98"/>
                <a:gd name="T27" fmla="*/ 73 h 124"/>
                <a:gd name="T28" fmla="*/ 34 w 98"/>
                <a:gd name="T29" fmla="*/ 81 h 124"/>
                <a:gd name="T30" fmla="*/ 35 w 98"/>
                <a:gd name="T31" fmla="*/ 88 h 124"/>
                <a:gd name="T32" fmla="*/ 38 w 98"/>
                <a:gd name="T33" fmla="*/ 93 h 124"/>
                <a:gd name="T34" fmla="*/ 41 w 98"/>
                <a:gd name="T35" fmla="*/ 96 h 124"/>
                <a:gd name="T36" fmla="*/ 48 w 98"/>
                <a:gd name="T37" fmla="*/ 101 h 124"/>
                <a:gd name="T38" fmla="*/ 54 w 98"/>
                <a:gd name="T39" fmla="*/ 101 h 124"/>
                <a:gd name="T40" fmla="*/ 57 w 98"/>
                <a:gd name="T41" fmla="*/ 100 h 124"/>
                <a:gd name="T42" fmla="*/ 62 w 98"/>
                <a:gd name="T43" fmla="*/ 94 h 124"/>
                <a:gd name="T44" fmla="*/ 64 w 98"/>
                <a:gd name="T45" fmla="*/ 93 h 124"/>
                <a:gd name="T46" fmla="*/ 67 w 98"/>
                <a:gd name="T47" fmla="*/ 88 h 124"/>
                <a:gd name="T48" fmla="*/ 67 w 98"/>
                <a:gd name="T49" fmla="*/ 86 h 124"/>
                <a:gd name="T50" fmla="*/ 96 w 98"/>
                <a:gd name="T51" fmla="*/ 86 h 124"/>
                <a:gd name="T52" fmla="*/ 89 w 98"/>
                <a:gd name="T53" fmla="*/ 103 h 124"/>
                <a:gd name="T54" fmla="*/ 81 w 98"/>
                <a:gd name="T55" fmla="*/ 115 h 124"/>
                <a:gd name="T56" fmla="*/ 67 w 98"/>
                <a:gd name="T57" fmla="*/ 122 h 124"/>
                <a:gd name="T58" fmla="*/ 49 w 98"/>
                <a:gd name="T59" fmla="*/ 124 h 124"/>
                <a:gd name="T60" fmla="*/ 35 w 98"/>
                <a:gd name="T61" fmla="*/ 122 h 124"/>
                <a:gd name="T62" fmla="*/ 24 w 98"/>
                <a:gd name="T63" fmla="*/ 116 h 124"/>
                <a:gd name="T64" fmla="*/ 14 w 98"/>
                <a:gd name="T65" fmla="*/ 107 h 124"/>
                <a:gd name="T66" fmla="*/ 7 w 98"/>
                <a:gd name="T67" fmla="*/ 94 h 124"/>
                <a:gd name="T68" fmla="*/ 2 w 98"/>
                <a:gd name="T69" fmla="*/ 79 h 124"/>
                <a:gd name="T70" fmla="*/ 0 w 98"/>
                <a:gd name="T71" fmla="*/ 64 h 124"/>
                <a:gd name="T72" fmla="*/ 2 w 98"/>
                <a:gd name="T73" fmla="*/ 46 h 124"/>
                <a:gd name="T74" fmla="*/ 7 w 98"/>
                <a:gd name="T75" fmla="*/ 30 h 124"/>
                <a:gd name="T76" fmla="*/ 14 w 98"/>
                <a:gd name="T77" fmla="*/ 17 h 124"/>
                <a:gd name="T78" fmla="*/ 24 w 98"/>
                <a:gd name="T79" fmla="*/ 8 h 124"/>
                <a:gd name="T80" fmla="*/ 35 w 98"/>
                <a:gd name="T81" fmla="*/ 2 h 124"/>
                <a:gd name="T82" fmla="*/ 49 w 98"/>
                <a:gd name="T83" fmla="*/ 0 h 124"/>
                <a:gd name="T84" fmla="*/ 64 w 98"/>
                <a:gd name="T85" fmla="*/ 2 h 124"/>
                <a:gd name="T86" fmla="*/ 77 w 98"/>
                <a:gd name="T87" fmla="*/ 8 h 124"/>
                <a:gd name="T88" fmla="*/ 87 w 98"/>
                <a:gd name="T89" fmla="*/ 17 h 124"/>
                <a:gd name="T90" fmla="*/ 91 w 98"/>
                <a:gd name="T91" fmla="*/ 27 h 124"/>
                <a:gd name="T92" fmla="*/ 94 w 98"/>
                <a:gd name="T93" fmla="*/ 38 h 124"/>
                <a:gd name="T94" fmla="*/ 97 w 98"/>
                <a:gd name="T95" fmla="*/ 50 h 124"/>
                <a:gd name="T96" fmla="*/ 98 w 98"/>
                <a:gd name="T97" fmla="*/ 66 h 124"/>
                <a:gd name="T98" fmla="*/ 98 w 98"/>
                <a:gd name="T99" fmla="*/ 73 h 124"/>
                <a:gd name="T100" fmla="*/ 34 w 98"/>
                <a:gd name="T101" fmla="*/ 73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8" h="124">
                  <a:moveTo>
                    <a:pt x="69" y="52"/>
                  </a:moveTo>
                  <a:lnTo>
                    <a:pt x="68" y="42"/>
                  </a:lnTo>
                  <a:lnTo>
                    <a:pt x="63" y="31"/>
                  </a:lnTo>
                  <a:lnTo>
                    <a:pt x="61" y="29"/>
                  </a:lnTo>
                  <a:lnTo>
                    <a:pt x="59" y="28"/>
                  </a:lnTo>
                  <a:lnTo>
                    <a:pt x="52" y="26"/>
                  </a:lnTo>
                  <a:lnTo>
                    <a:pt x="48" y="27"/>
                  </a:lnTo>
                  <a:lnTo>
                    <a:pt x="44" y="28"/>
                  </a:lnTo>
                  <a:lnTo>
                    <a:pt x="38" y="35"/>
                  </a:lnTo>
                  <a:lnTo>
                    <a:pt x="35" y="38"/>
                  </a:lnTo>
                  <a:lnTo>
                    <a:pt x="34" y="42"/>
                  </a:lnTo>
                  <a:lnTo>
                    <a:pt x="34" y="52"/>
                  </a:lnTo>
                  <a:lnTo>
                    <a:pt x="69" y="52"/>
                  </a:lnTo>
                  <a:close/>
                  <a:moveTo>
                    <a:pt x="34" y="73"/>
                  </a:moveTo>
                  <a:lnTo>
                    <a:pt x="34" y="81"/>
                  </a:lnTo>
                  <a:lnTo>
                    <a:pt x="35" y="88"/>
                  </a:lnTo>
                  <a:lnTo>
                    <a:pt x="38" y="93"/>
                  </a:lnTo>
                  <a:lnTo>
                    <a:pt x="41" y="96"/>
                  </a:lnTo>
                  <a:lnTo>
                    <a:pt x="48" y="101"/>
                  </a:lnTo>
                  <a:lnTo>
                    <a:pt x="54" y="101"/>
                  </a:lnTo>
                  <a:lnTo>
                    <a:pt x="57" y="100"/>
                  </a:lnTo>
                  <a:lnTo>
                    <a:pt x="62" y="94"/>
                  </a:lnTo>
                  <a:lnTo>
                    <a:pt x="64" y="93"/>
                  </a:lnTo>
                  <a:lnTo>
                    <a:pt x="67" y="88"/>
                  </a:lnTo>
                  <a:lnTo>
                    <a:pt x="67" y="86"/>
                  </a:lnTo>
                  <a:lnTo>
                    <a:pt x="96" y="86"/>
                  </a:lnTo>
                  <a:lnTo>
                    <a:pt x="89" y="103"/>
                  </a:lnTo>
                  <a:lnTo>
                    <a:pt x="81" y="115"/>
                  </a:lnTo>
                  <a:lnTo>
                    <a:pt x="67" y="122"/>
                  </a:lnTo>
                  <a:lnTo>
                    <a:pt x="49" y="124"/>
                  </a:lnTo>
                  <a:lnTo>
                    <a:pt x="35" y="122"/>
                  </a:lnTo>
                  <a:lnTo>
                    <a:pt x="24" y="116"/>
                  </a:lnTo>
                  <a:lnTo>
                    <a:pt x="14" y="107"/>
                  </a:lnTo>
                  <a:lnTo>
                    <a:pt x="7" y="94"/>
                  </a:lnTo>
                  <a:lnTo>
                    <a:pt x="2" y="79"/>
                  </a:lnTo>
                  <a:lnTo>
                    <a:pt x="0" y="64"/>
                  </a:lnTo>
                  <a:lnTo>
                    <a:pt x="2" y="46"/>
                  </a:lnTo>
                  <a:lnTo>
                    <a:pt x="7" y="30"/>
                  </a:lnTo>
                  <a:lnTo>
                    <a:pt x="14" y="17"/>
                  </a:lnTo>
                  <a:lnTo>
                    <a:pt x="24" y="8"/>
                  </a:lnTo>
                  <a:lnTo>
                    <a:pt x="35" y="2"/>
                  </a:lnTo>
                  <a:lnTo>
                    <a:pt x="49" y="0"/>
                  </a:lnTo>
                  <a:lnTo>
                    <a:pt x="64" y="2"/>
                  </a:lnTo>
                  <a:lnTo>
                    <a:pt x="77" y="8"/>
                  </a:lnTo>
                  <a:lnTo>
                    <a:pt x="87" y="17"/>
                  </a:lnTo>
                  <a:lnTo>
                    <a:pt x="91" y="27"/>
                  </a:lnTo>
                  <a:lnTo>
                    <a:pt x="94" y="38"/>
                  </a:lnTo>
                  <a:lnTo>
                    <a:pt x="97" y="50"/>
                  </a:lnTo>
                  <a:lnTo>
                    <a:pt x="98" y="66"/>
                  </a:lnTo>
                  <a:lnTo>
                    <a:pt x="98" y="73"/>
                  </a:lnTo>
                  <a:lnTo>
                    <a:pt x="34" y="7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chemeClr val="folHlink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23" name="Freeform 23"/>
            <p:cNvSpPr>
              <a:spLocks/>
            </p:cNvSpPr>
            <p:nvPr/>
          </p:nvSpPr>
          <p:spPr bwMode="auto">
            <a:xfrm>
              <a:off x="1011" y="3971"/>
              <a:ext cx="15" cy="25"/>
            </a:xfrm>
            <a:custGeom>
              <a:avLst/>
              <a:gdLst>
                <a:gd name="T0" fmla="*/ 15 w 75"/>
                <a:gd name="T1" fmla="*/ 86 h 124"/>
                <a:gd name="T2" fmla="*/ 25 w 75"/>
                <a:gd name="T3" fmla="*/ 92 h 124"/>
                <a:gd name="T4" fmla="*/ 30 w 75"/>
                <a:gd name="T5" fmla="*/ 95 h 124"/>
                <a:gd name="T6" fmla="*/ 39 w 75"/>
                <a:gd name="T7" fmla="*/ 94 h 124"/>
                <a:gd name="T8" fmla="*/ 42 w 75"/>
                <a:gd name="T9" fmla="*/ 92 h 124"/>
                <a:gd name="T10" fmla="*/ 44 w 75"/>
                <a:gd name="T11" fmla="*/ 88 h 124"/>
                <a:gd name="T12" fmla="*/ 42 w 75"/>
                <a:gd name="T13" fmla="*/ 82 h 124"/>
                <a:gd name="T14" fmla="*/ 29 w 75"/>
                <a:gd name="T15" fmla="*/ 73 h 124"/>
                <a:gd name="T16" fmla="*/ 27 w 75"/>
                <a:gd name="T17" fmla="*/ 72 h 124"/>
                <a:gd name="T18" fmla="*/ 16 w 75"/>
                <a:gd name="T19" fmla="*/ 63 h 124"/>
                <a:gd name="T20" fmla="*/ 7 w 75"/>
                <a:gd name="T21" fmla="*/ 50 h 124"/>
                <a:gd name="T22" fmla="*/ 4 w 75"/>
                <a:gd name="T23" fmla="*/ 43 h 124"/>
                <a:gd name="T24" fmla="*/ 5 w 75"/>
                <a:gd name="T25" fmla="*/ 27 h 124"/>
                <a:gd name="T26" fmla="*/ 15 w 75"/>
                <a:gd name="T27" fmla="*/ 11 h 124"/>
                <a:gd name="T28" fmla="*/ 33 w 75"/>
                <a:gd name="T29" fmla="*/ 1 h 124"/>
                <a:gd name="T30" fmla="*/ 53 w 75"/>
                <a:gd name="T31" fmla="*/ 2 h 124"/>
                <a:gd name="T32" fmla="*/ 68 w 75"/>
                <a:gd name="T33" fmla="*/ 8 h 124"/>
                <a:gd name="T34" fmla="*/ 75 w 75"/>
                <a:gd name="T35" fmla="*/ 11 h 124"/>
                <a:gd name="T36" fmla="*/ 57 w 75"/>
                <a:gd name="T37" fmla="*/ 30 h 124"/>
                <a:gd name="T38" fmla="*/ 53 w 75"/>
                <a:gd name="T39" fmla="*/ 29 h 124"/>
                <a:gd name="T40" fmla="*/ 48 w 75"/>
                <a:gd name="T41" fmla="*/ 26 h 124"/>
                <a:gd name="T42" fmla="*/ 43 w 75"/>
                <a:gd name="T43" fmla="*/ 28 h 124"/>
                <a:gd name="T44" fmla="*/ 38 w 75"/>
                <a:gd name="T45" fmla="*/ 29 h 124"/>
                <a:gd name="T46" fmla="*/ 35 w 75"/>
                <a:gd name="T47" fmla="*/ 34 h 124"/>
                <a:gd name="T48" fmla="*/ 37 w 75"/>
                <a:gd name="T49" fmla="*/ 39 h 124"/>
                <a:gd name="T50" fmla="*/ 51 w 75"/>
                <a:gd name="T51" fmla="*/ 49 h 124"/>
                <a:gd name="T52" fmla="*/ 64 w 75"/>
                <a:gd name="T53" fmla="*/ 58 h 124"/>
                <a:gd name="T54" fmla="*/ 70 w 75"/>
                <a:gd name="T55" fmla="*/ 66 h 124"/>
                <a:gd name="T56" fmla="*/ 75 w 75"/>
                <a:gd name="T57" fmla="*/ 79 h 124"/>
                <a:gd name="T58" fmla="*/ 74 w 75"/>
                <a:gd name="T59" fmla="*/ 97 h 124"/>
                <a:gd name="T60" fmla="*/ 64 w 75"/>
                <a:gd name="T61" fmla="*/ 113 h 124"/>
                <a:gd name="T62" fmla="*/ 47 w 75"/>
                <a:gd name="T63" fmla="*/ 123 h 124"/>
                <a:gd name="T64" fmla="*/ 26 w 75"/>
                <a:gd name="T65" fmla="*/ 124 h 124"/>
                <a:gd name="T66" fmla="*/ 18 w 75"/>
                <a:gd name="T67" fmla="*/ 121 h 124"/>
                <a:gd name="T68" fmla="*/ 0 w 75"/>
                <a:gd name="T69" fmla="*/ 113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5" h="124">
                  <a:moveTo>
                    <a:pt x="0" y="113"/>
                  </a:moveTo>
                  <a:lnTo>
                    <a:pt x="15" y="86"/>
                  </a:lnTo>
                  <a:lnTo>
                    <a:pt x="22" y="91"/>
                  </a:lnTo>
                  <a:lnTo>
                    <a:pt x="25" y="92"/>
                  </a:lnTo>
                  <a:lnTo>
                    <a:pt x="29" y="94"/>
                  </a:lnTo>
                  <a:lnTo>
                    <a:pt x="30" y="95"/>
                  </a:lnTo>
                  <a:lnTo>
                    <a:pt x="38" y="95"/>
                  </a:lnTo>
                  <a:lnTo>
                    <a:pt x="39" y="94"/>
                  </a:lnTo>
                  <a:lnTo>
                    <a:pt x="42" y="93"/>
                  </a:lnTo>
                  <a:lnTo>
                    <a:pt x="42" y="92"/>
                  </a:lnTo>
                  <a:lnTo>
                    <a:pt x="43" y="91"/>
                  </a:lnTo>
                  <a:lnTo>
                    <a:pt x="44" y="88"/>
                  </a:lnTo>
                  <a:lnTo>
                    <a:pt x="44" y="86"/>
                  </a:lnTo>
                  <a:lnTo>
                    <a:pt x="42" y="82"/>
                  </a:lnTo>
                  <a:lnTo>
                    <a:pt x="38" y="79"/>
                  </a:lnTo>
                  <a:lnTo>
                    <a:pt x="29" y="73"/>
                  </a:lnTo>
                  <a:lnTo>
                    <a:pt x="28" y="73"/>
                  </a:lnTo>
                  <a:lnTo>
                    <a:pt x="27" y="72"/>
                  </a:lnTo>
                  <a:lnTo>
                    <a:pt x="27" y="69"/>
                  </a:lnTo>
                  <a:lnTo>
                    <a:pt x="16" y="63"/>
                  </a:lnTo>
                  <a:lnTo>
                    <a:pt x="9" y="55"/>
                  </a:lnTo>
                  <a:lnTo>
                    <a:pt x="7" y="50"/>
                  </a:lnTo>
                  <a:lnTo>
                    <a:pt x="6" y="47"/>
                  </a:lnTo>
                  <a:lnTo>
                    <a:pt x="4" y="43"/>
                  </a:lnTo>
                  <a:lnTo>
                    <a:pt x="4" y="38"/>
                  </a:lnTo>
                  <a:lnTo>
                    <a:pt x="5" y="27"/>
                  </a:lnTo>
                  <a:lnTo>
                    <a:pt x="9" y="18"/>
                  </a:lnTo>
                  <a:lnTo>
                    <a:pt x="15" y="11"/>
                  </a:lnTo>
                  <a:lnTo>
                    <a:pt x="23" y="5"/>
                  </a:lnTo>
                  <a:lnTo>
                    <a:pt x="33" y="1"/>
                  </a:lnTo>
                  <a:lnTo>
                    <a:pt x="44" y="0"/>
                  </a:lnTo>
                  <a:lnTo>
                    <a:pt x="53" y="2"/>
                  </a:lnTo>
                  <a:lnTo>
                    <a:pt x="62" y="4"/>
                  </a:lnTo>
                  <a:lnTo>
                    <a:pt x="68" y="8"/>
                  </a:lnTo>
                  <a:lnTo>
                    <a:pt x="72" y="9"/>
                  </a:lnTo>
                  <a:lnTo>
                    <a:pt x="75" y="11"/>
                  </a:lnTo>
                  <a:lnTo>
                    <a:pt x="62" y="35"/>
                  </a:lnTo>
                  <a:lnTo>
                    <a:pt x="57" y="30"/>
                  </a:lnTo>
                  <a:lnTo>
                    <a:pt x="55" y="29"/>
                  </a:lnTo>
                  <a:lnTo>
                    <a:pt x="53" y="29"/>
                  </a:lnTo>
                  <a:lnTo>
                    <a:pt x="51" y="27"/>
                  </a:lnTo>
                  <a:lnTo>
                    <a:pt x="48" y="26"/>
                  </a:lnTo>
                  <a:lnTo>
                    <a:pt x="45" y="26"/>
                  </a:lnTo>
                  <a:lnTo>
                    <a:pt x="43" y="28"/>
                  </a:lnTo>
                  <a:lnTo>
                    <a:pt x="41" y="29"/>
                  </a:lnTo>
                  <a:lnTo>
                    <a:pt x="38" y="29"/>
                  </a:lnTo>
                  <a:lnTo>
                    <a:pt x="38" y="30"/>
                  </a:lnTo>
                  <a:lnTo>
                    <a:pt x="35" y="34"/>
                  </a:lnTo>
                  <a:lnTo>
                    <a:pt x="35" y="35"/>
                  </a:lnTo>
                  <a:lnTo>
                    <a:pt x="37" y="39"/>
                  </a:lnTo>
                  <a:lnTo>
                    <a:pt x="47" y="46"/>
                  </a:lnTo>
                  <a:lnTo>
                    <a:pt x="51" y="49"/>
                  </a:lnTo>
                  <a:lnTo>
                    <a:pt x="53" y="49"/>
                  </a:lnTo>
                  <a:lnTo>
                    <a:pt x="64" y="58"/>
                  </a:lnTo>
                  <a:lnTo>
                    <a:pt x="67" y="62"/>
                  </a:lnTo>
                  <a:lnTo>
                    <a:pt x="70" y="66"/>
                  </a:lnTo>
                  <a:lnTo>
                    <a:pt x="74" y="73"/>
                  </a:lnTo>
                  <a:lnTo>
                    <a:pt x="75" y="79"/>
                  </a:lnTo>
                  <a:lnTo>
                    <a:pt x="75" y="86"/>
                  </a:lnTo>
                  <a:lnTo>
                    <a:pt x="74" y="97"/>
                  </a:lnTo>
                  <a:lnTo>
                    <a:pt x="71" y="106"/>
                  </a:lnTo>
                  <a:lnTo>
                    <a:pt x="64" y="113"/>
                  </a:lnTo>
                  <a:lnTo>
                    <a:pt x="56" y="120"/>
                  </a:lnTo>
                  <a:lnTo>
                    <a:pt x="47" y="123"/>
                  </a:lnTo>
                  <a:lnTo>
                    <a:pt x="35" y="124"/>
                  </a:lnTo>
                  <a:lnTo>
                    <a:pt x="26" y="124"/>
                  </a:lnTo>
                  <a:lnTo>
                    <a:pt x="23" y="123"/>
                  </a:lnTo>
                  <a:lnTo>
                    <a:pt x="18" y="121"/>
                  </a:lnTo>
                  <a:lnTo>
                    <a:pt x="9" y="117"/>
                  </a:lnTo>
                  <a:lnTo>
                    <a:pt x="0" y="1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24" name="Freeform 24"/>
            <p:cNvSpPr>
              <a:spLocks noEditPoints="1"/>
            </p:cNvSpPr>
            <p:nvPr/>
          </p:nvSpPr>
          <p:spPr bwMode="auto">
            <a:xfrm>
              <a:off x="1029" y="3971"/>
              <a:ext cx="19" cy="25"/>
            </a:xfrm>
            <a:custGeom>
              <a:avLst/>
              <a:gdLst>
                <a:gd name="T0" fmla="*/ 66 w 95"/>
                <a:gd name="T1" fmla="*/ 52 h 124"/>
                <a:gd name="T2" fmla="*/ 66 w 95"/>
                <a:gd name="T3" fmla="*/ 42 h 124"/>
                <a:gd name="T4" fmla="*/ 64 w 95"/>
                <a:gd name="T5" fmla="*/ 31 h 124"/>
                <a:gd name="T6" fmla="*/ 61 w 95"/>
                <a:gd name="T7" fmla="*/ 29 h 124"/>
                <a:gd name="T8" fmla="*/ 54 w 95"/>
                <a:gd name="T9" fmla="*/ 27 h 124"/>
                <a:gd name="T10" fmla="*/ 49 w 95"/>
                <a:gd name="T11" fmla="*/ 26 h 124"/>
                <a:gd name="T12" fmla="*/ 43 w 95"/>
                <a:gd name="T13" fmla="*/ 28 h 124"/>
                <a:gd name="T14" fmla="*/ 39 w 95"/>
                <a:gd name="T15" fmla="*/ 31 h 124"/>
                <a:gd name="T16" fmla="*/ 35 w 95"/>
                <a:gd name="T17" fmla="*/ 38 h 124"/>
                <a:gd name="T18" fmla="*/ 34 w 95"/>
                <a:gd name="T19" fmla="*/ 42 h 124"/>
                <a:gd name="T20" fmla="*/ 32 w 95"/>
                <a:gd name="T21" fmla="*/ 46 h 124"/>
                <a:gd name="T22" fmla="*/ 32 w 95"/>
                <a:gd name="T23" fmla="*/ 52 h 124"/>
                <a:gd name="T24" fmla="*/ 66 w 95"/>
                <a:gd name="T25" fmla="*/ 52 h 124"/>
                <a:gd name="T26" fmla="*/ 32 w 95"/>
                <a:gd name="T27" fmla="*/ 73 h 124"/>
                <a:gd name="T28" fmla="*/ 33 w 95"/>
                <a:gd name="T29" fmla="*/ 81 h 124"/>
                <a:gd name="T30" fmla="*/ 35 w 95"/>
                <a:gd name="T31" fmla="*/ 88 h 124"/>
                <a:gd name="T32" fmla="*/ 37 w 95"/>
                <a:gd name="T33" fmla="*/ 93 h 124"/>
                <a:gd name="T34" fmla="*/ 41 w 95"/>
                <a:gd name="T35" fmla="*/ 96 h 124"/>
                <a:gd name="T36" fmla="*/ 47 w 95"/>
                <a:gd name="T37" fmla="*/ 101 h 124"/>
                <a:gd name="T38" fmla="*/ 54 w 95"/>
                <a:gd name="T39" fmla="*/ 101 h 124"/>
                <a:gd name="T40" fmla="*/ 56 w 95"/>
                <a:gd name="T41" fmla="*/ 100 h 124"/>
                <a:gd name="T42" fmla="*/ 61 w 95"/>
                <a:gd name="T43" fmla="*/ 95 h 124"/>
                <a:gd name="T44" fmla="*/ 63 w 95"/>
                <a:gd name="T45" fmla="*/ 94 h 124"/>
                <a:gd name="T46" fmla="*/ 64 w 95"/>
                <a:gd name="T47" fmla="*/ 93 h 124"/>
                <a:gd name="T48" fmla="*/ 66 w 95"/>
                <a:gd name="T49" fmla="*/ 88 h 124"/>
                <a:gd name="T50" fmla="*/ 66 w 95"/>
                <a:gd name="T51" fmla="*/ 86 h 124"/>
                <a:gd name="T52" fmla="*/ 95 w 95"/>
                <a:gd name="T53" fmla="*/ 86 h 124"/>
                <a:gd name="T54" fmla="*/ 88 w 95"/>
                <a:gd name="T55" fmla="*/ 103 h 124"/>
                <a:gd name="T56" fmla="*/ 78 w 95"/>
                <a:gd name="T57" fmla="*/ 115 h 124"/>
                <a:gd name="T58" fmla="*/ 65 w 95"/>
                <a:gd name="T59" fmla="*/ 122 h 124"/>
                <a:gd name="T60" fmla="*/ 49 w 95"/>
                <a:gd name="T61" fmla="*/ 124 h 124"/>
                <a:gd name="T62" fmla="*/ 36 w 95"/>
                <a:gd name="T63" fmla="*/ 122 h 124"/>
                <a:gd name="T64" fmla="*/ 24 w 95"/>
                <a:gd name="T65" fmla="*/ 116 h 124"/>
                <a:gd name="T66" fmla="*/ 15 w 95"/>
                <a:gd name="T67" fmla="*/ 107 h 124"/>
                <a:gd name="T68" fmla="*/ 7 w 95"/>
                <a:gd name="T69" fmla="*/ 94 h 124"/>
                <a:gd name="T70" fmla="*/ 3 w 95"/>
                <a:gd name="T71" fmla="*/ 79 h 124"/>
                <a:gd name="T72" fmla="*/ 0 w 95"/>
                <a:gd name="T73" fmla="*/ 64 h 124"/>
                <a:gd name="T74" fmla="*/ 3 w 95"/>
                <a:gd name="T75" fmla="*/ 46 h 124"/>
                <a:gd name="T76" fmla="*/ 7 w 95"/>
                <a:gd name="T77" fmla="*/ 30 h 124"/>
                <a:gd name="T78" fmla="*/ 15 w 95"/>
                <a:gd name="T79" fmla="*/ 17 h 124"/>
                <a:gd name="T80" fmla="*/ 24 w 95"/>
                <a:gd name="T81" fmla="*/ 8 h 124"/>
                <a:gd name="T82" fmla="*/ 36 w 95"/>
                <a:gd name="T83" fmla="*/ 2 h 124"/>
                <a:gd name="T84" fmla="*/ 49 w 95"/>
                <a:gd name="T85" fmla="*/ 0 h 124"/>
                <a:gd name="T86" fmla="*/ 63 w 95"/>
                <a:gd name="T87" fmla="*/ 2 h 124"/>
                <a:gd name="T88" fmla="*/ 74 w 95"/>
                <a:gd name="T89" fmla="*/ 8 h 124"/>
                <a:gd name="T90" fmla="*/ 84 w 95"/>
                <a:gd name="T91" fmla="*/ 17 h 124"/>
                <a:gd name="T92" fmla="*/ 91 w 95"/>
                <a:gd name="T93" fmla="*/ 30 h 124"/>
                <a:gd name="T94" fmla="*/ 94 w 95"/>
                <a:gd name="T95" fmla="*/ 46 h 124"/>
                <a:gd name="T96" fmla="*/ 95 w 95"/>
                <a:gd name="T97" fmla="*/ 66 h 124"/>
                <a:gd name="T98" fmla="*/ 95 w 95"/>
                <a:gd name="T99" fmla="*/ 73 h 124"/>
                <a:gd name="T100" fmla="*/ 32 w 95"/>
                <a:gd name="T101" fmla="*/ 73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5" h="124">
                  <a:moveTo>
                    <a:pt x="66" y="52"/>
                  </a:moveTo>
                  <a:lnTo>
                    <a:pt x="66" y="42"/>
                  </a:lnTo>
                  <a:lnTo>
                    <a:pt x="64" y="31"/>
                  </a:lnTo>
                  <a:lnTo>
                    <a:pt x="61" y="29"/>
                  </a:lnTo>
                  <a:lnTo>
                    <a:pt x="54" y="27"/>
                  </a:lnTo>
                  <a:lnTo>
                    <a:pt x="49" y="26"/>
                  </a:lnTo>
                  <a:lnTo>
                    <a:pt x="43" y="28"/>
                  </a:lnTo>
                  <a:lnTo>
                    <a:pt x="39" y="31"/>
                  </a:lnTo>
                  <a:lnTo>
                    <a:pt x="35" y="38"/>
                  </a:lnTo>
                  <a:lnTo>
                    <a:pt x="34" y="42"/>
                  </a:lnTo>
                  <a:lnTo>
                    <a:pt x="32" y="46"/>
                  </a:lnTo>
                  <a:lnTo>
                    <a:pt x="32" y="52"/>
                  </a:lnTo>
                  <a:lnTo>
                    <a:pt x="66" y="52"/>
                  </a:lnTo>
                  <a:close/>
                  <a:moveTo>
                    <a:pt x="32" y="73"/>
                  </a:moveTo>
                  <a:lnTo>
                    <a:pt x="33" y="81"/>
                  </a:lnTo>
                  <a:lnTo>
                    <a:pt x="35" y="88"/>
                  </a:lnTo>
                  <a:lnTo>
                    <a:pt x="37" y="93"/>
                  </a:lnTo>
                  <a:lnTo>
                    <a:pt x="41" y="96"/>
                  </a:lnTo>
                  <a:lnTo>
                    <a:pt x="47" y="101"/>
                  </a:lnTo>
                  <a:lnTo>
                    <a:pt x="54" y="101"/>
                  </a:lnTo>
                  <a:lnTo>
                    <a:pt x="56" y="100"/>
                  </a:lnTo>
                  <a:lnTo>
                    <a:pt x="61" y="95"/>
                  </a:lnTo>
                  <a:lnTo>
                    <a:pt x="63" y="94"/>
                  </a:lnTo>
                  <a:lnTo>
                    <a:pt x="64" y="93"/>
                  </a:lnTo>
                  <a:lnTo>
                    <a:pt x="66" y="88"/>
                  </a:lnTo>
                  <a:lnTo>
                    <a:pt x="66" y="86"/>
                  </a:lnTo>
                  <a:lnTo>
                    <a:pt x="95" y="86"/>
                  </a:lnTo>
                  <a:lnTo>
                    <a:pt x="88" y="103"/>
                  </a:lnTo>
                  <a:lnTo>
                    <a:pt x="78" y="115"/>
                  </a:lnTo>
                  <a:lnTo>
                    <a:pt x="65" y="122"/>
                  </a:lnTo>
                  <a:lnTo>
                    <a:pt x="49" y="124"/>
                  </a:lnTo>
                  <a:lnTo>
                    <a:pt x="36" y="122"/>
                  </a:lnTo>
                  <a:lnTo>
                    <a:pt x="24" y="116"/>
                  </a:lnTo>
                  <a:lnTo>
                    <a:pt x="15" y="107"/>
                  </a:lnTo>
                  <a:lnTo>
                    <a:pt x="7" y="94"/>
                  </a:lnTo>
                  <a:lnTo>
                    <a:pt x="3" y="79"/>
                  </a:lnTo>
                  <a:lnTo>
                    <a:pt x="0" y="64"/>
                  </a:lnTo>
                  <a:lnTo>
                    <a:pt x="3" y="46"/>
                  </a:lnTo>
                  <a:lnTo>
                    <a:pt x="7" y="30"/>
                  </a:lnTo>
                  <a:lnTo>
                    <a:pt x="15" y="17"/>
                  </a:lnTo>
                  <a:lnTo>
                    <a:pt x="24" y="8"/>
                  </a:lnTo>
                  <a:lnTo>
                    <a:pt x="36" y="2"/>
                  </a:lnTo>
                  <a:lnTo>
                    <a:pt x="49" y="0"/>
                  </a:lnTo>
                  <a:lnTo>
                    <a:pt x="63" y="2"/>
                  </a:lnTo>
                  <a:lnTo>
                    <a:pt x="74" y="8"/>
                  </a:lnTo>
                  <a:lnTo>
                    <a:pt x="84" y="17"/>
                  </a:lnTo>
                  <a:lnTo>
                    <a:pt x="91" y="30"/>
                  </a:lnTo>
                  <a:lnTo>
                    <a:pt x="94" y="46"/>
                  </a:lnTo>
                  <a:lnTo>
                    <a:pt x="95" y="66"/>
                  </a:lnTo>
                  <a:lnTo>
                    <a:pt x="95" y="73"/>
                  </a:lnTo>
                  <a:lnTo>
                    <a:pt x="32" y="7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25" name="Freeform 25"/>
            <p:cNvSpPr>
              <a:spLocks/>
            </p:cNvSpPr>
            <p:nvPr/>
          </p:nvSpPr>
          <p:spPr bwMode="auto">
            <a:xfrm>
              <a:off x="1051" y="3972"/>
              <a:ext cx="18" cy="23"/>
            </a:xfrm>
            <a:custGeom>
              <a:avLst/>
              <a:gdLst>
                <a:gd name="T0" fmla="*/ 55 w 89"/>
                <a:gd name="T1" fmla="*/ 117 h 117"/>
                <a:gd name="T2" fmla="*/ 55 w 89"/>
                <a:gd name="T3" fmla="*/ 38 h 117"/>
                <a:gd name="T4" fmla="*/ 54 w 89"/>
                <a:gd name="T5" fmla="*/ 34 h 117"/>
                <a:gd name="T6" fmla="*/ 51 w 89"/>
                <a:gd name="T7" fmla="*/ 31 h 117"/>
                <a:gd name="T8" fmla="*/ 49 w 89"/>
                <a:gd name="T9" fmla="*/ 29 h 117"/>
                <a:gd name="T10" fmla="*/ 47 w 89"/>
                <a:gd name="T11" fmla="*/ 27 h 117"/>
                <a:gd name="T12" fmla="*/ 46 w 89"/>
                <a:gd name="T13" fmla="*/ 27 h 117"/>
                <a:gd name="T14" fmla="*/ 39 w 89"/>
                <a:gd name="T15" fmla="*/ 30 h 117"/>
                <a:gd name="T16" fmla="*/ 35 w 89"/>
                <a:gd name="T17" fmla="*/ 34 h 117"/>
                <a:gd name="T18" fmla="*/ 35 w 89"/>
                <a:gd name="T19" fmla="*/ 35 h 117"/>
                <a:gd name="T20" fmla="*/ 32 w 89"/>
                <a:gd name="T21" fmla="*/ 40 h 117"/>
                <a:gd name="T22" fmla="*/ 31 w 89"/>
                <a:gd name="T23" fmla="*/ 43 h 117"/>
                <a:gd name="T24" fmla="*/ 31 w 89"/>
                <a:gd name="T25" fmla="*/ 117 h 117"/>
                <a:gd name="T26" fmla="*/ 0 w 89"/>
                <a:gd name="T27" fmla="*/ 117 h 117"/>
                <a:gd name="T28" fmla="*/ 0 w 89"/>
                <a:gd name="T29" fmla="*/ 0 h 117"/>
                <a:gd name="T30" fmla="*/ 31 w 89"/>
                <a:gd name="T31" fmla="*/ 0 h 117"/>
                <a:gd name="T32" fmla="*/ 31 w 89"/>
                <a:gd name="T33" fmla="*/ 16 h 117"/>
                <a:gd name="T34" fmla="*/ 36 w 89"/>
                <a:gd name="T35" fmla="*/ 11 h 117"/>
                <a:gd name="T36" fmla="*/ 40 w 89"/>
                <a:gd name="T37" fmla="*/ 6 h 117"/>
                <a:gd name="T38" fmla="*/ 46 w 89"/>
                <a:gd name="T39" fmla="*/ 2 h 117"/>
                <a:gd name="T40" fmla="*/ 57 w 89"/>
                <a:gd name="T41" fmla="*/ 0 h 117"/>
                <a:gd name="T42" fmla="*/ 62 w 89"/>
                <a:gd name="T43" fmla="*/ 0 h 117"/>
                <a:gd name="T44" fmla="*/ 71 w 89"/>
                <a:gd name="T45" fmla="*/ 1 h 117"/>
                <a:gd name="T46" fmla="*/ 78 w 89"/>
                <a:gd name="T47" fmla="*/ 2 h 117"/>
                <a:gd name="T48" fmla="*/ 83 w 89"/>
                <a:gd name="T49" fmla="*/ 5 h 117"/>
                <a:gd name="T50" fmla="*/ 86 w 89"/>
                <a:gd name="T51" fmla="*/ 13 h 117"/>
                <a:gd name="T52" fmla="*/ 88 w 89"/>
                <a:gd name="T53" fmla="*/ 23 h 117"/>
                <a:gd name="T54" fmla="*/ 89 w 89"/>
                <a:gd name="T55" fmla="*/ 36 h 117"/>
                <a:gd name="T56" fmla="*/ 89 w 89"/>
                <a:gd name="T57" fmla="*/ 117 h 117"/>
                <a:gd name="T58" fmla="*/ 55 w 89"/>
                <a:gd name="T59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9" h="117">
                  <a:moveTo>
                    <a:pt x="55" y="117"/>
                  </a:moveTo>
                  <a:lnTo>
                    <a:pt x="55" y="38"/>
                  </a:lnTo>
                  <a:lnTo>
                    <a:pt x="54" y="34"/>
                  </a:lnTo>
                  <a:lnTo>
                    <a:pt x="51" y="31"/>
                  </a:lnTo>
                  <a:lnTo>
                    <a:pt x="49" y="29"/>
                  </a:lnTo>
                  <a:lnTo>
                    <a:pt x="47" y="27"/>
                  </a:lnTo>
                  <a:lnTo>
                    <a:pt x="46" y="27"/>
                  </a:lnTo>
                  <a:lnTo>
                    <a:pt x="39" y="30"/>
                  </a:lnTo>
                  <a:lnTo>
                    <a:pt x="35" y="34"/>
                  </a:lnTo>
                  <a:lnTo>
                    <a:pt x="35" y="35"/>
                  </a:lnTo>
                  <a:lnTo>
                    <a:pt x="32" y="40"/>
                  </a:lnTo>
                  <a:lnTo>
                    <a:pt x="31" y="43"/>
                  </a:lnTo>
                  <a:lnTo>
                    <a:pt x="31" y="117"/>
                  </a:lnTo>
                  <a:lnTo>
                    <a:pt x="0" y="117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6"/>
                  </a:lnTo>
                  <a:lnTo>
                    <a:pt x="36" y="11"/>
                  </a:lnTo>
                  <a:lnTo>
                    <a:pt x="40" y="6"/>
                  </a:lnTo>
                  <a:lnTo>
                    <a:pt x="46" y="2"/>
                  </a:lnTo>
                  <a:lnTo>
                    <a:pt x="57" y="0"/>
                  </a:lnTo>
                  <a:lnTo>
                    <a:pt x="62" y="0"/>
                  </a:lnTo>
                  <a:lnTo>
                    <a:pt x="71" y="1"/>
                  </a:lnTo>
                  <a:lnTo>
                    <a:pt x="78" y="2"/>
                  </a:lnTo>
                  <a:lnTo>
                    <a:pt x="83" y="5"/>
                  </a:lnTo>
                  <a:lnTo>
                    <a:pt x="86" y="13"/>
                  </a:lnTo>
                  <a:lnTo>
                    <a:pt x="88" y="23"/>
                  </a:lnTo>
                  <a:lnTo>
                    <a:pt x="89" y="36"/>
                  </a:lnTo>
                  <a:lnTo>
                    <a:pt x="89" y="117"/>
                  </a:lnTo>
                  <a:lnTo>
                    <a:pt x="55" y="1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26" name="Freeform 26"/>
            <p:cNvSpPr>
              <a:spLocks/>
            </p:cNvSpPr>
            <p:nvPr/>
          </p:nvSpPr>
          <p:spPr bwMode="auto">
            <a:xfrm>
              <a:off x="1071" y="3972"/>
              <a:ext cx="19" cy="23"/>
            </a:xfrm>
            <a:custGeom>
              <a:avLst/>
              <a:gdLst>
                <a:gd name="T0" fmla="*/ 29 w 93"/>
                <a:gd name="T1" fmla="*/ 117 h 117"/>
                <a:gd name="T2" fmla="*/ 0 w 93"/>
                <a:gd name="T3" fmla="*/ 0 h 117"/>
                <a:gd name="T4" fmla="*/ 32 w 93"/>
                <a:gd name="T5" fmla="*/ 0 h 117"/>
                <a:gd name="T6" fmla="*/ 41 w 93"/>
                <a:gd name="T7" fmla="*/ 54 h 117"/>
                <a:gd name="T8" fmla="*/ 41 w 93"/>
                <a:gd name="T9" fmla="*/ 56 h 117"/>
                <a:gd name="T10" fmla="*/ 43 w 93"/>
                <a:gd name="T11" fmla="*/ 61 h 117"/>
                <a:gd name="T12" fmla="*/ 44 w 93"/>
                <a:gd name="T13" fmla="*/ 65 h 117"/>
                <a:gd name="T14" fmla="*/ 44 w 93"/>
                <a:gd name="T15" fmla="*/ 78 h 117"/>
                <a:gd name="T16" fmla="*/ 46 w 93"/>
                <a:gd name="T17" fmla="*/ 89 h 117"/>
                <a:gd name="T18" fmla="*/ 46 w 93"/>
                <a:gd name="T19" fmla="*/ 78 h 117"/>
                <a:gd name="T20" fmla="*/ 50 w 93"/>
                <a:gd name="T21" fmla="*/ 69 h 117"/>
                <a:gd name="T22" fmla="*/ 50 w 93"/>
                <a:gd name="T23" fmla="*/ 54 h 117"/>
                <a:gd name="T24" fmla="*/ 61 w 93"/>
                <a:gd name="T25" fmla="*/ 0 h 117"/>
                <a:gd name="T26" fmla="*/ 93 w 93"/>
                <a:gd name="T27" fmla="*/ 0 h 117"/>
                <a:gd name="T28" fmla="*/ 61 w 93"/>
                <a:gd name="T29" fmla="*/ 117 h 117"/>
                <a:gd name="T30" fmla="*/ 29 w 93"/>
                <a:gd name="T31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3" h="117">
                  <a:moveTo>
                    <a:pt x="29" y="117"/>
                  </a:moveTo>
                  <a:lnTo>
                    <a:pt x="0" y="0"/>
                  </a:lnTo>
                  <a:lnTo>
                    <a:pt x="32" y="0"/>
                  </a:lnTo>
                  <a:lnTo>
                    <a:pt x="41" y="54"/>
                  </a:lnTo>
                  <a:lnTo>
                    <a:pt x="41" y="56"/>
                  </a:lnTo>
                  <a:lnTo>
                    <a:pt x="43" y="61"/>
                  </a:lnTo>
                  <a:lnTo>
                    <a:pt x="44" y="65"/>
                  </a:lnTo>
                  <a:lnTo>
                    <a:pt x="44" y="78"/>
                  </a:lnTo>
                  <a:lnTo>
                    <a:pt x="46" y="89"/>
                  </a:lnTo>
                  <a:lnTo>
                    <a:pt x="46" y="78"/>
                  </a:lnTo>
                  <a:lnTo>
                    <a:pt x="50" y="69"/>
                  </a:lnTo>
                  <a:lnTo>
                    <a:pt x="50" y="54"/>
                  </a:lnTo>
                  <a:lnTo>
                    <a:pt x="61" y="0"/>
                  </a:lnTo>
                  <a:lnTo>
                    <a:pt x="93" y="0"/>
                  </a:lnTo>
                  <a:lnTo>
                    <a:pt x="61" y="117"/>
                  </a:lnTo>
                  <a:lnTo>
                    <a:pt x="29" y="1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27" name="Freeform 27"/>
            <p:cNvSpPr>
              <a:spLocks noEditPoints="1"/>
            </p:cNvSpPr>
            <p:nvPr/>
          </p:nvSpPr>
          <p:spPr bwMode="auto">
            <a:xfrm>
              <a:off x="1091" y="3971"/>
              <a:ext cx="20" cy="25"/>
            </a:xfrm>
            <a:custGeom>
              <a:avLst/>
              <a:gdLst>
                <a:gd name="T0" fmla="*/ 49 w 98"/>
                <a:gd name="T1" fmla="*/ 95 h 124"/>
                <a:gd name="T2" fmla="*/ 52 w 98"/>
                <a:gd name="T3" fmla="*/ 95 h 124"/>
                <a:gd name="T4" fmla="*/ 55 w 98"/>
                <a:gd name="T5" fmla="*/ 94 h 124"/>
                <a:gd name="T6" fmla="*/ 59 w 98"/>
                <a:gd name="T7" fmla="*/ 92 h 124"/>
                <a:gd name="T8" fmla="*/ 61 w 98"/>
                <a:gd name="T9" fmla="*/ 89 h 124"/>
                <a:gd name="T10" fmla="*/ 63 w 98"/>
                <a:gd name="T11" fmla="*/ 86 h 124"/>
                <a:gd name="T12" fmla="*/ 67 w 98"/>
                <a:gd name="T13" fmla="*/ 76 h 124"/>
                <a:gd name="T14" fmla="*/ 69 w 98"/>
                <a:gd name="T15" fmla="*/ 64 h 124"/>
                <a:gd name="T16" fmla="*/ 68 w 98"/>
                <a:gd name="T17" fmla="*/ 53 h 124"/>
                <a:gd name="T18" fmla="*/ 65 w 98"/>
                <a:gd name="T19" fmla="*/ 45 h 124"/>
                <a:gd name="T20" fmla="*/ 63 w 98"/>
                <a:gd name="T21" fmla="*/ 38 h 124"/>
                <a:gd name="T22" fmla="*/ 61 w 98"/>
                <a:gd name="T23" fmla="*/ 35 h 124"/>
                <a:gd name="T24" fmla="*/ 59 w 98"/>
                <a:gd name="T25" fmla="*/ 33 h 124"/>
                <a:gd name="T26" fmla="*/ 55 w 98"/>
                <a:gd name="T27" fmla="*/ 30 h 124"/>
                <a:gd name="T28" fmla="*/ 52 w 98"/>
                <a:gd name="T29" fmla="*/ 29 h 124"/>
                <a:gd name="T30" fmla="*/ 45 w 98"/>
                <a:gd name="T31" fmla="*/ 29 h 124"/>
                <a:gd name="T32" fmla="*/ 42 w 98"/>
                <a:gd name="T33" fmla="*/ 30 h 124"/>
                <a:gd name="T34" fmla="*/ 40 w 98"/>
                <a:gd name="T35" fmla="*/ 33 h 124"/>
                <a:gd name="T36" fmla="*/ 39 w 98"/>
                <a:gd name="T37" fmla="*/ 35 h 124"/>
                <a:gd name="T38" fmla="*/ 32 w 98"/>
                <a:gd name="T39" fmla="*/ 45 h 124"/>
                <a:gd name="T40" fmla="*/ 31 w 98"/>
                <a:gd name="T41" fmla="*/ 53 h 124"/>
                <a:gd name="T42" fmla="*/ 31 w 98"/>
                <a:gd name="T43" fmla="*/ 73 h 124"/>
                <a:gd name="T44" fmla="*/ 32 w 98"/>
                <a:gd name="T45" fmla="*/ 79 h 124"/>
                <a:gd name="T46" fmla="*/ 39 w 98"/>
                <a:gd name="T47" fmla="*/ 89 h 124"/>
                <a:gd name="T48" fmla="*/ 40 w 98"/>
                <a:gd name="T49" fmla="*/ 92 h 124"/>
                <a:gd name="T50" fmla="*/ 42 w 98"/>
                <a:gd name="T51" fmla="*/ 94 h 124"/>
                <a:gd name="T52" fmla="*/ 45 w 98"/>
                <a:gd name="T53" fmla="*/ 95 h 124"/>
                <a:gd name="T54" fmla="*/ 49 w 98"/>
                <a:gd name="T55" fmla="*/ 95 h 124"/>
                <a:gd name="T56" fmla="*/ 98 w 98"/>
                <a:gd name="T57" fmla="*/ 64 h 124"/>
                <a:gd name="T58" fmla="*/ 97 w 98"/>
                <a:gd name="T59" fmla="*/ 79 h 124"/>
                <a:gd name="T60" fmla="*/ 92 w 98"/>
                <a:gd name="T61" fmla="*/ 94 h 124"/>
                <a:gd name="T62" fmla="*/ 85 w 98"/>
                <a:gd name="T63" fmla="*/ 107 h 124"/>
                <a:gd name="T64" fmla="*/ 75 w 98"/>
                <a:gd name="T65" fmla="*/ 116 h 124"/>
                <a:gd name="T66" fmla="*/ 63 w 98"/>
                <a:gd name="T67" fmla="*/ 122 h 124"/>
                <a:gd name="T68" fmla="*/ 49 w 98"/>
                <a:gd name="T69" fmla="*/ 124 h 124"/>
                <a:gd name="T70" fmla="*/ 35 w 98"/>
                <a:gd name="T71" fmla="*/ 122 h 124"/>
                <a:gd name="T72" fmla="*/ 23 w 98"/>
                <a:gd name="T73" fmla="*/ 116 h 124"/>
                <a:gd name="T74" fmla="*/ 14 w 98"/>
                <a:gd name="T75" fmla="*/ 107 h 124"/>
                <a:gd name="T76" fmla="*/ 6 w 98"/>
                <a:gd name="T77" fmla="*/ 94 h 124"/>
                <a:gd name="T78" fmla="*/ 2 w 98"/>
                <a:gd name="T79" fmla="*/ 79 h 124"/>
                <a:gd name="T80" fmla="*/ 0 w 98"/>
                <a:gd name="T81" fmla="*/ 64 h 124"/>
                <a:gd name="T82" fmla="*/ 2 w 98"/>
                <a:gd name="T83" fmla="*/ 46 h 124"/>
                <a:gd name="T84" fmla="*/ 6 w 98"/>
                <a:gd name="T85" fmla="*/ 30 h 124"/>
                <a:gd name="T86" fmla="*/ 14 w 98"/>
                <a:gd name="T87" fmla="*/ 17 h 124"/>
                <a:gd name="T88" fmla="*/ 23 w 98"/>
                <a:gd name="T89" fmla="*/ 8 h 124"/>
                <a:gd name="T90" fmla="*/ 35 w 98"/>
                <a:gd name="T91" fmla="*/ 2 h 124"/>
                <a:gd name="T92" fmla="*/ 49 w 98"/>
                <a:gd name="T93" fmla="*/ 0 h 124"/>
                <a:gd name="T94" fmla="*/ 63 w 98"/>
                <a:gd name="T95" fmla="*/ 2 h 124"/>
                <a:gd name="T96" fmla="*/ 75 w 98"/>
                <a:gd name="T97" fmla="*/ 8 h 124"/>
                <a:gd name="T98" fmla="*/ 85 w 98"/>
                <a:gd name="T99" fmla="*/ 17 h 124"/>
                <a:gd name="T100" fmla="*/ 92 w 98"/>
                <a:gd name="T101" fmla="*/ 30 h 124"/>
                <a:gd name="T102" fmla="*/ 97 w 98"/>
                <a:gd name="T103" fmla="*/ 46 h 124"/>
                <a:gd name="T104" fmla="*/ 98 w 98"/>
                <a:gd name="T105" fmla="*/ 6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8" h="124">
                  <a:moveTo>
                    <a:pt x="49" y="95"/>
                  </a:moveTo>
                  <a:lnTo>
                    <a:pt x="52" y="95"/>
                  </a:lnTo>
                  <a:lnTo>
                    <a:pt x="55" y="94"/>
                  </a:lnTo>
                  <a:lnTo>
                    <a:pt x="59" y="92"/>
                  </a:lnTo>
                  <a:lnTo>
                    <a:pt x="61" y="89"/>
                  </a:lnTo>
                  <a:lnTo>
                    <a:pt x="63" y="86"/>
                  </a:lnTo>
                  <a:lnTo>
                    <a:pt x="67" y="76"/>
                  </a:lnTo>
                  <a:lnTo>
                    <a:pt x="69" y="64"/>
                  </a:lnTo>
                  <a:lnTo>
                    <a:pt x="68" y="53"/>
                  </a:lnTo>
                  <a:lnTo>
                    <a:pt x="65" y="45"/>
                  </a:lnTo>
                  <a:lnTo>
                    <a:pt x="63" y="38"/>
                  </a:lnTo>
                  <a:lnTo>
                    <a:pt x="61" y="35"/>
                  </a:lnTo>
                  <a:lnTo>
                    <a:pt x="59" y="33"/>
                  </a:lnTo>
                  <a:lnTo>
                    <a:pt x="55" y="30"/>
                  </a:lnTo>
                  <a:lnTo>
                    <a:pt x="52" y="29"/>
                  </a:lnTo>
                  <a:lnTo>
                    <a:pt x="45" y="29"/>
                  </a:lnTo>
                  <a:lnTo>
                    <a:pt x="42" y="30"/>
                  </a:lnTo>
                  <a:lnTo>
                    <a:pt x="40" y="33"/>
                  </a:lnTo>
                  <a:lnTo>
                    <a:pt x="39" y="35"/>
                  </a:lnTo>
                  <a:lnTo>
                    <a:pt x="32" y="45"/>
                  </a:lnTo>
                  <a:lnTo>
                    <a:pt x="31" y="53"/>
                  </a:lnTo>
                  <a:lnTo>
                    <a:pt x="31" y="73"/>
                  </a:lnTo>
                  <a:lnTo>
                    <a:pt x="32" y="79"/>
                  </a:lnTo>
                  <a:lnTo>
                    <a:pt x="39" y="89"/>
                  </a:lnTo>
                  <a:lnTo>
                    <a:pt x="40" y="92"/>
                  </a:lnTo>
                  <a:lnTo>
                    <a:pt x="42" y="94"/>
                  </a:lnTo>
                  <a:lnTo>
                    <a:pt x="45" y="95"/>
                  </a:lnTo>
                  <a:lnTo>
                    <a:pt x="49" y="95"/>
                  </a:lnTo>
                  <a:close/>
                  <a:moveTo>
                    <a:pt x="98" y="64"/>
                  </a:moveTo>
                  <a:lnTo>
                    <a:pt x="97" y="79"/>
                  </a:lnTo>
                  <a:lnTo>
                    <a:pt x="92" y="94"/>
                  </a:lnTo>
                  <a:lnTo>
                    <a:pt x="85" y="107"/>
                  </a:lnTo>
                  <a:lnTo>
                    <a:pt x="75" y="116"/>
                  </a:lnTo>
                  <a:lnTo>
                    <a:pt x="63" y="122"/>
                  </a:lnTo>
                  <a:lnTo>
                    <a:pt x="49" y="124"/>
                  </a:lnTo>
                  <a:lnTo>
                    <a:pt x="35" y="122"/>
                  </a:lnTo>
                  <a:lnTo>
                    <a:pt x="23" y="116"/>
                  </a:lnTo>
                  <a:lnTo>
                    <a:pt x="14" y="107"/>
                  </a:lnTo>
                  <a:lnTo>
                    <a:pt x="6" y="94"/>
                  </a:lnTo>
                  <a:lnTo>
                    <a:pt x="2" y="79"/>
                  </a:lnTo>
                  <a:lnTo>
                    <a:pt x="0" y="64"/>
                  </a:lnTo>
                  <a:lnTo>
                    <a:pt x="2" y="46"/>
                  </a:lnTo>
                  <a:lnTo>
                    <a:pt x="6" y="30"/>
                  </a:lnTo>
                  <a:lnTo>
                    <a:pt x="14" y="17"/>
                  </a:lnTo>
                  <a:lnTo>
                    <a:pt x="23" y="8"/>
                  </a:lnTo>
                  <a:lnTo>
                    <a:pt x="35" y="2"/>
                  </a:lnTo>
                  <a:lnTo>
                    <a:pt x="49" y="0"/>
                  </a:lnTo>
                  <a:lnTo>
                    <a:pt x="63" y="2"/>
                  </a:lnTo>
                  <a:lnTo>
                    <a:pt x="75" y="8"/>
                  </a:lnTo>
                  <a:lnTo>
                    <a:pt x="85" y="17"/>
                  </a:lnTo>
                  <a:lnTo>
                    <a:pt x="92" y="30"/>
                  </a:lnTo>
                  <a:lnTo>
                    <a:pt x="97" y="46"/>
                  </a:lnTo>
                  <a:lnTo>
                    <a:pt x="98" y="6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28" name="Rectangle 28"/>
            <p:cNvSpPr>
              <a:spLocks noChangeArrowheads="1"/>
            </p:cNvSpPr>
            <p:nvPr/>
          </p:nvSpPr>
          <p:spPr bwMode="auto">
            <a:xfrm>
              <a:off x="1115" y="3958"/>
              <a:ext cx="6" cy="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29" name="Freeform 29"/>
            <p:cNvSpPr>
              <a:spLocks/>
            </p:cNvSpPr>
            <p:nvPr/>
          </p:nvSpPr>
          <p:spPr bwMode="auto">
            <a:xfrm>
              <a:off x="1124" y="3972"/>
              <a:ext cx="18" cy="23"/>
            </a:xfrm>
            <a:custGeom>
              <a:avLst/>
              <a:gdLst>
                <a:gd name="T0" fmla="*/ 29 w 92"/>
                <a:gd name="T1" fmla="*/ 117 h 117"/>
                <a:gd name="T2" fmla="*/ 0 w 92"/>
                <a:gd name="T3" fmla="*/ 0 h 117"/>
                <a:gd name="T4" fmla="*/ 31 w 92"/>
                <a:gd name="T5" fmla="*/ 0 h 117"/>
                <a:gd name="T6" fmla="*/ 40 w 92"/>
                <a:gd name="T7" fmla="*/ 54 h 117"/>
                <a:gd name="T8" fmla="*/ 40 w 92"/>
                <a:gd name="T9" fmla="*/ 56 h 117"/>
                <a:gd name="T10" fmla="*/ 42 w 92"/>
                <a:gd name="T11" fmla="*/ 61 h 117"/>
                <a:gd name="T12" fmla="*/ 43 w 92"/>
                <a:gd name="T13" fmla="*/ 65 h 117"/>
                <a:gd name="T14" fmla="*/ 43 w 92"/>
                <a:gd name="T15" fmla="*/ 69 h 117"/>
                <a:gd name="T16" fmla="*/ 44 w 92"/>
                <a:gd name="T17" fmla="*/ 78 h 117"/>
                <a:gd name="T18" fmla="*/ 45 w 92"/>
                <a:gd name="T19" fmla="*/ 89 h 117"/>
                <a:gd name="T20" fmla="*/ 45 w 92"/>
                <a:gd name="T21" fmla="*/ 78 h 117"/>
                <a:gd name="T22" fmla="*/ 49 w 92"/>
                <a:gd name="T23" fmla="*/ 69 h 117"/>
                <a:gd name="T24" fmla="*/ 49 w 92"/>
                <a:gd name="T25" fmla="*/ 54 h 117"/>
                <a:gd name="T26" fmla="*/ 60 w 92"/>
                <a:gd name="T27" fmla="*/ 0 h 117"/>
                <a:gd name="T28" fmla="*/ 92 w 92"/>
                <a:gd name="T29" fmla="*/ 0 h 117"/>
                <a:gd name="T30" fmla="*/ 60 w 92"/>
                <a:gd name="T31" fmla="*/ 117 h 117"/>
                <a:gd name="T32" fmla="*/ 29 w 92"/>
                <a:gd name="T33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2" h="117">
                  <a:moveTo>
                    <a:pt x="29" y="117"/>
                  </a:moveTo>
                  <a:lnTo>
                    <a:pt x="0" y="0"/>
                  </a:lnTo>
                  <a:lnTo>
                    <a:pt x="31" y="0"/>
                  </a:lnTo>
                  <a:lnTo>
                    <a:pt x="40" y="54"/>
                  </a:lnTo>
                  <a:lnTo>
                    <a:pt x="40" y="56"/>
                  </a:lnTo>
                  <a:lnTo>
                    <a:pt x="42" y="61"/>
                  </a:lnTo>
                  <a:lnTo>
                    <a:pt x="43" y="65"/>
                  </a:lnTo>
                  <a:lnTo>
                    <a:pt x="43" y="69"/>
                  </a:lnTo>
                  <a:lnTo>
                    <a:pt x="44" y="78"/>
                  </a:lnTo>
                  <a:lnTo>
                    <a:pt x="45" y="89"/>
                  </a:lnTo>
                  <a:lnTo>
                    <a:pt x="45" y="78"/>
                  </a:lnTo>
                  <a:lnTo>
                    <a:pt x="49" y="69"/>
                  </a:lnTo>
                  <a:lnTo>
                    <a:pt x="49" y="54"/>
                  </a:lnTo>
                  <a:lnTo>
                    <a:pt x="60" y="0"/>
                  </a:lnTo>
                  <a:lnTo>
                    <a:pt x="92" y="0"/>
                  </a:lnTo>
                  <a:lnTo>
                    <a:pt x="60" y="117"/>
                  </a:lnTo>
                  <a:lnTo>
                    <a:pt x="29" y="1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30" name="Freeform 30"/>
            <p:cNvSpPr>
              <a:spLocks noEditPoints="1"/>
            </p:cNvSpPr>
            <p:nvPr/>
          </p:nvSpPr>
          <p:spPr bwMode="auto">
            <a:xfrm>
              <a:off x="1144" y="3961"/>
              <a:ext cx="8" cy="34"/>
            </a:xfrm>
            <a:custGeom>
              <a:avLst/>
              <a:gdLst>
                <a:gd name="T0" fmla="*/ 0 w 38"/>
                <a:gd name="T1" fmla="*/ 20 h 170"/>
                <a:gd name="T2" fmla="*/ 0 w 38"/>
                <a:gd name="T3" fmla="*/ 15 h 170"/>
                <a:gd name="T4" fmla="*/ 1 w 38"/>
                <a:gd name="T5" fmla="*/ 11 h 170"/>
                <a:gd name="T6" fmla="*/ 4 w 38"/>
                <a:gd name="T7" fmla="*/ 9 h 170"/>
                <a:gd name="T8" fmla="*/ 6 w 38"/>
                <a:gd name="T9" fmla="*/ 6 h 170"/>
                <a:gd name="T10" fmla="*/ 8 w 38"/>
                <a:gd name="T11" fmla="*/ 5 h 170"/>
                <a:gd name="T12" fmla="*/ 9 w 38"/>
                <a:gd name="T13" fmla="*/ 2 h 170"/>
                <a:gd name="T14" fmla="*/ 14 w 38"/>
                <a:gd name="T15" fmla="*/ 0 h 170"/>
                <a:gd name="T16" fmla="*/ 17 w 38"/>
                <a:gd name="T17" fmla="*/ 0 h 170"/>
                <a:gd name="T18" fmla="*/ 26 w 38"/>
                <a:gd name="T19" fmla="*/ 2 h 170"/>
                <a:gd name="T20" fmla="*/ 29 w 38"/>
                <a:gd name="T21" fmla="*/ 4 h 170"/>
                <a:gd name="T22" fmla="*/ 32 w 38"/>
                <a:gd name="T23" fmla="*/ 6 h 170"/>
                <a:gd name="T24" fmla="*/ 34 w 38"/>
                <a:gd name="T25" fmla="*/ 9 h 170"/>
                <a:gd name="T26" fmla="*/ 36 w 38"/>
                <a:gd name="T27" fmla="*/ 14 h 170"/>
                <a:gd name="T28" fmla="*/ 38 w 38"/>
                <a:gd name="T29" fmla="*/ 20 h 170"/>
                <a:gd name="T30" fmla="*/ 37 w 38"/>
                <a:gd name="T31" fmla="*/ 24 h 170"/>
                <a:gd name="T32" fmla="*/ 36 w 38"/>
                <a:gd name="T33" fmla="*/ 28 h 170"/>
                <a:gd name="T34" fmla="*/ 32 w 38"/>
                <a:gd name="T35" fmla="*/ 35 h 170"/>
                <a:gd name="T36" fmla="*/ 25 w 38"/>
                <a:gd name="T37" fmla="*/ 38 h 170"/>
                <a:gd name="T38" fmla="*/ 10 w 38"/>
                <a:gd name="T39" fmla="*/ 38 h 170"/>
                <a:gd name="T40" fmla="*/ 8 w 38"/>
                <a:gd name="T41" fmla="*/ 37 h 170"/>
                <a:gd name="T42" fmla="*/ 6 w 38"/>
                <a:gd name="T43" fmla="*/ 35 h 170"/>
                <a:gd name="T44" fmla="*/ 4 w 38"/>
                <a:gd name="T45" fmla="*/ 31 h 170"/>
                <a:gd name="T46" fmla="*/ 1 w 38"/>
                <a:gd name="T47" fmla="*/ 29 h 170"/>
                <a:gd name="T48" fmla="*/ 0 w 38"/>
                <a:gd name="T49" fmla="*/ 26 h 170"/>
                <a:gd name="T50" fmla="*/ 0 w 38"/>
                <a:gd name="T51" fmla="*/ 20 h 170"/>
                <a:gd name="T52" fmla="*/ 4 w 38"/>
                <a:gd name="T53" fmla="*/ 170 h 170"/>
                <a:gd name="T54" fmla="*/ 4 w 38"/>
                <a:gd name="T55" fmla="*/ 53 h 170"/>
                <a:gd name="T56" fmla="*/ 35 w 38"/>
                <a:gd name="T57" fmla="*/ 53 h 170"/>
                <a:gd name="T58" fmla="*/ 35 w 38"/>
                <a:gd name="T59" fmla="*/ 170 h 170"/>
                <a:gd name="T60" fmla="*/ 4 w 38"/>
                <a:gd name="T61" fmla="*/ 17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8" h="170">
                  <a:moveTo>
                    <a:pt x="0" y="20"/>
                  </a:moveTo>
                  <a:lnTo>
                    <a:pt x="0" y="15"/>
                  </a:lnTo>
                  <a:lnTo>
                    <a:pt x="1" y="11"/>
                  </a:lnTo>
                  <a:lnTo>
                    <a:pt x="4" y="9"/>
                  </a:lnTo>
                  <a:lnTo>
                    <a:pt x="6" y="6"/>
                  </a:lnTo>
                  <a:lnTo>
                    <a:pt x="8" y="5"/>
                  </a:lnTo>
                  <a:lnTo>
                    <a:pt x="9" y="2"/>
                  </a:lnTo>
                  <a:lnTo>
                    <a:pt x="14" y="0"/>
                  </a:lnTo>
                  <a:lnTo>
                    <a:pt x="17" y="0"/>
                  </a:lnTo>
                  <a:lnTo>
                    <a:pt x="26" y="2"/>
                  </a:lnTo>
                  <a:lnTo>
                    <a:pt x="29" y="4"/>
                  </a:lnTo>
                  <a:lnTo>
                    <a:pt x="32" y="6"/>
                  </a:lnTo>
                  <a:lnTo>
                    <a:pt x="34" y="9"/>
                  </a:lnTo>
                  <a:lnTo>
                    <a:pt x="36" y="14"/>
                  </a:lnTo>
                  <a:lnTo>
                    <a:pt x="38" y="20"/>
                  </a:lnTo>
                  <a:lnTo>
                    <a:pt x="37" y="24"/>
                  </a:lnTo>
                  <a:lnTo>
                    <a:pt x="36" y="28"/>
                  </a:lnTo>
                  <a:lnTo>
                    <a:pt x="32" y="35"/>
                  </a:lnTo>
                  <a:lnTo>
                    <a:pt x="25" y="38"/>
                  </a:lnTo>
                  <a:lnTo>
                    <a:pt x="10" y="38"/>
                  </a:lnTo>
                  <a:lnTo>
                    <a:pt x="8" y="37"/>
                  </a:lnTo>
                  <a:lnTo>
                    <a:pt x="6" y="35"/>
                  </a:lnTo>
                  <a:lnTo>
                    <a:pt x="4" y="31"/>
                  </a:lnTo>
                  <a:lnTo>
                    <a:pt x="1" y="29"/>
                  </a:lnTo>
                  <a:lnTo>
                    <a:pt x="0" y="26"/>
                  </a:lnTo>
                  <a:lnTo>
                    <a:pt x="0" y="20"/>
                  </a:lnTo>
                  <a:close/>
                  <a:moveTo>
                    <a:pt x="4" y="170"/>
                  </a:moveTo>
                  <a:lnTo>
                    <a:pt x="4" y="53"/>
                  </a:lnTo>
                  <a:lnTo>
                    <a:pt x="35" y="53"/>
                  </a:lnTo>
                  <a:lnTo>
                    <a:pt x="35" y="170"/>
                  </a:lnTo>
                  <a:lnTo>
                    <a:pt x="4" y="17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31" name="Freeform 31"/>
            <p:cNvSpPr>
              <a:spLocks/>
            </p:cNvSpPr>
            <p:nvPr/>
          </p:nvSpPr>
          <p:spPr bwMode="auto">
            <a:xfrm>
              <a:off x="1157" y="3972"/>
              <a:ext cx="27" cy="23"/>
            </a:xfrm>
            <a:custGeom>
              <a:avLst/>
              <a:gdLst>
                <a:gd name="T0" fmla="*/ 0 w 138"/>
                <a:gd name="T1" fmla="*/ 117 h 117"/>
                <a:gd name="T2" fmla="*/ 0 w 138"/>
                <a:gd name="T3" fmla="*/ 0 h 117"/>
                <a:gd name="T4" fmla="*/ 29 w 138"/>
                <a:gd name="T5" fmla="*/ 0 h 117"/>
                <a:gd name="T6" fmla="*/ 29 w 138"/>
                <a:gd name="T7" fmla="*/ 16 h 117"/>
                <a:gd name="T8" fmla="*/ 33 w 138"/>
                <a:gd name="T9" fmla="*/ 11 h 117"/>
                <a:gd name="T10" fmla="*/ 37 w 138"/>
                <a:gd name="T11" fmla="*/ 6 h 117"/>
                <a:gd name="T12" fmla="*/ 43 w 138"/>
                <a:gd name="T13" fmla="*/ 2 h 117"/>
                <a:gd name="T14" fmla="*/ 54 w 138"/>
                <a:gd name="T15" fmla="*/ 0 h 117"/>
                <a:gd name="T16" fmla="*/ 69 w 138"/>
                <a:gd name="T17" fmla="*/ 0 h 117"/>
                <a:gd name="T18" fmla="*/ 72 w 138"/>
                <a:gd name="T19" fmla="*/ 1 h 117"/>
                <a:gd name="T20" fmla="*/ 74 w 138"/>
                <a:gd name="T21" fmla="*/ 2 h 117"/>
                <a:gd name="T22" fmla="*/ 81 w 138"/>
                <a:gd name="T23" fmla="*/ 9 h 117"/>
                <a:gd name="T24" fmla="*/ 82 w 138"/>
                <a:gd name="T25" fmla="*/ 12 h 117"/>
                <a:gd name="T26" fmla="*/ 83 w 138"/>
                <a:gd name="T27" fmla="*/ 16 h 117"/>
                <a:gd name="T28" fmla="*/ 87 w 138"/>
                <a:gd name="T29" fmla="*/ 12 h 117"/>
                <a:gd name="T30" fmla="*/ 91 w 138"/>
                <a:gd name="T31" fmla="*/ 9 h 117"/>
                <a:gd name="T32" fmla="*/ 98 w 138"/>
                <a:gd name="T33" fmla="*/ 2 h 117"/>
                <a:gd name="T34" fmla="*/ 109 w 138"/>
                <a:gd name="T35" fmla="*/ 0 h 117"/>
                <a:gd name="T36" fmla="*/ 114 w 138"/>
                <a:gd name="T37" fmla="*/ 0 h 117"/>
                <a:gd name="T38" fmla="*/ 126 w 138"/>
                <a:gd name="T39" fmla="*/ 2 h 117"/>
                <a:gd name="T40" fmla="*/ 132 w 138"/>
                <a:gd name="T41" fmla="*/ 7 h 117"/>
                <a:gd name="T42" fmla="*/ 136 w 138"/>
                <a:gd name="T43" fmla="*/ 15 h 117"/>
                <a:gd name="T44" fmla="*/ 137 w 138"/>
                <a:gd name="T45" fmla="*/ 27 h 117"/>
                <a:gd name="T46" fmla="*/ 138 w 138"/>
                <a:gd name="T47" fmla="*/ 45 h 117"/>
                <a:gd name="T48" fmla="*/ 138 w 138"/>
                <a:gd name="T49" fmla="*/ 117 h 117"/>
                <a:gd name="T50" fmla="*/ 107 w 138"/>
                <a:gd name="T51" fmla="*/ 117 h 117"/>
                <a:gd name="T52" fmla="*/ 107 w 138"/>
                <a:gd name="T53" fmla="*/ 38 h 117"/>
                <a:gd name="T54" fmla="*/ 106 w 138"/>
                <a:gd name="T55" fmla="*/ 34 h 117"/>
                <a:gd name="T56" fmla="*/ 103 w 138"/>
                <a:gd name="T57" fmla="*/ 31 h 117"/>
                <a:gd name="T58" fmla="*/ 102 w 138"/>
                <a:gd name="T59" fmla="*/ 30 h 117"/>
                <a:gd name="T60" fmla="*/ 98 w 138"/>
                <a:gd name="T61" fmla="*/ 27 h 117"/>
                <a:gd name="T62" fmla="*/ 94 w 138"/>
                <a:gd name="T63" fmla="*/ 27 h 117"/>
                <a:gd name="T64" fmla="*/ 92 w 138"/>
                <a:gd name="T65" fmla="*/ 29 h 117"/>
                <a:gd name="T66" fmla="*/ 87 w 138"/>
                <a:gd name="T67" fmla="*/ 34 h 117"/>
                <a:gd name="T68" fmla="*/ 87 w 138"/>
                <a:gd name="T69" fmla="*/ 35 h 117"/>
                <a:gd name="T70" fmla="*/ 84 w 138"/>
                <a:gd name="T71" fmla="*/ 40 h 117"/>
                <a:gd name="T72" fmla="*/ 83 w 138"/>
                <a:gd name="T73" fmla="*/ 43 h 117"/>
                <a:gd name="T74" fmla="*/ 83 w 138"/>
                <a:gd name="T75" fmla="*/ 117 h 117"/>
                <a:gd name="T76" fmla="*/ 52 w 138"/>
                <a:gd name="T77" fmla="*/ 117 h 117"/>
                <a:gd name="T78" fmla="*/ 52 w 138"/>
                <a:gd name="T79" fmla="*/ 38 h 117"/>
                <a:gd name="T80" fmla="*/ 51 w 138"/>
                <a:gd name="T81" fmla="*/ 34 h 117"/>
                <a:gd name="T82" fmla="*/ 49 w 138"/>
                <a:gd name="T83" fmla="*/ 31 h 117"/>
                <a:gd name="T84" fmla="*/ 46 w 138"/>
                <a:gd name="T85" fmla="*/ 29 h 117"/>
                <a:gd name="T86" fmla="*/ 44 w 138"/>
                <a:gd name="T87" fmla="*/ 27 h 117"/>
                <a:gd name="T88" fmla="*/ 43 w 138"/>
                <a:gd name="T89" fmla="*/ 27 h 117"/>
                <a:gd name="T90" fmla="*/ 36 w 138"/>
                <a:gd name="T91" fmla="*/ 30 h 117"/>
                <a:gd name="T92" fmla="*/ 32 w 138"/>
                <a:gd name="T93" fmla="*/ 39 h 117"/>
                <a:gd name="T94" fmla="*/ 32 w 138"/>
                <a:gd name="T95" fmla="*/ 117 h 117"/>
                <a:gd name="T96" fmla="*/ 0 w 138"/>
                <a:gd name="T9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8" h="117">
                  <a:moveTo>
                    <a:pt x="0" y="117"/>
                  </a:moveTo>
                  <a:lnTo>
                    <a:pt x="0" y="0"/>
                  </a:lnTo>
                  <a:lnTo>
                    <a:pt x="29" y="0"/>
                  </a:lnTo>
                  <a:lnTo>
                    <a:pt x="29" y="16"/>
                  </a:lnTo>
                  <a:lnTo>
                    <a:pt x="33" y="11"/>
                  </a:lnTo>
                  <a:lnTo>
                    <a:pt x="37" y="6"/>
                  </a:lnTo>
                  <a:lnTo>
                    <a:pt x="43" y="2"/>
                  </a:lnTo>
                  <a:lnTo>
                    <a:pt x="54" y="0"/>
                  </a:lnTo>
                  <a:lnTo>
                    <a:pt x="69" y="0"/>
                  </a:lnTo>
                  <a:lnTo>
                    <a:pt x="72" y="1"/>
                  </a:lnTo>
                  <a:lnTo>
                    <a:pt x="74" y="2"/>
                  </a:lnTo>
                  <a:lnTo>
                    <a:pt x="81" y="9"/>
                  </a:lnTo>
                  <a:lnTo>
                    <a:pt x="82" y="12"/>
                  </a:lnTo>
                  <a:lnTo>
                    <a:pt x="83" y="16"/>
                  </a:lnTo>
                  <a:lnTo>
                    <a:pt x="87" y="12"/>
                  </a:lnTo>
                  <a:lnTo>
                    <a:pt x="91" y="9"/>
                  </a:lnTo>
                  <a:lnTo>
                    <a:pt x="98" y="2"/>
                  </a:lnTo>
                  <a:lnTo>
                    <a:pt x="109" y="0"/>
                  </a:lnTo>
                  <a:lnTo>
                    <a:pt x="114" y="0"/>
                  </a:lnTo>
                  <a:lnTo>
                    <a:pt x="126" y="2"/>
                  </a:lnTo>
                  <a:lnTo>
                    <a:pt x="132" y="7"/>
                  </a:lnTo>
                  <a:lnTo>
                    <a:pt x="136" y="15"/>
                  </a:lnTo>
                  <a:lnTo>
                    <a:pt x="137" y="27"/>
                  </a:lnTo>
                  <a:lnTo>
                    <a:pt x="138" y="45"/>
                  </a:lnTo>
                  <a:lnTo>
                    <a:pt x="138" y="117"/>
                  </a:lnTo>
                  <a:lnTo>
                    <a:pt x="107" y="117"/>
                  </a:lnTo>
                  <a:lnTo>
                    <a:pt x="107" y="38"/>
                  </a:lnTo>
                  <a:lnTo>
                    <a:pt x="106" y="34"/>
                  </a:lnTo>
                  <a:lnTo>
                    <a:pt x="103" y="31"/>
                  </a:lnTo>
                  <a:lnTo>
                    <a:pt x="102" y="30"/>
                  </a:lnTo>
                  <a:lnTo>
                    <a:pt x="98" y="27"/>
                  </a:lnTo>
                  <a:lnTo>
                    <a:pt x="94" y="27"/>
                  </a:lnTo>
                  <a:lnTo>
                    <a:pt x="92" y="29"/>
                  </a:lnTo>
                  <a:lnTo>
                    <a:pt x="87" y="34"/>
                  </a:lnTo>
                  <a:lnTo>
                    <a:pt x="87" y="35"/>
                  </a:lnTo>
                  <a:lnTo>
                    <a:pt x="84" y="40"/>
                  </a:lnTo>
                  <a:lnTo>
                    <a:pt x="83" y="43"/>
                  </a:lnTo>
                  <a:lnTo>
                    <a:pt x="83" y="117"/>
                  </a:lnTo>
                  <a:lnTo>
                    <a:pt x="52" y="117"/>
                  </a:lnTo>
                  <a:lnTo>
                    <a:pt x="52" y="38"/>
                  </a:lnTo>
                  <a:lnTo>
                    <a:pt x="51" y="34"/>
                  </a:lnTo>
                  <a:lnTo>
                    <a:pt x="49" y="31"/>
                  </a:lnTo>
                  <a:lnTo>
                    <a:pt x="46" y="29"/>
                  </a:lnTo>
                  <a:lnTo>
                    <a:pt x="44" y="27"/>
                  </a:lnTo>
                  <a:lnTo>
                    <a:pt x="43" y="27"/>
                  </a:lnTo>
                  <a:lnTo>
                    <a:pt x="36" y="30"/>
                  </a:lnTo>
                  <a:lnTo>
                    <a:pt x="32" y="39"/>
                  </a:lnTo>
                  <a:lnTo>
                    <a:pt x="32" y="117"/>
                  </a:lnTo>
                  <a:lnTo>
                    <a:pt x="0" y="1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32" name="Freeform 32"/>
            <p:cNvSpPr>
              <a:spLocks noEditPoints="1"/>
            </p:cNvSpPr>
            <p:nvPr/>
          </p:nvSpPr>
          <p:spPr bwMode="auto">
            <a:xfrm>
              <a:off x="1188" y="3971"/>
              <a:ext cx="19" cy="25"/>
            </a:xfrm>
            <a:custGeom>
              <a:avLst/>
              <a:gdLst>
                <a:gd name="T0" fmla="*/ 66 w 95"/>
                <a:gd name="T1" fmla="*/ 52 h 124"/>
                <a:gd name="T2" fmla="*/ 66 w 95"/>
                <a:gd name="T3" fmla="*/ 42 h 124"/>
                <a:gd name="T4" fmla="*/ 62 w 95"/>
                <a:gd name="T5" fmla="*/ 31 h 124"/>
                <a:gd name="T6" fmla="*/ 60 w 95"/>
                <a:gd name="T7" fmla="*/ 29 h 124"/>
                <a:gd name="T8" fmla="*/ 53 w 95"/>
                <a:gd name="T9" fmla="*/ 27 h 124"/>
                <a:gd name="T10" fmla="*/ 49 w 95"/>
                <a:gd name="T11" fmla="*/ 26 h 124"/>
                <a:gd name="T12" fmla="*/ 45 w 95"/>
                <a:gd name="T13" fmla="*/ 26 h 124"/>
                <a:gd name="T14" fmla="*/ 42 w 95"/>
                <a:gd name="T15" fmla="*/ 27 h 124"/>
                <a:gd name="T16" fmla="*/ 40 w 95"/>
                <a:gd name="T17" fmla="*/ 29 h 124"/>
                <a:gd name="T18" fmla="*/ 39 w 95"/>
                <a:gd name="T19" fmla="*/ 31 h 124"/>
                <a:gd name="T20" fmla="*/ 37 w 95"/>
                <a:gd name="T21" fmla="*/ 35 h 124"/>
                <a:gd name="T22" fmla="*/ 34 w 95"/>
                <a:gd name="T23" fmla="*/ 37 h 124"/>
                <a:gd name="T24" fmla="*/ 32 w 95"/>
                <a:gd name="T25" fmla="*/ 40 h 124"/>
                <a:gd name="T26" fmla="*/ 31 w 95"/>
                <a:gd name="T27" fmla="*/ 44 h 124"/>
                <a:gd name="T28" fmla="*/ 31 w 95"/>
                <a:gd name="T29" fmla="*/ 52 h 124"/>
                <a:gd name="T30" fmla="*/ 66 w 95"/>
                <a:gd name="T31" fmla="*/ 52 h 124"/>
                <a:gd name="T32" fmla="*/ 31 w 95"/>
                <a:gd name="T33" fmla="*/ 73 h 124"/>
                <a:gd name="T34" fmla="*/ 32 w 95"/>
                <a:gd name="T35" fmla="*/ 81 h 124"/>
                <a:gd name="T36" fmla="*/ 34 w 95"/>
                <a:gd name="T37" fmla="*/ 88 h 124"/>
                <a:gd name="T38" fmla="*/ 37 w 95"/>
                <a:gd name="T39" fmla="*/ 93 h 124"/>
                <a:gd name="T40" fmla="*/ 39 w 95"/>
                <a:gd name="T41" fmla="*/ 96 h 124"/>
                <a:gd name="T42" fmla="*/ 40 w 95"/>
                <a:gd name="T43" fmla="*/ 98 h 124"/>
                <a:gd name="T44" fmla="*/ 42 w 95"/>
                <a:gd name="T45" fmla="*/ 100 h 124"/>
                <a:gd name="T46" fmla="*/ 45 w 95"/>
                <a:gd name="T47" fmla="*/ 101 h 124"/>
                <a:gd name="T48" fmla="*/ 52 w 95"/>
                <a:gd name="T49" fmla="*/ 101 h 124"/>
                <a:gd name="T50" fmla="*/ 55 w 95"/>
                <a:gd name="T51" fmla="*/ 100 h 124"/>
                <a:gd name="T52" fmla="*/ 60 w 95"/>
                <a:gd name="T53" fmla="*/ 95 h 124"/>
                <a:gd name="T54" fmla="*/ 60 w 95"/>
                <a:gd name="T55" fmla="*/ 94 h 124"/>
                <a:gd name="T56" fmla="*/ 61 w 95"/>
                <a:gd name="T57" fmla="*/ 93 h 124"/>
                <a:gd name="T58" fmla="*/ 63 w 95"/>
                <a:gd name="T59" fmla="*/ 88 h 124"/>
                <a:gd name="T60" fmla="*/ 66 w 95"/>
                <a:gd name="T61" fmla="*/ 86 h 124"/>
                <a:gd name="T62" fmla="*/ 95 w 95"/>
                <a:gd name="T63" fmla="*/ 86 h 124"/>
                <a:gd name="T64" fmla="*/ 88 w 95"/>
                <a:gd name="T65" fmla="*/ 103 h 124"/>
                <a:gd name="T66" fmla="*/ 77 w 95"/>
                <a:gd name="T67" fmla="*/ 115 h 124"/>
                <a:gd name="T68" fmla="*/ 64 w 95"/>
                <a:gd name="T69" fmla="*/ 122 h 124"/>
                <a:gd name="T70" fmla="*/ 49 w 95"/>
                <a:gd name="T71" fmla="*/ 124 h 124"/>
                <a:gd name="T72" fmla="*/ 34 w 95"/>
                <a:gd name="T73" fmla="*/ 122 h 124"/>
                <a:gd name="T74" fmla="*/ 21 w 95"/>
                <a:gd name="T75" fmla="*/ 116 h 124"/>
                <a:gd name="T76" fmla="*/ 11 w 95"/>
                <a:gd name="T77" fmla="*/ 107 h 124"/>
                <a:gd name="T78" fmla="*/ 4 w 95"/>
                <a:gd name="T79" fmla="*/ 94 h 124"/>
                <a:gd name="T80" fmla="*/ 1 w 95"/>
                <a:gd name="T81" fmla="*/ 79 h 124"/>
                <a:gd name="T82" fmla="*/ 0 w 95"/>
                <a:gd name="T83" fmla="*/ 64 h 124"/>
                <a:gd name="T84" fmla="*/ 1 w 95"/>
                <a:gd name="T85" fmla="*/ 46 h 124"/>
                <a:gd name="T86" fmla="*/ 4 w 95"/>
                <a:gd name="T87" fmla="*/ 30 h 124"/>
                <a:gd name="T88" fmla="*/ 11 w 95"/>
                <a:gd name="T89" fmla="*/ 17 h 124"/>
                <a:gd name="T90" fmla="*/ 21 w 95"/>
                <a:gd name="T91" fmla="*/ 8 h 124"/>
                <a:gd name="T92" fmla="*/ 34 w 95"/>
                <a:gd name="T93" fmla="*/ 2 h 124"/>
                <a:gd name="T94" fmla="*/ 49 w 95"/>
                <a:gd name="T95" fmla="*/ 0 h 124"/>
                <a:gd name="T96" fmla="*/ 62 w 95"/>
                <a:gd name="T97" fmla="*/ 2 h 124"/>
                <a:gd name="T98" fmla="*/ 73 w 95"/>
                <a:gd name="T99" fmla="*/ 8 h 124"/>
                <a:gd name="T100" fmla="*/ 83 w 95"/>
                <a:gd name="T101" fmla="*/ 17 h 124"/>
                <a:gd name="T102" fmla="*/ 90 w 95"/>
                <a:gd name="T103" fmla="*/ 30 h 124"/>
                <a:gd name="T104" fmla="*/ 93 w 95"/>
                <a:gd name="T105" fmla="*/ 46 h 124"/>
                <a:gd name="T106" fmla="*/ 95 w 95"/>
                <a:gd name="T107" fmla="*/ 66 h 124"/>
                <a:gd name="T108" fmla="*/ 95 w 95"/>
                <a:gd name="T109" fmla="*/ 73 h 124"/>
                <a:gd name="T110" fmla="*/ 31 w 95"/>
                <a:gd name="T111" fmla="*/ 73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5" h="124">
                  <a:moveTo>
                    <a:pt x="66" y="52"/>
                  </a:moveTo>
                  <a:lnTo>
                    <a:pt x="66" y="42"/>
                  </a:lnTo>
                  <a:lnTo>
                    <a:pt x="62" y="31"/>
                  </a:lnTo>
                  <a:lnTo>
                    <a:pt x="60" y="29"/>
                  </a:lnTo>
                  <a:lnTo>
                    <a:pt x="53" y="27"/>
                  </a:lnTo>
                  <a:lnTo>
                    <a:pt x="49" y="26"/>
                  </a:lnTo>
                  <a:lnTo>
                    <a:pt x="45" y="26"/>
                  </a:lnTo>
                  <a:lnTo>
                    <a:pt x="42" y="27"/>
                  </a:lnTo>
                  <a:lnTo>
                    <a:pt x="40" y="29"/>
                  </a:lnTo>
                  <a:lnTo>
                    <a:pt x="39" y="31"/>
                  </a:lnTo>
                  <a:lnTo>
                    <a:pt x="37" y="35"/>
                  </a:lnTo>
                  <a:lnTo>
                    <a:pt x="34" y="37"/>
                  </a:lnTo>
                  <a:lnTo>
                    <a:pt x="32" y="40"/>
                  </a:lnTo>
                  <a:lnTo>
                    <a:pt x="31" y="44"/>
                  </a:lnTo>
                  <a:lnTo>
                    <a:pt x="31" y="52"/>
                  </a:lnTo>
                  <a:lnTo>
                    <a:pt x="66" y="52"/>
                  </a:lnTo>
                  <a:close/>
                  <a:moveTo>
                    <a:pt x="31" y="73"/>
                  </a:moveTo>
                  <a:lnTo>
                    <a:pt x="32" y="81"/>
                  </a:lnTo>
                  <a:lnTo>
                    <a:pt x="34" y="88"/>
                  </a:lnTo>
                  <a:lnTo>
                    <a:pt x="37" y="93"/>
                  </a:lnTo>
                  <a:lnTo>
                    <a:pt x="39" y="96"/>
                  </a:lnTo>
                  <a:lnTo>
                    <a:pt x="40" y="98"/>
                  </a:lnTo>
                  <a:lnTo>
                    <a:pt x="42" y="100"/>
                  </a:lnTo>
                  <a:lnTo>
                    <a:pt x="45" y="101"/>
                  </a:lnTo>
                  <a:lnTo>
                    <a:pt x="52" y="101"/>
                  </a:lnTo>
                  <a:lnTo>
                    <a:pt x="55" y="100"/>
                  </a:lnTo>
                  <a:lnTo>
                    <a:pt x="60" y="95"/>
                  </a:lnTo>
                  <a:lnTo>
                    <a:pt x="60" y="94"/>
                  </a:lnTo>
                  <a:lnTo>
                    <a:pt x="61" y="93"/>
                  </a:lnTo>
                  <a:lnTo>
                    <a:pt x="63" y="88"/>
                  </a:lnTo>
                  <a:lnTo>
                    <a:pt x="66" y="86"/>
                  </a:lnTo>
                  <a:lnTo>
                    <a:pt x="95" y="86"/>
                  </a:lnTo>
                  <a:lnTo>
                    <a:pt x="88" y="103"/>
                  </a:lnTo>
                  <a:lnTo>
                    <a:pt x="77" y="115"/>
                  </a:lnTo>
                  <a:lnTo>
                    <a:pt x="64" y="122"/>
                  </a:lnTo>
                  <a:lnTo>
                    <a:pt x="49" y="124"/>
                  </a:lnTo>
                  <a:lnTo>
                    <a:pt x="34" y="122"/>
                  </a:lnTo>
                  <a:lnTo>
                    <a:pt x="21" y="116"/>
                  </a:lnTo>
                  <a:lnTo>
                    <a:pt x="11" y="107"/>
                  </a:lnTo>
                  <a:lnTo>
                    <a:pt x="4" y="94"/>
                  </a:lnTo>
                  <a:lnTo>
                    <a:pt x="1" y="79"/>
                  </a:lnTo>
                  <a:lnTo>
                    <a:pt x="0" y="64"/>
                  </a:lnTo>
                  <a:lnTo>
                    <a:pt x="1" y="46"/>
                  </a:lnTo>
                  <a:lnTo>
                    <a:pt x="4" y="30"/>
                  </a:lnTo>
                  <a:lnTo>
                    <a:pt x="11" y="17"/>
                  </a:lnTo>
                  <a:lnTo>
                    <a:pt x="21" y="8"/>
                  </a:lnTo>
                  <a:lnTo>
                    <a:pt x="34" y="2"/>
                  </a:lnTo>
                  <a:lnTo>
                    <a:pt x="49" y="0"/>
                  </a:lnTo>
                  <a:lnTo>
                    <a:pt x="62" y="2"/>
                  </a:lnTo>
                  <a:lnTo>
                    <a:pt x="73" y="8"/>
                  </a:lnTo>
                  <a:lnTo>
                    <a:pt x="83" y="17"/>
                  </a:lnTo>
                  <a:lnTo>
                    <a:pt x="90" y="30"/>
                  </a:lnTo>
                  <a:lnTo>
                    <a:pt x="93" y="46"/>
                  </a:lnTo>
                  <a:lnTo>
                    <a:pt x="95" y="66"/>
                  </a:lnTo>
                  <a:lnTo>
                    <a:pt x="95" y="73"/>
                  </a:lnTo>
                  <a:lnTo>
                    <a:pt x="31" y="7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33" name="Freeform 33"/>
            <p:cNvSpPr>
              <a:spLocks/>
            </p:cNvSpPr>
            <p:nvPr/>
          </p:nvSpPr>
          <p:spPr bwMode="auto">
            <a:xfrm>
              <a:off x="1210" y="3972"/>
              <a:ext cx="17" cy="23"/>
            </a:xfrm>
            <a:custGeom>
              <a:avLst/>
              <a:gdLst>
                <a:gd name="T0" fmla="*/ 55 w 87"/>
                <a:gd name="T1" fmla="*/ 117 h 117"/>
                <a:gd name="T2" fmla="*/ 55 w 87"/>
                <a:gd name="T3" fmla="*/ 38 h 117"/>
                <a:gd name="T4" fmla="*/ 53 w 87"/>
                <a:gd name="T5" fmla="*/ 31 h 117"/>
                <a:gd name="T6" fmla="*/ 52 w 87"/>
                <a:gd name="T7" fmla="*/ 30 h 117"/>
                <a:gd name="T8" fmla="*/ 47 w 87"/>
                <a:gd name="T9" fmla="*/ 27 h 117"/>
                <a:gd name="T10" fmla="*/ 44 w 87"/>
                <a:gd name="T11" fmla="*/ 27 h 117"/>
                <a:gd name="T12" fmla="*/ 39 w 87"/>
                <a:gd name="T13" fmla="*/ 30 h 117"/>
                <a:gd name="T14" fmla="*/ 35 w 87"/>
                <a:gd name="T15" fmla="*/ 34 h 117"/>
                <a:gd name="T16" fmla="*/ 35 w 87"/>
                <a:gd name="T17" fmla="*/ 35 h 117"/>
                <a:gd name="T18" fmla="*/ 34 w 87"/>
                <a:gd name="T19" fmla="*/ 38 h 117"/>
                <a:gd name="T20" fmla="*/ 34 w 87"/>
                <a:gd name="T21" fmla="*/ 40 h 117"/>
                <a:gd name="T22" fmla="*/ 33 w 87"/>
                <a:gd name="T23" fmla="*/ 43 h 117"/>
                <a:gd name="T24" fmla="*/ 33 w 87"/>
                <a:gd name="T25" fmla="*/ 117 h 117"/>
                <a:gd name="T26" fmla="*/ 0 w 87"/>
                <a:gd name="T27" fmla="*/ 117 h 117"/>
                <a:gd name="T28" fmla="*/ 0 w 87"/>
                <a:gd name="T29" fmla="*/ 0 h 117"/>
                <a:gd name="T30" fmla="*/ 29 w 87"/>
                <a:gd name="T31" fmla="*/ 0 h 117"/>
                <a:gd name="T32" fmla="*/ 29 w 87"/>
                <a:gd name="T33" fmla="*/ 16 h 117"/>
                <a:gd name="T34" fmla="*/ 44 w 87"/>
                <a:gd name="T35" fmla="*/ 2 h 117"/>
                <a:gd name="T36" fmla="*/ 53 w 87"/>
                <a:gd name="T37" fmla="*/ 0 h 117"/>
                <a:gd name="T38" fmla="*/ 64 w 87"/>
                <a:gd name="T39" fmla="*/ 0 h 117"/>
                <a:gd name="T40" fmla="*/ 75 w 87"/>
                <a:gd name="T41" fmla="*/ 1 h 117"/>
                <a:gd name="T42" fmla="*/ 82 w 87"/>
                <a:gd name="T43" fmla="*/ 5 h 117"/>
                <a:gd name="T44" fmla="*/ 86 w 87"/>
                <a:gd name="T45" fmla="*/ 13 h 117"/>
                <a:gd name="T46" fmla="*/ 87 w 87"/>
                <a:gd name="T47" fmla="*/ 23 h 117"/>
                <a:gd name="T48" fmla="*/ 87 w 87"/>
                <a:gd name="T49" fmla="*/ 117 h 117"/>
                <a:gd name="T50" fmla="*/ 55 w 87"/>
                <a:gd name="T51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7" h="117">
                  <a:moveTo>
                    <a:pt x="55" y="117"/>
                  </a:moveTo>
                  <a:lnTo>
                    <a:pt x="55" y="38"/>
                  </a:lnTo>
                  <a:lnTo>
                    <a:pt x="53" y="31"/>
                  </a:lnTo>
                  <a:lnTo>
                    <a:pt x="52" y="30"/>
                  </a:lnTo>
                  <a:lnTo>
                    <a:pt x="47" y="27"/>
                  </a:lnTo>
                  <a:lnTo>
                    <a:pt x="44" y="27"/>
                  </a:lnTo>
                  <a:lnTo>
                    <a:pt x="39" y="30"/>
                  </a:lnTo>
                  <a:lnTo>
                    <a:pt x="35" y="34"/>
                  </a:lnTo>
                  <a:lnTo>
                    <a:pt x="35" y="35"/>
                  </a:lnTo>
                  <a:lnTo>
                    <a:pt x="34" y="38"/>
                  </a:lnTo>
                  <a:lnTo>
                    <a:pt x="34" y="40"/>
                  </a:lnTo>
                  <a:lnTo>
                    <a:pt x="33" y="43"/>
                  </a:lnTo>
                  <a:lnTo>
                    <a:pt x="33" y="117"/>
                  </a:lnTo>
                  <a:lnTo>
                    <a:pt x="0" y="117"/>
                  </a:lnTo>
                  <a:lnTo>
                    <a:pt x="0" y="0"/>
                  </a:lnTo>
                  <a:lnTo>
                    <a:pt x="29" y="0"/>
                  </a:lnTo>
                  <a:lnTo>
                    <a:pt x="29" y="16"/>
                  </a:lnTo>
                  <a:lnTo>
                    <a:pt x="44" y="2"/>
                  </a:lnTo>
                  <a:lnTo>
                    <a:pt x="53" y="0"/>
                  </a:lnTo>
                  <a:lnTo>
                    <a:pt x="64" y="0"/>
                  </a:lnTo>
                  <a:lnTo>
                    <a:pt x="75" y="1"/>
                  </a:lnTo>
                  <a:lnTo>
                    <a:pt x="82" y="5"/>
                  </a:lnTo>
                  <a:lnTo>
                    <a:pt x="86" y="13"/>
                  </a:lnTo>
                  <a:lnTo>
                    <a:pt x="87" y="23"/>
                  </a:lnTo>
                  <a:lnTo>
                    <a:pt x="87" y="117"/>
                  </a:lnTo>
                  <a:lnTo>
                    <a:pt x="55" y="1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34" name="Freeform 34"/>
            <p:cNvSpPr>
              <a:spLocks/>
            </p:cNvSpPr>
            <p:nvPr/>
          </p:nvSpPr>
          <p:spPr bwMode="auto">
            <a:xfrm>
              <a:off x="1230" y="3965"/>
              <a:ext cx="12" cy="30"/>
            </a:xfrm>
            <a:custGeom>
              <a:avLst/>
              <a:gdLst>
                <a:gd name="T0" fmla="*/ 14 w 57"/>
                <a:gd name="T1" fmla="*/ 152 h 152"/>
                <a:gd name="T2" fmla="*/ 14 w 57"/>
                <a:gd name="T3" fmla="*/ 60 h 152"/>
                <a:gd name="T4" fmla="*/ 0 w 57"/>
                <a:gd name="T5" fmla="*/ 60 h 152"/>
                <a:gd name="T6" fmla="*/ 0 w 57"/>
                <a:gd name="T7" fmla="*/ 35 h 152"/>
                <a:gd name="T8" fmla="*/ 14 w 57"/>
                <a:gd name="T9" fmla="*/ 35 h 152"/>
                <a:gd name="T10" fmla="*/ 14 w 57"/>
                <a:gd name="T11" fmla="*/ 0 h 152"/>
                <a:gd name="T12" fmla="*/ 46 w 57"/>
                <a:gd name="T13" fmla="*/ 0 h 152"/>
                <a:gd name="T14" fmla="*/ 46 w 57"/>
                <a:gd name="T15" fmla="*/ 35 h 152"/>
                <a:gd name="T16" fmla="*/ 57 w 57"/>
                <a:gd name="T17" fmla="*/ 35 h 152"/>
                <a:gd name="T18" fmla="*/ 57 w 57"/>
                <a:gd name="T19" fmla="*/ 60 h 152"/>
                <a:gd name="T20" fmla="*/ 46 w 57"/>
                <a:gd name="T21" fmla="*/ 60 h 152"/>
                <a:gd name="T22" fmla="*/ 46 w 57"/>
                <a:gd name="T23" fmla="*/ 152 h 152"/>
                <a:gd name="T24" fmla="*/ 14 w 57"/>
                <a:gd name="T25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" h="152">
                  <a:moveTo>
                    <a:pt x="14" y="152"/>
                  </a:moveTo>
                  <a:lnTo>
                    <a:pt x="14" y="60"/>
                  </a:lnTo>
                  <a:lnTo>
                    <a:pt x="0" y="60"/>
                  </a:lnTo>
                  <a:lnTo>
                    <a:pt x="0" y="35"/>
                  </a:lnTo>
                  <a:lnTo>
                    <a:pt x="14" y="35"/>
                  </a:lnTo>
                  <a:lnTo>
                    <a:pt x="14" y="0"/>
                  </a:lnTo>
                  <a:lnTo>
                    <a:pt x="46" y="0"/>
                  </a:lnTo>
                  <a:lnTo>
                    <a:pt x="46" y="35"/>
                  </a:lnTo>
                  <a:lnTo>
                    <a:pt x="57" y="35"/>
                  </a:lnTo>
                  <a:lnTo>
                    <a:pt x="57" y="60"/>
                  </a:lnTo>
                  <a:lnTo>
                    <a:pt x="46" y="60"/>
                  </a:lnTo>
                  <a:lnTo>
                    <a:pt x="46" y="152"/>
                  </a:lnTo>
                  <a:lnTo>
                    <a:pt x="14" y="15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35" name="Freeform 35"/>
            <p:cNvSpPr>
              <a:spLocks noEditPoints="1"/>
            </p:cNvSpPr>
            <p:nvPr/>
          </p:nvSpPr>
          <p:spPr bwMode="auto">
            <a:xfrm>
              <a:off x="1244" y="3971"/>
              <a:ext cx="20" cy="25"/>
            </a:xfrm>
            <a:custGeom>
              <a:avLst/>
              <a:gdLst>
                <a:gd name="T0" fmla="*/ 52 w 101"/>
                <a:gd name="T1" fmla="*/ 95 h 124"/>
                <a:gd name="T2" fmla="*/ 55 w 101"/>
                <a:gd name="T3" fmla="*/ 95 h 124"/>
                <a:gd name="T4" fmla="*/ 59 w 101"/>
                <a:gd name="T5" fmla="*/ 93 h 124"/>
                <a:gd name="T6" fmla="*/ 61 w 101"/>
                <a:gd name="T7" fmla="*/ 91 h 124"/>
                <a:gd name="T8" fmla="*/ 63 w 101"/>
                <a:gd name="T9" fmla="*/ 86 h 124"/>
                <a:gd name="T10" fmla="*/ 68 w 101"/>
                <a:gd name="T11" fmla="*/ 76 h 124"/>
                <a:gd name="T12" fmla="*/ 69 w 101"/>
                <a:gd name="T13" fmla="*/ 64 h 124"/>
                <a:gd name="T14" fmla="*/ 68 w 101"/>
                <a:gd name="T15" fmla="*/ 53 h 124"/>
                <a:gd name="T16" fmla="*/ 67 w 101"/>
                <a:gd name="T17" fmla="*/ 45 h 124"/>
                <a:gd name="T18" fmla="*/ 61 w 101"/>
                <a:gd name="T19" fmla="*/ 34 h 124"/>
                <a:gd name="T20" fmla="*/ 59 w 101"/>
                <a:gd name="T21" fmla="*/ 31 h 124"/>
                <a:gd name="T22" fmla="*/ 55 w 101"/>
                <a:gd name="T23" fmla="*/ 29 h 124"/>
                <a:gd name="T24" fmla="*/ 49 w 101"/>
                <a:gd name="T25" fmla="*/ 29 h 124"/>
                <a:gd name="T26" fmla="*/ 44 w 101"/>
                <a:gd name="T27" fmla="*/ 30 h 124"/>
                <a:gd name="T28" fmla="*/ 40 w 101"/>
                <a:gd name="T29" fmla="*/ 35 h 124"/>
                <a:gd name="T30" fmla="*/ 38 w 101"/>
                <a:gd name="T31" fmla="*/ 38 h 124"/>
                <a:gd name="T32" fmla="*/ 34 w 101"/>
                <a:gd name="T33" fmla="*/ 45 h 124"/>
                <a:gd name="T34" fmla="*/ 33 w 101"/>
                <a:gd name="T35" fmla="*/ 53 h 124"/>
                <a:gd name="T36" fmla="*/ 32 w 101"/>
                <a:gd name="T37" fmla="*/ 64 h 124"/>
                <a:gd name="T38" fmla="*/ 33 w 101"/>
                <a:gd name="T39" fmla="*/ 76 h 124"/>
                <a:gd name="T40" fmla="*/ 38 w 101"/>
                <a:gd name="T41" fmla="*/ 86 h 124"/>
                <a:gd name="T42" fmla="*/ 40 w 101"/>
                <a:gd name="T43" fmla="*/ 89 h 124"/>
                <a:gd name="T44" fmla="*/ 44 w 101"/>
                <a:gd name="T45" fmla="*/ 94 h 124"/>
                <a:gd name="T46" fmla="*/ 49 w 101"/>
                <a:gd name="T47" fmla="*/ 95 h 124"/>
                <a:gd name="T48" fmla="*/ 52 w 101"/>
                <a:gd name="T49" fmla="*/ 95 h 124"/>
                <a:gd name="T50" fmla="*/ 101 w 101"/>
                <a:gd name="T51" fmla="*/ 64 h 124"/>
                <a:gd name="T52" fmla="*/ 99 w 101"/>
                <a:gd name="T53" fmla="*/ 79 h 124"/>
                <a:gd name="T54" fmla="*/ 93 w 101"/>
                <a:gd name="T55" fmla="*/ 94 h 124"/>
                <a:gd name="T56" fmla="*/ 87 w 101"/>
                <a:gd name="T57" fmla="*/ 107 h 124"/>
                <a:gd name="T58" fmla="*/ 77 w 101"/>
                <a:gd name="T59" fmla="*/ 116 h 124"/>
                <a:gd name="T60" fmla="*/ 65 w 101"/>
                <a:gd name="T61" fmla="*/ 122 h 124"/>
                <a:gd name="T62" fmla="*/ 52 w 101"/>
                <a:gd name="T63" fmla="*/ 124 h 124"/>
                <a:gd name="T64" fmla="*/ 36 w 101"/>
                <a:gd name="T65" fmla="*/ 122 h 124"/>
                <a:gd name="T66" fmla="*/ 24 w 101"/>
                <a:gd name="T67" fmla="*/ 116 h 124"/>
                <a:gd name="T68" fmla="*/ 14 w 101"/>
                <a:gd name="T69" fmla="*/ 107 h 124"/>
                <a:gd name="T70" fmla="*/ 6 w 101"/>
                <a:gd name="T71" fmla="*/ 94 h 124"/>
                <a:gd name="T72" fmla="*/ 2 w 101"/>
                <a:gd name="T73" fmla="*/ 79 h 124"/>
                <a:gd name="T74" fmla="*/ 0 w 101"/>
                <a:gd name="T75" fmla="*/ 64 h 124"/>
                <a:gd name="T76" fmla="*/ 2 w 101"/>
                <a:gd name="T77" fmla="*/ 46 h 124"/>
                <a:gd name="T78" fmla="*/ 6 w 101"/>
                <a:gd name="T79" fmla="*/ 30 h 124"/>
                <a:gd name="T80" fmla="*/ 14 w 101"/>
                <a:gd name="T81" fmla="*/ 17 h 124"/>
                <a:gd name="T82" fmla="*/ 24 w 101"/>
                <a:gd name="T83" fmla="*/ 8 h 124"/>
                <a:gd name="T84" fmla="*/ 36 w 101"/>
                <a:gd name="T85" fmla="*/ 2 h 124"/>
                <a:gd name="T86" fmla="*/ 52 w 101"/>
                <a:gd name="T87" fmla="*/ 0 h 124"/>
                <a:gd name="T88" fmla="*/ 65 w 101"/>
                <a:gd name="T89" fmla="*/ 2 h 124"/>
                <a:gd name="T90" fmla="*/ 77 w 101"/>
                <a:gd name="T91" fmla="*/ 8 h 124"/>
                <a:gd name="T92" fmla="*/ 87 w 101"/>
                <a:gd name="T93" fmla="*/ 17 h 124"/>
                <a:gd name="T94" fmla="*/ 93 w 101"/>
                <a:gd name="T95" fmla="*/ 30 h 124"/>
                <a:gd name="T96" fmla="*/ 99 w 101"/>
                <a:gd name="T97" fmla="*/ 46 h 124"/>
                <a:gd name="T98" fmla="*/ 101 w 101"/>
                <a:gd name="T99" fmla="*/ 6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1" h="124">
                  <a:moveTo>
                    <a:pt x="52" y="95"/>
                  </a:moveTo>
                  <a:lnTo>
                    <a:pt x="55" y="95"/>
                  </a:lnTo>
                  <a:lnTo>
                    <a:pt x="59" y="93"/>
                  </a:lnTo>
                  <a:lnTo>
                    <a:pt x="61" y="91"/>
                  </a:lnTo>
                  <a:lnTo>
                    <a:pt x="63" y="86"/>
                  </a:lnTo>
                  <a:lnTo>
                    <a:pt x="68" y="76"/>
                  </a:lnTo>
                  <a:lnTo>
                    <a:pt x="69" y="64"/>
                  </a:lnTo>
                  <a:lnTo>
                    <a:pt x="68" y="53"/>
                  </a:lnTo>
                  <a:lnTo>
                    <a:pt x="67" y="45"/>
                  </a:lnTo>
                  <a:lnTo>
                    <a:pt x="61" y="34"/>
                  </a:lnTo>
                  <a:lnTo>
                    <a:pt x="59" y="31"/>
                  </a:lnTo>
                  <a:lnTo>
                    <a:pt x="55" y="29"/>
                  </a:lnTo>
                  <a:lnTo>
                    <a:pt x="49" y="29"/>
                  </a:lnTo>
                  <a:lnTo>
                    <a:pt x="44" y="30"/>
                  </a:lnTo>
                  <a:lnTo>
                    <a:pt x="40" y="35"/>
                  </a:lnTo>
                  <a:lnTo>
                    <a:pt x="38" y="38"/>
                  </a:lnTo>
                  <a:lnTo>
                    <a:pt x="34" y="45"/>
                  </a:lnTo>
                  <a:lnTo>
                    <a:pt x="33" y="53"/>
                  </a:lnTo>
                  <a:lnTo>
                    <a:pt x="32" y="64"/>
                  </a:lnTo>
                  <a:lnTo>
                    <a:pt x="33" y="76"/>
                  </a:lnTo>
                  <a:lnTo>
                    <a:pt x="38" y="86"/>
                  </a:lnTo>
                  <a:lnTo>
                    <a:pt x="40" y="89"/>
                  </a:lnTo>
                  <a:lnTo>
                    <a:pt x="44" y="94"/>
                  </a:lnTo>
                  <a:lnTo>
                    <a:pt x="49" y="95"/>
                  </a:lnTo>
                  <a:lnTo>
                    <a:pt x="52" y="95"/>
                  </a:lnTo>
                  <a:close/>
                  <a:moveTo>
                    <a:pt x="101" y="64"/>
                  </a:moveTo>
                  <a:lnTo>
                    <a:pt x="99" y="79"/>
                  </a:lnTo>
                  <a:lnTo>
                    <a:pt x="93" y="94"/>
                  </a:lnTo>
                  <a:lnTo>
                    <a:pt x="87" y="107"/>
                  </a:lnTo>
                  <a:lnTo>
                    <a:pt x="77" y="116"/>
                  </a:lnTo>
                  <a:lnTo>
                    <a:pt x="65" y="122"/>
                  </a:lnTo>
                  <a:lnTo>
                    <a:pt x="52" y="124"/>
                  </a:lnTo>
                  <a:lnTo>
                    <a:pt x="36" y="122"/>
                  </a:lnTo>
                  <a:lnTo>
                    <a:pt x="24" y="116"/>
                  </a:lnTo>
                  <a:lnTo>
                    <a:pt x="14" y="107"/>
                  </a:lnTo>
                  <a:lnTo>
                    <a:pt x="6" y="94"/>
                  </a:lnTo>
                  <a:lnTo>
                    <a:pt x="2" y="79"/>
                  </a:lnTo>
                  <a:lnTo>
                    <a:pt x="0" y="64"/>
                  </a:lnTo>
                  <a:lnTo>
                    <a:pt x="2" y="46"/>
                  </a:lnTo>
                  <a:lnTo>
                    <a:pt x="6" y="30"/>
                  </a:lnTo>
                  <a:lnTo>
                    <a:pt x="14" y="17"/>
                  </a:lnTo>
                  <a:lnTo>
                    <a:pt x="24" y="8"/>
                  </a:lnTo>
                  <a:lnTo>
                    <a:pt x="36" y="2"/>
                  </a:lnTo>
                  <a:lnTo>
                    <a:pt x="52" y="0"/>
                  </a:lnTo>
                  <a:lnTo>
                    <a:pt x="65" y="2"/>
                  </a:lnTo>
                  <a:lnTo>
                    <a:pt x="77" y="8"/>
                  </a:lnTo>
                  <a:lnTo>
                    <a:pt x="87" y="17"/>
                  </a:lnTo>
                  <a:lnTo>
                    <a:pt x="93" y="30"/>
                  </a:lnTo>
                  <a:lnTo>
                    <a:pt x="99" y="46"/>
                  </a:lnTo>
                  <a:lnTo>
                    <a:pt x="101" y="6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36" name="Freeform 36"/>
            <p:cNvSpPr>
              <a:spLocks/>
            </p:cNvSpPr>
            <p:nvPr/>
          </p:nvSpPr>
          <p:spPr bwMode="auto">
            <a:xfrm>
              <a:off x="1276" y="3960"/>
              <a:ext cx="32" cy="35"/>
            </a:xfrm>
            <a:custGeom>
              <a:avLst/>
              <a:gdLst>
                <a:gd name="T0" fmla="*/ 0 w 156"/>
                <a:gd name="T1" fmla="*/ 175 h 175"/>
                <a:gd name="T2" fmla="*/ 17 w 156"/>
                <a:gd name="T3" fmla="*/ 0 h 175"/>
                <a:gd name="T4" fmla="*/ 63 w 156"/>
                <a:gd name="T5" fmla="*/ 0 h 175"/>
                <a:gd name="T6" fmla="*/ 72 w 156"/>
                <a:gd name="T7" fmla="*/ 65 h 175"/>
                <a:gd name="T8" fmla="*/ 74 w 156"/>
                <a:gd name="T9" fmla="*/ 77 h 175"/>
                <a:gd name="T10" fmla="*/ 75 w 156"/>
                <a:gd name="T11" fmla="*/ 87 h 175"/>
                <a:gd name="T12" fmla="*/ 78 w 156"/>
                <a:gd name="T13" fmla="*/ 98 h 175"/>
                <a:gd name="T14" fmla="*/ 78 w 156"/>
                <a:gd name="T15" fmla="*/ 123 h 175"/>
                <a:gd name="T16" fmla="*/ 80 w 156"/>
                <a:gd name="T17" fmla="*/ 109 h 175"/>
                <a:gd name="T18" fmla="*/ 81 w 156"/>
                <a:gd name="T19" fmla="*/ 96 h 175"/>
                <a:gd name="T20" fmla="*/ 83 w 156"/>
                <a:gd name="T21" fmla="*/ 85 h 175"/>
                <a:gd name="T22" fmla="*/ 83 w 156"/>
                <a:gd name="T23" fmla="*/ 74 h 175"/>
                <a:gd name="T24" fmla="*/ 87 w 156"/>
                <a:gd name="T25" fmla="*/ 65 h 175"/>
                <a:gd name="T26" fmla="*/ 95 w 156"/>
                <a:gd name="T27" fmla="*/ 0 h 175"/>
                <a:gd name="T28" fmla="*/ 141 w 156"/>
                <a:gd name="T29" fmla="*/ 0 h 175"/>
                <a:gd name="T30" fmla="*/ 156 w 156"/>
                <a:gd name="T31" fmla="*/ 175 h 175"/>
                <a:gd name="T32" fmla="*/ 121 w 156"/>
                <a:gd name="T33" fmla="*/ 175 h 175"/>
                <a:gd name="T34" fmla="*/ 118 w 156"/>
                <a:gd name="T35" fmla="*/ 94 h 175"/>
                <a:gd name="T36" fmla="*/ 118 w 156"/>
                <a:gd name="T37" fmla="*/ 92 h 175"/>
                <a:gd name="T38" fmla="*/ 116 w 156"/>
                <a:gd name="T39" fmla="*/ 88 h 175"/>
                <a:gd name="T40" fmla="*/ 116 w 156"/>
                <a:gd name="T41" fmla="*/ 31 h 175"/>
                <a:gd name="T42" fmla="*/ 92 w 156"/>
                <a:gd name="T43" fmla="*/ 175 h 175"/>
                <a:gd name="T44" fmla="*/ 66 w 156"/>
                <a:gd name="T45" fmla="*/ 175 h 175"/>
                <a:gd name="T46" fmla="*/ 43 w 156"/>
                <a:gd name="T47" fmla="*/ 31 h 175"/>
                <a:gd name="T48" fmla="*/ 43 w 156"/>
                <a:gd name="T49" fmla="*/ 90 h 175"/>
                <a:gd name="T50" fmla="*/ 41 w 156"/>
                <a:gd name="T51" fmla="*/ 94 h 175"/>
                <a:gd name="T52" fmla="*/ 37 w 156"/>
                <a:gd name="T53" fmla="*/ 175 h 175"/>
                <a:gd name="T54" fmla="*/ 0 w 156"/>
                <a:gd name="T55" fmla="*/ 175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6" h="175">
                  <a:moveTo>
                    <a:pt x="0" y="175"/>
                  </a:moveTo>
                  <a:lnTo>
                    <a:pt x="17" y="0"/>
                  </a:lnTo>
                  <a:lnTo>
                    <a:pt x="63" y="0"/>
                  </a:lnTo>
                  <a:lnTo>
                    <a:pt x="72" y="65"/>
                  </a:lnTo>
                  <a:lnTo>
                    <a:pt x="74" y="77"/>
                  </a:lnTo>
                  <a:lnTo>
                    <a:pt x="75" y="87"/>
                  </a:lnTo>
                  <a:lnTo>
                    <a:pt x="78" y="98"/>
                  </a:lnTo>
                  <a:lnTo>
                    <a:pt x="78" y="123"/>
                  </a:lnTo>
                  <a:lnTo>
                    <a:pt x="80" y="109"/>
                  </a:lnTo>
                  <a:lnTo>
                    <a:pt x="81" y="96"/>
                  </a:lnTo>
                  <a:lnTo>
                    <a:pt x="83" y="85"/>
                  </a:lnTo>
                  <a:lnTo>
                    <a:pt x="83" y="74"/>
                  </a:lnTo>
                  <a:lnTo>
                    <a:pt x="87" y="65"/>
                  </a:lnTo>
                  <a:lnTo>
                    <a:pt x="95" y="0"/>
                  </a:lnTo>
                  <a:lnTo>
                    <a:pt x="141" y="0"/>
                  </a:lnTo>
                  <a:lnTo>
                    <a:pt x="156" y="175"/>
                  </a:lnTo>
                  <a:lnTo>
                    <a:pt x="121" y="175"/>
                  </a:lnTo>
                  <a:lnTo>
                    <a:pt x="118" y="94"/>
                  </a:lnTo>
                  <a:lnTo>
                    <a:pt x="118" y="92"/>
                  </a:lnTo>
                  <a:lnTo>
                    <a:pt x="116" y="88"/>
                  </a:lnTo>
                  <a:lnTo>
                    <a:pt x="116" y="31"/>
                  </a:lnTo>
                  <a:lnTo>
                    <a:pt x="92" y="175"/>
                  </a:lnTo>
                  <a:lnTo>
                    <a:pt x="66" y="175"/>
                  </a:lnTo>
                  <a:lnTo>
                    <a:pt x="43" y="31"/>
                  </a:lnTo>
                  <a:lnTo>
                    <a:pt x="43" y="90"/>
                  </a:lnTo>
                  <a:lnTo>
                    <a:pt x="41" y="94"/>
                  </a:lnTo>
                  <a:lnTo>
                    <a:pt x="37" y="175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37" name="Freeform 37"/>
            <p:cNvSpPr>
              <a:spLocks noEditPoints="1"/>
            </p:cNvSpPr>
            <p:nvPr/>
          </p:nvSpPr>
          <p:spPr bwMode="auto">
            <a:xfrm>
              <a:off x="1311" y="3961"/>
              <a:ext cx="7" cy="34"/>
            </a:xfrm>
            <a:custGeom>
              <a:avLst/>
              <a:gdLst>
                <a:gd name="T0" fmla="*/ 0 w 38"/>
                <a:gd name="T1" fmla="*/ 20 h 170"/>
                <a:gd name="T2" fmla="*/ 0 w 38"/>
                <a:gd name="T3" fmla="*/ 15 h 170"/>
                <a:gd name="T4" fmla="*/ 2 w 38"/>
                <a:gd name="T5" fmla="*/ 11 h 170"/>
                <a:gd name="T6" fmla="*/ 4 w 38"/>
                <a:gd name="T7" fmla="*/ 9 h 170"/>
                <a:gd name="T8" fmla="*/ 6 w 38"/>
                <a:gd name="T9" fmla="*/ 6 h 170"/>
                <a:gd name="T10" fmla="*/ 8 w 38"/>
                <a:gd name="T11" fmla="*/ 4 h 170"/>
                <a:gd name="T12" fmla="*/ 18 w 38"/>
                <a:gd name="T13" fmla="*/ 0 h 170"/>
                <a:gd name="T14" fmla="*/ 23 w 38"/>
                <a:gd name="T15" fmla="*/ 1 h 170"/>
                <a:gd name="T16" fmla="*/ 29 w 38"/>
                <a:gd name="T17" fmla="*/ 4 h 170"/>
                <a:gd name="T18" fmla="*/ 33 w 38"/>
                <a:gd name="T19" fmla="*/ 6 h 170"/>
                <a:gd name="T20" fmla="*/ 35 w 38"/>
                <a:gd name="T21" fmla="*/ 9 h 170"/>
                <a:gd name="T22" fmla="*/ 36 w 38"/>
                <a:gd name="T23" fmla="*/ 14 h 170"/>
                <a:gd name="T24" fmla="*/ 38 w 38"/>
                <a:gd name="T25" fmla="*/ 17 h 170"/>
                <a:gd name="T26" fmla="*/ 38 w 38"/>
                <a:gd name="T27" fmla="*/ 24 h 170"/>
                <a:gd name="T28" fmla="*/ 36 w 38"/>
                <a:gd name="T29" fmla="*/ 28 h 170"/>
                <a:gd name="T30" fmla="*/ 35 w 38"/>
                <a:gd name="T31" fmla="*/ 31 h 170"/>
                <a:gd name="T32" fmla="*/ 33 w 38"/>
                <a:gd name="T33" fmla="*/ 35 h 170"/>
                <a:gd name="T34" fmla="*/ 29 w 38"/>
                <a:gd name="T35" fmla="*/ 37 h 170"/>
                <a:gd name="T36" fmla="*/ 26 w 38"/>
                <a:gd name="T37" fmla="*/ 38 h 170"/>
                <a:gd name="T38" fmla="*/ 12 w 38"/>
                <a:gd name="T39" fmla="*/ 38 h 170"/>
                <a:gd name="T40" fmla="*/ 8 w 38"/>
                <a:gd name="T41" fmla="*/ 37 h 170"/>
                <a:gd name="T42" fmla="*/ 6 w 38"/>
                <a:gd name="T43" fmla="*/ 35 h 170"/>
                <a:gd name="T44" fmla="*/ 4 w 38"/>
                <a:gd name="T45" fmla="*/ 31 h 170"/>
                <a:gd name="T46" fmla="*/ 2 w 38"/>
                <a:gd name="T47" fmla="*/ 29 h 170"/>
                <a:gd name="T48" fmla="*/ 0 w 38"/>
                <a:gd name="T49" fmla="*/ 26 h 170"/>
                <a:gd name="T50" fmla="*/ 0 w 38"/>
                <a:gd name="T51" fmla="*/ 20 h 170"/>
                <a:gd name="T52" fmla="*/ 4 w 38"/>
                <a:gd name="T53" fmla="*/ 170 h 170"/>
                <a:gd name="T54" fmla="*/ 4 w 38"/>
                <a:gd name="T55" fmla="*/ 53 h 170"/>
                <a:gd name="T56" fmla="*/ 35 w 38"/>
                <a:gd name="T57" fmla="*/ 53 h 170"/>
                <a:gd name="T58" fmla="*/ 35 w 38"/>
                <a:gd name="T59" fmla="*/ 170 h 170"/>
                <a:gd name="T60" fmla="*/ 4 w 38"/>
                <a:gd name="T61" fmla="*/ 17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8" h="170">
                  <a:moveTo>
                    <a:pt x="0" y="20"/>
                  </a:moveTo>
                  <a:lnTo>
                    <a:pt x="0" y="15"/>
                  </a:lnTo>
                  <a:lnTo>
                    <a:pt x="2" y="11"/>
                  </a:lnTo>
                  <a:lnTo>
                    <a:pt x="4" y="9"/>
                  </a:lnTo>
                  <a:lnTo>
                    <a:pt x="6" y="6"/>
                  </a:lnTo>
                  <a:lnTo>
                    <a:pt x="8" y="4"/>
                  </a:lnTo>
                  <a:lnTo>
                    <a:pt x="18" y="0"/>
                  </a:lnTo>
                  <a:lnTo>
                    <a:pt x="23" y="1"/>
                  </a:lnTo>
                  <a:lnTo>
                    <a:pt x="29" y="4"/>
                  </a:lnTo>
                  <a:lnTo>
                    <a:pt x="33" y="6"/>
                  </a:lnTo>
                  <a:lnTo>
                    <a:pt x="35" y="9"/>
                  </a:lnTo>
                  <a:lnTo>
                    <a:pt x="36" y="14"/>
                  </a:lnTo>
                  <a:lnTo>
                    <a:pt x="38" y="17"/>
                  </a:lnTo>
                  <a:lnTo>
                    <a:pt x="38" y="24"/>
                  </a:lnTo>
                  <a:lnTo>
                    <a:pt x="36" y="28"/>
                  </a:lnTo>
                  <a:lnTo>
                    <a:pt x="35" y="31"/>
                  </a:lnTo>
                  <a:lnTo>
                    <a:pt x="33" y="35"/>
                  </a:lnTo>
                  <a:lnTo>
                    <a:pt x="29" y="37"/>
                  </a:lnTo>
                  <a:lnTo>
                    <a:pt x="26" y="38"/>
                  </a:lnTo>
                  <a:lnTo>
                    <a:pt x="12" y="38"/>
                  </a:lnTo>
                  <a:lnTo>
                    <a:pt x="8" y="37"/>
                  </a:lnTo>
                  <a:lnTo>
                    <a:pt x="6" y="35"/>
                  </a:lnTo>
                  <a:lnTo>
                    <a:pt x="4" y="31"/>
                  </a:lnTo>
                  <a:lnTo>
                    <a:pt x="2" y="29"/>
                  </a:lnTo>
                  <a:lnTo>
                    <a:pt x="0" y="26"/>
                  </a:lnTo>
                  <a:lnTo>
                    <a:pt x="0" y="20"/>
                  </a:lnTo>
                  <a:close/>
                  <a:moveTo>
                    <a:pt x="4" y="170"/>
                  </a:moveTo>
                  <a:lnTo>
                    <a:pt x="4" y="53"/>
                  </a:lnTo>
                  <a:lnTo>
                    <a:pt x="35" y="53"/>
                  </a:lnTo>
                  <a:lnTo>
                    <a:pt x="35" y="170"/>
                  </a:lnTo>
                  <a:lnTo>
                    <a:pt x="4" y="17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38" name="Freeform 38"/>
            <p:cNvSpPr>
              <a:spLocks/>
            </p:cNvSpPr>
            <p:nvPr/>
          </p:nvSpPr>
          <p:spPr bwMode="auto">
            <a:xfrm>
              <a:off x="1322" y="3972"/>
              <a:ext cx="18" cy="23"/>
            </a:xfrm>
            <a:custGeom>
              <a:avLst/>
              <a:gdLst>
                <a:gd name="T0" fmla="*/ 58 w 90"/>
                <a:gd name="T1" fmla="*/ 117 h 117"/>
                <a:gd name="T2" fmla="*/ 58 w 90"/>
                <a:gd name="T3" fmla="*/ 41 h 117"/>
                <a:gd name="T4" fmla="*/ 57 w 90"/>
                <a:gd name="T5" fmla="*/ 38 h 117"/>
                <a:gd name="T6" fmla="*/ 55 w 90"/>
                <a:gd name="T7" fmla="*/ 34 h 117"/>
                <a:gd name="T8" fmla="*/ 55 w 90"/>
                <a:gd name="T9" fmla="*/ 31 h 117"/>
                <a:gd name="T10" fmla="*/ 53 w 90"/>
                <a:gd name="T11" fmla="*/ 31 h 117"/>
                <a:gd name="T12" fmla="*/ 51 w 90"/>
                <a:gd name="T13" fmla="*/ 30 h 117"/>
                <a:gd name="T14" fmla="*/ 48 w 90"/>
                <a:gd name="T15" fmla="*/ 27 h 117"/>
                <a:gd name="T16" fmla="*/ 43 w 90"/>
                <a:gd name="T17" fmla="*/ 27 h 117"/>
                <a:gd name="T18" fmla="*/ 41 w 90"/>
                <a:gd name="T19" fmla="*/ 29 h 117"/>
                <a:gd name="T20" fmla="*/ 40 w 90"/>
                <a:gd name="T21" fmla="*/ 31 h 117"/>
                <a:gd name="T22" fmla="*/ 38 w 90"/>
                <a:gd name="T23" fmla="*/ 32 h 117"/>
                <a:gd name="T24" fmla="*/ 38 w 90"/>
                <a:gd name="T25" fmla="*/ 34 h 117"/>
                <a:gd name="T26" fmla="*/ 36 w 90"/>
                <a:gd name="T27" fmla="*/ 36 h 117"/>
                <a:gd name="T28" fmla="*/ 35 w 90"/>
                <a:gd name="T29" fmla="*/ 39 h 117"/>
                <a:gd name="T30" fmla="*/ 35 w 90"/>
                <a:gd name="T31" fmla="*/ 117 h 117"/>
                <a:gd name="T32" fmla="*/ 0 w 90"/>
                <a:gd name="T33" fmla="*/ 117 h 117"/>
                <a:gd name="T34" fmla="*/ 0 w 90"/>
                <a:gd name="T35" fmla="*/ 0 h 117"/>
                <a:gd name="T36" fmla="*/ 32 w 90"/>
                <a:gd name="T37" fmla="*/ 0 h 117"/>
                <a:gd name="T38" fmla="*/ 32 w 90"/>
                <a:gd name="T39" fmla="*/ 16 h 117"/>
                <a:gd name="T40" fmla="*/ 46 w 90"/>
                <a:gd name="T41" fmla="*/ 2 h 117"/>
                <a:gd name="T42" fmla="*/ 55 w 90"/>
                <a:gd name="T43" fmla="*/ 0 h 117"/>
                <a:gd name="T44" fmla="*/ 64 w 90"/>
                <a:gd name="T45" fmla="*/ 0 h 117"/>
                <a:gd name="T46" fmla="*/ 73 w 90"/>
                <a:gd name="T47" fmla="*/ 1 h 117"/>
                <a:gd name="T48" fmla="*/ 80 w 90"/>
                <a:gd name="T49" fmla="*/ 2 h 117"/>
                <a:gd name="T50" fmla="*/ 84 w 90"/>
                <a:gd name="T51" fmla="*/ 5 h 117"/>
                <a:gd name="T52" fmla="*/ 86 w 90"/>
                <a:gd name="T53" fmla="*/ 13 h 117"/>
                <a:gd name="T54" fmla="*/ 89 w 90"/>
                <a:gd name="T55" fmla="*/ 23 h 117"/>
                <a:gd name="T56" fmla="*/ 90 w 90"/>
                <a:gd name="T57" fmla="*/ 36 h 117"/>
                <a:gd name="T58" fmla="*/ 90 w 90"/>
                <a:gd name="T59" fmla="*/ 117 h 117"/>
                <a:gd name="T60" fmla="*/ 58 w 90"/>
                <a:gd name="T61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0" h="117">
                  <a:moveTo>
                    <a:pt x="58" y="117"/>
                  </a:moveTo>
                  <a:lnTo>
                    <a:pt x="58" y="41"/>
                  </a:lnTo>
                  <a:lnTo>
                    <a:pt x="57" y="38"/>
                  </a:lnTo>
                  <a:lnTo>
                    <a:pt x="55" y="34"/>
                  </a:lnTo>
                  <a:lnTo>
                    <a:pt x="55" y="31"/>
                  </a:lnTo>
                  <a:lnTo>
                    <a:pt x="53" y="31"/>
                  </a:lnTo>
                  <a:lnTo>
                    <a:pt x="51" y="30"/>
                  </a:lnTo>
                  <a:lnTo>
                    <a:pt x="48" y="27"/>
                  </a:lnTo>
                  <a:lnTo>
                    <a:pt x="43" y="27"/>
                  </a:lnTo>
                  <a:lnTo>
                    <a:pt x="41" y="29"/>
                  </a:lnTo>
                  <a:lnTo>
                    <a:pt x="40" y="31"/>
                  </a:lnTo>
                  <a:lnTo>
                    <a:pt x="38" y="32"/>
                  </a:lnTo>
                  <a:lnTo>
                    <a:pt x="38" y="34"/>
                  </a:lnTo>
                  <a:lnTo>
                    <a:pt x="36" y="36"/>
                  </a:lnTo>
                  <a:lnTo>
                    <a:pt x="35" y="39"/>
                  </a:lnTo>
                  <a:lnTo>
                    <a:pt x="35" y="117"/>
                  </a:lnTo>
                  <a:lnTo>
                    <a:pt x="0" y="117"/>
                  </a:lnTo>
                  <a:lnTo>
                    <a:pt x="0" y="0"/>
                  </a:lnTo>
                  <a:lnTo>
                    <a:pt x="32" y="0"/>
                  </a:lnTo>
                  <a:lnTo>
                    <a:pt x="32" y="16"/>
                  </a:lnTo>
                  <a:lnTo>
                    <a:pt x="46" y="2"/>
                  </a:lnTo>
                  <a:lnTo>
                    <a:pt x="55" y="0"/>
                  </a:lnTo>
                  <a:lnTo>
                    <a:pt x="64" y="0"/>
                  </a:lnTo>
                  <a:lnTo>
                    <a:pt x="73" y="1"/>
                  </a:lnTo>
                  <a:lnTo>
                    <a:pt x="80" y="2"/>
                  </a:lnTo>
                  <a:lnTo>
                    <a:pt x="84" y="5"/>
                  </a:lnTo>
                  <a:lnTo>
                    <a:pt x="86" y="13"/>
                  </a:lnTo>
                  <a:lnTo>
                    <a:pt x="89" y="23"/>
                  </a:lnTo>
                  <a:lnTo>
                    <a:pt x="90" y="36"/>
                  </a:lnTo>
                  <a:lnTo>
                    <a:pt x="90" y="117"/>
                  </a:lnTo>
                  <a:lnTo>
                    <a:pt x="58" y="1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39" name="Freeform 39"/>
            <p:cNvSpPr>
              <a:spLocks noEditPoints="1"/>
            </p:cNvSpPr>
            <p:nvPr/>
          </p:nvSpPr>
          <p:spPr bwMode="auto">
            <a:xfrm>
              <a:off x="1344" y="3971"/>
              <a:ext cx="19" cy="25"/>
            </a:xfrm>
            <a:custGeom>
              <a:avLst/>
              <a:gdLst>
                <a:gd name="T0" fmla="*/ 65 w 94"/>
                <a:gd name="T1" fmla="*/ 52 h 124"/>
                <a:gd name="T2" fmla="*/ 65 w 94"/>
                <a:gd name="T3" fmla="*/ 45 h 124"/>
                <a:gd name="T4" fmla="*/ 64 w 94"/>
                <a:gd name="T5" fmla="*/ 38 h 124"/>
                <a:gd name="T6" fmla="*/ 60 w 94"/>
                <a:gd name="T7" fmla="*/ 31 h 124"/>
                <a:gd name="T8" fmla="*/ 59 w 94"/>
                <a:gd name="T9" fmla="*/ 30 h 124"/>
                <a:gd name="T10" fmla="*/ 58 w 94"/>
                <a:gd name="T11" fmla="*/ 28 h 124"/>
                <a:gd name="T12" fmla="*/ 51 w 94"/>
                <a:gd name="T13" fmla="*/ 26 h 124"/>
                <a:gd name="T14" fmla="*/ 44 w 94"/>
                <a:gd name="T15" fmla="*/ 26 h 124"/>
                <a:gd name="T16" fmla="*/ 42 w 94"/>
                <a:gd name="T17" fmla="*/ 27 h 124"/>
                <a:gd name="T18" fmla="*/ 40 w 94"/>
                <a:gd name="T19" fmla="*/ 29 h 124"/>
                <a:gd name="T20" fmla="*/ 39 w 94"/>
                <a:gd name="T21" fmla="*/ 31 h 124"/>
                <a:gd name="T22" fmla="*/ 36 w 94"/>
                <a:gd name="T23" fmla="*/ 35 h 124"/>
                <a:gd name="T24" fmla="*/ 34 w 94"/>
                <a:gd name="T25" fmla="*/ 37 h 124"/>
                <a:gd name="T26" fmla="*/ 32 w 94"/>
                <a:gd name="T27" fmla="*/ 40 h 124"/>
                <a:gd name="T28" fmla="*/ 31 w 94"/>
                <a:gd name="T29" fmla="*/ 44 h 124"/>
                <a:gd name="T30" fmla="*/ 31 w 94"/>
                <a:gd name="T31" fmla="*/ 52 h 124"/>
                <a:gd name="T32" fmla="*/ 65 w 94"/>
                <a:gd name="T33" fmla="*/ 52 h 124"/>
                <a:gd name="T34" fmla="*/ 31 w 94"/>
                <a:gd name="T35" fmla="*/ 73 h 124"/>
                <a:gd name="T36" fmla="*/ 32 w 94"/>
                <a:gd name="T37" fmla="*/ 81 h 124"/>
                <a:gd name="T38" fmla="*/ 34 w 94"/>
                <a:gd name="T39" fmla="*/ 88 h 124"/>
                <a:gd name="T40" fmla="*/ 36 w 94"/>
                <a:gd name="T41" fmla="*/ 93 h 124"/>
                <a:gd name="T42" fmla="*/ 39 w 94"/>
                <a:gd name="T43" fmla="*/ 96 h 124"/>
                <a:gd name="T44" fmla="*/ 41 w 94"/>
                <a:gd name="T45" fmla="*/ 98 h 124"/>
                <a:gd name="T46" fmla="*/ 44 w 94"/>
                <a:gd name="T47" fmla="*/ 101 h 124"/>
                <a:gd name="T48" fmla="*/ 51 w 94"/>
                <a:gd name="T49" fmla="*/ 101 h 124"/>
                <a:gd name="T50" fmla="*/ 54 w 94"/>
                <a:gd name="T51" fmla="*/ 100 h 124"/>
                <a:gd name="T52" fmla="*/ 56 w 94"/>
                <a:gd name="T53" fmla="*/ 98 h 124"/>
                <a:gd name="T54" fmla="*/ 60 w 94"/>
                <a:gd name="T55" fmla="*/ 95 h 124"/>
                <a:gd name="T56" fmla="*/ 60 w 94"/>
                <a:gd name="T57" fmla="*/ 94 h 124"/>
                <a:gd name="T58" fmla="*/ 61 w 94"/>
                <a:gd name="T59" fmla="*/ 93 h 124"/>
                <a:gd name="T60" fmla="*/ 63 w 94"/>
                <a:gd name="T61" fmla="*/ 88 h 124"/>
                <a:gd name="T62" fmla="*/ 65 w 94"/>
                <a:gd name="T63" fmla="*/ 86 h 124"/>
                <a:gd name="T64" fmla="*/ 94 w 94"/>
                <a:gd name="T65" fmla="*/ 86 h 124"/>
                <a:gd name="T66" fmla="*/ 88 w 94"/>
                <a:gd name="T67" fmla="*/ 103 h 124"/>
                <a:gd name="T68" fmla="*/ 77 w 94"/>
                <a:gd name="T69" fmla="*/ 115 h 124"/>
                <a:gd name="T70" fmla="*/ 68 w 94"/>
                <a:gd name="T71" fmla="*/ 120 h 124"/>
                <a:gd name="T72" fmla="*/ 59 w 94"/>
                <a:gd name="T73" fmla="*/ 123 h 124"/>
                <a:gd name="T74" fmla="*/ 48 w 94"/>
                <a:gd name="T75" fmla="*/ 124 h 124"/>
                <a:gd name="T76" fmla="*/ 34 w 94"/>
                <a:gd name="T77" fmla="*/ 122 h 124"/>
                <a:gd name="T78" fmla="*/ 21 w 94"/>
                <a:gd name="T79" fmla="*/ 116 h 124"/>
                <a:gd name="T80" fmla="*/ 11 w 94"/>
                <a:gd name="T81" fmla="*/ 107 h 124"/>
                <a:gd name="T82" fmla="*/ 4 w 94"/>
                <a:gd name="T83" fmla="*/ 94 h 124"/>
                <a:gd name="T84" fmla="*/ 1 w 94"/>
                <a:gd name="T85" fmla="*/ 79 h 124"/>
                <a:gd name="T86" fmla="*/ 0 w 94"/>
                <a:gd name="T87" fmla="*/ 64 h 124"/>
                <a:gd name="T88" fmla="*/ 1 w 94"/>
                <a:gd name="T89" fmla="*/ 46 h 124"/>
                <a:gd name="T90" fmla="*/ 4 w 94"/>
                <a:gd name="T91" fmla="*/ 30 h 124"/>
                <a:gd name="T92" fmla="*/ 11 w 94"/>
                <a:gd name="T93" fmla="*/ 17 h 124"/>
                <a:gd name="T94" fmla="*/ 21 w 94"/>
                <a:gd name="T95" fmla="*/ 8 h 124"/>
                <a:gd name="T96" fmla="*/ 34 w 94"/>
                <a:gd name="T97" fmla="*/ 2 h 124"/>
                <a:gd name="T98" fmla="*/ 48 w 94"/>
                <a:gd name="T99" fmla="*/ 0 h 124"/>
                <a:gd name="T100" fmla="*/ 61 w 94"/>
                <a:gd name="T101" fmla="*/ 2 h 124"/>
                <a:gd name="T102" fmla="*/ 73 w 94"/>
                <a:gd name="T103" fmla="*/ 8 h 124"/>
                <a:gd name="T104" fmla="*/ 82 w 94"/>
                <a:gd name="T105" fmla="*/ 17 h 124"/>
                <a:gd name="T106" fmla="*/ 89 w 94"/>
                <a:gd name="T107" fmla="*/ 30 h 124"/>
                <a:gd name="T108" fmla="*/ 93 w 94"/>
                <a:gd name="T109" fmla="*/ 46 h 124"/>
                <a:gd name="T110" fmla="*/ 94 w 94"/>
                <a:gd name="T111" fmla="*/ 66 h 124"/>
                <a:gd name="T112" fmla="*/ 94 w 94"/>
                <a:gd name="T113" fmla="*/ 73 h 124"/>
                <a:gd name="T114" fmla="*/ 31 w 94"/>
                <a:gd name="T115" fmla="*/ 73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94" h="124">
                  <a:moveTo>
                    <a:pt x="65" y="52"/>
                  </a:moveTo>
                  <a:lnTo>
                    <a:pt x="65" y="45"/>
                  </a:lnTo>
                  <a:lnTo>
                    <a:pt x="64" y="38"/>
                  </a:lnTo>
                  <a:lnTo>
                    <a:pt x="60" y="31"/>
                  </a:lnTo>
                  <a:lnTo>
                    <a:pt x="59" y="30"/>
                  </a:lnTo>
                  <a:lnTo>
                    <a:pt x="58" y="28"/>
                  </a:lnTo>
                  <a:lnTo>
                    <a:pt x="51" y="26"/>
                  </a:lnTo>
                  <a:lnTo>
                    <a:pt x="44" y="26"/>
                  </a:lnTo>
                  <a:lnTo>
                    <a:pt x="42" y="27"/>
                  </a:lnTo>
                  <a:lnTo>
                    <a:pt x="40" y="29"/>
                  </a:lnTo>
                  <a:lnTo>
                    <a:pt x="39" y="31"/>
                  </a:lnTo>
                  <a:lnTo>
                    <a:pt x="36" y="35"/>
                  </a:lnTo>
                  <a:lnTo>
                    <a:pt x="34" y="37"/>
                  </a:lnTo>
                  <a:lnTo>
                    <a:pt x="32" y="40"/>
                  </a:lnTo>
                  <a:lnTo>
                    <a:pt x="31" y="44"/>
                  </a:lnTo>
                  <a:lnTo>
                    <a:pt x="31" y="52"/>
                  </a:lnTo>
                  <a:lnTo>
                    <a:pt x="65" y="52"/>
                  </a:lnTo>
                  <a:close/>
                  <a:moveTo>
                    <a:pt x="31" y="73"/>
                  </a:moveTo>
                  <a:lnTo>
                    <a:pt x="32" y="81"/>
                  </a:lnTo>
                  <a:lnTo>
                    <a:pt x="34" y="88"/>
                  </a:lnTo>
                  <a:lnTo>
                    <a:pt x="36" y="93"/>
                  </a:lnTo>
                  <a:lnTo>
                    <a:pt x="39" y="96"/>
                  </a:lnTo>
                  <a:lnTo>
                    <a:pt x="41" y="98"/>
                  </a:lnTo>
                  <a:lnTo>
                    <a:pt x="44" y="101"/>
                  </a:lnTo>
                  <a:lnTo>
                    <a:pt x="51" y="101"/>
                  </a:lnTo>
                  <a:lnTo>
                    <a:pt x="54" y="100"/>
                  </a:lnTo>
                  <a:lnTo>
                    <a:pt x="56" y="98"/>
                  </a:lnTo>
                  <a:lnTo>
                    <a:pt x="60" y="95"/>
                  </a:lnTo>
                  <a:lnTo>
                    <a:pt x="60" y="94"/>
                  </a:lnTo>
                  <a:lnTo>
                    <a:pt x="61" y="93"/>
                  </a:lnTo>
                  <a:lnTo>
                    <a:pt x="63" y="88"/>
                  </a:lnTo>
                  <a:lnTo>
                    <a:pt x="65" y="86"/>
                  </a:lnTo>
                  <a:lnTo>
                    <a:pt x="94" y="86"/>
                  </a:lnTo>
                  <a:lnTo>
                    <a:pt x="88" y="103"/>
                  </a:lnTo>
                  <a:lnTo>
                    <a:pt x="77" y="115"/>
                  </a:lnTo>
                  <a:lnTo>
                    <a:pt x="68" y="120"/>
                  </a:lnTo>
                  <a:lnTo>
                    <a:pt x="59" y="123"/>
                  </a:lnTo>
                  <a:lnTo>
                    <a:pt x="48" y="124"/>
                  </a:lnTo>
                  <a:lnTo>
                    <a:pt x="34" y="122"/>
                  </a:lnTo>
                  <a:lnTo>
                    <a:pt x="21" y="116"/>
                  </a:lnTo>
                  <a:lnTo>
                    <a:pt x="11" y="107"/>
                  </a:lnTo>
                  <a:lnTo>
                    <a:pt x="4" y="94"/>
                  </a:lnTo>
                  <a:lnTo>
                    <a:pt x="1" y="79"/>
                  </a:lnTo>
                  <a:lnTo>
                    <a:pt x="0" y="64"/>
                  </a:lnTo>
                  <a:lnTo>
                    <a:pt x="1" y="46"/>
                  </a:lnTo>
                  <a:lnTo>
                    <a:pt x="4" y="30"/>
                  </a:lnTo>
                  <a:lnTo>
                    <a:pt x="11" y="17"/>
                  </a:lnTo>
                  <a:lnTo>
                    <a:pt x="21" y="8"/>
                  </a:lnTo>
                  <a:lnTo>
                    <a:pt x="34" y="2"/>
                  </a:lnTo>
                  <a:lnTo>
                    <a:pt x="48" y="0"/>
                  </a:lnTo>
                  <a:lnTo>
                    <a:pt x="61" y="2"/>
                  </a:lnTo>
                  <a:lnTo>
                    <a:pt x="73" y="8"/>
                  </a:lnTo>
                  <a:lnTo>
                    <a:pt x="82" y="17"/>
                  </a:lnTo>
                  <a:lnTo>
                    <a:pt x="89" y="30"/>
                  </a:lnTo>
                  <a:lnTo>
                    <a:pt x="93" y="46"/>
                  </a:lnTo>
                  <a:lnTo>
                    <a:pt x="94" y="66"/>
                  </a:lnTo>
                  <a:lnTo>
                    <a:pt x="94" y="73"/>
                  </a:lnTo>
                  <a:lnTo>
                    <a:pt x="31" y="7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40" name="Freeform 40"/>
            <p:cNvSpPr>
              <a:spLocks noEditPoints="1"/>
            </p:cNvSpPr>
            <p:nvPr/>
          </p:nvSpPr>
          <p:spPr bwMode="auto">
            <a:xfrm>
              <a:off x="1366" y="3961"/>
              <a:ext cx="7" cy="34"/>
            </a:xfrm>
            <a:custGeom>
              <a:avLst/>
              <a:gdLst>
                <a:gd name="T0" fmla="*/ 0 w 37"/>
                <a:gd name="T1" fmla="*/ 20 h 170"/>
                <a:gd name="T2" fmla="*/ 0 w 37"/>
                <a:gd name="T3" fmla="*/ 17 h 170"/>
                <a:gd name="T4" fmla="*/ 1 w 37"/>
                <a:gd name="T5" fmla="*/ 14 h 170"/>
                <a:gd name="T6" fmla="*/ 3 w 37"/>
                <a:gd name="T7" fmla="*/ 9 h 170"/>
                <a:gd name="T8" fmla="*/ 5 w 37"/>
                <a:gd name="T9" fmla="*/ 6 h 170"/>
                <a:gd name="T10" fmla="*/ 8 w 37"/>
                <a:gd name="T11" fmla="*/ 4 h 170"/>
                <a:gd name="T12" fmla="*/ 11 w 37"/>
                <a:gd name="T13" fmla="*/ 2 h 170"/>
                <a:gd name="T14" fmla="*/ 20 w 37"/>
                <a:gd name="T15" fmla="*/ 0 h 170"/>
                <a:gd name="T16" fmla="*/ 23 w 37"/>
                <a:gd name="T17" fmla="*/ 0 h 170"/>
                <a:gd name="T18" fmla="*/ 28 w 37"/>
                <a:gd name="T19" fmla="*/ 2 h 170"/>
                <a:gd name="T20" fmla="*/ 31 w 37"/>
                <a:gd name="T21" fmla="*/ 5 h 170"/>
                <a:gd name="T22" fmla="*/ 34 w 37"/>
                <a:gd name="T23" fmla="*/ 6 h 170"/>
                <a:gd name="T24" fmla="*/ 36 w 37"/>
                <a:gd name="T25" fmla="*/ 9 h 170"/>
                <a:gd name="T26" fmla="*/ 37 w 37"/>
                <a:gd name="T27" fmla="*/ 14 h 170"/>
                <a:gd name="T28" fmla="*/ 37 w 37"/>
                <a:gd name="T29" fmla="*/ 28 h 170"/>
                <a:gd name="T30" fmla="*/ 34 w 37"/>
                <a:gd name="T31" fmla="*/ 35 h 170"/>
                <a:gd name="T32" fmla="*/ 28 w 37"/>
                <a:gd name="T33" fmla="*/ 37 h 170"/>
                <a:gd name="T34" fmla="*/ 26 w 37"/>
                <a:gd name="T35" fmla="*/ 38 h 170"/>
                <a:gd name="T36" fmla="*/ 13 w 37"/>
                <a:gd name="T37" fmla="*/ 38 h 170"/>
                <a:gd name="T38" fmla="*/ 10 w 37"/>
                <a:gd name="T39" fmla="*/ 37 h 170"/>
                <a:gd name="T40" fmla="*/ 5 w 37"/>
                <a:gd name="T41" fmla="*/ 35 h 170"/>
                <a:gd name="T42" fmla="*/ 1 w 37"/>
                <a:gd name="T43" fmla="*/ 28 h 170"/>
                <a:gd name="T44" fmla="*/ 0 w 37"/>
                <a:gd name="T45" fmla="*/ 24 h 170"/>
                <a:gd name="T46" fmla="*/ 0 w 37"/>
                <a:gd name="T47" fmla="*/ 20 h 170"/>
                <a:gd name="T48" fmla="*/ 2 w 37"/>
                <a:gd name="T49" fmla="*/ 170 h 170"/>
                <a:gd name="T50" fmla="*/ 2 w 37"/>
                <a:gd name="T51" fmla="*/ 53 h 170"/>
                <a:gd name="T52" fmla="*/ 37 w 37"/>
                <a:gd name="T53" fmla="*/ 53 h 170"/>
                <a:gd name="T54" fmla="*/ 37 w 37"/>
                <a:gd name="T55" fmla="*/ 170 h 170"/>
                <a:gd name="T56" fmla="*/ 2 w 37"/>
                <a:gd name="T57" fmla="*/ 17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7" h="170">
                  <a:moveTo>
                    <a:pt x="0" y="20"/>
                  </a:moveTo>
                  <a:lnTo>
                    <a:pt x="0" y="17"/>
                  </a:lnTo>
                  <a:lnTo>
                    <a:pt x="1" y="14"/>
                  </a:lnTo>
                  <a:lnTo>
                    <a:pt x="3" y="9"/>
                  </a:lnTo>
                  <a:lnTo>
                    <a:pt x="5" y="6"/>
                  </a:lnTo>
                  <a:lnTo>
                    <a:pt x="8" y="4"/>
                  </a:lnTo>
                  <a:lnTo>
                    <a:pt x="11" y="2"/>
                  </a:lnTo>
                  <a:lnTo>
                    <a:pt x="20" y="0"/>
                  </a:lnTo>
                  <a:lnTo>
                    <a:pt x="23" y="0"/>
                  </a:lnTo>
                  <a:lnTo>
                    <a:pt x="28" y="2"/>
                  </a:lnTo>
                  <a:lnTo>
                    <a:pt x="31" y="5"/>
                  </a:lnTo>
                  <a:lnTo>
                    <a:pt x="34" y="6"/>
                  </a:lnTo>
                  <a:lnTo>
                    <a:pt x="36" y="9"/>
                  </a:lnTo>
                  <a:lnTo>
                    <a:pt x="37" y="14"/>
                  </a:lnTo>
                  <a:lnTo>
                    <a:pt x="37" y="28"/>
                  </a:lnTo>
                  <a:lnTo>
                    <a:pt x="34" y="35"/>
                  </a:lnTo>
                  <a:lnTo>
                    <a:pt x="28" y="37"/>
                  </a:lnTo>
                  <a:lnTo>
                    <a:pt x="26" y="38"/>
                  </a:lnTo>
                  <a:lnTo>
                    <a:pt x="13" y="38"/>
                  </a:lnTo>
                  <a:lnTo>
                    <a:pt x="10" y="37"/>
                  </a:lnTo>
                  <a:lnTo>
                    <a:pt x="5" y="35"/>
                  </a:lnTo>
                  <a:lnTo>
                    <a:pt x="1" y="28"/>
                  </a:lnTo>
                  <a:lnTo>
                    <a:pt x="0" y="24"/>
                  </a:lnTo>
                  <a:lnTo>
                    <a:pt x="0" y="20"/>
                  </a:lnTo>
                  <a:close/>
                  <a:moveTo>
                    <a:pt x="2" y="170"/>
                  </a:moveTo>
                  <a:lnTo>
                    <a:pt x="2" y="53"/>
                  </a:lnTo>
                  <a:lnTo>
                    <a:pt x="37" y="53"/>
                  </a:lnTo>
                  <a:lnTo>
                    <a:pt x="37" y="170"/>
                  </a:lnTo>
                  <a:lnTo>
                    <a:pt x="2" y="17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41" name="Freeform 41"/>
            <p:cNvSpPr>
              <a:spLocks/>
            </p:cNvSpPr>
            <p:nvPr/>
          </p:nvSpPr>
          <p:spPr bwMode="auto">
            <a:xfrm>
              <a:off x="1378" y="3971"/>
              <a:ext cx="11" cy="24"/>
            </a:xfrm>
            <a:custGeom>
              <a:avLst/>
              <a:gdLst>
                <a:gd name="T0" fmla="*/ 0 w 58"/>
                <a:gd name="T1" fmla="*/ 121 h 121"/>
                <a:gd name="T2" fmla="*/ 0 w 58"/>
                <a:gd name="T3" fmla="*/ 4 h 121"/>
                <a:gd name="T4" fmla="*/ 31 w 58"/>
                <a:gd name="T5" fmla="*/ 4 h 121"/>
                <a:gd name="T6" fmla="*/ 31 w 58"/>
                <a:gd name="T7" fmla="*/ 24 h 121"/>
                <a:gd name="T8" fmla="*/ 36 w 58"/>
                <a:gd name="T9" fmla="*/ 15 h 121"/>
                <a:gd name="T10" fmla="*/ 44 w 58"/>
                <a:gd name="T11" fmla="*/ 6 h 121"/>
                <a:gd name="T12" fmla="*/ 46 w 58"/>
                <a:gd name="T13" fmla="*/ 4 h 121"/>
                <a:gd name="T14" fmla="*/ 49 w 58"/>
                <a:gd name="T15" fmla="*/ 2 h 121"/>
                <a:gd name="T16" fmla="*/ 58 w 58"/>
                <a:gd name="T17" fmla="*/ 0 h 121"/>
                <a:gd name="T18" fmla="*/ 58 w 58"/>
                <a:gd name="T19" fmla="*/ 31 h 121"/>
                <a:gd name="T20" fmla="*/ 55 w 58"/>
                <a:gd name="T21" fmla="*/ 31 h 121"/>
                <a:gd name="T22" fmla="*/ 47 w 58"/>
                <a:gd name="T23" fmla="*/ 33 h 121"/>
                <a:gd name="T24" fmla="*/ 41 w 58"/>
                <a:gd name="T25" fmla="*/ 35 h 121"/>
                <a:gd name="T26" fmla="*/ 37 w 58"/>
                <a:gd name="T27" fmla="*/ 38 h 121"/>
                <a:gd name="T28" fmla="*/ 36 w 58"/>
                <a:gd name="T29" fmla="*/ 45 h 121"/>
                <a:gd name="T30" fmla="*/ 35 w 58"/>
                <a:gd name="T31" fmla="*/ 54 h 121"/>
                <a:gd name="T32" fmla="*/ 35 w 58"/>
                <a:gd name="T33" fmla="*/ 121 h 121"/>
                <a:gd name="T34" fmla="*/ 0 w 58"/>
                <a:gd name="T35" fmla="*/ 12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121">
                  <a:moveTo>
                    <a:pt x="0" y="121"/>
                  </a:moveTo>
                  <a:lnTo>
                    <a:pt x="0" y="4"/>
                  </a:lnTo>
                  <a:lnTo>
                    <a:pt x="31" y="4"/>
                  </a:lnTo>
                  <a:lnTo>
                    <a:pt x="31" y="24"/>
                  </a:lnTo>
                  <a:lnTo>
                    <a:pt x="36" y="15"/>
                  </a:lnTo>
                  <a:lnTo>
                    <a:pt x="44" y="6"/>
                  </a:lnTo>
                  <a:lnTo>
                    <a:pt x="46" y="4"/>
                  </a:lnTo>
                  <a:lnTo>
                    <a:pt x="49" y="2"/>
                  </a:lnTo>
                  <a:lnTo>
                    <a:pt x="58" y="0"/>
                  </a:lnTo>
                  <a:lnTo>
                    <a:pt x="58" y="31"/>
                  </a:lnTo>
                  <a:lnTo>
                    <a:pt x="55" y="31"/>
                  </a:lnTo>
                  <a:lnTo>
                    <a:pt x="47" y="33"/>
                  </a:lnTo>
                  <a:lnTo>
                    <a:pt x="41" y="35"/>
                  </a:lnTo>
                  <a:lnTo>
                    <a:pt x="37" y="38"/>
                  </a:lnTo>
                  <a:lnTo>
                    <a:pt x="36" y="45"/>
                  </a:lnTo>
                  <a:lnTo>
                    <a:pt x="35" y="54"/>
                  </a:lnTo>
                  <a:lnTo>
                    <a:pt x="35" y="121"/>
                  </a:lnTo>
                  <a:lnTo>
                    <a:pt x="0" y="12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42" name="Freeform 42"/>
            <p:cNvSpPr>
              <a:spLocks noEditPoints="1"/>
            </p:cNvSpPr>
            <p:nvPr/>
          </p:nvSpPr>
          <p:spPr bwMode="auto">
            <a:xfrm>
              <a:off x="1391" y="3971"/>
              <a:ext cx="20" cy="25"/>
            </a:xfrm>
            <a:custGeom>
              <a:avLst/>
              <a:gdLst>
                <a:gd name="T0" fmla="*/ 49 w 98"/>
                <a:gd name="T1" fmla="*/ 95 h 124"/>
                <a:gd name="T2" fmla="*/ 52 w 98"/>
                <a:gd name="T3" fmla="*/ 95 h 124"/>
                <a:gd name="T4" fmla="*/ 56 w 98"/>
                <a:gd name="T5" fmla="*/ 94 h 124"/>
                <a:gd name="T6" fmla="*/ 59 w 98"/>
                <a:gd name="T7" fmla="*/ 92 h 124"/>
                <a:gd name="T8" fmla="*/ 61 w 98"/>
                <a:gd name="T9" fmla="*/ 89 h 124"/>
                <a:gd name="T10" fmla="*/ 64 w 98"/>
                <a:gd name="T11" fmla="*/ 86 h 124"/>
                <a:gd name="T12" fmla="*/ 67 w 98"/>
                <a:gd name="T13" fmla="*/ 76 h 124"/>
                <a:gd name="T14" fmla="*/ 67 w 98"/>
                <a:gd name="T15" fmla="*/ 48 h 124"/>
                <a:gd name="T16" fmla="*/ 64 w 98"/>
                <a:gd name="T17" fmla="*/ 38 h 124"/>
                <a:gd name="T18" fmla="*/ 61 w 98"/>
                <a:gd name="T19" fmla="*/ 35 h 124"/>
                <a:gd name="T20" fmla="*/ 59 w 98"/>
                <a:gd name="T21" fmla="*/ 33 h 124"/>
                <a:gd name="T22" fmla="*/ 56 w 98"/>
                <a:gd name="T23" fmla="*/ 30 h 124"/>
                <a:gd name="T24" fmla="*/ 52 w 98"/>
                <a:gd name="T25" fmla="*/ 29 h 124"/>
                <a:gd name="T26" fmla="*/ 46 w 98"/>
                <a:gd name="T27" fmla="*/ 29 h 124"/>
                <a:gd name="T28" fmla="*/ 42 w 98"/>
                <a:gd name="T29" fmla="*/ 30 h 124"/>
                <a:gd name="T30" fmla="*/ 39 w 98"/>
                <a:gd name="T31" fmla="*/ 33 h 124"/>
                <a:gd name="T32" fmla="*/ 37 w 98"/>
                <a:gd name="T33" fmla="*/ 35 h 124"/>
                <a:gd name="T34" fmla="*/ 34 w 98"/>
                <a:gd name="T35" fmla="*/ 38 h 124"/>
                <a:gd name="T36" fmla="*/ 32 w 98"/>
                <a:gd name="T37" fmla="*/ 48 h 124"/>
                <a:gd name="T38" fmla="*/ 32 w 98"/>
                <a:gd name="T39" fmla="*/ 76 h 124"/>
                <a:gd name="T40" fmla="*/ 34 w 98"/>
                <a:gd name="T41" fmla="*/ 86 h 124"/>
                <a:gd name="T42" fmla="*/ 37 w 98"/>
                <a:gd name="T43" fmla="*/ 89 h 124"/>
                <a:gd name="T44" fmla="*/ 39 w 98"/>
                <a:gd name="T45" fmla="*/ 92 h 124"/>
                <a:gd name="T46" fmla="*/ 42 w 98"/>
                <a:gd name="T47" fmla="*/ 94 h 124"/>
                <a:gd name="T48" fmla="*/ 46 w 98"/>
                <a:gd name="T49" fmla="*/ 95 h 124"/>
                <a:gd name="T50" fmla="*/ 49 w 98"/>
                <a:gd name="T51" fmla="*/ 95 h 124"/>
                <a:gd name="T52" fmla="*/ 98 w 98"/>
                <a:gd name="T53" fmla="*/ 64 h 124"/>
                <a:gd name="T54" fmla="*/ 97 w 98"/>
                <a:gd name="T55" fmla="*/ 79 h 124"/>
                <a:gd name="T56" fmla="*/ 93 w 98"/>
                <a:gd name="T57" fmla="*/ 94 h 124"/>
                <a:gd name="T58" fmla="*/ 84 w 98"/>
                <a:gd name="T59" fmla="*/ 107 h 124"/>
                <a:gd name="T60" fmla="*/ 74 w 98"/>
                <a:gd name="T61" fmla="*/ 116 h 124"/>
                <a:gd name="T62" fmla="*/ 62 w 98"/>
                <a:gd name="T63" fmla="*/ 122 h 124"/>
                <a:gd name="T64" fmla="*/ 49 w 98"/>
                <a:gd name="T65" fmla="*/ 124 h 124"/>
                <a:gd name="T66" fmla="*/ 36 w 98"/>
                <a:gd name="T67" fmla="*/ 122 h 124"/>
                <a:gd name="T68" fmla="*/ 23 w 98"/>
                <a:gd name="T69" fmla="*/ 116 h 124"/>
                <a:gd name="T70" fmla="*/ 12 w 98"/>
                <a:gd name="T71" fmla="*/ 107 h 124"/>
                <a:gd name="T72" fmla="*/ 5 w 98"/>
                <a:gd name="T73" fmla="*/ 94 h 124"/>
                <a:gd name="T74" fmla="*/ 1 w 98"/>
                <a:gd name="T75" fmla="*/ 79 h 124"/>
                <a:gd name="T76" fmla="*/ 0 w 98"/>
                <a:gd name="T77" fmla="*/ 64 h 124"/>
                <a:gd name="T78" fmla="*/ 1 w 98"/>
                <a:gd name="T79" fmla="*/ 46 h 124"/>
                <a:gd name="T80" fmla="*/ 5 w 98"/>
                <a:gd name="T81" fmla="*/ 30 h 124"/>
                <a:gd name="T82" fmla="*/ 12 w 98"/>
                <a:gd name="T83" fmla="*/ 17 h 124"/>
                <a:gd name="T84" fmla="*/ 23 w 98"/>
                <a:gd name="T85" fmla="*/ 8 h 124"/>
                <a:gd name="T86" fmla="*/ 36 w 98"/>
                <a:gd name="T87" fmla="*/ 2 h 124"/>
                <a:gd name="T88" fmla="*/ 49 w 98"/>
                <a:gd name="T89" fmla="*/ 0 h 124"/>
                <a:gd name="T90" fmla="*/ 62 w 98"/>
                <a:gd name="T91" fmla="*/ 2 h 124"/>
                <a:gd name="T92" fmla="*/ 75 w 98"/>
                <a:gd name="T93" fmla="*/ 8 h 124"/>
                <a:gd name="T94" fmla="*/ 87 w 98"/>
                <a:gd name="T95" fmla="*/ 17 h 124"/>
                <a:gd name="T96" fmla="*/ 94 w 98"/>
                <a:gd name="T97" fmla="*/ 30 h 124"/>
                <a:gd name="T98" fmla="*/ 97 w 98"/>
                <a:gd name="T99" fmla="*/ 46 h 124"/>
                <a:gd name="T100" fmla="*/ 98 w 98"/>
                <a:gd name="T101" fmla="*/ 6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8" h="124">
                  <a:moveTo>
                    <a:pt x="49" y="95"/>
                  </a:moveTo>
                  <a:lnTo>
                    <a:pt x="52" y="95"/>
                  </a:lnTo>
                  <a:lnTo>
                    <a:pt x="56" y="94"/>
                  </a:lnTo>
                  <a:lnTo>
                    <a:pt x="59" y="92"/>
                  </a:lnTo>
                  <a:lnTo>
                    <a:pt x="61" y="89"/>
                  </a:lnTo>
                  <a:lnTo>
                    <a:pt x="64" y="86"/>
                  </a:lnTo>
                  <a:lnTo>
                    <a:pt x="67" y="76"/>
                  </a:lnTo>
                  <a:lnTo>
                    <a:pt x="67" y="48"/>
                  </a:lnTo>
                  <a:lnTo>
                    <a:pt x="64" y="38"/>
                  </a:lnTo>
                  <a:lnTo>
                    <a:pt x="61" y="35"/>
                  </a:lnTo>
                  <a:lnTo>
                    <a:pt x="59" y="33"/>
                  </a:lnTo>
                  <a:lnTo>
                    <a:pt x="56" y="30"/>
                  </a:lnTo>
                  <a:lnTo>
                    <a:pt x="52" y="29"/>
                  </a:lnTo>
                  <a:lnTo>
                    <a:pt x="46" y="29"/>
                  </a:lnTo>
                  <a:lnTo>
                    <a:pt x="42" y="30"/>
                  </a:lnTo>
                  <a:lnTo>
                    <a:pt x="39" y="33"/>
                  </a:lnTo>
                  <a:lnTo>
                    <a:pt x="37" y="35"/>
                  </a:lnTo>
                  <a:lnTo>
                    <a:pt x="34" y="38"/>
                  </a:lnTo>
                  <a:lnTo>
                    <a:pt x="32" y="48"/>
                  </a:lnTo>
                  <a:lnTo>
                    <a:pt x="32" y="76"/>
                  </a:lnTo>
                  <a:lnTo>
                    <a:pt x="34" y="86"/>
                  </a:lnTo>
                  <a:lnTo>
                    <a:pt x="37" y="89"/>
                  </a:lnTo>
                  <a:lnTo>
                    <a:pt x="39" y="92"/>
                  </a:lnTo>
                  <a:lnTo>
                    <a:pt x="42" y="94"/>
                  </a:lnTo>
                  <a:lnTo>
                    <a:pt x="46" y="95"/>
                  </a:lnTo>
                  <a:lnTo>
                    <a:pt x="49" y="95"/>
                  </a:lnTo>
                  <a:close/>
                  <a:moveTo>
                    <a:pt x="98" y="64"/>
                  </a:moveTo>
                  <a:lnTo>
                    <a:pt x="97" y="79"/>
                  </a:lnTo>
                  <a:lnTo>
                    <a:pt x="93" y="94"/>
                  </a:lnTo>
                  <a:lnTo>
                    <a:pt x="84" y="107"/>
                  </a:lnTo>
                  <a:lnTo>
                    <a:pt x="74" y="116"/>
                  </a:lnTo>
                  <a:lnTo>
                    <a:pt x="62" y="122"/>
                  </a:lnTo>
                  <a:lnTo>
                    <a:pt x="49" y="124"/>
                  </a:lnTo>
                  <a:lnTo>
                    <a:pt x="36" y="122"/>
                  </a:lnTo>
                  <a:lnTo>
                    <a:pt x="23" y="116"/>
                  </a:lnTo>
                  <a:lnTo>
                    <a:pt x="12" y="107"/>
                  </a:lnTo>
                  <a:lnTo>
                    <a:pt x="5" y="94"/>
                  </a:lnTo>
                  <a:lnTo>
                    <a:pt x="1" y="79"/>
                  </a:lnTo>
                  <a:lnTo>
                    <a:pt x="0" y="64"/>
                  </a:lnTo>
                  <a:lnTo>
                    <a:pt x="1" y="46"/>
                  </a:lnTo>
                  <a:lnTo>
                    <a:pt x="5" y="30"/>
                  </a:lnTo>
                  <a:lnTo>
                    <a:pt x="12" y="17"/>
                  </a:lnTo>
                  <a:lnTo>
                    <a:pt x="23" y="8"/>
                  </a:lnTo>
                  <a:lnTo>
                    <a:pt x="36" y="2"/>
                  </a:lnTo>
                  <a:lnTo>
                    <a:pt x="49" y="0"/>
                  </a:lnTo>
                  <a:lnTo>
                    <a:pt x="62" y="2"/>
                  </a:lnTo>
                  <a:lnTo>
                    <a:pt x="75" y="8"/>
                  </a:lnTo>
                  <a:lnTo>
                    <a:pt x="87" y="17"/>
                  </a:lnTo>
                  <a:lnTo>
                    <a:pt x="94" y="30"/>
                  </a:lnTo>
                  <a:lnTo>
                    <a:pt x="97" y="46"/>
                  </a:lnTo>
                  <a:lnTo>
                    <a:pt x="98" y="6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43" name="Freeform 43"/>
            <p:cNvSpPr>
              <a:spLocks/>
            </p:cNvSpPr>
            <p:nvPr/>
          </p:nvSpPr>
          <p:spPr bwMode="auto">
            <a:xfrm>
              <a:off x="1412" y="3988"/>
              <a:ext cx="11" cy="14"/>
            </a:xfrm>
            <a:custGeom>
              <a:avLst/>
              <a:gdLst>
                <a:gd name="T0" fmla="*/ 0 w 54"/>
                <a:gd name="T1" fmla="*/ 71 h 71"/>
                <a:gd name="T2" fmla="*/ 20 w 54"/>
                <a:gd name="T3" fmla="*/ 0 h 71"/>
                <a:gd name="T4" fmla="*/ 54 w 54"/>
                <a:gd name="T5" fmla="*/ 0 h 71"/>
                <a:gd name="T6" fmla="*/ 26 w 54"/>
                <a:gd name="T7" fmla="*/ 71 h 71"/>
                <a:gd name="T8" fmla="*/ 0 w 54"/>
                <a:gd name="T9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71">
                  <a:moveTo>
                    <a:pt x="0" y="71"/>
                  </a:moveTo>
                  <a:lnTo>
                    <a:pt x="20" y="0"/>
                  </a:lnTo>
                  <a:lnTo>
                    <a:pt x="54" y="0"/>
                  </a:lnTo>
                  <a:lnTo>
                    <a:pt x="26" y="71"/>
                  </a:lnTo>
                  <a:lnTo>
                    <a:pt x="0" y="7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44" name="Freeform 44"/>
            <p:cNvSpPr>
              <a:spLocks/>
            </p:cNvSpPr>
            <p:nvPr/>
          </p:nvSpPr>
          <p:spPr bwMode="auto">
            <a:xfrm>
              <a:off x="1435" y="3959"/>
              <a:ext cx="16" cy="37"/>
            </a:xfrm>
            <a:custGeom>
              <a:avLst/>
              <a:gdLst>
                <a:gd name="T0" fmla="*/ 2 w 82"/>
                <a:gd name="T1" fmla="*/ 136 h 182"/>
                <a:gd name="T2" fmla="*/ 11 w 82"/>
                <a:gd name="T3" fmla="*/ 144 h 182"/>
                <a:gd name="T4" fmla="*/ 20 w 82"/>
                <a:gd name="T5" fmla="*/ 146 h 182"/>
                <a:gd name="T6" fmla="*/ 35 w 82"/>
                <a:gd name="T7" fmla="*/ 147 h 182"/>
                <a:gd name="T8" fmla="*/ 44 w 82"/>
                <a:gd name="T9" fmla="*/ 142 h 182"/>
                <a:gd name="T10" fmla="*/ 48 w 82"/>
                <a:gd name="T11" fmla="*/ 135 h 182"/>
                <a:gd name="T12" fmla="*/ 45 w 82"/>
                <a:gd name="T13" fmla="*/ 124 h 182"/>
                <a:gd name="T14" fmla="*/ 34 w 82"/>
                <a:gd name="T15" fmla="*/ 110 h 182"/>
                <a:gd name="T16" fmla="*/ 31 w 82"/>
                <a:gd name="T17" fmla="*/ 106 h 182"/>
                <a:gd name="T18" fmla="*/ 28 w 82"/>
                <a:gd name="T19" fmla="*/ 104 h 182"/>
                <a:gd name="T20" fmla="*/ 10 w 82"/>
                <a:gd name="T21" fmla="*/ 87 h 182"/>
                <a:gd name="T22" fmla="*/ 1 w 82"/>
                <a:gd name="T23" fmla="*/ 66 h 182"/>
                <a:gd name="T24" fmla="*/ 1 w 82"/>
                <a:gd name="T25" fmla="*/ 38 h 182"/>
                <a:gd name="T26" fmla="*/ 11 w 82"/>
                <a:gd name="T27" fmla="*/ 15 h 182"/>
                <a:gd name="T28" fmla="*/ 32 w 82"/>
                <a:gd name="T29" fmla="*/ 2 h 182"/>
                <a:gd name="T30" fmla="*/ 53 w 82"/>
                <a:gd name="T31" fmla="*/ 0 h 182"/>
                <a:gd name="T32" fmla="*/ 60 w 82"/>
                <a:gd name="T33" fmla="*/ 4 h 182"/>
                <a:gd name="T34" fmla="*/ 77 w 82"/>
                <a:gd name="T35" fmla="*/ 9 h 182"/>
                <a:gd name="T36" fmla="*/ 71 w 82"/>
                <a:gd name="T37" fmla="*/ 38 h 182"/>
                <a:gd name="T38" fmla="*/ 63 w 82"/>
                <a:gd name="T39" fmla="*/ 36 h 182"/>
                <a:gd name="T40" fmla="*/ 55 w 82"/>
                <a:gd name="T41" fmla="*/ 33 h 182"/>
                <a:gd name="T42" fmla="*/ 45 w 82"/>
                <a:gd name="T43" fmla="*/ 34 h 182"/>
                <a:gd name="T44" fmla="*/ 35 w 82"/>
                <a:gd name="T45" fmla="*/ 43 h 182"/>
                <a:gd name="T46" fmla="*/ 34 w 82"/>
                <a:gd name="T47" fmla="*/ 53 h 182"/>
                <a:gd name="T48" fmla="*/ 40 w 82"/>
                <a:gd name="T49" fmla="*/ 64 h 182"/>
                <a:gd name="T50" fmla="*/ 47 w 82"/>
                <a:gd name="T51" fmla="*/ 74 h 182"/>
                <a:gd name="T52" fmla="*/ 67 w 82"/>
                <a:gd name="T53" fmla="*/ 89 h 182"/>
                <a:gd name="T54" fmla="*/ 77 w 82"/>
                <a:gd name="T55" fmla="*/ 104 h 182"/>
                <a:gd name="T56" fmla="*/ 82 w 82"/>
                <a:gd name="T57" fmla="*/ 131 h 182"/>
                <a:gd name="T58" fmla="*/ 78 w 82"/>
                <a:gd name="T59" fmla="*/ 158 h 182"/>
                <a:gd name="T60" fmla="*/ 59 w 82"/>
                <a:gd name="T61" fmla="*/ 175 h 182"/>
                <a:gd name="T62" fmla="*/ 34 w 82"/>
                <a:gd name="T63" fmla="*/ 182 h 182"/>
                <a:gd name="T64" fmla="*/ 16 w 82"/>
                <a:gd name="T65" fmla="*/ 179 h 182"/>
                <a:gd name="T66" fmla="*/ 9 w 82"/>
                <a:gd name="T67" fmla="*/ 178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2" h="182">
                  <a:moveTo>
                    <a:pt x="2" y="173"/>
                  </a:moveTo>
                  <a:lnTo>
                    <a:pt x="2" y="136"/>
                  </a:lnTo>
                  <a:lnTo>
                    <a:pt x="7" y="142"/>
                  </a:lnTo>
                  <a:lnTo>
                    <a:pt x="11" y="144"/>
                  </a:lnTo>
                  <a:lnTo>
                    <a:pt x="13" y="144"/>
                  </a:lnTo>
                  <a:lnTo>
                    <a:pt x="20" y="146"/>
                  </a:lnTo>
                  <a:lnTo>
                    <a:pt x="22" y="147"/>
                  </a:lnTo>
                  <a:lnTo>
                    <a:pt x="35" y="147"/>
                  </a:lnTo>
                  <a:lnTo>
                    <a:pt x="42" y="144"/>
                  </a:lnTo>
                  <a:lnTo>
                    <a:pt x="44" y="142"/>
                  </a:lnTo>
                  <a:lnTo>
                    <a:pt x="47" y="139"/>
                  </a:lnTo>
                  <a:lnTo>
                    <a:pt x="48" y="135"/>
                  </a:lnTo>
                  <a:lnTo>
                    <a:pt x="48" y="131"/>
                  </a:lnTo>
                  <a:lnTo>
                    <a:pt x="45" y="124"/>
                  </a:lnTo>
                  <a:lnTo>
                    <a:pt x="41" y="116"/>
                  </a:lnTo>
                  <a:lnTo>
                    <a:pt x="34" y="110"/>
                  </a:lnTo>
                  <a:lnTo>
                    <a:pt x="32" y="108"/>
                  </a:lnTo>
                  <a:lnTo>
                    <a:pt x="31" y="106"/>
                  </a:lnTo>
                  <a:lnTo>
                    <a:pt x="29" y="105"/>
                  </a:lnTo>
                  <a:lnTo>
                    <a:pt x="28" y="104"/>
                  </a:lnTo>
                  <a:lnTo>
                    <a:pt x="18" y="96"/>
                  </a:lnTo>
                  <a:lnTo>
                    <a:pt x="10" y="87"/>
                  </a:lnTo>
                  <a:lnTo>
                    <a:pt x="5" y="78"/>
                  </a:lnTo>
                  <a:lnTo>
                    <a:pt x="1" y="66"/>
                  </a:lnTo>
                  <a:lnTo>
                    <a:pt x="0" y="53"/>
                  </a:lnTo>
                  <a:lnTo>
                    <a:pt x="1" y="38"/>
                  </a:lnTo>
                  <a:lnTo>
                    <a:pt x="4" y="25"/>
                  </a:lnTo>
                  <a:lnTo>
                    <a:pt x="11" y="15"/>
                  </a:lnTo>
                  <a:lnTo>
                    <a:pt x="21" y="7"/>
                  </a:lnTo>
                  <a:lnTo>
                    <a:pt x="32" y="2"/>
                  </a:lnTo>
                  <a:lnTo>
                    <a:pt x="45" y="0"/>
                  </a:lnTo>
                  <a:lnTo>
                    <a:pt x="53" y="0"/>
                  </a:lnTo>
                  <a:lnTo>
                    <a:pt x="57" y="1"/>
                  </a:lnTo>
                  <a:lnTo>
                    <a:pt x="60" y="4"/>
                  </a:lnTo>
                  <a:lnTo>
                    <a:pt x="71" y="6"/>
                  </a:lnTo>
                  <a:lnTo>
                    <a:pt x="77" y="9"/>
                  </a:lnTo>
                  <a:lnTo>
                    <a:pt x="77" y="40"/>
                  </a:lnTo>
                  <a:lnTo>
                    <a:pt x="71" y="38"/>
                  </a:lnTo>
                  <a:lnTo>
                    <a:pt x="68" y="37"/>
                  </a:lnTo>
                  <a:lnTo>
                    <a:pt x="63" y="36"/>
                  </a:lnTo>
                  <a:lnTo>
                    <a:pt x="60" y="35"/>
                  </a:lnTo>
                  <a:lnTo>
                    <a:pt x="55" y="33"/>
                  </a:lnTo>
                  <a:lnTo>
                    <a:pt x="48" y="33"/>
                  </a:lnTo>
                  <a:lnTo>
                    <a:pt x="45" y="34"/>
                  </a:lnTo>
                  <a:lnTo>
                    <a:pt x="42" y="36"/>
                  </a:lnTo>
                  <a:lnTo>
                    <a:pt x="35" y="43"/>
                  </a:lnTo>
                  <a:lnTo>
                    <a:pt x="34" y="46"/>
                  </a:lnTo>
                  <a:lnTo>
                    <a:pt x="34" y="53"/>
                  </a:lnTo>
                  <a:lnTo>
                    <a:pt x="35" y="57"/>
                  </a:lnTo>
                  <a:lnTo>
                    <a:pt x="40" y="64"/>
                  </a:lnTo>
                  <a:lnTo>
                    <a:pt x="42" y="68"/>
                  </a:lnTo>
                  <a:lnTo>
                    <a:pt x="47" y="74"/>
                  </a:lnTo>
                  <a:lnTo>
                    <a:pt x="54" y="82"/>
                  </a:lnTo>
                  <a:lnTo>
                    <a:pt x="67" y="89"/>
                  </a:lnTo>
                  <a:lnTo>
                    <a:pt x="73" y="97"/>
                  </a:lnTo>
                  <a:lnTo>
                    <a:pt x="77" y="104"/>
                  </a:lnTo>
                  <a:lnTo>
                    <a:pt x="81" y="117"/>
                  </a:lnTo>
                  <a:lnTo>
                    <a:pt x="82" y="131"/>
                  </a:lnTo>
                  <a:lnTo>
                    <a:pt x="81" y="145"/>
                  </a:lnTo>
                  <a:lnTo>
                    <a:pt x="78" y="158"/>
                  </a:lnTo>
                  <a:lnTo>
                    <a:pt x="69" y="168"/>
                  </a:lnTo>
                  <a:lnTo>
                    <a:pt x="59" y="175"/>
                  </a:lnTo>
                  <a:lnTo>
                    <a:pt x="48" y="180"/>
                  </a:lnTo>
                  <a:lnTo>
                    <a:pt x="34" y="182"/>
                  </a:lnTo>
                  <a:lnTo>
                    <a:pt x="24" y="182"/>
                  </a:lnTo>
                  <a:lnTo>
                    <a:pt x="16" y="179"/>
                  </a:lnTo>
                  <a:lnTo>
                    <a:pt x="12" y="179"/>
                  </a:lnTo>
                  <a:lnTo>
                    <a:pt x="9" y="178"/>
                  </a:lnTo>
                  <a:lnTo>
                    <a:pt x="2" y="17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45" name="Freeform 45"/>
            <p:cNvSpPr>
              <a:spLocks noEditPoints="1"/>
            </p:cNvSpPr>
            <p:nvPr/>
          </p:nvSpPr>
          <p:spPr bwMode="auto">
            <a:xfrm>
              <a:off x="1453" y="3960"/>
              <a:ext cx="23" cy="35"/>
            </a:xfrm>
            <a:custGeom>
              <a:avLst/>
              <a:gdLst>
                <a:gd name="T0" fmla="*/ 46 w 115"/>
                <a:gd name="T1" fmla="*/ 118 h 175"/>
                <a:gd name="T2" fmla="*/ 69 w 115"/>
                <a:gd name="T3" fmla="*/ 118 h 175"/>
                <a:gd name="T4" fmla="*/ 62 w 115"/>
                <a:gd name="T5" fmla="*/ 80 h 175"/>
                <a:gd name="T6" fmla="*/ 60 w 115"/>
                <a:gd name="T7" fmla="*/ 59 h 175"/>
                <a:gd name="T8" fmla="*/ 57 w 115"/>
                <a:gd name="T9" fmla="*/ 36 h 175"/>
                <a:gd name="T10" fmla="*/ 56 w 115"/>
                <a:gd name="T11" fmla="*/ 56 h 175"/>
                <a:gd name="T12" fmla="*/ 51 w 115"/>
                <a:gd name="T13" fmla="*/ 78 h 175"/>
                <a:gd name="T14" fmla="*/ 50 w 115"/>
                <a:gd name="T15" fmla="*/ 97 h 175"/>
                <a:gd name="T16" fmla="*/ 46 w 115"/>
                <a:gd name="T17" fmla="*/ 118 h 175"/>
                <a:gd name="T18" fmla="*/ 0 w 115"/>
                <a:gd name="T19" fmla="*/ 175 h 175"/>
                <a:gd name="T20" fmla="*/ 40 w 115"/>
                <a:gd name="T21" fmla="*/ 0 h 175"/>
                <a:gd name="T22" fmla="*/ 77 w 115"/>
                <a:gd name="T23" fmla="*/ 0 h 175"/>
                <a:gd name="T24" fmla="*/ 115 w 115"/>
                <a:gd name="T25" fmla="*/ 175 h 175"/>
                <a:gd name="T26" fmla="*/ 80 w 115"/>
                <a:gd name="T27" fmla="*/ 175 h 175"/>
                <a:gd name="T28" fmla="*/ 75 w 115"/>
                <a:gd name="T29" fmla="*/ 147 h 175"/>
                <a:gd name="T30" fmla="*/ 40 w 115"/>
                <a:gd name="T31" fmla="*/ 147 h 175"/>
                <a:gd name="T32" fmla="*/ 34 w 115"/>
                <a:gd name="T33" fmla="*/ 175 h 175"/>
                <a:gd name="T34" fmla="*/ 0 w 115"/>
                <a:gd name="T35" fmla="*/ 175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5" h="175">
                  <a:moveTo>
                    <a:pt x="46" y="118"/>
                  </a:moveTo>
                  <a:lnTo>
                    <a:pt x="69" y="118"/>
                  </a:lnTo>
                  <a:lnTo>
                    <a:pt x="62" y="80"/>
                  </a:lnTo>
                  <a:lnTo>
                    <a:pt x="60" y="59"/>
                  </a:lnTo>
                  <a:lnTo>
                    <a:pt x="57" y="36"/>
                  </a:lnTo>
                  <a:lnTo>
                    <a:pt x="56" y="56"/>
                  </a:lnTo>
                  <a:lnTo>
                    <a:pt x="51" y="78"/>
                  </a:lnTo>
                  <a:lnTo>
                    <a:pt x="50" y="97"/>
                  </a:lnTo>
                  <a:lnTo>
                    <a:pt x="46" y="118"/>
                  </a:lnTo>
                  <a:close/>
                  <a:moveTo>
                    <a:pt x="0" y="175"/>
                  </a:moveTo>
                  <a:lnTo>
                    <a:pt x="40" y="0"/>
                  </a:lnTo>
                  <a:lnTo>
                    <a:pt x="77" y="0"/>
                  </a:lnTo>
                  <a:lnTo>
                    <a:pt x="115" y="175"/>
                  </a:lnTo>
                  <a:lnTo>
                    <a:pt x="80" y="175"/>
                  </a:lnTo>
                  <a:lnTo>
                    <a:pt x="75" y="147"/>
                  </a:lnTo>
                  <a:lnTo>
                    <a:pt x="40" y="147"/>
                  </a:lnTo>
                  <a:lnTo>
                    <a:pt x="34" y="175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-9272"/>
            <a:ext cx="10972800" cy="980872"/>
          </a:xfrm>
        </p:spPr>
        <p:txBody>
          <a:bodyPr>
            <a:normAutofit/>
          </a:bodyPr>
          <a:lstStyle>
            <a:lvl1pPr marL="0" algn="l" defTabSz="914400" rtl="0" eaLnBrk="1" latinLnBrk="0" hangingPunct="1">
              <a:defRPr lang="pt-PT" sz="2400" b="1" kern="1200" dirty="0">
                <a:solidFill>
                  <a:schemeClr val="bg1"/>
                </a:solidFill>
                <a:latin typeface="Trebuchet MS" pitchFamily="34" charset="0"/>
                <a:ea typeface="+mn-ea"/>
                <a:cs typeface="+mn-cs"/>
              </a:defRPr>
            </a:lvl1pPr>
          </a:lstStyle>
          <a:p>
            <a:r>
              <a:rPr lang="pt-PT" dirty="0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609600" y="1196753"/>
            <a:ext cx="10972800" cy="4929411"/>
          </a:xfrm>
        </p:spPr>
        <p:txBody>
          <a:bodyPr/>
          <a:lstStyle>
            <a:lvl1pPr>
              <a:buClr>
                <a:schemeClr val="tx1">
                  <a:lumMod val="65000"/>
                  <a:lumOff val="35000"/>
                </a:schemeClr>
              </a:buClr>
              <a:defRPr>
                <a:solidFill>
                  <a:srgbClr val="121D3E"/>
                </a:solidFill>
                <a:latin typeface="Trebuchet MS" panose="020B0603020202020204" pitchFamily="34" charset="0"/>
              </a:defRPr>
            </a:lvl1pPr>
            <a:lvl2pPr>
              <a:buClr>
                <a:schemeClr val="tx1">
                  <a:lumMod val="65000"/>
                  <a:lumOff val="35000"/>
                </a:schemeClr>
              </a:buClr>
              <a:defRPr>
                <a:solidFill>
                  <a:srgbClr val="121D3E"/>
                </a:solidFill>
                <a:latin typeface="Trebuchet MS" panose="020B0603020202020204" pitchFamily="34" charset="0"/>
              </a:defRPr>
            </a:lvl2pPr>
            <a:lvl3pPr>
              <a:buClr>
                <a:schemeClr val="tx1">
                  <a:lumMod val="65000"/>
                  <a:lumOff val="35000"/>
                </a:schemeClr>
              </a:buClr>
              <a:defRPr>
                <a:solidFill>
                  <a:srgbClr val="121D3E"/>
                </a:solidFill>
                <a:latin typeface="Trebuchet MS" panose="020B0603020202020204" pitchFamily="34" charset="0"/>
              </a:defRPr>
            </a:lvl3pPr>
            <a:lvl4pPr>
              <a:buClr>
                <a:schemeClr val="tx1">
                  <a:lumMod val="65000"/>
                  <a:lumOff val="35000"/>
                </a:schemeClr>
              </a:buClr>
              <a:defRPr>
                <a:solidFill>
                  <a:srgbClr val="121D3E"/>
                </a:solidFill>
                <a:latin typeface="Trebuchet MS" panose="020B0603020202020204" pitchFamily="34" charset="0"/>
              </a:defRPr>
            </a:lvl4pPr>
            <a:lvl5pPr>
              <a:buClr>
                <a:schemeClr val="tx1">
                  <a:lumMod val="65000"/>
                  <a:lumOff val="35000"/>
                </a:schemeClr>
              </a:buClr>
              <a:defRPr>
                <a:solidFill>
                  <a:srgbClr val="121D3E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pt-PT" dirty="0"/>
              <a:t>Clique para editar os estilos</a:t>
            </a:r>
          </a:p>
          <a:p>
            <a:pPr lvl="1"/>
            <a:r>
              <a:rPr lang="pt-PT" dirty="0"/>
              <a:t>Segundo nível</a:t>
            </a:r>
          </a:p>
          <a:p>
            <a:pPr lvl="2"/>
            <a:r>
              <a:rPr lang="pt-PT" dirty="0"/>
              <a:t>Terceiro nível</a:t>
            </a:r>
          </a:p>
          <a:p>
            <a:pPr lvl="3"/>
            <a:r>
              <a:rPr lang="pt-PT" dirty="0"/>
              <a:t>Quarto nível</a:t>
            </a:r>
          </a:p>
          <a:p>
            <a:pPr lvl="4"/>
            <a:r>
              <a:rPr lang="pt-PT" dirty="0"/>
              <a:t>Quinto nível</a:t>
            </a:r>
          </a:p>
        </p:txBody>
      </p:sp>
      <p:sp>
        <p:nvSpPr>
          <p:cNvPr id="51" name="Marcador de Posição da Imagem 50"/>
          <p:cNvSpPr>
            <a:spLocks noGrp="1"/>
          </p:cNvSpPr>
          <p:nvPr>
            <p:ph type="pic" sz="quarter" idx="17" hasCustomPrompt="1"/>
          </p:nvPr>
        </p:nvSpPr>
        <p:spPr>
          <a:xfrm>
            <a:off x="623393" y="6309321"/>
            <a:ext cx="1919188" cy="417513"/>
          </a:xfrm>
        </p:spPr>
        <p:txBody>
          <a:bodyPr>
            <a:noAutofit/>
          </a:bodyPr>
          <a:lstStyle>
            <a:lvl1pPr>
              <a:defRPr sz="1050">
                <a:latin typeface="Trebuchet MS" panose="020B0603020202020204" pitchFamily="34" charset="0"/>
              </a:defRPr>
            </a:lvl1pPr>
          </a:lstStyle>
          <a:p>
            <a:r>
              <a:rPr lang="pt-PT"/>
              <a:t>Logo nome / Evento</a:t>
            </a:r>
          </a:p>
        </p:txBody>
      </p:sp>
      <p:sp>
        <p:nvSpPr>
          <p:cNvPr id="56" name="Marcador de Posição do Número do Diapositivo 55"/>
          <p:cNvSpPr>
            <a:spLocks noGrp="1"/>
          </p:cNvSpPr>
          <p:nvPr>
            <p:ph type="sldNum" sz="quarter" idx="20"/>
          </p:nvPr>
        </p:nvSpPr>
        <p:spPr>
          <a:xfrm>
            <a:off x="4655840" y="6356351"/>
            <a:ext cx="2844800" cy="365125"/>
          </a:xfrm>
        </p:spPr>
        <p:txBody>
          <a:bodyPr/>
          <a:lstStyle>
            <a:lvl1pPr algn="ctr">
              <a:defRPr>
                <a:solidFill>
                  <a:srgbClr val="121D3E"/>
                </a:solidFill>
                <a:latin typeface="Trebuchet MS" panose="020B0603020202020204" pitchFamily="34" charset="0"/>
              </a:defRPr>
            </a:lvl1pPr>
          </a:lstStyle>
          <a:p>
            <a:fld id="{7476B875-A27F-485C-9DC7-4EAD9E24E10D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73939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3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5605909" y="-5624717"/>
            <a:ext cx="981336" cy="12229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0"/>
          <a:stretch/>
        </p:blipFill>
        <p:spPr bwMode="auto">
          <a:xfrm rot="5400000">
            <a:off x="5749576" y="417998"/>
            <a:ext cx="693992" cy="12229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ângulo 7"/>
          <p:cNvSpPr/>
          <p:nvPr userDrawn="1"/>
        </p:nvSpPr>
        <p:spPr>
          <a:xfrm>
            <a:off x="-18202" y="-9272"/>
            <a:ext cx="12229555" cy="990000"/>
          </a:xfrm>
          <a:prstGeom prst="rect">
            <a:avLst/>
          </a:prstGeom>
          <a:solidFill>
            <a:srgbClr val="121D3E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PT" sz="1200" b="1">
              <a:latin typeface="Trebuchet MS" panose="020B0603020202020204" pitchFamily="34" charset="0"/>
            </a:endParaRPr>
          </a:p>
        </p:txBody>
      </p:sp>
      <p:grpSp>
        <p:nvGrpSpPr>
          <p:cNvPr id="10" name="Group 10"/>
          <p:cNvGrpSpPr>
            <a:grpSpLocks noChangeAspect="1"/>
          </p:cNvGrpSpPr>
          <p:nvPr userDrawn="1"/>
        </p:nvGrpSpPr>
        <p:grpSpPr bwMode="auto">
          <a:xfrm>
            <a:off x="10320471" y="6257788"/>
            <a:ext cx="1176130" cy="483581"/>
            <a:chOff x="748" y="3657"/>
            <a:chExt cx="728" cy="348"/>
          </a:xfrm>
        </p:grpSpPr>
        <p:sp>
          <p:nvSpPr>
            <p:cNvPr id="11" name="Freeform 11"/>
            <p:cNvSpPr>
              <a:spLocks noEditPoints="1"/>
            </p:cNvSpPr>
            <p:nvPr/>
          </p:nvSpPr>
          <p:spPr bwMode="auto">
            <a:xfrm>
              <a:off x="748" y="3657"/>
              <a:ext cx="548" cy="283"/>
            </a:xfrm>
            <a:custGeom>
              <a:avLst/>
              <a:gdLst>
                <a:gd name="T0" fmla="*/ 1249 w 2742"/>
                <a:gd name="T1" fmla="*/ 948 h 1414"/>
                <a:gd name="T2" fmla="*/ 1183 w 2742"/>
                <a:gd name="T3" fmla="*/ 866 h 1414"/>
                <a:gd name="T4" fmla="*/ 1103 w 2742"/>
                <a:gd name="T5" fmla="*/ 866 h 1414"/>
                <a:gd name="T6" fmla="*/ 1037 w 2742"/>
                <a:gd name="T7" fmla="*/ 948 h 1414"/>
                <a:gd name="T8" fmla="*/ 1016 w 2742"/>
                <a:gd name="T9" fmla="*/ 1106 h 1414"/>
                <a:gd name="T10" fmla="*/ 1066 w 2742"/>
                <a:gd name="T11" fmla="*/ 1234 h 1414"/>
                <a:gd name="T12" fmla="*/ 1143 w 2742"/>
                <a:gd name="T13" fmla="*/ 1274 h 1414"/>
                <a:gd name="T14" fmla="*/ 1217 w 2742"/>
                <a:gd name="T15" fmla="*/ 1235 h 1414"/>
                <a:gd name="T16" fmla="*/ 1264 w 2742"/>
                <a:gd name="T17" fmla="*/ 1129 h 1414"/>
                <a:gd name="T18" fmla="*/ 544 w 2742"/>
                <a:gd name="T19" fmla="*/ 948 h 1414"/>
                <a:gd name="T20" fmla="*/ 510 w 2742"/>
                <a:gd name="T21" fmla="*/ 865 h 1414"/>
                <a:gd name="T22" fmla="*/ 442 w 2742"/>
                <a:gd name="T23" fmla="*/ 831 h 1414"/>
                <a:gd name="T24" fmla="*/ 339 w 2742"/>
                <a:gd name="T25" fmla="*/ 861 h 1414"/>
                <a:gd name="T26" fmla="*/ 282 w 2742"/>
                <a:gd name="T27" fmla="*/ 948 h 1414"/>
                <a:gd name="T28" fmla="*/ 1515 w 2742"/>
                <a:gd name="T29" fmla="*/ 311 h 1414"/>
                <a:gd name="T30" fmla="*/ 1183 w 2742"/>
                <a:gd name="T31" fmla="*/ 677 h 1414"/>
                <a:gd name="T32" fmla="*/ 1025 w 2742"/>
                <a:gd name="T33" fmla="*/ 677 h 1414"/>
                <a:gd name="T34" fmla="*/ 882 w 2742"/>
                <a:gd name="T35" fmla="*/ 753 h 1414"/>
                <a:gd name="T36" fmla="*/ 777 w 2742"/>
                <a:gd name="T37" fmla="*/ 899 h 1414"/>
                <a:gd name="T38" fmla="*/ 690 w 2742"/>
                <a:gd name="T39" fmla="*/ 775 h 1414"/>
                <a:gd name="T40" fmla="*/ 521 w 2742"/>
                <a:gd name="T41" fmla="*/ 680 h 1414"/>
                <a:gd name="T42" fmla="*/ 321 w 2742"/>
                <a:gd name="T43" fmla="*/ 677 h 1414"/>
                <a:gd name="T44" fmla="*/ 155 w 2742"/>
                <a:gd name="T45" fmla="*/ 753 h 1414"/>
                <a:gd name="T46" fmla="*/ 41 w 2742"/>
                <a:gd name="T47" fmla="*/ 893 h 1414"/>
                <a:gd name="T48" fmla="*/ 2 w 2742"/>
                <a:gd name="T49" fmla="*/ 1067 h 1414"/>
                <a:gd name="T50" fmla="*/ 41 w 2742"/>
                <a:gd name="T51" fmla="*/ 1242 h 1414"/>
                <a:gd name="T52" fmla="*/ 143 w 2742"/>
                <a:gd name="T53" fmla="*/ 1368 h 1414"/>
                <a:gd name="T54" fmla="*/ 0 w 2742"/>
                <a:gd name="T55" fmla="*/ 1414 h 1414"/>
                <a:gd name="T56" fmla="*/ 878 w 2742"/>
                <a:gd name="T57" fmla="*/ 1372 h 1414"/>
                <a:gd name="T58" fmla="*/ 778 w 2742"/>
                <a:gd name="T59" fmla="*/ 1233 h 1414"/>
                <a:gd name="T60" fmla="*/ 270 w 2742"/>
                <a:gd name="T61" fmla="*/ 1101 h 1414"/>
                <a:gd name="T62" fmla="*/ 308 w 2742"/>
                <a:gd name="T63" fmla="*/ 1207 h 1414"/>
                <a:gd name="T64" fmla="*/ 416 w 2742"/>
                <a:gd name="T65" fmla="*/ 1268 h 1414"/>
                <a:gd name="T66" fmla="*/ 561 w 2742"/>
                <a:gd name="T67" fmla="*/ 1268 h 1414"/>
                <a:gd name="T68" fmla="*/ 772 w 2742"/>
                <a:gd name="T69" fmla="*/ 1322 h 1414"/>
                <a:gd name="T70" fmla="*/ 641 w 2742"/>
                <a:gd name="T71" fmla="*/ 1414 h 1414"/>
                <a:gd name="T72" fmla="*/ 1332 w 2742"/>
                <a:gd name="T73" fmla="*/ 1378 h 1414"/>
                <a:gd name="T74" fmla="*/ 2273 w 2742"/>
                <a:gd name="T75" fmla="*/ 928 h 1414"/>
                <a:gd name="T76" fmla="*/ 2347 w 2742"/>
                <a:gd name="T77" fmla="*/ 874 h 1414"/>
                <a:gd name="T78" fmla="*/ 2433 w 2742"/>
                <a:gd name="T79" fmla="*/ 877 h 1414"/>
                <a:gd name="T80" fmla="*/ 2476 w 2742"/>
                <a:gd name="T81" fmla="*/ 940 h 1414"/>
                <a:gd name="T82" fmla="*/ 2483 w 2742"/>
                <a:gd name="T83" fmla="*/ 1414 h 1414"/>
                <a:gd name="T84" fmla="*/ 2733 w 2742"/>
                <a:gd name="T85" fmla="*/ 879 h 1414"/>
                <a:gd name="T86" fmla="*/ 2667 w 2742"/>
                <a:gd name="T87" fmla="*/ 755 h 1414"/>
                <a:gd name="T88" fmla="*/ 2548 w 2742"/>
                <a:gd name="T89" fmla="*/ 684 h 1414"/>
                <a:gd name="T90" fmla="*/ 2391 w 2742"/>
                <a:gd name="T91" fmla="*/ 671 h 1414"/>
                <a:gd name="T92" fmla="*/ 2254 w 2742"/>
                <a:gd name="T93" fmla="*/ 716 h 1414"/>
                <a:gd name="T94" fmla="*/ 2144 w 2742"/>
                <a:gd name="T95" fmla="*/ 722 h 1414"/>
                <a:gd name="T96" fmla="*/ 2021 w 2742"/>
                <a:gd name="T97" fmla="*/ 675 h 1414"/>
                <a:gd name="T98" fmla="*/ 1864 w 2742"/>
                <a:gd name="T99" fmla="*/ 677 h 1414"/>
                <a:gd name="T100" fmla="*/ 1732 w 2742"/>
                <a:gd name="T101" fmla="*/ 741 h 1414"/>
                <a:gd name="T102" fmla="*/ 1515 w 2742"/>
                <a:gd name="T103" fmla="*/ 683 h 1414"/>
                <a:gd name="T104" fmla="*/ 1788 w 2742"/>
                <a:gd name="T105" fmla="*/ 928 h 1414"/>
                <a:gd name="T106" fmla="*/ 1876 w 2742"/>
                <a:gd name="T107" fmla="*/ 870 h 1414"/>
                <a:gd name="T108" fmla="*/ 1954 w 2742"/>
                <a:gd name="T109" fmla="*/ 881 h 1414"/>
                <a:gd name="T110" fmla="*/ 1990 w 2742"/>
                <a:gd name="T111" fmla="*/ 940 h 1414"/>
                <a:gd name="T112" fmla="*/ 1999 w 2742"/>
                <a:gd name="T113" fmla="*/ 1414 h 1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742" h="1414">
                  <a:moveTo>
                    <a:pt x="1269" y="1063"/>
                  </a:moveTo>
                  <a:lnTo>
                    <a:pt x="1267" y="1022"/>
                  </a:lnTo>
                  <a:lnTo>
                    <a:pt x="1260" y="983"/>
                  </a:lnTo>
                  <a:lnTo>
                    <a:pt x="1249" y="948"/>
                  </a:lnTo>
                  <a:lnTo>
                    <a:pt x="1232" y="916"/>
                  </a:lnTo>
                  <a:lnTo>
                    <a:pt x="1218" y="895"/>
                  </a:lnTo>
                  <a:lnTo>
                    <a:pt x="1201" y="877"/>
                  </a:lnTo>
                  <a:lnTo>
                    <a:pt x="1183" y="866"/>
                  </a:lnTo>
                  <a:lnTo>
                    <a:pt x="1163" y="858"/>
                  </a:lnTo>
                  <a:lnTo>
                    <a:pt x="1143" y="856"/>
                  </a:lnTo>
                  <a:lnTo>
                    <a:pt x="1123" y="858"/>
                  </a:lnTo>
                  <a:lnTo>
                    <a:pt x="1103" y="866"/>
                  </a:lnTo>
                  <a:lnTo>
                    <a:pt x="1085" y="877"/>
                  </a:lnTo>
                  <a:lnTo>
                    <a:pt x="1068" y="895"/>
                  </a:lnTo>
                  <a:lnTo>
                    <a:pt x="1054" y="916"/>
                  </a:lnTo>
                  <a:lnTo>
                    <a:pt x="1037" y="948"/>
                  </a:lnTo>
                  <a:lnTo>
                    <a:pt x="1024" y="983"/>
                  </a:lnTo>
                  <a:lnTo>
                    <a:pt x="1016" y="1022"/>
                  </a:lnTo>
                  <a:lnTo>
                    <a:pt x="1014" y="1063"/>
                  </a:lnTo>
                  <a:lnTo>
                    <a:pt x="1016" y="1106"/>
                  </a:lnTo>
                  <a:lnTo>
                    <a:pt x="1024" y="1143"/>
                  </a:lnTo>
                  <a:lnTo>
                    <a:pt x="1035" y="1179"/>
                  </a:lnTo>
                  <a:lnTo>
                    <a:pt x="1051" y="1210"/>
                  </a:lnTo>
                  <a:lnTo>
                    <a:pt x="1066" y="1234"/>
                  </a:lnTo>
                  <a:lnTo>
                    <a:pt x="1083" y="1251"/>
                  </a:lnTo>
                  <a:lnTo>
                    <a:pt x="1102" y="1264"/>
                  </a:lnTo>
                  <a:lnTo>
                    <a:pt x="1122" y="1272"/>
                  </a:lnTo>
                  <a:lnTo>
                    <a:pt x="1143" y="1274"/>
                  </a:lnTo>
                  <a:lnTo>
                    <a:pt x="1163" y="1272"/>
                  </a:lnTo>
                  <a:lnTo>
                    <a:pt x="1182" y="1264"/>
                  </a:lnTo>
                  <a:lnTo>
                    <a:pt x="1200" y="1252"/>
                  </a:lnTo>
                  <a:lnTo>
                    <a:pt x="1217" y="1235"/>
                  </a:lnTo>
                  <a:lnTo>
                    <a:pt x="1232" y="1213"/>
                  </a:lnTo>
                  <a:lnTo>
                    <a:pt x="1246" y="1187"/>
                  </a:lnTo>
                  <a:lnTo>
                    <a:pt x="1257" y="1159"/>
                  </a:lnTo>
                  <a:lnTo>
                    <a:pt x="1264" y="1129"/>
                  </a:lnTo>
                  <a:lnTo>
                    <a:pt x="1268" y="1097"/>
                  </a:lnTo>
                  <a:lnTo>
                    <a:pt x="1269" y="1063"/>
                  </a:lnTo>
                  <a:close/>
                  <a:moveTo>
                    <a:pt x="282" y="948"/>
                  </a:moveTo>
                  <a:lnTo>
                    <a:pt x="544" y="948"/>
                  </a:lnTo>
                  <a:lnTo>
                    <a:pt x="542" y="924"/>
                  </a:lnTo>
                  <a:lnTo>
                    <a:pt x="535" y="901"/>
                  </a:lnTo>
                  <a:lnTo>
                    <a:pt x="524" y="882"/>
                  </a:lnTo>
                  <a:lnTo>
                    <a:pt x="510" y="865"/>
                  </a:lnTo>
                  <a:lnTo>
                    <a:pt x="496" y="852"/>
                  </a:lnTo>
                  <a:lnTo>
                    <a:pt x="481" y="842"/>
                  </a:lnTo>
                  <a:lnTo>
                    <a:pt x="462" y="836"/>
                  </a:lnTo>
                  <a:lnTo>
                    <a:pt x="442" y="831"/>
                  </a:lnTo>
                  <a:lnTo>
                    <a:pt x="420" y="830"/>
                  </a:lnTo>
                  <a:lnTo>
                    <a:pt x="394" y="833"/>
                  </a:lnTo>
                  <a:lnTo>
                    <a:pt x="366" y="845"/>
                  </a:lnTo>
                  <a:lnTo>
                    <a:pt x="339" y="861"/>
                  </a:lnTo>
                  <a:lnTo>
                    <a:pt x="321" y="878"/>
                  </a:lnTo>
                  <a:lnTo>
                    <a:pt x="305" y="898"/>
                  </a:lnTo>
                  <a:lnTo>
                    <a:pt x="292" y="922"/>
                  </a:lnTo>
                  <a:lnTo>
                    <a:pt x="282" y="948"/>
                  </a:lnTo>
                  <a:close/>
                  <a:moveTo>
                    <a:pt x="0" y="1414"/>
                  </a:moveTo>
                  <a:lnTo>
                    <a:pt x="0" y="0"/>
                  </a:lnTo>
                  <a:lnTo>
                    <a:pt x="1515" y="0"/>
                  </a:lnTo>
                  <a:lnTo>
                    <a:pt x="1515" y="311"/>
                  </a:lnTo>
                  <a:lnTo>
                    <a:pt x="1256" y="311"/>
                  </a:lnTo>
                  <a:lnTo>
                    <a:pt x="1256" y="701"/>
                  </a:lnTo>
                  <a:lnTo>
                    <a:pt x="1220" y="687"/>
                  </a:lnTo>
                  <a:lnTo>
                    <a:pt x="1183" y="677"/>
                  </a:lnTo>
                  <a:lnTo>
                    <a:pt x="1147" y="671"/>
                  </a:lnTo>
                  <a:lnTo>
                    <a:pt x="1109" y="668"/>
                  </a:lnTo>
                  <a:lnTo>
                    <a:pt x="1066" y="671"/>
                  </a:lnTo>
                  <a:lnTo>
                    <a:pt x="1025" y="677"/>
                  </a:lnTo>
                  <a:lnTo>
                    <a:pt x="987" y="690"/>
                  </a:lnTo>
                  <a:lnTo>
                    <a:pt x="950" y="706"/>
                  </a:lnTo>
                  <a:lnTo>
                    <a:pt x="916" y="727"/>
                  </a:lnTo>
                  <a:lnTo>
                    <a:pt x="882" y="753"/>
                  </a:lnTo>
                  <a:lnTo>
                    <a:pt x="852" y="784"/>
                  </a:lnTo>
                  <a:lnTo>
                    <a:pt x="823" y="820"/>
                  </a:lnTo>
                  <a:lnTo>
                    <a:pt x="797" y="859"/>
                  </a:lnTo>
                  <a:lnTo>
                    <a:pt x="777" y="899"/>
                  </a:lnTo>
                  <a:lnTo>
                    <a:pt x="762" y="866"/>
                  </a:lnTo>
                  <a:lnTo>
                    <a:pt x="742" y="833"/>
                  </a:lnTo>
                  <a:lnTo>
                    <a:pt x="718" y="803"/>
                  </a:lnTo>
                  <a:lnTo>
                    <a:pt x="690" y="775"/>
                  </a:lnTo>
                  <a:lnTo>
                    <a:pt x="651" y="742"/>
                  </a:lnTo>
                  <a:lnTo>
                    <a:pt x="611" y="715"/>
                  </a:lnTo>
                  <a:lnTo>
                    <a:pt x="567" y="695"/>
                  </a:lnTo>
                  <a:lnTo>
                    <a:pt x="521" y="680"/>
                  </a:lnTo>
                  <a:lnTo>
                    <a:pt x="472" y="672"/>
                  </a:lnTo>
                  <a:lnTo>
                    <a:pt x="420" y="668"/>
                  </a:lnTo>
                  <a:lnTo>
                    <a:pt x="369" y="671"/>
                  </a:lnTo>
                  <a:lnTo>
                    <a:pt x="321" y="677"/>
                  </a:lnTo>
                  <a:lnTo>
                    <a:pt x="275" y="690"/>
                  </a:lnTo>
                  <a:lnTo>
                    <a:pt x="233" y="706"/>
                  </a:lnTo>
                  <a:lnTo>
                    <a:pt x="193" y="727"/>
                  </a:lnTo>
                  <a:lnTo>
                    <a:pt x="155" y="753"/>
                  </a:lnTo>
                  <a:lnTo>
                    <a:pt x="120" y="784"/>
                  </a:lnTo>
                  <a:lnTo>
                    <a:pt x="89" y="819"/>
                  </a:lnTo>
                  <a:lnTo>
                    <a:pt x="62" y="855"/>
                  </a:lnTo>
                  <a:lnTo>
                    <a:pt x="41" y="893"/>
                  </a:lnTo>
                  <a:lnTo>
                    <a:pt x="24" y="934"/>
                  </a:lnTo>
                  <a:lnTo>
                    <a:pt x="12" y="976"/>
                  </a:lnTo>
                  <a:lnTo>
                    <a:pt x="4" y="1020"/>
                  </a:lnTo>
                  <a:lnTo>
                    <a:pt x="2" y="1067"/>
                  </a:lnTo>
                  <a:lnTo>
                    <a:pt x="4" y="1113"/>
                  </a:lnTo>
                  <a:lnTo>
                    <a:pt x="12" y="1158"/>
                  </a:lnTo>
                  <a:lnTo>
                    <a:pt x="24" y="1200"/>
                  </a:lnTo>
                  <a:lnTo>
                    <a:pt x="41" y="1242"/>
                  </a:lnTo>
                  <a:lnTo>
                    <a:pt x="62" y="1280"/>
                  </a:lnTo>
                  <a:lnTo>
                    <a:pt x="89" y="1315"/>
                  </a:lnTo>
                  <a:lnTo>
                    <a:pt x="120" y="1349"/>
                  </a:lnTo>
                  <a:lnTo>
                    <a:pt x="143" y="1368"/>
                  </a:lnTo>
                  <a:lnTo>
                    <a:pt x="166" y="1385"/>
                  </a:lnTo>
                  <a:lnTo>
                    <a:pt x="192" y="1401"/>
                  </a:lnTo>
                  <a:lnTo>
                    <a:pt x="218" y="1414"/>
                  </a:lnTo>
                  <a:lnTo>
                    <a:pt x="0" y="1414"/>
                  </a:lnTo>
                  <a:close/>
                  <a:moveTo>
                    <a:pt x="641" y="1414"/>
                  </a:moveTo>
                  <a:lnTo>
                    <a:pt x="936" y="1414"/>
                  </a:lnTo>
                  <a:lnTo>
                    <a:pt x="906" y="1394"/>
                  </a:lnTo>
                  <a:lnTo>
                    <a:pt x="878" y="1372"/>
                  </a:lnTo>
                  <a:lnTo>
                    <a:pt x="852" y="1345"/>
                  </a:lnTo>
                  <a:lnTo>
                    <a:pt x="823" y="1310"/>
                  </a:lnTo>
                  <a:lnTo>
                    <a:pt x="799" y="1273"/>
                  </a:lnTo>
                  <a:lnTo>
                    <a:pt x="778" y="1233"/>
                  </a:lnTo>
                  <a:lnTo>
                    <a:pt x="763" y="1191"/>
                  </a:lnTo>
                  <a:lnTo>
                    <a:pt x="752" y="1147"/>
                  </a:lnTo>
                  <a:lnTo>
                    <a:pt x="745" y="1101"/>
                  </a:lnTo>
                  <a:lnTo>
                    <a:pt x="270" y="1101"/>
                  </a:lnTo>
                  <a:lnTo>
                    <a:pt x="272" y="1131"/>
                  </a:lnTo>
                  <a:lnTo>
                    <a:pt x="280" y="1159"/>
                  </a:lnTo>
                  <a:lnTo>
                    <a:pt x="291" y="1184"/>
                  </a:lnTo>
                  <a:lnTo>
                    <a:pt x="308" y="1207"/>
                  </a:lnTo>
                  <a:lnTo>
                    <a:pt x="328" y="1227"/>
                  </a:lnTo>
                  <a:lnTo>
                    <a:pt x="353" y="1245"/>
                  </a:lnTo>
                  <a:lnTo>
                    <a:pt x="382" y="1258"/>
                  </a:lnTo>
                  <a:lnTo>
                    <a:pt x="416" y="1268"/>
                  </a:lnTo>
                  <a:lnTo>
                    <a:pt x="452" y="1274"/>
                  </a:lnTo>
                  <a:lnTo>
                    <a:pt x="492" y="1276"/>
                  </a:lnTo>
                  <a:lnTo>
                    <a:pt x="527" y="1274"/>
                  </a:lnTo>
                  <a:lnTo>
                    <a:pt x="561" y="1268"/>
                  </a:lnTo>
                  <a:lnTo>
                    <a:pt x="593" y="1259"/>
                  </a:lnTo>
                  <a:lnTo>
                    <a:pt x="635" y="1238"/>
                  </a:lnTo>
                  <a:lnTo>
                    <a:pt x="674" y="1210"/>
                  </a:lnTo>
                  <a:lnTo>
                    <a:pt x="772" y="1322"/>
                  </a:lnTo>
                  <a:lnTo>
                    <a:pt x="744" y="1349"/>
                  </a:lnTo>
                  <a:lnTo>
                    <a:pt x="713" y="1373"/>
                  </a:lnTo>
                  <a:lnTo>
                    <a:pt x="679" y="1394"/>
                  </a:lnTo>
                  <a:lnTo>
                    <a:pt x="641" y="1414"/>
                  </a:lnTo>
                  <a:close/>
                  <a:moveTo>
                    <a:pt x="1282" y="1414"/>
                  </a:moveTo>
                  <a:lnTo>
                    <a:pt x="1422" y="1414"/>
                  </a:lnTo>
                  <a:lnTo>
                    <a:pt x="1356" y="1356"/>
                  </a:lnTo>
                  <a:lnTo>
                    <a:pt x="1332" y="1378"/>
                  </a:lnTo>
                  <a:lnTo>
                    <a:pt x="1307" y="1398"/>
                  </a:lnTo>
                  <a:lnTo>
                    <a:pt x="1282" y="1414"/>
                  </a:lnTo>
                  <a:close/>
                  <a:moveTo>
                    <a:pt x="2258" y="954"/>
                  </a:moveTo>
                  <a:lnTo>
                    <a:pt x="2273" y="928"/>
                  </a:lnTo>
                  <a:lnTo>
                    <a:pt x="2291" y="907"/>
                  </a:lnTo>
                  <a:lnTo>
                    <a:pt x="2312" y="890"/>
                  </a:lnTo>
                  <a:lnTo>
                    <a:pt x="2329" y="880"/>
                  </a:lnTo>
                  <a:lnTo>
                    <a:pt x="2347" y="874"/>
                  </a:lnTo>
                  <a:lnTo>
                    <a:pt x="2368" y="868"/>
                  </a:lnTo>
                  <a:lnTo>
                    <a:pt x="2390" y="867"/>
                  </a:lnTo>
                  <a:lnTo>
                    <a:pt x="2413" y="869"/>
                  </a:lnTo>
                  <a:lnTo>
                    <a:pt x="2433" y="877"/>
                  </a:lnTo>
                  <a:lnTo>
                    <a:pt x="2449" y="889"/>
                  </a:lnTo>
                  <a:lnTo>
                    <a:pt x="2463" y="905"/>
                  </a:lnTo>
                  <a:lnTo>
                    <a:pt x="2471" y="920"/>
                  </a:lnTo>
                  <a:lnTo>
                    <a:pt x="2476" y="940"/>
                  </a:lnTo>
                  <a:lnTo>
                    <a:pt x="2480" y="965"/>
                  </a:lnTo>
                  <a:lnTo>
                    <a:pt x="2482" y="993"/>
                  </a:lnTo>
                  <a:lnTo>
                    <a:pt x="2483" y="1025"/>
                  </a:lnTo>
                  <a:lnTo>
                    <a:pt x="2483" y="1414"/>
                  </a:lnTo>
                  <a:lnTo>
                    <a:pt x="2742" y="1414"/>
                  </a:lnTo>
                  <a:lnTo>
                    <a:pt x="2742" y="956"/>
                  </a:lnTo>
                  <a:lnTo>
                    <a:pt x="2739" y="916"/>
                  </a:lnTo>
                  <a:lnTo>
                    <a:pt x="2733" y="879"/>
                  </a:lnTo>
                  <a:lnTo>
                    <a:pt x="2723" y="843"/>
                  </a:lnTo>
                  <a:lnTo>
                    <a:pt x="2708" y="812"/>
                  </a:lnTo>
                  <a:lnTo>
                    <a:pt x="2689" y="782"/>
                  </a:lnTo>
                  <a:lnTo>
                    <a:pt x="2667" y="755"/>
                  </a:lnTo>
                  <a:lnTo>
                    <a:pt x="2642" y="732"/>
                  </a:lnTo>
                  <a:lnTo>
                    <a:pt x="2613" y="713"/>
                  </a:lnTo>
                  <a:lnTo>
                    <a:pt x="2582" y="696"/>
                  </a:lnTo>
                  <a:lnTo>
                    <a:pt x="2548" y="684"/>
                  </a:lnTo>
                  <a:lnTo>
                    <a:pt x="2510" y="675"/>
                  </a:lnTo>
                  <a:lnTo>
                    <a:pt x="2470" y="671"/>
                  </a:lnTo>
                  <a:lnTo>
                    <a:pt x="2425" y="668"/>
                  </a:lnTo>
                  <a:lnTo>
                    <a:pt x="2391" y="671"/>
                  </a:lnTo>
                  <a:lnTo>
                    <a:pt x="2358" y="675"/>
                  </a:lnTo>
                  <a:lnTo>
                    <a:pt x="2323" y="684"/>
                  </a:lnTo>
                  <a:lnTo>
                    <a:pt x="2290" y="697"/>
                  </a:lnTo>
                  <a:lnTo>
                    <a:pt x="2254" y="716"/>
                  </a:lnTo>
                  <a:lnTo>
                    <a:pt x="2222" y="738"/>
                  </a:lnTo>
                  <a:lnTo>
                    <a:pt x="2192" y="763"/>
                  </a:lnTo>
                  <a:lnTo>
                    <a:pt x="2169" y="741"/>
                  </a:lnTo>
                  <a:lnTo>
                    <a:pt x="2144" y="722"/>
                  </a:lnTo>
                  <a:lnTo>
                    <a:pt x="2117" y="705"/>
                  </a:lnTo>
                  <a:lnTo>
                    <a:pt x="2088" y="692"/>
                  </a:lnTo>
                  <a:lnTo>
                    <a:pt x="2057" y="682"/>
                  </a:lnTo>
                  <a:lnTo>
                    <a:pt x="2021" y="675"/>
                  </a:lnTo>
                  <a:lnTo>
                    <a:pt x="1983" y="669"/>
                  </a:lnTo>
                  <a:lnTo>
                    <a:pt x="1941" y="668"/>
                  </a:lnTo>
                  <a:lnTo>
                    <a:pt x="1902" y="671"/>
                  </a:lnTo>
                  <a:lnTo>
                    <a:pt x="1864" y="677"/>
                  </a:lnTo>
                  <a:lnTo>
                    <a:pt x="1827" y="690"/>
                  </a:lnTo>
                  <a:lnTo>
                    <a:pt x="1791" y="706"/>
                  </a:lnTo>
                  <a:lnTo>
                    <a:pt x="1760" y="722"/>
                  </a:lnTo>
                  <a:lnTo>
                    <a:pt x="1732" y="741"/>
                  </a:lnTo>
                  <a:lnTo>
                    <a:pt x="1707" y="761"/>
                  </a:lnTo>
                  <a:lnTo>
                    <a:pt x="1684" y="784"/>
                  </a:lnTo>
                  <a:lnTo>
                    <a:pt x="1569" y="683"/>
                  </a:lnTo>
                  <a:lnTo>
                    <a:pt x="1515" y="683"/>
                  </a:lnTo>
                  <a:lnTo>
                    <a:pt x="1515" y="1414"/>
                  </a:lnTo>
                  <a:lnTo>
                    <a:pt x="1771" y="1414"/>
                  </a:lnTo>
                  <a:lnTo>
                    <a:pt x="1771" y="954"/>
                  </a:lnTo>
                  <a:lnTo>
                    <a:pt x="1788" y="928"/>
                  </a:lnTo>
                  <a:lnTo>
                    <a:pt x="1807" y="907"/>
                  </a:lnTo>
                  <a:lnTo>
                    <a:pt x="1828" y="890"/>
                  </a:lnTo>
                  <a:lnTo>
                    <a:pt x="1850" y="878"/>
                  </a:lnTo>
                  <a:lnTo>
                    <a:pt x="1876" y="870"/>
                  </a:lnTo>
                  <a:lnTo>
                    <a:pt x="1904" y="867"/>
                  </a:lnTo>
                  <a:lnTo>
                    <a:pt x="1923" y="869"/>
                  </a:lnTo>
                  <a:lnTo>
                    <a:pt x="1940" y="874"/>
                  </a:lnTo>
                  <a:lnTo>
                    <a:pt x="1954" y="881"/>
                  </a:lnTo>
                  <a:lnTo>
                    <a:pt x="1965" y="891"/>
                  </a:lnTo>
                  <a:lnTo>
                    <a:pt x="1975" y="905"/>
                  </a:lnTo>
                  <a:lnTo>
                    <a:pt x="1983" y="920"/>
                  </a:lnTo>
                  <a:lnTo>
                    <a:pt x="1990" y="940"/>
                  </a:lnTo>
                  <a:lnTo>
                    <a:pt x="1994" y="965"/>
                  </a:lnTo>
                  <a:lnTo>
                    <a:pt x="1998" y="993"/>
                  </a:lnTo>
                  <a:lnTo>
                    <a:pt x="1999" y="1025"/>
                  </a:lnTo>
                  <a:lnTo>
                    <a:pt x="1999" y="1414"/>
                  </a:lnTo>
                  <a:lnTo>
                    <a:pt x="2258" y="1414"/>
                  </a:lnTo>
                  <a:lnTo>
                    <a:pt x="2258" y="9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12" name="Freeform 12"/>
            <p:cNvSpPr>
              <a:spLocks/>
            </p:cNvSpPr>
            <p:nvPr/>
          </p:nvSpPr>
          <p:spPr bwMode="auto">
            <a:xfrm>
              <a:off x="751" y="3960"/>
              <a:ext cx="15" cy="35"/>
            </a:xfrm>
            <a:custGeom>
              <a:avLst/>
              <a:gdLst>
                <a:gd name="T0" fmla="*/ 0 w 74"/>
                <a:gd name="T1" fmla="*/ 175 h 175"/>
                <a:gd name="T2" fmla="*/ 0 w 74"/>
                <a:gd name="T3" fmla="*/ 0 h 175"/>
                <a:gd name="T4" fmla="*/ 74 w 74"/>
                <a:gd name="T5" fmla="*/ 0 h 175"/>
                <a:gd name="T6" fmla="*/ 74 w 74"/>
                <a:gd name="T7" fmla="*/ 31 h 175"/>
                <a:gd name="T8" fmla="*/ 34 w 74"/>
                <a:gd name="T9" fmla="*/ 31 h 175"/>
                <a:gd name="T10" fmla="*/ 34 w 74"/>
                <a:gd name="T11" fmla="*/ 69 h 175"/>
                <a:gd name="T12" fmla="*/ 69 w 74"/>
                <a:gd name="T13" fmla="*/ 69 h 175"/>
                <a:gd name="T14" fmla="*/ 69 w 74"/>
                <a:gd name="T15" fmla="*/ 100 h 175"/>
                <a:gd name="T16" fmla="*/ 34 w 74"/>
                <a:gd name="T17" fmla="*/ 100 h 175"/>
                <a:gd name="T18" fmla="*/ 34 w 74"/>
                <a:gd name="T19" fmla="*/ 140 h 175"/>
                <a:gd name="T20" fmla="*/ 74 w 74"/>
                <a:gd name="T21" fmla="*/ 140 h 175"/>
                <a:gd name="T22" fmla="*/ 74 w 74"/>
                <a:gd name="T23" fmla="*/ 175 h 175"/>
                <a:gd name="T24" fmla="*/ 0 w 74"/>
                <a:gd name="T25" fmla="*/ 175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4" h="175">
                  <a:moveTo>
                    <a:pt x="0" y="175"/>
                  </a:moveTo>
                  <a:lnTo>
                    <a:pt x="0" y="0"/>
                  </a:lnTo>
                  <a:lnTo>
                    <a:pt x="74" y="0"/>
                  </a:lnTo>
                  <a:lnTo>
                    <a:pt x="74" y="31"/>
                  </a:lnTo>
                  <a:lnTo>
                    <a:pt x="34" y="31"/>
                  </a:lnTo>
                  <a:lnTo>
                    <a:pt x="34" y="69"/>
                  </a:lnTo>
                  <a:lnTo>
                    <a:pt x="69" y="69"/>
                  </a:lnTo>
                  <a:lnTo>
                    <a:pt x="69" y="100"/>
                  </a:lnTo>
                  <a:lnTo>
                    <a:pt x="34" y="100"/>
                  </a:lnTo>
                  <a:lnTo>
                    <a:pt x="34" y="140"/>
                  </a:lnTo>
                  <a:lnTo>
                    <a:pt x="74" y="140"/>
                  </a:lnTo>
                  <a:lnTo>
                    <a:pt x="74" y="175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13" name="Freeform 13"/>
            <p:cNvSpPr>
              <a:spLocks/>
            </p:cNvSpPr>
            <p:nvPr/>
          </p:nvSpPr>
          <p:spPr bwMode="auto">
            <a:xfrm>
              <a:off x="770" y="3972"/>
              <a:ext cx="28" cy="23"/>
            </a:xfrm>
            <a:custGeom>
              <a:avLst/>
              <a:gdLst>
                <a:gd name="T0" fmla="*/ 0 w 142"/>
                <a:gd name="T1" fmla="*/ 117 h 117"/>
                <a:gd name="T2" fmla="*/ 0 w 142"/>
                <a:gd name="T3" fmla="*/ 0 h 117"/>
                <a:gd name="T4" fmla="*/ 33 w 142"/>
                <a:gd name="T5" fmla="*/ 0 h 117"/>
                <a:gd name="T6" fmla="*/ 33 w 142"/>
                <a:gd name="T7" fmla="*/ 16 h 117"/>
                <a:gd name="T8" fmla="*/ 35 w 142"/>
                <a:gd name="T9" fmla="*/ 12 h 117"/>
                <a:gd name="T10" fmla="*/ 38 w 142"/>
                <a:gd name="T11" fmla="*/ 9 h 117"/>
                <a:gd name="T12" fmla="*/ 47 w 142"/>
                <a:gd name="T13" fmla="*/ 2 h 117"/>
                <a:gd name="T14" fmla="*/ 49 w 142"/>
                <a:gd name="T15" fmla="*/ 1 h 117"/>
                <a:gd name="T16" fmla="*/ 53 w 142"/>
                <a:gd name="T17" fmla="*/ 0 h 117"/>
                <a:gd name="T18" fmla="*/ 72 w 142"/>
                <a:gd name="T19" fmla="*/ 0 h 117"/>
                <a:gd name="T20" fmla="*/ 78 w 142"/>
                <a:gd name="T21" fmla="*/ 2 h 117"/>
                <a:gd name="T22" fmla="*/ 83 w 142"/>
                <a:gd name="T23" fmla="*/ 6 h 117"/>
                <a:gd name="T24" fmla="*/ 85 w 142"/>
                <a:gd name="T25" fmla="*/ 13 h 117"/>
                <a:gd name="T26" fmla="*/ 87 w 142"/>
                <a:gd name="T27" fmla="*/ 16 h 117"/>
                <a:gd name="T28" fmla="*/ 91 w 142"/>
                <a:gd name="T29" fmla="*/ 13 h 117"/>
                <a:gd name="T30" fmla="*/ 95 w 142"/>
                <a:gd name="T31" fmla="*/ 6 h 117"/>
                <a:gd name="T32" fmla="*/ 102 w 142"/>
                <a:gd name="T33" fmla="*/ 2 h 117"/>
                <a:gd name="T34" fmla="*/ 113 w 142"/>
                <a:gd name="T35" fmla="*/ 0 h 117"/>
                <a:gd name="T36" fmla="*/ 119 w 142"/>
                <a:gd name="T37" fmla="*/ 0 h 117"/>
                <a:gd name="T38" fmla="*/ 130 w 142"/>
                <a:gd name="T39" fmla="*/ 2 h 117"/>
                <a:gd name="T40" fmla="*/ 136 w 142"/>
                <a:gd name="T41" fmla="*/ 7 h 117"/>
                <a:gd name="T42" fmla="*/ 139 w 142"/>
                <a:gd name="T43" fmla="*/ 15 h 117"/>
                <a:gd name="T44" fmla="*/ 141 w 142"/>
                <a:gd name="T45" fmla="*/ 27 h 117"/>
                <a:gd name="T46" fmla="*/ 142 w 142"/>
                <a:gd name="T47" fmla="*/ 45 h 117"/>
                <a:gd name="T48" fmla="*/ 142 w 142"/>
                <a:gd name="T49" fmla="*/ 117 h 117"/>
                <a:gd name="T50" fmla="*/ 110 w 142"/>
                <a:gd name="T51" fmla="*/ 117 h 117"/>
                <a:gd name="T52" fmla="*/ 110 w 142"/>
                <a:gd name="T53" fmla="*/ 41 h 117"/>
                <a:gd name="T54" fmla="*/ 107 w 142"/>
                <a:gd name="T55" fmla="*/ 34 h 117"/>
                <a:gd name="T56" fmla="*/ 107 w 142"/>
                <a:gd name="T57" fmla="*/ 31 h 117"/>
                <a:gd name="T58" fmla="*/ 105 w 142"/>
                <a:gd name="T59" fmla="*/ 31 h 117"/>
                <a:gd name="T60" fmla="*/ 103 w 142"/>
                <a:gd name="T61" fmla="*/ 30 h 117"/>
                <a:gd name="T62" fmla="*/ 101 w 142"/>
                <a:gd name="T63" fmla="*/ 27 h 117"/>
                <a:gd name="T64" fmla="*/ 99 w 142"/>
                <a:gd name="T65" fmla="*/ 27 h 117"/>
                <a:gd name="T66" fmla="*/ 94 w 142"/>
                <a:gd name="T67" fmla="*/ 30 h 117"/>
                <a:gd name="T68" fmla="*/ 90 w 142"/>
                <a:gd name="T69" fmla="*/ 34 h 117"/>
                <a:gd name="T70" fmla="*/ 87 w 142"/>
                <a:gd name="T71" fmla="*/ 39 h 117"/>
                <a:gd name="T72" fmla="*/ 87 w 142"/>
                <a:gd name="T73" fmla="*/ 117 h 117"/>
                <a:gd name="T74" fmla="*/ 55 w 142"/>
                <a:gd name="T75" fmla="*/ 117 h 117"/>
                <a:gd name="T76" fmla="*/ 55 w 142"/>
                <a:gd name="T77" fmla="*/ 38 h 117"/>
                <a:gd name="T78" fmla="*/ 53 w 142"/>
                <a:gd name="T79" fmla="*/ 31 h 117"/>
                <a:gd name="T80" fmla="*/ 51 w 142"/>
                <a:gd name="T81" fmla="*/ 29 h 117"/>
                <a:gd name="T82" fmla="*/ 48 w 142"/>
                <a:gd name="T83" fmla="*/ 27 h 117"/>
                <a:gd name="T84" fmla="*/ 44 w 142"/>
                <a:gd name="T85" fmla="*/ 27 h 117"/>
                <a:gd name="T86" fmla="*/ 41 w 142"/>
                <a:gd name="T87" fmla="*/ 29 h 117"/>
                <a:gd name="T88" fmla="*/ 35 w 142"/>
                <a:gd name="T89" fmla="*/ 34 h 117"/>
                <a:gd name="T90" fmla="*/ 35 w 142"/>
                <a:gd name="T91" fmla="*/ 35 h 117"/>
                <a:gd name="T92" fmla="*/ 34 w 142"/>
                <a:gd name="T93" fmla="*/ 38 h 117"/>
                <a:gd name="T94" fmla="*/ 34 w 142"/>
                <a:gd name="T95" fmla="*/ 40 h 117"/>
                <a:gd name="T96" fmla="*/ 33 w 142"/>
                <a:gd name="T97" fmla="*/ 43 h 117"/>
                <a:gd name="T98" fmla="*/ 33 w 142"/>
                <a:gd name="T99" fmla="*/ 117 h 117"/>
                <a:gd name="T100" fmla="*/ 0 w 142"/>
                <a:gd name="T101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" h="117">
                  <a:moveTo>
                    <a:pt x="0" y="117"/>
                  </a:moveTo>
                  <a:lnTo>
                    <a:pt x="0" y="0"/>
                  </a:lnTo>
                  <a:lnTo>
                    <a:pt x="33" y="0"/>
                  </a:lnTo>
                  <a:lnTo>
                    <a:pt x="33" y="16"/>
                  </a:lnTo>
                  <a:lnTo>
                    <a:pt x="35" y="12"/>
                  </a:lnTo>
                  <a:lnTo>
                    <a:pt x="38" y="9"/>
                  </a:lnTo>
                  <a:lnTo>
                    <a:pt x="47" y="2"/>
                  </a:lnTo>
                  <a:lnTo>
                    <a:pt x="49" y="1"/>
                  </a:lnTo>
                  <a:lnTo>
                    <a:pt x="53" y="0"/>
                  </a:lnTo>
                  <a:lnTo>
                    <a:pt x="72" y="0"/>
                  </a:lnTo>
                  <a:lnTo>
                    <a:pt x="78" y="2"/>
                  </a:lnTo>
                  <a:lnTo>
                    <a:pt x="83" y="6"/>
                  </a:lnTo>
                  <a:lnTo>
                    <a:pt x="85" y="13"/>
                  </a:lnTo>
                  <a:lnTo>
                    <a:pt x="87" y="16"/>
                  </a:lnTo>
                  <a:lnTo>
                    <a:pt x="91" y="13"/>
                  </a:lnTo>
                  <a:lnTo>
                    <a:pt x="95" y="6"/>
                  </a:lnTo>
                  <a:lnTo>
                    <a:pt x="102" y="2"/>
                  </a:lnTo>
                  <a:lnTo>
                    <a:pt x="113" y="0"/>
                  </a:lnTo>
                  <a:lnTo>
                    <a:pt x="119" y="0"/>
                  </a:lnTo>
                  <a:lnTo>
                    <a:pt x="130" y="2"/>
                  </a:lnTo>
                  <a:lnTo>
                    <a:pt x="136" y="7"/>
                  </a:lnTo>
                  <a:lnTo>
                    <a:pt x="139" y="15"/>
                  </a:lnTo>
                  <a:lnTo>
                    <a:pt x="141" y="27"/>
                  </a:lnTo>
                  <a:lnTo>
                    <a:pt x="142" y="45"/>
                  </a:lnTo>
                  <a:lnTo>
                    <a:pt x="142" y="117"/>
                  </a:lnTo>
                  <a:lnTo>
                    <a:pt x="110" y="117"/>
                  </a:lnTo>
                  <a:lnTo>
                    <a:pt x="110" y="41"/>
                  </a:lnTo>
                  <a:lnTo>
                    <a:pt x="107" y="34"/>
                  </a:lnTo>
                  <a:lnTo>
                    <a:pt x="107" y="31"/>
                  </a:lnTo>
                  <a:lnTo>
                    <a:pt x="105" y="31"/>
                  </a:lnTo>
                  <a:lnTo>
                    <a:pt x="103" y="30"/>
                  </a:lnTo>
                  <a:lnTo>
                    <a:pt x="101" y="27"/>
                  </a:lnTo>
                  <a:lnTo>
                    <a:pt x="99" y="27"/>
                  </a:lnTo>
                  <a:lnTo>
                    <a:pt x="94" y="30"/>
                  </a:lnTo>
                  <a:lnTo>
                    <a:pt x="90" y="34"/>
                  </a:lnTo>
                  <a:lnTo>
                    <a:pt x="87" y="39"/>
                  </a:lnTo>
                  <a:lnTo>
                    <a:pt x="87" y="117"/>
                  </a:lnTo>
                  <a:lnTo>
                    <a:pt x="55" y="117"/>
                  </a:lnTo>
                  <a:lnTo>
                    <a:pt x="55" y="38"/>
                  </a:lnTo>
                  <a:lnTo>
                    <a:pt x="53" y="31"/>
                  </a:lnTo>
                  <a:lnTo>
                    <a:pt x="51" y="29"/>
                  </a:lnTo>
                  <a:lnTo>
                    <a:pt x="48" y="27"/>
                  </a:lnTo>
                  <a:lnTo>
                    <a:pt x="44" y="27"/>
                  </a:lnTo>
                  <a:lnTo>
                    <a:pt x="41" y="29"/>
                  </a:lnTo>
                  <a:lnTo>
                    <a:pt x="35" y="34"/>
                  </a:lnTo>
                  <a:lnTo>
                    <a:pt x="35" y="35"/>
                  </a:lnTo>
                  <a:lnTo>
                    <a:pt x="34" y="38"/>
                  </a:lnTo>
                  <a:lnTo>
                    <a:pt x="34" y="40"/>
                  </a:lnTo>
                  <a:lnTo>
                    <a:pt x="33" y="43"/>
                  </a:lnTo>
                  <a:lnTo>
                    <a:pt x="33" y="117"/>
                  </a:lnTo>
                  <a:lnTo>
                    <a:pt x="0" y="1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14" name="Freeform 14"/>
            <p:cNvSpPr>
              <a:spLocks noEditPoints="1"/>
            </p:cNvSpPr>
            <p:nvPr/>
          </p:nvSpPr>
          <p:spPr bwMode="auto">
            <a:xfrm>
              <a:off x="803" y="3972"/>
              <a:ext cx="18" cy="33"/>
            </a:xfrm>
            <a:custGeom>
              <a:avLst/>
              <a:gdLst>
                <a:gd name="T0" fmla="*/ 47 w 93"/>
                <a:gd name="T1" fmla="*/ 25 h 166"/>
                <a:gd name="T2" fmla="*/ 44 w 93"/>
                <a:gd name="T3" fmla="*/ 25 h 166"/>
                <a:gd name="T4" fmla="*/ 37 w 93"/>
                <a:gd name="T5" fmla="*/ 30 h 166"/>
                <a:gd name="T6" fmla="*/ 35 w 93"/>
                <a:gd name="T7" fmla="*/ 34 h 166"/>
                <a:gd name="T8" fmla="*/ 34 w 93"/>
                <a:gd name="T9" fmla="*/ 39 h 166"/>
                <a:gd name="T10" fmla="*/ 33 w 93"/>
                <a:gd name="T11" fmla="*/ 46 h 166"/>
                <a:gd name="T12" fmla="*/ 33 w 93"/>
                <a:gd name="T13" fmla="*/ 72 h 166"/>
                <a:gd name="T14" fmla="*/ 35 w 93"/>
                <a:gd name="T15" fmla="*/ 82 h 166"/>
                <a:gd name="T16" fmla="*/ 37 w 93"/>
                <a:gd name="T17" fmla="*/ 87 h 166"/>
                <a:gd name="T18" fmla="*/ 44 w 93"/>
                <a:gd name="T19" fmla="*/ 91 h 166"/>
                <a:gd name="T20" fmla="*/ 49 w 93"/>
                <a:gd name="T21" fmla="*/ 91 h 166"/>
                <a:gd name="T22" fmla="*/ 52 w 93"/>
                <a:gd name="T23" fmla="*/ 90 h 166"/>
                <a:gd name="T24" fmla="*/ 56 w 93"/>
                <a:gd name="T25" fmla="*/ 85 h 166"/>
                <a:gd name="T26" fmla="*/ 58 w 93"/>
                <a:gd name="T27" fmla="*/ 82 h 166"/>
                <a:gd name="T28" fmla="*/ 59 w 93"/>
                <a:gd name="T29" fmla="*/ 75 h 166"/>
                <a:gd name="T30" fmla="*/ 61 w 93"/>
                <a:gd name="T31" fmla="*/ 68 h 166"/>
                <a:gd name="T32" fmla="*/ 62 w 93"/>
                <a:gd name="T33" fmla="*/ 56 h 166"/>
                <a:gd name="T34" fmla="*/ 61 w 93"/>
                <a:gd name="T35" fmla="*/ 46 h 166"/>
                <a:gd name="T36" fmla="*/ 59 w 93"/>
                <a:gd name="T37" fmla="*/ 39 h 166"/>
                <a:gd name="T38" fmla="*/ 58 w 93"/>
                <a:gd name="T39" fmla="*/ 34 h 166"/>
                <a:gd name="T40" fmla="*/ 56 w 93"/>
                <a:gd name="T41" fmla="*/ 30 h 166"/>
                <a:gd name="T42" fmla="*/ 54 w 93"/>
                <a:gd name="T43" fmla="*/ 27 h 166"/>
                <a:gd name="T44" fmla="*/ 51 w 93"/>
                <a:gd name="T45" fmla="*/ 25 h 166"/>
                <a:gd name="T46" fmla="*/ 47 w 93"/>
                <a:gd name="T47" fmla="*/ 25 h 166"/>
                <a:gd name="T48" fmla="*/ 0 w 93"/>
                <a:gd name="T49" fmla="*/ 166 h 166"/>
                <a:gd name="T50" fmla="*/ 0 w 93"/>
                <a:gd name="T51" fmla="*/ 0 h 166"/>
                <a:gd name="T52" fmla="*/ 33 w 93"/>
                <a:gd name="T53" fmla="*/ 0 h 166"/>
                <a:gd name="T54" fmla="*/ 33 w 93"/>
                <a:gd name="T55" fmla="*/ 16 h 166"/>
                <a:gd name="T56" fmla="*/ 35 w 93"/>
                <a:gd name="T57" fmla="*/ 12 h 166"/>
                <a:gd name="T58" fmla="*/ 37 w 93"/>
                <a:gd name="T59" fmla="*/ 9 h 166"/>
                <a:gd name="T60" fmla="*/ 44 w 93"/>
                <a:gd name="T61" fmla="*/ 2 h 166"/>
                <a:gd name="T62" fmla="*/ 51 w 93"/>
                <a:gd name="T63" fmla="*/ 0 h 166"/>
                <a:gd name="T64" fmla="*/ 58 w 93"/>
                <a:gd name="T65" fmla="*/ 0 h 166"/>
                <a:gd name="T66" fmla="*/ 68 w 93"/>
                <a:gd name="T67" fmla="*/ 1 h 166"/>
                <a:gd name="T68" fmla="*/ 77 w 93"/>
                <a:gd name="T69" fmla="*/ 4 h 166"/>
                <a:gd name="T70" fmla="*/ 84 w 93"/>
                <a:gd name="T71" fmla="*/ 13 h 166"/>
                <a:gd name="T72" fmla="*/ 90 w 93"/>
                <a:gd name="T73" fmla="*/ 26 h 166"/>
                <a:gd name="T74" fmla="*/ 92 w 93"/>
                <a:gd name="T75" fmla="*/ 42 h 166"/>
                <a:gd name="T76" fmla="*/ 93 w 93"/>
                <a:gd name="T77" fmla="*/ 60 h 166"/>
                <a:gd name="T78" fmla="*/ 92 w 93"/>
                <a:gd name="T79" fmla="*/ 78 h 166"/>
                <a:gd name="T80" fmla="*/ 90 w 93"/>
                <a:gd name="T81" fmla="*/ 93 h 166"/>
                <a:gd name="T82" fmla="*/ 84 w 93"/>
                <a:gd name="T83" fmla="*/ 106 h 166"/>
                <a:gd name="T84" fmla="*/ 77 w 93"/>
                <a:gd name="T85" fmla="*/ 113 h 166"/>
                <a:gd name="T86" fmla="*/ 68 w 93"/>
                <a:gd name="T87" fmla="*/ 118 h 166"/>
                <a:gd name="T88" fmla="*/ 58 w 93"/>
                <a:gd name="T89" fmla="*/ 120 h 166"/>
                <a:gd name="T90" fmla="*/ 52 w 93"/>
                <a:gd name="T91" fmla="*/ 120 h 166"/>
                <a:gd name="T92" fmla="*/ 48 w 93"/>
                <a:gd name="T93" fmla="*/ 119 h 166"/>
                <a:gd name="T94" fmla="*/ 44 w 93"/>
                <a:gd name="T95" fmla="*/ 114 h 166"/>
                <a:gd name="T96" fmla="*/ 41 w 93"/>
                <a:gd name="T97" fmla="*/ 112 h 166"/>
                <a:gd name="T98" fmla="*/ 36 w 93"/>
                <a:gd name="T99" fmla="*/ 108 h 166"/>
                <a:gd name="T100" fmla="*/ 34 w 93"/>
                <a:gd name="T101" fmla="*/ 104 h 166"/>
                <a:gd name="T102" fmla="*/ 33 w 93"/>
                <a:gd name="T103" fmla="*/ 100 h 166"/>
                <a:gd name="T104" fmla="*/ 33 w 93"/>
                <a:gd name="T105" fmla="*/ 166 h 166"/>
                <a:gd name="T106" fmla="*/ 0 w 93"/>
                <a:gd name="T107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3" h="166">
                  <a:moveTo>
                    <a:pt x="47" y="25"/>
                  </a:moveTo>
                  <a:lnTo>
                    <a:pt x="44" y="25"/>
                  </a:lnTo>
                  <a:lnTo>
                    <a:pt x="37" y="30"/>
                  </a:lnTo>
                  <a:lnTo>
                    <a:pt x="35" y="34"/>
                  </a:lnTo>
                  <a:lnTo>
                    <a:pt x="34" y="39"/>
                  </a:lnTo>
                  <a:lnTo>
                    <a:pt x="33" y="46"/>
                  </a:lnTo>
                  <a:lnTo>
                    <a:pt x="33" y="72"/>
                  </a:lnTo>
                  <a:lnTo>
                    <a:pt x="35" y="82"/>
                  </a:lnTo>
                  <a:lnTo>
                    <a:pt x="37" y="87"/>
                  </a:lnTo>
                  <a:lnTo>
                    <a:pt x="44" y="91"/>
                  </a:lnTo>
                  <a:lnTo>
                    <a:pt x="49" y="91"/>
                  </a:lnTo>
                  <a:lnTo>
                    <a:pt x="52" y="90"/>
                  </a:lnTo>
                  <a:lnTo>
                    <a:pt x="56" y="85"/>
                  </a:lnTo>
                  <a:lnTo>
                    <a:pt x="58" y="82"/>
                  </a:lnTo>
                  <a:lnTo>
                    <a:pt x="59" y="75"/>
                  </a:lnTo>
                  <a:lnTo>
                    <a:pt x="61" y="68"/>
                  </a:lnTo>
                  <a:lnTo>
                    <a:pt x="62" y="56"/>
                  </a:lnTo>
                  <a:lnTo>
                    <a:pt x="61" y="46"/>
                  </a:lnTo>
                  <a:lnTo>
                    <a:pt x="59" y="39"/>
                  </a:lnTo>
                  <a:lnTo>
                    <a:pt x="58" y="34"/>
                  </a:lnTo>
                  <a:lnTo>
                    <a:pt x="56" y="30"/>
                  </a:lnTo>
                  <a:lnTo>
                    <a:pt x="54" y="27"/>
                  </a:lnTo>
                  <a:lnTo>
                    <a:pt x="51" y="25"/>
                  </a:lnTo>
                  <a:lnTo>
                    <a:pt x="47" y="25"/>
                  </a:lnTo>
                  <a:close/>
                  <a:moveTo>
                    <a:pt x="0" y="166"/>
                  </a:moveTo>
                  <a:lnTo>
                    <a:pt x="0" y="0"/>
                  </a:lnTo>
                  <a:lnTo>
                    <a:pt x="33" y="0"/>
                  </a:lnTo>
                  <a:lnTo>
                    <a:pt x="33" y="16"/>
                  </a:lnTo>
                  <a:lnTo>
                    <a:pt x="35" y="12"/>
                  </a:lnTo>
                  <a:lnTo>
                    <a:pt x="37" y="9"/>
                  </a:lnTo>
                  <a:lnTo>
                    <a:pt x="44" y="2"/>
                  </a:lnTo>
                  <a:lnTo>
                    <a:pt x="51" y="0"/>
                  </a:lnTo>
                  <a:lnTo>
                    <a:pt x="58" y="0"/>
                  </a:lnTo>
                  <a:lnTo>
                    <a:pt x="68" y="1"/>
                  </a:lnTo>
                  <a:lnTo>
                    <a:pt x="77" y="4"/>
                  </a:lnTo>
                  <a:lnTo>
                    <a:pt x="84" y="13"/>
                  </a:lnTo>
                  <a:lnTo>
                    <a:pt x="90" y="26"/>
                  </a:lnTo>
                  <a:lnTo>
                    <a:pt x="92" y="42"/>
                  </a:lnTo>
                  <a:lnTo>
                    <a:pt x="93" y="60"/>
                  </a:lnTo>
                  <a:lnTo>
                    <a:pt x="92" y="78"/>
                  </a:lnTo>
                  <a:lnTo>
                    <a:pt x="90" y="93"/>
                  </a:lnTo>
                  <a:lnTo>
                    <a:pt x="84" y="106"/>
                  </a:lnTo>
                  <a:lnTo>
                    <a:pt x="77" y="113"/>
                  </a:lnTo>
                  <a:lnTo>
                    <a:pt x="68" y="118"/>
                  </a:lnTo>
                  <a:lnTo>
                    <a:pt x="58" y="120"/>
                  </a:lnTo>
                  <a:lnTo>
                    <a:pt x="52" y="120"/>
                  </a:lnTo>
                  <a:lnTo>
                    <a:pt x="48" y="119"/>
                  </a:lnTo>
                  <a:lnTo>
                    <a:pt x="44" y="114"/>
                  </a:lnTo>
                  <a:lnTo>
                    <a:pt x="41" y="112"/>
                  </a:lnTo>
                  <a:lnTo>
                    <a:pt x="36" y="108"/>
                  </a:lnTo>
                  <a:lnTo>
                    <a:pt x="34" y="104"/>
                  </a:lnTo>
                  <a:lnTo>
                    <a:pt x="33" y="100"/>
                  </a:lnTo>
                  <a:lnTo>
                    <a:pt x="33" y="166"/>
                  </a:lnTo>
                  <a:lnTo>
                    <a:pt x="0" y="16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15" name="Freeform 15"/>
            <p:cNvSpPr>
              <a:spLocks/>
            </p:cNvSpPr>
            <p:nvPr/>
          </p:nvSpPr>
          <p:spPr bwMode="auto">
            <a:xfrm>
              <a:off x="825" y="3971"/>
              <a:ext cx="12" cy="24"/>
            </a:xfrm>
            <a:custGeom>
              <a:avLst/>
              <a:gdLst>
                <a:gd name="T0" fmla="*/ 0 w 58"/>
                <a:gd name="T1" fmla="*/ 121 h 121"/>
                <a:gd name="T2" fmla="*/ 0 w 58"/>
                <a:gd name="T3" fmla="*/ 4 h 121"/>
                <a:gd name="T4" fmla="*/ 29 w 58"/>
                <a:gd name="T5" fmla="*/ 4 h 121"/>
                <a:gd name="T6" fmla="*/ 29 w 58"/>
                <a:gd name="T7" fmla="*/ 24 h 121"/>
                <a:gd name="T8" fmla="*/ 40 w 58"/>
                <a:gd name="T9" fmla="*/ 6 h 121"/>
                <a:gd name="T10" fmla="*/ 49 w 58"/>
                <a:gd name="T11" fmla="*/ 2 h 121"/>
                <a:gd name="T12" fmla="*/ 58 w 58"/>
                <a:gd name="T13" fmla="*/ 0 h 121"/>
                <a:gd name="T14" fmla="*/ 58 w 58"/>
                <a:gd name="T15" fmla="*/ 31 h 121"/>
                <a:gd name="T16" fmla="*/ 50 w 58"/>
                <a:gd name="T17" fmla="*/ 31 h 121"/>
                <a:gd name="T18" fmla="*/ 46 w 58"/>
                <a:gd name="T19" fmla="*/ 33 h 121"/>
                <a:gd name="T20" fmla="*/ 42 w 58"/>
                <a:gd name="T21" fmla="*/ 35 h 121"/>
                <a:gd name="T22" fmla="*/ 40 w 58"/>
                <a:gd name="T23" fmla="*/ 36 h 121"/>
                <a:gd name="T24" fmla="*/ 38 w 58"/>
                <a:gd name="T25" fmla="*/ 38 h 121"/>
                <a:gd name="T26" fmla="*/ 35 w 58"/>
                <a:gd name="T27" fmla="*/ 45 h 121"/>
                <a:gd name="T28" fmla="*/ 34 w 58"/>
                <a:gd name="T29" fmla="*/ 54 h 121"/>
                <a:gd name="T30" fmla="*/ 32 w 58"/>
                <a:gd name="T31" fmla="*/ 66 h 121"/>
                <a:gd name="T32" fmla="*/ 32 w 58"/>
                <a:gd name="T33" fmla="*/ 121 h 121"/>
                <a:gd name="T34" fmla="*/ 0 w 58"/>
                <a:gd name="T35" fmla="*/ 12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121">
                  <a:moveTo>
                    <a:pt x="0" y="121"/>
                  </a:moveTo>
                  <a:lnTo>
                    <a:pt x="0" y="4"/>
                  </a:lnTo>
                  <a:lnTo>
                    <a:pt x="29" y="4"/>
                  </a:lnTo>
                  <a:lnTo>
                    <a:pt x="29" y="24"/>
                  </a:lnTo>
                  <a:lnTo>
                    <a:pt x="40" y="6"/>
                  </a:lnTo>
                  <a:lnTo>
                    <a:pt x="49" y="2"/>
                  </a:lnTo>
                  <a:lnTo>
                    <a:pt x="58" y="0"/>
                  </a:lnTo>
                  <a:lnTo>
                    <a:pt x="58" y="31"/>
                  </a:lnTo>
                  <a:lnTo>
                    <a:pt x="50" y="31"/>
                  </a:lnTo>
                  <a:lnTo>
                    <a:pt x="46" y="33"/>
                  </a:lnTo>
                  <a:lnTo>
                    <a:pt x="42" y="35"/>
                  </a:lnTo>
                  <a:lnTo>
                    <a:pt x="40" y="36"/>
                  </a:lnTo>
                  <a:lnTo>
                    <a:pt x="38" y="38"/>
                  </a:lnTo>
                  <a:lnTo>
                    <a:pt x="35" y="45"/>
                  </a:lnTo>
                  <a:lnTo>
                    <a:pt x="34" y="54"/>
                  </a:lnTo>
                  <a:lnTo>
                    <a:pt x="32" y="66"/>
                  </a:lnTo>
                  <a:lnTo>
                    <a:pt x="32" y="121"/>
                  </a:lnTo>
                  <a:lnTo>
                    <a:pt x="0" y="12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16" name="Freeform 16"/>
            <p:cNvSpPr>
              <a:spLocks noEditPoints="1"/>
            </p:cNvSpPr>
            <p:nvPr/>
          </p:nvSpPr>
          <p:spPr bwMode="auto">
            <a:xfrm>
              <a:off x="838" y="3971"/>
              <a:ext cx="20" cy="25"/>
            </a:xfrm>
            <a:custGeom>
              <a:avLst/>
              <a:gdLst>
                <a:gd name="T0" fmla="*/ 69 w 98"/>
                <a:gd name="T1" fmla="*/ 52 h 124"/>
                <a:gd name="T2" fmla="*/ 67 w 98"/>
                <a:gd name="T3" fmla="*/ 42 h 124"/>
                <a:gd name="T4" fmla="*/ 63 w 98"/>
                <a:gd name="T5" fmla="*/ 31 h 124"/>
                <a:gd name="T6" fmla="*/ 61 w 98"/>
                <a:gd name="T7" fmla="*/ 30 h 124"/>
                <a:gd name="T8" fmla="*/ 60 w 98"/>
                <a:gd name="T9" fmla="*/ 28 h 124"/>
                <a:gd name="T10" fmla="*/ 58 w 98"/>
                <a:gd name="T11" fmla="*/ 27 h 124"/>
                <a:gd name="T12" fmla="*/ 54 w 98"/>
                <a:gd name="T13" fmla="*/ 26 h 124"/>
                <a:gd name="T14" fmla="*/ 51 w 98"/>
                <a:gd name="T15" fmla="*/ 26 h 124"/>
                <a:gd name="T16" fmla="*/ 46 w 98"/>
                <a:gd name="T17" fmla="*/ 27 h 124"/>
                <a:gd name="T18" fmla="*/ 43 w 98"/>
                <a:gd name="T19" fmla="*/ 28 h 124"/>
                <a:gd name="T20" fmla="*/ 40 w 98"/>
                <a:gd name="T21" fmla="*/ 31 h 124"/>
                <a:gd name="T22" fmla="*/ 33 w 98"/>
                <a:gd name="T23" fmla="*/ 42 h 124"/>
                <a:gd name="T24" fmla="*/ 32 w 98"/>
                <a:gd name="T25" fmla="*/ 46 h 124"/>
                <a:gd name="T26" fmla="*/ 31 w 98"/>
                <a:gd name="T27" fmla="*/ 52 h 124"/>
                <a:gd name="T28" fmla="*/ 69 w 98"/>
                <a:gd name="T29" fmla="*/ 52 h 124"/>
                <a:gd name="T30" fmla="*/ 31 w 98"/>
                <a:gd name="T31" fmla="*/ 73 h 124"/>
                <a:gd name="T32" fmla="*/ 33 w 98"/>
                <a:gd name="T33" fmla="*/ 85 h 124"/>
                <a:gd name="T34" fmla="*/ 38 w 98"/>
                <a:gd name="T35" fmla="*/ 93 h 124"/>
                <a:gd name="T36" fmla="*/ 40 w 98"/>
                <a:gd name="T37" fmla="*/ 96 h 124"/>
                <a:gd name="T38" fmla="*/ 42 w 98"/>
                <a:gd name="T39" fmla="*/ 98 h 124"/>
                <a:gd name="T40" fmla="*/ 44 w 98"/>
                <a:gd name="T41" fmla="*/ 100 h 124"/>
                <a:gd name="T42" fmla="*/ 48 w 98"/>
                <a:gd name="T43" fmla="*/ 101 h 124"/>
                <a:gd name="T44" fmla="*/ 51 w 98"/>
                <a:gd name="T45" fmla="*/ 101 h 124"/>
                <a:gd name="T46" fmla="*/ 58 w 98"/>
                <a:gd name="T47" fmla="*/ 98 h 124"/>
                <a:gd name="T48" fmla="*/ 60 w 98"/>
                <a:gd name="T49" fmla="*/ 95 h 124"/>
                <a:gd name="T50" fmla="*/ 62 w 98"/>
                <a:gd name="T51" fmla="*/ 94 h 124"/>
                <a:gd name="T52" fmla="*/ 63 w 98"/>
                <a:gd name="T53" fmla="*/ 93 h 124"/>
                <a:gd name="T54" fmla="*/ 65 w 98"/>
                <a:gd name="T55" fmla="*/ 88 h 124"/>
                <a:gd name="T56" fmla="*/ 65 w 98"/>
                <a:gd name="T57" fmla="*/ 86 h 124"/>
                <a:gd name="T58" fmla="*/ 94 w 98"/>
                <a:gd name="T59" fmla="*/ 86 h 124"/>
                <a:gd name="T60" fmla="*/ 91 w 98"/>
                <a:gd name="T61" fmla="*/ 97 h 124"/>
                <a:gd name="T62" fmla="*/ 86 w 98"/>
                <a:gd name="T63" fmla="*/ 107 h 124"/>
                <a:gd name="T64" fmla="*/ 80 w 98"/>
                <a:gd name="T65" fmla="*/ 115 h 124"/>
                <a:gd name="T66" fmla="*/ 71 w 98"/>
                <a:gd name="T67" fmla="*/ 120 h 124"/>
                <a:gd name="T68" fmla="*/ 60 w 98"/>
                <a:gd name="T69" fmla="*/ 123 h 124"/>
                <a:gd name="T70" fmla="*/ 49 w 98"/>
                <a:gd name="T71" fmla="*/ 124 h 124"/>
                <a:gd name="T72" fmla="*/ 35 w 98"/>
                <a:gd name="T73" fmla="*/ 122 h 124"/>
                <a:gd name="T74" fmla="*/ 24 w 98"/>
                <a:gd name="T75" fmla="*/ 116 h 124"/>
                <a:gd name="T76" fmla="*/ 14 w 98"/>
                <a:gd name="T77" fmla="*/ 107 h 124"/>
                <a:gd name="T78" fmla="*/ 6 w 98"/>
                <a:gd name="T79" fmla="*/ 94 h 124"/>
                <a:gd name="T80" fmla="*/ 2 w 98"/>
                <a:gd name="T81" fmla="*/ 79 h 124"/>
                <a:gd name="T82" fmla="*/ 0 w 98"/>
                <a:gd name="T83" fmla="*/ 64 h 124"/>
                <a:gd name="T84" fmla="*/ 2 w 98"/>
                <a:gd name="T85" fmla="*/ 46 h 124"/>
                <a:gd name="T86" fmla="*/ 6 w 98"/>
                <a:gd name="T87" fmla="*/ 30 h 124"/>
                <a:gd name="T88" fmla="*/ 14 w 98"/>
                <a:gd name="T89" fmla="*/ 17 h 124"/>
                <a:gd name="T90" fmla="*/ 24 w 98"/>
                <a:gd name="T91" fmla="*/ 8 h 124"/>
                <a:gd name="T92" fmla="*/ 35 w 98"/>
                <a:gd name="T93" fmla="*/ 2 h 124"/>
                <a:gd name="T94" fmla="*/ 49 w 98"/>
                <a:gd name="T95" fmla="*/ 0 h 124"/>
                <a:gd name="T96" fmla="*/ 64 w 98"/>
                <a:gd name="T97" fmla="*/ 2 h 124"/>
                <a:gd name="T98" fmla="*/ 77 w 98"/>
                <a:gd name="T99" fmla="*/ 8 h 124"/>
                <a:gd name="T100" fmla="*/ 86 w 98"/>
                <a:gd name="T101" fmla="*/ 17 h 124"/>
                <a:gd name="T102" fmla="*/ 90 w 98"/>
                <a:gd name="T103" fmla="*/ 27 h 124"/>
                <a:gd name="T104" fmla="*/ 94 w 98"/>
                <a:gd name="T105" fmla="*/ 38 h 124"/>
                <a:gd name="T106" fmla="*/ 97 w 98"/>
                <a:gd name="T107" fmla="*/ 50 h 124"/>
                <a:gd name="T108" fmla="*/ 98 w 98"/>
                <a:gd name="T109" fmla="*/ 66 h 124"/>
                <a:gd name="T110" fmla="*/ 98 w 98"/>
                <a:gd name="T111" fmla="*/ 73 h 124"/>
                <a:gd name="T112" fmla="*/ 31 w 98"/>
                <a:gd name="T113" fmla="*/ 73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8" h="124">
                  <a:moveTo>
                    <a:pt x="69" y="52"/>
                  </a:moveTo>
                  <a:lnTo>
                    <a:pt x="67" y="42"/>
                  </a:lnTo>
                  <a:lnTo>
                    <a:pt x="63" y="31"/>
                  </a:lnTo>
                  <a:lnTo>
                    <a:pt x="61" y="30"/>
                  </a:lnTo>
                  <a:lnTo>
                    <a:pt x="60" y="28"/>
                  </a:lnTo>
                  <a:lnTo>
                    <a:pt x="58" y="27"/>
                  </a:lnTo>
                  <a:lnTo>
                    <a:pt x="54" y="26"/>
                  </a:lnTo>
                  <a:lnTo>
                    <a:pt x="51" y="26"/>
                  </a:lnTo>
                  <a:lnTo>
                    <a:pt x="46" y="27"/>
                  </a:lnTo>
                  <a:lnTo>
                    <a:pt x="43" y="28"/>
                  </a:lnTo>
                  <a:lnTo>
                    <a:pt x="40" y="31"/>
                  </a:lnTo>
                  <a:lnTo>
                    <a:pt x="33" y="42"/>
                  </a:lnTo>
                  <a:lnTo>
                    <a:pt x="32" y="46"/>
                  </a:lnTo>
                  <a:lnTo>
                    <a:pt x="31" y="52"/>
                  </a:lnTo>
                  <a:lnTo>
                    <a:pt x="69" y="52"/>
                  </a:lnTo>
                  <a:close/>
                  <a:moveTo>
                    <a:pt x="31" y="73"/>
                  </a:moveTo>
                  <a:lnTo>
                    <a:pt x="33" y="85"/>
                  </a:lnTo>
                  <a:lnTo>
                    <a:pt x="38" y="93"/>
                  </a:lnTo>
                  <a:lnTo>
                    <a:pt x="40" y="96"/>
                  </a:lnTo>
                  <a:lnTo>
                    <a:pt x="42" y="98"/>
                  </a:lnTo>
                  <a:lnTo>
                    <a:pt x="44" y="100"/>
                  </a:lnTo>
                  <a:lnTo>
                    <a:pt x="48" y="101"/>
                  </a:lnTo>
                  <a:lnTo>
                    <a:pt x="51" y="101"/>
                  </a:lnTo>
                  <a:lnTo>
                    <a:pt x="58" y="98"/>
                  </a:lnTo>
                  <a:lnTo>
                    <a:pt x="60" y="95"/>
                  </a:lnTo>
                  <a:lnTo>
                    <a:pt x="62" y="94"/>
                  </a:lnTo>
                  <a:lnTo>
                    <a:pt x="63" y="93"/>
                  </a:lnTo>
                  <a:lnTo>
                    <a:pt x="65" y="88"/>
                  </a:lnTo>
                  <a:lnTo>
                    <a:pt x="65" y="86"/>
                  </a:lnTo>
                  <a:lnTo>
                    <a:pt x="94" y="86"/>
                  </a:lnTo>
                  <a:lnTo>
                    <a:pt x="91" y="97"/>
                  </a:lnTo>
                  <a:lnTo>
                    <a:pt x="86" y="107"/>
                  </a:lnTo>
                  <a:lnTo>
                    <a:pt x="80" y="115"/>
                  </a:lnTo>
                  <a:lnTo>
                    <a:pt x="71" y="120"/>
                  </a:lnTo>
                  <a:lnTo>
                    <a:pt x="60" y="123"/>
                  </a:lnTo>
                  <a:lnTo>
                    <a:pt x="49" y="124"/>
                  </a:lnTo>
                  <a:lnTo>
                    <a:pt x="35" y="122"/>
                  </a:lnTo>
                  <a:lnTo>
                    <a:pt x="24" y="116"/>
                  </a:lnTo>
                  <a:lnTo>
                    <a:pt x="14" y="107"/>
                  </a:lnTo>
                  <a:lnTo>
                    <a:pt x="6" y="94"/>
                  </a:lnTo>
                  <a:lnTo>
                    <a:pt x="2" y="79"/>
                  </a:lnTo>
                  <a:lnTo>
                    <a:pt x="0" y="64"/>
                  </a:lnTo>
                  <a:lnTo>
                    <a:pt x="2" y="46"/>
                  </a:lnTo>
                  <a:lnTo>
                    <a:pt x="6" y="30"/>
                  </a:lnTo>
                  <a:lnTo>
                    <a:pt x="14" y="17"/>
                  </a:lnTo>
                  <a:lnTo>
                    <a:pt x="24" y="8"/>
                  </a:lnTo>
                  <a:lnTo>
                    <a:pt x="35" y="2"/>
                  </a:lnTo>
                  <a:lnTo>
                    <a:pt x="49" y="0"/>
                  </a:lnTo>
                  <a:lnTo>
                    <a:pt x="64" y="2"/>
                  </a:lnTo>
                  <a:lnTo>
                    <a:pt x="77" y="8"/>
                  </a:lnTo>
                  <a:lnTo>
                    <a:pt x="86" y="17"/>
                  </a:lnTo>
                  <a:lnTo>
                    <a:pt x="90" y="27"/>
                  </a:lnTo>
                  <a:lnTo>
                    <a:pt x="94" y="38"/>
                  </a:lnTo>
                  <a:lnTo>
                    <a:pt x="97" y="50"/>
                  </a:lnTo>
                  <a:lnTo>
                    <a:pt x="98" y="66"/>
                  </a:lnTo>
                  <a:lnTo>
                    <a:pt x="98" y="73"/>
                  </a:lnTo>
                  <a:lnTo>
                    <a:pt x="31" y="7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17" name="Freeform 17"/>
            <p:cNvSpPr>
              <a:spLocks/>
            </p:cNvSpPr>
            <p:nvPr/>
          </p:nvSpPr>
          <p:spPr bwMode="auto">
            <a:xfrm>
              <a:off x="859" y="3971"/>
              <a:ext cx="15" cy="25"/>
            </a:xfrm>
            <a:custGeom>
              <a:avLst/>
              <a:gdLst>
                <a:gd name="T0" fmla="*/ 0 w 75"/>
                <a:gd name="T1" fmla="*/ 113 h 124"/>
                <a:gd name="T2" fmla="*/ 15 w 75"/>
                <a:gd name="T3" fmla="*/ 86 h 124"/>
                <a:gd name="T4" fmla="*/ 22 w 75"/>
                <a:gd name="T5" fmla="*/ 91 h 124"/>
                <a:gd name="T6" fmla="*/ 30 w 75"/>
                <a:gd name="T7" fmla="*/ 95 h 124"/>
                <a:gd name="T8" fmla="*/ 38 w 75"/>
                <a:gd name="T9" fmla="*/ 95 h 124"/>
                <a:gd name="T10" fmla="*/ 42 w 75"/>
                <a:gd name="T11" fmla="*/ 92 h 124"/>
                <a:gd name="T12" fmla="*/ 43 w 75"/>
                <a:gd name="T13" fmla="*/ 89 h 124"/>
                <a:gd name="T14" fmla="*/ 44 w 75"/>
                <a:gd name="T15" fmla="*/ 88 h 124"/>
                <a:gd name="T16" fmla="*/ 44 w 75"/>
                <a:gd name="T17" fmla="*/ 86 h 124"/>
                <a:gd name="T18" fmla="*/ 42 w 75"/>
                <a:gd name="T19" fmla="*/ 82 h 124"/>
                <a:gd name="T20" fmla="*/ 38 w 75"/>
                <a:gd name="T21" fmla="*/ 79 h 124"/>
                <a:gd name="T22" fmla="*/ 29 w 75"/>
                <a:gd name="T23" fmla="*/ 73 h 124"/>
                <a:gd name="T24" fmla="*/ 28 w 75"/>
                <a:gd name="T25" fmla="*/ 73 h 124"/>
                <a:gd name="T26" fmla="*/ 26 w 75"/>
                <a:gd name="T27" fmla="*/ 71 h 124"/>
                <a:gd name="T28" fmla="*/ 26 w 75"/>
                <a:gd name="T29" fmla="*/ 69 h 124"/>
                <a:gd name="T30" fmla="*/ 15 w 75"/>
                <a:gd name="T31" fmla="*/ 63 h 124"/>
                <a:gd name="T32" fmla="*/ 12 w 75"/>
                <a:gd name="T33" fmla="*/ 58 h 124"/>
                <a:gd name="T34" fmla="*/ 9 w 75"/>
                <a:gd name="T35" fmla="*/ 55 h 124"/>
                <a:gd name="T36" fmla="*/ 6 w 75"/>
                <a:gd name="T37" fmla="*/ 49 h 124"/>
                <a:gd name="T38" fmla="*/ 4 w 75"/>
                <a:gd name="T39" fmla="*/ 38 h 124"/>
                <a:gd name="T40" fmla="*/ 5 w 75"/>
                <a:gd name="T41" fmla="*/ 27 h 124"/>
                <a:gd name="T42" fmla="*/ 9 w 75"/>
                <a:gd name="T43" fmla="*/ 18 h 124"/>
                <a:gd name="T44" fmla="*/ 15 w 75"/>
                <a:gd name="T45" fmla="*/ 11 h 124"/>
                <a:gd name="T46" fmla="*/ 23 w 75"/>
                <a:gd name="T47" fmla="*/ 5 h 124"/>
                <a:gd name="T48" fmla="*/ 32 w 75"/>
                <a:gd name="T49" fmla="*/ 1 h 124"/>
                <a:gd name="T50" fmla="*/ 44 w 75"/>
                <a:gd name="T51" fmla="*/ 0 h 124"/>
                <a:gd name="T52" fmla="*/ 48 w 75"/>
                <a:gd name="T53" fmla="*/ 0 h 124"/>
                <a:gd name="T54" fmla="*/ 52 w 75"/>
                <a:gd name="T55" fmla="*/ 2 h 124"/>
                <a:gd name="T56" fmla="*/ 56 w 75"/>
                <a:gd name="T57" fmla="*/ 4 h 124"/>
                <a:gd name="T58" fmla="*/ 61 w 75"/>
                <a:gd name="T59" fmla="*/ 4 h 124"/>
                <a:gd name="T60" fmla="*/ 67 w 75"/>
                <a:gd name="T61" fmla="*/ 8 h 124"/>
                <a:gd name="T62" fmla="*/ 72 w 75"/>
                <a:gd name="T63" fmla="*/ 9 h 124"/>
                <a:gd name="T64" fmla="*/ 75 w 75"/>
                <a:gd name="T65" fmla="*/ 11 h 124"/>
                <a:gd name="T66" fmla="*/ 61 w 75"/>
                <a:gd name="T67" fmla="*/ 35 h 124"/>
                <a:gd name="T68" fmla="*/ 58 w 75"/>
                <a:gd name="T69" fmla="*/ 31 h 124"/>
                <a:gd name="T70" fmla="*/ 52 w 75"/>
                <a:gd name="T71" fmla="*/ 29 h 124"/>
                <a:gd name="T72" fmla="*/ 48 w 75"/>
                <a:gd name="T73" fmla="*/ 26 h 124"/>
                <a:gd name="T74" fmla="*/ 44 w 75"/>
                <a:gd name="T75" fmla="*/ 26 h 124"/>
                <a:gd name="T76" fmla="*/ 41 w 75"/>
                <a:gd name="T77" fmla="*/ 29 h 124"/>
                <a:gd name="T78" fmla="*/ 38 w 75"/>
                <a:gd name="T79" fmla="*/ 29 h 124"/>
                <a:gd name="T80" fmla="*/ 38 w 75"/>
                <a:gd name="T81" fmla="*/ 30 h 124"/>
                <a:gd name="T82" fmla="*/ 35 w 75"/>
                <a:gd name="T83" fmla="*/ 34 h 124"/>
                <a:gd name="T84" fmla="*/ 35 w 75"/>
                <a:gd name="T85" fmla="*/ 35 h 124"/>
                <a:gd name="T86" fmla="*/ 37 w 75"/>
                <a:gd name="T87" fmla="*/ 39 h 124"/>
                <a:gd name="T88" fmla="*/ 39 w 75"/>
                <a:gd name="T89" fmla="*/ 42 h 124"/>
                <a:gd name="T90" fmla="*/ 46 w 75"/>
                <a:gd name="T91" fmla="*/ 46 h 124"/>
                <a:gd name="T92" fmla="*/ 48 w 75"/>
                <a:gd name="T93" fmla="*/ 48 h 124"/>
                <a:gd name="T94" fmla="*/ 51 w 75"/>
                <a:gd name="T95" fmla="*/ 49 h 124"/>
                <a:gd name="T96" fmla="*/ 52 w 75"/>
                <a:gd name="T97" fmla="*/ 49 h 124"/>
                <a:gd name="T98" fmla="*/ 63 w 75"/>
                <a:gd name="T99" fmla="*/ 58 h 124"/>
                <a:gd name="T100" fmla="*/ 70 w 75"/>
                <a:gd name="T101" fmla="*/ 66 h 124"/>
                <a:gd name="T102" fmla="*/ 74 w 75"/>
                <a:gd name="T103" fmla="*/ 73 h 124"/>
                <a:gd name="T104" fmla="*/ 75 w 75"/>
                <a:gd name="T105" fmla="*/ 79 h 124"/>
                <a:gd name="T106" fmla="*/ 75 w 75"/>
                <a:gd name="T107" fmla="*/ 86 h 124"/>
                <a:gd name="T108" fmla="*/ 74 w 75"/>
                <a:gd name="T109" fmla="*/ 97 h 124"/>
                <a:gd name="T110" fmla="*/ 71 w 75"/>
                <a:gd name="T111" fmla="*/ 106 h 124"/>
                <a:gd name="T112" fmla="*/ 64 w 75"/>
                <a:gd name="T113" fmla="*/ 113 h 124"/>
                <a:gd name="T114" fmla="*/ 56 w 75"/>
                <a:gd name="T115" fmla="*/ 120 h 124"/>
                <a:gd name="T116" fmla="*/ 46 w 75"/>
                <a:gd name="T117" fmla="*/ 123 h 124"/>
                <a:gd name="T118" fmla="*/ 35 w 75"/>
                <a:gd name="T119" fmla="*/ 124 h 124"/>
                <a:gd name="T120" fmla="*/ 26 w 75"/>
                <a:gd name="T121" fmla="*/ 124 h 124"/>
                <a:gd name="T122" fmla="*/ 8 w 75"/>
                <a:gd name="T123" fmla="*/ 117 h 124"/>
                <a:gd name="T124" fmla="*/ 0 w 75"/>
                <a:gd name="T125" fmla="*/ 113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5" h="124">
                  <a:moveTo>
                    <a:pt x="0" y="113"/>
                  </a:moveTo>
                  <a:lnTo>
                    <a:pt x="15" y="86"/>
                  </a:lnTo>
                  <a:lnTo>
                    <a:pt x="22" y="91"/>
                  </a:lnTo>
                  <a:lnTo>
                    <a:pt x="30" y="95"/>
                  </a:lnTo>
                  <a:lnTo>
                    <a:pt x="38" y="95"/>
                  </a:lnTo>
                  <a:lnTo>
                    <a:pt x="42" y="92"/>
                  </a:lnTo>
                  <a:lnTo>
                    <a:pt x="43" y="89"/>
                  </a:lnTo>
                  <a:lnTo>
                    <a:pt x="44" y="88"/>
                  </a:lnTo>
                  <a:lnTo>
                    <a:pt x="44" y="86"/>
                  </a:lnTo>
                  <a:lnTo>
                    <a:pt x="42" y="82"/>
                  </a:lnTo>
                  <a:lnTo>
                    <a:pt x="38" y="79"/>
                  </a:lnTo>
                  <a:lnTo>
                    <a:pt x="29" y="73"/>
                  </a:lnTo>
                  <a:lnTo>
                    <a:pt x="28" y="73"/>
                  </a:lnTo>
                  <a:lnTo>
                    <a:pt x="26" y="71"/>
                  </a:lnTo>
                  <a:lnTo>
                    <a:pt x="26" y="69"/>
                  </a:lnTo>
                  <a:lnTo>
                    <a:pt x="15" y="63"/>
                  </a:lnTo>
                  <a:lnTo>
                    <a:pt x="12" y="58"/>
                  </a:lnTo>
                  <a:lnTo>
                    <a:pt x="9" y="55"/>
                  </a:lnTo>
                  <a:lnTo>
                    <a:pt x="6" y="49"/>
                  </a:lnTo>
                  <a:lnTo>
                    <a:pt x="4" y="38"/>
                  </a:lnTo>
                  <a:lnTo>
                    <a:pt x="5" y="27"/>
                  </a:lnTo>
                  <a:lnTo>
                    <a:pt x="9" y="18"/>
                  </a:lnTo>
                  <a:lnTo>
                    <a:pt x="15" y="11"/>
                  </a:lnTo>
                  <a:lnTo>
                    <a:pt x="23" y="5"/>
                  </a:lnTo>
                  <a:lnTo>
                    <a:pt x="32" y="1"/>
                  </a:lnTo>
                  <a:lnTo>
                    <a:pt x="44" y="0"/>
                  </a:lnTo>
                  <a:lnTo>
                    <a:pt x="48" y="0"/>
                  </a:lnTo>
                  <a:lnTo>
                    <a:pt x="52" y="2"/>
                  </a:lnTo>
                  <a:lnTo>
                    <a:pt x="56" y="4"/>
                  </a:lnTo>
                  <a:lnTo>
                    <a:pt x="61" y="4"/>
                  </a:lnTo>
                  <a:lnTo>
                    <a:pt x="67" y="8"/>
                  </a:lnTo>
                  <a:lnTo>
                    <a:pt x="72" y="9"/>
                  </a:lnTo>
                  <a:lnTo>
                    <a:pt x="75" y="11"/>
                  </a:lnTo>
                  <a:lnTo>
                    <a:pt x="61" y="35"/>
                  </a:lnTo>
                  <a:lnTo>
                    <a:pt x="58" y="31"/>
                  </a:lnTo>
                  <a:lnTo>
                    <a:pt x="52" y="29"/>
                  </a:lnTo>
                  <a:lnTo>
                    <a:pt x="48" y="26"/>
                  </a:lnTo>
                  <a:lnTo>
                    <a:pt x="44" y="26"/>
                  </a:lnTo>
                  <a:lnTo>
                    <a:pt x="41" y="29"/>
                  </a:lnTo>
                  <a:lnTo>
                    <a:pt x="38" y="29"/>
                  </a:lnTo>
                  <a:lnTo>
                    <a:pt x="38" y="30"/>
                  </a:lnTo>
                  <a:lnTo>
                    <a:pt x="35" y="34"/>
                  </a:lnTo>
                  <a:lnTo>
                    <a:pt x="35" y="35"/>
                  </a:lnTo>
                  <a:lnTo>
                    <a:pt x="37" y="39"/>
                  </a:lnTo>
                  <a:lnTo>
                    <a:pt x="39" y="42"/>
                  </a:lnTo>
                  <a:lnTo>
                    <a:pt x="46" y="46"/>
                  </a:lnTo>
                  <a:lnTo>
                    <a:pt x="48" y="48"/>
                  </a:lnTo>
                  <a:lnTo>
                    <a:pt x="51" y="49"/>
                  </a:lnTo>
                  <a:lnTo>
                    <a:pt x="52" y="49"/>
                  </a:lnTo>
                  <a:lnTo>
                    <a:pt x="63" y="58"/>
                  </a:lnTo>
                  <a:lnTo>
                    <a:pt x="70" y="66"/>
                  </a:lnTo>
                  <a:lnTo>
                    <a:pt x="74" y="73"/>
                  </a:lnTo>
                  <a:lnTo>
                    <a:pt x="75" y="79"/>
                  </a:lnTo>
                  <a:lnTo>
                    <a:pt x="75" y="86"/>
                  </a:lnTo>
                  <a:lnTo>
                    <a:pt x="74" y="97"/>
                  </a:lnTo>
                  <a:lnTo>
                    <a:pt x="71" y="106"/>
                  </a:lnTo>
                  <a:lnTo>
                    <a:pt x="64" y="113"/>
                  </a:lnTo>
                  <a:lnTo>
                    <a:pt x="56" y="120"/>
                  </a:lnTo>
                  <a:lnTo>
                    <a:pt x="46" y="123"/>
                  </a:lnTo>
                  <a:lnTo>
                    <a:pt x="35" y="124"/>
                  </a:lnTo>
                  <a:lnTo>
                    <a:pt x="26" y="124"/>
                  </a:lnTo>
                  <a:lnTo>
                    <a:pt x="8" y="117"/>
                  </a:lnTo>
                  <a:lnTo>
                    <a:pt x="0" y="1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18" name="Freeform 18"/>
            <p:cNvSpPr>
              <a:spLocks noEditPoints="1"/>
            </p:cNvSpPr>
            <p:nvPr/>
          </p:nvSpPr>
          <p:spPr bwMode="auto">
            <a:xfrm>
              <a:off x="877" y="3972"/>
              <a:ext cx="18" cy="24"/>
            </a:xfrm>
            <a:custGeom>
              <a:avLst/>
              <a:gdLst>
                <a:gd name="T0" fmla="*/ 60 w 92"/>
                <a:gd name="T1" fmla="*/ 56 h 120"/>
                <a:gd name="T2" fmla="*/ 60 w 92"/>
                <a:gd name="T3" fmla="*/ 46 h 120"/>
                <a:gd name="T4" fmla="*/ 59 w 92"/>
                <a:gd name="T5" fmla="*/ 39 h 120"/>
                <a:gd name="T6" fmla="*/ 58 w 92"/>
                <a:gd name="T7" fmla="*/ 34 h 120"/>
                <a:gd name="T8" fmla="*/ 55 w 92"/>
                <a:gd name="T9" fmla="*/ 31 h 120"/>
                <a:gd name="T10" fmla="*/ 54 w 92"/>
                <a:gd name="T11" fmla="*/ 29 h 120"/>
                <a:gd name="T12" fmla="*/ 52 w 92"/>
                <a:gd name="T13" fmla="*/ 26 h 120"/>
                <a:gd name="T14" fmla="*/ 49 w 92"/>
                <a:gd name="T15" fmla="*/ 25 h 120"/>
                <a:gd name="T16" fmla="*/ 42 w 92"/>
                <a:gd name="T17" fmla="*/ 25 h 120"/>
                <a:gd name="T18" fmla="*/ 39 w 92"/>
                <a:gd name="T19" fmla="*/ 27 h 120"/>
                <a:gd name="T20" fmla="*/ 36 w 92"/>
                <a:gd name="T21" fmla="*/ 30 h 120"/>
                <a:gd name="T22" fmla="*/ 32 w 92"/>
                <a:gd name="T23" fmla="*/ 39 h 120"/>
                <a:gd name="T24" fmla="*/ 31 w 92"/>
                <a:gd name="T25" fmla="*/ 46 h 120"/>
                <a:gd name="T26" fmla="*/ 31 w 92"/>
                <a:gd name="T27" fmla="*/ 72 h 120"/>
                <a:gd name="T28" fmla="*/ 34 w 92"/>
                <a:gd name="T29" fmla="*/ 82 h 120"/>
                <a:gd name="T30" fmla="*/ 36 w 92"/>
                <a:gd name="T31" fmla="*/ 87 h 120"/>
                <a:gd name="T32" fmla="*/ 39 w 92"/>
                <a:gd name="T33" fmla="*/ 89 h 120"/>
                <a:gd name="T34" fmla="*/ 42 w 92"/>
                <a:gd name="T35" fmla="*/ 91 h 120"/>
                <a:gd name="T36" fmla="*/ 49 w 92"/>
                <a:gd name="T37" fmla="*/ 91 h 120"/>
                <a:gd name="T38" fmla="*/ 52 w 92"/>
                <a:gd name="T39" fmla="*/ 90 h 120"/>
                <a:gd name="T40" fmla="*/ 54 w 92"/>
                <a:gd name="T41" fmla="*/ 88 h 120"/>
                <a:gd name="T42" fmla="*/ 55 w 92"/>
                <a:gd name="T43" fmla="*/ 85 h 120"/>
                <a:gd name="T44" fmla="*/ 58 w 92"/>
                <a:gd name="T45" fmla="*/ 82 h 120"/>
                <a:gd name="T46" fmla="*/ 60 w 92"/>
                <a:gd name="T47" fmla="*/ 72 h 120"/>
                <a:gd name="T48" fmla="*/ 60 w 92"/>
                <a:gd name="T49" fmla="*/ 56 h 120"/>
                <a:gd name="T50" fmla="*/ 92 w 92"/>
                <a:gd name="T51" fmla="*/ 117 h 120"/>
                <a:gd name="T52" fmla="*/ 60 w 92"/>
                <a:gd name="T53" fmla="*/ 117 h 120"/>
                <a:gd name="T54" fmla="*/ 60 w 92"/>
                <a:gd name="T55" fmla="*/ 100 h 120"/>
                <a:gd name="T56" fmla="*/ 58 w 92"/>
                <a:gd name="T57" fmla="*/ 104 h 120"/>
                <a:gd name="T58" fmla="*/ 55 w 92"/>
                <a:gd name="T59" fmla="*/ 108 h 120"/>
                <a:gd name="T60" fmla="*/ 49 w 92"/>
                <a:gd name="T61" fmla="*/ 114 h 120"/>
                <a:gd name="T62" fmla="*/ 45 w 92"/>
                <a:gd name="T63" fmla="*/ 117 h 120"/>
                <a:gd name="T64" fmla="*/ 41 w 92"/>
                <a:gd name="T65" fmla="*/ 118 h 120"/>
                <a:gd name="T66" fmla="*/ 38 w 92"/>
                <a:gd name="T67" fmla="*/ 120 h 120"/>
                <a:gd name="T68" fmla="*/ 34 w 92"/>
                <a:gd name="T69" fmla="*/ 120 h 120"/>
                <a:gd name="T70" fmla="*/ 24 w 92"/>
                <a:gd name="T71" fmla="*/ 118 h 120"/>
                <a:gd name="T72" fmla="*/ 15 w 92"/>
                <a:gd name="T73" fmla="*/ 113 h 120"/>
                <a:gd name="T74" fmla="*/ 9 w 92"/>
                <a:gd name="T75" fmla="*/ 106 h 120"/>
                <a:gd name="T76" fmla="*/ 4 w 92"/>
                <a:gd name="T77" fmla="*/ 93 h 120"/>
                <a:gd name="T78" fmla="*/ 1 w 92"/>
                <a:gd name="T79" fmla="*/ 78 h 120"/>
                <a:gd name="T80" fmla="*/ 0 w 92"/>
                <a:gd name="T81" fmla="*/ 60 h 120"/>
                <a:gd name="T82" fmla="*/ 1 w 92"/>
                <a:gd name="T83" fmla="*/ 42 h 120"/>
                <a:gd name="T84" fmla="*/ 4 w 92"/>
                <a:gd name="T85" fmla="*/ 26 h 120"/>
                <a:gd name="T86" fmla="*/ 9 w 92"/>
                <a:gd name="T87" fmla="*/ 13 h 120"/>
                <a:gd name="T88" fmla="*/ 15 w 92"/>
                <a:gd name="T89" fmla="*/ 4 h 120"/>
                <a:gd name="T90" fmla="*/ 24 w 92"/>
                <a:gd name="T91" fmla="*/ 1 h 120"/>
                <a:gd name="T92" fmla="*/ 34 w 92"/>
                <a:gd name="T93" fmla="*/ 0 h 120"/>
                <a:gd name="T94" fmla="*/ 41 w 92"/>
                <a:gd name="T95" fmla="*/ 0 h 120"/>
                <a:gd name="T96" fmla="*/ 45 w 92"/>
                <a:gd name="T97" fmla="*/ 1 h 120"/>
                <a:gd name="T98" fmla="*/ 49 w 92"/>
                <a:gd name="T99" fmla="*/ 2 h 120"/>
                <a:gd name="T100" fmla="*/ 52 w 92"/>
                <a:gd name="T101" fmla="*/ 5 h 120"/>
                <a:gd name="T102" fmla="*/ 54 w 92"/>
                <a:gd name="T103" fmla="*/ 9 h 120"/>
                <a:gd name="T104" fmla="*/ 58 w 92"/>
                <a:gd name="T105" fmla="*/ 12 h 120"/>
                <a:gd name="T106" fmla="*/ 60 w 92"/>
                <a:gd name="T107" fmla="*/ 16 h 120"/>
                <a:gd name="T108" fmla="*/ 60 w 92"/>
                <a:gd name="T109" fmla="*/ 0 h 120"/>
                <a:gd name="T110" fmla="*/ 92 w 92"/>
                <a:gd name="T111" fmla="*/ 0 h 120"/>
                <a:gd name="T112" fmla="*/ 92 w 92"/>
                <a:gd name="T113" fmla="*/ 117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2" h="120">
                  <a:moveTo>
                    <a:pt x="60" y="56"/>
                  </a:moveTo>
                  <a:lnTo>
                    <a:pt x="60" y="46"/>
                  </a:lnTo>
                  <a:lnTo>
                    <a:pt x="59" y="39"/>
                  </a:lnTo>
                  <a:lnTo>
                    <a:pt x="58" y="34"/>
                  </a:lnTo>
                  <a:lnTo>
                    <a:pt x="55" y="31"/>
                  </a:lnTo>
                  <a:lnTo>
                    <a:pt x="54" y="29"/>
                  </a:lnTo>
                  <a:lnTo>
                    <a:pt x="52" y="26"/>
                  </a:lnTo>
                  <a:lnTo>
                    <a:pt x="49" y="25"/>
                  </a:lnTo>
                  <a:lnTo>
                    <a:pt x="42" y="25"/>
                  </a:lnTo>
                  <a:lnTo>
                    <a:pt x="39" y="27"/>
                  </a:lnTo>
                  <a:lnTo>
                    <a:pt x="36" y="30"/>
                  </a:lnTo>
                  <a:lnTo>
                    <a:pt x="32" y="39"/>
                  </a:lnTo>
                  <a:lnTo>
                    <a:pt x="31" y="46"/>
                  </a:lnTo>
                  <a:lnTo>
                    <a:pt x="31" y="72"/>
                  </a:lnTo>
                  <a:lnTo>
                    <a:pt x="34" y="82"/>
                  </a:lnTo>
                  <a:lnTo>
                    <a:pt x="36" y="87"/>
                  </a:lnTo>
                  <a:lnTo>
                    <a:pt x="39" y="89"/>
                  </a:lnTo>
                  <a:lnTo>
                    <a:pt x="42" y="91"/>
                  </a:lnTo>
                  <a:lnTo>
                    <a:pt x="49" y="91"/>
                  </a:lnTo>
                  <a:lnTo>
                    <a:pt x="52" y="90"/>
                  </a:lnTo>
                  <a:lnTo>
                    <a:pt x="54" y="88"/>
                  </a:lnTo>
                  <a:lnTo>
                    <a:pt x="55" y="85"/>
                  </a:lnTo>
                  <a:lnTo>
                    <a:pt x="58" y="82"/>
                  </a:lnTo>
                  <a:lnTo>
                    <a:pt x="60" y="72"/>
                  </a:lnTo>
                  <a:lnTo>
                    <a:pt x="60" y="56"/>
                  </a:lnTo>
                  <a:close/>
                  <a:moveTo>
                    <a:pt x="92" y="117"/>
                  </a:moveTo>
                  <a:lnTo>
                    <a:pt x="60" y="117"/>
                  </a:lnTo>
                  <a:lnTo>
                    <a:pt x="60" y="100"/>
                  </a:lnTo>
                  <a:lnTo>
                    <a:pt x="58" y="104"/>
                  </a:lnTo>
                  <a:lnTo>
                    <a:pt x="55" y="108"/>
                  </a:lnTo>
                  <a:lnTo>
                    <a:pt x="49" y="114"/>
                  </a:lnTo>
                  <a:lnTo>
                    <a:pt x="45" y="117"/>
                  </a:lnTo>
                  <a:lnTo>
                    <a:pt x="41" y="118"/>
                  </a:lnTo>
                  <a:lnTo>
                    <a:pt x="38" y="120"/>
                  </a:lnTo>
                  <a:lnTo>
                    <a:pt x="34" y="120"/>
                  </a:lnTo>
                  <a:lnTo>
                    <a:pt x="24" y="118"/>
                  </a:lnTo>
                  <a:lnTo>
                    <a:pt x="15" y="113"/>
                  </a:lnTo>
                  <a:lnTo>
                    <a:pt x="9" y="106"/>
                  </a:lnTo>
                  <a:lnTo>
                    <a:pt x="4" y="93"/>
                  </a:lnTo>
                  <a:lnTo>
                    <a:pt x="1" y="78"/>
                  </a:lnTo>
                  <a:lnTo>
                    <a:pt x="0" y="60"/>
                  </a:lnTo>
                  <a:lnTo>
                    <a:pt x="1" y="42"/>
                  </a:lnTo>
                  <a:lnTo>
                    <a:pt x="4" y="26"/>
                  </a:lnTo>
                  <a:lnTo>
                    <a:pt x="9" y="13"/>
                  </a:lnTo>
                  <a:lnTo>
                    <a:pt x="15" y="4"/>
                  </a:lnTo>
                  <a:lnTo>
                    <a:pt x="24" y="1"/>
                  </a:lnTo>
                  <a:lnTo>
                    <a:pt x="34" y="0"/>
                  </a:lnTo>
                  <a:lnTo>
                    <a:pt x="41" y="0"/>
                  </a:lnTo>
                  <a:lnTo>
                    <a:pt x="45" y="1"/>
                  </a:lnTo>
                  <a:lnTo>
                    <a:pt x="49" y="2"/>
                  </a:lnTo>
                  <a:lnTo>
                    <a:pt x="52" y="5"/>
                  </a:lnTo>
                  <a:lnTo>
                    <a:pt x="54" y="9"/>
                  </a:lnTo>
                  <a:lnTo>
                    <a:pt x="58" y="12"/>
                  </a:lnTo>
                  <a:lnTo>
                    <a:pt x="60" y="16"/>
                  </a:lnTo>
                  <a:lnTo>
                    <a:pt x="60" y="0"/>
                  </a:lnTo>
                  <a:lnTo>
                    <a:pt x="92" y="0"/>
                  </a:lnTo>
                  <a:lnTo>
                    <a:pt x="92" y="1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19" name="Freeform 19"/>
            <p:cNvSpPr>
              <a:spLocks noEditPoints="1"/>
            </p:cNvSpPr>
            <p:nvPr/>
          </p:nvSpPr>
          <p:spPr bwMode="auto">
            <a:xfrm>
              <a:off x="910" y="3958"/>
              <a:ext cx="18" cy="38"/>
            </a:xfrm>
            <a:custGeom>
              <a:avLst/>
              <a:gdLst>
                <a:gd name="T0" fmla="*/ 60 w 91"/>
                <a:gd name="T1" fmla="*/ 126 h 190"/>
                <a:gd name="T2" fmla="*/ 59 w 91"/>
                <a:gd name="T3" fmla="*/ 116 h 190"/>
                <a:gd name="T4" fmla="*/ 58 w 91"/>
                <a:gd name="T5" fmla="*/ 108 h 190"/>
                <a:gd name="T6" fmla="*/ 57 w 91"/>
                <a:gd name="T7" fmla="*/ 101 h 190"/>
                <a:gd name="T8" fmla="*/ 52 w 91"/>
                <a:gd name="T9" fmla="*/ 96 h 190"/>
                <a:gd name="T10" fmla="*/ 49 w 91"/>
                <a:gd name="T11" fmla="*/ 95 h 190"/>
                <a:gd name="T12" fmla="*/ 42 w 91"/>
                <a:gd name="T13" fmla="*/ 95 h 190"/>
                <a:gd name="T14" fmla="*/ 39 w 91"/>
                <a:gd name="T15" fmla="*/ 97 h 190"/>
                <a:gd name="T16" fmla="*/ 37 w 91"/>
                <a:gd name="T17" fmla="*/ 100 h 190"/>
                <a:gd name="T18" fmla="*/ 32 w 91"/>
                <a:gd name="T19" fmla="*/ 109 h 190"/>
                <a:gd name="T20" fmla="*/ 31 w 91"/>
                <a:gd name="T21" fmla="*/ 116 h 190"/>
                <a:gd name="T22" fmla="*/ 31 w 91"/>
                <a:gd name="T23" fmla="*/ 142 h 190"/>
                <a:gd name="T24" fmla="*/ 35 w 91"/>
                <a:gd name="T25" fmla="*/ 152 h 190"/>
                <a:gd name="T26" fmla="*/ 37 w 91"/>
                <a:gd name="T27" fmla="*/ 157 h 190"/>
                <a:gd name="T28" fmla="*/ 39 w 91"/>
                <a:gd name="T29" fmla="*/ 159 h 190"/>
                <a:gd name="T30" fmla="*/ 42 w 91"/>
                <a:gd name="T31" fmla="*/ 161 h 190"/>
                <a:gd name="T32" fmla="*/ 49 w 91"/>
                <a:gd name="T33" fmla="*/ 161 h 190"/>
                <a:gd name="T34" fmla="*/ 52 w 91"/>
                <a:gd name="T35" fmla="*/ 159 h 190"/>
                <a:gd name="T36" fmla="*/ 55 w 91"/>
                <a:gd name="T37" fmla="*/ 157 h 190"/>
                <a:gd name="T38" fmla="*/ 57 w 91"/>
                <a:gd name="T39" fmla="*/ 152 h 190"/>
                <a:gd name="T40" fmla="*/ 58 w 91"/>
                <a:gd name="T41" fmla="*/ 145 h 190"/>
                <a:gd name="T42" fmla="*/ 59 w 91"/>
                <a:gd name="T43" fmla="*/ 138 h 190"/>
                <a:gd name="T44" fmla="*/ 60 w 91"/>
                <a:gd name="T45" fmla="*/ 126 h 190"/>
                <a:gd name="T46" fmla="*/ 91 w 91"/>
                <a:gd name="T47" fmla="*/ 187 h 190"/>
                <a:gd name="T48" fmla="*/ 60 w 91"/>
                <a:gd name="T49" fmla="*/ 187 h 190"/>
                <a:gd name="T50" fmla="*/ 60 w 91"/>
                <a:gd name="T51" fmla="*/ 170 h 190"/>
                <a:gd name="T52" fmla="*/ 58 w 91"/>
                <a:gd name="T53" fmla="*/ 174 h 190"/>
                <a:gd name="T54" fmla="*/ 56 w 91"/>
                <a:gd name="T55" fmla="*/ 178 h 190"/>
                <a:gd name="T56" fmla="*/ 49 w 91"/>
                <a:gd name="T57" fmla="*/ 184 h 190"/>
                <a:gd name="T58" fmla="*/ 46 w 91"/>
                <a:gd name="T59" fmla="*/ 187 h 190"/>
                <a:gd name="T60" fmla="*/ 43 w 91"/>
                <a:gd name="T61" fmla="*/ 189 h 190"/>
                <a:gd name="T62" fmla="*/ 40 w 91"/>
                <a:gd name="T63" fmla="*/ 190 h 190"/>
                <a:gd name="T64" fmla="*/ 35 w 91"/>
                <a:gd name="T65" fmla="*/ 190 h 190"/>
                <a:gd name="T66" fmla="*/ 23 w 91"/>
                <a:gd name="T67" fmla="*/ 188 h 190"/>
                <a:gd name="T68" fmla="*/ 16 w 91"/>
                <a:gd name="T69" fmla="*/ 183 h 190"/>
                <a:gd name="T70" fmla="*/ 9 w 91"/>
                <a:gd name="T71" fmla="*/ 176 h 190"/>
                <a:gd name="T72" fmla="*/ 3 w 91"/>
                <a:gd name="T73" fmla="*/ 163 h 190"/>
                <a:gd name="T74" fmla="*/ 1 w 91"/>
                <a:gd name="T75" fmla="*/ 148 h 190"/>
                <a:gd name="T76" fmla="*/ 0 w 91"/>
                <a:gd name="T77" fmla="*/ 130 h 190"/>
                <a:gd name="T78" fmla="*/ 1 w 91"/>
                <a:gd name="T79" fmla="*/ 112 h 190"/>
                <a:gd name="T80" fmla="*/ 3 w 91"/>
                <a:gd name="T81" fmla="*/ 96 h 190"/>
                <a:gd name="T82" fmla="*/ 9 w 91"/>
                <a:gd name="T83" fmla="*/ 83 h 190"/>
                <a:gd name="T84" fmla="*/ 16 w 91"/>
                <a:gd name="T85" fmla="*/ 74 h 190"/>
                <a:gd name="T86" fmla="*/ 23 w 91"/>
                <a:gd name="T87" fmla="*/ 71 h 190"/>
                <a:gd name="T88" fmla="*/ 35 w 91"/>
                <a:gd name="T89" fmla="*/ 70 h 190"/>
                <a:gd name="T90" fmla="*/ 41 w 91"/>
                <a:gd name="T91" fmla="*/ 70 h 190"/>
                <a:gd name="T92" fmla="*/ 46 w 91"/>
                <a:gd name="T93" fmla="*/ 71 h 190"/>
                <a:gd name="T94" fmla="*/ 49 w 91"/>
                <a:gd name="T95" fmla="*/ 72 h 190"/>
                <a:gd name="T96" fmla="*/ 51 w 91"/>
                <a:gd name="T97" fmla="*/ 75 h 190"/>
                <a:gd name="T98" fmla="*/ 55 w 91"/>
                <a:gd name="T99" fmla="*/ 79 h 190"/>
                <a:gd name="T100" fmla="*/ 57 w 91"/>
                <a:gd name="T101" fmla="*/ 82 h 190"/>
                <a:gd name="T102" fmla="*/ 60 w 91"/>
                <a:gd name="T103" fmla="*/ 86 h 190"/>
                <a:gd name="T104" fmla="*/ 60 w 91"/>
                <a:gd name="T105" fmla="*/ 0 h 190"/>
                <a:gd name="T106" fmla="*/ 91 w 91"/>
                <a:gd name="T107" fmla="*/ 0 h 190"/>
                <a:gd name="T108" fmla="*/ 91 w 91"/>
                <a:gd name="T109" fmla="*/ 187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1" h="190">
                  <a:moveTo>
                    <a:pt x="60" y="126"/>
                  </a:moveTo>
                  <a:lnTo>
                    <a:pt x="59" y="116"/>
                  </a:lnTo>
                  <a:lnTo>
                    <a:pt x="58" y="108"/>
                  </a:lnTo>
                  <a:lnTo>
                    <a:pt x="57" y="101"/>
                  </a:lnTo>
                  <a:lnTo>
                    <a:pt x="52" y="96"/>
                  </a:lnTo>
                  <a:lnTo>
                    <a:pt x="49" y="95"/>
                  </a:lnTo>
                  <a:lnTo>
                    <a:pt x="42" y="95"/>
                  </a:lnTo>
                  <a:lnTo>
                    <a:pt x="39" y="97"/>
                  </a:lnTo>
                  <a:lnTo>
                    <a:pt x="37" y="100"/>
                  </a:lnTo>
                  <a:lnTo>
                    <a:pt x="32" y="109"/>
                  </a:lnTo>
                  <a:lnTo>
                    <a:pt x="31" y="116"/>
                  </a:lnTo>
                  <a:lnTo>
                    <a:pt x="31" y="142"/>
                  </a:lnTo>
                  <a:lnTo>
                    <a:pt x="35" y="152"/>
                  </a:lnTo>
                  <a:lnTo>
                    <a:pt x="37" y="157"/>
                  </a:lnTo>
                  <a:lnTo>
                    <a:pt x="39" y="159"/>
                  </a:lnTo>
                  <a:lnTo>
                    <a:pt x="42" y="161"/>
                  </a:lnTo>
                  <a:lnTo>
                    <a:pt x="49" y="161"/>
                  </a:lnTo>
                  <a:lnTo>
                    <a:pt x="52" y="159"/>
                  </a:lnTo>
                  <a:lnTo>
                    <a:pt x="55" y="157"/>
                  </a:lnTo>
                  <a:lnTo>
                    <a:pt x="57" y="152"/>
                  </a:lnTo>
                  <a:lnTo>
                    <a:pt x="58" y="145"/>
                  </a:lnTo>
                  <a:lnTo>
                    <a:pt x="59" y="138"/>
                  </a:lnTo>
                  <a:lnTo>
                    <a:pt x="60" y="126"/>
                  </a:lnTo>
                  <a:close/>
                  <a:moveTo>
                    <a:pt x="91" y="187"/>
                  </a:moveTo>
                  <a:lnTo>
                    <a:pt x="60" y="187"/>
                  </a:lnTo>
                  <a:lnTo>
                    <a:pt x="60" y="170"/>
                  </a:lnTo>
                  <a:lnTo>
                    <a:pt x="58" y="174"/>
                  </a:lnTo>
                  <a:lnTo>
                    <a:pt x="56" y="178"/>
                  </a:lnTo>
                  <a:lnTo>
                    <a:pt x="49" y="184"/>
                  </a:lnTo>
                  <a:lnTo>
                    <a:pt x="46" y="187"/>
                  </a:lnTo>
                  <a:lnTo>
                    <a:pt x="43" y="189"/>
                  </a:lnTo>
                  <a:lnTo>
                    <a:pt x="40" y="190"/>
                  </a:lnTo>
                  <a:lnTo>
                    <a:pt x="35" y="190"/>
                  </a:lnTo>
                  <a:lnTo>
                    <a:pt x="23" y="188"/>
                  </a:lnTo>
                  <a:lnTo>
                    <a:pt x="16" y="183"/>
                  </a:lnTo>
                  <a:lnTo>
                    <a:pt x="9" y="176"/>
                  </a:lnTo>
                  <a:lnTo>
                    <a:pt x="3" y="163"/>
                  </a:lnTo>
                  <a:lnTo>
                    <a:pt x="1" y="148"/>
                  </a:lnTo>
                  <a:lnTo>
                    <a:pt x="0" y="130"/>
                  </a:lnTo>
                  <a:lnTo>
                    <a:pt x="1" y="112"/>
                  </a:lnTo>
                  <a:lnTo>
                    <a:pt x="3" y="96"/>
                  </a:lnTo>
                  <a:lnTo>
                    <a:pt x="9" y="83"/>
                  </a:lnTo>
                  <a:lnTo>
                    <a:pt x="16" y="74"/>
                  </a:lnTo>
                  <a:lnTo>
                    <a:pt x="23" y="71"/>
                  </a:lnTo>
                  <a:lnTo>
                    <a:pt x="35" y="70"/>
                  </a:lnTo>
                  <a:lnTo>
                    <a:pt x="41" y="70"/>
                  </a:lnTo>
                  <a:lnTo>
                    <a:pt x="46" y="71"/>
                  </a:lnTo>
                  <a:lnTo>
                    <a:pt x="49" y="72"/>
                  </a:lnTo>
                  <a:lnTo>
                    <a:pt x="51" y="75"/>
                  </a:lnTo>
                  <a:lnTo>
                    <a:pt x="55" y="79"/>
                  </a:lnTo>
                  <a:lnTo>
                    <a:pt x="57" y="82"/>
                  </a:lnTo>
                  <a:lnTo>
                    <a:pt x="60" y="86"/>
                  </a:lnTo>
                  <a:lnTo>
                    <a:pt x="60" y="0"/>
                  </a:lnTo>
                  <a:lnTo>
                    <a:pt x="91" y="0"/>
                  </a:lnTo>
                  <a:lnTo>
                    <a:pt x="91" y="18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20" name="Freeform 20"/>
            <p:cNvSpPr>
              <a:spLocks noEditPoints="1"/>
            </p:cNvSpPr>
            <p:nvPr/>
          </p:nvSpPr>
          <p:spPr bwMode="auto">
            <a:xfrm>
              <a:off x="932" y="3971"/>
              <a:ext cx="19" cy="25"/>
            </a:xfrm>
            <a:custGeom>
              <a:avLst/>
              <a:gdLst>
                <a:gd name="T0" fmla="*/ 66 w 95"/>
                <a:gd name="T1" fmla="*/ 52 h 124"/>
                <a:gd name="T2" fmla="*/ 66 w 95"/>
                <a:gd name="T3" fmla="*/ 42 h 124"/>
                <a:gd name="T4" fmla="*/ 64 w 95"/>
                <a:gd name="T5" fmla="*/ 31 h 124"/>
                <a:gd name="T6" fmla="*/ 60 w 95"/>
                <a:gd name="T7" fmla="*/ 29 h 124"/>
                <a:gd name="T8" fmla="*/ 54 w 95"/>
                <a:gd name="T9" fmla="*/ 27 h 124"/>
                <a:gd name="T10" fmla="*/ 49 w 95"/>
                <a:gd name="T11" fmla="*/ 26 h 124"/>
                <a:gd name="T12" fmla="*/ 43 w 95"/>
                <a:gd name="T13" fmla="*/ 28 h 124"/>
                <a:gd name="T14" fmla="*/ 34 w 95"/>
                <a:gd name="T15" fmla="*/ 42 h 124"/>
                <a:gd name="T16" fmla="*/ 33 w 95"/>
                <a:gd name="T17" fmla="*/ 46 h 124"/>
                <a:gd name="T18" fmla="*/ 31 w 95"/>
                <a:gd name="T19" fmla="*/ 52 h 124"/>
                <a:gd name="T20" fmla="*/ 66 w 95"/>
                <a:gd name="T21" fmla="*/ 52 h 124"/>
                <a:gd name="T22" fmla="*/ 31 w 95"/>
                <a:gd name="T23" fmla="*/ 73 h 124"/>
                <a:gd name="T24" fmla="*/ 34 w 95"/>
                <a:gd name="T25" fmla="*/ 85 h 124"/>
                <a:gd name="T26" fmla="*/ 38 w 95"/>
                <a:gd name="T27" fmla="*/ 93 h 124"/>
                <a:gd name="T28" fmla="*/ 40 w 95"/>
                <a:gd name="T29" fmla="*/ 96 h 124"/>
                <a:gd name="T30" fmla="*/ 43 w 95"/>
                <a:gd name="T31" fmla="*/ 98 h 124"/>
                <a:gd name="T32" fmla="*/ 45 w 95"/>
                <a:gd name="T33" fmla="*/ 100 h 124"/>
                <a:gd name="T34" fmla="*/ 48 w 95"/>
                <a:gd name="T35" fmla="*/ 101 h 124"/>
                <a:gd name="T36" fmla="*/ 52 w 95"/>
                <a:gd name="T37" fmla="*/ 101 h 124"/>
                <a:gd name="T38" fmla="*/ 58 w 95"/>
                <a:gd name="T39" fmla="*/ 98 h 124"/>
                <a:gd name="T40" fmla="*/ 60 w 95"/>
                <a:gd name="T41" fmla="*/ 95 h 124"/>
                <a:gd name="T42" fmla="*/ 63 w 95"/>
                <a:gd name="T43" fmla="*/ 94 h 124"/>
                <a:gd name="T44" fmla="*/ 64 w 95"/>
                <a:gd name="T45" fmla="*/ 93 h 124"/>
                <a:gd name="T46" fmla="*/ 66 w 95"/>
                <a:gd name="T47" fmla="*/ 88 h 124"/>
                <a:gd name="T48" fmla="*/ 66 w 95"/>
                <a:gd name="T49" fmla="*/ 86 h 124"/>
                <a:gd name="T50" fmla="*/ 95 w 95"/>
                <a:gd name="T51" fmla="*/ 86 h 124"/>
                <a:gd name="T52" fmla="*/ 92 w 95"/>
                <a:gd name="T53" fmla="*/ 97 h 124"/>
                <a:gd name="T54" fmla="*/ 86 w 95"/>
                <a:gd name="T55" fmla="*/ 107 h 124"/>
                <a:gd name="T56" fmla="*/ 78 w 95"/>
                <a:gd name="T57" fmla="*/ 115 h 124"/>
                <a:gd name="T58" fmla="*/ 71 w 95"/>
                <a:gd name="T59" fmla="*/ 120 h 124"/>
                <a:gd name="T60" fmla="*/ 60 w 95"/>
                <a:gd name="T61" fmla="*/ 123 h 124"/>
                <a:gd name="T62" fmla="*/ 49 w 95"/>
                <a:gd name="T63" fmla="*/ 124 h 124"/>
                <a:gd name="T64" fmla="*/ 36 w 95"/>
                <a:gd name="T65" fmla="*/ 122 h 124"/>
                <a:gd name="T66" fmla="*/ 25 w 95"/>
                <a:gd name="T67" fmla="*/ 116 h 124"/>
                <a:gd name="T68" fmla="*/ 15 w 95"/>
                <a:gd name="T69" fmla="*/ 107 h 124"/>
                <a:gd name="T70" fmla="*/ 7 w 95"/>
                <a:gd name="T71" fmla="*/ 94 h 124"/>
                <a:gd name="T72" fmla="*/ 2 w 95"/>
                <a:gd name="T73" fmla="*/ 79 h 124"/>
                <a:gd name="T74" fmla="*/ 0 w 95"/>
                <a:gd name="T75" fmla="*/ 64 h 124"/>
                <a:gd name="T76" fmla="*/ 2 w 95"/>
                <a:gd name="T77" fmla="*/ 46 h 124"/>
                <a:gd name="T78" fmla="*/ 7 w 95"/>
                <a:gd name="T79" fmla="*/ 30 h 124"/>
                <a:gd name="T80" fmla="*/ 15 w 95"/>
                <a:gd name="T81" fmla="*/ 17 h 124"/>
                <a:gd name="T82" fmla="*/ 25 w 95"/>
                <a:gd name="T83" fmla="*/ 8 h 124"/>
                <a:gd name="T84" fmla="*/ 36 w 95"/>
                <a:gd name="T85" fmla="*/ 2 h 124"/>
                <a:gd name="T86" fmla="*/ 49 w 95"/>
                <a:gd name="T87" fmla="*/ 0 h 124"/>
                <a:gd name="T88" fmla="*/ 60 w 95"/>
                <a:gd name="T89" fmla="*/ 1 h 124"/>
                <a:gd name="T90" fmla="*/ 69 w 95"/>
                <a:gd name="T91" fmla="*/ 5 h 124"/>
                <a:gd name="T92" fmla="*/ 78 w 95"/>
                <a:gd name="T93" fmla="*/ 9 h 124"/>
                <a:gd name="T94" fmla="*/ 84 w 95"/>
                <a:gd name="T95" fmla="*/ 17 h 124"/>
                <a:gd name="T96" fmla="*/ 91 w 95"/>
                <a:gd name="T97" fmla="*/ 30 h 124"/>
                <a:gd name="T98" fmla="*/ 94 w 95"/>
                <a:gd name="T99" fmla="*/ 46 h 124"/>
                <a:gd name="T100" fmla="*/ 95 w 95"/>
                <a:gd name="T101" fmla="*/ 66 h 124"/>
                <a:gd name="T102" fmla="*/ 95 w 95"/>
                <a:gd name="T103" fmla="*/ 73 h 124"/>
                <a:gd name="T104" fmla="*/ 31 w 95"/>
                <a:gd name="T105" fmla="*/ 73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5" h="124">
                  <a:moveTo>
                    <a:pt x="66" y="52"/>
                  </a:moveTo>
                  <a:lnTo>
                    <a:pt x="66" y="42"/>
                  </a:lnTo>
                  <a:lnTo>
                    <a:pt x="64" y="31"/>
                  </a:lnTo>
                  <a:lnTo>
                    <a:pt x="60" y="29"/>
                  </a:lnTo>
                  <a:lnTo>
                    <a:pt x="54" y="27"/>
                  </a:lnTo>
                  <a:lnTo>
                    <a:pt x="49" y="26"/>
                  </a:lnTo>
                  <a:lnTo>
                    <a:pt x="43" y="28"/>
                  </a:lnTo>
                  <a:lnTo>
                    <a:pt x="34" y="42"/>
                  </a:lnTo>
                  <a:lnTo>
                    <a:pt x="33" y="46"/>
                  </a:lnTo>
                  <a:lnTo>
                    <a:pt x="31" y="52"/>
                  </a:lnTo>
                  <a:lnTo>
                    <a:pt x="66" y="52"/>
                  </a:lnTo>
                  <a:close/>
                  <a:moveTo>
                    <a:pt x="31" y="73"/>
                  </a:moveTo>
                  <a:lnTo>
                    <a:pt x="34" y="85"/>
                  </a:lnTo>
                  <a:lnTo>
                    <a:pt x="38" y="93"/>
                  </a:lnTo>
                  <a:lnTo>
                    <a:pt x="40" y="96"/>
                  </a:lnTo>
                  <a:lnTo>
                    <a:pt x="43" y="98"/>
                  </a:lnTo>
                  <a:lnTo>
                    <a:pt x="45" y="100"/>
                  </a:lnTo>
                  <a:lnTo>
                    <a:pt x="48" y="101"/>
                  </a:lnTo>
                  <a:lnTo>
                    <a:pt x="52" y="101"/>
                  </a:lnTo>
                  <a:lnTo>
                    <a:pt x="58" y="98"/>
                  </a:lnTo>
                  <a:lnTo>
                    <a:pt x="60" y="95"/>
                  </a:lnTo>
                  <a:lnTo>
                    <a:pt x="63" y="94"/>
                  </a:lnTo>
                  <a:lnTo>
                    <a:pt x="64" y="93"/>
                  </a:lnTo>
                  <a:lnTo>
                    <a:pt x="66" y="88"/>
                  </a:lnTo>
                  <a:lnTo>
                    <a:pt x="66" y="86"/>
                  </a:lnTo>
                  <a:lnTo>
                    <a:pt x="95" y="86"/>
                  </a:lnTo>
                  <a:lnTo>
                    <a:pt x="92" y="97"/>
                  </a:lnTo>
                  <a:lnTo>
                    <a:pt x="86" y="107"/>
                  </a:lnTo>
                  <a:lnTo>
                    <a:pt x="78" y="115"/>
                  </a:lnTo>
                  <a:lnTo>
                    <a:pt x="71" y="120"/>
                  </a:lnTo>
                  <a:lnTo>
                    <a:pt x="60" y="123"/>
                  </a:lnTo>
                  <a:lnTo>
                    <a:pt x="49" y="124"/>
                  </a:lnTo>
                  <a:lnTo>
                    <a:pt x="36" y="122"/>
                  </a:lnTo>
                  <a:lnTo>
                    <a:pt x="25" y="116"/>
                  </a:lnTo>
                  <a:lnTo>
                    <a:pt x="15" y="107"/>
                  </a:lnTo>
                  <a:lnTo>
                    <a:pt x="7" y="94"/>
                  </a:lnTo>
                  <a:lnTo>
                    <a:pt x="2" y="79"/>
                  </a:lnTo>
                  <a:lnTo>
                    <a:pt x="0" y="64"/>
                  </a:lnTo>
                  <a:lnTo>
                    <a:pt x="2" y="46"/>
                  </a:lnTo>
                  <a:lnTo>
                    <a:pt x="7" y="30"/>
                  </a:lnTo>
                  <a:lnTo>
                    <a:pt x="15" y="17"/>
                  </a:lnTo>
                  <a:lnTo>
                    <a:pt x="25" y="8"/>
                  </a:lnTo>
                  <a:lnTo>
                    <a:pt x="36" y="2"/>
                  </a:lnTo>
                  <a:lnTo>
                    <a:pt x="49" y="0"/>
                  </a:lnTo>
                  <a:lnTo>
                    <a:pt x="60" y="1"/>
                  </a:lnTo>
                  <a:lnTo>
                    <a:pt x="69" y="5"/>
                  </a:lnTo>
                  <a:lnTo>
                    <a:pt x="78" y="9"/>
                  </a:lnTo>
                  <a:lnTo>
                    <a:pt x="84" y="17"/>
                  </a:lnTo>
                  <a:lnTo>
                    <a:pt x="91" y="30"/>
                  </a:lnTo>
                  <a:lnTo>
                    <a:pt x="94" y="46"/>
                  </a:lnTo>
                  <a:lnTo>
                    <a:pt x="95" y="66"/>
                  </a:lnTo>
                  <a:lnTo>
                    <a:pt x="95" y="73"/>
                  </a:lnTo>
                  <a:lnTo>
                    <a:pt x="31" y="7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21" name="Freeform 21"/>
            <p:cNvSpPr>
              <a:spLocks noEditPoints="1"/>
            </p:cNvSpPr>
            <p:nvPr/>
          </p:nvSpPr>
          <p:spPr bwMode="auto">
            <a:xfrm>
              <a:off x="966" y="3960"/>
              <a:ext cx="22" cy="35"/>
            </a:xfrm>
            <a:custGeom>
              <a:avLst/>
              <a:gdLst>
                <a:gd name="T0" fmla="*/ 34 w 112"/>
                <a:gd name="T1" fmla="*/ 143 h 175"/>
                <a:gd name="T2" fmla="*/ 38 w 112"/>
                <a:gd name="T3" fmla="*/ 143 h 175"/>
                <a:gd name="T4" fmla="*/ 49 w 112"/>
                <a:gd name="T5" fmla="*/ 141 h 175"/>
                <a:gd name="T6" fmla="*/ 59 w 112"/>
                <a:gd name="T7" fmla="*/ 137 h 175"/>
                <a:gd name="T8" fmla="*/ 67 w 112"/>
                <a:gd name="T9" fmla="*/ 129 h 175"/>
                <a:gd name="T10" fmla="*/ 71 w 112"/>
                <a:gd name="T11" fmla="*/ 118 h 175"/>
                <a:gd name="T12" fmla="*/ 73 w 112"/>
                <a:gd name="T13" fmla="*/ 104 h 175"/>
                <a:gd name="T14" fmla="*/ 75 w 112"/>
                <a:gd name="T15" fmla="*/ 89 h 175"/>
                <a:gd name="T16" fmla="*/ 73 w 112"/>
                <a:gd name="T17" fmla="*/ 71 h 175"/>
                <a:gd name="T18" fmla="*/ 71 w 112"/>
                <a:gd name="T19" fmla="*/ 56 h 175"/>
                <a:gd name="T20" fmla="*/ 67 w 112"/>
                <a:gd name="T21" fmla="*/ 45 h 175"/>
                <a:gd name="T22" fmla="*/ 59 w 112"/>
                <a:gd name="T23" fmla="*/ 38 h 175"/>
                <a:gd name="T24" fmla="*/ 49 w 112"/>
                <a:gd name="T25" fmla="*/ 33 h 175"/>
                <a:gd name="T26" fmla="*/ 38 w 112"/>
                <a:gd name="T27" fmla="*/ 31 h 175"/>
                <a:gd name="T28" fmla="*/ 34 w 112"/>
                <a:gd name="T29" fmla="*/ 31 h 175"/>
                <a:gd name="T30" fmla="*/ 34 w 112"/>
                <a:gd name="T31" fmla="*/ 143 h 175"/>
                <a:gd name="T32" fmla="*/ 0 w 112"/>
                <a:gd name="T33" fmla="*/ 175 h 175"/>
                <a:gd name="T34" fmla="*/ 0 w 112"/>
                <a:gd name="T35" fmla="*/ 0 h 175"/>
                <a:gd name="T36" fmla="*/ 29 w 112"/>
                <a:gd name="T37" fmla="*/ 0 h 175"/>
                <a:gd name="T38" fmla="*/ 49 w 112"/>
                <a:gd name="T39" fmla="*/ 1 h 175"/>
                <a:gd name="T40" fmla="*/ 66 w 112"/>
                <a:gd name="T41" fmla="*/ 5 h 175"/>
                <a:gd name="T42" fmla="*/ 80 w 112"/>
                <a:gd name="T43" fmla="*/ 12 h 175"/>
                <a:gd name="T44" fmla="*/ 92 w 112"/>
                <a:gd name="T45" fmla="*/ 23 h 175"/>
                <a:gd name="T46" fmla="*/ 100 w 112"/>
                <a:gd name="T47" fmla="*/ 34 h 175"/>
                <a:gd name="T48" fmla="*/ 107 w 112"/>
                <a:gd name="T49" fmla="*/ 50 h 175"/>
                <a:gd name="T50" fmla="*/ 111 w 112"/>
                <a:gd name="T51" fmla="*/ 68 h 175"/>
                <a:gd name="T52" fmla="*/ 112 w 112"/>
                <a:gd name="T53" fmla="*/ 89 h 175"/>
                <a:gd name="T54" fmla="*/ 110 w 112"/>
                <a:gd name="T55" fmla="*/ 112 h 175"/>
                <a:gd name="T56" fmla="*/ 104 w 112"/>
                <a:gd name="T57" fmla="*/ 132 h 175"/>
                <a:gd name="T58" fmla="*/ 98 w 112"/>
                <a:gd name="T59" fmla="*/ 143 h 175"/>
                <a:gd name="T60" fmla="*/ 91 w 112"/>
                <a:gd name="T61" fmla="*/ 154 h 175"/>
                <a:gd name="T62" fmla="*/ 81 w 112"/>
                <a:gd name="T63" fmla="*/ 164 h 175"/>
                <a:gd name="T64" fmla="*/ 75 w 112"/>
                <a:gd name="T65" fmla="*/ 167 h 175"/>
                <a:gd name="T66" fmla="*/ 68 w 112"/>
                <a:gd name="T67" fmla="*/ 171 h 175"/>
                <a:gd name="T68" fmla="*/ 61 w 112"/>
                <a:gd name="T69" fmla="*/ 172 h 175"/>
                <a:gd name="T70" fmla="*/ 46 w 112"/>
                <a:gd name="T71" fmla="*/ 175 h 175"/>
                <a:gd name="T72" fmla="*/ 27 w 112"/>
                <a:gd name="T73" fmla="*/ 175 h 175"/>
                <a:gd name="T74" fmla="*/ 0 w 112"/>
                <a:gd name="T75" fmla="*/ 175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2" h="175">
                  <a:moveTo>
                    <a:pt x="34" y="143"/>
                  </a:moveTo>
                  <a:lnTo>
                    <a:pt x="38" y="143"/>
                  </a:lnTo>
                  <a:lnTo>
                    <a:pt x="49" y="141"/>
                  </a:lnTo>
                  <a:lnTo>
                    <a:pt x="59" y="137"/>
                  </a:lnTo>
                  <a:lnTo>
                    <a:pt x="67" y="129"/>
                  </a:lnTo>
                  <a:lnTo>
                    <a:pt x="71" y="118"/>
                  </a:lnTo>
                  <a:lnTo>
                    <a:pt x="73" y="104"/>
                  </a:lnTo>
                  <a:lnTo>
                    <a:pt x="75" y="89"/>
                  </a:lnTo>
                  <a:lnTo>
                    <a:pt x="73" y="71"/>
                  </a:lnTo>
                  <a:lnTo>
                    <a:pt x="71" y="56"/>
                  </a:lnTo>
                  <a:lnTo>
                    <a:pt x="67" y="45"/>
                  </a:lnTo>
                  <a:lnTo>
                    <a:pt x="59" y="38"/>
                  </a:lnTo>
                  <a:lnTo>
                    <a:pt x="49" y="33"/>
                  </a:lnTo>
                  <a:lnTo>
                    <a:pt x="38" y="31"/>
                  </a:lnTo>
                  <a:lnTo>
                    <a:pt x="34" y="31"/>
                  </a:lnTo>
                  <a:lnTo>
                    <a:pt x="34" y="143"/>
                  </a:lnTo>
                  <a:close/>
                  <a:moveTo>
                    <a:pt x="0" y="175"/>
                  </a:moveTo>
                  <a:lnTo>
                    <a:pt x="0" y="0"/>
                  </a:lnTo>
                  <a:lnTo>
                    <a:pt x="29" y="0"/>
                  </a:lnTo>
                  <a:lnTo>
                    <a:pt x="49" y="1"/>
                  </a:lnTo>
                  <a:lnTo>
                    <a:pt x="66" y="5"/>
                  </a:lnTo>
                  <a:lnTo>
                    <a:pt x="80" y="12"/>
                  </a:lnTo>
                  <a:lnTo>
                    <a:pt x="92" y="23"/>
                  </a:lnTo>
                  <a:lnTo>
                    <a:pt x="100" y="34"/>
                  </a:lnTo>
                  <a:lnTo>
                    <a:pt x="107" y="50"/>
                  </a:lnTo>
                  <a:lnTo>
                    <a:pt x="111" y="68"/>
                  </a:lnTo>
                  <a:lnTo>
                    <a:pt x="112" y="89"/>
                  </a:lnTo>
                  <a:lnTo>
                    <a:pt x="110" y="112"/>
                  </a:lnTo>
                  <a:lnTo>
                    <a:pt x="104" y="132"/>
                  </a:lnTo>
                  <a:lnTo>
                    <a:pt x="98" y="143"/>
                  </a:lnTo>
                  <a:lnTo>
                    <a:pt x="91" y="154"/>
                  </a:lnTo>
                  <a:lnTo>
                    <a:pt x="81" y="164"/>
                  </a:lnTo>
                  <a:lnTo>
                    <a:pt x="75" y="167"/>
                  </a:lnTo>
                  <a:lnTo>
                    <a:pt x="68" y="171"/>
                  </a:lnTo>
                  <a:lnTo>
                    <a:pt x="61" y="172"/>
                  </a:lnTo>
                  <a:lnTo>
                    <a:pt x="46" y="175"/>
                  </a:lnTo>
                  <a:lnTo>
                    <a:pt x="27" y="175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22" name="Freeform 22"/>
            <p:cNvSpPr>
              <a:spLocks noEditPoints="1"/>
            </p:cNvSpPr>
            <p:nvPr/>
          </p:nvSpPr>
          <p:spPr bwMode="auto">
            <a:xfrm>
              <a:off x="991" y="3971"/>
              <a:ext cx="19" cy="25"/>
            </a:xfrm>
            <a:custGeom>
              <a:avLst/>
              <a:gdLst>
                <a:gd name="T0" fmla="*/ 69 w 98"/>
                <a:gd name="T1" fmla="*/ 52 h 124"/>
                <a:gd name="T2" fmla="*/ 68 w 98"/>
                <a:gd name="T3" fmla="*/ 42 h 124"/>
                <a:gd name="T4" fmla="*/ 63 w 98"/>
                <a:gd name="T5" fmla="*/ 31 h 124"/>
                <a:gd name="T6" fmla="*/ 61 w 98"/>
                <a:gd name="T7" fmla="*/ 29 h 124"/>
                <a:gd name="T8" fmla="*/ 59 w 98"/>
                <a:gd name="T9" fmla="*/ 28 h 124"/>
                <a:gd name="T10" fmla="*/ 52 w 98"/>
                <a:gd name="T11" fmla="*/ 26 h 124"/>
                <a:gd name="T12" fmla="*/ 48 w 98"/>
                <a:gd name="T13" fmla="*/ 27 h 124"/>
                <a:gd name="T14" fmla="*/ 44 w 98"/>
                <a:gd name="T15" fmla="*/ 28 h 124"/>
                <a:gd name="T16" fmla="*/ 38 w 98"/>
                <a:gd name="T17" fmla="*/ 35 h 124"/>
                <a:gd name="T18" fmla="*/ 35 w 98"/>
                <a:gd name="T19" fmla="*/ 38 h 124"/>
                <a:gd name="T20" fmla="*/ 34 w 98"/>
                <a:gd name="T21" fmla="*/ 42 h 124"/>
                <a:gd name="T22" fmla="*/ 34 w 98"/>
                <a:gd name="T23" fmla="*/ 52 h 124"/>
                <a:gd name="T24" fmla="*/ 69 w 98"/>
                <a:gd name="T25" fmla="*/ 52 h 124"/>
                <a:gd name="T26" fmla="*/ 34 w 98"/>
                <a:gd name="T27" fmla="*/ 73 h 124"/>
                <a:gd name="T28" fmla="*/ 34 w 98"/>
                <a:gd name="T29" fmla="*/ 81 h 124"/>
                <a:gd name="T30" fmla="*/ 35 w 98"/>
                <a:gd name="T31" fmla="*/ 88 h 124"/>
                <a:gd name="T32" fmla="*/ 38 w 98"/>
                <a:gd name="T33" fmla="*/ 93 h 124"/>
                <a:gd name="T34" fmla="*/ 41 w 98"/>
                <a:gd name="T35" fmla="*/ 96 h 124"/>
                <a:gd name="T36" fmla="*/ 48 w 98"/>
                <a:gd name="T37" fmla="*/ 101 h 124"/>
                <a:gd name="T38" fmla="*/ 54 w 98"/>
                <a:gd name="T39" fmla="*/ 101 h 124"/>
                <a:gd name="T40" fmla="*/ 57 w 98"/>
                <a:gd name="T41" fmla="*/ 100 h 124"/>
                <a:gd name="T42" fmla="*/ 62 w 98"/>
                <a:gd name="T43" fmla="*/ 94 h 124"/>
                <a:gd name="T44" fmla="*/ 64 w 98"/>
                <a:gd name="T45" fmla="*/ 93 h 124"/>
                <a:gd name="T46" fmla="*/ 67 w 98"/>
                <a:gd name="T47" fmla="*/ 88 h 124"/>
                <a:gd name="T48" fmla="*/ 67 w 98"/>
                <a:gd name="T49" fmla="*/ 86 h 124"/>
                <a:gd name="T50" fmla="*/ 96 w 98"/>
                <a:gd name="T51" fmla="*/ 86 h 124"/>
                <a:gd name="T52" fmla="*/ 89 w 98"/>
                <a:gd name="T53" fmla="*/ 103 h 124"/>
                <a:gd name="T54" fmla="*/ 81 w 98"/>
                <a:gd name="T55" fmla="*/ 115 h 124"/>
                <a:gd name="T56" fmla="*/ 67 w 98"/>
                <a:gd name="T57" fmla="*/ 122 h 124"/>
                <a:gd name="T58" fmla="*/ 49 w 98"/>
                <a:gd name="T59" fmla="*/ 124 h 124"/>
                <a:gd name="T60" fmla="*/ 35 w 98"/>
                <a:gd name="T61" fmla="*/ 122 h 124"/>
                <a:gd name="T62" fmla="*/ 24 w 98"/>
                <a:gd name="T63" fmla="*/ 116 h 124"/>
                <a:gd name="T64" fmla="*/ 14 w 98"/>
                <a:gd name="T65" fmla="*/ 107 h 124"/>
                <a:gd name="T66" fmla="*/ 7 w 98"/>
                <a:gd name="T67" fmla="*/ 94 h 124"/>
                <a:gd name="T68" fmla="*/ 2 w 98"/>
                <a:gd name="T69" fmla="*/ 79 h 124"/>
                <a:gd name="T70" fmla="*/ 0 w 98"/>
                <a:gd name="T71" fmla="*/ 64 h 124"/>
                <a:gd name="T72" fmla="*/ 2 w 98"/>
                <a:gd name="T73" fmla="*/ 46 h 124"/>
                <a:gd name="T74" fmla="*/ 7 w 98"/>
                <a:gd name="T75" fmla="*/ 30 h 124"/>
                <a:gd name="T76" fmla="*/ 14 w 98"/>
                <a:gd name="T77" fmla="*/ 17 h 124"/>
                <a:gd name="T78" fmla="*/ 24 w 98"/>
                <a:gd name="T79" fmla="*/ 8 h 124"/>
                <a:gd name="T80" fmla="*/ 35 w 98"/>
                <a:gd name="T81" fmla="*/ 2 h 124"/>
                <a:gd name="T82" fmla="*/ 49 w 98"/>
                <a:gd name="T83" fmla="*/ 0 h 124"/>
                <a:gd name="T84" fmla="*/ 64 w 98"/>
                <a:gd name="T85" fmla="*/ 2 h 124"/>
                <a:gd name="T86" fmla="*/ 77 w 98"/>
                <a:gd name="T87" fmla="*/ 8 h 124"/>
                <a:gd name="T88" fmla="*/ 87 w 98"/>
                <a:gd name="T89" fmla="*/ 17 h 124"/>
                <a:gd name="T90" fmla="*/ 91 w 98"/>
                <a:gd name="T91" fmla="*/ 27 h 124"/>
                <a:gd name="T92" fmla="*/ 94 w 98"/>
                <a:gd name="T93" fmla="*/ 38 h 124"/>
                <a:gd name="T94" fmla="*/ 97 w 98"/>
                <a:gd name="T95" fmla="*/ 50 h 124"/>
                <a:gd name="T96" fmla="*/ 98 w 98"/>
                <a:gd name="T97" fmla="*/ 66 h 124"/>
                <a:gd name="T98" fmla="*/ 98 w 98"/>
                <a:gd name="T99" fmla="*/ 73 h 124"/>
                <a:gd name="T100" fmla="*/ 34 w 98"/>
                <a:gd name="T101" fmla="*/ 73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8" h="124">
                  <a:moveTo>
                    <a:pt x="69" y="52"/>
                  </a:moveTo>
                  <a:lnTo>
                    <a:pt x="68" y="42"/>
                  </a:lnTo>
                  <a:lnTo>
                    <a:pt x="63" y="31"/>
                  </a:lnTo>
                  <a:lnTo>
                    <a:pt x="61" y="29"/>
                  </a:lnTo>
                  <a:lnTo>
                    <a:pt x="59" y="28"/>
                  </a:lnTo>
                  <a:lnTo>
                    <a:pt x="52" y="26"/>
                  </a:lnTo>
                  <a:lnTo>
                    <a:pt x="48" y="27"/>
                  </a:lnTo>
                  <a:lnTo>
                    <a:pt x="44" y="28"/>
                  </a:lnTo>
                  <a:lnTo>
                    <a:pt x="38" y="35"/>
                  </a:lnTo>
                  <a:lnTo>
                    <a:pt x="35" y="38"/>
                  </a:lnTo>
                  <a:lnTo>
                    <a:pt x="34" y="42"/>
                  </a:lnTo>
                  <a:lnTo>
                    <a:pt x="34" y="52"/>
                  </a:lnTo>
                  <a:lnTo>
                    <a:pt x="69" y="52"/>
                  </a:lnTo>
                  <a:close/>
                  <a:moveTo>
                    <a:pt x="34" y="73"/>
                  </a:moveTo>
                  <a:lnTo>
                    <a:pt x="34" y="81"/>
                  </a:lnTo>
                  <a:lnTo>
                    <a:pt x="35" y="88"/>
                  </a:lnTo>
                  <a:lnTo>
                    <a:pt x="38" y="93"/>
                  </a:lnTo>
                  <a:lnTo>
                    <a:pt x="41" y="96"/>
                  </a:lnTo>
                  <a:lnTo>
                    <a:pt x="48" y="101"/>
                  </a:lnTo>
                  <a:lnTo>
                    <a:pt x="54" y="101"/>
                  </a:lnTo>
                  <a:lnTo>
                    <a:pt x="57" y="100"/>
                  </a:lnTo>
                  <a:lnTo>
                    <a:pt x="62" y="94"/>
                  </a:lnTo>
                  <a:lnTo>
                    <a:pt x="64" y="93"/>
                  </a:lnTo>
                  <a:lnTo>
                    <a:pt x="67" y="88"/>
                  </a:lnTo>
                  <a:lnTo>
                    <a:pt x="67" y="86"/>
                  </a:lnTo>
                  <a:lnTo>
                    <a:pt x="96" y="86"/>
                  </a:lnTo>
                  <a:lnTo>
                    <a:pt x="89" y="103"/>
                  </a:lnTo>
                  <a:lnTo>
                    <a:pt x="81" y="115"/>
                  </a:lnTo>
                  <a:lnTo>
                    <a:pt x="67" y="122"/>
                  </a:lnTo>
                  <a:lnTo>
                    <a:pt x="49" y="124"/>
                  </a:lnTo>
                  <a:lnTo>
                    <a:pt x="35" y="122"/>
                  </a:lnTo>
                  <a:lnTo>
                    <a:pt x="24" y="116"/>
                  </a:lnTo>
                  <a:lnTo>
                    <a:pt x="14" y="107"/>
                  </a:lnTo>
                  <a:lnTo>
                    <a:pt x="7" y="94"/>
                  </a:lnTo>
                  <a:lnTo>
                    <a:pt x="2" y="79"/>
                  </a:lnTo>
                  <a:lnTo>
                    <a:pt x="0" y="64"/>
                  </a:lnTo>
                  <a:lnTo>
                    <a:pt x="2" y="46"/>
                  </a:lnTo>
                  <a:lnTo>
                    <a:pt x="7" y="30"/>
                  </a:lnTo>
                  <a:lnTo>
                    <a:pt x="14" y="17"/>
                  </a:lnTo>
                  <a:lnTo>
                    <a:pt x="24" y="8"/>
                  </a:lnTo>
                  <a:lnTo>
                    <a:pt x="35" y="2"/>
                  </a:lnTo>
                  <a:lnTo>
                    <a:pt x="49" y="0"/>
                  </a:lnTo>
                  <a:lnTo>
                    <a:pt x="64" y="2"/>
                  </a:lnTo>
                  <a:lnTo>
                    <a:pt x="77" y="8"/>
                  </a:lnTo>
                  <a:lnTo>
                    <a:pt x="87" y="17"/>
                  </a:lnTo>
                  <a:lnTo>
                    <a:pt x="91" y="27"/>
                  </a:lnTo>
                  <a:lnTo>
                    <a:pt x="94" y="38"/>
                  </a:lnTo>
                  <a:lnTo>
                    <a:pt x="97" y="50"/>
                  </a:lnTo>
                  <a:lnTo>
                    <a:pt x="98" y="66"/>
                  </a:lnTo>
                  <a:lnTo>
                    <a:pt x="98" y="73"/>
                  </a:lnTo>
                  <a:lnTo>
                    <a:pt x="34" y="7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chemeClr val="folHlink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23" name="Freeform 23"/>
            <p:cNvSpPr>
              <a:spLocks/>
            </p:cNvSpPr>
            <p:nvPr/>
          </p:nvSpPr>
          <p:spPr bwMode="auto">
            <a:xfrm>
              <a:off x="1011" y="3971"/>
              <a:ext cx="15" cy="25"/>
            </a:xfrm>
            <a:custGeom>
              <a:avLst/>
              <a:gdLst>
                <a:gd name="T0" fmla="*/ 15 w 75"/>
                <a:gd name="T1" fmla="*/ 86 h 124"/>
                <a:gd name="T2" fmla="*/ 25 w 75"/>
                <a:gd name="T3" fmla="*/ 92 h 124"/>
                <a:gd name="T4" fmla="*/ 30 w 75"/>
                <a:gd name="T5" fmla="*/ 95 h 124"/>
                <a:gd name="T6" fmla="*/ 39 w 75"/>
                <a:gd name="T7" fmla="*/ 94 h 124"/>
                <a:gd name="T8" fmla="*/ 42 w 75"/>
                <a:gd name="T9" fmla="*/ 92 h 124"/>
                <a:gd name="T10" fmla="*/ 44 w 75"/>
                <a:gd name="T11" fmla="*/ 88 h 124"/>
                <a:gd name="T12" fmla="*/ 42 w 75"/>
                <a:gd name="T13" fmla="*/ 82 h 124"/>
                <a:gd name="T14" fmla="*/ 29 w 75"/>
                <a:gd name="T15" fmla="*/ 73 h 124"/>
                <a:gd name="T16" fmla="*/ 27 w 75"/>
                <a:gd name="T17" fmla="*/ 72 h 124"/>
                <a:gd name="T18" fmla="*/ 16 w 75"/>
                <a:gd name="T19" fmla="*/ 63 h 124"/>
                <a:gd name="T20" fmla="*/ 7 w 75"/>
                <a:gd name="T21" fmla="*/ 50 h 124"/>
                <a:gd name="T22" fmla="*/ 4 w 75"/>
                <a:gd name="T23" fmla="*/ 43 h 124"/>
                <a:gd name="T24" fmla="*/ 5 w 75"/>
                <a:gd name="T25" fmla="*/ 27 h 124"/>
                <a:gd name="T26" fmla="*/ 15 w 75"/>
                <a:gd name="T27" fmla="*/ 11 h 124"/>
                <a:gd name="T28" fmla="*/ 33 w 75"/>
                <a:gd name="T29" fmla="*/ 1 h 124"/>
                <a:gd name="T30" fmla="*/ 53 w 75"/>
                <a:gd name="T31" fmla="*/ 2 h 124"/>
                <a:gd name="T32" fmla="*/ 68 w 75"/>
                <a:gd name="T33" fmla="*/ 8 h 124"/>
                <a:gd name="T34" fmla="*/ 75 w 75"/>
                <a:gd name="T35" fmla="*/ 11 h 124"/>
                <a:gd name="T36" fmla="*/ 57 w 75"/>
                <a:gd name="T37" fmla="*/ 30 h 124"/>
                <a:gd name="T38" fmla="*/ 53 w 75"/>
                <a:gd name="T39" fmla="*/ 29 h 124"/>
                <a:gd name="T40" fmla="*/ 48 w 75"/>
                <a:gd name="T41" fmla="*/ 26 h 124"/>
                <a:gd name="T42" fmla="*/ 43 w 75"/>
                <a:gd name="T43" fmla="*/ 28 h 124"/>
                <a:gd name="T44" fmla="*/ 38 w 75"/>
                <a:gd name="T45" fmla="*/ 29 h 124"/>
                <a:gd name="T46" fmla="*/ 35 w 75"/>
                <a:gd name="T47" fmla="*/ 34 h 124"/>
                <a:gd name="T48" fmla="*/ 37 w 75"/>
                <a:gd name="T49" fmla="*/ 39 h 124"/>
                <a:gd name="T50" fmla="*/ 51 w 75"/>
                <a:gd name="T51" fmla="*/ 49 h 124"/>
                <a:gd name="T52" fmla="*/ 64 w 75"/>
                <a:gd name="T53" fmla="*/ 58 h 124"/>
                <a:gd name="T54" fmla="*/ 70 w 75"/>
                <a:gd name="T55" fmla="*/ 66 h 124"/>
                <a:gd name="T56" fmla="*/ 75 w 75"/>
                <a:gd name="T57" fmla="*/ 79 h 124"/>
                <a:gd name="T58" fmla="*/ 74 w 75"/>
                <a:gd name="T59" fmla="*/ 97 h 124"/>
                <a:gd name="T60" fmla="*/ 64 w 75"/>
                <a:gd name="T61" fmla="*/ 113 h 124"/>
                <a:gd name="T62" fmla="*/ 47 w 75"/>
                <a:gd name="T63" fmla="*/ 123 h 124"/>
                <a:gd name="T64" fmla="*/ 26 w 75"/>
                <a:gd name="T65" fmla="*/ 124 h 124"/>
                <a:gd name="T66" fmla="*/ 18 w 75"/>
                <a:gd name="T67" fmla="*/ 121 h 124"/>
                <a:gd name="T68" fmla="*/ 0 w 75"/>
                <a:gd name="T69" fmla="*/ 113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5" h="124">
                  <a:moveTo>
                    <a:pt x="0" y="113"/>
                  </a:moveTo>
                  <a:lnTo>
                    <a:pt x="15" y="86"/>
                  </a:lnTo>
                  <a:lnTo>
                    <a:pt x="22" y="91"/>
                  </a:lnTo>
                  <a:lnTo>
                    <a:pt x="25" y="92"/>
                  </a:lnTo>
                  <a:lnTo>
                    <a:pt x="29" y="94"/>
                  </a:lnTo>
                  <a:lnTo>
                    <a:pt x="30" y="95"/>
                  </a:lnTo>
                  <a:lnTo>
                    <a:pt x="38" y="95"/>
                  </a:lnTo>
                  <a:lnTo>
                    <a:pt x="39" y="94"/>
                  </a:lnTo>
                  <a:lnTo>
                    <a:pt x="42" y="93"/>
                  </a:lnTo>
                  <a:lnTo>
                    <a:pt x="42" y="92"/>
                  </a:lnTo>
                  <a:lnTo>
                    <a:pt x="43" y="91"/>
                  </a:lnTo>
                  <a:lnTo>
                    <a:pt x="44" y="88"/>
                  </a:lnTo>
                  <a:lnTo>
                    <a:pt x="44" y="86"/>
                  </a:lnTo>
                  <a:lnTo>
                    <a:pt x="42" y="82"/>
                  </a:lnTo>
                  <a:lnTo>
                    <a:pt x="38" y="79"/>
                  </a:lnTo>
                  <a:lnTo>
                    <a:pt x="29" y="73"/>
                  </a:lnTo>
                  <a:lnTo>
                    <a:pt x="28" y="73"/>
                  </a:lnTo>
                  <a:lnTo>
                    <a:pt x="27" y="72"/>
                  </a:lnTo>
                  <a:lnTo>
                    <a:pt x="27" y="69"/>
                  </a:lnTo>
                  <a:lnTo>
                    <a:pt x="16" y="63"/>
                  </a:lnTo>
                  <a:lnTo>
                    <a:pt x="9" y="55"/>
                  </a:lnTo>
                  <a:lnTo>
                    <a:pt x="7" y="50"/>
                  </a:lnTo>
                  <a:lnTo>
                    <a:pt x="6" y="47"/>
                  </a:lnTo>
                  <a:lnTo>
                    <a:pt x="4" y="43"/>
                  </a:lnTo>
                  <a:lnTo>
                    <a:pt x="4" y="38"/>
                  </a:lnTo>
                  <a:lnTo>
                    <a:pt x="5" y="27"/>
                  </a:lnTo>
                  <a:lnTo>
                    <a:pt x="9" y="18"/>
                  </a:lnTo>
                  <a:lnTo>
                    <a:pt x="15" y="11"/>
                  </a:lnTo>
                  <a:lnTo>
                    <a:pt x="23" y="5"/>
                  </a:lnTo>
                  <a:lnTo>
                    <a:pt x="33" y="1"/>
                  </a:lnTo>
                  <a:lnTo>
                    <a:pt x="44" y="0"/>
                  </a:lnTo>
                  <a:lnTo>
                    <a:pt x="53" y="2"/>
                  </a:lnTo>
                  <a:lnTo>
                    <a:pt x="62" y="4"/>
                  </a:lnTo>
                  <a:lnTo>
                    <a:pt x="68" y="8"/>
                  </a:lnTo>
                  <a:lnTo>
                    <a:pt x="72" y="9"/>
                  </a:lnTo>
                  <a:lnTo>
                    <a:pt x="75" y="11"/>
                  </a:lnTo>
                  <a:lnTo>
                    <a:pt x="62" y="35"/>
                  </a:lnTo>
                  <a:lnTo>
                    <a:pt x="57" y="30"/>
                  </a:lnTo>
                  <a:lnTo>
                    <a:pt x="55" y="29"/>
                  </a:lnTo>
                  <a:lnTo>
                    <a:pt x="53" y="29"/>
                  </a:lnTo>
                  <a:lnTo>
                    <a:pt x="51" y="27"/>
                  </a:lnTo>
                  <a:lnTo>
                    <a:pt x="48" y="26"/>
                  </a:lnTo>
                  <a:lnTo>
                    <a:pt x="45" y="26"/>
                  </a:lnTo>
                  <a:lnTo>
                    <a:pt x="43" y="28"/>
                  </a:lnTo>
                  <a:lnTo>
                    <a:pt x="41" y="29"/>
                  </a:lnTo>
                  <a:lnTo>
                    <a:pt x="38" y="29"/>
                  </a:lnTo>
                  <a:lnTo>
                    <a:pt x="38" y="30"/>
                  </a:lnTo>
                  <a:lnTo>
                    <a:pt x="35" y="34"/>
                  </a:lnTo>
                  <a:lnTo>
                    <a:pt x="35" y="35"/>
                  </a:lnTo>
                  <a:lnTo>
                    <a:pt x="37" y="39"/>
                  </a:lnTo>
                  <a:lnTo>
                    <a:pt x="47" y="46"/>
                  </a:lnTo>
                  <a:lnTo>
                    <a:pt x="51" y="49"/>
                  </a:lnTo>
                  <a:lnTo>
                    <a:pt x="53" y="49"/>
                  </a:lnTo>
                  <a:lnTo>
                    <a:pt x="64" y="58"/>
                  </a:lnTo>
                  <a:lnTo>
                    <a:pt x="67" y="62"/>
                  </a:lnTo>
                  <a:lnTo>
                    <a:pt x="70" y="66"/>
                  </a:lnTo>
                  <a:lnTo>
                    <a:pt x="74" y="73"/>
                  </a:lnTo>
                  <a:lnTo>
                    <a:pt x="75" y="79"/>
                  </a:lnTo>
                  <a:lnTo>
                    <a:pt x="75" y="86"/>
                  </a:lnTo>
                  <a:lnTo>
                    <a:pt x="74" y="97"/>
                  </a:lnTo>
                  <a:lnTo>
                    <a:pt x="71" y="106"/>
                  </a:lnTo>
                  <a:lnTo>
                    <a:pt x="64" y="113"/>
                  </a:lnTo>
                  <a:lnTo>
                    <a:pt x="56" y="120"/>
                  </a:lnTo>
                  <a:lnTo>
                    <a:pt x="47" y="123"/>
                  </a:lnTo>
                  <a:lnTo>
                    <a:pt x="35" y="124"/>
                  </a:lnTo>
                  <a:lnTo>
                    <a:pt x="26" y="124"/>
                  </a:lnTo>
                  <a:lnTo>
                    <a:pt x="23" y="123"/>
                  </a:lnTo>
                  <a:lnTo>
                    <a:pt x="18" y="121"/>
                  </a:lnTo>
                  <a:lnTo>
                    <a:pt x="9" y="117"/>
                  </a:lnTo>
                  <a:lnTo>
                    <a:pt x="0" y="1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24" name="Freeform 24"/>
            <p:cNvSpPr>
              <a:spLocks noEditPoints="1"/>
            </p:cNvSpPr>
            <p:nvPr/>
          </p:nvSpPr>
          <p:spPr bwMode="auto">
            <a:xfrm>
              <a:off x="1029" y="3971"/>
              <a:ext cx="19" cy="25"/>
            </a:xfrm>
            <a:custGeom>
              <a:avLst/>
              <a:gdLst>
                <a:gd name="T0" fmla="*/ 66 w 95"/>
                <a:gd name="T1" fmla="*/ 52 h 124"/>
                <a:gd name="T2" fmla="*/ 66 w 95"/>
                <a:gd name="T3" fmla="*/ 42 h 124"/>
                <a:gd name="T4" fmla="*/ 64 w 95"/>
                <a:gd name="T5" fmla="*/ 31 h 124"/>
                <a:gd name="T6" fmla="*/ 61 w 95"/>
                <a:gd name="T7" fmla="*/ 29 h 124"/>
                <a:gd name="T8" fmla="*/ 54 w 95"/>
                <a:gd name="T9" fmla="*/ 27 h 124"/>
                <a:gd name="T10" fmla="*/ 49 w 95"/>
                <a:gd name="T11" fmla="*/ 26 h 124"/>
                <a:gd name="T12" fmla="*/ 43 w 95"/>
                <a:gd name="T13" fmla="*/ 28 h 124"/>
                <a:gd name="T14" fmla="*/ 39 w 95"/>
                <a:gd name="T15" fmla="*/ 31 h 124"/>
                <a:gd name="T16" fmla="*/ 35 w 95"/>
                <a:gd name="T17" fmla="*/ 38 h 124"/>
                <a:gd name="T18" fmla="*/ 34 w 95"/>
                <a:gd name="T19" fmla="*/ 42 h 124"/>
                <a:gd name="T20" fmla="*/ 32 w 95"/>
                <a:gd name="T21" fmla="*/ 46 h 124"/>
                <a:gd name="T22" fmla="*/ 32 w 95"/>
                <a:gd name="T23" fmla="*/ 52 h 124"/>
                <a:gd name="T24" fmla="*/ 66 w 95"/>
                <a:gd name="T25" fmla="*/ 52 h 124"/>
                <a:gd name="T26" fmla="*/ 32 w 95"/>
                <a:gd name="T27" fmla="*/ 73 h 124"/>
                <a:gd name="T28" fmla="*/ 33 w 95"/>
                <a:gd name="T29" fmla="*/ 81 h 124"/>
                <a:gd name="T30" fmla="*/ 35 w 95"/>
                <a:gd name="T31" fmla="*/ 88 h 124"/>
                <a:gd name="T32" fmla="*/ 37 w 95"/>
                <a:gd name="T33" fmla="*/ 93 h 124"/>
                <a:gd name="T34" fmla="*/ 41 w 95"/>
                <a:gd name="T35" fmla="*/ 96 h 124"/>
                <a:gd name="T36" fmla="*/ 47 w 95"/>
                <a:gd name="T37" fmla="*/ 101 h 124"/>
                <a:gd name="T38" fmla="*/ 54 w 95"/>
                <a:gd name="T39" fmla="*/ 101 h 124"/>
                <a:gd name="T40" fmla="*/ 56 w 95"/>
                <a:gd name="T41" fmla="*/ 100 h 124"/>
                <a:gd name="T42" fmla="*/ 61 w 95"/>
                <a:gd name="T43" fmla="*/ 95 h 124"/>
                <a:gd name="T44" fmla="*/ 63 w 95"/>
                <a:gd name="T45" fmla="*/ 94 h 124"/>
                <a:gd name="T46" fmla="*/ 64 w 95"/>
                <a:gd name="T47" fmla="*/ 93 h 124"/>
                <a:gd name="T48" fmla="*/ 66 w 95"/>
                <a:gd name="T49" fmla="*/ 88 h 124"/>
                <a:gd name="T50" fmla="*/ 66 w 95"/>
                <a:gd name="T51" fmla="*/ 86 h 124"/>
                <a:gd name="T52" fmla="*/ 95 w 95"/>
                <a:gd name="T53" fmla="*/ 86 h 124"/>
                <a:gd name="T54" fmla="*/ 88 w 95"/>
                <a:gd name="T55" fmla="*/ 103 h 124"/>
                <a:gd name="T56" fmla="*/ 78 w 95"/>
                <a:gd name="T57" fmla="*/ 115 h 124"/>
                <a:gd name="T58" fmla="*/ 65 w 95"/>
                <a:gd name="T59" fmla="*/ 122 h 124"/>
                <a:gd name="T60" fmla="*/ 49 w 95"/>
                <a:gd name="T61" fmla="*/ 124 h 124"/>
                <a:gd name="T62" fmla="*/ 36 w 95"/>
                <a:gd name="T63" fmla="*/ 122 h 124"/>
                <a:gd name="T64" fmla="*/ 24 w 95"/>
                <a:gd name="T65" fmla="*/ 116 h 124"/>
                <a:gd name="T66" fmla="*/ 15 w 95"/>
                <a:gd name="T67" fmla="*/ 107 h 124"/>
                <a:gd name="T68" fmla="*/ 7 w 95"/>
                <a:gd name="T69" fmla="*/ 94 h 124"/>
                <a:gd name="T70" fmla="*/ 3 w 95"/>
                <a:gd name="T71" fmla="*/ 79 h 124"/>
                <a:gd name="T72" fmla="*/ 0 w 95"/>
                <a:gd name="T73" fmla="*/ 64 h 124"/>
                <a:gd name="T74" fmla="*/ 3 w 95"/>
                <a:gd name="T75" fmla="*/ 46 h 124"/>
                <a:gd name="T76" fmla="*/ 7 w 95"/>
                <a:gd name="T77" fmla="*/ 30 h 124"/>
                <a:gd name="T78" fmla="*/ 15 w 95"/>
                <a:gd name="T79" fmla="*/ 17 h 124"/>
                <a:gd name="T80" fmla="*/ 24 w 95"/>
                <a:gd name="T81" fmla="*/ 8 h 124"/>
                <a:gd name="T82" fmla="*/ 36 w 95"/>
                <a:gd name="T83" fmla="*/ 2 h 124"/>
                <a:gd name="T84" fmla="*/ 49 w 95"/>
                <a:gd name="T85" fmla="*/ 0 h 124"/>
                <a:gd name="T86" fmla="*/ 63 w 95"/>
                <a:gd name="T87" fmla="*/ 2 h 124"/>
                <a:gd name="T88" fmla="*/ 74 w 95"/>
                <a:gd name="T89" fmla="*/ 8 h 124"/>
                <a:gd name="T90" fmla="*/ 84 w 95"/>
                <a:gd name="T91" fmla="*/ 17 h 124"/>
                <a:gd name="T92" fmla="*/ 91 w 95"/>
                <a:gd name="T93" fmla="*/ 30 h 124"/>
                <a:gd name="T94" fmla="*/ 94 w 95"/>
                <a:gd name="T95" fmla="*/ 46 h 124"/>
                <a:gd name="T96" fmla="*/ 95 w 95"/>
                <a:gd name="T97" fmla="*/ 66 h 124"/>
                <a:gd name="T98" fmla="*/ 95 w 95"/>
                <a:gd name="T99" fmla="*/ 73 h 124"/>
                <a:gd name="T100" fmla="*/ 32 w 95"/>
                <a:gd name="T101" fmla="*/ 73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5" h="124">
                  <a:moveTo>
                    <a:pt x="66" y="52"/>
                  </a:moveTo>
                  <a:lnTo>
                    <a:pt x="66" y="42"/>
                  </a:lnTo>
                  <a:lnTo>
                    <a:pt x="64" y="31"/>
                  </a:lnTo>
                  <a:lnTo>
                    <a:pt x="61" y="29"/>
                  </a:lnTo>
                  <a:lnTo>
                    <a:pt x="54" y="27"/>
                  </a:lnTo>
                  <a:lnTo>
                    <a:pt x="49" y="26"/>
                  </a:lnTo>
                  <a:lnTo>
                    <a:pt x="43" y="28"/>
                  </a:lnTo>
                  <a:lnTo>
                    <a:pt x="39" y="31"/>
                  </a:lnTo>
                  <a:lnTo>
                    <a:pt x="35" y="38"/>
                  </a:lnTo>
                  <a:lnTo>
                    <a:pt x="34" y="42"/>
                  </a:lnTo>
                  <a:lnTo>
                    <a:pt x="32" y="46"/>
                  </a:lnTo>
                  <a:lnTo>
                    <a:pt x="32" y="52"/>
                  </a:lnTo>
                  <a:lnTo>
                    <a:pt x="66" y="52"/>
                  </a:lnTo>
                  <a:close/>
                  <a:moveTo>
                    <a:pt x="32" y="73"/>
                  </a:moveTo>
                  <a:lnTo>
                    <a:pt x="33" y="81"/>
                  </a:lnTo>
                  <a:lnTo>
                    <a:pt x="35" y="88"/>
                  </a:lnTo>
                  <a:lnTo>
                    <a:pt x="37" y="93"/>
                  </a:lnTo>
                  <a:lnTo>
                    <a:pt x="41" y="96"/>
                  </a:lnTo>
                  <a:lnTo>
                    <a:pt x="47" y="101"/>
                  </a:lnTo>
                  <a:lnTo>
                    <a:pt x="54" y="101"/>
                  </a:lnTo>
                  <a:lnTo>
                    <a:pt x="56" y="100"/>
                  </a:lnTo>
                  <a:lnTo>
                    <a:pt x="61" y="95"/>
                  </a:lnTo>
                  <a:lnTo>
                    <a:pt x="63" y="94"/>
                  </a:lnTo>
                  <a:lnTo>
                    <a:pt x="64" y="93"/>
                  </a:lnTo>
                  <a:lnTo>
                    <a:pt x="66" y="88"/>
                  </a:lnTo>
                  <a:lnTo>
                    <a:pt x="66" y="86"/>
                  </a:lnTo>
                  <a:lnTo>
                    <a:pt x="95" y="86"/>
                  </a:lnTo>
                  <a:lnTo>
                    <a:pt x="88" y="103"/>
                  </a:lnTo>
                  <a:lnTo>
                    <a:pt x="78" y="115"/>
                  </a:lnTo>
                  <a:lnTo>
                    <a:pt x="65" y="122"/>
                  </a:lnTo>
                  <a:lnTo>
                    <a:pt x="49" y="124"/>
                  </a:lnTo>
                  <a:lnTo>
                    <a:pt x="36" y="122"/>
                  </a:lnTo>
                  <a:lnTo>
                    <a:pt x="24" y="116"/>
                  </a:lnTo>
                  <a:lnTo>
                    <a:pt x="15" y="107"/>
                  </a:lnTo>
                  <a:lnTo>
                    <a:pt x="7" y="94"/>
                  </a:lnTo>
                  <a:lnTo>
                    <a:pt x="3" y="79"/>
                  </a:lnTo>
                  <a:lnTo>
                    <a:pt x="0" y="64"/>
                  </a:lnTo>
                  <a:lnTo>
                    <a:pt x="3" y="46"/>
                  </a:lnTo>
                  <a:lnTo>
                    <a:pt x="7" y="30"/>
                  </a:lnTo>
                  <a:lnTo>
                    <a:pt x="15" y="17"/>
                  </a:lnTo>
                  <a:lnTo>
                    <a:pt x="24" y="8"/>
                  </a:lnTo>
                  <a:lnTo>
                    <a:pt x="36" y="2"/>
                  </a:lnTo>
                  <a:lnTo>
                    <a:pt x="49" y="0"/>
                  </a:lnTo>
                  <a:lnTo>
                    <a:pt x="63" y="2"/>
                  </a:lnTo>
                  <a:lnTo>
                    <a:pt x="74" y="8"/>
                  </a:lnTo>
                  <a:lnTo>
                    <a:pt x="84" y="17"/>
                  </a:lnTo>
                  <a:lnTo>
                    <a:pt x="91" y="30"/>
                  </a:lnTo>
                  <a:lnTo>
                    <a:pt x="94" y="46"/>
                  </a:lnTo>
                  <a:lnTo>
                    <a:pt x="95" y="66"/>
                  </a:lnTo>
                  <a:lnTo>
                    <a:pt x="95" y="73"/>
                  </a:lnTo>
                  <a:lnTo>
                    <a:pt x="32" y="7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25" name="Freeform 25"/>
            <p:cNvSpPr>
              <a:spLocks/>
            </p:cNvSpPr>
            <p:nvPr/>
          </p:nvSpPr>
          <p:spPr bwMode="auto">
            <a:xfrm>
              <a:off x="1051" y="3972"/>
              <a:ext cx="18" cy="23"/>
            </a:xfrm>
            <a:custGeom>
              <a:avLst/>
              <a:gdLst>
                <a:gd name="T0" fmla="*/ 55 w 89"/>
                <a:gd name="T1" fmla="*/ 117 h 117"/>
                <a:gd name="T2" fmla="*/ 55 w 89"/>
                <a:gd name="T3" fmla="*/ 38 h 117"/>
                <a:gd name="T4" fmla="*/ 54 w 89"/>
                <a:gd name="T5" fmla="*/ 34 h 117"/>
                <a:gd name="T6" fmla="*/ 51 w 89"/>
                <a:gd name="T7" fmla="*/ 31 h 117"/>
                <a:gd name="T8" fmla="*/ 49 w 89"/>
                <a:gd name="T9" fmla="*/ 29 h 117"/>
                <a:gd name="T10" fmla="*/ 47 w 89"/>
                <a:gd name="T11" fmla="*/ 27 h 117"/>
                <a:gd name="T12" fmla="*/ 46 w 89"/>
                <a:gd name="T13" fmla="*/ 27 h 117"/>
                <a:gd name="T14" fmla="*/ 39 w 89"/>
                <a:gd name="T15" fmla="*/ 30 h 117"/>
                <a:gd name="T16" fmla="*/ 35 w 89"/>
                <a:gd name="T17" fmla="*/ 34 h 117"/>
                <a:gd name="T18" fmla="*/ 35 w 89"/>
                <a:gd name="T19" fmla="*/ 35 h 117"/>
                <a:gd name="T20" fmla="*/ 32 w 89"/>
                <a:gd name="T21" fmla="*/ 40 h 117"/>
                <a:gd name="T22" fmla="*/ 31 w 89"/>
                <a:gd name="T23" fmla="*/ 43 h 117"/>
                <a:gd name="T24" fmla="*/ 31 w 89"/>
                <a:gd name="T25" fmla="*/ 117 h 117"/>
                <a:gd name="T26" fmla="*/ 0 w 89"/>
                <a:gd name="T27" fmla="*/ 117 h 117"/>
                <a:gd name="T28" fmla="*/ 0 w 89"/>
                <a:gd name="T29" fmla="*/ 0 h 117"/>
                <a:gd name="T30" fmla="*/ 31 w 89"/>
                <a:gd name="T31" fmla="*/ 0 h 117"/>
                <a:gd name="T32" fmla="*/ 31 w 89"/>
                <a:gd name="T33" fmla="*/ 16 h 117"/>
                <a:gd name="T34" fmla="*/ 36 w 89"/>
                <a:gd name="T35" fmla="*/ 11 h 117"/>
                <a:gd name="T36" fmla="*/ 40 w 89"/>
                <a:gd name="T37" fmla="*/ 6 h 117"/>
                <a:gd name="T38" fmla="*/ 46 w 89"/>
                <a:gd name="T39" fmla="*/ 2 h 117"/>
                <a:gd name="T40" fmla="*/ 57 w 89"/>
                <a:gd name="T41" fmla="*/ 0 h 117"/>
                <a:gd name="T42" fmla="*/ 62 w 89"/>
                <a:gd name="T43" fmla="*/ 0 h 117"/>
                <a:gd name="T44" fmla="*/ 71 w 89"/>
                <a:gd name="T45" fmla="*/ 1 h 117"/>
                <a:gd name="T46" fmla="*/ 78 w 89"/>
                <a:gd name="T47" fmla="*/ 2 h 117"/>
                <a:gd name="T48" fmla="*/ 83 w 89"/>
                <a:gd name="T49" fmla="*/ 5 h 117"/>
                <a:gd name="T50" fmla="*/ 86 w 89"/>
                <a:gd name="T51" fmla="*/ 13 h 117"/>
                <a:gd name="T52" fmla="*/ 88 w 89"/>
                <a:gd name="T53" fmla="*/ 23 h 117"/>
                <a:gd name="T54" fmla="*/ 89 w 89"/>
                <a:gd name="T55" fmla="*/ 36 h 117"/>
                <a:gd name="T56" fmla="*/ 89 w 89"/>
                <a:gd name="T57" fmla="*/ 117 h 117"/>
                <a:gd name="T58" fmla="*/ 55 w 89"/>
                <a:gd name="T59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9" h="117">
                  <a:moveTo>
                    <a:pt x="55" y="117"/>
                  </a:moveTo>
                  <a:lnTo>
                    <a:pt x="55" y="38"/>
                  </a:lnTo>
                  <a:lnTo>
                    <a:pt x="54" y="34"/>
                  </a:lnTo>
                  <a:lnTo>
                    <a:pt x="51" y="31"/>
                  </a:lnTo>
                  <a:lnTo>
                    <a:pt x="49" y="29"/>
                  </a:lnTo>
                  <a:lnTo>
                    <a:pt x="47" y="27"/>
                  </a:lnTo>
                  <a:lnTo>
                    <a:pt x="46" y="27"/>
                  </a:lnTo>
                  <a:lnTo>
                    <a:pt x="39" y="30"/>
                  </a:lnTo>
                  <a:lnTo>
                    <a:pt x="35" y="34"/>
                  </a:lnTo>
                  <a:lnTo>
                    <a:pt x="35" y="35"/>
                  </a:lnTo>
                  <a:lnTo>
                    <a:pt x="32" y="40"/>
                  </a:lnTo>
                  <a:lnTo>
                    <a:pt x="31" y="43"/>
                  </a:lnTo>
                  <a:lnTo>
                    <a:pt x="31" y="117"/>
                  </a:lnTo>
                  <a:lnTo>
                    <a:pt x="0" y="117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6"/>
                  </a:lnTo>
                  <a:lnTo>
                    <a:pt x="36" y="11"/>
                  </a:lnTo>
                  <a:lnTo>
                    <a:pt x="40" y="6"/>
                  </a:lnTo>
                  <a:lnTo>
                    <a:pt x="46" y="2"/>
                  </a:lnTo>
                  <a:lnTo>
                    <a:pt x="57" y="0"/>
                  </a:lnTo>
                  <a:lnTo>
                    <a:pt x="62" y="0"/>
                  </a:lnTo>
                  <a:lnTo>
                    <a:pt x="71" y="1"/>
                  </a:lnTo>
                  <a:lnTo>
                    <a:pt x="78" y="2"/>
                  </a:lnTo>
                  <a:lnTo>
                    <a:pt x="83" y="5"/>
                  </a:lnTo>
                  <a:lnTo>
                    <a:pt x="86" y="13"/>
                  </a:lnTo>
                  <a:lnTo>
                    <a:pt x="88" y="23"/>
                  </a:lnTo>
                  <a:lnTo>
                    <a:pt x="89" y="36"/>
                  </a:lnTo>
                  <a:lnTo>
                    <a:pt x="89" y="117"/>
                  </a:lnTo>
                  <a:lnTo>
                    <a:pt x="55" y="1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26" name="Freeform 26"/>
            <p:cNvSpPr>
              <a:spLocks/>
            </p:cNvSpPr>
            <p:nvPr/>
          </p:nvSpPr>
          <p:spPr bwMode="auto">
            <a:xfrm>
              <a:off x="1071" y="3972"/>
              <a:ext cx="19" cy="23"/>
            </a:xfrm>
            <a:custGeom>
              <a:avLst/>
              <a:gdLst>
                <a:gd name="T0" fmla="*/ 29 w 93"/>
                <a:gd name="T1" fmla="*/ 117 h 117"/>
                <a:gd name="T2" fmla="*/ 0 w 93"/>
                <a:gd name="T3" fmla="*/ 0 h 117"/>
                <a:gd name="T4" fmla="*/ 32 w 93"/>
                <a:gd name="T5" fmla="*/ 0 h 117"/>
                <a:gd name="T6" fmla="*/ 41 w 93"/>
                <a:gd name="T7" fmla="*/ 54 h 117"/>
                <a:gd name="T8" fmla="*/ 41 w 93"/>
                <a:gd name="T9" fmla="*/ 56 h 117"/>
                <a:gd name="T10" fmla="*/ 43 w 93"/>
                <a:gd name="T11" fmla="*/ 61 h 117"/>
                <a:gd name="T12" fmla="*/ 44 w 93"/>
                <a:gd name="T13" fmla="*/ 65 h 117"/>
                <a:gd name="T14" fmla="*/ 44 w 93"/>
                <a:gd name="T15" fmla="*/ 78 h 117"/>
                <a:gd name="T16" fmla="*/ 46 w 93"/>
                <a:gd name="T17" fmla="*/ 89 h 117"/>
                <a:gd name="T18" fmla="*/ 46 w 93"/>
                <a:gd name="T19" fmla="*/ 78 h 117"/>
                <a:gd name="T20" fmla="*/ 50 w 93"/>
                <a:gd name="T21" fmla="*/ 69 h 117"/>
                <a:gd name="T22" fmla="*/ 50 w 93"/>
                <a:gd name="T23" fmla="*/ 54 h 117"/>
                <a:gd name="T24" fmla="*/ 61 w 93"/>
                <a:gd name="T25" fmla="*/ 0 h 117"/>
                <a:gd name="T26" fmla="*/ 93 w 93"/>
                <a:gd name="T27" fmla="*/ 0 h 117"/>
                <a:gd name="T28" fmla="*/ 61 w 93"/>
                <a:gd name="T29" fmla="*/ 117 h 117"/>
                <a:gd name="T30" fmla="*/ 29 w 93"/>
                <a:gd name="T31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3" h="117">
                  <a:moveTo>
                    <a:pt x="29" y="117"/>
                  </a:moveTo>
                  <a:lnTo>
                    <a:pt x="0" y="0"/>
                  </a:lnTo>
                  <a:lnTo>
                    <a:pt x="32" y="0"/>
                  </a:lnTo>
                  <a:lnTo>
                    <a:pt x="41" y="54"/>
                  </a:lnTo>
                  <a:lnTo>
                    <a:pt x="41" y="56"/>
                  </a:lnTo>
                  <a:lnTo>
                    <a:pt x="43" y="61"/>
                  </a:lnTo>
                  <a:lnTo>
                    <a:pt x="44" y="65"/>
                  </a:lnTo>
                  <a:lnTo>
                    <a:pt x="44" y="78"/>
                  </a:lnTo>
                  <a:lnTo>
                    <a:pt x="46" y="89"/>
                  </a:lnTo>
                  <a:lnTo>
                    <a:pt x="46" y="78"/>
                  </a:lnTo>
                  <a:lnTo>
                    <a:pt x="50" y="69"/>
                  </a:lnTo>
                  <a:lnTo>
                    <a:pt x="50" y="54"/>
                  </a:lnTo>
                  <a:lnTo>
                    <a:pt x="61" y="0"/>
                  </a:lnTo>
                  <a:lnTo>
                    <a:pt x="93" y="0"/>
                  </a:lnTo>
                  <a:lnTo>
                    <a:pt x="61" y="117"/>
                  </a:lnTo>
                  <a:lnTo>
                    <a:pt x="29" y="1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27" name="Freeform 27"/>
            <p:cNvSpPr>
              <a:spLocks noEditPoints="1"/>
            </p:cNvSpPr>
            <p:nvPr/>
          </p:nvSpPr>
          <p:spPr bwMode="auto">
            <a:xfrm>
              <a:off x="1091" y="3971"/>
              <a:ext cx="20" cy="25"/>
            </a:xfrm>
            <a:custGeom>
              <a:avLst/>
              <a:gdLst>
                <a:gd name="T0" fmla="*/ 49 w 98"/>
                <a:gd name="T1" fmla="*/ 95 h 124"/>
                <a:gd name="T2" fmla="*/ 52 w 98"/>
                <a:gd name="T3" fmla="*/ 95 h 124"/>
                <a:gd name="T4" fmla="*/ 55 w 98"/>
                <a:gd name="T5" fmla="*/ 94 h 124"/>
                <a:gd name="T6" fmla="*/ 59 w 98"/>
                <a:gd name="T7" fmla="*/ 92 h 124"/>
                <a:gd name="T8" fmla="*/ 61 w 98"/>
                <a:gd name="T9" fmla="*/ 89 h 124"/>
                <a:gd name="T10" fmla="*/ 63 w 98"/>
                <a:gd name="T11" fmla="*/ 86 h 124"/>
                <a:gd name="T12" fmla="*/ 67 w 98"/>
                <a:gd name="T13" fmla="*/ 76 h 124"/>
                <a:gd name="T14" fmla="*/ 69 w 98"/>
                <a:gd name="T15" fmla="*/ 64 h 124"/>
                <a:gd name="T16" fmla="*/ 68 w 98"/>
                <a:gd name="T17" fmla="*/ 53 h 124"/>
                <a:gd name="T18" fmla="*/ 65 w 98"/>
                <a:gd name="T19" fmla="*/ 45 h 124"/>
                <a:gd name="T20" fmla="*/ 63 w 98"/>
                <a:gd name="T21" fmla="*/ 38 h 124"/>
                <a:gd name="T22" fmla="*/ 61 w 98"/>
                <a:gd name="T23" fmla="*/ 35 h 124"/>
                <a:gd name="T24" fmla="*/ 59 w 98"/>
                <a:gd name="T25" fmla="*/ 33 h 124"/>
                <a:gd name="T26" fmla="*/ 55 w 98"/>
                <a:gd name="T27" fmla="*/ 30 h 124"/>
                <a:gd name="T28" fmla="*/ 52 w 98"/>
                <a:gd name="T29" fmla="*/ 29 h 124"/>
                <a:gd name="T30" fmla="*/ 45 w 98"/>
                <a:gd name="T31" fmla="*/ 29 h 124"/>
                <a:gd name="T32" fmla="*/ 42 w 98"/>
                <a:gd name="T33" fmla="*/ 30 h 124"/>
                <a:gd name="T34" fmla="*/ 40 w 98"/>
                <a:gd name="T35" fmla="*/ 33 h 124"/>
                <a:gd name="T36" fmla="*/ 39 w 98"/>
                <a:gd name="T37" fmla="*/ 35 h 124"/>
                <a:gd name="T38" fmla="*/ 32 w 98"/>
                <a:gd name="T39" fmla="*/ 45 h 124"/>
                <a:gd name="T40" fmla="*/ 31 w 98"/>
                <a:gd name="T41" fmla="*/ 53 h 124"/>
                <a:gd name="T42" fmla="*/ 31 w 98"/>
                <a:gd name="T43" fmla="*/ 73 h 124"/>
                <a:gd name="T44" fmla="*/ 32 w 98"/>
                <a:gd name="T45" fmla="*/ 79 h 124"/>
                <a:gd name="T46" fmla="*/ 39 w 98"/>
                <a:gd name="T47" fmla="*/ 89 h 124"/>
                <a:gd name="T48" fmla="*/ 40 w 98"/>
                <a:gd name="T49" fmla="*/ 92 h 124"/>
                <a:gd name="T50" fmla="*/ 42 w 98"/>
                <a:gd name="T51" fmla="*/ 94 h 124"/>
                <a:gd name="T52" fmla="*/ 45 w 98"/>
                <a:gd name="T53" fmla="*/ 95 h 124"/>
                <a:gd name="T54" fmla="*/ 49 w 98"/>
                <a:gd name="T55" fmla="*/ 95 h 124"/>
                <a:gd name="T56" fmla="*/ 98 w 98"/>
                <a:gd name="T57" fmla="*/ 64 h 124"/>
                <a:gd name="T58" fmla="*/ 97 w 98"/>
                <a:gd name="T59" fmla="*/ 79 h 124"/>
                <a:gd name="T60" fmla="*/ 92 w 98"/>
                <a:gd name="T61" fmla="*/ 94 h 124"/>
                <a:gd name="T62" fmla="*/ 85 w 98"/>
                <a:gd name="T63" fmla="*/ 107 h 124"/>
                <a:gd name="T64" fmla="*/ 75 w 98"/>
                <a:gd name="T65" fmla="*/ 116 h 124"/>
                <a:gd name="T66" fmla="*/ 63 w 98"/>
                <a:gd name="T67" fmla="*/ 122 h 124"/>
                <a:gd name="T68" fmla="*/ 49 w 98"/>
                <a:gd name="T69" fmla="*/ 124 h 124"/>
                <a:gd name="T70" fmla="*/ 35 w 98"/>
                <a:gd name="T71" fmla="*/ 122 h 124"/>
                <a:gd name="T72" fmla="*/ 23 w 98"/>
                <a:gd name="T73" fmla="*/ 116 h 124"/>
                <a:gd name="T74" fmla="*/ 14 w 98"/>
                <a:gd name="T75" fmla="*/ 107 h 124"/>
                <a:gd name="T76" fmla="*/ 6 w 98"/>
                <a:gd name="T77" fmla="*/ 94 h 124"/>
                <a:gd name="T78" fmla="*/ 2 w 98"/>
                <a:gd name="T79" fmla="*/ 79 h 124"/>
                <a:gd name="T80" fmla="*/ 0 w 98"/>
                <a:gd name="T81" fmla="*/ 64 h 124"/>
                <a:gd name="T82" fmla="*/ 2 w 98"/>
                <a:gd name="T83" fmla="*/ 46 h 124"/>
                <a:gd name="T84" fmla="*/ 6 w 98"/>
                <a:gd name="T85" fmla="*/ 30 h 124"/>
                <a:gd name="T86" fmla="*/ 14 w 98"/>
                <a:gd name="T87" fmla="*/ 17 h 124"/>
                <a:gd name="T88" fmla="*/ 23 w 98"/>
                <a:gd name="T89" fmla="*/ 8 h 124"/>
                <a:gd name="T90" fmla="*/ 35 w 98"/>
                <a:gd name="T91" fmla="*/ 2 h 124"/>
                <a:gd name="T92" fmla="*/ 49 w 98"/>
                <a:gd name="T93" fmla="*/ 0 h 124"/>
                <a:gd name="T94" fmla="*/ 63 w 98"/>
                <a:gd name="T95" fmla="*/ 2 h 124"/>
                <a:gd name="T96" fmla="*/ 75 w 98"/>
                <a:gd name="T97" fmla="*/ 8 h 124"/>
                <a:gd name="T98" fmla="*/ 85 w 98"/>
                <a:gd name="T99" fmla="*/ 17 h 124"/>
                <a:gd name="T100" fmla="*/ 92 w 98"/>
                <a:gd name="T101" fmla="*/ 30 h 124"/>
                <a:gd name="T102" fmla="*/ 97 w 98"/>
                <a:gd name="T103" fmla="*/ 46 h 124"/>
                <a:gd name="T104" fmla="*/ 98 w 98"/>
                <a:gd name="T105" fmla="*/ 6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8" h="124">
                  <a:moveTo>
                    <a:pt x="49" y="95"/>
                  </a:moveTo>
                  <a:lnTo>
                    <a:pt x="52" y="95"/>
                  </a:lnTo>
                  <a:lnTo>
                    <a:pt x="55" y="94"/>
                  </a:lnTo>
                  <a:lnTo>
                    <a:pt x="59" y="92"/>
                  </a:lnTo>
                  <a:lnTo>
                    <a:pt x="61" y="89"/>
                  </a:lnTo>
                  <a:lnTo>
                    <a:pt x="63" y="86"/>
                  </a:lnTo>
                  <a:lnTo>
                    <a:pt x="67" y="76"/>
                  </a:lnTo>
                  <a:lnTo>
                    <a:pt x="69" y="64"/>
                  </a:lnTo>
                  <a:lnTo>
                    <a:pt x="68" y="53"/>
                  </a:lnTo>
                  <a:lnTo>
                    <a:pt x="65" y="45"/>
                  </a:lnTo>
                  <a:lnTo>
                    <a:pt x="63" y="38"/>
                  </a:lnTo>
                  <a:lnTo>
                    <a:pt x="61" y="35"/>
                  </a:lnTo>
                  <a:lnTo>
                    <a:pt x="59" y="33"/>
                  </a:lnTo>
                  <a:lnTo>
                    <a:pt x="55" y="30"/>
                  </a:lnTo>
                  <a:lnTo>
                    <a:pt x="52" y="29"/>
                  </a:lnTo>
                  <a:lnTo>
                    <a:pt x="45" y="29"/>
                  </a:lnTo>
                  <a:lnTo>
                    <a:pt x="42" y="30"/>
                  </a:lnTo>
                  <a:lnTo>
                    <a:pt x="40" y="33"/>
                  </a:lnTo>
                  <a:lnTo>
                    <a:pt x="39" y="35"/>
                  </a:lnTo>
                  <a:lnTo>
                    <a:pt x="32" y="45"/>
                  </a:lnTo>
                  <a:lnTo>
                    <a:pt x="31" y="53"/>
                  </a:lnTo>
                  <a:lnTo>
                    <a:pt x="31" y="73"/>
                  </a:lnTo>
                  <a:lnTo>
                    <a:pt x="32" y="79"/>
                  </a:lnTo>
                  <a:lnTo>
                    <a:pt x="39" y="89"/>
                  </a:lnTo>
                  <a:lnTo>
                    <a:pt x="40" y="92"/>
                  </a:lnTo>
                  <a:lnTo>
                    <a:pt x="42" y="94"/>
                  </a:lnTo>
                  <a:lnTo>
                    <a:pt x="45" y="95"/>
                  </a:lnTo>
                  <a:lnTo>
                    <a:pt x="49" y="95"/>
                  </a:lnTo>
                  <a:close/>
                  <a:moveTo>
                    <a:pt x="98" y="64"/>
                  </a:moveTo>
                  <a:lnTo>
                    <a:pt x="97" y="79"/>
                  </a:lnTo>
                  <a:lnTo>
                    <a:pt x="92" y="94"/>
                  </a:lnTo>
                  <a:lnTo>
                    <a:pt x="85" y="107"/>
                  </a:lnTo>
                  <a:lnTo>
                    <a:pt x="75" y="116"/>
                  </a:lnTo>
                  <a:lnTo>
                    <a:pt x="63" y="122"/>
                  </a:lnTo>
                  <a:lnTo>
                    <a:pt x="49" y="124"/>
                  </a:lnTo>
                  <a:lnTo>
                    <a:pt x="35" y="122"/>
                  </a:lnTo>
                  <a:lnTo>
                    <a:pt x="23" y="116"/>
                  </a:lnTo>
                  <a:lnTo>
                    <a:pt x="14" y="107"/>
                  </a:lnTo>
                  <a:lnTo>
                    <a:pt x="6" y="94"/>
                  </a:lnTo>
                  <a:lnTo>
                    <a:pt x="2" y="79"/>
                  </a:lnTo>
                  <a:lnTo>
                    <a:pt x="0" y="64"/>
                  </a:lnTo>
                  <a:lnTo>
                    <a:pt x="2" y="46"/>
                  </a:lnTo>
                  <a:lnTo>
                    <a:pt x="6" y="30"/>
                  </a:lnTo>
                  <a:lnTo>
                    <a:pt x="14" y="17"/>
                  </a:lnTo>
                  <a:lnTo>
                    <a:pt x="23" y="8"/>
                  </a:lnTo>
                  <a:lnTo>
                    <a:pt x="35" y="2"/>
                  </a:lnTo>
                  <a:lnTo>
                    <a:pt x="49" y="0"/>
                  </a:lnTo>
                  <a:lnTo>
                    <a:pt x="63" y="2"/>
                  </a:lnTo>
                  <a:lnTo>
                    <a:pt x="75" y="8"/>
                  </a:lnTo>
                  <a:lnTo>
                    <a:pt x="85" y="17"/>
                  </a:lnTo>
                  <a:lnTo>
                    <a:pt x="92" y="30"/>
                  </a:lnTo>
                  <a:lnTo>
                    <a:pt x="97" y="46"/>
                  </a:lnTo>
                  <a:lnTo>
                    <a:pt x="98" y="6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28" name="Rectangle 28"/>
            <p:cNvSpPr>
              <a:spLocks noChangeArrowheads="1"/>
            </p:cNvSpPr>
            <p:nvPr/>
          </p:nvSpPr>
          <p:spPr bwMode="auto">
            <a:xfrm>
              <a:off x="1115" y="3958"/>
              <a:ext cx="6" cy="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29" name="Freeform 29"/>
            <p:cNvSpPr>
              <a:spLocks/>
            </p:cNvSpPr>
            <p:nvPr/>
          </p:nvSpPr>
          <p:spPr bwMode="auto">
            <a:xfrm>
              <a:off x="1124" y="3972"/>
              <a:ext cx="18" cy="23"/>
            </a:xfrm>
            <a:custGeom>
              <a:avLst/>
              <a:gdLst>
                <a:gd name="T0" fmla="*/ 29 w 92"/>
                <a:gd name="T1" fmla="*/ 117 h 117"/>
                <a:gd name="T2" fmla="*/ 0 w 92"/>
                <a:gd name="T3" fmla="*/ 0 h 117"/>
                <a:gd name="T4" fmla="*/ 31 w 92"/>
                <a:gd name="T5" fmla="*/ 0 h 117"/>
                <a:gd name="T6" fmla="*/ 40 w 92"/>
                <a:gd name="T7" fmla="*/ 54 h 117"/>
                <a:gd name="T8" fmla="*/ 40 w 92"/>
                <a:gd name="T9" fmla="*/ 56 h 117"/>
                <a:gd name="T10" fmla="*/ 42 w 92"/>
                <a:gd name="T11" fmla="*/ 61 h 117"/>
                <a:gd name="T12" fmla="*/ 43 w 92"/>
                <a:gd name="T13" fmla="*/ 65 h 117"/>
                <a:gd name="T14" fmla="*/ 43 w 92"/>
                <a:gd name="T15" fmla="*/ 69 h 117"/>
                <a:gd name="T16" fmla="*/ 44 w 92"/>
                <a:gd name="T17" fmla="*/ 78 h 117"/>
                <a:gd name="T18" fmla="*/ 45 w 92"/>
                <a:gd name="T19" fmla="*/ 89 h 117"/>
                <a:gd name="T20" fmla="*/ 45 w 92"/>
                <a:gd name="T21" fmla="*/ 78 h 117"/>
                <a:gd name="T22" fmla="*/ 49 w 92"/>
                <a:gd name="T23" fmla="*/ 69 h 117"/>
                <a:gd name="T24" fmla="*/ 49 w 92"/>
                <a:gd name="T25" fmla="*/ 54 h 117"/>
                <a:gd name="T26" fmla="*/ 60 w 92"/>
                <a:gd name="T27" fmla="*/ 0 h 117"/>
                <a:gd name="T28" fmla="*/ 92 w 92"/>
                <a:gd name="T29" fmla="*/ 0 h 117"/>
                <a:gd name="T30" fmla="*/ 60 w 92"/>
                <a:gd name="T31" fmla="*/ 117 h 117"/>
                <a:gd name="T32" fmla="*/ 29 w 92"/>
                <a:gd name="T33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2" h="117">
                  <a:moveTo>
                    <a:pt x="29" y="117"/>
                  </a:moveTo>
                  <a:lnTo>
                    <a:pt x="0" y="0"/>
                  </a:lnTo>
                  <a:lnTo>
                    <a:pt x="31" y="0"/>
                  </a:lnTo>
                  <a:lnTo>
                    <a:pt x="40" y="54"/>
                  </a:lnTo>
                  <a:lnTo>
                    <a:pt x="40" y="56"/>
                  </a:lnTo>
                  <a:lnTo>
                    <a:pt x="42" y="61"/>
                  </a:lnTo>
                  <a:lnTo>
                    <a:pt x="43" y="65"/>
                  </a:lnTo>
                  <a:lnTo>
                    <a:pt x="43" y="69"/>
                  </a:lnTo>
                  <a:lnTo>
                    <a:pt x="44" y="78"/>
                  </a:lnTo>
                  <a:lnTo>
                    <a:pt x="45" y="89"/>
                  </a:lnTo>
                  <a:lnTo>
                    <a:pt x="45" y="78"/>
                  </a:lnTo>
                  <a:lnTo>
                    <a:pt x="49" y="69"/>
                  </a:lnTo>
                  <a:lnTo>
                    <a:pt x="49" y="54"/>
                  </a:lnTo>
                  <a:lnTo>
                    <a:pt x="60" y="0"/>
                  </a:lnTo>
                  <a:lnTo>
                    <a:pt x="92" y="0"/>
                  </a:lnTo>
                  <a:lnTo>
                    <a:pt x="60" y="117"/>
                  </a:lnTo>
                  <a:lnTo>
                    <a:pt x="29" y="1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30" name="Freeform 30"/>
            <p:cNvSpPr>
              <a:spLocks noEditPoints="1"/>
            </p:cNvSpPr>
            <p:nvPr/>
          </p:nvSpPr>
          <p:spPr bwMode="auto">
            <a:xfrm>
              <a:off x="1144" y="3961"/>
              <a:ext cx="8" cy="34"/>
            </a:xfrm>
            <a:custGeom>
              <a:avLst/>
              <a:gdLst>
                <a:gd name="T0" fmla="*/ 0 w 38"/>
                <a:gd name="T1" fmla="*/ 20 h 170"/>
                <a:gd name="T2" fmla="*/ 0 w 38"/>
                <a:gd name="T3" fmla="*/ 15 h 170"/>
                <a:gd name="T4" fmla="*/ 1 w 38"/>
                <a:gd name="T5" fmla="*/ 11 h 170"/>
                <a:gd name="T6" fmla="*/ 4 w 38"/>
                <a:gd name="T7" fmla="*/ 9 h 170"/>
                <a:gd name="T8" fmla="*/ 6 w 38"/>
                <a:gd name="T9" fmla="*/ 6 h 170"/>
                <a:gd name="T10" fmla="*/ 8 w 38"/>
                <a:gd name="T11" fmla="*/ 5 h 170"/>
                <a:gd name="T12" fmla="*/ 9 w 38"/>
                <a:gd name="T13" fmla="*/ 2 h 170"/>
                <a:gd name="T14" fmla="*/ 14 w 38"/>
                <a:gd name="T15" fmla="*/ 0 h 170"/>
                <a:gd name="T16" fmla="*/ 17 w 38"/>
                <a:gd name="T17" fmla="*/ 0 h 170"/>
                <a:gd name="T18" fmla="*/ 26 w 38"/>
                <a:gd name="T19" fmla="*/ 2 h 170"/>
                <a:gd name="T20" fmla="*/ 29 w 38"/>
                <a:gd name="T21" fmla="*/ 4 h 170"/>
                <a:gd name="T22" fmla="*/ 32 w 38"/>
                <a:gd name="T23" fmla="*/ 6 h 170"/>
                <a:gd name="T24" fmla="*/ 34 w 38"/>
                <a:gd name="T25" fmla="*/ 9 h 170"/>
                <a:gd name="T26" fmla="*/ 36 w 38"/>
                <a:gd name="T27" fmla="*/ 14 h 170"/>
                <a:gd name="T28" fmla="*/ 38 w 38"/>
                <a:gd name="T29" fmla="*/ 20 h 170"/>
                <a:gd name="T30" fmla="*/ 37 w 38"/>
                <a:gd name="T31" fmla="*/ 24 h 170"/>
                <a:gd name="T32" fmla="*/ 36 w 38"/>
                <a:gd name="T33" fmla="*/ 28 h 170"/>
                <a:gd name="T34" fmla="*/ 32 w 38"/>
                <a:gd name="T35" fmla="*/ 35 h 170"/>
                <a:gd name="T36" fmla="*/ 25 w 38"/>
                <a:gd name="T37" fmla="*/ 38 h 170"/>
                <a:gd name="T38" fmla="*/ 10 w 38"/>
                <a:gd name="T39" fmla="*/ 38 h 170"/>
                <a:gd name="T40" fmla="*/ 8 w 38"/>
                <a:gd name="T41" fmla="*/ 37 h 170"/>
                <a:gd name="T42" fmla="*/ 6 w 38"/>
                <a:gd name="T43" fmla="*/ 35 h 170"/>
                <a:gd name="T44" fmla="*/ 4 w 38"/>
                <a:gd name="T45" fmla="*/ 31 h 170"/>
                <a:gd name="T46" fmla="*/ 1 w 38"/>
                <a:gd name="T47" fmla="*/ 29 h 170"/>
                <a:gd name="T48" fmla="*/ 0 w 38"/>
                <a:gd name="T49" fmla="*/ 26 h 170"/>
                <a:gd name="T50" fmla="*/ 0 w 38"/>
                <a:gd name="T51" fmla="*/ 20 h 170"/>
                <a:gd name="T52" fmla="*/ 4 w 38"/>
                <a:gd name="T53" fmla="*/ 170 h 170"/>
                <a:gd name="T54" fmla="*/ 4 w 38"/>
                <a:gd name="T55" fmla="*/ 53 h 170"/>
                <a:gd name="T56" fmla="*/ 35 w 38"/>
                <a:gd name="T57" fmla="*/ 53 h 170"/>
                <a:gd name="T58" fmla="*/ 35 w 38"/>
                <a:gd name="T59" fmla="*/ 170 h 170"/>
                <a:gd name="T60" fmla="*/ 4 w 38"/>
                <a:gd name="T61" fmla="*/ 17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8" h="170">
                  <a:moveTo>
                    <a:pt x="0" y="20"/>
                  </a:moveTo>
                  <a:lnTo>
                    <a:pt x="0" y="15"/>
                  </a:lnTo>
                  <a:lnTo>
                    <a:pt x="1" y="11"/>
                  </a:lnTo>
                  <a:lnTo>
                    <a:pt x="4" y="9"/>
                  </a:lnTo>
                  <a:lnTo>
                    <a:pt x="6" y="6"/>
                  </a:lnTo>
                  <a:lnTo>
                    <a:pt x="8" y="5"/>
                  </a:lnTo>
                  <a:lnTo>
                    <a:pt x="9" y="2"/>
                  </a:lnTo>
                  <a:lnTo>
                    <a:pt x="14" y="0"/>
                  </a:lnTo>
                  <a:lnTo>
                    <a:pt x="17" y="0"/>
                  </a:lnTo>
                  <a:lnTo>
                    <a:pt x="26" y="2"/>
                  </a:lnTo>
                  <a:lnTo>
                    <a:pt x="29" y="4"/>
                  </a:lnTo>
                  <a:lnTo>
                    <a:pt x="32" y="6"/>
                  </a:lnTo>
                  <a:lnTo>
                    <a:pt x="34" y="9"/>
                  </a:lnTo>
                  <a:lnTo>
                    <a:pt x="36" y="14"/>
                  </a:lnTo>
                  <a:lnTo>
                    <a:pt x="38" y="20"/>
                  </a:lnTo>
                  <a:lnTo>
                    <a:pt x="37" y="24"/>
                  </a:lnTo>
                  <a:lnTo>
                    <a:pt x="36" y="28"/>
                  </a:lnTo>
                  <a:lnTo>
                    <a:pt x="32" y="35"/>
                  </a:lnTo>
                  <a:lnTo>
                    <a:pt x="25" y="38"/>
                  </a:lnTo>
                  <a:lnTo>
                    <a:pt x="10" y="38"/>
                  </a:lnTo>
                  <a:lnTo>
                    <a:pt x="8" y="37"/>
                  </a:lnTo>
                  <a:lnTo>
                    <a:pt x="6" y="35"/>
                  </a:lnTo>
                  <a:lnTo>
                    <a:pt x="4" y="31"/>
                  </a:lnTo>
                  <a:lnTo>
                    <a:pt x="1" y="29"/>
                  </a:lnTo>
                  <a:lnTo>
                    <a:pt x="0" y="26"/>
                  </a:lnTo>
                  <a:lnTo>
                    <a:pt x="0" y="20"/>
                  </a:lnTo>
                  <a:close/>
                  <a:moveTo>
                    <a:pt x="4" y="170"/>
                  </a:moveTo>
                  <a:lnTo>
                    <a:pt x="4" y="53"/>
                  </a:lnTo>
                  <a:lnTo>
                    <a:pt x="35" y="53"/>
                  </a:lnTo>
                  <a:lnTo>
                    <a:pt x="35" y="170"/>
                  </a:lnTo>
                  <a:lnTo>
                    <a:pt x="4" y="17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31" name="Freeform 31"/>
            <p:cNvSpPr>
              <a:spLocks/>
            </p:cNvSpPr>
            <p:nvPr/>
          </p:nvSpPr>
          <p:spPr bwMode="auto">
            <a:xfrm>
              <a:off x="1157" y="3972"/>
              <a:ext cx="27" cy="23"/>
            </a:xfrm>
            <a:custGeom>
              <a:avLst/>
              <a:gdLst>
                <a:gd name="T0" fmla="*/ 0 w 138"/>
                <a:gd name="T1" fmla="*/ 117 h 117"/>
                <a:gd name="T2" fmla="*/ 0 w 138"/>
                <a:gd name="T3" fmla="*/ 0 h 117"/>
                <a:gd name="T4" fmla="*/ 29 w 138"/>
                <a:gd name="T5" fmla="*/ 0 h 117"/>
                <a:gd name="T6" fmla="*/ 29 w 138"/>
                <a:gd name="T7" fmla="*/ 16 h 117"/>
                <a:gd name="T8" fmla="*/ 33 w 138"/>
                <a:gd name="T9" fmla="*/ 11 h 117"/>
                <a:gd name="T10" fmla="*/ 37 w 138"/>
                <a:gd name="T11" fmla="*/ 6 h 117"/>
                <a:gd name="T12" fmla="*/ 43 w 138"/>
                <a:gd name="T13" fmla="*/ 2 h 117"/>
                <a:gd name="T14" fmla="*/ 54 w 138"/>
                <a:gd name="T15" fmla="*/ 0 h 117"/>
                <a:gd name="T16" fmla="*/ 69 w 138"/>
                <a:gd name="T17" fmla="*/ 0 h 117"/>
                <a:gd name="T18" fmla="*/ 72 w 138"/>
                <a:gd name="T19" fmla="*/ 1 h 117"/>
                <a:gd name="T20" fmla="*/ 74 w 138"/>
                <a:gd name="T21" fmla="*/ 2 h 117"/>
                <a:gd name="T22" fmla="*/ 81 w 138"/>
                <a:gd name="T23" fmla="*/ 9 h 117"/>
                <a:gd name="T24" fmla="*/ 82 w 138"/>
                <a:gd name="T25" fmla="*/ 12 h 117"/>
                <a:gd name="T26" fmla="*/ 83 w 138"/>
                <a:gd name="T27" fmla="*/ 16 h 117"/>
                <a:gd name="T28" fmla="*/ 87 w 138"/>
                <a:gd name="T29" fmla="*/ 12 h 117"/>
                <a:gd name="T30" fmla="*/ 91 w 138"/>
                <a:gd name="T31" fmla="*/ 9 h 117"/>
                <a:gd name="T32" fmla="*/ 98 w 138"/>
                <a:gd name="T33" fmla="*/ 2 h 117"/>
                <a:gd name="T34" fmla="*/ 109 w 138"/>
                <a:gd name="T35" fmla="*/ 0 h 117"/>
                <a:gd name="T36" fmla="*/ 114 w 138"/>
                <a:gd name="T37" fmla="*/ 0 h 117"/>
                <a:gd name="T38" fmla="*/ 126 w 138"/>
                <a:gd name="T39" fmla="*/ 2 h 117"/>
                <a:gd name="T40" fmla="*/ 132 w 138"/>
                <a:gd name="T41" fmla="*/ 7 h 117"/>
                <a:gd name="T42" fmla="*/ 136 w 138"/>
                <a:gd name="T43" fmla="*/ 15 h 117"/>
                <a:gd name="T44" fmla="*/ 137 w 138"/>
                <a:gd name="T45" fmla="*/ 27 h 117"/>
                <a:gd name="T46" fmla="*/ 138 w 138"/>
                <a:gd name="T47" fmla="*/ 45 h 117"/>
                <a:gd name="T48" fmla="*/ 138 w 138"/>
                <a:gd name="T49" fmla="*/ 117 h 117"/>
                <a:gd name="T50" fmla="*/ 107 w 138"/>
                <a:gd name="T51" fmla="*/ 117 h 117"/>
                <a:gd name="T52" fmla="*/ 107 w 138"/>
                <a:gd name="T53" fmla="*/ 38 h 117"/>
                <a:gd name="T54" fmla="*/ 106 w 138"/>
                <a:gd name="T55" fmla="*/ 34 h 117"/>
                <a:gd name="T56" fmla="*/ 103 w 138"/>
                <a:gd name="T57" fmla="*/ 31 h 117"/>
                <a:gd name="T58" fmla="*/ 102 w 138"/>
                <a:gd name="T59" fmla="*/ 30 h 117"/>
                <a:gd name="T60" fmla="*/ 98 w 138"/>
                <a:gd name="T61" fmla="*/ 27 h 117"/>
                <a:gd name="T62" fmla="*/ 94 w 138"/>
                <a:gd name="T63" fmla="*/ 27 h 117"/>
                <a:gd name="T64" fmla="*/ 92 w 138"/>
                <a:gd name="T65" fmla="*/ 29 h 117"/>
                <a:gd name="T66" fmla="*/ 87 w 138"/>
                <a:gd name="T67" fmla="*/ 34 h 117"/>
                <a:gd name="T68" fmla="*/ 87 w 138"/>
                <a:gd name="T69" fmla="*/ 35 h 117"/>
                <a:gd name="T70" fmla="*/ 84 w 138"/>
                <a:gd name="T71" fmla="*/ 40 h 117"/>
                <a:gd name="T72" fmla="*/ 83 w 138"/>
                <a:gd name="T73" fmla="*/ 43 h 117"/>
                <a:gd name="T74" fmla="*/ 83 w 138"/>
                <a:gd name="T75" fmla="*/ 117 h 117"/>
                <a:gd name="T76" fmla="*/ 52 w 138"/>
                <a:gd name="T77" fmla="*/ 117 h 117"/>
                <a:gd name="T78" fmla="*/ 52 w 138"/>
                <a:gd name="T79" fmla="*/ 38 h 117"/>
                <a:gd name="T80" fmla="*/ 51 w 138"/>
                <a:gd name="T81" fmla="*/ 34 h 117"/>
                <a:gd name="T82" fmla="*/ 49 w 138"/>
                <a:gd name="T83" fmla="*/ 31 h 117"/>
                <a:gd name="T84" fmla="*/ 46 w 138"/>
                <a:gd name="T85" fmla="*/ 29 h 117"/>
                <a:gd name="T86" fmla="*/ 44 w 138"/>
                <a:gd name="T87" fmla="*/ 27 h 117"/>
                <a:gd name="T88" fmla="*/ 43 w 138"/>
                <a:gd name="T89" fmla="*/ 27 h 117"/>
                <a:gd name="T90" fmla="*/ 36 w 138"/>
                <a:gd name="T91" fmla="*/ 30 h 117"/>
                <a:gd name="T92" fmla="*/ 32 w 138"/>
                <a:gd name="T93" fmla="*/ 39 h 117"/>
                <a:gd name="T94" fmla="*/ 32 w 138"/>
                <a:gd name="T95" fmla="*/ 117 h 117"/>
                <a:gd name="T96" fmla="*/ 0 w 138"/>
                <a:gd name="T9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8" h="117">
                  <a:moveTo>
                    <a:pt x="0" y="117"/>
                  </a:moveTo>
                  <a:lnTo>
                    <a:pt x="0" y="0"/>
                  </a:lnTo>
                  <a:lnTo>
                    <a:pt x="29" y="0"/>
                  </a:lnTo>
                  <a:lnTo>
                    <a:pt x="29" y="16"/>
                  </a:lnTo>
                  <a:lnTo>
                    <a:pt x="33" y="11"/>
                  </a:lnTo>
                  <a:lnTo>
                    <a:pt x="37" y="6"/>
                  </a:lnTo>
                  <a:lnTo>
                    <a:pt x="43" y="2"/>
                  </a:lnTo>
                  <a:lnTo>
                    <a:pt x="54" y="0"/>
                  </a:lnTo>
                  <a:lnTo>
                    <a:pt x="69" y="0"/>
                  </a:lnTo>
                  <a:lnTo>
                    <a:pt x="72" y="1"/>
                  </a:lnTo>
                  <a:lnTo>
                    <a:pt x="74" y="2"/>
                  </a:lnTo>
                  <a:lnTo>
                    <a:pt x="81" y="9"/>
                  </a:lnTo>
                  <a:lnTo>
                    <a:pt x="82" y="12"/>
                  </a:lnTo>
                  <a:lnTo>
                    <a:pt x="83" y="16"/>
                  </a:lnTo>
                  <a:lnTo>
                    <a:pt x="87" y="12"/>
                  </a:lnTo>
                  <a:lnTo>
                    <a:pt x="91" y="9"/>
                  </a:lnTo>
                  <a:lnTo>
                    <a:pt x="98" y="2"/>
                  </a:lnTo>
                  <a:lnTo>
                    <a:pt x="109" y="0"/>
                  </a:lnTo>
                  <a:lnTo>
                    <a:pt x="114" y="0"/>
                  </a:lnTo>
                  <a:lnTo>
                    <a:pt x="126" y="2"/>
                  </a:lnTo>
                  <a:lnTo>
                    <a:pt x="132" y="7"/>
                  </a:lnTo>
                  <a:lnTo>
                    <a:pt x="136" y="15"/>
                  </a:lnTo>
                  <a:lnTo>
                    <a:pt x="137" y="27"/>
                  </a:lnTo>
                  <a:lnTo>
                    <a:pt x="138" y="45"/>
                  </a:lnTo>
                  <a:lnTo>
                    <a:pt x="138" y="117"/>
                  </a:lnTo>
                  <a:lnTo>
                    <a:pt x="107" y="117"/>
                  </a:lnTo>
                  <a:lnTo>
                    <a:pt x="107" y="38"/>
                  </a:lnTo>
                  <a:lnTo>
                    <a:pt x="106" y="34"/>
                  </a:lnTo>
                  <a:lnTo>
                    <a:pt x="103" y="31"/>
                  </a:lnTo>
                  <a:lnTo>
                    <a:pt x="102" y="30"/>
                  </a:lnTo>
                  <a:lnTo>
                    <a:pt x="98" y="27"/>
                  </a:lnTo>
                  <a:lnTo>
                    <a:pt x="94" y="27"/>
                  </a:lnTo>
                  <a:lnTo>
                    <a:pt x="92" y="29"/>
                  </a:lnTo>
                  <a:lnTo>
                    <a:pt x="87" y="34"/>
                  </a:lnTo>
                  <a:lnTo>
                    <a:pt x="87" y="35"/>
                  </a:lnTo>
                  <a:lnTo>
                    <a:pt x="84" y="40"/>
                  </a:lnTo>
                  <a:lnTo>
                    <a:pt x="83" y="43"/>
                  </a:lnTo>
                  <a:lnTo>
                    <a:pt x="83" y="117"/>
                  </a:lnTo>
                  <a:lnTo>
                    <a:pt x="52" y="117"/>
                  </a:lnTo>
                  <a:lnTo>
                    <a:pt x="52" y="38"/>
                  </a:lnTo>
                  <a:lnTo>
                    <a:pt x="51" y="34"/>
                  </a:lnTo>
                  <a:lnTo>
                    <a:pt x="49" y="31"/>
                  </a:lnTo>
                  <a:lnTo>
                    <a:pt x="46" y="29"/>
                  </a:lnTo>
                  <a:lnTo>
                    <a:pt x="44" y="27"/>
                  </a:lnTo>
                  <a:lnTo>
                    <a:pt x="43" y="27"/>
                  </a:lnTo>
                  <a:lnTo>
                    <a:pt x="36" y="30"/>
                  </a:lnTo>
                  <a:lnTo>
                    <a:pt x="32" y="39"/>
                  </a:lnTo>
                  <a:lnTo>
                    <a:pt x="32" y="117"/>
                  </a:lnTo>
                  <a:lnTo>
                    <a:pt x="0" y="1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32" name="Freeform 32"/>
            <p:cNvSpPr>
              <a:spLocks noEditPoints="1"/>
            </p:cNvSpPr>
            <p:nvPr/>
          </p:nvSpPr>
          <p:spPr bwMode="auto">
            <a:xfrm>
              <a:off x="1188" y="3971"/>
              <a:ext cx="19" cy="25"/>
            </a:xfrm>
            <a:custGeom>
              <a:avLst/>
              <a:gdLst>
                <a:gd name="T0" fmla="*/ 66 w 95"/>
                <a:gd name="T1" fmla="*/ 52 h 124"/>
                <a:gd name="T2" fmla="*/ 66 w 95"/>
                <a:gd name="T3" fmla="*/ 42 h 124"/>
                <a:gd name="T4" fmla="*/ 62 w 95"/>
                <a:gd name="T5" fmla="*/ 31 h 124"/>
                <a:gd name="T6" fmla="*/ 60 w 95"/>
                <a:gd name="T7" fmla="*/ 29 h 124"/>
                <a:gd name="T8" fmla="*/ 53 w 95"/>
                <a:gd name="T9" fmla="*/ 27 h 124"/>
                <a:gd name="T10" fmla="*/ 49 w 95"/>
                <a:gd name="T11" fmla="*/ 26 h 124"/>
                <a:gd name="T12" fmla="*/ 45 w 95"/>
                <a:gd name="T13" fmla="*/ 26 h 124"/>
                <a:gd name="T14" fmla="*/ 42 w 95"/>
                <a:gd name="T15" fmla="*/ 27 h 124"/>
                <a:gd name="T16" fmla="*/ 40 w 95"/>
                <a:gd name="T17" fmla="*/ 29 h 124"/>
                <a:gd name="T18" fmla="*/ 39 w 95"/>
                <a:gd name="T19" fmla="*/ 31 h 124"/>
                <a:gd name="T20" fmla="*/ 37 w 95"/>
                <a:gd name="T21" fmla="*/ 35 h 124"/>
                <a:gd name="T22" fmla="*/ 34 w 95"/>
                <a:gd name="T23" fmla="*/ 37 h 124"/>
                <a:gd name="T24" fmla="*/ 32 w 95"/>
                <a:gd name="T25" fmla="*/ 40 h 124"/>
                <a:gd name="T26" fmla="*/ 31 w 95"/>
                <a:gd name="T27" fmla="*/ 44 h 124"/>
                <a:gd name="T28" fmla="*/ 31 w 95"/>
                <a:gd name="T29" fmla="*/ 52 h 124"/>
                <a:gd name="T30" fmla="*/ 66 w 95"/>
                <a:gd name="T31" fmla="*/ 52 h 124"/>
                <a:gd name="T32" fmla="*/ 31 w 95"/>
                <a:gd name="T33" fmla="*/ 73 h 124"/>
                <a:gd name="T34" fmla="*/ 32 w 95"/>
                <a:gd name="T35" fmla="*/ 81 h 124"/>
                <a:gd name="T36" fmla="*/ 34 w 95"/>
                <a:gd name="T37" fmla="*/ 88 h 124"/>
                <a:gd name="T38" fmla="*/ 37 w 95"/>
                <a:gd name="T39" fmla="*/ 93 h 124"/>
                <a:gd name="T40" fmla="*/ 39 w 95"/>
                <a:gd name="T41" fmla="*/ 96 h 124"/>
                <a:gd name="T42" fmla="*/ 40 w 95"/>
                <a:gd name="T43" fmla="*/ 98 h 124"/>
                <a:gd name="T44" fmla="*/ 42 w 95"/>
                <a:gd name="T45" fmla="*/ 100 h 124"/>
                <a:gd name="T46" fmla="*/ 45 w 95"/>
                <a:gd name="T47" fmla="*/ 101 h 124"/>
                <a:gd name="T48" fmla="*/ 52 w 95"/>
                <a:gd name="T49" fmla="*/ 101 h 124"/>
                <a:gd name="T50" fmla="*/ 55 w 95"/>
                <a:gd name="T51" fmla="*/ 100 h 124"/>
                <a:gd name="T52" fmla="*/ 60 w 95"/>
                <a:gd name="T53" fmla="*/ 95 h 124"/>
                <a:gd name="T54" fmla="*/ 60 w 95"/>
                <a:gd name="T55" fmla="*/ 94 h 124"/>
                <a:gd name="T56" fmla="*/ 61 w 95"/>
                <a:gd name="T57" fmla="*/ 93 h 124"/>
                <a:gd name="T58" fmla="*/ 63 w 95"/>
                <a:gd name="T59" fmla="*/ 88 h 124"/>
                <a:gd name="T60" fmla="*/ 66 w 95"/>
                <a:gd name="T61" fmla="*/ 86 h 124"/>
                <a:gd name="T62" fmla="*/ 95 w 95"/>
                <a:gd name="T63" fmla="*/ 86 h 124"/>
                <a:gd name="T64" fmla="*/ 88 w 95"/>
                <a:gd name="T65" fmla="*/ 103 h 124"/>
                <a:gd name="T66" fmla="*/ 77 w 95"/>
                <a:gd name="T67" fmla="*/ 115 h 124"/>
                <a:gd name="T68" fmla="*/ 64 w 95"/>
                <a:gd name="T69" fmla="*/ 122 h 124"/>
                <a:gd name="T70" fmla="*/ 49 w 95"/>
                <a:gd name="T71" fmla="*/ 124 h 124"/>
                <a:gd name="T72" fmla="*/ 34 w 95"/>
                <a:gd name="T73" fmla="*/ 122 h 124"/>
                <a:gd name="T74" fmla="*/ 21 w 95"/>
                <a:gd name="T75" fmla="*/ 116 h 124"/>
                <a:gd name="T76" fmla="*/ 11 w 95"/>
                <a:gd name="T77" fmla="*/ 107 h 124"/>
                <a:gd name="T78" fmla="*/ 4 w 95"/>
                <a:gd name="T79" fmla="*/ 94 h 124"/>
                <a:gd name="T80" fmla="*/ 1 w 95"/>
                <a:gd name="T81" fmla="*/ 79 h 124"/>
                <a:gd name="T82" fmla="*/ 0 w 95"/>
                <a:gd name="T83" fmla="*/ 64 h 124"/>
                <a:gd name="T84" fmla="*/ 1 w 95"/>
                <a:gd name="T85" fmla="*/ 46 h 124"/>
                <a:gd name="T86" fmla="*/ 4 w 95"/>
                <a:gd name="T87" fmla="*/ 30 h 124"/>
                <a:gd name="T88" fmla="*/ 11 w 95"/>
                <a:gd name="T89" fmla="*/ 17 h 124"/>
                <a:gd name="T90" fmla="*/ 21 w 95"/>
                <a:gd name="T91" fmla="*/ 8 h 124"/>
                <a:gd name="T92" fmla="*/ 34 w 95"/>
                <a:gd name="T93" fmla="*/ 2 h 124"/>
                <a:gd name="T94" fmla="*/ 49 w 95"/>
                <a:gd name="T95" fmla="*/ 0 h 124"/>
                <a:gd name="T96" fmla="*/ 62 w 95"/>
                <a:gd name="T97" fmla="*/ 2 h 124"/>
                <a:gd name="T98" fmla="*/ 73 w 95"/>
                <a:gd name="T99" fmla="*/ 8 h 124"/>
                <a:gd name="T100" fmla="*/ 83 w 95"/>
                <a:gd name="T101" fmla="*/ 17 h 124"/>
                <a:gd name="T102" fmla="*/ 90 w 95"/>
                <a:gd name="T103" fmla="*/ 30 h 124"/>
                <a:gd name="T104" fmla="*/ 93 w 95"/>
                <a:gd name="T105" fmla="*/ 46 h 124"/>
                <a:gd name="T106" fmla="*/ 95 w 95"/>
                <a:gd name="T107" fmla="*/ 66 h 124"/>
                <a:gd name="T108" fmla="*/ 95 w 95"/>
                <a:gd name="T109" fmla="*/ 73 h 124"/>
                <a:gd name="T110" fmla="*/ 31 w 95"/>
                <a:gd name="T111" fmla="*/ 73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5" h="124">
                  <a:moveTo>
                    <a:pt x="66" y="52"/>
                  </a:moveTo>
                  <a:lnTo>
                    <a:pt x="66" y="42"/>
                  </a:lnTo>
                  <a:lnTo>
                    <a:pt x="62" y="31"/>
                  </a:lnTo>
                  <a:lnTo>
                    <a:pt x="60" y="29"/>
                  </a:lnTo>
                  <a:lnTo>
                    <a:pt x="53" y="27"/>
                  </a:lnTo>
                  <a:lnTo>
                    <a:pt x="49" y="26"/>
                  </a:lnTo>
                  <a:lnTo>
                    <a:pt x="45" y="26"/>
                  </a:lnTo>
                  <a:lnTo>
                    <a:pt x="42" y="27"/>
                  </a:lnTo>
                  <a:lnTo>
                    <a:pt x="40" y="29"/>
                  </a:lnTo>
                  <a:lnTo>
                    <a:pt x="39" y="31"/>
                  </a:lnTo>
                  <a:lnTo>
                    <a:pt x="37" y="35"/>
                  </a:lnTo>
                  <a:lnTo>
                    <a:pt x="34" y="37"/>
                  </a:lnTo>
                  <a:lnTo>
                    <a:pt x="32" y="40"/>
                  </a:lnTo>
                  <a:lnTo>
                    <a:pt x="31" y="44"/>
                  </a:lnTo>
                  <a:lnTo>
                    <a:pt x="31" y="52"/>
                  </a:lnTo>
                  <a:lnTo>
                    <a:pt x="66" y="52"/>
                  </a:lnTo>
                  <a:close/>
                  <a:moveTo>
                    <a:pt x="31" y="73"/>
                  </a:moveTo>
                  <a:lnTo>
                    <a:pt x="32" y="81"/>
                  </a:lnTo>
                  <a:lnTo>
                    <a:pt x="34" y="88"/>
                  </a:lnTo>
                  <a:lnTo>
                    <a:pt x="37" y="93"/>
                  </a:lnTo>
                  <a:lnTo>
                    <a:pt x="39" y="96"/>
                  </a:lnTo>
                  <a:lnTo>
                    <a:pt x="40" y="98"/>
                  </a:lnTo>
                  <a:lnTo>
                    <a:pt x="42" y="100"/>
                  </a:lnTo>
                  <a:lnTo>
                    <a:pt x="45" y="101"/>
                  </a:lnTo>
                  <a:lnTo>
                    <a:pt x="52" y="101"/>
                  </a:lnTo>
                  <a:lnTo>
                    <a:pt x="55" y="100"/>
                  </a:lnTo>
                  <a:lnTo>
                    <a:pt x="60" y="95"/>
                  </a:lnTo>
                  <a:lnTo>
                    <a:pt x="60" y="94"/>
                  </a:lnTo>
                  <a:lnTo>
                    <a:pt x="61" y="93"/>
                  </a:lnTo>
                  <a:lnTo>
                    <a:pt x="63" y="88"/>
                  </a:lnTo>
                  <a:lnTo>
                    <a:pt x="66" y="86"/>
                  </a:lnTo>
                  <a:lnTo>
                    <a:pt x="95" y="86"/>
                  </a:lnTo>
                  <a:lnTo>
                    <a:pt x="88" y="103"/>
                  </a:lnTo>
                  <a:lnTo>
                    <a:pt x="77" y="115"/>
                  </a:lnTo>
                  <a:lnTo>
                    <a:pt x="64" y="122"/>
                  </a:lnTo>
                  <a:lnTo>
                    <a:pt x="49" y="124"/>
                  </a:lnTo>
                  <a:lnTo>
                    <a:pt x="34" y="122"/>
                  </a:lnTo>
                  <a:lnTo>
                    <a:pt x="21" y="116"/>
                  </a:lnTo>
                  <a:lnTo>
                    <a:pt x="11" y="107"/>
                  </a:lnTo>
                  <a:lnTo>
                    <a:pt x="4" y="94"/>
                  </a:lnTo>
                  <a:lnTo>
                    <a:pt x="1" y="79"/>
                  </a:lnTo>
                  <a:lnTo>
                    <a:pt x="0" y="64"/>
                  </a:lnTo>
                  <a:lnTo>
                    <a:pt x="1" y="46"/>
                  </a:lnTo>
                  <a:lnTo>
                    <a:pt x="4" y="30"/>
                  </a:lnTo>
                  <a:lnTo>
                    <a:pt x="11" y="17"/>
                  </a:lnTo>
                  <a:lnTo>
                    <a:pt x="21" y="8"/>
                  </a:lnTo>
                  <a:lnTo>
                    <a:pt x="34" y="2"/>
                  </a:lnTo>
                  <a:lnTo>
                    <a:pt x="49" y="0"/>
                  </a:lnTo>
                  <a:lnTo>
                    <a:pt x="62" y="2"/>
                  </a:lnTo>
                  <a:lnTo>
                    <a:pt x="73" y="8"/>
                  </a:lnTo>
                  <a:lnTo>
                    <a:pt x="83" y="17"/>
                  </a:lnTo>
                  <a:lnTo>
                    <a:pt x="90" y="30"/>
                  </a:lnTo>
                  <a:lnTo>
                    <a:pt x="93" y="46"/>
                  </a:lnTo>
                  <a:lnTo>
                    <a:pt x="95" y="66"/>
                  </a:lnTo>
                  <a:lnTo>
                    <a:pt x="95" y="73"/>
                  </a:lnTo>
                  <a:lnTo>
                    <a:pt x="31" y="7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33" name="Freeform 33"/>
            <p:cNvSpPr>
              <a:spLocks/>
            </p:cNvSpPr>
            <p:nvPr/>
          </p:nvSpPr>
          <p:spPr bwMode="auto">
            <a:xfrm>
              <a:off x="1210" y="3972"/>
              <a:ext cx="17" cy="23"/>
            </a:xfrm>
            <a:custGeom>
              <a:avLst/>
              <a:gdLst>
                <a:gd name="T0" fmla="*/ 55 w 87"/>
                <a:gd name="T1" fmla="*/ 117 h 117"/>
                <a:gd name="T2" fmla="*/ 55 w 87"/>
                <a:gd name="T3" fmla="*/ 38 h 117"/>
                <a:gd name="T4" fmla="*/ 53 w 87"/>
                <a:gd name="T5" fmla="*/ 31 h 117"/>
                <a:gd name="T6" fmla="*/ 52 w 87"/>
                <a:gd name="T7" fmla="*/ 30 h 117"/>
                <a:gd name="T8" fmla="*/ 47 w 87"/>
                <a:gd name="T9" fmla="*/ 27 h 117"/>
                <a:gd name="T10" fmla="*/ 44 w 87"/>
                <a:gd name="T11" fmla="*/ 27 h 117"/>
                <a:gd name="T12" fmla="*/ 39 w 87"/>
                <a:gd name="T13" fmla="*/ 30 h 117"/>
                <a:gd name="T14" fmla="*/ 35 w 87"/>
                <a:gd name="T15" fmla="*/ 34 h 117"/>
                <a:gd name="T16" fmla="*/ 35 w 87"/>
                <a:gd name="T17" fmla="*/ 35 h 117"/>
                <a:gd name="T18" fmla="*/ 34 w 87"/>
                <a:gd name="T19" fmla="*/ 38 h 117"/>
                <a:gd name="T20" fmla="*/ 34 w 87"/>
                <a:gd name="T21" fmla="*/ 40 h 117"/>
                <a:gd name="T22" fmla="*/ 33 w 87"/>
                <a:gd name="T23" fmla="*/ 43 h 117"/>
                <a:gd name="T24" fmla="*/ 33 w 87"/>
                <a:gd name="T25" fmla="*/ 117 h 117"/>
                <a:gd name="T26" fmla="*/ 0 w 87"/>
                <a:gd name="T27" fmla="*/ 117 h 117"/>
                <a:gd name="T28" fmla="*/ 0 w 87"/>
                <a:gd name="T29" fmla="*/ 0 h 117"/>
                <a:gd name="T30" fmla="*/ 29 w 87"/>
                <a:gd name="T31" fmla="*/ 0 h 117"/>
                <a:gd name="T32" fmla="*/ 29 w 87"/>
                <a:gd name="T33" fmla="*/ 16 h 117"/>
                <a:gd name="T34" fmla="*/ 44 w 87"/>
                <a:gd name="T35" fmla="*/ 2 h 117"/>
                <a:gd name="T36" fmla="*/ 53 w 87"/>
                <a:gd name="T37" fmla="*/ 0 h 117"/>
                <a:gd name="T38" fmla="*/ 64 w 87"/>
                <a:gd name="T39" fmla="*/ 0 h 117"/>
                <a:gd name="T40" fmla="*/ 75 w 87"/>
                <a:gd name="T41" fmla="*/ 1 h 117"/>
                <a:gd name="T42" fmla="*/ 82 w 87"/>
                <a:gd name="T43" fmla="*/ 5 h 117"/>
                <a:gd name="T44" fmla="*/ 86 w 87"/>
                <a:gd name="T45" fmla="*/ 13 h 117"/>
                <a:gd name="T46" fmla="*/ 87 w 87"/>
                <a:gd name="T47" fmla="*/ 23 h 117"/>
                <a:gd name="T48" fmla="*/ 87 w 87"/>
                <a:gd name="T49" fmla="*/ 117 h 117"/>
                <a:gd name="T50" fmla="*/ 55 w 87"/>
                <a:gd name="T51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7" h="117">
                  <a:moveTo>
                    <a:pt x="55" y="117"/>
                  </a:moveTo>
                  <a:lnTo>
                    <a:pt x="55" y="38"/>
                  </a:lnTo>
                  <a:lnTo>
                    <a:pt x="53" y="31"/>
                  </a:lnTo>
                  <a:lnTo>
                    <a:pt x="52" y="30"/>
                  </a:lnTo>
                  <a:lnTo>
                    <a:pt x="47" y="27"/>
                  </a:lnTo>
                  <a:lnTo>
                    <a:pt x="44" y="27"/>
                  </a:lnTo>
                  <a:lnTo>
                    <a:pt x="39" y="30"/>
                  </a:lnTo>
                  <a:lnTo>
                    <a:pt x="35" y="34"/>
                  </a:lnTo>
                  <a:lnTo>
                    <a:pt x="35" y="35"/>
                  </a:lnTo>
                  <a:lnTo>
                    <a:pt x="34" y="38"/>
                  </a:lnTo>
                  <a:lnTo>
                    <a:pt x="34" y="40"/>
                  </a:lnTo>
                  <a:lnTo>
                    <a:pt x="33" y="43"/>
                  </a:lnTo>
                  <a:lnTo>
                    <a:pt x="33" y="117"/>
                  </a:lnTo>
                  <a:lnTo>
                    <a:pt x="0" y="117"/>
                  </a:lnTo>
                  <a:lnTo>
                    <a:pt x="0" y="0"/>
                  </a:lnTo>
                  <a:lnTo>
                    <a:pt x="29" y="0"/>
                  </a:lnTo>
                  <a:lnTo>
                    <a:pt x="29" y="16"/>
                  </a:lnTo>
                  <a:lnTo>
                    <a:pt x="44" y="2"/>
                  </a:lnTo>
                  <a:lnTo>
                    <a:pt x="53" y="0"/>
                  </a:lnTo>
                  <a:lnTo>
                    <a:pt x="64" y="0"/>
                  </a:lnTo>
                  <a:lnTo>
                    <a:pt x="75" y="1"/>
                  </a:lnTo>
                  <a:lnTo>
                    <a:pt x="82" y="5"/>
                  </a:lnTo>
                  <a:lnTo>
                    <a:pt x="86" y="13"/>
                  </a:lnTo>
                  <a:lnTo>
                    <a:pt x="87" y="23"/>
                  </a:lnTo>
                  <a:lnTo>
                    <a:pt x="87" y="117"/>
                  </a:lnTo>
                  <a:lnTo>
                    <a:pt x="55" y="1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34" name="Freeform 34"/>
            <p:cNvSpPr>
              <a:spLocks/>
            </p:cNvSpPr>
            <p:nvPr/>
          </p:nvSpPr>
          <p:spPr bwMode="auto">
            <a:xfrm>
              <a:off x="1230" y="3965"/>
              <a:ext cx="12" cy="30"/>
            </a:xfrm>
            <a:custGeom>
              <a:avLst/>
              <a:gdLst>
                <a:gd name="T0" fmla="*/ 14 w 57"/>
                <a:gd name="T1" fmla="*/ 152 h 152"/>
                <a:gd name="T2" fmla="*/ 14 w 57"/>
                <a:gd name="T3" fmla="*/ 60 h 152"/>
                <a:gd name="T4" fmla="*/ 0 w 57"/>
                <a:gd name="T5" fmla="*/ 60 h 152"/>
                <a:gd name="T6" fmla="*/ 0 w 57"/>
                <a:gd name="T7" fmla="*/ 35 h 152"/>
                <a:gd name="T8" fmla="*/ 14 w 57"/>
                <a:gd name="T9" fmla="*/ 35 h 152"/>
                <a:gd name="T10" fmla="*/ 14 w 57"/>
                <a:gd name="T11" fmla="*/ 0 h 152"/>
                <a:gd name="T12" fmla="*/ 46 w 57"/>
                <a:gd name="T13" fmla="*/ 0 h 152"/>
                <a:gd name="T14" fmla="*/ 46 w 57"/>
                <a:gd name="T15" fmla="*/ 35 h 152"/>
                <a:gd name="T16" fmla="*/ 57 w 57"/>
                <a:gd name="T17" fmla="*/ 35 h 152"/>
                <a:gd name="T18" fmla="*/ 57 w 57"/>
                <a:gd name="T19" fmla="*/ 60 h 152"/>
                <a:gd name="T20" fmla="*/ 46 w 57"/>
                <a:gd name="T21" fmla="*/ 60 h 152"/>
                <a:gd name="T22" fmla="*/ 46 w 57"/>
                <a:gd name="T23" fmla="*/ 152 h 152"/>
                <a:gd name="T24" fmla="*/ 14 w 57"/>
                <a:gd name="T25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" h="152">
                  <a:moveTo>
                    <a:pt x="14" y="152"/>
                  </a:moveTo>
                  <a:lnTo>
                    <a:pt x="14" y="60"/>
                  </a:lnTo>
                  <a:lnTo>
                    <a:pt x="0" y="60"/>
                  </a:lnTo>
                  <a:lnTo>
                    <a:pt x="0" y="35"/>
                  </a:lnTo>
                  <a:lnTo>
                    <a:pt x="14" y="35"/>
                  </a:lnTo>
                  <a:lnTo>
                    <a:pt x="14" y="0"/>
                  </a:lnTo>
                  <a:lnTo>
                    <a:pt x="46" y="0"/>
                  </a:lnTo>
                  <a:lnTo>
                    <a:pt x="46" y="35"/>
                  </a:lnTo>
                  <a:lnTo>
                    <a:pt x="57" y="35"/>
                  </a:lnTo>
                  <a:lnTo>
                    <a:pt x="57" y="60"/>
                  </a:lnTo>
                  <a:lnTo>
                    <a:pt x="46" y="60"/>
                  </a:lnTo>
                  <a:lnTo>
                    <a:pt x="46" y="152"/>
                  </a:lnTo>
                  <a:lnTo>
                    <a:pt x="14" y="15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35" name="Freeform 35"/>
            <p:cNvSpPr>
              <a:spLocks noEditPoints="1"/>
            </p:cNvSpPr>
            <p:nvPr/>
          </p:nvSpPr>
          <p:spPr bwMode="auto">
            <a:xfrm>
              <a:off x="1244" y="3971"/>
              <a:ext cx="20" cy="25"/>
            </a:xfrm>
            <a:custGeom>
              <a:avLst/>
              <a:gdLst>
                <a:gd name="T0" fmla="*/ 52 w 101"/>
                <a:gd name="T1" fmla="*/ 95 h 124"/>
                <a:gd name="T2" fmla="*/ 55 w 101"/>
                <a:gd name="T3" fmla="*/ 95 h 124"/>
                <a:gd name="T4" fmla="*/ 59 w 101"/>
                <a:gd name="T5" fmla="*/ 93 h 124"/>
                <a:gd name="T6" fmla="*/ 61 w 101"/>
                <a:gd name="T7" fmla="*/ 91 h 124"/>
                <a:gd name="T8" fmla="*/ 63 w 101"/>
                <a:gd name="T9" fmla="*/ 86 h 124"/>
                <a:gd name="T10" fmla="*/ 68 w 101"/>
                <a:gd name="T11" fmla="*/ 76 h 124"/>
                <a:gd name="T12" fmla="*/ 69 w 101"/>
                <a:gd name="T13" fmla="*/ 64 h 124"/>
                <a:gd name="T14" fmla="*/ 68 w 101"/>
                <a:gd name="T15" fmla="*/ 53 h 124"/>
                <a:gd name="T16" fmla="*/ 67 w 101"/>
                <a:gd name="T17" fmla="*/ 45 h 124"/>
                <a:gd name="T18" fmla="*/ 61 w 101"/>
                <a:gd name="T19" fmla="*/ 34 h 124"/>
                <a:gd name="T20" fmla="*/ 59 w 101"/>
                <a:gd name="T21" fmla="*/ 31 h 124"/>
                <a:gd name="T22" fmla="*/ 55 w 101"/>
                <a:gd name="T23" fmla="*/ 29 h 124"/>
                <a:gd name="T24" fmla="*/ 49 w 101"/>
                <a:gd name="T25" fmla="*/ 29 h 124"/>
                <a:gd name="T26" fmla="*/ 44 w 101"/>
                <a:gd name="T27" fmla="*/ 30 h 124"/>
                <a:gd name="T28" fmla="*/ 40 w 101"/>
                <a:gd name="T29" fmla="*/ 35 h 124"/>
                <a:gd name="T30" fmla="*/ 38 w 101"/>
                <a:gd name="T31" fmla="*/ 38 h 124"/>
                <a:gd name="T32" fmla="*/ 34 w 101"/>
                <a:gd name="T33" fmla="*/ 45 h 124"/>
                <a:gd name="T34" fmla="*/ 33 w 101"/>
                <a:gd name="T35" fmla="*/ 53 h 124"/>
                <a:gd name="T36" fmla="*/ 32 w 101"/>
                <a:gd name="T37" fmla="*/ 64 h 124"/>
                <a:gd name="T38" fmla="*/ 33 w 101"/>
                <a:gd name="T39" fmla="*/ 76 h 124"/>
                <a:gd name="T40" fmla="*/ 38 w 101"/>
                <a:gd name="T41" fmla="*/ 86 h 124"/>
                <a:gd name="T42" fmla="*/ 40 w 101"/>
                <a:gd name="T43" fmla="*/ 89 h 124"/>
                <a:gd name="T44" fmla="*/ 44 w 101"/>
                <a:gd name="T45" fmla="*/ 94 h 124"/>
                <a:gd name="T46" fmla="*/ 49 w 101"/>
                <a:gd name="T47" fmla="*/ 95 h 124"/>
                <a:gd name="T48" fmla="*/ 52 w 101"/>
                <a:gd name="T49" fmla="*/ 95 h 124"/>
                <a:gd name="T50" fmla="*/ 101 w 101"/>
                <a:gd name="T51" fmla="*/ 64 h 124"/>
                <a:gd name="T52" fmla="*/ 99 w 101"/>
                <a:gd name="T53" fmla="*/ 79 h 124"/>
                <a:gd name="T54" fmla="*/ 93 w 101"/>
                <a:gd name="T55" fmla="*/ 94 h 124"/>
                <a:gd name="T56" fmla="*/ 87 w 101"/>
                <a:gd name="T57" fmla="*/ 107 h 124"/>
                <a:gd name="T58" fmla="*/ 77 w 101"/>
                <a:gd name="T59" fmla="*/ 116 h 124"/>
                <a:gd name="T60" fmla="*/ 65 w 101"/>
                <a:gd name="T61" fmla="*/ 122 h 124"/>
                <a:gd name="T62" fmla="*/ 52 w 101"/>
                <a:gd name="T63" fmla="*/ 124 h 124"/>
                <a:gd name="T64" fmla="*/ 36 w 101"/>
                <a:gd name="T65" fmla="*/ 122 h 124"/>
                <a:gd name="T66" fmla="*/ 24 w 101"/>
                <a:gd name="T67" fmla="*/ 116 h 124"/>
                <a:gd name="T68" fmla="*/ 14 w 101"/>
                <a:gd name="T69" fmla="*/ 107 h 124"/>
                <a:gd name="T70" fmla="*/ 6 w 101"/>
                <a:gd name="T71" fmla="*/ 94 h 124"/>
                <a:gd name="T72" fmla="*/ 2 w 101"/>
                <a:gd name="T73" fmla="*/ 79 h 124"/>
                <a:gd name="T74" fmla="*/ 0 w 101"/>
                <a:gd name="T75" fmla="*/ 64 h 124"/>
                <a:gd name="T76" fmla="*/ 2 w 101"/>
                <a:gd name="T77" fmla="*/ 46 h 124"/>
                <a:gd name="T78" fmla="*/ 6 w 101"/>
                <a:gd name="T79" fmla="*/ 30 h 124"/>
                <a:gd name="T80" fmla="*/ 14 w 101"/>
                <a:gd name="T81" fmla="*/ 17 h 124"/>
                <a:gd name="T82" fmla="*/ 24 w 101"/>
                <a:gd name="T83" fmla="*/ 8 h 124"/>
                <a:gd name="T84" fmla="*/ 36 w 101"/>
                <a:gd name="T85" fmla="*/ 2 h 124"/>
                <a:gd name="T86" fmla="*/ 52 w 101"/>
                <a:gd name="T87" fmla="*/ 0 h 124"/>
                <a:gd name="T88" fmla="*/ 65 w 101"/>
                <a:gd name="T89" fmla="*/ 2 h 124"/>
                <a:gd name="T90" fmla="*/ 77 w 101"/>
                <a:gd name="T91" fmla="*/ 8 h 124"/>
                <a:gd name="T92" fmla="*/ 87 w 101"/>
                <a:gd name="T93" fmla="*/ 17 h 124"/>
                <a:gd name="T94" fmla="*/ 93 w 101"/>
                <a:gd name="T95" fmla="*/ 30 h 124"/>
                <a:gd name="T96" fmla="*/ 99 w 101"/>
                <a:gd name="T97" fmla="*/ 46 h 124"/>
                <a:gd name="T98" fmla="*/ 101 w 101"/>
                <a:gd name="T99" fmla="*/ 6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1" h="124">
                  <a:moveTo>
                    <a:pt x="52" y="95"/>
                  </a:moveTo>
                  <a:lnTo>
                    <a:pt x="55" y="95"/>
                  </a:lnTo>
                  <a:lnTo>
                    <a:pt x="59" y="93"/>
                  </a:lnTo>
                  <a:lnTo>
                    <a:pt x="61" y="91"/>
                  </a:lnTo>
                  <a:lnTo>
                    <a:pt x="63" y="86"/>
                  </a:lnTo>
                  <a:lnTo>
                    <a:pt x="68" y="76"/>
                  </a:lnTo>
                  <a:lnTo>
                    <a:pt x="69" y="64"/>
                  </a:lnTo>
                  <a:lnTo>
                    <a:pt x="68" y="53"/>
                  </a:lnTo>
                  <a:lnTo>
                    <a:pt x="67" y="45"/>
                  </a:lnTo>
                  <a:lnTo>
                    <a:pt x="61" y="34"/>
                  </a:lnTo>
                  <a:lnTo>
                    <a:pt x="59" y="31"/>
                  </a:lnTo>
                  <a:lnTo>
                    <a:pt x="55" y="29"/>
                  </a:lnTo>
                  <a:lnTo>
                    <a:pt x="49" y="29"/>
                  </a:lnTo>
                  <a:lnTo>
                    <a:pt x="44" y="30"/>
                  </a:lnTo>
                  <a:lnTo>
                    <a:pt x="40" y="35"/>
                  </a:lnTo>
                  <a:lnTo>
                    <a:pt x="38" y="38"/>
                  </a:lnTo>
                  <a:lnTo>
                    <a:pt x="34" y="45"/>
                  </a:lnTo>
                  <a:lnTo>
                    <a:pt x="33" y="53"/>
                  </a:lnTo>
                  <a:lnTo>
                    <a:pt x="32" y="64"/>
                  </a:lnTo>
                  <a:lnTo>
                    <a:pt x="33" y="76"/>
                  </a:lnTo>
                  <a:lnTo>
                    <a:pt x="38" y="86"/>
                  </a:lnTo>
                  <a:lnTo>
                    <a:pt x="40" y="89"/>
                  </a:lnTo>
                  <a:lnTo>
                    <a:pt x="44" y="94"/>
                  </a:lnTo>
                  <a:lnTo>
                    <a:pt x="49" y="95"/>
                  </a:lnTo>
                  <a:lnTo>
                    <a:pt x="52" y="95"/>
                  </a:lnTo>
                  <a:close/>
                  <a:moveTo>
                    <a:pt x="101" y="64"/>
                  </a:moveTo>
                  <a:lnTo>
                    <a:pt x="99" y="79"/>
                  </a:lnTo>
                  <a:lnTo>
                    <a:pt x="93" y="94"/>
                  </a:lnTo>
                  <a:lnTo>
                    <a:pt x="87" y="107"/>
                  </a:lnTo>
                  <a:lnTo>
                    <a:pt x="77" y="116"/>
                  </a:lnTo>
                  <a:lnTo>
                    <a:pt x="65" y="122"/>
                  </a:lnTo>
                  <a:lnTo>
                    <a:pt x="52" y="124"/>
                  </a:lnTo>
                  <a:lnTo>
                    <a:pt x="36" y="122"/>
                  </a:lnTo>
                  <a:lnTo>
                    <a:pt x="24" y="116"/>
                  </a:lnTo>
                  <a:lnTo>
                    <a:pt x="14" y="107"/>
                  </a:lnTo>
                  <a:lnTo>
                    <a:pt x="6" y="94"/>
                  </a:lnTo>
                  <a:lnTo>
                    <a:pt x="2" y="79"/>
                  </a:lnTo>
                  <a:lnTo>
                    <a:pt x="0" y="64"/>
                  </a:lnTo>
                  <a:lnTo>
                    <a:pt x="2" y="46"/>
                  </a:lnTo>
                  <a:lnTo>
                    <a:pt x="6" y="30"/>
                  </a:lnTo>
                  <a:lnTo>
                    <a:pt x="14" y="17"/>
                  </a:lnTo>
                  <a:lnTo>
                    <a:pt x="24" y="8"/>
                  </a:lnTo>
                  <a:lnTo>
                    <a:pt x="36" y="2"/>
                  </a:lnTo>
                  <a:lnTo>
                    <a:pt x="52" y="0"/>
                  </a:lnTo>
                  <a:lnTo>
                    <a:pt x="65" y="2"/>
                  </a:lnTo>
                  <a:lnTo>
                    <a:pt x="77" y="8"/>
                  </a:lnTo>
                  <a:lnTo>
                    <a:pt x="87" y="17"/>
                  </a:lnTo>
                  <a:lnTo>
                    <a:pt x="93" y="30"/>
                  </a:lnTo>
                  <a:lnTo>
                    <a:pt x="99" y="46"/>
                  </a:lnTo>
                  <a:lnTo>
                    <a:pt x="101" y="6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36" name="Freeform 36"/>
            <p:cNvSpPr>
              <a:spLocks/>
            </p:cNvSpPr>
            <p:nvPr/>
          </p:nvSpPr>
          <p:spPr bwMode="auto">
            <a:xfrm>
              <a:off x="1276" y="3960"/>
              <a:ext cx="32" cy="35"/>
            </a:xfrm>
            <a:custGeom>
              <a:avLst/>
              <a:gdLst>
                <a:gd name="T0" fmla="*/ 0 w 156"/>
                <a:gd name="T1" fmla="*/ 175 h 175"/>
                <a:gd name="T2" fmla="*/ 17 w 156"/>
                <a:gd name="T3" fmla="*/ 0 h 175"/>
                <a:gd name="T4" fmla="*/ 63 w 156"/>
                <a:gd name="T5" fmla="*/ 0 h 175"/>
                <a:gd name="T6" fmla="*/ 72 w 156"/>
                <a:gd name="T7" fmla="*/ 65 h 175"/>
                <a:gd name="T8" fmla="*/ 74 w 156"/>
                <a:gd name="T9" fmla="*/ 77 h 175"/>
                <a:gd name="T10" fmla="*/ 75 w 156"/>
                <a:gd name="T11" fmla="*/ 87 h 175"/>
                <a:gd name="T12" fmla="*/ 78 w 156"/>
                <a:gd name="T13" fmla="*/ 98 h 175"/>
                <a:gd name="T14" fmla="*/ 78 w 156"/>
                <a:gd name="T15" fmla="*/ 123 h 175"/>
                <a:gd name="T16" fmla="*/ 80 w 156"/>
                <a:gd name="T17" fmla="*/ 109 h 175"/>
                <a:gd name="T18" fmla="*/ 81 w 156"/>
                <a:gd name="T19" fmla="*/ 96 h 175"/>
                <a:gd name="T20" fmla="*/ 83 w 156"/>
                <a:gd name="T21" fmla="*/ 85 h 175"/>
                <a:gd name="T22" fmla="*/ 83 w 156"/>
                <a:gd name="T23" fmla="*/ 74 h 175"/>
                <a:gd name="T24" fmla="*/ 87 w 156"/>
                <a:gd name="T25" fmla="*/ 65 h 175"/>
                <a:gd name="T26" fmla="*/ 95 w 156"/>
                <a:gd name="T27" fmla="*/ 0 h 175"/>
                <a:gd name="T28" fmla="*/ 141 w 156"/>
                <a:gd name="T29" fmla="*/ 0 h 175"/>
                <a:gd name="T30" fmla="*/ 156 w 156"/>
                <a:gd name="T31" fmla="*/ 175 h 175"/>
                <a:gd name="T32" fmla="*/ 121 w 156"/>
                <a:gd name="T33" fmla="*/ 175 h 175"/>
                <a:gd name="T34" fmla="*/ 118 w 156"/>
                <a:gd name="T35" fmla="*/ 94 h 175"/>
                <a:gd name="T36" fmla="*/ 118 w 156"/>
                <a:gd name="T37" fmla="*/ 92 h 175"/>
                <a:gd name="T38" fmla="*/ 116 w 156"/>
                <a:gd name="T39" fmla="*/ 88 h 175"/>
                <a:gd name="T40" fmla="*/ 116 w 156"/>
                <a:gd name="T41" fmla="*/ 31 h 175"/>
                <a:gd name="T42" fmla="*/ 92 w 156"/>
                <a:gd name="T43" fmla="*/ 175 h 175"/>
                <a:gd name="T44" fmla="*/ 66 w 156"/>
                <a:gd name="T45" fmla="*/ 175 h 175"/>
                <a:gd name="T46" fmla="*/ 43 w 156"/>
                <a:gd name="T47" fmla="*/ 31 h 175"/>
                <a:gd name="T48" fmla="*/ 43 w 156"/>
                <a:gd name="T49" fmla="*/ 90 h 175"/>
                <a:gd name="T50" fmla="*/ 41 w 156"/>
                <a:gd name="T51" fmla="*/ 94 h 175"/>
                <a:gd name="T52" fmla="*/ 37 w 156"/>
                <a:gd name="T53" fmla="*/ 175 h 175"/>
                <a:gd name="T54" fmla="*/ 0 w 156"/>
                <a:gd name="T55" fmla="*/ 175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6" h="175">
                  <a:moveTo>
                    <a:pt x="0" y="175"/>
                  </a:moveTo>
                  <a:lnTo>
                    <a:pt x="17" y="0"/>
                  </a:lnTo>
                  <a:lnTo>
                    <a:pt x="63" y="0"/>
                  </a:lnTo>
                  <a:lnTo>
                    <a:pt x="72" y="65"/>
                  </a:lnTo>
                  <a:lnTo>
                    <a:pt x="74" y="77"/>
                  </a:lnTo>
                  <a:lnTo>
                    <a:pt x="75" y="87"/>
                  </a:lnTo>
                  <a:lnTo>
                    <a:pt x="78" y="98"/>
                  </a:lnTo>
                  <a:lnTo>
                    <a:pt x="78" y="123"/>
                  </a:lnTo>
                  <a:lnTo>
                    <a:pt x="80" y="109"/>
                  </a:lnTo>
                  <a:lnTo>
                    <a:pt x="81" y="96"/>
                  </a:lnTo>
                  <a:lnTo>
                    <a:pt x="83" y="85"/>
                  </a:lnTo>
                  <a:lnTo>
                    <a:pt x="83" y="74"/>
                  </a:lnTo>
                  <a:lnTo>
                    <a:pt x="87" y="65"/>
                  </a:lnTo>
                  <a:lnTo>
                    <a:pt x="95" y="0"/>
                  </a:lnTo>
                  <a:lnTo>
                    <a:pt x="141" y="0"/>
                  </a:lnTo>
                  <a:lnTo>
                    <a:pt x="156" y="175"/>
                  </a:lnTo>
                  <a:lnTo>
                    <a:pt x="121" y="175"/>
                  </a:lnTo>
                  <a:lnTo>
                    <a:pt x="118" y="94"/>
                  </a:lnTo>
                  <a:lnTo>
                    <a:pt x="118" y="92"/>
                  </a:lnTo>
                  <a:lnTo>
                    <a:pt x="116" y="88"/>
                  </a:lnTo>
                  <a:lnTo>
                    <a:pt x="116" y="31"/>
                  </a:lnTo>
                  <a:lnTo>
                    <a:pt x="92" y="175"/>
                  </a:lnTo>
                  <a:lnTo>
                    <a:pt x="66" y="175"/>
                  </a:lnTo>
                  <a:lnTo>
                    <a:pt x="43" y="31"/>
                  </a:lnTo>
                  <a:lnTo>
                    <a:pt x="43" y="90"/>
                  </a:lnTo>
                  <a:lnTo>
                    <a:pt x="41" y="94"/>
                  </a:lnTo>
                  <a:lnTo>
                    <a:pt x="37" y="175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37" name="Freeform 37"/>
            <p:cNvSpPr>
              <a:spLocks noEditPoints="1"/>
            </p:cNvSpPr>
            <p:nvPr/>
          </p:nvSpPr>
          <p:spPr bwMode="auto">
            <a:xfrm>
              <a:off x="1311" y="3961"/>
              <a:ext cx="7" cy="34"/>
            </a:xfrm>
            <a:custGeom>
              <a:avLst/>
              <a:gdLst>
                <a:gd name="T0" fmla="*/ 0 w 38"/>
                <a:gd name="T1" fmla="*/ 20 h 170"/>
                <a:gd name="T2" fmla="*/ 0 w 38"/>
                <a:gd name="T3" fmla="*/ 15 h 170"/>
                <a:gd name="T4" fmla="*/ 2 w 38"/>
                <a:gd name="T5" fmla="*/ 11 h 170"/>
                <a:gd name="T6" fmla="*/ 4 w 38"/>
                <a:gd name="T7" fmla="*/ 9 h 170"/>
                <a:gd name="T8" fmla="*/ 6 w 38"/>
                <a:gd name="T9" fmla="*/ 6 h 170"/>
                <a:gd name="T10" fmla="*/ 8 w 38"/>
                <a:gd name="T11" fmla="*/ 4 h 170"/>
                <a:gd name="T12" fmla="*/ 18 w 38"/>
                <a:gd name="T13" fmla="*/ 0 h 170"/>
                <a:gd name="T14" fmla="*/ 23 w 38"/>
                <a:gd name="T15" fmla="*/ 1 h 170"/>
                <a:gd name="T16" fmla="*/ 29 w 38"/>
                <a:gd name="T17" fmla="*/ 4 h 170"/>
                <a:gd name="T18" fmla="*/ 33 w 38"/>
                <a:gd name="T19" fmla="*/ 6 h 170"/>
                <a:gd name="T20" fmla="*/ 35 w 38"/>
                <a:gd name="T21" fmla="*/ 9 h 170"/>
                <a:gd name="T22" fmla="*/ 36 w 38"/>
                <a:gd name="T23" fmla="*/ 14 h 170"/>
                <a:gd name="T24" fmla="*/ 38 w 38"/>
                <a:gd name="T25" fmla="*/ 17 h 170"/>
                <a:gd name="T26" fmla="*/ 38 w 38"/>
                <a:gd name="T27" fmla="*/ 24 h 170"/>
                <a:gd name="T28" fmla="*/ 36 w 38"/>
                <a:gd name="T29" fmla="*/ 28 h 170"/>
                <a:gd name="T30" fmla="*/ 35 w 38"/>
                <a:gd name="T31" fmla="*/ 31 h 170"/>
                <a:gd name="T32" fmla="*/ 33 w 38"/>
                <a:gd name="T33" fmla="*/ 35 h 170"/>
                <a:gd name="T34" fmla="*/ 29 w 38"/>
                <a:gd name="T35" fmla="*/ 37 h 170"/>
                <a:gd name="T36" fmla="*/ 26 w 38"/>
                <a:gd name="T37" fmla="*/ 38 h 170"/>
                <a:gd name="T38" fmla="*/ 12 w 38"/>
                <a:gd name="T39" fmla="*/ 38 h 170"/>
                <a:gd name="T40" fmla="*/ 8 w 38"/>
                <a:gd name="T41" fmla="*/ 37 h 170"/>
                <a:gd name="T42" fmla="*/ 6 w 38"/>
                <a:gd name="T43" fmla="*/ 35 h 170"/>
                <a:gd name="T44" fmla="*/ 4 w 38"/>
                <a:gd name="T45" fmla="*/ 31 h 170"/>
                <a:gd name="T46" fmla="*/ 2 w 38"/>
                <a:gd name="T47" fmla="*/ 29 h 170"/>
                <a:gd name="T48" fmla="*/ 0 w 38"/>
                <a:gd name="T49" fmla="*/ 26 h 170"/>
                <a:gd name="T50" fmla="*/ 0 w 38"/>
                <a:gd name="T51" fmla="*/ 20 h 170"/>
                <a:gd name="T52" fmla="*/ 4 w 38"/>
                <a:gd name="T53" fmla="*/ 170 h 170"/>
                <a:gd name="T54" fmla="*/ 4 w 38"/>
                <a:gd name="T55" fmla="*/ 53 h 170"/>
                <a:gd name="T56" fmla="*/ 35 w 38"/>
                <a:gd name="T57" fmla="*/ 53 h 170"/>
                <a:gd name="T58" fmla="*/ 35 w 38"/>
                <a:gd name="T59" fmla="*/ 170 h 170"/>
                <a:gd name="T60" fmla="*/ 4 w 38"/>
                <a:gd name="T61" fmla="*/ 17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8" h="170">
                  <a:moveTo>
                    <a:pt x="0" y="20"/>
                  </a:moveTo>
                  <a:lnTo>
                    <a:pt x="0" y="15"/>
                  </a:lnTo>
                  <a:lnTo>
                    <a:pt x="2" y="11"/>
                  </a:lnTo>
                  <a:lnTo>
                    <a:pt x="4" y="9"/>
                  </a:lnTo>
                  <a:lnTo>
                    <a:pt x="6" y="6"/>
                  </a:lnTo>
                  <a:lnTo>
                    <a:pt x="8" y="4"/>
                  </a:lnTo>
                  <a:lnTo>
                    <a:pt x="18" y="0"/>
                  </a:lnTo>
                  <a:lnTo>
                    <a:pt x="23" y="1"/>
                  </a:lnTo>
                  <a:lnTo>
                    <a:pt x="29" y="4"/>
                  </a:lnTo>
                  <a:lnTo>
                    <a:pt x="33" y="6"/>
                  </a:lnTo>
                  <a:lnTo>
                    <a:pt x="35" y="9"/>
                  </a:lnTo>
                  <a:lnTo>
                    <a:pt x="36" y="14"/>
                  </a:lnTo>
                  <a:lnTo>
                    <a:pt x="38" y="17"/>
                  </a:lnTo>
                  <a:lnTo>
                    <a:pt x="38" y="24"/>
                  </a:lnTo>
                  <a:lnTo>
                    <a:pt x="36" y="28"/>
                  </a:lnTo>
                  <a:lnTo>
                    <a:pt x="35" y="31"/>
                  </a:lnTo>
                  <a:lnTo>
                    <a:pt x="33" y="35"/>
                  </a:lnTo>
                  <a:lnTo>
                    <a:pt x="29" y="37"/>
                  </a:lnTo>
                  <a:lnTo>
                    <a:pt x="26" y="38"/>
                  </a:lnTo>
                  <a:lnTo>
                    <a:pt x="12" y="38"/>
                  </a:lnTo>
                  <a:lnTo>
                    <a:pt x="8" y="37"/>
                  </a:lnTo>
                  <a:lnTo>
                    <a:pt x="6" y="35"/>
                  </a:lnTo>
                  <a:lnTo>
                    <a:pt x="4" y="31"/>
                  </a:lnTo>
                  <a:lnTo>
                    <a:pt x="2" y="29"/>
                  </a:lnTo>
                  <a:lnTo>
                    <a:pt x="0" y="26"/>
                  </a:lnTo>
                  <a:lnTo>
                    <a:pt x="0" y="20"/>
                  </a:lnTo>
                  <a:close/>
                  <a:moveTo>
                    <a:pt x="4" y="170"/>
                  </a:moveTo>
                  <a:lnTo>
                    <a:pt x="4" y="53"/>
                  </a:lnTo>
                  <a:lnTo>
                    <a:pt x="35" y="53"/>
                  </a:lnTo>
                  <a:lnTo>
                    <a:pt x="35" y="170"/>
                  </a:lnTo>
                  <a:lnTo>
                    <a:pt x="4" y="17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38" name="Freeform 38"/>
            <p:cNvSpPr>
              <a:spLocks/>
            </p:cNvSpPr>
            <p:nvPr/>
          </p:nvSpPr>
          <p:spPr bwMode="auto">
            <a:xfrm>
              <a:off x="1322" y="3972"/>
              <a:ext cx="18" cy="23"/>
            </a:xfrm>
            <a:custGeom>
              <a:avLst/>
              <a:gdLst>
                <a:gd name="T0" fmla="*/ 58 w 90"/>
                <a:gd name="T1" fmla="*/ 117 h 117"/>
                <a:gd name="T2" fmla="*/ 58 w 90"/>
                <a:gd name="T3" fmla="*/ 41 h 117"/>
                <a:gd name="T4" fmla="*/ 57 w 90"/>
                <a:gd name="T5" fmla="*/ 38 h 117"/>
                <a:gd name="T6" fmla="*/ 55 w 90"/>
                <a:gd name="T7" fmla="*/ 34 h 117"/>
                <a:gd name="T8" fmla="*/ 55 w 90"/>
                <a:gd name="T9" fmla="*/ 31 h 117"/>
                <a:gd name="T10" fmla="*/ 53 w 90"/>
                <a:gd name="T11" fmla="*/ 31 h 117"/>
                <a:gd name="T12" fmla="*/ 51 w 90"/>
                <a:gd name="T13" fmla="*/ 30 h 117"/>
                <a:gd name="T14" fmla="*/ 48 w 90"/>
                <a:gd name="T15" fmla="*/ 27 h 117"/>
                <a:gd name="T16" fmla="*/ 43 w 90"/>
                <a:gd name="T17" fmla="*/ 27 h 117"/>
                <a:gd name="T18" fmla="*/ 41 w 90"/>
                <a:gd name="T19" fmla="*/ 29 h 117"/>
                <a:gd name="T20" fmla="*/ 40 w 90"/>
                <a:gd name="T21" fmla="*/ 31 h 117"/>
                <a:gd name="T22" fmla="*/ 38 w 90"/>
                <a:gd name="T23" fmla="*/ 32 h 117"/>
                <a:gd name="T24" fmla="*/ 38 w 90"/>
                <a:gd name="T25" fmla="*/ 34 h 117"/>
                <a:gd name="T26" fmla="*/ 36 w 90"/>
                <a:gd name="T27" fmla="*/ 36 h 117"/>
                <a:gd name="T28" fmla="*/ 35 w 90"/>
                <a:gd name="T29" fmla="*/ 39 h 117"/>
                <a:gd name="T30" fmla="*/ 35 w 90"/>
                <a:gd name="T31" fmla="*/ 117 h 117"/>
                <a:gd name="T32" fmla="*/ 0 w 90"/>
                <a:gd name="T33" fmla="*/ 117 h 117"/>
                <a:gd name="T34" fmla="*/ 0 w 90"/>
                <a:gd name="T35" fmla="*/ 0 h 117"/>
                <a:gd name="T36" fmla="*/ 32 w 90"/>
                <a:gd name="T37" fmla="*/ 0 h 117"/>
                <a:gd name="T38" fmla="*/ 32 w 90"/>
                <a:gd name="T39" fmla="*/ 16 h 117"/>
                <a:gd name="T40" fmla="*/ 46 w 90"/>
                <a:gd name="T41" fmla="*/ 2 h 117"/>
                <a:gd name="T42" fmla="*/ 55 w 90"/>
                <a:gd name="T43" fmla="*/ 0 h 117"/>
                <a:gd name="T44" fmla="*/ 64 w 90"/>
                <a:gd name="T45" fmla="*/ 0 h 117"/>
                <a:gd name="T46" fmla="*/ 73 w 90"/>
                <a:gd name="T47" fmla="*/ 1 h 117"/>
                <a:gd name="T48" fmla="*/ 80 w 90"/>
                <a:gd name="T49" fmla="*/ 2 h 117"/>
                <a:gd name="T50" fmla="*/ 84 w 90"/>
                <a:gd name="T51" fmla="*/ 5 h 117"/>
                <a:gd name="T52" fmla="*/ 86 w 90"/>
                <a:gd name="T53" fmla="*/ 13 h 117"/>
                <a:gd name="T54" fmla="*/ 89 w 90"/>
                <a:gd name="T55" fmla="*/ 23 h 117"/>
                <a:gd name="T56" fmla="*/ 90 w 90"/>
                <a:gd name="T57" fmla="*/ 36 h 117"/>
                <a:gd name="T58" fmla="*/ 90 w 90"/>
                <a:gd name="T59" fmla="*/ 117 h 117"/>
                <a:gd name="T60" fmla="*/ 58 w 90"/>
                <a:gd name="T61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0" h="117">
                  <a:moveTo>
                    <a:pt x="58" y="117"/>
                  </a:moveTo>
                  <a:lnTo>
                    <a:pt x="58" y="41"/>
                  </a:lnTo>
                  <a:lnTo>
                    <a:pt x="57" y="38"/>
                  </a:lnTo>
                  <a:lnTo>
                    <a:pt x="55" y="34"/>
                  </a:lnTo>
                  <a:lnTo>
                    <a:pt x="55" y="31"/>
                  </a:lnTo>
                  <a:lnTo>
                    <a:pt x="53" y="31"/>
                  </a:lnTo>
                  <a:lnTo>
                    <a:pt x="51" y="30"/>
                  </a:lnTo>
                  <a:lnTo>
                    <a:pt x="48" y="27"/>
                  </a:lnTo>
                  <a:lnTo>
                    <a:pt x="43" y="27"/>
                  </a:lnTo>
                  <a:lnTo>
                    <a:pt x="41" y="29"/>
                  </a:lnTo>
                  <a:lnTo>
                    <a:pt x="40" y="31"/>
                  </a:lnTo>
                  <a:lnTo>
                    <a:pt x="38" y="32"/>
                  </a:lnTo>
                  <a:lnTo>
                    <a:pt x="38" y="34"/>
                  </a:lnTo>
                  <a:lnTo>
                    <a:pt x="36" y="36"/>
                  </a:lnTo>
                  <a:lnTo>
                    <a:pt x="35" y="39"/>
                  </a:lnTo>
                  <a:lnTo>
                    <a:pt x="35" y="117"/>
                  </a:lnTo>
                  <a:lnTo>
                    <a:pt x="0" y="117"/>
                  </a:lnTo>
                  <a:lnTo>
                    <a:pt x="0" y="0"/>
                  </a:lnTo>
                  <a:lnTo>
                    <a:pt x="32" y="0"/>
                  </a:lnTo>
                  <a:lnTo>
                    <a:pt x="32" y="16"/>
                  </a:lnTo>
                  <a:lnTo>
                    <a:pt x="46" y="2"/>
                  </a:lnTo>
                  <a:lnTo>
                    <a:pt x="55" y="0"/>
                  </a:lnTo>
                  <a:lnTo>
                    <a:pt x="64" y="0"/>
                  </a:lnTo>
                  <a:lnTo>
                    <a:pt x="73" y="1"/>
                  </a:lnTo>
                  <a:lnTo>
                    <a:pt x="80" y="2"/>
                  </a:lnTo>
                  <a:lnTo>
                    <a:pt x="84" y="5"/>
                  </a:lnTo>
                  <a:lnTo>
                    <a:pt x="86" y="13"/>
                  </a:lnTo>
                  <a:lnTo>
                    <a:pt x="89" y="23"/>
                  </a:lnTo>
                  <a:lnTo>
                    <a:pt x="90" y="36"/>
                  </a:lnTo>
                  <a:lnTo>
                    <a:pt x="90" y="117"/>
                  </a:lnTo>
                  <a:lnTo>
                    <a:pt x="58" y="1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39" name="Freeform 39"/>
            <p:cNvSpPr>
              <a:spLocks noEditPoints="1"/>
            </p:cNvSpPr>
            <p:nvPr/>
          </p:nvSpPr>
          <p:spPr bwMode="auto">
            <a:xfrm>
              <a:off x="1344" y="3971"/>
              <a:ext cx="19" cy="25"/>
            </a:xfrm>
            <a:custGeom>
              <a:avLst/>
              <a:gdLst>
                <a:gd name="T0" fmla="*/ 65 w 94"/>
                <a:gd name="T1" fmla="*/ 52 h 124"/>
                <a:gd name="T2" fmla="*/ 65 w 94"/>
                <a:gd name="T3" fmla="*/ 45 h 124"/>
                <a:gd name="T4" fmla="*/ 64 w 94"/>
                <a:gd name="T5" fmla="*/ 38 h 124"/>
                <a:gd name="T6" fmla="*/ 60 w 94"/>
                <a:gd name="T7" fmla="*/ 31 h 124"/>
                <a:gd name="T8" fmla="*/ 59 w 94"/>
                <a:gd name="T9" fmla="*/ 30 h 124"/>
                <a:gd name="T10" fmla="*/ 58 w 94"/>
                <a:gd name="T11" fmla="*/ 28 h 124"/>
                <a:gd name="T12" fmla="*/ 51 w 94"/>
                <a:gd name="T13" fmla="*/ 26 h 124"/>
                <a:gd name="T14" fmla="*/ 44 w 94"/>
                <a:gd name="T15" fmla="*/ 26 h 124"/>
                <a:gd name="T16" fmla="*/ 42 w 94"/>
                <a:gd name="T17" fmla="*/ 27 h 124"/>
                <a:gd name="T18" fmla="*/ 40 w 94"/>
                <a:gd name="T19" fmla="*/ 29 h 124"/>
                <a:gd name="T20" fmla="*/ 39 w 94"/>
                <a:gd name="T21" fmla="*/ 31 h 124"/>
                <a:gd name="T22" fmla="*/ 36 w 94"/>
                <a:gd name="T23" fmla="*/ 35 h 124"/>
                <a:gd name="T24" fmla="*/ 34 w 94"/>
                <a:gd name="T25" fmla="*/ 37 h 124"/>
                <a:gd name="T26" fmla="*/ 32 w 94"/>
                <a:gd name="T27" fmla="*/ 40 h 124"/>
                <a:gd name="T28" fmla="*/ 31 w 94"/>
                <a:gd name="T29" fmla="*/ 44 h 124"/>
                <a:gd name="T30" fmla="*/ 31 w 94"/>
                <a:gd name="T31" fmla="*/ 52 h 124"/>
                <a:gd name="T32" fmla="*/ 65 w 94"/>
                <a:gd name="T33" fmla="*/ 52 h 124"/>
                <a:gd name="T34" fmla="*/ 31 w 94"/>
                <a:gd name="T35" fmla="*/ 73 h 124"/>
                <a:gd name="T36" fmla="*/ 32 w 94"/>
                <a:gd name="T37" fmla="*/ 81 h 124"/>
                <a:gd name="T38" fmla="*/ 34 w 94"/>
                <a:gd name="T39" fmla="*/ 88 h 124"/>
                <a:gd name="T40" fmla="*/ 36 w 94"/>
                <a:gd name="T41" fmla="*/ 93 h 124"/>
                <a:gd name="T42" fmla="*/ 39 w 94"/>
                <a:gd name="T43" fmla="*/ 96 h 124"/>
                <a:gd name="T44" fmla="*/ 41 w 94"/>
                <a:gd name="T45" fmla="*/ 98 h 124"/>
                <a:gd name="T46" fmla="*/ 44 w 94"/>
                <a:gd name="T47" fmla="*/ 101 h 124"/>
                <a:gd name="T48" fmla="*/ 51 w 94"/>
                <a:gd name="T49" fmla="*/ 101 h 124"/>
                <a:gd name="T50" fmla="*/ 54 w 94"/>
                <a:gd name="T51" fmla="*/ 100 h 124"/>
                <a:gd name="T52" fmla="*/ 56 w 94"/>
                <a:gd name="T53" fmla="*/ 98 h 124"/>
                <a:gd name="T54" fmla="*/ 60 w 94"/>
                <a:gd name="T55" fmla="*/ 95 h 124"/>
                <a:gd name="T56" fmla="*/ 60 w 94"/>
                <a:gd name="T57" fmla="*/ 94 h 124"/>
                <a:gd name="T58" fmla="*/ 61 w 94"/>
                <a:gd name="T59" fmla="*/ 93 h 124"/>
                <a:gd name="T60" fmla="*/ 63 w 94"/>
                <a:gd name="T61" fmla="*/ 88 h 124"/>
                <a:gd name="T62" fmla="*/ 65 w 94"/>
                <a:gd name="T63" fmla="*/ 86 h 124"/>
                <a:gd name="T64" fmla="*/ 94 w 94"/>
                <a:gd name="T65" fmla="*/ 86 h 124"/>
                <a:gd name="T66" fmla="*/ 88 w 94"/>
                <a:gd name="T67" fmla="*/ 103 h 124"/>
                <a:gd name="T68" fmla="*/ 77 w 94"/>
                <a:gd name="T69" fmla="*/ 115 h 124"/>
                <a:gd name="T70" fmla="*/ 68 w 94"/>
                <a:gd name="T71" fmla="*/ 120 h 124"/>
                <a:gd name="T72" fmla="*/ 59 w 94"/>
                <a:gd name="T73" fmla="*/ 123 h 124"/>
                <a:gd name="T74" fmla="*/ 48 w 94"/>
                <a:gd name="T75" fmla="*/ 124 h 124"/>
                <a:gd name="T76" fmla="*/ 34 w 94"/>
                <a:gd name="T77" fmla="*/ 122 h 124"/>
                <a:gd name="T78" fmla="*/ 21 w 94"/>
                <a:gd name="T79" fmla="*/ 116 h 124"/>
                <a:gd name="T80" fmla="*/ 11 w 94"/>
                <a:gd name="T81" fmla="*/ 107 h 124"/>
                <a:gd name="T82" fmla="*/ 4 w 94"/>
                <a:gd name="T83" fmla="*/ 94 h 124"/>
                <a:gd name="T84" fmla="*/ 1 w 94"/>
                <a:gd name="T85" fmla="*/ 79 h 124"/>
                <a:gd name="T86" fmla="*/ 0 w 94"/>
                <a:gd name="T87" fmla="*/ 64 h 124"/>
                <a:gd name="T88" fmla="*/ 1 w 94"/>
                <a:gd name="T89" fmla="*/ 46 h 124"/>
                <a:gd name="T90" fmla="*/ 4 w 94"/>
                <a:gd name="T91" fmla="*/ 30 h 124"/>
                <a:gd name="T92" fmla="*/ 11 w 94"/>
                <a:gd name="T93" fmla="*/ 17 h 124"/>
                <a:gd name="T94" fmla="*/ 21 w 94"/>
                <a:gd name="T95" fmla="*/ 8 h 124"/>
                <a:gd name="T96" fmla="*/ 34 w 94"/>
                <a:gd name="T97" fmla="*/ 2 h 124"/>
                <a:gd name="T98" fmla="*/ 48 w 94"/>
                <a:gd name="T99" fmla="*/ 0 h 124"/>
                <a:gd name="T100" fmla="*/ 61 w 94"/>
                <a:gd name="T101" fmla="*/ 2 h 124"/>
                <a:gd name="T102" fmla="*/ 73 w 94"/>
                <a:gd name="T103" fmla="*/ 8 h 124"/>
                <a:gd name="T104" fmla="*/ 82 w 94"/>
                <a:gd name="T105" fmla="*/ 17 h 124"/>
                <a:gd name="T106" fmla="*/ 89 w 94"/>
                <a:gd name="T107" fmla="*/ 30 h 124"/>
                <a:gd name="T108" fmla="*/ 93 w 94"/>
                <a:gd name="T109" fmla="*/ 46 h 124"/>
                <a:gd name="T110" fmla="*/ 94 w 94"/>
                <a:gd name="T111" fmla="*/ 66 h 124"/>
                <a:gd name="T112" fmla="*/ 94 w 94"/>
                <a:gd name="T113" fmla="*/ 73 h 124"/>
                <a:gd name="T114" fmla="*/ 31 w 94"/>
                <a:gd name="T115" fmla="*/ 73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94" h="124">
                  <a:moveTo>
                    <a:pt x="65" y="52"/>
                  </a:moveTo>
                  <a:lnTo>
                    <a:pt x="65" y="45"/>
                  </a:lnTo>
                  <a:lnTo>
                    <a:pt x="64" y="38"/>
                  </a:lnTo>
                  <a:lnTo>
                    <a:pt x="60" y="31"/>
                  </a:lnTo>
                  <a:lnTo>
                    <a:pt x="59" y="30"/>
                  </a:lnTo>
                  <a:lnTo>
                    <a:pt x="58" y="28"/>
                  </a:lnTo>
                  <a:lnTo>
                    <a:pt x="51" y="26"/>
                  </a:lnTo>
                  <a:lnTo>
                    <a:pt x="44" y="26"/>
                  </a:lnTo>
                  <a:lnTo>
                    <a:pt x="42" y="27"/>
                  </a:lnTo>
                  <a:lnTo>
                    <a:pt x="40" y="29"/>
                  </a:lnTo>
                  <a:lnTo>
                    <a:pt x="39" y="31"/>
                  </a:lnTo>
                  <a:lnTo>
                    <a:pt x="36" y="35"/>
                  </a:lnTo>
                  <a:lnTo>
                    <a:pt x="34" y="37"/>
                  </a:lnTo>
                  <a:lnTo>
                    <a:pt x="32" y="40"/>
                  </a:lnTo>
                  <a:lnTo>
                    <a:pt x="31" y="44"/>
                  </a:lnTo>
                  <a:lnTo>
                    <a:pt x="31" y="52"/>
                  </a:lnTo>
                  <a:lnTo>
                    <a:pt x="65" y="52"/>
                  </a:lnTo>
                  <a:close/>
                  <a:moveTo>
                    <a:pt x="31" y="73"/>
                  </a:moveTo>
                  <a:lnTo>
                    <a:pt x="32" y="81"/>
                  </a:lnTo>
                  <a:lnTo>
                    <a:pt x="34" y="88"/>
                  </a:lnTo>
                  <a:lnTo>
                    <a:pt x="36" y="93"/>
                  </a:lnTo>
                  <a:lnTo>
                    <a:pt x="39" y="96"/>
                  </a:lnTo>
                  <a:lnTo>
                    <a:pt x="41" y="98"/>
                  </a:lnTo>
                  <a:lnTo>
                    <a:pt x="44" y="101"/>
                  </a:lnTo>
                  <a:lnTo>
                    <a:pt x="51" y="101"/>
                  </a:lnTo>
                  <a:lnTo>
                    <a:pt x="54" y="100"/>
                  </a:lnTo>
                  <a:lnTo>
                    <a:pt x="56" y="98"/>
                  </a:lnTo>
                  <a:lnTo>
                    <a:pt x="60" y="95"/>
                  </a:lnTo>
                  <a:lnTo>
                    <a:pt x="60" y="94"/>
                  </a:lnTo>
                  <a:lnTo>
                    <a:pt x="61" y="93"/>
                  </a:lnTo>
                  <a:lnTo>
                    <a:pt x="63" y="88"/>
                  </a:lnTo>
                  <a:lnTo>
                    <a:pt x="65" y="86"/>
                  </a:lnTo>
                  <a:lnTo>
                    <a:pt x="94" y="86"/>
                  </a:lnTo>
                  <a:lnTo>
                    <a:pt x="88" y="103"/>
                  </a:lnTo>
                  <a:lnTo>
                    <a:pt x="77" y="115"/>
                  </a:lnTo>
                  <a:lnTo>
                    <a:pt x="68" y="120"/>
                  </a:lnTo>
                  <a:lnTo>
                    <a:pt x="59" y="123"/>
                  </a:lnTo>
                  <a:lnTo>
                    <a:pt x="48" y="124"/>
                  </a:lnTo>
                  <a:lnTo>
                    <a:pt x="34" y="122"/>
                  </a:lnTo>
                  <a:lnTo>
                    <a:pt x="21" y="116"/>
                  </a:lnTo>
                  <a:lnTo>
                    <a:pt x="11" y="107"/>
                  </a:lnTo>
                  <a:lnTo>
                    <a:pt x="4" y="94"/>
                  </a:lnTo>
                  <a:lnTo>
                    <a:pt x="1" y="79"/>
                  </a:lnTo>
                  <a:lnTo>
                    <a:pt x="0" y="64"/>
                  </a:lnTo>
                  <a:lnTo>
                    <a:pt x="1" y="46"/>
                  </a:lnTo>
                  <a:lnTo>
                    <a:pt x="4" y="30"/>
                  </a:lnTo>
                  <a:lnTo>
                    <a:pt x="11" y="17"/>
                  </a:lnTo>
                  <a:lnTo>
                    <a:pt x="21" y="8"/>
                  </a:lnTo>
                  <a:lnTo>
                    <a:pt x="34" y="2"/>
                  </a:lnTo>
                  <a:lnTo>
                    <a:pt x="48" y="0"/>
                  </a:lnTo>
                  <a:lnTo>
                    <a:pt x="61" y="2"/>
                  </a:lnTo>
                  <a:lnTo>
                    <a:pt x="73" y="8"/>
                  </a:lnTo>
                  <a:lnTo>
                    <a:pt x="82" y="17"/>
                  </a:lnTo>
                  <a:lnTo>
                    <a:pt x="89" y="30"/>
                  </a:lnTo>
                  <a:lnTo>
                    <a:pt x="93" y="46"/>
                  </a:lnTo>
                  <a:lnTo>
                    <a:pt x="94" y="66"/>
                  </a:lnTo>
                  <a:lnTo>
                    <a:pt x="94" y="73"/>
                  </a:lnTo>
                  <a:lnTo>
                    <a:pt x="31" y="7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40" name="Freeform 40"/>
            <p:cNvSpPr>
              <a:spLocks noEditPoints="1"/>
            </p:cNvSpPr>
            <p:nvPr/>
          </p:nvSpPr>
          <p:spPr bwMode="auto">
            <a:xfrm>
              <a:off x="1366" y="3961"/>
              <a:ext cx="7" cy="34"/>
            </a:xfrm>
            <a:custGeom>
              <a:avLst/>
              <a:gdLst>
                <a:gd name="T0" fmla="*/ 0 w 37"/>
                <a:gd name="T1" fmla="*/ 20 h 170"/>
                <a:gd name="T2" fmla="*/ 0 w 37"/>
                <a:gd name="T3" fmla="*/ 17 h 170"/>
                <a:gd name="T4" fmla="*/ 1 w 37"/>
                <a:gd name="T5" fmla="*/ 14 h 170"/>
                <a:gd name="T6" fmla="*/ 3 w 37"/>
                <a:gd name="T7" fmla="*/ 9 h 170"/>
                <a:gd name="T8" fmla="*/ 5 w 37"/>
                <a:gd name="T9" fmla="*/ 6 h 170"/>
                <a:gd name="T10" fmla="*/ 8 w 37"/>
                <a:gd name="T11" fmla="*/ 4 h 170"/>
                <a:gd name="T12" fmla="*/ 11 w 37"/>
                <a:gd name="T13" fmla="*/ 2 h 170"/>
                <a:gd name="T14" fmla="*/ 20 w 37"/>
                <a:gd name="T15" fmla="*/ 0 h 170"/>
                <a:gd name="T16" fmla="*/ 23 w 37"/>
                <a:gd name="T17" fmla="*/ 0 h 170"/>
                <a:gd name="T18" fmla="*/ 28 w 37"/>
                <a:gd name="T19" fmla="*/ 2 h 170"/>
                <a:gd name="T20" fmla="*/ 31 w 37"/>
                <a:gd name="T21" fmla="*/ 5 h 170"/>
                <a:gd name="T22" fmla="*/ 34 w 37"/>
                <a:gd name="T23" fmla="*/ 6 h 170"/>
                <a:gd name="T24" fmla="*/ 36 w 37"/>
                <a:gd name="T25" fmla="*/ 9 h 170"/>
                <a:gd name="T26" fmla="*/ 37 w 37"/>
                <a:gd name="T27" fmla="*/ 14 h 170"/>
                <a:gd name="T28" fmla="*/ 37 w 37"/>
                <a:gd name="T29" fmla="*/ 28 h 170"/>
                <a:gd name="T30" fmla="*/ 34 w 37"/>
                <a:gd name="T31" fmla="*/ 35 h 170"/>
                <a:gd name="T32" fmla="*/ 28 w 37"/>
                <a:gd name="T33" fmla="*/ 37 h 170"/>
                <a:gd name="T34" fmla="*/ 26 w 37"/>
                <a:gd name="T35" fmla="*/ 38 h 170"/>
                <a:gd name="T36" fmla="*/ 13 w 37"/>
                <a:gd name="T37" fmla="*/ 38 h 170"/>
                <a:gd name="T38" fmla="*/ 10 w 37"/>
                <a:gd name="T39" fmla="*/ 37 h 170"/>
                <a:gd name="T40" fmla="*/ 5 w 37"/>
                <a:gd name="T41" fmla="*/ 35 h 170"/>
                <a:gd name="T42" fmla="*/ 1 w 37"/>
                <a:gd name="T43" fmla="*/ 28 h 170"/>
                <a:gd name="T44" fmla="*/ 0 w 37"/>
                <a:gd name="T45" fmla="*/ 24 h 170"/>
                <a:gd name="T46" fmla="*/ 0 w 37"/>
                <a:gd name="T47" fmla="*/ 20 h 170"/>
                <a:gd name="T48" fmla="*/ 2 w 37"/>
                <a:gd name="T49" fmla="*/ 170 h 170"/>
                <a:gd name="T50" fmla="*/ 2 w 37"/>
                <a:gd name="T51" fmla="*/ 53 h 170"/>
                <a:gd name="T52" fmla="*/ 37 w 37"/>
                <a:gd name="T53" fmla="*/ 53 h 170"/>
                <a:gd name="T54" fmla="*/ 37 w 37"/>
                <a:gd name="T55" fmla="*/ 170 h 170"/>
                <a:gd name="T56" fmla="*/ 2 w 37"/>
                <a:gd name="T57" fmla="*/ 17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7" h="170">
                  <a:moveTo>
                    <a:pt x="0" y="20"/>
                  </a:moveTo>
                  <a:lnTo>
                    <a:pt x="0" y="17"/>
                  </a:lnTo>
                  <a:lnTo>
                    <a:pt x="1" y="14"/>
                  </a:lnTo>
                  <a:lnTo>
                    <a:pt x="3" y="9"/>
                  </a:lnTo>
                  <a:lnTo>
                    <a:pt x="5" y="6"/>
                  </a:lnTo>
                  <a:lnTo>
                    <a:pt x="8" y="4"/>
                  </a:lnTo>
                  <a:lnTo>
                    <a:pt x="11" y="2"/>
                  </a:lnTo>
                  <a:lnTo>
                    <a:pt x="20" y="0"/>
                  </a:lnTo>
                  <a:lnTo>
                    <a:pt x="23" y="0"/>
                  </a:lnTo>
                  <a:lnTo>
                    <a:pt x="28" y="2"/>
                  </a:lnTo>
                  <a:lnTo>
                    <a:pt x="31" y="5"/>
                  </a:lnTo>
                  <a:lnTo>
                    <a:pt x="34" y="6"/>
                  </a:lnTo>
                  <a:lnTo>
                    <a:pt x="36" y="9"/>
                  </a:lnTo>
                  <a:lnTo>
                    <a:pt x="37" y="14"/>
                  </a:lnTo>
                  <a:lnTo>
                    <a:pt x="37" y="28"/>
                  </a:lnTo>
                  <a:lnTo>
                    <a:pt x="34" y="35"/>
                  </a:lnTo>
                  <a:lnTo>
                    <a:pt x="28" y="37"/>
                  </a:lnTo>
                  <a:lnTo>
                    <a:pt x="26" y="38"/>
                  </a:lnTo>
                  <a:lnTo>
                    <a:pt x="13" y="38"/>
                  </a:lnTo>
                  <a:lnTo>
                    <a:pt x="10" y="37"/>
                  </a:lnTo>
                  <a:lnTo>
                    <a:pt x="5" y="35"/>
                  </a:lnTo>
                  <a:lnTo>
                    <a:pt x="1" y="28"/>
                  </a:lnTo>
                  <a:lnTo>
                    <a:pt x="0" y="24"/>
                  </a:lnTo>
                  <a:lnTo>
                    <a:pt x="0" y="20"/>
                  </a:lnTo>
                  <a:close/>
                  <a:moveTo>
                    <a:pt x="2" y="170"/>
                  </a:moveTo>
                  <a:lnTo>
                    <a:pt x="2" y="53"/>
                  </a:lnTo>
                  <a:lnTo>
                    <a:pt x="37" y="53"/>
                  </a:lnTo>
                  <a:lnTo>
                    <a:pt x="37" y="170"/>
                  </a:lnTo>
                  <a:lnTo>
                    <a:pt x="2" y="17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41" name="Freeform 41"/>
            <p:cNvSpPr>
              <a:spLocks/>
            </p:cNvSpPr>
            <p:nvPr/>
          </p:nvSpPr>
          <p:spPr bwMode="auto">
            <a:xfrm>
              <a:off x="1378" y="3971"/>
              <a:ext cx="11" cy="24"/>
            </a:xfrm>
            <a:custGeom>
              <a:avLst/>
              <a:gdLst>
                <a:gd name="T0" fmla="*/ 0 w 58"/>
                <a:gd name="T1" fmla="*/ 121 h 121"/>
                <a:gd name="T2" fmla="*/ 0 w 58"/>
                <a:gd name="T3" fmla="*/ 4 h 121"/>
                <a:gd name="T4" fmla="*/ 31 w 58"/>
                <a:gd name="T5" fmla="*/ 4 h 121"/>
                <a:gd name="T6" fmla="*/ 31 w 58"/>
                <a:gd name="T7" fmla="*/ 24 h 121"/>
                <a:gd name="T8" fmla="*/ 36 w 58"/>
                <a:gd name="T9" fmla="*/ 15 h 121"/>
                <a:gd name="T10" fmla="*/ 44 w 58"/>
                <a:gd name="T11" fmla="*/ 6 h 121"/>
                <a:gd name="T12" fmla="*/ 46 w 58"/>
                <a:gd name="T13" fmla="*/ 4 h 121"/>
                <a:gd name="T14" fmla="*/ 49 w 58"/>
                <a:gd name="T15" fmla="*/ 2 h 121"/>
                <a:gd name="T16" fmla="*/ 58 w 58"/>
                <a:gd name="T17" fmla="*/ 0 h 121"/>
                <a:gd name="T18" fmla="*/ 58 w 58"/>
                <a:gd name="T19" fmla="*/ 31 h 121"/>
                <a:gd name="T20" fmla="*/ 55 w 58"/>
                <a:gd name="T21" fmla="*/ 31 h 121"/>
                <a:gd name="T22" fmla="*/ 47 w 58"/>
                <a:gd name="T23" fmla="*/ 33 h 121"/>
                <a:gd name="T24" fmla="*/ 41 w 58"/>
                <a:gd name="T25" fmla="*/ 35 h 121"/>
                <a:gd name="T26" fmla="*/ 37 w 58"/>
                <a:gd name="T27" fmla="*/ 38 h 121"/>
                <a:gd name="T28" fmla="*/ 36 w 58"/>
                <a:gd name="T29" fmla="*/ 45 h 121"/>
                <a:gd name="T30" fmla="*/ 35 w 58"/>
                <a:gd name="T31" fmla="*/ 54 h 121"/>
                <a:gd name="T32" fmla="*/ 35 w 58"/>
                <a:gd name="T33" fmla="*/ 121 h 121"/>
                <a:gd name="T34" fmla="*/ 0 w 58"/>
                <a:gd name="T35" fmla="*/ 12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121">
                  <a:moveTo>
                    <a:pt x="0" y="121"/>
                  </a:moveTo>
                  <a:lnTo>
                    <a:pt x="0" y="4"/>
                  </a:lnTo>
                  <a:lnTo>
                    <a:pt x="31" y="4"/>
                  </a:lnTo>
                  <a:lnTo>
                    <a:pt x="31" y="24"/>
                  </a:lnTo>
                  <a:lnTo>
                    <a:pt x="36" y="15"/>
                  </a:lnTo>
                  <a:lnTo>
                    <a:pt x="44" y="6"/>
                  </a:lnTo>
                  <a:lnTo>
                    <a:pt x="46" y="4"/>
                  </a:lnTo>
                  <a:lnTo>
                    <a:pt x="49" y="2"/>
                  </a:lnTo>
                  <a:lnTo>
                    <a:pt x="58" y="0"/>
                  </a:lnTo>
                  <a:lnTo>
                    <a:pt x="58" y="31"/>
                  </a:lnTo>
                  <a:lnTo>
                    <a:pt x="55" y="31"/>
                  </a:lnTo>
                  <a:lnTo>
                    <a:pt x="47" y="33"/>
                  </a:lnTo>
                  <a:lnTo>
                    <a:pt x="41" y="35"/>
                  </a:lnTo>
                  <a:lnTo>
                    <a:pt x="37" y="38"/>
                  </a:lnTo>
                  <a:lnTo>
                    <a:pt x="36" y="45"/>
                  </a:lnTo>
                  <a:lnTo>
                    <a:pt x="35" y="54"/>
                  </a:lnTo>
                  <a:lnTo>
                    <a:pt x="35" y="121"/>
                  </a:lnTo>
                  <a:lnTo>
                    <a:pt x="0" y="12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42" name="Freeform 42"/>
            <p:cNvSpPr>
              <a:spLocks noEditPoints="1"/>
            </p:cNvSpPr>
            <p:nvPr/>
          </p:nvSpPr>
          <p:spPr bwMode="auto">
            <a:xfrm>
              <a:off x="1391" y="3971"/>
              <a:ext cx="20" cy="25"/>
            </a:xfrm>
            <a:custGeom>
              <a:avLst/>
              <a:gdLst>
                <a:gd name="T0" fmla="*/ 49 w 98"/>
                <a:gd name="T1" fmla="*/ 95 h 124"/>
                <a:gd name="T2" fmla="*/ 52 w 98"/>
                <a:gd name="T3" fmla="*/ 95 h 124"/>
                <a:gd name="T4" fmla="*/ 56 w 98"/>
                <a:gd name="T5" fmla="*/ 94 h 124"/>
                <a:gd name="T6" fmla="*/ 59 w 98"/>
                <a:gd name="T7" fmla="*/ 92 h 124"/>
                <a:gd name="T8" fmla="*/ 61 w 98"/>
                <a:gd name="T9" fmla="*/ 89 h 124"/>
                <a:gd name="T10" fmla="*/ 64 w 98"/>
                <a:gd name="T11" fmla="*/ 86 h 124"/>
                <a:gd name="T12" fmla="*/ 67 w 98"/>
                <a:gd name="T13" fmla="*/ 76 h 124"/>
                <a:gd name="T14" fmla="*/ 67 w 98"/>
                <a:gd name="T15" fmla="*/ 48 h 124"/>
                <a:gd name="T16" fmla="*/ 64 w 98"/>
                <a:gd name="T17" fmla="*/ 38 h 124"/>
                <a:gd name="T18" fmla="*/ 61 w 98"/>
                <a:gd name="T19" fmla="*/ 35 h 124"/>
                <a:gd name="T20" fmla="*/ 59 w 98"/>
                <a:gd name="T21" fmla="*/ 33 h 124"/>
                <a:gd name="T22" fmla="*/ 56 w 98"/>
                <a:gd name="T23" fmla="*/ 30 h 124"/>
                <a:gd name="T24" fmla="*/ 52 w 98"/>
                <a:gd name="T25" fmla="*/ 29 h 124"/>
                <a:gd name="T26" fmla="*/ 46 w 98"/>
                <a:gd name="T27" fmla="*/ 29 h 124"/>
                <a:gd name="T28" fmla="*/ 42 w 98"/>
                <a:gd name="T29" fmla="*/ 30 h 124"/>
                <a:gd name="T30" fmla="*/ 39 w 98"/>
                <a:gd name="T31" fmla="*/ 33 h 124"/>
                <a:gd name="T32" fmla="*/ 37 w 98"/>
                <a:gd name="T33" fmla="*/ 35 h 124"/>
                <a:gd name="T34" fmla="*/ 34 w 98"/>
                <a:gd name="T35" fmla="*/ 38 h 124"/>
                <a:gd name="T36" fmla="*/ 32 w 98"/>
                <a:gd name="T37" fmla="*/ 48 h 124"/>
                <a:gd name="T38" fmla="*/ 32 w 98"/>
                <a:gd name="T39" fmla="*/ 76 h 124"/>
                <a:gd name="T40" fmla="*/ 34 w 98"/>
                <a:gd name="T41" fmla="*/ 86 h 124"/>
                <a:gd name="T42" fmla="*/ 37 w 98"/>
                <a:gd name="T43" fmla="*/ 89 h 124"/>
                <a:gd name="T44" fmla="*/ 39 w 98"/>
                <a:gd name="T45" fmla="*/ 92 h 124"/>
                <a:gd name="T46" fmla="*/ 42 w 98"/>
                <a:gd name="T47" fmla="*/ 94 h 124"/>
                <a:gd name="T48" fmla="*/ 46 w 98"/>
                <a:gd name="T49" fmla="*/ 95 h 124"/>
                <a:gd name="T50" fmla="*/ 49 w 98"/>
                <a:gd name="T51" fmla="*/ 95 h 124"/>
                <a:gd name="T52" fmla="*/ 98 w 98"/>
                <a:gd name="T53" fmla="*/ 64 h 124"/>
                <a:gd name="T54" fmla="*/ 97 w 98"/>
                <a:gd name="T55" fmla="*/ 79 h 124"/>
                <a:gd name="T56" fmla="*/ 93 w 98"/>
                <a:gd name="T57" fmla="*/ 94 h 124"/>
                <a:gd name="T58" fmla="*/ 84 w 98"/>
                <a:gd name="T59" fmla="*/ 107 h 124"/>
                <a:gd name="T60" fmla="*/ 74 w 98"/>
                <a:gd name="T61" fmla="*/ 116 h 124"/>
                <a:gd name="T62" fmla="*/ 62 w 98"/>
                <a:gd name="T63" fmla="*/ 122 h 124"/>
                <a:gd name="T64" fmla="*/ 49 w 98"/>
                <a:gd name="T65" fmla="*/ 124 h 124"/>
                <a:gd name="T66" fmla="*/ 36 w 98"/>
                <a:gd name="T67" fmla="*/ 122 h 124"/>
                <a:gd name="T68" fmla="*/ 23 w 98"/>
                <a:gd name="T69" fmla="*/ 116 h 124"/>
                <a:gd name="T70" fmla="*/ 12 w 98"/>
                <a:gd name="T71" fmla="*/ 107 h 124"/>
                <a:gd name="T72" fmla="*/ 5 w 98"/>
                <a:gd name="T73" fmla="*/ 94 h 124"/>
                <a:gd name="T74" fmla="*/ 1 w 98"/>
                <a:gd name="T75" fmla="*/ 79 h 124"/>
                <a:gd name="T76" fmla="*/ 0 w 98"/>
                <a:gd name="T77" fmla="*/ 64 h 124"/>
                <a:gd name="T78" fmla="*/ 1 w 98"/>
                <a:gd name="T79" fmla="*/ 46 h 124"/>
                <a:gd name="T80" fmla="*/ 5 w 98"/>
                <a:gd name="T81" fmla="*/ 30 h 124"/>
                <a:gd name="T82" fmla="*/ 12 w 98"/>
                <a:gd name="T83" fmla="*/ 17 h 124"/>
                <a:gd name="T84" fmla="*/ 23 w 98"/>
                <a:gd name="T85" fmla="*/ 8 h 124"/>
                <a:gd name="T86" fmla="*/ 36 w 98"/>
                <a:gd name="T87" fmla="*/ 2 h 124"/>
                <a:gd name="T88" fmla="*/ 49 w 98"/>
                <a:gd name="T89" fmla="*/ 0 h 124"/>
                <a:gd name="T90" fmla="*/ 62 w 98"/>
                <a:gd name="T91" fmla="*/ 2 h 124"/>
                <a:gd name="T92" fmla="*/ 75 w 98"/>
                <a:gd name="T93" fmla="*/ 8 h 124"/>
                <a:gd name="T94" fmla="*/ 87 w 98"/>
                <a:gd name="T95" fmla="*/ 17 h 124"/>
                <a:gd name="T96" fmla="*/ 94 w 98"/>
                <a:gd name="T97" fmla="*/ 30 h 124"/>
                <a:gd name="T98" fmla="*/ 97 w 98"/>
                <a:gd name="T99" fmla="*/ 46 h 124"/>
                <a:gd name="T100" fmla="*/ 98 w 98"/>
                <a:gd name="T101" fmla="*/ 6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8" h="124">
                  <a:moveTo>
                    <a:pt x="49" y="95"/>
                  </a:moveTo>
                  <a:lnTo>
                    <a:pt x="52" y="95"/>
                  </a:lnTo>
                  <a:lnTo>
                    <a:pt x="56" y="94"/>
                  </a:lnTo>
                  <a:lnTo>
                    <a:pt x="59" y="92"/>
                  </a:lnTo>
                  <a:lnTo>
                    <a:pt x="61" y="89"/>
                  </a:lnTo>
                  <a:lnTo>
                    <a:pt x="64" y="86"/>
                  </a:lnTo>
                  <a:lnTo>
                    <a:pt x="67" y="76"/>
                  </a:lnTo>
                  <a:lnTo>
                    <a:pt x="67" y="48"/>
                  </a:lnTo>
                  <a:lnTo>
                    <a:pt x="64" y="38"/>
                  </a:lnTo>
                  <a:lnTo>
                    <a:pt x="61" y="35"/>
                  </a:lnTo>
                  <a:lnTo>
                    <a:pt x="59" y="33"/>
                  </a:lnTo>
                  <a:lnTo>
                    <a:pt x="56" y="30"/>
                  </a:lnTo>
                  <a:lnTo>
                    <a:pt x="52" y="29"/>
                  </a:lnTo>
                  <a:lnTo>
                    <a:pt x="46" y="29"/>
                  </a:lnTo>
                  <a:lnTo>
                    <a:pt x="42" y="30"/>
                  </a:lnTo>
                  <a:lnTo>
                    <a:pt x="39" y="33"/>
                  </a:lnTo>
                  <a:lnTo>
                    <a:pt x="37" y="35"/>
                  </a:lnTo>
                  <a:lnTo>
                    <a:pt x="34" y="38"/>
                  </a:lnTo>
                  <a:lnTo>
                    <a:pt x="32" y="48"/>
                  </a:lnTo>
                  <a:lnTo>
                    <a:pt x="32" y="76"/>
                  </a:lnTo>
                  <a:lnTo>
                    <a:pt x="34" y="86"/>
                  </a:lnTo>
                  <a:lnTo>
                    <a:pt x="37" y="89"/>
                  </a:lnTo>
                  <a:lnTo>
                    <a:pt x="39" y="92"/>
                  </a:lnTo>
                  <a:lnTo>
                    <a:pt x="42" y="94"/>
                  </a:lnTo>
                  <a:lnTo>
                    <a:pt x="46" y="95"/>
                  </a:lnTo>
                  <a:lnTo>
                    <a:pt x="49" y="95"/>
                  </a:lnTo>
                  <a:close/>
                  <a:moveTo>
                    <a:pt x="98" y="64"/>
                  </a:moveTo>
                  <a:lnTo>
                    <a:pt x="97" y="79"/>
                  </a:lnTo>
                  <a:lnTo>
                    <a:pt x="93" y="94"/>
                  </a:lnTo>
                  <a:lnTo>
                    <a:pt x="84" y="107"/>
                  </a:lnTo>
                  <a:lnTo>
                    <a:pt x="74" y="116"/>
                  </a:lnTo>
                  <a:lnTo>
                    <a:pt x="62" y="122"/>
                  </a:lnTo>
                  <a:lnTo>
                    <a:pt x="49" y="124"/>
                  </a:lnTo>
                  <a:lnTo>
                    <a:pt x="36" y="122"/>
                  </a:lnTo>
                  <a:lnTo>
                    <a:pt x="23" y="116"/>
                  </a:lnTo>
                  <a:lnTo>
                    <a:pt x="12" y="107"/>
                  </a:lnTo>
                  <a:lnTo>
                    <a:pt x="5" y="94"/>
                  </a:lnTo>
                  <a:lnTo>
                    <a:pt x="1" y="79"/>
                  </a:lnTo>
                  <a:lnTo>
                    <a:pt x="0" y="64"/>
                  </a:lnTo>
                  <a:lnTo>
                    <a:pt x="1" y="46"/>
                  </a:lnTo>
                  <a:lnTo>
                    <a:pt x="5" y="30"/>
                  </a:lnTo>
                  <a:lnTo>
                    <a:pt x="12" y="17"/>
                  </a:lnTo>
                  <a:lnTo>
                    <a:pt x="23" y="8"/>
                  </a:lnTo>
                  <a:lnTo>
                    <a:pt x="36" y="2"/>
                  </a:lnTo>
                  <a:lnTo>
                    <a:pt x="49" y="0"/>
                  </a:lnTo>
                  <a:lnTo>
                    <a:pt x="62" y="2"/>
                  </a:lnTo>
                  <a:lnTo>
                    <a:pt x="75" y="8"/>
                  </a:lnTo>
                  <a:lnTo>
                    <a:pt x="87" y="17"/>
                  </a:lnTo>
                  <a:lnTo>
                    <a:pt x="94" y="30"/>
                  </a:lnTo>
                  <a:lnTo>
                    <a:pt x="97" y="46"/>
                  </a:lnTo>
                  <a:lnTo>
                    <a:pt x="98" y="6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43" name="Freeform 43"/>
            <p:cNvSpPr>
              <a:spLocks/>
            </p:cNvSpPr>
            <p:nvPr/>
          </p:nvSpPr>
          <p:spPr bwMode="auto">
            <a:xfrm>
              <a:off x="1412" y="3988"/>
              <a:ext cx="11" cy="14"/>
            </a:xfrm>
            <a:custGeom>
              <a:avLst/>
              <a:gdLst>
                <a:gd name="T0" fmla="*/ 0 w 54"/>
                <a:gd name="T1" fmla="*/ 71 h 71"/>
                <a:gd name="T2" fmla="*/ 20 w 54"/>
                <a:gd name="T3" fmla="*/ 0 h 71"/>
                <a:gd name="T4" fmla="*/ 54 w 54"/>
                <a:gd name="T5" fmla="*/ 0 h 71"/>
                <a:gd name="T6" fmla="*/ 26 w 54"/>
                <a:gd name="T7" fmla="*/ 71 h 71"/>
                <a:gd name="T8" fmla="*/ 0 w 54"/>
                <a:gd name="T9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71">
                  <a:moveTo>
                    <a:pt x="0" y="71"/>
                  </a:moveTo>
                  <a:lnTo>
                    <a:pt x="20" y="0"/>
                  </a:lnTo>
                  <a:lnTo>
                    <a:pt x="54" y="0"/>
                  </a:lnTo>
                  <a:lnTo>
                    <a:pt x="26" y="71"/>
                  </a:lnTo>
                  <a:lnTo>
                    <a:pt x="0" y="7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44" name="Freeform 44"/>
            <p:cNvSpPr>
              <a:spLocks/>
            </p:cNvSpPr>
            <p:nvPr/>
          </p:nvSpPr>
          <p:spPr bwMode="auto">
            <a:xfrm>
              <a:off x="1435" y="3959"/>
              <a:ext cx="16" cy="37"/>
            </a:xfrm>
            <a:custGeom>
              <a:avLst/>
              <a:gdLst>
                <a:gd name="T0" fmla="*/ 2 w 82"/>
                <a:gd name="T1" fmla="*/ 136 h 182"/>
                <a:gd name="T2" fmla="*/ 11 w 82"/>
                <a:gd name="T3" fmla="*/ 144 h 182"/>
                <a:gd name="T4" fmla="*/ 20 w 82"/>
                <a:gd name="T5" fmla="*/ 146 h 182"/>
                <a:gd name="T6" fmla="*/ 35 w 82"/>
                <a:gd name="T7" fmla="*/ 147 h 182"/>
                <a:gd name="T8" fmla="*/ 44 w 82"/>
                <a:gd name="T9" fmla="*/ 142 h 182"/>
                <a:gd name="T10" fmla="*/ 48 w 82"/>
                <a:gd name="T11" fmla="*/ 135 h 182"/>
                <a:gd name="T12" fmla="*/ 45 w 82"/>
                <a:gd name="T13" fmla="*/ 124 h 182"/>
                <a:gd name="T14" fmla="*/ 34 w 82"/>
                <a:gd name="T15" fmla="*/ 110 h 182"/>
                <a:gd name="T16" fmla="*/ 31 w 82"/>
                <a:gd name="T17" fmla="*/ 106 h 182"/>
                <a:gd name="T18" fmla="*/ 28 w 82"/>
                <a:gd name="T19" fmla="*/ 104 h 182"/>
                <a:gd name="T20" fmla="*/ 10 w 82"/>
                <a:gd name="T21" fmla="*/ 87 h 182"/>
                <a:gd name="T22" fmla="*/ 1 w 82"/>
                <a:gd name="T23" fmla="*/ 66 h 182"/>
                <a:gd name="T24" fmla="*/ 1 w 82"/>
                <a:gd name="T25" fmla="*/ 38 h 182"/>
                <a:gd name="T26" fmla="*/ 11 w 82"/>
                <a:gd name="T27" fmla="*/ 15 h 182"/>
                <a:gd name="T28" fmla="*/ 32 w 82"/>
                <a:gd name="T29" fmla="*/ 2 h 182"/>
                <a:gd name="T30" fmla="*/ 53 w 82"/>
                <a:gd name="T31" fmla="*/ 0 h 182"/>
                <a:gd name="T32" fmla="*/ 60 w 82"/>
                <a:gd name="T33" fmla="*/ 4 h 182"/>
                <a:gd name="T34" fmla="*/ 77 w 82"/>
                <a:gd name="T35" fmla="*/ 9 h 182"/>
                <a:gd name="T36" fmla="*/ 71 w 82"/>
                <a:gd name="T37" fmla="*/ 38 h 182"/>
                <a:gd name="T38" fmla="*/ 63 w 82"/>
                <a:gd name="T39" fmla="*/ 36 h 182"/>
                <a:gd name="T40" fmla="*/ 55 w 82"/>
                <a:gd name="T41" fmla="*/ 33 h 182"/>
                <a:gd name="T42" fmla="*/ 45 w 82"/>
                <a:gd name="T43" fmla="*/ 34 h 182"/>
                <a:gd name="T44" fmla="*/ 35 w 82"/>
                <a:gd name="T45" fmla="*/ 43 h 182"/>
                <a:gd name="T46" fmla="*/ 34 w 82"/>
                <a:gd name="T47" fmla="*/ 53 h 182"/>
                <a:gd name="T48" fmla="*/ 40 w 82"/>
                <a:gd name="T49" fmla="*/ 64 h 182"/>
                <a:gd name="T50" fmla="*/ 47 w 82"/>
                <a:gd name="T51" fmla="*/ 74 h 182"/>
                <a:gd name="T52" fmla="*/ 67 w 82"/>
                <a:gd name="T53" fmla="*/ 89 h 182"/>
                <a:gd name="T54" fmla="*/ 77 w 82"/>
                <a:gd name="T55" fmla="*/ 104 h 182"/>
                <a:gd name="T56" fmla="*/ 82 w 82"/>
                <a:gd name="T57" fmla="*/ 131 h 182"/>
                <a:gd name="T58" fmla="*/ 78 w 82"/>
                <a:gd name="T59" fmla="*/ 158 h 182"/>
                <a:gd name="T60" fmla="*/ 59 w 82"/>
                <a:gd name="T61" fmla="*/ 175 h 182"/>
                <a:gd name="T62" fmla="*/ 34 w 82"/>
                <a:gd name="T63" fmla="*/ 182 h 182"/>
                <a:gd name="T64" fmla="*/ 16 w 82"/>
                <a:gd name="T65" fmla="*/ 179 h 182"/>
                <a:gd name="T66" fmla="*/ 9 w 82"/>
                <a:gd name="T67" fmla="*/ 178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2" h="182">
                  <a:moveTo>
                    <a:pt x="2" y="173"/>
                  </a:moveTo>
                  <a:lnTo>
                    <a:pt x="2" y="136"/>
                  </a:lnTo>
                  <a:lnTo>
                    <a:pt x="7" y="142"/>
                  </a:lnTo>
                  <a:lnTo>
                    <a:pt x="11" y="144"/>
                  </a:lnTo>
                  <a:lnTo>
                    <a:pt x="13" y="144"/>
                  </a:lnTo>
                  <a:lnTo>
                    <a:pt x="20" y="146"/>
                  </a:lnTo>
                  <a:lnTo>
                    <a:pt x="22" y="147"/>
                  </a:lnTo>
                  <a:lnTo>
                    <a:pt x="35" y="147"/>
                  </a:lnTo>
                  <a:lnTo>
                    <a:pt x="42" y="144"/>
                  </a:lnTo>
                  <a:lnTo>
                    <a:pt x="44" y="142"/>
                  </a:lnTo>
                  <a:lnTo>
                    <a:pt x="47" y="139"/>
                  </a:lnTo>
                  <a:lnTo>
                    <a:pt x="48" y="135"/>
                  </a:lnTo>
                  <a:lnTo>
                    <a:pt x="48" y="131"/>
                  </a:lnTo>
                  <a:lnTo>
                    <a:pt x="45" y="124"/>
                  </a:lnTo>
                  <a:lnTo>
                    <a:pt x="41" y="116"/>
                  </a:lnTo>
                  <a:lnTo>
                    <a:pt x="34" y="110"/>
                  </a:lnTo>
                  <a:lnTo>
                    <a:pt x="32" y="108"/>
                  </a:lnTo>
                  <a:lnTo>
                    <a:pt x="31" y="106"/>
                  </a:lnTo>
                  <a:lnTo>
                    <a:pt x="29" y="105"/>
                  </a:lnTo>
                  <a:lnTo>
                    <a:pt x="28" y="104"/>
                  </a:lnTo>
                  <a:lnTo>
                    <a:pt x="18" y="96"/>
                  </a:lnTo>
                  <a:lnTo>
                    <a:pt x="10" y="87"/>
                  </a:lnTo>
                  <a:lnTo>
                    <a:pt x="5" y="78"/>
                  </a:lnTo>
                  <a:lnTo>
                    <a:pt x="1" y="66"/>
                  </a:lnTo>
                  <a:lnTo>
                    <a:pt x="0" y="53"/>
                  </a:lnTo>
                  <a:lnTo>
                    <a:pt x="1" y="38"/>
                  </a:lnTo>
                  <a:lnTo>
                    <a:pt x="4" y="25"/>
                  </a:lnTo>
                  <a:lnTo>
                    <a:pt x="11" y="15"/>
                  </a:lnTo>
                  <a:lnTo>
                    <a:pt x="21" y="7"/>
                  </a:lnTo>
                  <a:lnTo>
                    <a:pt x="32" y="2"/>
                  </a:lnTo>
                  <a:lnTo>
                    <a:pt x="45" y="0"/>
                  </a:lnTo>
                  <a:lnTo>
                    <a:pt x="53" y="0"/>
                  </a:lnTo>
                  <a:lnTo>
                    <a:pt x="57" y="1"/>
                  </a:lnTo>
                  <a:lnTo>
                    <a:pt x="60" y="4"/>
                  </a:lnTo>
                  <a:lnTo>
                    <a:pt x="71" y="6"/>
                  </a:lnTo>
                  <a:lnTo>
                    <a:pt x="77" y="9"/>
                  </a:lnTo>
                  <a:lnTo>
                    <a:pt x="77" y="40"/>
                  </a:lnTo>
                  <a:lnTo>
                    <a:pt x="71" y="38"/>
                  </a:lnTo>
                  <a:lnTo>
                    <a:pt x="68" y="37"/>
                  </a:lnTo>
                  <a:lnTo>
                    <a:pt x="63" y="36"/>
                  </a:lnTo>
                  <a:lnTo>
                    <a:pt x="60" y="35"/>
                  </a:lnTo>
                  <a:lnTo>
                    <a:pt x="55" y="33"/>
                  </a:lnTo>
                  <a:lnTo>
                    <a:pt x="48" y="33"/>
                  </a:lnTo>
                  <a:lnTo>
                    <a:pt x="45" y="34"/>
                  </a:lnTo>
                  <a:lnTo>
                    <a:pt x="42" y="36"/>
                  </a:lnTo>
                  <a:lnTo>
                    <a:pt x="35" y="43"/>
                  </a:lnTo>
                  <a:lnTo>
                    <a:pt x="34" y="46"/>
                  </a:lnTo>
                  <a:lnTo>
                    <a:pt x="34" y="53"/>
                  </a:lnTo>
                  <a:lnTo>
                    <a:pt x="35" y="57"/>
                  </a:lnTo>
                  <a:lnTo>
                    <a:pt x="40" y="64"/>
                  </a:lnTo>
                  <a:lnTo>
                    <a:pt x="42" y="68"/>
                  </a:lnTo>
                  <a:lnTo>
                    <a:pt x="47" y="74"/>
                  </a:lnTo>
                  <a:lnTo>
                    <a:pt x="54" y="82"/>
                  </a:lnTo>
                  <a:lnTo>
                    <a:pt x="67" y="89"/>
                  </a:lnTo>
                  <a:lnTo>
                    <a:pt x="73" y="97"/>
                  </a:lnTo>
                  <a:lnTo>
                    <a:pt x="77" y="104"/>
                  </a:lnTo>
                  <a:lnTo>
                    <a:pt x="81" y="117"/>
                  </a:lnTo>
                  <a:lnTo>
                    <a:pt x="82" y="131"/>
                  </a:lnTo>
                  <a:lnTo>
                    <a:pt x="81" y="145"/>
                  </a:lnTo>
                  <a:lnTo>
                    <a:pt x="78" y="158"/>
                  </a:lnTo>
                  <a:lnTo>
                    <a:pt x="69" y="168"/>
                  </a:lnTo>
                  <a:lnTo>
                    <a:pt x="59" y="175"/>
                  </a:lnTo>
                  <a:lnTo>
                    <a:pt x="48" y="180"/>
                  </a:lnTo>
                  <a:lnTo>
                    <a:pt x="34" y="182"/>
                  </a:lnTo>
                  <a:lnTo>
                    <a:pt x="24" y="182"/>
                  </a:lnTo>
                  <a:lnTo>
                    <a:pt x="16" y="179"/>
                  </a:lnTo>
                  <a:lnTo>
                    <a:pt x="12" y="179"/>
                  </a:lnTo>
                  <a:lnTo>
                    <a:pt x="9" y="178"/>
                  </a:lnTo>
                  <a:lnTo>
                    <a:pt x="2" y="17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45" name="Freeform 45"/>
            <p:cNvSpPr>
              <a:spLocks noEditPoints="1"/>
            </p:cNvSpPr>
            <p:nvPr/>
          </p:nvSpPr>
          <p:spPr bwMode="auto">
            <a:xfrm>
              <a:off x="1453" y="3960"/>
              <a:ext cx="23" cy="35"/>
            </a:xfrm>
            <a:custGeom>
              <a:avLst/>
              <a:gdLst>
                <a:gd name="T0" fmla="*/ 46 w 115"/>
                <a:gd name="T1" fmla="*/ 118 h 175"/>
                <a:gd name="T2" fmla="*/ 69 w 115"/>
                <a:gd name="T3" fmla="*/ 118 h 175"/>
                <a:gd name="T4" fmla="*/ 62 w 115"/>
                <a:gd name="T5" fmla="*/ 80 h 175"/>
                <a:gd name="T6" fmla="*/ 60 w 115"/>
                <a:gd name="T7" fmla="*/ 59 h 175"/>
                <a:gd name="T8" fmla="*/ 57 w 115"/>
                <a:gd name="T9" fmla="*/ 36 h 175"/>
                <a:gd name="T10" fmla="*/ 56 w 115"/>
                <a:gd name="T11" fmla="*/ 56 h 175"/>
                <a:gd name="T12" fmla="*/ 51 w 115"/>
                <a:gd name="T13" fmla="*/ 78 h 175"/>
                <a:gd name="T14" fmla="*/ 50 w 115"/>
                <a:gd name="T15" fmla="*/ 97 h 175"/>
                <a:gd name="T16" fmla="*/ 46 w 115"/>
                <a:gd name="T17" fmla="*/ 118 h 175"/>
                <a:gd name="T18" fmla="*/ 0 w 115"/>
                <a:gd name="T19" fmla="*/ 175 h 175"/>
                <a:gd name="T20" fmla="*/ 40 w 115"/>
                <a:gd name="T21" fmla="*/ 0 h 175"/>
                <a:gd name="T22" fmla="*/ 77 w 115"/>
                <a:gd name="T23" fmla="*/ 0 h 175"/>
                <a:gd name="T24" fmla="*/ 115 w 115"/>
                <a:gd name="T25" fmla="*/ 175 h 175"/>
                <a:gd name="T26" fmla="*/ 80 w 115"/>
                <a:gd name="T27" fmla="*/ 175 h 175"/>
                <a:gd name="T28" fmla="*/ 75 w 115"/>
                <a:gd name="T29" fmla="*/ 147 h 175"/>
                <a:gd name="T30" fmla="*/ 40 w 115"/>
                <a:gd name="T31" fmla="*/ 147 h 175"/>
                <a:gd name="T32" fmla="*/ 34 w 115"/>
                <a:gd name="T33" fmla="*/ 175 h 175"/>
                <a:gd name="T34" fmla="*/ 0 w 115"/>
                <a:gd name="T35" fmla="*/ 175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5" h="175">
                  <a:moveTo>
                    <a:pt x="46" y="118"/>
                  </a:moveTo>
                  <a:lnTo>
                    <a:pt x="69" y="118"/>
                  </a:lnTo>
                  <a:lnTo>
                    <a:pt x="62" y="80"/>
                  </a:lnTo>
                  <a:lnTo>
                    <a:pt x="60" y="59"/>
                  </a:lnTo>
                  <a:lnTo>
                    <a:pt x="57" y="36"/>
                  </a:lnTo>
                  <a:lnTo>
                    <a:pt x="56" y="56"/>
                  </a:lnTo>
                  <a:lnTo>
                    <a:pt x="51" y="78"/>
                  </a:lnTo>
                  <a:lnTo>
                    <a:pt x="50" y="97"/>
                  </a:lnTo>
                  <a:lnTo>
                    <a:pt x="46" y="118"/>
                  </a:lnTo>
                  <a:close/>
                  <a:moveTo>
                    <a:pt x="0" y="175"/>
                  </a:moveTo>
                  <a:lnTo>
                    <a:pt x="40" y="0"/>
                  </a:lnTo>
                  <a:lnTo>
                    <a:pt x="77" y="0"/>
                  </a:lnTo>
                  <a:lnTo>
                    <a:pt x="115" y="175"/>
                  </a:lnTo>
                  <a:lnTo>
                    <a:pt x="80" y="175"/>
                  </a:lnTo>
                  <a:lnTo>
                    <a:pt x="75" y="147"/>
                  </a:lnTo>
                  <a:lnTo>
                    <a:pt x="40" y="147"/>
                  </a:lnTo>
                  <a:lnTo>
                    <a:pt x="34" y="175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-9272"/>
            <a:ext cx="10972800" cy="980872"/>
          </a:xfrm>
        </p:spPr>
        <p:txBody>
          <a:bodyPr>
            <a:noAutofit/>
          </a:bodyPr>
          <a:lstStyle>
            <a:lvl1pPr marL="0" algn="l" defTabSz="914400" rtl="0" eaLnBrk="1" latinLnBrk="0" hangingPunct="1">
              <a:defRPr lang="pt-PT" sz="2800" b="1" kern="1200" dirty="0">
                <a:solidFill>
                  <a:schemeClr val="bg1"/>
                </a:solidFill>
                <a:latin typeface="Trebuchet MS" pitchFamily="34" charset="0"/>
                <a:ea typeface="+mn-ea"/>
                <a:cs typeface="+mn-cs"/>
              </a:defRPr>
            </a:lvl1pPr>
          </a:lstStyle>
          <a:p>
            <a:r>
              <a:rPr lang="pt-PT" dirty="0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609600" y="1196753"/>
            <a:ext cx="10972800" cy="4929411"/>
          </a:xfrm>
        </p:spPr>
        <p:txBody>
          <a:bodyPr>
            <a:noAutofit/>
          </a:bodyPr>
          <a:lstStyle>
            <a:lvl1pPr>
              <a:buClr>
                <a:schemeClr val="tx1">
                  <a:lumMod val="65000"/>
                  <a:lumOff val="35000"/>
                </a:schemeClr>
              </a:buClr>
              <a:defRPr sz="2400">
                <a:solidFill>
                  <a:srgbClr val="121D3E"/>
                </a:solidFill>
                <a:latin typeface="Trebuchet MS" panose="020B0603020202020204" pitchFamily="34" charset="0"/>
              </a:defRPr>
            </a:lvl1pPr>
            <a:lvl2pPr>
              <a:buClr>
                <a:schemeClr val="tx1">
                  <a:lumMod val="65000"/>
                  <a:lumOff val="35000"/>
                </a:schemeClr>
              </a:buClr>
              <a:defRPr sz="2000">
                <a:solidFill>
                  <a:srgbClr val="121D3E"/>
                </a:solidFill>
                <a:latin typeface="Trebuchet MS" panose="020B0603020202020204" pitchFamily="34" charset="0"/>
              </a:defRPr>
            </a:lvl2pPr>
            <a:lvl3pPr>
              <a:buClr>
                <a:schemeClr val="tx1">
                  <a:lumMod val="65000"/>
                  <a:lumOff val="35000"/>
                </a:schemeClr>
              </a:buClr>
              <a:defRPr sz="1800">
                <a:solidFill>
                  <a:srgbClr val="121D3E"/>
                </a:solidFill>
                <a:latin typeface="Trebuchet MS" panose="020B0603020202020204" pitchFamily="34" charset="0"/>
              </a:defRPr>
            </a:lvl3pPr>
            <a:lvl4pPr>
              <a:buClr>
                <a:schemeClr val="tx1">
                  <a:lumMod val="65000"/>
                  <a:lumOff val="35000"/>
                </a:schemeClr>
              </a:buClr>
              <a:defRPr sz="1600">
                <a:solidFill>
                  <a:srgbClr val="121D3E"/>
                </a:solidFill>
                <a:latin typeface="Trebuchet MS" panose="020B0603020202020204" pitchFamily="34" charset="0"/>
              </a:defRPr>
            </a:lvl4pPr>
            <a:lvl5pPr>
              <a:buClr>
                <a:schemeClr val="tx1">
                  <a:lumMod val="65000"/>
                  <a:lumOff val="35000"/>
                </a:schemeClr>
              </a:buClr>
              <a:defRPr sz="1600">
                <a:solidFill>
                  <a:srgbClr val="121D3E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pt-PT" dirty="0"/>
              <a:t>Clique para editar os estilos</a:t>
            </a:r>
          </a:p>
          <a:p>
            <a:pPr lvl="1"/>
            <a:r>
              <a:rPr lang="pt-PT" dirty="0"/>
              <a:t>Segundo nível</a:t>
            </a:r>
          </a:p>
          <a:p>
            <a:pPr lvl="2"/>
            <a:r>
              <a:rPr lang="pt-PT" dirty="0"/>
              <a:t>Terceiro nível</a:t>
            </a:r>
          </a:p>
          <a:p>
            <a:pPr lvl="3"/>
            <a:r>
              <a:rPr lang="pt-PT" dirty="0"/>
              <a:t>Quarto nível</a:t>
            </a:r>
          </a:p>
          <a:p>
            <a:pPr lvl="4"/>
            <a:r>
              <a:rPr lang="pt-PT" dirty="0"/>
              <a:t>Quinto nível</a:t>
            </a:r>
          </a:p>
        </p:txBody>
      </p:sp>
      <p:sp>
        <p:nvSpPr>
          <p:cNvPr id="56" name="Marcador de Posição do Número do Diapositivo 55"/>
          <p:cNvSpPr>
            <a:spLocks noGrp="1"/>
          </p:cNvSpPr>
          <p:nvPr>
            <p:ph type="sldNum" sz="quarter" idx="20"/>
          </p:nvPr>
        </p:nvSpPr>
        <p:spPr>
          <a:xfrm>
            <a:off x="4655840" y="6356351"/>
            <a:ext cx="2844800" cy="365125"/>
          </a:xfrm>
        </p:spPr>
        <p:txBody>
          <a:bodyPr/>
          <a:lstStyle>
            <a:lvl1pPr algn="ctr">
              <a:defRPr>
                <a:solidFill>
                  <a:srgbClr val="121D3E"/>
                </a:solidFill>
                <a:latin typeface="Trebuchet MS" panose="020B0603020202020204" pitchFamily="34" charset="0"/>
              </a:defRPr>
            </a:lvl1pPr>
          </a:lstStyle>
          <a:p>
            <a:fld id="{7476B875-A27F-485C-9DC7-4EAD9E24E10D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231468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3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5605909" y="-5624717"/>
            <a:ext cx="981336" cy="12229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0"/>
          <a:stretch/>
        </p:blipFill>
        <p:spPr bwMode="auto">
          <a:xfrm rot="5400000">
            <a:off x="5749576" y="417998"/>
            <a:ext cx="693992" cy="12229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ângulo 7"/>
          <p:cNvSpPr/>
          <p:nvPr userDrawn="1"/>
        </p:nvSpPr>
        <p:spPr>
          <a:xfrm>
            <a:off x="-18202" y="-9272"/>
            <a:ext cx="12229555" cy="990000"/>
          </a:xfrm>
          <a:prstGeom prst="rect">
            <a:avLst/>
          </a:prstGeom>
          <a:solidFill>
            <a:srgbClr val="121D3E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PT" sz="1200" b="1">
              <a:latin typeface="Trebuchet MS" panose="020B0603020202020204" pitchFamily="34" charset="0"/>
            </a:endParaRPr>
          </a:p>
        </p:txBody>
      </p:sp>
      <p:grpSp>
        <p:nvGrpSpPr>
          <p:cNvPr id="10" name="Group 10"/>
          <p:cNvGrpSpPr>
            <a:grpSpLocks noChangeAspect="1"/>
          </p:cNvGrpSpPr>
          <p:nvPr userDrawn="1"/>
        </p:nvGrpSpPr>
        <p:grpSpPr bwMode="auto">
          <a:xfrm>
            <a:off x="10320470" y="6257788"/>
            <a:ext cx="1261517" cy="483581"/>
            <a:chOff x="748" y="3657"/>
            <a:chExt cx="728" cy="348"/>
          </a:xfrm>
        </p:grpSpPr>
        <p:sp>
          <p:nvSpPr>
            <p:cNvPr id="11" name="Freeform 11"/>
            <p:cNvSpPr>
              <a:spLocks noEditPoints="1"/>
            </p:cNvSpPr>
            <p:nvPr/>
          </p:nvSpPr>
          <p:spPr bwMode="auto">
            <a:xfrm>
              <a:off x="748" y="3657"/>
              <a:ext cx="548" cy="283"/>
            </a:xfrm>
            <a:custGeom>
              <a:avLst/>
              <a:gdLst>
                <a:gd name="T0" fmla="*/ 1249 w 2742"/>
                <a:gd name="T1" fmla="*/ 948 h 1414"/>
                <a:gd name="T2" fmla="*/ 1183 w 2742"/>
                <a:gd name="T3" fmla="*/ 866 h 1414"/>
                <a:gd name="T4" fmla="*/ 1103 w 2742"/>
                <a:gd name="T5" fmla="*/ 866 h 1414"/>
                <a:gd name="T6" fmla="*/ 1037 w 2742"/>
                <a:gd name="T7" fmla="*/ 948 h 1414"/>
                <a:gd name="T8" fmla="*/ 1016 w 2742"/>
                <a:gd name="T9" fmla="*/ 1106 h 1414"/>
                <a:gd name="T10" fmla="*/ 1066 w 2742"/>
                <a:gd name="T11" fmla="*/ 1234 h 1414"/>
                <a:gd name="T12" fmla="*/ 1143 w 2742"/>
                <a:gd name="T13" fmla="*/ 1274 h 1414"/>
                <a:gd name="T14" fmla="*/ 1217 w 2742"/>
                <a:gd name="T15" fmla="*/ 1235 h 1414"/>
                <a:gd name="T16" fmla="*/ 1264 w 2742"/>
                <a:gd name="T17" fmla="*/ 1129 h 1414"/>
                <a:gd name="T18" fmla="*/ 544 w 2742"/>
                <a:gd name="T19" fmla="*/ 948 h 1414"/>
                <a:gd name="T20" fmla="*/ 510 w 2742"/>
                <a:gd name="T21" fmla="*/ 865 h 1414"/>
                <a:gd name="T22" fmla="*/ 442 w 2742"/>
                <a:gd name="T23" fmla="*/ 831 h 1414"/>
                <a:gd name="T24" fmla="*/ 339 w 2742"/>
                <a:gd name="T25" fmla="*/ 861 h 1414"/>
                <a:gd name="T26" fmla="*/ 282 w 2742"/>
                <a:gd name="T27" fmla="*/ 948 h 1414"/>
                <a:gd name="T28" fmla="*/ 1515 w 2742"/>
                <a:gd name="T29" fmla="*/ 311 h 1414"/>
                <a:gd name="T30" fmla="*/ 1183 w 2742"/>
                <a:gd name="T31" fmla="*/ 677 h 1414"/>
                <a:gd name="T32" fmla="*/ 1025 w 2742"/>
                <a:gd name="T33" fmla="*/ 677 h 1414"/>
                <a:gd name="T34" fmla="*/ 882 w 2742"/>
                <a:gd name="T35" fmla="*/ 753 h 1414"/>
                <a:gd name="T36" fmla="*/ 777 w 2742"/>
                <a:gd name="T37" fmla="*/ 899 h 1414"/>
                <a:gd name="T38" fmla="*/ 690 w 2742"/>
                <a:gd name="T39" fmla="*/ 775 h 1414"/>
                <a:gd name="T40" fmla="*/ 521 w 2742"/>
                <a:gd name="T41" fmla="*/ 680 h 1414"/>
                <a:gd name="T42" fmla="*/ 321 w 2742"/>
                <a:gd name="T43" fmla="*/ 677 h 1414"/>
                <a:gd name="T44" fmla="*/ 155 w 2742"/>
                <a:gd name="T45" fmla="*/ 753 h 1414"/>
                <a:gd name="T46" fmla="*/ 41 w 2742"/>
                <a:gd name="T47" fmla="*/ 893 h 1414"/>
                <a:gd name="T48" fmla="*/ 2 w 2742"/>
                <a:gd name="T49" fmla="*/ 1067 h 1414"/>
                <a:gd name="T50" fmla="*/ 41 w 2742"/>
                <a:gd name="T51" fmla="*/ 1242 h 1414"/>
                <a:gd name="T52" fmla="*/ 143 w 2742"/>
                <a:gd name="T53" fmla="*/ 1368 h 1414"/>
                <a:gd name="T54" fmla="*/ 0 w 2742"/>
                <a:gd name="T55" fmla="*/ 1414 h 1414"/>
                <a:gd name="T56" fmla="*/ 878 w 2742"/>
                <a:gd name="T57" fmla="*/ 1372 h 1414"/>
                <a:gd name="T58" fmla="*/ 778 w 2742"/>
                <a:gd name="T59" fmla="*/ 1233 h 1414"/>
                <a:gd name="T60" fmla="*/ 270 w 2742"/>
                <a:gd name="T61" fmla="*/ 1101 h 1414"/>
                <a:gd name="T62" fmla="*/ 308 w 2742"/>
                <a:gd name="T63" fmla="*/ 1207 h 1414"/>
                <a:gd name="T64" fmla="*/ 416 w 2742"/>
                <a:gd name="T65" fmla="*/ 1268 h 1414"/>
                <a:gd name="T66" fmla="*/ 561 w 2742"/>
                <a:gd name="T67" fmla="*/ 1268 h 1414"/>
                <a:gd name="T68" fmla="*/ 772 w 2742"/>
                <a:gd name="T69" fmla="*/ 1322 h 1414"/>
                <a:gd name="T70" fmla="*/ 641 w 2742"/>
                <a:gd name="T71" fmla="*/ 1414 h 1414"/>
                <a:gd name="T72" fmla="*/ 1332 w 2742"/>
                <a:gd name="T73" fmla="*/ 1378 h 1414"/>
                <a:gd name="T74" fmla="*/ 2273 w 2742"/>
                <a:gd name="T75" fmla="*/ 928 h 1414"/>
                <a:gd name="T76" fmla="*/ 2347 w 2742"/>
                <a:gd name="T77" fmla="*/ 874 h 1414"/>
                <a:gd name="T78" fmla="*/ 2433 w 2742"/>
                <a:gd name="T79" fmla="*/ 877 h 1414"/>
                <a:gd name="T80" fmla="*/ 2476 w 2742"/>
                <a:gd name="T81" fmla="*/ 940 h 1414"/>
                <a:gd name="T82" fmla="*/ 2483 w 2742"/>
                <a:gd name="T83" fmla="*/ 1414 h 1414"/>
                <a:gd name="T84" fmla="*/ 2733 w 2742"/>
                <a:gd name="T85" fmla="*/ 879 h 1414"/>
                <a:gd name="T86" fmla="*/ 2667 w 2742"/>
                <a:gd name="T87" fmla="*/ 755 h 1414"/>
                <a:gd name="T88" fmla="*/ 2548 w 2742"/>
                <a:gd name="T89" fmla="*/ 684 h 1414"/>
                <a:gd name="T90" fmla="*/ 2391 w 2742"/>
                <a:gd name="T91" fmla="*/ 671 h 1414"/>
                <a:gd name="T92" fmla="*/ 2254 w 2742"/>
                <a:gd name="T93" fmla="*/ 716 h 1414"/>
                <a:gd name="T94" fmla="*/ 2144 w 2742"/>
                <a:gd name="T95" fmla="*/ 722 h 1414"/>
                <a:gd name="T96" fmla="*/ 2021 w 2742"/>
                <a:gd name="T97" fmla="*/ 675 h 1414"/>
                <a:gd name="T98" fmla="*/ 1864 w 2742"/>
                <a:gd name="T99" fmla="*/ 677 h 1414"/>
                <a:gd name="T100" fmla="*/ 1732 w 2742"/>
                <a:gd name="T101" fmla="*/ 741 h 1414"/>
                <a:gd name="T102" fmla="*/ 1515 w 2742"/>
                <a:gd name="T103" fmla="*/ 683 h 1414"/>
                <a:gd name="T104" fmla="*/ 1788 w 2742"/>
                <a:gd name="T105" fmla="*/ 928 h 1414"/>
                <a:gd name="T106" fmla="*/ 1876 w 2742"/>
                <a:gd name="T107" fmla="*/ 870 h 1414"/>
                <a:gd name="T108" fmla="*/ 1954 w 2742"/>
                <a:gd name="T109" fmla="*/ 881 h 1414"/>
                <a:gd name="T110" fmla="*/ 1990 w 2742"/>
                <a:gd name="T111" fmla="*/ 940 h 1414"/>
                <a:gd name="T112" fmla="*/ 1999 w 2742"/>
                <a:gd name="T113" fmla="*/ 1414 h 1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742" h="1414">
                  <a:moveTo>
                    <a:pt x="1269" y="1063"/>
                  </a:moveTo>
                  <a:lnTo>
                    <a:pt x="1267" y="1022"/>
                  </a:lnTo>
                  <a:lnTo>
                    <a:pt x="1260" y="983"/>
                  </a:lnTo>
                  <a:lnTo>
                    <a:pt x="1249" y="948"/>
                  </a:lnTo>
                  <a:lnTo>
                    <a:pt x="1232" y="916"/>
                  </a:lnTo>
                  <a:lnTo>
                    <a:pt x="1218" y="895"/>
                  </a:lnTo>
                  <a:lnTo>
                    <a:pt x="1201" y="877"/>
                  </a:lnTo>
                  <a:lnTo>
                    <a:pt x="1183" y="866"/>
                  </a:lnTo>
                  <a:lnTo>
                    <a:pt x="1163" y="858"/>
                  </a:lnTo>
                  <a:lnTo>
                    <a:pt x="1143" y="856"/>
                  </a:lnTo>
                  <a:lnTo>
                    <a:pt x="1123" y="858"/>
                  </a:lnTo>
                  <a:lnTo>
                    <a:pt x="1103" y="866"/>
                  </a:lnTo>
                  <a:lnTo>
                    <a:pt x="1085" y="877"/>
                  </a:lnTo>
                  <a:lnTo>
                    <a:pt x="1068" y="895"/>
                  </a:lnTo>
                  <a:lnTo>
                    <a:pt x="1054" y="916"/>
                  </a:lnTo>
                  <a:lnTo>
                    <a:pt x="1037" y="948"/>
                  </a:lnTo>
                  <a:lnTo>
                    <a:pt x="1024" y="983"/>
                  </a:lnTo>
                  <a:lnTo>
                    <a:pt x="1016" y="1022"/>
                  </a:lnTo>
                  <a:lnTo>
                    <a:pt x="1014" y="1063"/>
                  </a:lnTo>
                  <a:lnTo>
                    <a:pt x="1016" y="1106"/>
                  </a:lnTo>
                  <a:lnTo>
                    <a:pt x="1024" y="1143"/>
                  </a:lnTo>
                  <a:lnTo>
                    <a:pt x="1035" y="1179"/>
                  </a:lnTo>
                  <a:lnTo>
                    <a:pt x="1051" y="1210"/>
                  </a:lnTo>
                  <a:lnTo>
                    <a:pt x="1066" y="1234"/>
                  </a:lnTo>
                  <a:lnTo>
                    <a:pt x="1083" y="1251"/>
                  </a:lnTo>
                  <a:lnTo>
                    <a:pt x="1102" y="1264"/>
                  </a:lnTo>
                  <a:lnTo>
                    <a:pt x="1122" y="1272"/>
                  </a:lnTo>
                  <a:lnTo>
                    <a:pt x="1143" y="1274"/>
                  </a:lnTo>
                  <a:lnTo>
                    <a:pt x="1163" y="1272"/>
                  </a:lnTo>
                  <a:lnTo>
                    <a:pt x="1182" y="1264"/>
                  </a:lnTo>
                  <a:lnTo>
                    <a:pt x="1200" y="1252"/>
                  </a:lnTo>
                  <a:lnTo>
                    <a:pt x="1217" y="1235"/>
                  </a:lnTo>
                  <a:lnTo>
                    <a:pt x="1232" y="1213"/>
                  </a:lnTo>
                  <a:lnTo>
                    <a:pt x="1246" y="1187"/>
                  </a:lnTo>
                  <a:lnTo>
                    <a:pt x="1257" y="1159"/>
                  </a:lnTo>
                  <a:lnTo>
                    <a:pt x="1264" y="1129"/>
                  </a:lnTo>
                  <a:lnTo>
                    <a:pt x="1268" y="1097"/>
                  </a:lnTo>
                  <a:lnTo>
                    <a:pt x="1269" y="1063"/>
                  </a:lnTo>
                  <a:close/>
                  <a:moveTo>
                    <a:pt x="282" y="948"/>
                  </a:moveTo>
                  <a:lnTo>
                    <a:pt x="544" y="948"/>
                  </a:lnTo>
                  <a:lnTo>
                    <a:pt x="542" y="924"/>
                  </a:lnTo>
                  <a:lnTo>
                    <a:pt x="535" y="901"/>
                  </a:lnTo>
                  <a:lnTo>
                    <a:pt x="524" y="882"/>
                  </a:lnTo>
                  <a:lnTo>
                    <a:pt x="510" y="865"/>
                  </a:lnTo>
                  <a:lnTo>
                    <a:pt x="496" y="852"/>
                  </a:lnTo>
                  <a:lnTo>
                    <a:pt x="481" y="842"/>
                  </a:lnTo>
                  <a:lnTo>
                    <a:pt x="462" y="836"/>
                  </a:lnTo>
                  <a:lnTo>
                    <a:pt x="442" y="831"/>
                  </a:lnTo>
                  <a:lnTo>
                    <a:pt x="420" y="830"/>
                  </a:lnTo>
                  <a:lnTo>
                    <a:pt x="394" y="833"/>
                  </a:lnTo>
                  <a:lnTo>
                    <a:pt x="366" y="845"/>
                  </a:lnTo>
                  <a:lnTo>
                    <a:pt x="339" y="861"/>
                  </a:lnTo>
                  <a:lnTo>
                    <a:pt x="321" y="878"/>
                  </a:lnTo>
                  <a:lnTo>
                    <a:pt x="305" y="898"/>
                  </a:lnTo>
                  <a:lnTo>
                    <a:pt x="292" y="922"/>
                  </a:lnTo>
                  <a:lnTo>
                    <a:pt x="282" y="948"/>
                  </a:lnTo>
                  <a:close/>
                  <a:moveTo>
                    <a:pt x="0" y="1414"/>
                  </a:moveTo>
                  <a:lnTo>
                    <a:pt x="0" y="0"/>
                  </a:lnTo>
                  <a:lnTo>
                    <a:pt x="1515" y="0"/>
                  </a:lnTo>
                  <a:lnTo>
                    <a:pt x="1515" y="311"/>
                  </a:lnTo>
                  <a:lnTo>
                    <a:pt x="1256" y="311"/>
                  </a:lnTo>
                  <a:lnTo>
                    <a:pt x="1256" y="701"/>
                  </a:lnTo>
                  <a:lnTo>
                    <a:pt x="1220" y="687"/>
                  </a:lnTo>
                  <a:lnTo>
                    <a:pt x="1183" y="677"/>
                  </a:lnTo>
                  <a:lnTo>
                    <a:pt x="1147" y="671"/>
                  </a:lnTo>
                  <a:lnTo>
                    <a:pt x="1109" y="668"/>
                  </a:lnTo>
                  <a:lnTo>
                    <a:pt x="1066" y="671"/>
                  </a:lnTo>
                  <a:lnTo>
                    <a:pt x="1025" y="677"/>
                  </a:lnTo>
                  <a:lnTo>
                    <a:pt x="987" y="690"/>
                  </a:lnTo>
                  <a:lnTo>
                    <a:pt x="950" y="706"/>
                  </a:lnTo>
                  <a:lnTo>
                    <a:pt x="916" y="727"/>
                  </a:lnTo>
                  <a:lnTo>
                    <a:pt x="882" y="753"/>
                  </a:lnTo>
                  <a:lnTo>
                    <a:pt x="852" y="784"/>
                  </a:lnTo>
                  <a:lnTo>
                    <a:pt x="823" y="820"/>
                  </a:lnTo>
                  <a:lnTo>
                    <a:pt x="797" y="859"/>
                  </a:lnTo>
                  <a:lnTo>
                    <a:pt x="777" y="899"/>
                  </a:lnTo>
                  <a:lnTo>
                    <a:pt x="762" y="866"/>
                  </a:lnTo>
                  <a:lnTo>
                    <a:pt x="742" y="833"/>
                  </a:lnTo>
                  <a:lnTo>
                    <a:pt x="718" y="803"/>
                  </a:lnTo>
                  <a:lnTo>
                    <a:pt x="690" y="775"/>
                  </a:lnTo>
                  <a:lnTo>
                    <a:pt x="651" y="742"/>
                  </a:lnTo>
                  <a:lnTo>
                    <a:pt x="611" y="715"/>
                  </a:lnTo>
                  <a:lnTo>
                    <a:pt x="567" y="695"/>
                  </a:lnTo>
                  <a:lnTo>
                    <a:pt x="521" y="680"/>
                  </a:lnTo>
                  <a:lnTo>
                    <a:pt x="472" y="672"/>
                  </a:lnTo>
                  <a:lnTo>
                    <a:pt x="420" y="668"/>
                  </a:lnTo>
                  <a:lnTo>
                    <a:pt x="369" y="671"/>
                  </a:lnTo>
                  <a:lnTo>
                    <a:pt x="321" y="677"/>
                  </a:lnTo>
                  <a:lnTo>
                    <a:pt x="275" y="690"/>
                  </a:lnTo>
                  <a:lnTo>
                    <a:pt x="233" y="706"/>
                  </a:lnTo>
                  <a:lnTo>
                    <a:pt x="193" y="727"/>
                  </a:lnTo>
                  <a:lnTo>
                    <a:pt x="155" y="753"/>
                  </a:lnTo>
                  <a:lnTo>
                    <a:pt x="120" y="784"/>
                  </a:lnTo>
                  <a:lnTo>
                    <a:pt x="89" y="819"/>
                  </a:lnTo>
                  <a:lnTo>
                    <a:pt x="62" y="855"/>
                  </a:lnTo>
                  <a:lnTo>
                    <a:pt x="41" y="893"/>
                  </a:lnTo>
                  <a:lnTo>
                    <a:pt x="24" y="934"/>
                  </a:lnTo>
                  <a:lnTo>
                    <a:pt x="12" y="976"/>
                  </a:lnTo>
                  <a:lnTo>
                    <a:pt x="4" y="1020"/>
                  </a:lnTo>
                  <a:lnTo>
                    <a:pt x="2" y="1067"/>
                  </a:lnTo>
                  <a:lnTo>
                    <a:pt x="4" y="1113"/>
                  </a:lnTo>
                  <a:lnTo>
                    <a:pt x="12" y="1158"/>
                  </a:lnTo>
                  <a:lnTo>
                    <a:pt x="24" y="1200"/>
                  </a:lnTo>
                  <a:lnTo>
                    <a:pt x="41" y="1242"/>
                  </a:lnTo>
                  <a:lnTo>
                    <a:pt x="62" y="1280"/>
                  </a:lnTo>
                  <a:lnTo>
                    <a:pt x="89" y="1315"/>
                  </a:lnTo>
                  <a:lnTo>
                    <a:pt x="120" y="1349"/>
                  </a:lnTo>
                  <a:lnTo>
                    <a:pt x="143" y="1368"/>
                  </a:lnTo>
                  <a:lnTo>
                    <a:pt x="166" y="1385"/>
                  </a:lnTo>
                  <a:lnTo>
                    <a:pt x="192" y="1401"/>
                  </a:lnTo>
                  <a:lnTo>
                    <a:pt x="218" y="1414"/>
                  </a:lnTo>
                  <a:lnTo>
                    <a:pt x="0" y="1414"/>
                  </a:lnTo>
                  <a:close/>
                  <a:moveTo>
                    <a:pt x="641" y="1414"/>
                  </a:moveTo>
                  <a:lnTo>
                    <a:pt x="936" y="1414"/>
                  </a:lnTo>
                  <a:lnTo>
                    <a:pt x="906" y="1394"/>
                  </a:lnTo>
                  <a:lnTo>
                    <a:pt x="878" y="1372"/>
                  </a:lnTo>
                  <a:lnTo>
                    <a:pt x="852" y="1345"/>
                  </a:lnTo>
                  <a:lnTo>
                    <a:pt x="823" y="1310"/>
                  </a:lnTo>
                  <a:lnTo>
                    <a:pt x="799" y="1273"/>
                  </a:lnTo>
                  <a:lnTo>
                    <a:pt x="778" y="1233"/>
                  </a:lnTo>
                  <a:lnTo>
                    <a:pt x="763" y="1191"/>
                  </a:lnTo>
                  <a:lnTo>
                    <a:pt x="752" y="1147"/>
                  </a:lnTo>
                  <a:lnTo>
                    <a:pt x="745" y="1101"/>
                  </a:lnTo>
                  <a:lnTo>
                    <a:pt x="270" y="1101"/>
                  </a:lnTo>
                  <a:lnTo>
                    <a:pt x="272" y="1131"/>
                  </a:lnTo>
                  <a:lnTo>
                    <a:pt x="280" y="1159"/>
                  </a:lnTo>
                  <a:lnTo>
                    <a:pt x="291" y="1184"/>
                  </a:lnTo>
                  <a:lnTo>
                    <a:pt x="308" y="1207"/>
                  </a:lnTo>
                  <a:lnTo>
                    <a:pt x="328" y="1227"/>
                  </a:lnTo>
                  <a:lnTo>
                    <a:pt x="353" y="1245"/>
                  </a:lnTo>
                  <a:lnTo>
                    <a:pt x="382" y="1258"/>
                  </a:lnTo>
                  <a:lnTo>
                    <a:pt x="416" y="1268"/>
                  </a:lnTo>
                  <a:lnTo>
                    <a:pt x="452" y="1274"/>
                  </a:lnTo>
                  <a:lnTo>
                    <a:pt x="492" y="1276"/>
                  </a:lnTo>
                  <a:lnTo>
                    <a:pt x="527" y="1274"/>
                  </a:lnTo>
                  <a:lnTo>
                    <a:pt x="561" y="1268"/>
                  </a:lnTo>
                  <a:lnTo>
                    <a:pt x="593" y="1259"/>
                  </a:lnTo>
                  <a:lnTo>
                    <a:pt x="635" y="1238"/>
                  </a:lnTo>
                  <a:lnTo>
                    <a:pt x="674" y="1210"/>
                  </a:lnTo>
                  <a:lnTo>
                    <a:pt x="772" y="1322"/>
                  </a:lnTo>
                  <a:lnTo>
                    <a:pt x="744" y="1349"/>
                  </a:lnTo>
                  <a:lnTo>
                    <a:pt x="713" y="1373"/>
                  </a:lnTo>
                  <a:lnTo>
                    <a:pt x="679" y="1394"/>
                  </a:lnTo>
                  <a:lnTo>
                    <a:pt x="641" y="1414"/>
                  </a:lnTo>
                  <a:close/>
                  <a:moveTo>
                    <a:pt x="1282" y="1414"/>
                  </a:moveTo>
                  <a:lnTo>
                    <a:pt x="1422" y="1414"/>
                  </a:lnTo>
                  <a:lnTo>
                    <a:pt x="1356" y="1356"/>
                  </a:lnTo>
                  <a:lnTo>
                    <a:pt x="1332" y="1378"/>
                  </a:lnTo>
                  <a:lnTo>
                    <a:pt x="1307" y="1398"/>
                  </a:lnTo>
                  <a:lnTo>
                    <a:pt x="1282" y="1414"/>
                  </a:lnTo>
                  <a:close/>
                  <a:moveTo>
                    <a:pt x="2258" y="954"/>
                  </a:moveTo>
                  <a:lnTo>
                    <a:pt x="2273" y="928"/>
                  </a:lnTo>
                  <a:lnTo>
                    <a:pt x="2291" y="907"/>
                  </a:lnTo>
                  <a:lnTo>
                    <a:pt x="2312" y="890"/>
                  </a:lnTo>
                  <a:lnTo>
                    <a:pt x="2329" y="880"/>
                  </a:lnTo>
                  <a:lnTo>
                    <a:pt x="2347" y="874"/>
                  </a:lnTo>
                  <a:lnTo>
                    <a:pt x="2368" y="868"/>
                  </a:lnTo>
                  <a:lnTo>
                    <a:pt x="2390" y="867"/>
                  </a:lnTo>
                  <a:lnTo>
                    <a:pt x="2413" y="869"/>
                  </a:lnTo>
                  <a:lnTo>
                    <a:pt x="2433" y="877"/>
                  </a:lnTo>
                  <a:lnTo>
                    <a:pt x="2449" y="889"/>
                  </a:lnTo>
                  <a:lnTo>
                    <a:pt x="2463" y="905"/>
                  </a:lnTo>
                  <a:lnTo>
                    <a:pt x="2471" y="920"/>
                  </a:lnTo>
                  <a:lnTo>
                    <a:pt x="2476" y="940"/>
                  </a:lnTo>
                  <a:lnTo>
                    <a:pt x="2480" y="965"/>
                  </a:lnTo>
                  <a:lnTo>
                    <a:pt x="2482" y="993"/>
                  </a:lnTo>
                  <a:lnTo>
                    <a:pt x="2483" y="1025"/>
                  </a:lnTo>
                  <a:lnTo>
                    <a:pt x="2483" y="1414"/>
                  </a:lnTo>
                  <a:lnTo>
                    <a:pt x="2742" y="1414"/>
                  </a:lnTo>
                  <a:lnTo>
                    <a:pt x="2742" y="956"/>
                  </a:lnTo>
                  <a:lnTo>
                    <a:pt x="2739" y="916"/>
                  </a:lnTo>
                  <a:lnTo>
                    <a:pt x="2733" y="879"/>
                  </a:lnTo>
                  <a:lnTo>
                    <a:pt x="2723" y="843"/>
                  </a:lnTo>
                  <a:lnTo>
                    <a:pt x="2708" y="812"/>
                  </a:lnTo>
                  <a:lnTo>
                    <a:pt x="2689" y="782"/>
                  </a:lnTo>
                  <a:lnTo>
                    <a:pt x="2667" y="755"/>
                  </a:lnTo>
                  <a:lnTo>
                    <a:pt x="2642" y="732"/>
                  </a:lnTo>
                  <a:lnTo>
                    <a:pt x="2613" y="713"/>
                  </a:lnTo>
                  <a:lnTo>
                    <a:pt x="2582" y="696"/>
                  </a:lnTo>
                  <a:lnTo>
                    <a:pt x="2548" y="684"/>
                  </a:lnTo>
                  <a:lnTo>
                    <a:pt x="2510" y="675"/>
                  </a:lnTo>
                  <a:lnTo>
                    <a:pt x="2470" y="671"/>
                  </a:lnTo>
                  <a:lnTo>
                    <a:pt x="2425" y="668"/>
                  </a:lnTo>
                  <a:lnTo>
                    <a:pt x="2391" y="671"/>
                  </a:lnTo>
                  <a:lnTo>
                    <a:pt x="2358" y="675"/>
                  </a:lnTo>
                  <a:lnTo>
                    <a:pt x="2323" y="684"/>
                  </a:lnTo>
                  <a:lnTo>
                    <a:pt x="2290" y="697"/>
                  </a:lnTo>
                  <a:lnTo>
                    <a:pt x="2254" y="716"/>
                  </a:lnTo>
                  <a:lnTo>
                    <a:pt x="2222" y="738"/>
                  </a:lnTo>
                  <a:lnTo>
                    <a:pt x="2192" y="763"/>
                  </a:lnTo>
                  <a:lnTo>
                    <a:pt x="2169" y="741"/>
                  </a:lnTo>
                  <a:lnTo>
                    <a:pt x="2144" y="722"/>
                  </a:lnTo>
                  <a:lnTo>
                    <a:pt x="2117" y="705"/>
                  </a:lnTo>
                  <a:lnTo>
                    <a:pt x="2088" y="692"/>
                  </a:lnTo>
                  <a:lnTo>
                    <a:pt x="2057" y="682"/>
                  </a:lnTo>
                  <a:lnTo>
                    <a:pt x="2021" y="675"/>
                  </a:lnTo>
                  <a:lnTo>
                    <a:pt x="1983" y="669"/>
                  </a:lnTo>
                  <a:lnTo>
                    <a:pt x="1941" y="668"/>
                  </a:lnTo>
                  <a:lnTo>
                    <a:pt x="1902" y="671"/>
                  </a:lnTo>
                  <a:lnTo>
                    <a:pt x="1864" y="677"/>
                  </a:lnTo>
                  <a:lnTo>
                    <a:pt x="1827" y="690"/>
                  </a:lnTo>
                  <a:lnTo>
                    <a:pt x="1791" y="706"/>
                  </a:lnTo>
                  <a:lnTo>
                    <a:pt x="1760" y="722"/>
                  </a:lnTo>
                  <a:lnTo>
                    <a:pt x="1732" y="741"/>
                  </a:lnTo>
                  <a:lnTo>
                    <a:pt x="1707" y="761"/>
                  </a:lnTo>
                  <a:lnTo>
                    <a:pt x="1684" y="784"/>
                  </a:lnTo>
                  <a:lnTo>
                    <a:pt x="1569" y="683"/>
                  </a:lnTo>
                  <a:lnTo>
                    <a:pt x="1515" y="683"/>
                  </a:lnTo>
                  <a:lnTo>
                    <a:pt x="1515" y="1414"/>
                  </a:lnTo>
                  <a:lnTo>
                    <a:pt x="1771" y="1414"/>
                  </a:lnTo>
                  <a:lnTo>
                    <a:pt x="1771" y="954"/>
                  </a:lnTo>
                  <a:lnTo>
                    <a:pt x="1788" y="928"/>
                  </a:lnTo>
                  <a:lnTo>
                    <a:pt x="1807" y="907"/>
                  </a:lnTo>
                  <a:lnTo>
                    <a:pt x="1828" y="890"/>
                  </a:lnTo>
                  <a:lnTo>
                    <a:pt x="1850" y="878"/>
                  </a:lnTo>
                  <a:lnTo>
                    <a:pt x="1876" y="870"/>
                  </a:lnTo>
                  <a:lnTo>
                    <a:pt x="1904" y="867"/>
                  </a:lnTo>
                  <a:lnTo>
                    <a:pt x="1923" y="869"/>
                  </a:lnTo>
                  <a:lnTo>
                    <a:pt x="1940" y="874"/>
                  </a:lnTo>
                  <a:lnTo>
                    <a:pt x="1954" y="881"/>
                  </a:lnTo>
                  <a:lnTo>
                    <a:pt x="1965" y="891"/>
                  </a:lnTo>
                  <a:lnTo>
                    <a:pt x="1975" y="905"/>
                  </a:lnTo>
                  <a:lnTo>
                    <a:pt x="1983" y="920"/>
                  </a:lnTo>
                  <a:lnTo>
                    <a:pt x="1990" y="940"/>
                  </a:lnTo>
                  <a:lnTo>
                    <a:pt x="1994" y="965"/>
                  </a:lnTo>
                  <a:lnTo>
                    <a:pt x="1998" y="993"/>
                  </a:lnTo>
                  <a:lnTo>
                    <a:pt x="1999" y="1025"/>
                  </a:lnTo>
                  <a:lnTo>
                    <a:pt x="1999" y="1414"/>
                  </a:lnTo>
                  <a:lnTo>
                    <a:pt x="2258" y="1414"/>
                  </a:lnTo>
                  <a:lnTo>
                    <a:pt x="2258" y="9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12" name="Freeform 12"/>
            <p:cNvSpPr>
              <a:spLocks/>
            </p:cNvSpPr>
            <p:nvPr/>
          </p:nvSpPr>
          <p:spPr bwMode="auto">
            <a:xfrm>
              <a:off x="751" y="3960"/>
              <a:ext cx="15" cy="35"/>
            </a:xfrm>
            <a:custGeom>
              <a:avLst/>
              <a:gdLst>
                <a:gd name="T0" fmla="*/ 0 w 74"/>
                <a:gd name="T1" fmla="*/ 175 h 175"/>
                <a:gd name="T2" fmla="*/ 0 w 74"/>
                <a:gd name="T3" fmla="*/ 0 h 175"/>
                <a:gd name="T4" fmla="*/ 74 w 74"/>
                <a:gd name="T5" fmla="*/ 0 h 175"/>
                <a:gd name="T6" fmla="*/ 74 w 74"/>
                <a:gd name="T7" fmla="*/ 31 h 175"/>
                <a:gd name="T8" fmla="*/ 34 w 74"/>
                <a:gd name="T9" fmla="*/ 31 h 175"/>
                <a:gd name="T10" fmla="*/ 34 w 74"/>
                <a:gd name="T11" fmla="*/ 69 h 175"/>
                <a:gd name="T12" fmla="*/ 69 w 74"/>
                <a:gd name="T13" fmla="*/ 69 h 175"/>
                <a:gd name="T14" fmla="*/ 69 w 74"/>
                <a:gd name="T15" fmla="*/ 100 h 175"/>
                <a:gd name="T16" fmla="*/ 34 w 74"/>
                <a:gd name="T17" fmla="*/ 100 h 175"/>
                <a:gd name="T18" fmla="*/ 34 w 74"/>
                <a:gd name="T19" fmla="*/ 140 h 175"/>
                <a:gd name="T20" fmla="*/ 74 w 74"/>
                <a:gd name="T21" fmla="*/ 140 h 175"/>
                <a:gd name="T22" fmla="*/ 74 w 74"/>
                <a:gd name="T23" fmla="*/ 175 h 175"/>
                <a:gd name="T24" fmla="*/ 0 w 74"/>
                <a:gd name="T25" fmla="*/ 175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4" h="175">
                  <a:moveTo>
                    <a:pt x="0" y="175"/>
                  </a:moveTo>
                  <a:lnTo>
                    <a:pt x="0" y="0"/>
                  </a:lnTo>
                  <a:lnTo>
                    <a:pt x="74" y="0"/>
                  </a:lnTo>
                  <a:lnTo>
                    <a:pt x="74" y="31"/>
                  </a:lnTo>
                  <a:lnTo>
                    <a:pt x="34" y="31"/>
                  </a:lnTo>
                  <a:lnTo>
                    <a:pt x="34" y="69"/>
                  </a:lnTo>
                  <a:lnTo>
                    <a:pt x="69" y="69"/>
                  </a:lnTo>
                  <a:lnTo>
                    <a:pt x="69" y="100"/>
                  </a:lnTo>
                  <a:lnTo>
                    <a:pt x="34" y="100"/>
                  </a:lnTo>
                  <a:lnTo>
                    <a:pt x="34" y="140"/>
                  </a:lnTo>
                  <a:lnTo>
                    <a:pt x="74" y="140"/>
                  </a:lnTo>
                  <a:lnTo>
                    <a:pt x="74" y="175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13" name="Freeform 13"/>
            <p:cNvSpPr>
              <a:spLocks/>
            </p:cNvSpPr>
            <p:nvPr/>
          </p:nvSpPr>
          <p:spPr bwMode="auto">
            <a:xfrm>
              <a:off x="770" y="3972"/>
              <a:ext cx="28" cy="23"/>
            </a:xfrm>
            <a:custGeom>
              <a:avLst/>
              <a:gdLst>
                <a:gd name="T0" fmla="*/ 0 w 142"/>
                <a:gd name="T1" fmla="*/ 117 h 117"/>
                <a:gd name="T2" fmla="*/ 0 w 142"/>
                <a:gd name="T3" fmla="*/ 0 h 117"/>
                <a:gd name="T4" fmla="*/ 33 w 142"/>
                <a:gd name="T5" fmla="*/ 0 h 117"/>
                <a:gd name="T6" fmla="*/ 33 w 142"/>
                <a:gd name="T7" fmla="*/ 16 h 117"/>
                <a:gd name="T8" fmla="*/ 35 w 142"/>
                <a:gd name="T9" fmla="*/ 12 h 117"/>
                <a:gd name="T10" fmla="*/ 38 w 142"/>
                <a:gd name="T11" fmla="*/ 9 h 117"/>
                <a:gd name="T12" fmla="*/ 47 w 142"/>
                <a:gd name="T13" fmla="*/ 2 h 117"/>
                <a:gd name="T14" fmla="*/ 49 w 142"/>
                <a:gd name="T15" fmla="*/ 1 h 117"/>
                <a:gd name="T16" fmla="*/ 53 w 142"/>
                <a:gd name="T17" fmla="*/ 0 h 117"/>
                <a:gd name="T18" fmla="*/ 72 w 142"/>
                <a:gd name="T19" fmla="*/ 0 h 117"/>
                <a:gd name="T20" fmla="*/ 78 w 142"/>
                <a:gd name="T21" fmla="*/ 2 h 117"/>
                <a:gd name="T22" fmla="*/ 83 w 142"/>
                <a:gd name="T23" fmla="*/ 6 h 117"/>
                <a:gd name="T24" fmla="*/ 85 w 142"/>
                <a:gd name="T25" fmla="*/ 13 h 117"/>
                <a:gd name="T26" fmla="*/ 87 w 142"/>
                <a:gd name="T27" fmla="*/ 16 h 117"/>
                <a:gd name="T28" fmla="*/ 91 w 142"/>
                <a:gd name="T29" fmla="*/ 13 h 117"/>
                <a:gd name="T30" fmla="*/ 95 w 142"/>
                <a:gd name="T31" fmla="*/ 6 h 117"/>
                <a:gd name="T32" fmla="*/ 102 w 142"/>
                <a:gd name="T33" fmla="*/ 2 h 117"/>
                <a:gd name="T34" fmla="*/ 113 w 142"/>
                <a:gd name="T35" fmla="*/ 0 h 117"/>
                <a:gd name="T36" fmla="*/ 119 w 142"/>
                <a:gd name="T37" fmla="*/ 0 h 117"/>
                <a:gd name="T38" fmla="*/ 130 w 142"/>
                <a:gd name="T39" fmla="*/ 2 h 117"/>
                <a:gd name="T40" fmla="*/ 136 w 142"/>
                <a:gd name="T41" fmla="*/ 7 h 117"/>
                <a:gd name="T42" fmla="*/ 139 w 142"/>
                <a:gd name="T43" fmla="*/ 15 h 117"/>
                <a:gd name="T44" fmla="*/ 141 w 142"/>
                <a:gd name="T45" fmla="*/ 27 h 117"/>
                <a:gd name="T46" fmla="*/ 142 w 142"/>
                <a:gd name="T47" fmla="*/ 45 h 117"/>
                <a:gd name="T48" fmla="*/ 142 w 142"/>
                <a:gd name="T49" fmla="*/ 117 h 117"/>
                <a:gd name="T50" fmla="*/ 110 w 142"/>
                <a:gd name="T51" fmla="*/ 117 h 117"/>
                <a:gd name="T52" fmla="*/ 110 w 142"/>
                <a:gd name="T53" fmla="*/ 41 h 117"/>
                <a:gd name="T54" fmla="*/ 107 w 142"/>
                <a:gd name="T55" fmla="*/ 34 h 117"/>
                <a:gd name="T56" fmla="*/ 107 w 142"/>
                <a:gd name="T57" fmla="*/ 31 h 117"/>
                <a:gd name="T58" fmla="*/ 105 w 142"/>
                <a:gd name="T59" fmla="*/ 31 h 117"/>
                <a:gd name="T60" fmla="*/ 103 w 142"/>
                <a:gd name="T61" fmla="*/ 30 h 117"/>
                <a:gd name="T62" fmla="*/ 101 w 142"/>
                <a:gd name="T63" fmla="*/ 27 h 117"/>
                <a:gd name="T64" fmla="*/ 99 w 142"/>
                <a:gd name="T65" fmla="*/ 27 h 117"/>
                <a:gd name="T66" fmla="*/ 94 w 142"/>
                <a:gd name="T67" fmla="*/ 30 h 117"/>
                <a:gd name="T68" fmla="*/ 90 w 142"/>
                <a:gd name="T69" fmla="*/ 34 h 117"/>
                <a:gd name="T70" fmla="*/ 87 w 142"/>
                <a:gd name="T71" fmla="*/ 39 h 117"/>
                <a:gd name="T72" fmla="*/ 87 w 142"/>
                <a:gd name="T73" fmla="*/ 117 h 117"/>
                <a:gd name="T74" fmla="*/ 55 w 142"/>
                <a:gd name="T75" fmla="*/ 117 h 117"/>
                <a:gd name="T76" fmla="*/ 55 w 142"/>
                <a:gd name="T77" fmla="*/ 38 h 117"/>
                <a:gd name="T78" fmla="*/ 53 w 142"/>
                <a:gd name="T79" fmla="*/ 31 h 117"/>
                <a:gd name="T80" fmla="*/ 51 w 142"/>
                <a:gd name="T81" fmla="*/ 29 h 117"/>
                <a:gd name="T82" fmla="*/ 48 w 142"/>
                <a:gd name="T83" fmla="*/ 27 h 117"/>
                <a:gd name="T84" fmla="*/ 44 w 142"/>
                <a:gd name="T85" fmla="*/ 27 h 117"/>
                <a:gd name="T86" fmla="*/ 41 w 142"/>
                <a:gd name="T87" fmla="*/ 29 h 117"/>
                <a:gd name="T88" fmla="*/ 35 w 142"/>
                <a:gd name="T89" fmla="*/ 34 h 117"/>
                <a:gd name="T90" fmla="*/ 35 w 142"/>
                <a:gd name="T91" fmla="*/ 35 h 117"/>
                <a:gd name="T92" fmla="*/ 34 w 142"/>
                <a:gd name="T93" fmla="*/ 38 h 117"/>
                <a:gd name="T94" fmla="*/ 34 w 142"/>
                <a:gd name="T95" fmla="*/ 40 h 117"/>
                <a:gd name="T96" fmla="*/ 33 w 142"/>
                <a:gd name="T97" fmla="*/ 43 h 117"/>
                <a:gd name="T98" fmla="*/ 33 w 142"/>
                <a:gd name="T99" fmla="*/ 117 h 117"/>
                <a:gd name="T100" fmla="*/ 0 w 142"/>
                <a:gd name="T101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" h="117">
                  <a:moveTo>
                    <a:pt x="0" y="117"/>
                  </a:moveTo>
                  <a:lnTo>
                    <a:pt x="0" y="0"/>
                  </a:lnTo>
                  <a:lnTo>
                    <a:pt x="33" y="0"/>
                  </a:lnTo>
                  <a:lnTo>
                    <a:pt x="33" y="16"/>
                  </a:lnTo>
                  <a:lnTo>
                    <a:pt x="35" y="12"/>
                  </a:lnTo>
                  <a:lnTo>
                    <a:pt x="38" y="9"/>
                  </a:lnTo>
                  <a:lnTo>
                    <a:pt x="47" y="2"/>
                  </a:lnTo>
                  <a:lnTo>
                    <a:pt x="49" y="1"/>
                  </a:lnTo>
                  <a:lnTo>
                    <a:pt x="53" y="0"/>
                  </a:lnTo>
                  <a:lnTo>
                    <a:pt x="72" y="0"/>
                  </a:lnTo>
                  <a:lnTo>
                    <a:pt x="78" y="2"/>
                  </a:lnTo>
                  <a:lnTo>
                    <a:pt x="83" y="6"/>
                  </a:lnTo>
                  <a:lnTo>
                    <a:pt x="85" y="13"/>
                  </a:lnTo>
                  <a:lnTo>
                    <a:pt x="87" y="16"/>
                  </a:lnTo>
                  <a:lnTo>
                    <a:pt x="91" y="13"/>
                  </a:lnTo>
                  <a:lnTo>
                    <a:pt x="95" y="6"/>
                  </a:lnTo>
                  <a:lnTo>
                    <a:pt x="102" y="2"/>
                  </a:lnTo>
                  <a:lnTo>
                    <a:pt x="113" y="0"/>
                  </a:lnTo>
                  <a:lnTo>
                    <a:pt x="119" y="0"/>
                  </a:lnTo>
                  <a:lnTo>
                    <a:pt x="130" y="2"/>
                  </a:lnTo>
                  <a:lnTo>
                    <a:pt x="136" y="7"/>
                  </a:lnTo>
                  <a:lnTo>
                    <a:pt x="139" y="15"/>
                  </a:lnTo>
                  <a:lnTo>
                    <a:pt x="141" y="27"/>
                  </a:lnTo>
                  <a:lnTo>
                    <a:pt x="142" y="45"/>
                  </a:lnTo>
                  <a:lnTo>
                    <a:pt x="142" y="117"/>
                  </a:lnTo>
                  <a:lnTo>
                    <a:pt x="110" y="117"/>
                  </a:lnTo>
                  <a:lnTo>
                    <a:pt x="110" y="41"/>
                  </a:lnTo>
                  <a:lnTo>
                    <a:pt x="107" y="34"/>
                  </a:lnTo>
                  <a:lnTo>
                    <a:pt x="107" y="31"/>
                  </a:lnTo>
                  <a:lnTo>
                    <a:pt x="105" y="31"/>
                  </a:lnTo>
                  <a:lnTo>
                    <a:pt x="103" y="30"/>
                  </a:lnTo>
                  <a:lnTo>
                    <a:pt x="101" y="27"/>
                  </a:lnTo>
                  <a:lnTo>
                    <a:pt x="99" y="27"/>
                  </a:lnTo>
                  <a:lnTo>
                    <a:pt x="94" y="30"/>
                  </a:lnTo>
                  <a:lnTo>
                    <a:pt x="90" y="34"/>
                  </a:lnTo>
                  <a:lnTo>
                    <a:pt x="87" y="39"/>
                  </a:lnTo>
                  <a:lnTo>
                    <a:pt x="87" y="117"/>
                  </a:lnTo>
                  <a:lnTo>
                    <a:pt x="55" y="117"/>
                  </a:lnTo>
                  <a:lnTo>
                    <a:pt x="55" y="38"/>
                  </a:lnTo>
                  <a:lnTo>
                    <a:pt x="53" y="31"/>
                  </a:lnTo>
                  <a:lnTo>
                    <a:pt x="51" y="29"/>
                  </a:lnTo>
                  <a:lnTo>
                    <a:pt x="48" y="27"/>
                  </a:lnTo>
                  <a:lnTo>
                    <a:pt x="44" y="27"/>
                  </a:lnTo>
                  <a:lnTo>
                    <a:pt x="41" y="29"/>
                  </a:lnTo>
                  <a:lnTo>
                    <a:pt x="35" y="34"/>
                  </a:lnTo>
                  <a:lnTo>
                    <a:pt x="35" y="35"/>
                  </a:lnTo>
                  <a:lnTo>
                    <a:pt x="34" y="38"/>
                  </a:lnTo>
                  <a:lnTo>
                    <a:pt x="34" y="40"/>
                  </a:lnTo>
                  <a:lnTo>
                    <a:pt x="33" y="43"/>
                  </a:lnTo>
                  <a:lnTo>
                    <a:pt x="33" y="117"/>
                  </a:lnTo>
                  <a:lnTo>
                    <a:pt x="0" y="1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14" name="Freeform 14"/>
            <p:cNvSpPr>
              <a:spLocks noEditPoints="1"/>
            </p:cNvSpPr>
            <p:nvPr/>
          </p:nvSpPr>
          <p:spPr bwMode="auto">
            <a:xfrm>
              <a:off x="803" y="3972"/>
              <a:ext cx="18" cy="33"/>
            </a:xfrm>
            <a:custGeom>
              <a:avLst/>
              <a:gdLst>
                <a:gd name="T0" fmla="*/ 47 w 93"/>
                <a:gd name="T1" fmla="*/ 25 h 166"/>
                <a:gd name="T2" fmla="*/ 44 w 93"/>
                <a:gd name="T3" fmla="*/ 25 h 166"/>
                <a:gd name="T4" fmla="*/ 37 w 93"/>
                <a:gd name="T5" fmla="*/ 30 h 166"/>
                <a:gd name="T6" fmla="*/ 35 w 93"/>
                <a:gd name="T7" fmla="*/ 34 h 166"/>
                <a:gd name="T8" fmla="*/ 34 w 93"/>
                <a:gd name="T9" fmla="*/ 39 h 166"/>
                <a:gd name="T10" fmla="*/ 33 w 93"/>
                <a:gd name="T11" fmla="*/ 46 h 166"/>
                <a:gd name="T12" fmla="*/ 33 w 93"/>
                <a:gd name="T13" fmla="*/ 72 h 166"/>
                <a:gd name="T14" fmla="*/ 35 w 93"/>
                <a:gd name="T15" fmla="*/ 82 h 166"/>
                <a:gd name="T16" fmla="*/ 37 w 93"/>
                <a:gd name="T17" fmla="*/ 87 h 166"/>
                <a:gd name="T18" fmla="*/ 44 w 93"/>
                <a:gd name="T19" fmla="*/ 91 h 166"/>
                <a:gd name="T20" fmla="*/ 49 w 93"/>
                <a:gd name="T21" fmla="*/ 91 h 166"/>
                <a:gd name="T22" fmla="*/ 52 w 93"/>
                <a:gd name="T23" fmla="*/ 90 h 166"/>
                <a:gd name="T24" fmla="*/ 56 w 93"/>
                <a:gd name="T25" fmla="*/ 85 h 166"/>
                <a:gd name="T26" fmla="*/ 58 w 93"/>
                <a:gd name="T27" fmla="*/ 82 h 166"/>
                <a:gd name="T28" fmla="*/ 59 w 93"/>
                <a:gd name="T29" fmla="*/ 75 h 166"/>
                <a:gd name="T30" fmla="*/ 61 w 93"/>
                <a:gd name="T31" fmla="*/ 68 h 166"/>
                <a:gd name="T32" fmla="*/ 62 w 93"/>
                <a:gd name="T33" fmla="*/ 56 h 166"/>
                <a:gd name="T34" fmla="*/ 61 w 93"/>
                <a:gd name="T35" fmla="*/ 46 h 166"/>
                <a:gd name="T36" fmla="*/ 59 w 93"/>
                <a:gd name="T37" fmla="*/ 39 h 166"/>
                <a:gd name="T38" fmla="*/ 58 w 93"/>
                <a:gd name="T39" fmla="*/ 34 h 166"/>
                <a:gd name="T40" fmla="*/ 56 w 93"/>
                <a:gd name="T41" fmla="*/ 30 h 166"/>
                <a:gd name="T42" fmla="*/ 54 w 93"/>
                <a:gd name="T43" fmla="*/ 27 h 166"/>
                <a:gd name="T44" fmla="*/ 51 w 93"/>
                <a:gd name="T45" fmla="*/ 25 h 166"/>
                <a:gd name="T46" fmla="*/ 47 w 93"/>
                <a:gd name="T47" fmla="*/ 25 h 166"/>
                <a:gd name="T48" fmla="*/ 0 w 93"/>
                <a:gd name="T49" fmla="*/ 166 h 166"/>
                <a:gd name="T50" fmla="*/ 0 w 93"/>
                <a:gd name="T51" fmla="*/ 0 h 166"/>
                <a:gd name="T52" fmla="*/ 33 w 93"/>
                <a:gd name="T53" fmla="*/ 0 h 166"/>
                <a:gd name="T54" fmla="*/ 33 w 93"/>
                <a:gd name="T55" fmla="*/ 16 h 166"/>
                <a:gd name="T56" fmla="*/ 35 w 93"/>
                <a:gd name="T57" fmla="*/ 12 h 166"/>
                <a:gd name="T58" fmla="*/ 37 w 93"/>
                <a:gd name="T59" fmla="*/ 9 h 166"/>
                <a:gd name="T60" fmla="*/ 44 w 93"/>
                <a:gd name="T61" fmla="*/ 2 h 166"/>
                <a:gd name="T62" fmla="*/ 51 w 93"/>
                <a:gd name="T63" fmla="*/ 0 h 166"/>
                <a:gd name="T64" fmla="*/ 58 w 93"/>
                <a:gd name="T65" fmla="*/ 0 h 166"/>
                <a:gd name="T66" fmla="*/ 68 w 93"/>
                <a:gd name="T67" fmla="*/ 1 h 166"/>
                <a:gd name="T68" fmla="*/ 77 w 93"/>
                <a:gd name="T69" fmla="*/ 4 h 166"/>
                <a:gd name="T70" fmla="*/ 84 w 93"/>
                <a:gd name="T71" fmla="*/ 13 h 166"/>
                <a:gd name="T72" fmla="*/ 90 w 93"/>
                <a:gd name="T73" fmla="*/ 26 h 166"/>
                <a:gd name="T74" fmla="*/ 92 w 93"/>
                <a:gd name="T75" fmla="*/ 42 h 166"/>
                <a:gd name="T76" fmla="*/ 93 w 93"/>
                <a:gd name="T77" fmla="*/ 60 h 166"/>
                <a:gd name="T78" fmla="*/ 92 w 93"/>
                <a:gd name="T79" fmla="*/ 78 h 166"/>
                <a:gd name="T80" fmla="*/ 90 w 93"/>
                <a:gd name="T81" fmla="*/ 93 h 166"/>
                <a:gd name="T82" fmla="*/ 84 w 93"/>
                <a:gd name="T83" fmla="*/ 106 h 166"/>
                <a:gd name="T84" fmla="*/ 77 w 93"/>
                <a:gd name="T85" fmla="*/ 113 h 166"/>
                <a:gd name="T86" fmla="*/ 68 w 93"/>
                <a:gd name="T87" fmla="*/ 118 h 166"/>
                <a:gd name="T88" fmla="*/ 58 w 93"/>
                <a:gd name="T89" fmla="*/ 120 h 166"/>
                <a:gd name="T90" fmla="*/ 52 w 93"/>
                <a:gd name="T91" fmla="*/ 120 h 166"/>
                <a:gd name="T92" fmla="*/ 48 w 93"/>
                <a:gd name="T93" fmla="*/ 119 h 166"/>
                <a:gd name="T94" fmla="*/ 44 w 93"/>
                <a:gd name="T95" fmla="*/ 114 h 166"/>
                <a:gd name="T96" fmla="*/ 41 w 93"/>
                <a:gd name="T97" fmla="*/ 112 h 166"/>
                <a:gd name="T98" fmla="*/ 36 w 93"/>
                <a:gd name="T99" fmla="*/ 108 h 166"/>
                <a:gd name="T100" fmla="*/ 34 w 93"/>
                <a:gd name="T101" fmla="*/ 104 h 166"/>
                <a:gd name="T102" fmla="*/ 33 w 93"/>
                <a:gd name="T103" fmla="*/ 100 h 166"/>
                <a:gd name="T104" fmla="*/ 33 w 93"/>
                <a:gd name="T105" fmla="*/ 166 h 166"/>
                <a:gd name="T106" fmla="*/ 0 w 93"/>
                <a:gd name="T107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3" h="166">
                  <a:moveTo>
                    <a:pt x="47" y="25"/>
                  </a:moveTo>
                  <a:lnTo>
                    <a:pt x="44" y="25"/>
                  </a:lnTo>
                  <a:lnTo>
                    <a:pt x="37" y="30"/>
                  </a:lnTo>
                  <a:lnTo>
                    <a:pt x="35" y="34"/>
                  </a:lnTo>
                  <a:lnTo>
                    <a:pt x="34" y="39"/>
                  </a:lnTo>
                  <a:lnTo>
                    <a:pt x="33" y="46"/>
                  </a:lnTo>
                  <a:lnTo>
                    <a:pt x="33" y="72"/>
                  </a:lnTo>
                  <a:lnTo>
                    <a:pt x="35" y="82"/>
                  </a:lnTo>
                  <a:lnTo>
                    <a:pt x="37" y="87"/>
                  </a:lnTo>
                  <a:lnTo>
                    <a:pt x="44" y="91"/>
                  </a:lnTo>
                  <a:lnTo>
                    <a:pt x="49" y="91"/>
                  </a:lnTo>
                  <a:lnTo>
                    <a:pt x="52" y="90"/>
                  </a:lnTo>
                  <a:lnTo>
                    <a:pt x="56" y="85"/>
                  </a:lnTo>
                  <a:lnTo>
                    <a:pt x="58" y="82"/>
                  </a:lnTo>
                  <a:lnTo>
                    <a:pt x="59" y="75"/>
                  </a:lnTo>
                  <a:lnTo>
                    <a:pt x="61" y="68"/>
                  </a:lnTo>
                  <a:lnTo>
                    <a:pt x="62" y="56"/>
                  </a:lnTo>
                  <a:lnTo>
                    <a:pt x="61" y="46"/>
                  </a:lnTo>
                  <a:lnTo>
                    <a:pt x="59" y="39"/>
                  </a:lnTo>
                  <a:lnTo>
                    <a:pt x="58" y="34"/>
                  </a:lnTo>
                  <a:lnTo>
                    <a:pt x="56" y="30"/>
                  </a:lnTo>
                  <a:lnTo>
                    <a:pt x="54" y="27"/>
                  </a:lnTo>
                  <a:lnTo>
                    <a:pt x="51" y="25"/>
                  </a:lnTo>
                  <a:lnTo>
                    <a:pt x="47" y="25"/>
                  </a:lnTo>
                  <a:close/>
                  <a:moveTo>
                    <a:pt x="0" y="166"/>
                  </a:moveTo>
                  <a:lnTo>
                    <a:pt x="0" y="0"/>
                  </a:lnTo>
                  <a:lnTo>
                    <a:pt x="33" y="0"/>
                  </a:lnTo>
                  <a:lnTo>
                    <a:pt x="33" y="16"/>
                  </a:lnTo>
                  <a:lnTo>
                    <a:pt x="35" y="12"/>
                  </a:lnTo>
                  <a:lnTo>
                    <a:pt x="37" y="9"/>
                  </a:lnTo>
                  <a:lnTo>
                    <a:pt x="44" y="2"/>
                  </a:lnTo>
                  <a:lnTo>
                    <a:pt x="51" y="0"/>
                  </a:lnTo>
                  <a:lnTo>
                    <a:pt x="58" y="0"/>
                  </a:lnTo>
                  <a:lnTo>
                    <a:pt x="68" y="1"/>
                  </a:lnTo>
                  <a:lnTo>
                    <a:pt x="77" y="4"/>
                  </a:lnTo>
                  <a:lnTo>
                    <a:pt x="84" y="13"/>
                  </a:lnTo>
                  <a:lnTo>
                    <a:pt x="90" y="26"/>
                  </a:lnTo>
                  <a:lnTo>
                    <a:pt x="92" y="42"/>
                  </a:lnTo>
                  <a:lnTo>
                    <a:pt x="93" y="60"/>
                  </a:lnTo>
                  <a:lnTo>
                    <a:pt x="92" y="78"/>
                  </a:lnTo>
                  <a:lnTo>
                    <a:pt x="90" y="93"/>
                  </a:lnTo>
                  <a:lnTo>
                    <a:pt x="84" y="106"/>
                  </a:lnTo>
                  <a:lnTo>
                    <a:pt x="77" y="113"/>
                  </a:lnTo>
                  <a:lnTo>
                    <a:pt x="68" y="118"/>
                  </a:lnTo>
                  <a:lnTo>
                    <a:pt x="58" y="120"/>
                  </a:lnTo>
                  <a:lnTo>
                    <a:pt x="52" y="120"/>
                  </a:lnTo>
                  <a:lnTo>
                    <a:pt x="48" y="119"/>
                  </a:lnTo>
                  <a:lnTo>
                    <a:pt x="44" y="114"/>
                  </a:lnTo>
                  <a:lnTo>
                    <a:pt x="41" y="112"/>
                  </a:lnTo>
                  <a:lnTo>
                    <a:pt x="36" y="108"/>
                  </a:lnTo>
                  <a:lnTo>
                    <a:pt x="34" y="104"/>
                  </a:lnTo>
                  <a:lnTo>
                    <a:pt x="33" y="100"/>
                  </a:lnTo>
                  <a:lnTo>
                    <a:pt x="33" y="166"/>
                  </a:lnTo>
                  <a:lnTo>
                    <a:pt x="0" y="16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15" name="Freeform 15"/>
            <p:cNvSpPr>
              <a:spLocks/>
            </p:cNvSpPr>
            <p:nvPr/>
          </p:nvSpPr>
          <p:spPr bwMode="auto">
            <a:xfrm>
              <a:off x="825" y="3971"/>
              <a:ext cx="12" cy="24"/>
            </a:xfrm>
            <a:custGeom>
              <a:avLst/>
              <a:gdLst>
                <a:gd name="T0" fmla="*/ 0 w 58"/>
                <a:gd name="T1" fmla="*/ 121 h 121"/>
                <a:gd name="T2" fmla="*/ 0 w 58"/>
                <a:gd name="T3" fmla="*/ 4 h 121"/>
                <a:gd name="T4" fmla="*/ 29 w 58"/>
                <a:gd name="T5" fmla="*/ 4 h 121"/>
                <a:gd name="T6" fmla="*/ 29 w 58"/>
                <a:gd name="T7" fmla="*/ 24 h 121"/>
                <a:gd name="T8" fmla="*/ 40 w 58"/>
                <a:gd name="T9" fmla="*/ 6 h 121"/>
                <a:gd name="T10" fmla="*/ 49 w 58"/>
                <a:gd name="T11" fmla="*/ 2 h 121"/>
                <a:gd name="T12" fmla="*/ 58 w 58"/>
                <a:gd name="T13" fmla="*/ 0 h 121"/>
                <a:gd name="T14" fmla="*/ 58 w 58"/>
                <a:gd name="T15" fmla="*/ 31 h 121"/>
                <a:gd name="T16" fmla="*/ 50 w 58"/>
                <a:gd name="T17" fmla="*/ 31 h 121"/>
                <a:gd name="T18" fmla="*/ 46 w 58"/>
                <a:gd name="T19" fmla="*/ 33 h 121"/>
                <a:gd name="T20" fmla="*/ 42 w 58"/>
                <a:gd name="T21" fmla="*/ 35 h 121"/>
                <a:gd name="T22" fmla="*/ 40 w 58"/>
                <a:gd name="T23" fmla="*/ 36 h 121"/>
                <a:gd name="T24" fmla="*/ 38 w 58"/>
                <a:gd name="T25" fmla="*/ 38 h 121"/>
                <a:gd name="T26" fmla="*/ 35 w 58"/>
                <a:gd name="T27" fmla="*/ 45 h 121"/>
                <a:gd name="T28" fmla="*/ 34 w 58"/>
                <a:gd name="T29" fmla="*/ 54 h 121"/>
                <a:gd name="T30" fmla="*/ 32 w 58"/>
                <a:gd name="T31" fmla="*/ 66 h 121"/>
                <a:gd name="T32" fmla="*/ 32 w 58"/>
                <a:gd name="T33" fmla="*/ 121 h 121"/>
                <a:gd name="T34" fmla="*/ 0 w 58"/>
                <a:gd name="T35" fmla="*/ 12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121">
                  <a:moveTo>
                    <a:pt x="0" y="121"/>
                  </a:moveTo>
                  <a:lnTo>
                    <a:pt x="0" y="4"/>
                  </a:lnTo>
                  <a:lnTo>
                    <a:pt x="29" y="4"/>
                  </a:lnTo>
                  <a:lnTo>
                    <a:pt x="29" y="24"/>
                  </a:lnTo>
                  <a:lnTo>
                    <a:pt x="40" y="6"/>
                  </a:lnTo>
                  <a:lnTo>
                    <a:pt x="49" y="2"/>
                  </a:lnTo>
                  <a:lnTo>
                    <a:pt x="58" y="0"/>
                  </a:lnTo>
                  <a:lnTo>
                    <a:pt x="58" y="31"/>
                  </a:lnTo>
                  <a:lnTo>
                    <a:pt x="50" y="31"/>
                  </a:lnTo>
                  <a:lnTo>
                    <a:pt x="46" y="33"/>
                  </a:lnTo>
                  <a:lnTo>
                    <a:pt x="42" y="35"/>
                  </a:lnTo>
                  <a:lnTo>
                    <a:pt x="40" y="36"/>
                  </a:lnTo>
                  <a:lnTo>
                    <a:pt x="38" y="38"/>
                  </a:lnTo>
                  <a:lnTo>
                    <a:pt x="35" y="45"/>
                  </a:lnTo>
                  <a:lnTo>
                    <a:pt x="34" y="54"/>
                  </a:lnTo>
                  <a:lnTo>
                    <a:pt x="32" y="66"/>
                  </a:lnTo>
                  <a:lnTo>
                    <a:pt x="32" y="121"/>
                  </a:lnTo>
                  <a:lnTo>
                    <a:pt x="0" y="12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16" name="Freeform 16"/>
            <p:cNvSpPr>
              <a:spLocks noEditPoints="1"/>
            </p:cNvSpPr>
            <p:nvPr/>
          </p:nvSpPr>
          <p:spPr bwMode="auto">
            <a:xfrm>
              <a:off x="838" y="3971"/>
              <a:ext cx="20" cy="25"/>
            </a:xfrm>
            <a:custGeom>
              <a:avLst/>
              <a:gdLst>
                <a:gd name="T0" fmla="*/ 69 w 98"/>
                <a:gd name="T1" fmla="*/ 52 h 124"/>
                <a:gd name="T2" fmla="*/ 67 w 98"/>
                <a:gd name="T3" fmla="*/ 42 h 124"/>
                <a:gd name="T4" fmla="*/ 63 w 98"/>
                <a:gd name="T5" fmla="*/ 31 h 124"/>
                <a:gd name="T6" fmla="*/ 61 w 98"/>
                <a:gd name="T7" fmla="*/ 30 h 124"/>
                <a:gd name="T8" fmla="*/ 60 w 98"/>
                <a:gd name="T9" fmla="*/ 28 h 124"/>
                <a:gd name="T10" fmla="*/ 58 w 98"/>
                <a:gd name="T11" fmla="*/ 27 h 124"/>
                <a:gd name="T12" fmla="*/ 54 w 98"/>
                <a:gd name="T13" fmla="*/ 26 h 124"/>
                <a:gd name="T14" fmla="*/ 51 w 98"/>
                <a:gd name="T15" fmla="*/ 26 h 124"/>
                <a:gd name="T16" fmla="*/ 46 w 98"/>
                <a:gd name="T17" fmla="*/ 27 h 124"/>
                <a:gd name="T18" fmla="*/ 43 w 98"/>
                <a:gd name="T19" fmla="*/ 28 h 124"/>
                <a:gd name="T20" fmla="*/ 40 w 98"/>
                <a:gd name="T21" fmla="*/ 31 h 124"/>
                <a:gd name="T22" fmla="*/ 33 w 98"/>
                <a:gd name="T23" fmla="*/ 42 h 124"/>
                <a:gd name="T24" fmla="*/ 32 w 98"/>
                <a:gd name="T25" fmla="*/ 46 h 124"/>
                <a:gd name="T26" fmla="*/ 31 w 98"/>
                <a:gd name="T27" fmla="*/ 52 h 124"/>
                <a:gd name="T28" fmla="*/ 69 w 98"/>
                <a:gd name="T29" fmla="*/ 52 h 124"/>
                <a:gd name="T30" fmla="*/ 31 w 98"/>
                <a:gd name="T31" fmla="*/ 73 h 124"/>
                <a:gd name="T32" fmla="*/ 33 w 98"/>
                <a:gd name="T33" fmla="*/ 85 h 124"/>
                <a:gd name="T34" fmla="*/ 38 w 98"/>
                <a:gd name="T35" fmla="*/ 93 h 124"/>
                <a:gd name="T36" fmla="*/ 40 w 98"/>
                <a:gd name="T37" fmla="*/ 96 h 124"/>
                <a:gd name="T38" fmla="*/ 42 w 98"/>
                <a:gd name="T39" fmla="*/ 98 h 124"/>
                <a:gd name="T40" fmla="*/ 44 w 98"/>
                <a:gd name="T41" fmla="*/ 100 h 124"/>
                <a:gd name="T42" fmla="*/ 48 w 98"/>
                <a:gd name="T43" fmla="*/ 101 h 124"/>
                <a:gd name="T44" fmla="*/ 51 w 98"/>
                <a:gd name="T45" fmla="*/ 101 h 124"/>
                <a:gd name="T46" fmla="*/ 58 w 98"/>
                <a:gd name="T47" fmla="*/ 98 h 124"/>
                <a:gd name="T48" fmla="*/ 60 w 98"/>
                <a:gd name="T49" fmla="*/ 95 h 124"/>
                <a:gd name="T50" fmla="*/ 62 w 98"/>
                <a:gd name="T51" fmla="*/ 94 h 124"/>
                <a:gd name="T52" fmla="*/ 63 w 98"/>
                <a:gd name="T53" fmla="*/ 93 h 124"/>
                <a:gd name="T54" fmla="*/ 65 w 98"/>
                <a:gd name="T55" fmla="*/ 88 h 124"/>
                <a:gd name="T56" fmla="*/ 65 w 98"/>
                <a:gd name="T57" fmla="*/ 86 h 124"/>
                <a:gd name="T58" fmla="*/ 94 w 98"/>
                <a:gd name="T59" fmla="*/ 86 h 124"/>
                <a:gd name="T60" fmla="*/ 91 w 98"/>
                <a:gd name="T61" fmla="*/ 97 h 124"/>
                <a:gd name="T62" fmla="*/ 86 w 98"/>
                <a:gd name="T63" fmla="*/ 107 h 124"/>
                <a:gd name="T64" fmla="*/ 80 w 98"/>
                <a:gd name="T65" fmla="*/ 115 h 124"/>
                <a:gd name="T66" fmla="*/ 71 w 98"/>
                <a:gd name="T67" fmla="*/ 120 h 124"/>
                <a:gd name="T68" fmla="*/ 60 w 98"/>
                <a:gd name="T69" fmla="*/ 123 h 124"/>
                <a:gd name="T70" fmla="*/ 49 w 98"/>
                <a:gd name="T71" fmla="*/ 124 h 124"/>
                <a:gd name="T72" fmla="*/ 35 w 98"/>
                <a:gd name="T73" fmla="*/ 122 h 124"/>
                <a:gd name="T74" fmla="*/ 24 w 98"/>
                <a:gd name="T75" fmla="*/ 116 h 124"/>
                <a:gd name="T76" fmla="*/ 14 w 98"/>
                <a:gd name="T77" fmla="*/ 107 h 124"/>
                <a:gd name="T78" fmla="*/ 6 w 98"/>
                <a:gd name="T79" fmla="*/ 94 h 124"/>
                <a:gd name="T80" fmla="*/ 2 w 98"/>
                <a:gd name="T81" fmla="*/ 79 h 124"/>
                <a:gd name="T82" fmla="*/ 0 w 98"/>
                <a:gd name="T83" fmla="*/ 64 h 124"/>
                <a:gd name="T84" fmla="*/ 2 w 98"/>
                <a:gd name="T85" fmla="*/ 46 h 124"/>
                <a:gd name="T86" fmla="*/ 6 w 98"/>
                <a:gd name="T87" fmla="*/ 30 h 124"/>
                <a:gd name="T88" fmla="*/ 14 w 98"/>
                <a:gd name="T89" fmla="*/ 17 h 124"/>
                <a:gd name="T90" fmla="*/ 24 w 98"/>
                <a:gd name="T91" fmla="*/ 8 h 124"/>
                <a:gd name="T92" fmla="*/ 35 w 98"/>
                <a:gd name="T93" fmla="*/ 2 h 124"/>
                <a:gd name="T94" fmla="*/ 49 w 98"/>
                <a:gd name="T95" fmla="*/ 0 h 124"/>
                <a:gd name="T96" fmla="*/ 64 w 98"/>
                <a:gd name="T97" fmla="*/ 2 h 124"/>
                <a:gd name="T98" fmla="*/ 77 w 98"/>
                <a:gd name="T99" fmla="*/ 8 h 124"/>
                <a:gd name="T100" fmla="*/ 86 w 98"/>
                <a:gd name="T101" fmla="*/ 17 h 124"/>
                <a:gd name="T102" fmla="*/ 90 w 98"/>
                <a:gd name="T103" fmla="*/ 27 h 124"/>
                <a:gd name="T104" fmla="*/ 94 w 98"/>
                <a:gd name="T105" fmla="*/ 38 h 124"/>
                <a:gd name="T106" fmla="*/ 97 w 98"/>
                <a:gd name="T107" fmla="*/ 50 h 124"/>
                <a:gd name="T108" fmla="*/ 98 w 98"/>
                <a:gd name="T109" fmla="*/ 66 h 124"/>
                <a:gd name="T110" fmla="*/ 98 w 98"/>
                <a:gd name="T111" fmla="*/ 73 h 124"/>
                <a:gd name="T112" fmla="*/ 31 w 98"/>
                <a:gd name="T113" fmla="*/ 73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8" h="124">
                  <a:moveTo>
                    <a:pt x="69" y="52"/>
                  </a:moveTo>
                  <a:lnTo>
                    <a:pt x="67" y="42"/>
                  </a:lnTo>
                  <a:lnTo>
                    <a:pt x="63" y="31"/>
                  </a:lnTo>
                  <a:lnTo>
                    <a:pt x="61" y="30"/>
                  </a:lnTo>
                  <a:lnTo>
                    <a:pt x="60" y="28"/>
                  </a:lnTo>
                  <a:lnTo>
                    <a:pt x="58" y="27"/>
                  </a:lnTo>
                  <a:lnTo>
                    <a:pt x="54" y="26"/>
                  </a:lnTo>
                  <a:lnTo>
                    <a:pt x="51" y="26"/>
                  </a:lnTo>
                  <a:lnTo>
                    <a:pt x="46" y="27"/>
                  </a:lnTo>
                  <a:lnTo>
                    <a:pt x="43" y="28"/>
                  </a:lnTo>
                  <a:lnTo>
                    <a:pt x="40" y="31"/>
                  </a:lnTo>
                  <a:lnTo>
                    <a:pt x="33" y="42"/>
                  </a:lnTo>
                  <a:lnTo>
                    <a:pt x="32" y="46"/>
                  </a:lnTo>
                  <a:lnTo>
                    <a:pt x="31" y="52"/>
                  </a:lnTo>
                  <a:lnTo>
                    <a:pt x="69" y="52"/>
                  </a:lnTo>
                  <a:close/>
                  <a:moveTo>
                    <a:pt x="31" y="73"/>
                  </a:moveTo>
                  <a:lnTo>
                    <a:pt x="33" y="85"/>
                  </a:lnTo>
                  <a:lnTo>
                    <a:pt x="38" y="93"/>
                  </a:lnTo>
                  <a:lnTo>
                    <a:pt x="40" y="96"/>
                  </a:lnTo>
                  <a:lnTo>
                    <a:pt x="42" y="98"/>
                  </a:lnTo>
                  <a:lnTo>
                    <a:pt x="44" y="100"/>
                  </a:lnTo>
                  <a:lnTo>
                    <a:pt x="48" y="101"/>
                  </a:lnTo>
                  <a:lnTo>
                    <a:pt x="51" y="101"/>
                  </a:lnTo>
                  <a:lnTo>
                    <a:pt x="58" y="98"/>
                  </a:lnTo>
                  <a:lnTo>
                    <a:pt x="60" y="95"/>
                  </a:lnTo>
                  <a:lnTo>
                    <a:pt x="62" y="94"/>
                  </a:lnTo>
                  <a:lnTo>
                    <a:pt x="63" y="93"/>
                  </a:lnTo>
                  <a:lnTo>
                    <a:pt x="65" y="88"/>
                  </a:lnTo>
                  <a:lnTo>
                    <a:pt x="65" y="86"/>
                  </a:lnTo>
                  <a:lnTo>
                    <a:pt x="94" y="86"/>
                  </a:lnTo>
                  <a:lnTo>
                    <a:pt x="91" y="97"/>
                  </a:lnTo>
                  <a:lnTo>
                    <a:pt x="86" y="107"/>
                  </a:lnTo>
                  <a:lnTo>
                    <a:pt x="80" y="115"/>
                  </a:lnTo>
                  <a:lnTo>
                    <a:pt x="71" y="120"/>
                  </a:lnTo>
                  <a:lnTo>
                    <a:pt x="60" y="123"/>
                  </a:lnTo>
                  <a:lnTo>
                    <a:pt x="49" y="124"/>
                  </a:lnTo>
                  <a:lnTo>
                    <a:pt x="35" y="122"/>
                  </a:lnTo>
                  <a:lnTo>
                    <a:pt x="24" y="116"/>
                  </a:lnTo>
                  <a:lnTo>
                    <a:pt x="14" y="107"/>
                  </a:lnTo>
                  <a:lnTo>
                    <a:pt x="6" y="94"/>
                  </a:lnTo>
                  <a:lnTo>
                    <a:pt x="2" y="79"/>
                  </a:lnTo>
                  <a:lnTo>
                    <a:pt x="0" y="64"/>
                  </a:lnTo>
                  <a:lnTo>
                    <a:pt x="2" y="46"/>
                  </a:lnTo>
                  <a:lnTo>
                    <a:pt x="6" y="30"/>
                  </a:lnTo>
                  <a:lnTo>
                    <a:pt x="14" y="17"/>
                  </a:lnTo>
                  <a:lnTo>
                    <a:pt x="24" y="8"/>
                  </a:lnTo>
                  <a:lnTo>
                    <a:pt x="35" y="2"/>
                  </a:lnTo>
                  <a:lnTo>
                    <a:pt x="49" y="0"/>
                  </a:lnTo>
                  <a:lnTo>
                    <a:pt x="64" y="2"/>
                  </a:lnTo>
                  <a:lnTo>
                    <a:pt x="77" y="8"/>
                  </a:lnTo>
                  <a:lnTo>
                    <a:pt x="86" y="17"/>
                  </a:lnTo>
                  <a:lnTo>
                    <a:pt x="90" y="27"/>
                  </a:lnTo>
                  <a:lnTo>
                    <a:pt x="94" y="38"/>
                  </a:lnTo>
                  <a:lnTo>
                    <a:pt x="97" y="50"/>
                  </a:lnTo>
                  <a:lnTo>
                    <a:pt x="98" y="66"/>
                  </a:lnTo>
                  <a:lnTo>
                    <a:pt x="98" y="73"/>
                  </a:lnTo>
                  <a:lnTo>
                    <a:pt x="31" y="7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17" name="Freeform 17"/>
            <p:cNvSpPr>
              <a:spLocks/>
            </p:cNvSpPr>
            <p:nvPr/>
          </p:nvSpPr>
          <p:spPr bwMode="auto">
            <a:xfrm>
              <a:off x="859" y="3971"/>
              <a:ext cx="15" cy="25"/>
            </a:xfrm>
            <a:custGeom>
              <a:avLst/>
              <a:gdLst>
                <a:gd name="T0" fmla="*/ 0 w 75"/>
                <a:gd name="T1" fmla="*/ 113 h 124"/>
                <a:gd name="T2" fmla="*/ 15 w 75"/>
                <a:gd name="T3" fmla="*/ 86 h 124"/>
                <a:gd name="T4" fmla="*/ 22 w 75"/>
                <a:gd name="T5" fmla="*/ 91 h 124"/>
                <a:gd name="T6" fmla="*/ 30 w 75"/>
                <a:gd name="T7" fmla="*/ 95 h 124"/>
                <a:gd name="T8" fmla="*/ 38 w 75"/>
                <a:gd name="T9" fmla="*/ 95 h 124"/>
                <a:gd name="T10" fmla="*/ 42 w 75"/>
                <a:gd name="T11" fmla="*/ 92 h 124"/>
                <a:gd name="T12" fmla="*/ 43 w 75"/>
                <a:gd name="T13" fmla="*/ 89 h 124"/>
                <a:gd name="T14" fmla="*/ 44 w 75"/>
                <a:gd name="T15" fmla="*/ 88 h 124"/>
                <a:gd name="T16" fmla="*/ 44 w 75"/>
                <a:gd name="T17" fmla="*/ 86 h 124"/>
                <a:gd name="T18" fmla="*/ 42 w 75"/>
                <a:gd name="T19" fmla="*/ 82 h 124"/>
                <a:gd name="T20" fmla="*/ 38 w 75"/>
                <a:gd name="T21" fmla="*/ 79 h 124"/>
                <a:gd name="T22" fmla="*/ 29 w 75"/>
                <a:gd name="T23" fmla="*/ 73 h 124"/>
                <a:gd name="T24" fmla="*/ 28 w 75"/>
                <a:gd name="T25" fmla="*/ 73 h 124"/>
                <a:gd name="T26" fmla="*/ 26 w 75"/>
                <a:gd name="T27" fmla="*/ 71 h 124"/>
                <a:gd name="T28" fmla="*/ 26 w 75"/>
                <a:gd name="T29" fmla="*/ 69 h 124"/>
                <a:gd name="T30" fmla="*/ 15 w 75"/>
                <a:gd name="T31" fmla="*/ 63 h 124"/>
                <a:gd name="T32" fmla="*/ 12 w 75"/>
                <a:gd name="T33" fmla="*/ 58 h 124"/>
                <a:gd name="T34" fmla="*/ 9 w 75"/>
                <a:gd name="T35" fmla="*/ 55 h 124"/>
                <a:gd name="T36" fmla="*/ 6 w 75"/>
                <a:gd name="T37" fmla="*/ 49 h 124"/>
                <a:gd name="T38" fmla="*/ 4 w 75"/>
                <a:gd name="T39" fmla="*/ 38 h 124"/>
                <a:gd name="T40" fmla="*/ 5 w 75"/>
                <a:gd name="T41" fmla="*/ 27 h 124"/>
                <a:gd name="T42" fmla="*/ 9 w 75"/>
                <a:gd name="T43" fmla="*/ 18 h 124"/>
                <a:gd name="T44" fmla="*/ 15 w 75"/>
                <a:gd name="T45" fmla="*/ 11 h 124"/>
                <a:gd name="T46" fmla="*/ 23 w 75"/>
                <a:gd name="T47" fmla="*/ 5 h 124"/>
                <a:gd name="T48" fmla="*/ 32 w 75"/>
                <a:gd name="T49" fmla="*/ 1 h 124"/>
                <a:gd name="T50" fmla="*/ 44 w 75"/>
                <a:gd name="T51" fmla="*/ 0 h 124"/>
                <a:gd name="T52" fmla="*/ 48 w 75"/>
                <a:gd name="T53" fmla="*/ 0 h 124"/>
                <a:gd name="T54" fmla="*/ 52 w 75"/>
                <a:gd name="T55" fmla="*/ 2 h 124"/>
                <a:gd name="T56" fmla="*/ 56 w 75"/>
                <a:gd name="T57" fmla="*/ 4 h 124"/>
                <a:gd name="T58" fmla="*/ 61 w 75"/>
                <a:gd name="T59" fmla="*/ 4 h 124"/>
                <a:gd name="T60" fmla="*/ 67 w 75"/>
                <a:gd name="T61" fmla="*/ 8 h 124"/>
                <a:gd name="T62" fmla="*/ 72 w 75"/>
                <a:gd name="T63" fmla="*/ 9 h 124"/>
                <a:gd name="T64" fmla="*/ 75 w 75"/>
                <a:gd name="T65" fmla="*/ 11 h 124"/>
                <a:gd name="T66" fmla="*/ 61 w 75"/>
                <a:gd name="T67" fmla="*/ 35 h 124"/>
                <a:gd name="T68" fmla="*/ 58 w 75"/>
                <a:gd name="T69" fmla="*/ 31 h 124"/>
                <a:gd name="T70" fmla="*/ 52 w 75"/>
                <a:gd name="T71" fmla="*/ 29 h 124"/>
                <a:gd name="T72" fmla="*/ 48 w 75"/>
                <a:gd name="T73" fmla="*/ 26 h 124"/>
                <a:gd name="T74" fmla="*/ 44 w 75"/>
                <a:gd name="T75" fmla="*/ 26 h 124"/>
                <a:gd name="T76" fmla="*/ 41 w 75"/>
                <a:gd name="T77" fmla="*/ 29 h 124"/>
                <a:gd name="T78" fmla="*/ 38 w 75"/>
                <a:gd name="T79" fmla="*/ 29 h 124"/>
                <a:gd name="T80" fmla="*/ 38 w 75"/>
                <a:gd name="T81" fmla="*/ 30 h 124"/>
                <a:gd name="T82" fmla="*/ 35 w 75"/>
                <a:gd name="T83" fmla="*/ 34 h 124"/>
                <a:gd name="T84" fmla="*/ 35 w 75"/>
                <a:gd name="T85" fmla="*/ 35 h 124"/>
                <a:gd name="T86" fmla="*/ 37 w 75"/>
                <a:gd name="T87" fmla="*/ 39 h 124"/>
                <a:gd name="T88" fmla="*/ 39 w 75"/>
                <a:gd name="T89" fmla="*/ 42 h 124"/>
                <a:gd name="T90" fmla="*/ 46 w 75"/>
                <a:gd name="T91" fmla="*/ 46 h 124"/>
                <a:gd name="T92" fmla="*/ 48 w 75"/>
                <a:gd name="T93" fmla="*/ 48 h 124"/>
                <a:gd name="T94" fmla="*/ 51 w 75"/>
                <a:gd name="T95" fmla="*/ 49 h 124"/>
                <a:gd name="T96" fmla="*/ 52 w 75"/>
                <a:gd name="T97" fmla="*/ 49 h 124"/>
                <a:gd name="T98" fmla="*/ 63 w 75"/>
                <a:gd name="T99" fmla="*/ 58 h 124"/>
                <a:gd name="T100" fmla="*/ 70 w 75"/>
                <a:gd name="T101" fmla="*/ 66 h 124"/>
                <a:gd name="T102" fmla="*/ 74 w 75"/>
                <a:gd name="T103" fmla="*/ 73 h 124"/>
                <a:gd name="T104" fmla="*/ 75 w 75"/>
                <a:gd name="T105" fmla="*/ 79 h 124"/>
                <a:gd name="T106" fmla="*/ 75 w 75"/>
                <a:gd name="T107" fmla="*/ 86 h 124"/>
                <a:gd name="T108" fmla="*/ 74 w 75"/>
                <a:gd name="T109" fmla="*/ 97 h 124"/>
                <a:gd name="T110" fmla="*/ 71 w 75"/>
                <a:gd name="T111" fmla="*/ 106 h 124"/>
                <a:gd name="T112" fmla="*/ 64 w 75"/>
                <a:gd name="T113" fmla="*/ 113 h 124"/>
                <a:gd name="T114" fmla="*/ 56 w 75"/>
                <a:gd name="T115" fmla="*/ 120 h 124"/>
                <a:gd name="T116" fmla="*/ 46 w 75"/>
                <a:gd name="T117" fmla="*/ 123 h 124"/>
                <a:gd name="T118" fmla="*/ 35 w 75"/>
                <a:gd name="T119" fmla="*/ 124 h 124"/>
                <a:gd name="T120" fmla="*/ 26 w 75"/>
                <a:gd name="T121" fmla="*/ 124 h 124"/>
                <a:gd name="T122" fmla="*/ 8 w 75"/>
                <a:gd name="T123" fmla="*/ 117 h 124"/>
                <a:gd name="T124" fmla="*/ 0 w 75"/>
                <a:gd name="T125" fmla="*/ 113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5" h="124">
                  <a:moveTo>
                    <a:pt x="0" y="113"/>
                  </a:moveTo>
                  <a:lnTo>
                    <a:pt x="15" y="86"/>
                  </a:lnTo>
                  <a:lnTo>
                    <a:pt x="22" y="91"/>
                  </a:lnTo>
                  <a:lnTo>
                    <a:pt x="30" y="95"/>
                  </a:lnTo>
                  <a:lnTo>
                    <a:pt x="38" y="95"/>
                  </a:lnTo>
                  <a:lnTo>
                    <a:pt x="42" y="92"/>
                  </a:lnTo>
                  <a:lnTo>
                    <a:pt x="43" y="89"/>
                  </a:lnTo>
                  <a:lnTo>
                    <a:pt x="44" y="88"/>
                  </a:lnTo>
                  <a:lnTo>
                    <a:pt x="44" y="86"/>
                  </a:lnTo>
                  <a:lnTo>
                    <a:pt x="42" y="82"/>
                  </a:lnTo>
                  <a:lnTo>
                    <a:pt x="38" y="79"/>
                  </a:lnTo>
                  <a:lnTo>
                    <a:pt x="29" y="73"/>
                  </a:lnTo>
                  <a:lnTo>
                    <a:pt x="28" y="73"/>
                  </a:lnTo>
                  <a:lnTo>
                    <a:pt x="26" y="71"/>
                  </a:lnTo>
                  <a:lnTo>
                    <a:pt x="26" y="69"/>
                  </a:lnTo>
                  <a:lnTo>
                    <a:pt x="15" y="63"/>
                  </a:lnTo>
                  <a:lnTo>
                    <a:pt x="12" y="58"/>
                  </a:lnTo>
                  <a:lnTo>
                    <a:pt x="9" y="55"/>
                  </a:lnTo>
                  <a:lnTo>
                    <a:pt x="6" y="49"/>
                  </a:lnTo>
                  <a:lnTo>
                    <a:pt x="4" y="38"/>
                  </a:lnTo>
                  <a:lnTo>
                    <a:pt x="5" y="27"/>
                  </a:lnTo>
                  <a:lnTo>
                    <a:pt x="9" y="18"/>
                  </a:lnTo>
                  <a:lnTo>
                    <a:pt x="15" y="11"/>
                  </a:lnTo>
                  <a:lnTo>
                    <a:pt x="23" y="5"/>
                  </a:lnTo>
                  <a:lnTo>
                    <a:pt x="32" y="1"/>
                  </a:lnTo>
                  <a:lnTo>
                    <a:pt x="44" y="0"/>
                  </a:lnTo>
                  <a:lnTo>
                    <a:pt x="48" y="0"/>
                  </a:lnTo>
                  <a:lnTo>
                    <a:pt x="52" y="2"/>
                  </a:lnTo>
                  <a:lnTo>
                    <a:pt x="56" y="4"/>
                  </a:lnTo>
                  <a:lnTo>
                    <a:pt x="61" y="4"/>
                  </a:lnTo>
                  <a:lnTo>
                    <a:pt x="67" y="8"/>
                  </a:lnTo>
                  <a:lnTo>
                    <a:pt x="72" y="9"/>
                  </a:lnTo>
                  <a:lnTo>
                    <a:pt x="75" y="11"/>
                  </a:lnTo>
                  <a:lnTo>
                    <a:pt x="61" y="35"/>
                  </a:lnTo>
                  <a:lnTo>
                    <a:pt x="58" y="31"/>
                  </a:lnTo>
                  <a:lnTo>
                    <a:pt x="52" y="29"/>
                  </a:lnTo>
                  <a:lnTo>
                    <a:pt x="48" y="26"/>
                  </a:lnTo>
                  <a:lnTo>
                    <a:pt x="44" y="26"/>
                  </a:lnTo>
                  <a:lnTo>
                    <a:pt x="41" y="29"/>
                  </a:lnTo>
                  <a:lnTo>
                    <a:pt x="38" y="29"/>
                  </a:lnTo>
                  <a:lnTo>
                    <a:pt x="38" y="30"/>
                  </a:lnTo>
                  <a:lnTo>
                    <a:pt x="35" y="34"/>
                  </a:lnTo>
                  <a:lnTo>
                    <a:pt x="35" y="35"/>
                  </a:lnTo>
                  <a:lnTo>
                    <a:pt x="37" y="39"/>
                  </a:lnTo>
                  <a:lnTo>
                    <a:pt x="39" y="42"/>
                  </a:lnTo>
                  <a:lnTo>
                    <a:pt x="46" y="46"/>
                  </a:lnTo>
                  <a:lnTo>
                    <a:pt x="48" y="48"/>
                  </a:lnTo>
                  <a:lnTo>
                    <a:pt x="51" y="49"/>
                  </a:lnTo>
                  <a:lnTo>
                    <a:pt x="52" y="49"/>
                  </a:lnTo>
                  <a:lnTo>
                    <a:pt x="63" y="58"/>
                  </a:lnTo>
                  <a:lnTo>
                    <a:pt x="70" y="66"/>
                  </a:lnTo>
                  <a:lnTo>
                    <a:pt x="74" y="73"/>
                  </a:lnTo>
                  <a:lnTo>
                    <a:pt x="75" y="79"/>
                  </a:lnTo>
                  <a:lnTo>
                    <a:pt x="75" y="86"/>
                  </a:lnTo>
                  <a:lnTo>
                    <a:pt x="74" y="97"/>
                  </a:lnTo>
                  <a:lnTo>
                    <a:pt x="71" y="106"/>
                  </a:lnTo>
                  <a:lnTo>
                    <a:pt x="64" y="113"/>
                  </a:lnTo>
                  <a:lnTo>
                    <a:pt x="56" y="120"/>
                  </a:lnTo>
                  <a:lnTo>
                    <a:pt x="46" y="123"/>
                  </a:lnTo>
                  <a:lnTo>
                    <a:pt x="35" y="124"/>
                  </a:lnTo>
                  <a:lnTo>
                    <a:pt x="26" y="124"/>
                  </a:lnTo>
                  <a:lnTo>
                    <a:pt x="8" y="117"/>
                  </a:lnTo>
                  <a:lnTo>
                    <a:pt x="0" y="1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18" name="Freeform 18"/>
            <p:cNvSpPr>
              <a:spLocks noEditPoints="1"/>
            </p:cNvSpPr>
            <p:nvPr/>
          </p:nvSpPr>
          <p:spPr bwMode="auto">
            <a:xfrm>
              <a:off x="877" y="3972"/>
              <a:ext cx="18" cy="24"/>
            </a:xfrm>
            <a:custGeom>
              <a:avLst/>
              <a:gdLst>
                <a:gd name="T0" fmla="*/ 60 w 92"/>
                <a:gd name="T1" fmla="*/ 56 h 120"/>
                <a:gd name="T2" fmla="*/ 60 w 92"/>
                <a:gd name="T3" fmla="*/ 46 h 120"/>
                <a:gd name="T4" fmla="*/ 59 w 92"/>
                <a:gd name="T5" fmla="*/ 39 h 120"/>
                <a:gd name="T6" fmla="*/ 58 w 92"/>
                <a:gd name="T7" fmla="*/ 34 h 120"/>
                <a:gd name="T8" fmla="*/ 55 w 92"/>
                <a:gd name="T9" fmla="*/ 31 h 120"/>
                <a:gd name="T10" fmla="*/ 54 w 92"/>
                <a:gd name="T11" fmla="*/ 29 h 120"/>
                <a:gd name="T12" fmla="*/ 52 w 92"/>
                <a:gd name="T13" fmla="*/ 26 h 120"/>
                <a:gd name="T14" fmla="*/ 49 w 92"/>
                <a:gd name="T15" fmla="*/ 25 h 120"/>
                <a:gd name="T16" fmla="*/ 42 w 92"/>
                <a:gd name="T17" fmla="*/ 25 h 120"/>
                <a:gd name="T18" fmla="*/ 39 w 92"/>
                <a:gd name="T19" fmla="*/ 27 h 120"/>
                <a:gd name="T20" fmla="*/ 36 w 92"/>
                <a:gd name="T21" fmla="*/ 30 h 120"/>
                <a:gd name="T22" fmla="*/ 32 w 92"/>
                <a:gd name="T23" fmla="*/ 39 h 120"/>
                <a:gd name="T24" fmla="*/ 31 w 92"/>
                <a:gd name="T25" fmla="*/ 46 h 120"/>
                <a:gd name="T26" fmla="*/ 31 w 92"/>
                <a:gd name="T27" fmla="*/ 72 h 120"/>
                <a:gd name="T28" fmla="*/ 34 w 92"/>
                <a:gd name="T29" fmla="*/ 82 h 120"/>
                <a:gd name="T30" fmla="*/ 36 w 92"/>
                <a:gd name="T31" fmla="*/ 87 h 120"/>
                <a:gd name="T32" fmla="*/ 39 w 92"/>
                <a:gd name="T33" fmla="*/ 89 h 120"/>
                <a:gd name="T34" fmla="*/ 42 w 92"/>
                <a:gd name="T35" fmla="*/ 91 h 120"/>
                <a:gd name="T36" fmla="*/ 49 w 92"/>
                <a:gd name="T37" fmla="*/ 91 h 120"/>
                <a:gd name="T38" fmla="*/ 52 w 92"/>
                <a:gd name="T39" fmla="*/ 90 h 120"/>
                <a:gd name="T40" fmla="*/ 54 w 92"/>
                <a:gd name="T41" fmla="*/ 88 h 120"/>
                <a:gd name="T42" fmla="*/ 55 w 92"/>
                <a:gd name="T43" fmla="*/ 85 h 120"/>
                <a:gd name="T44" fmla="*/ 58 w 92"/>
                <a:gd name="T45" fmla="*/ 82 h 120"/>
                <a:gd name="T46" fmla="*/ 60 w 92"/>
                <a:gd name="T47" fmla="*/ 72 h 120"/>
                <a:gd name="T48" fmla="*/ 60 w 92"/>
                <a:gd name="T49" fmla="*/ 56 h 120"/>
                <a:gd name="T50" fmla="*/ 92 w 92"/>
                <a:gd name="T51" fmla="*/ 117 h 120"/>
                <a:gd name="T52" fmla="*/ 60 w 92"/>
                <a:gd name="T53" fmla="*/ 117 h 120"/>
                <a:gd name="T54" fmla="*/ 60 w 92"/>
                <a:gd name="T55" fmla="*/ 100 h 120"/>
                <a:gd name="T56" fmla="*/ 58 w 92"/>
                <a:gd name="T57" fmla="*/ 104 h 120"/>
                <a:gd name="T58" fmla="*/ 55 w 92"/>
                <a:gd name="T59" fmla="*/ 108 h 120"/>
                <a:gd name="T60" fmla="*/ 49 w 92"/>
                <a:gd name="T61" fmla="*/ 114 h 120"/>
                <a:gd name="T62" fmla="*/ 45 w 92"/>
                <a:gd name="T63" fmla="*/ 117 h 120"/>
                <a:gd name="T64" fmla="*/ 41 w 92"/>
                <a:gd name="T65" fmla="*/ 118 h 120"/>
                <a:gd name="T66" fmla="*/ 38 w 92"/>
                <a:gd name="T67" fmla="*/ 120 h 120"/>
                <a:gd name="T68" fmla="*/ 34 w 92"/>
                <a:gd name="T69" fmla="*/ 120 h 120"/>
                <a:gd name="T70" fmla="*/ 24 w 92"/>
                <a:gd name="T71" fmla="*/ 118 h 120"/>
                <a:gd name="T72" fmla="*/ 15 w 92"/>
                <a:gd name="T73" fmla="*/ 113 h 120"/>
                <a:gd name="T74" fmla="*/ 9 w 92"/>
                <a:gd name="T75" fmla="*/ 106 h 120"/>
                <a:gd name="T76" fmla="*/ 4 w 92"/>
                <a:gd name="T77" fmla="*/ 93 h 120"/>
                <a:gd name="T78" fmla="*/ 1 w 92"/>
                <a:gd name="T79" fmla="*/ 78 h 120"/>
                <a:gd name="T80" fmla="*/ 0 w 92"/>
                <a:gd name="T81" fmla="*/ 60 h 120"/>
                <a:gd name="T82" fmla="*/ 1 w 92"/>
                <a:gd name="T83" fmla="*/ 42 h 120"/>
                <a:gd name="T84" fmla="*/ 4 w 92"/>
                <a:gd name="T85" fmla="*/ 26 h 120"/>
                <a:gd name="T86" fmla="*/ 9 w 92"/>
                <a:gd name="T87" fmla="*/ 13 h 120"/>
                <a:gd name="T88" fmla="*/ 15 w 92"/>
                <a:gd name="T89" fmla="*/ 4 h 120"/>
                <a:gd name="T90" fmla="*/ 24 w 92"/>
                <a:gd name="T91" fmla="*/ 1 h 120"/>
                <a:gd name="T92" fmla="*/ 34 w 92"/>
                <a:gd name="T93" fmla="*/ 0 h 120"/>
                <a:gd name="T94" fmla="*/ 41 w 92"/>
                <a:gd name="T95" fmla="*/ 0 h 120"/>
                <a:gd name="T96" fmla="*/ 45 w 92"/>
                <a:gd name="T97" fmla="*/ 1 h 120"/>
                <a:gd name="T98" fmla="*/ 49 w 92"/>
                <a:gd name="T99" fmla="*/ 2 h 120"/>
                <a:gd name="T100" fmla="*/ 52 w 92"/>
                <a:gd name="T101" fmla="*/ 5 h 120"/>
                <a:gd name="T102" fmla="*/ 54 w 92"/>
                <a:gd name="T103" fmla="*/ 9 h 120"/>
                <a:gd name="T104" fmla="*/ 58 w 92"/>
                <a:gd name="T105" fmla="*/ 12 h 120"/>
                <a:gd name="T106" fmla="*/ 60 w 92"/>
                <a:gd name="T107" fmla="*/ 16 h 120"/>
                <a:gd name="T108" fmla="*/ 60 w 92"/>
                <a:gd name="T109" fmla="*/ 0 h 120"/>
                <a:gd name="T110" fmla="*/ 92 w 92"/>
                <a:gd name="T111" fmla="*/ 0 h 120"/>
                <a:gd name="T112" fmla="*/ 92 w 92"/>
                <a:gd name="T113" fmla="*/ 117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2" h="120">
                  <a:moveTo>
                    <a:pt x="60" y="56"/>
                  </a:moveTo>
                  <a:lnTo>
                    <a:pt x="60" y="46"/>
                  </a:lnTo>
                  <a:lnTo>
                    <a:pt x="59" y="39"/>
                  </a:lnTo>
                  <a:lnTo>
                    <a:pt x="58" y="34"/>
                  </a:lnTo>
                  <a:lnTo>
                    <a:pt x="55" y="31"/>
                  </a:lnTo>
                  <a:lnTo>
                    <a:pt x="54" y="29"/>
                  </a:lnTo>
                  <a:lnTo>
                    <a:pt x="52" y="26"/>
                  </a:lnTo>
                  <a:lnTo>
                    <a:pt x="49" y="25"/>
                  </a:lnTo>
                  <a:lnTo>
                    <a:pt x="42" y="25"/>
                  </a:lnTo>
                  <a:lnTo>
                    <a:pt x="39" y="27"/>
                  </a:lnTo>
                  <a:lnTo>
                    <a:pt x="36" y="30"/>
                  </a:lnTo>
                  <a:lnTo>
                    <a:pt x="32" y="39"/>
                  </a:lnTo>
                  <a:lnTo>
                    <a:pt x="31" y="46"/>
                  </a:lnTo>
                  <a:lnTo>
                    <a:pt x="31" y="72"/>
                  </a:lnTo>
                  <a:lnTo>
                    <a:pt x="34" y="82"/>
                  </a:lnTo>
                  <a:lnTo>
                    <a:pt x="36" y="87"/>
                  </a:lnTo>
                  <a:lnTo>
                    <a:pt x="39" y="89"/>
                  </a:lnTo>
                  <a:lnTo>
                    <a:pt x="42" y="91"/>
                  </a:lnTo>
                  <a:lnTo>
                    <a:pt x="49" y="91"/>
                  </a:lnTo>
                  <a:lnTo>
                    <a:pt x="52" y="90"/>
                  </a:lnTo>
                  <a:lnTo>
                    <a:pt x="54" y="88"/>
                  </a:lnTo>
                  <a:lnTo>
                    <a:pt x="55" y="85"/>
                  </a:lnTo>
                  <a:lnTo>
                    <a:pt x="58" y="82"/>
                  </a:lnTo>
                  <a:lnTo>
                    <a:pt x="60" y="72"/>
                  </a:lnTo>
                  <a:lnTo>
                    <a:pt x="60" y="56"/>
                  </a:lnTo>
                  <a:close/>
                  <a:moveTo>
                    <a:pt x="92" y="117"/>
                  </a:moveTo>
                  <a:lnTo>
                    <a:pt x="60" y="117"/>
                  </a:lnTo>
                  <a:lnTo>
                    <a:pt x="60" y="100"/>
                  </a:lnTo>
                  <a:lnTo>
                    <a:pt x="58" y="104"/>
                  </a:lnTo>
                  <a:lnTo>
                    <a:pt x="55" y="108"/>
                  </a:lnTo>
                  <a:lnTo>
                    <a:pt x="49" y="114"/>
                  </a:lnTo>
                  <a:lnTo>
                    <a:pt x="45" y="117"/>
                  </a:lnTo>
                  <a:lnTo>
                    <a:pt x="41" y="118"/>
                  </a:lnTo>
                  <a:lnTo>
                    <a:pt x="38" y="120"/>
                  </a:lnTo>
                  <a:lnTo>
                    <a:pt x="34" y="120"/>
                  </a:lnTo>
                  <a:lnTo>
                    <a:pt x="24" y="118"/>
                  </a:lnTo>
                  <a:lnTo>
                    <a:pt x="15" y="113"/>
                  </a:lnTo>
                  <a:lnTo>
                    <a:pt x="9" y="106"/>
                  </a:lnTo>
                  <a:lnTo>
                    <a:pt x="4" y="93"/>
                  </a:lnTo>
                  <a:lnTo>
                    <a:pt x="1" y="78"/>
                  </a:lnTo>
                  <a:lnTo>
                    <a:pt x="0" y="60"/>
                  </a:lnTo>
                  <a:lnTo>
                    <a:pt x="1" y="42"/>
                  </a:lnTo>
                  <a:lnTo>
                    <a:pt x="4" y="26"/>
                  </a:lnTo>
                  <a:lnTo>
                    <a:pt x="9" y="13"/>
                  </a:lnTo>
                  <a:lnTo>
                    <a:pt x="15" y="4"/>
                  </a:lnTo>
                  <a:lnTo>
                    <a:pt x="24" y="1"/>
                  </a:lnTo>
                  <a:lnTo>
                    <a:pt x="34" y="0"/>
                  </a:lnTo>
                  <a:lnTo>
                    <a:pt x="41" y="0"/>
                  </a:lnTo>
                  <a:lnTo>
                    <a:pt x="45" y="1"/>
                  </a:lnTo>
                  <a:lnTo>
                    <a:pt x="49" y="2"/>
                  </a:lnTo>
                  <a:lnTo>
                    <a:pt x="52" y="5"/>
                  </a:lnTo>
                  <a:lnTo>
                    <a:pt x="54" y="9"/>
                  </a:lnTo>
                  <a:lnTo>
                    <a:pt x="58" y="12"/>
                  </a:lnTo>
                  <a:lnTo>
                    <a:pt x="60" y="16"/>
                  </a:lnTo>
                  <a:lnTo>
                    <a:pt x="60" y="0"/>
                  </a:lnTo>
                  <a:lnTo>
                    <a:pt x="92" y="0"/>
                  </a:lnTo>
                  <a:lnTo>
                    <a:pt x="92" y="1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19" name="Freeform 19"/>
            <p:cNvSpPr>
              <a:spLocks noEditPoints="1"/>
            </p:cNvSpPr>
            <p:nvPr/>
          </p:nvSpPr>
          <p:spPr bwMode="auto">
            <a:xfrm>
              <a:off x="910" y="3958"/>
              <a:ext cx="18" cy="38"/>
            </a:xfrm>
            <a:custGeom>
              <a:avLst/>
              <a:gdLst>
                <a:gd name="T0" fmla="*/ 60 w 91"/>
                <a:gd name="T1" fmla="*/ 126 h 190"/>
                <a:gd name="T2" fmla="*/ 59 w 91"/>
                <a:gd name="T3" fmla="*/ 116 h 190"/>
                <a:gd name="T4" fmla="*/ 58 w 91"/>
                <a:gd name="T5" fmla="*/ 108 h 190"/>
                <a:gd name="T6" fmla="*/ 57 w 91"/>
                <a:gd name="T7" fmla="*/ 101 h 190"/>
                <a:gd name="T8" fmla="*/ 52 w 91"/>
                <a:gd name="T9" fmla="*/ 96 h 190"/>
                <a:gd name="T10" fmla="*/ 49 w 91"/>
                <a:gd name="T11" fmla="*/ 95 h 190"/>
                <a:gd name="T12" fmla="*/ 42 w 91"/>
                <a:gd name="T13" fmla="*/ 95 h 190"/>
                <a:gd name="T14" fmla="*/ 39 w 91"/>
                <a:gd name="T15" fmla="*/ 97 h 190"/>
                <a:gd name="T16" fmla="*/ 37 w 91"/>
                <a:gd name="T17" fmla="*/ 100 h 190"/>
                <a:gd name="T18" fmla="*/ 32 w 91"/>
                <a:gd name="T19" fmla="*/ 109 h 190"/>
                <a:gd name="T20" fmla="*/ 31 w 91"/>
                <a:gd name="T21" fmla="*/ 116 h 190"/>
                <a:gd name="T22" fmla="*/ 31 w 91"/>
                <a:gd name="T23" fmla="*/ 142 h 190"/>
                <a:gd name="T24" fmla="*/ 35 w 91"/>
                <a:gd name="T25" fmla="*/ 152 h 190"/>
                <a:gd name="T26" fmla="*/ 37 w 91"/>
                <a:gd name="T27" fmla="*/ 157 h 190"/>
                <a:gd name="T28" fmla="*/ 39 w 91"/>
                <a:gd name="T29" fmla="*/ 159 h 190"/>
                <a:gd name="T30" fmla="*/ 42 w 91"/>
                <a:gd name="T31" fmla="*/ 161 h 190"/>
                <a:gd name="T32" fmla="*/ 49 w 91"/>
                <a:gd name="T33" fmla="*/ 161 h 190"/>
                <a:gd name="T34" fmla="*/ 52 w 91"/>
                <a:gd name="T35" fmla="*/ 159 h 190"/>
                <a:gd name="T36" fmla="*/ 55 w 91"/>
                <a:gd name="T37" fmla="*/ 157 h 190"/>
                <a:gd name="T38" fmla="*/ 57 w 91"/>
                <a:gd name="T39" fmla="*/ 152 h 190"/>
                <a:gd name="T40" fmla="*/ 58 w 91"/>
                <a:gd name="T41" fmla="*/ 145 h 190"/>
                <a:gd name="T42" fmla="*/ 59 w 91"/>
                <a:gd name="T43" fmla="*/ 138 h 190"/>
                <a:gd name="T44" fmla="*/ 60 w 91"/>
                <a:gd name="T45" fmla="*/ 126 h 190"/>
                <a:gd name="T46" fmla="*/ 91 w 91"/>
                <a:gd name="T47" fmla="*/ 187 h 190"/>
                <a:gd name="T48" fmla="*/ 60 w 91"/>
                <a:gd name="T49" fmla="*/ 187 h 190"/>
                <a:gd name="T50" fmla="*/ 60 w 91"/>
                <a:gd name="T51" fmla="*/ 170 h 190"/>
                <a:gd name="T52" fmla="*/ 58 w 91"/>
                <a:gd name="T53" fmla="*/ 174 h 190"/>
                <a:gd name="T54" fmla="*/ 56 w 91"/>
                <a:gd name="T55" fmla="*/ 178 h 190"/>
                <a:gd name="T56" fmla="*/ 49 w 91"/>
                <a:gd name="T57" fmla="*/ 184 h 190"/>
                <a:gd name="T58" fmla="*/ 46 w 91"/>
                <a:gd name="T59" fmla="*/ 187 h 190"/>
                <a:gd name="T60" fmla="*/ 43 w 91"/>
                <a:gd name="T61" fmla="*/ 189 h 190"/>
                <a:gd name="T62" fmla="*/ 40 w 91"/>
                <a:gd name="T63" fmla="*/ 190 h 190"/>
                <a:gd name="T64" fmla="*/ 35 w 91"/>
                <a:gd name="T65" fmla="*/ 190 h 190"/>
                <a:gd name="T66" fmla="*/ 23 w 91"/>
                <a:gd name="T67" fmla="*/ 188 h 190"/>
                <a:gd name="T68" fmla="*/ 16 w 91"/>
                <a:gd name="T69" fmla="*/ 183 h 190"/>
                <a:gd name="T70" fmla="*/ 9 w 91"/>
                <a:gd name="T71" fmla="*/ 176 h 190"/>
                <a:gd name="T72" fmla="*/ 3 w 91"/>
                <a:gd name="T73" fmla="*/ 163 h 190"/>
                <a:gd name="T74" fmla="*/ 1 w 91"/>
                <a:gd name="T75" fmla="*/ 148 h 190"/>
                <a:gd name="T76" fmla="*/ 0 w 91"/>
                <a:gd name="T77" fmla="*/ 130 h 190"/>
                <a:gd name="T78" fmla="*/ 1 w 91"/>
                <a:gd name="T79" fmla="*/ 112 h 190"/>
                <a:gd name="T80" fmla="*/ 3 w 91"/>
                <a:gd name="T81" fmla="*/ 96 h 190"/>
                <a:gd name="T82" fmla="*/ 9 w 91"/>
                <a:gd name="T83" fmla="*/ 83 h 190"/>
                <a:gd name="T84" fmla="*/ 16 w 91"/>
                <a:gd name="T85" fmla="*/ 74 h 190"/>
                <a:gd name="T86" fmla="*/ 23 w 91"/>
                <a:gd name="T87" fmla="*/ 71 h 190"/>
                <a:gd name="T88" fmla="*/ 35 w 91"/>
                <a:gd name="T89" fmla="*/ 70 h 190"/>
                <a:gd name="T90" fmla="*/ 41 w 91"/>
                <a:gd name="T91" fmla="*/ 70 h 190"/>
                <a:gd name="T92" fmla="*/ 46 w 91"/>
                <a:gd name="T93" fmla="*/ 71 h 190"/>
                <a:gd name="T94" fmla="*/ 49 w 91"/>
                <a:gd name="T95" fmla="*/ 72 h 190"/>
                <a:gd name="T96" fmla="*/ 51 w 91"/>
                <a:gd name="T97" fmla="*/ 75 h 190"/>
                <a:gd name="T98" fmla="*/ 55 w 91"/>
                <a:gd name="T99" fmla="*/ 79 h 190"/>
                <a:gd name="T100" fmla="*/ 57 w 91"/>
                <a:gd name="T101" fmla="*/ 82 h 190"/>
                <a:gd name="T102" fmla="*/ 60 w 91"/>
                <a:gd name="T103" fmla="*/ 86 h 190"/>
                <a:gd name="T104" fmla="*/ 60 w 91"/>
                <a:gd name="T105" fmla="*/ 0 h 190"/>
                <a:gd name="T106" fmla="*/ 91 w 91"/>
                <a:gd name="T107" fmla="*/ 0 h 190"/>
                <a:gd name="T108" fmla="*/ 91 w 91"/>
                <a:gd name="T109" fmla="*/ 187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1" h="190">
                  <a:moveTo>
                    <a:pt x="60" y="126"/>
                  </a:moveTo>
                  <a:lnTo>
                    <a:pt x="59" y="116"/>
                  </a:lnTo>
                  <a:lnTo>
                    <a:pt x="58" y="108"/>
                  </a:lnTo>
                  <a:lnTo>
                    <a:pt x="57" y="101"/>
                  </a:lnTo>
                  <a:lnTo>
                    <a:pt x="52" y="96"/>
                  </a:lnTo>
                  <a:lnTo>
                    <a:pt x="49" y="95"/>
                  </a:lnTo>
                  <a:lnTo>
                    <a:pt x="42" y="95"/>
                  </a:lnTo>
                  <a:lnTo>
                    <a:pt x="39" y="97"/>
                  </a:lnTo>
                  <a:lnTo>
                    <a:pt x="37" y="100"/>
                  </a:lnTo>
                  <a:lnTo>
                    <a:pt x="32" y="109"/>
                  </a:lnTo>
                  <a:lnTo>
                    <a:pt x="31" y="116"/>
                  </a:lnTo>
                  <a:lnTo>
                    <a:pt x="31" y="142"/>
                  </a:lnTo>
                  <a:lnTo>
                    <a:pt x="35" y="152"/>
                  </a:lnTo>
                  <a:lnTo>
                    <a:pt x="37" y="157"/>
                  </a:lnTo>
                  <a:lnTo>
                    <a:pt x="39" y="159"/>
                  </a:lnTo>
                  <a:lnTo>
                    <a:pt x="42" y="161"/>
                  </a:lnTo>
                  <a:lnTo>
                    <a:pt x="49" y="161"/>
                  </a:lnTo>
                  <a:lnTo>
                    <a:pt x="52" y="159"/>
                  </a:lnTo>
                  <a:lnTo>
                    <a:pt x="55" y="157"/>
                  </a:lnTo>
                  <a:lnTo>
                    <a:pt x="57" y="152"/>
                  </a:lnTo>
                  <a:lnTo>
                    <a:pt x="58" y="145"/>
                  </a:lnTo>
                  <a:lnTo>
                    <a:pt x="59" y="138"/>
                  </a:lnTo>
                  <a:lnTo>
                    <a:pt x="60" y="126"/>
                  </a:lnTo>
                  <a:close/>
                  <a:moveTo>
                    <a:pt x="91" y="187"/>
                  </a:moveTo>
                  <a:lnTo>
                    <a:pt x="60" y="187"/>
                  </a:lnTo>
                  <a:lnTo>
                    <a:pt x="60" y="170"/>
                  </a:lnTo>
                  <a:lnTo>
                    <a:pt x="58" y="174"/>
                  </a:lnTo>
                  <a:lnTo>
                    <a:pt x="56" y="178"/>
                  </a:lnTo>
                  <a:lnTo>
                    <a:pt x="49" y="184"/>
                  </a:lnTo>
                  <a:lnTo>
                    <a:pt x="46" y="187"/>
                  </a:lnTo>
                  <a:lnTo>
                    <a:pt x="43" y="189"/>
                  </a:lnTo>
                  <a:lnTo>
                    <a:pt x="40" y="190"/>
                  </a:lnTo>
                  <a:lnTo>
                    <a:pt x="35" y="190"/>
                  </a:lnTo>
                  <a:lnTo>
                    <a:pt x="23" y="188"/>
                  </a:lnTo>
                  <a:lnTo>
                    <a:pt x="16" y="183"/>
                  </a:lnTo>
                  <a:lnTo>
                    <a:pt x="9" y="176"/>
                  </a:lnTo>
                  <a:lnTo>
                    <a:pt x="3" y="163"/>
                  </a:lnTo>
                  <a:lnTo>
                    <a:pt x="1" y="148"/>
                  </a:lnTo>
                  <a:lnTo>
                    <a:pt x="0" y="130"/>
                  </a:lnTo>
                  <a:lnTo>
                    <a:pt x="1" y="112"/>
                  </a:lnTo>
                  <a:lnTo>
                    <a:pt x="3" y="96"/>
                  </a:lnTo>
                  <a:lnTo>
                    <a:pt x="9" y="83"/>
                  </a:lnTo>
                  <a:lnTo>
                    <a:pt x="16" y="74"/>
                  </a:lnTo>
                  <a:lnTo>
                    <a:pt x="23" y="71"/>
                  </a:lnTo>
                  <a:lnTo>
                    <a:pt x="35" y="70"/>
                  </a:lnTo>
                  <a:lnTo>
                    <a:pt x="41" y="70"/>
                  </a:lnTo>
                  <a:lnTo>
                    <a:pt x="46" y="71"/>
                  </a:lnTo>
                  <a:lnTo>
                    <a:pt x="49" y="72"/>
                  </a:lnTo>
                  <a:lnTo>
                    <a:pt x="51" y="75"/>
                  </a:lnTo>
                  <a:lnTo>
                    <a:pt x="55" y="79"/>
                  </a:lnTo>
                  <a:lnTo>
                    <a:pt x="57" y="82"/>
                  </a:lnTo>
                  <a:lnTo>
                    <a:pt x="60" y="86"/>
                  </a:lnTo>
                  <a:lnTo>
                    <a:pt x="60" y="0"/>
                  </a:lnTo>
                  <a:lnTo>
                    <a:pt x="91" y="0"/>
                  </a:lnTo>
                  <a:lnTo>
                    <a:pt x="91" y="18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20" name="Freeform 20"/>
            <p:cNvSpPr>
              <a:spLocks noEditPoints="1"/>
            </p:cNvSpPr>
            <p:nvPr/>
          </p:nvSpPr>
          <p:spPr bwMode="auto">
            <a:xfrm>
              <a:off x="932" y="3971"/>
              <a:ext cx="19" cy="25"/>
            </a:xfrm>
            <a:custGeom>
              <a:avLst/>
              <a:gdLst>
                <a:gd name="T0" fmla="*/ 66 w 95"/>
                <a:gd name="T1" fmla="*/ 52 h 124"/>
                <a:gd name="T2" fmla="*/ 66 w 95"/>
                <a:gd name="T3" fmla="*/ 42 h 124"/>
                <a:gd name="T4" fmla="*/ 64 w 95"/>
                <a:gd name="T5" fmla="*/ 31 h 124"/>
                <a:gd name="T6" fmla="*/ 60 w 95"/>
                <a:gd name="T7" fmla="*/ 29 h 124"/>
                <a:gd name="T8" fmla="*/ 54 w 95"/>
                <a:gd name="T9" fmla="*/ 27 h 124"/>
                <a:gd name="T10" fmla="*/ 49 w 95"/>
                <a:gd name="T11" fmla="*/ 26 h 124"/>
                <a:gd name="T12" fmla="*/ 43 w 95"/>
                <a:gd name="T13" fmla="*/ 28 h 124"/>
                <a:gd name="T14" fmla="*/ 34 w 95"/>
                <a:gd name="T15" fmla="*/ 42 h 124"/>
                <a:gd name="T16" fmla="*/ 33 w 95"/>
                <a:gd name="T17" fmla="*/ 46 h 124"/>
                <a:gd name="T18" fmla="*/ 31 w 95"/>
                <a:gd name="T19" fmla="*/ 52 h 124"/>
                <a:gd name="T20" fmla="*/ 66 w 95"/>
                <a:gd name="T21" fmla="*/ 52 h 124"/>
                <a:gd name="T22" fmla="*/ 31 w 95"/>
                <a:gd name="T23" fmla="*/ 73 h 124"/>
                <a:gd name="T24" fmla="*/ 34 w 95"/>
                <a:gd name="T25" fmla="*/ 85 h 124"/>
                <a:gd name="T26" fmla="*/ 38 w 95"/>
                <a:gd name="T27" fmla="*/ 93 h 124"/>
                <a:gd name="T28" fmla="*/ 40 w 95"/>
                <a:gd name="T29" fmla="*/ 96 h 124"/>
                <a:gd name="T30" fmla="*/ 43 w 95"/>
                <a:gd name="T31" fmla="*/ 98 h 124"/>
                <a:gd name="T32" fmla="*/ 45 w 95"/>
                <a:gd name="T33" fmla="*/ 100 h 124"/>
                <a:gd name="T34" fmla="*/ 48 w 95"/>
                <a:gd name="T35" fmla="*/ 101 h 124"/>
                <a:gd name="T36" fmla="*/ 52 w 95"/>
                <a:gd name="T37" fmla="*/ 101 h 124"/>
                <a:gd name="T38" fmla="*/ 58 w 95"/>
                <a:gd name="T39" fmla="*/ 98 h 124"/>
                <a:gd name="T40" fmla="*/ 60 w 95"/>
                <a:gd name="T41" fmla="*/ 95 h 124"/>
                <a:gd name="T42" fmla="*/ 63 w 95"/>
                <a:gd name="T43" fmla="*/ 94 h 124"/>
                <a:gd name="T44" fmla="*/ 64 w 95"/>
                <a:gd name="T45" fmla="*/ 93 h 124"/>
                <a:gd name="T46" fmla="*/ 66 w 95"/>
                <a:gd name="T47" fmla="*/ 88 h 124"/>
                <a:gd name="T48" fmla="*/ 66 w 95"/>
                <a:gd name="T49" fmla="*/ 86 h 124"/>
                <a:gd name="T50" fmla="*/ 95 w 95"/>
                <a:gd name="T51" fmla="*/ 86 h 124"/>
                <a:gd name="T52" fmla="*/ 92 w 95"/>
                <a:gd name="T53" fmla="*/ 97 h 124"/>
                <a:gd name="T54" fmla="*/ 86 w 95"/>
                <a:gd name="T55" fmla="*/ 107 h 124"/>
                <a:gd name="T56" fmla="*/ 78 w 95"/>
                <a:gd name="T57" fmla="*/ 115 h 124"/>
                <a:gd name="T58" fmla="*/ 71 w 95"/>
                <a:gd name="T59" fmla="*/ 120 h 124"/>
                <a:gd name="T60" fmla="*/ 60 w 95"/>
                <a:gd name="T61" fmla="*/ 123 h 124"/>
                <a:gd name="T62" fmla="*/ 49 w 95"/>
                <a:gd name="T63" fmla="*/ 124 h 124"/>
                <a:gd name="T64" fmla="*/ 36 w 95"/>
                <a:gd name="T65" fmla="*/ 122 h 124"/>
                <a:gd name="T66" fmla="*/ 25 w 95"/>
                <a:gd name="T67" fmla="*/ 116 h 124"/>
                <a:gd name="T68" fmla="*/ 15 w 95"/>
                <a:gd name="T69" fmla="*/ 107 h 124"/>
                <a:gd name="T70" fmla="*/ 7 w 95"/>
                <a:gd name="T71" fmla="*/ 94 h 124"/>
                <a:gd name="T72" fmla="*/ 2 w 95"/>
                <a:gd name="T73" fmla="*/ 79 h 124"/>
                <a:gd name="T74" fmla="*/ 0 w 95"/>
                <a:gd name="T75" fmla="*/ 64 h 124"/>
                <a:gd name="T76" fmla="*/ 2 w 95"/>
                <a:gd name="T77" fmla="*/ 46 h 124"/>
                <a:gd name="T78" fmla="*/ 7 w 95"/>
                <a:gd name="T79" fmla="*/ 30 h 124"/>
                <a:gd name="T80" fmla="*/ 15 w 95"/>
                <a:gd name="T81" fmla="*/ 17 h 124"/>
                <a:gd name="T82" fmla="*/ 25 w 95"/>
                <a:gd name="T83" fmla="*/ 8 h 124"/>
                <a:gd name="T84" fmla="*/ 36 w 95"/>
                <a:gd name="T85" fmla="*/ 2 h 124"/>
                <a:gd name="T86" fmla="*/ 49 w 95"/>
                <a:gd name="T87" fmla="*/ 0 h 124"/>
                <a:gd name="T88" fmla="*/ 60 w 95"/>
                <a:gd name="T89" fmla="*/ 1 h 124"/>
                <a:gd name="T90" fmla="*/ 69 w 95"/>
                <a:gd name="T91" fmla="*/ 5 h 124"/>
                <a:gd name="T92" fmla="*/ 78 w 95"/>
                <a:gd name="T93" fmla="*/ 9 h 124"/>
                <a:gd name="T94" fmla="*/ 84 w 95"/>
                <a:gd name="T95" fmla="*/ 17 h 124"/>
                <a:gd name="T96" fmla="*/ 91 w 95"/>
                <a:gd name="T97" fmla="*/ 30 h 124"/>
                <a:gd name="T98" fmla="*/ 94 w 95"/>
                <a:gd name="T99" fmla="*/ 46 h 124"/>
                <a:gd name="T100" fmla="*/ 95 w 95"/>
                <a:gd name="T101" fmla="*/ 66 h 124"/>
                <a:gd name="T102" fmla="*/ 95 w 95"/>
                <a:gd name="T103" fmla="*/ 73 h 124"/>
                <a:gd name="T104" fmla="*/ 31 w 95"/>
                <a:gd name="T105" fmla="*/ 73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5" h="124">
                  <a:moveTo>
                    <a:pt x="66" y="52"/>
                  </a:moveTo>
                  <a:lnTo>
                    <a:pt x="66" y="42"/>
                  </a:lnTo>
                  <a:lnTo>
                    <a:pt x="64" y="31"/>
                  </a:lnTo>
                  <a:lnTo>
                    <a:pt x="60" y="29"/>
                  </a:lnTo>
                  <a:lnTo>
                    <a:pt x="54" y="27"/>
                  </a:lnTo>
                  <a:lnTo>
                    <a:pt x="49" y="26"/>
                  </a:lnTo>
                  <a:lnTo>
                    <a:pt x="43" y="28"/>
                  </a:lnTo>
                  <a:lnTo>
                    <a:pt x="34" y="42"/>
                  </a:lnTo>
                  <a:lnTo>
                    <a:pt x="33" y="46"/>
                  </a:lnTo>
                  <a:lnTo>
                    <a:pt x="31" y="52"/>
                  </a:lnTo>
                  <a:lnTo>
                    <a:pt x="66" y="52"/>
                  </a:lnTo>
                  <a:close/>
                  <a:moveTo>
                    <a:pt x="31" y="73"/>
                  </a:moveTo>
                  <a:lnTo>
                    <a:pt x="34" y="85"/>
                  </a:lnTo>
                  <a:lnTo>
                    <a:pt x="38" y="93"/>
                  </a:lnTo>
                  <a:lnTo>
                    <a:pt x="40" y="96"/>
                  </a:lnTo>
                  <a:lnTo>
                    <a:pt x="43" y="98"/>
                  </a:lnTo>
                  <a:lnTo>
                    <a:pt x="45" y="100"/>
                  </a:lnTo>
                  <a:lnTo>
                    <a:pt x="48" y="101"/>
                  </a:lnTo>
                  <a:lnTo>
                    <a:pt x="52" y="101"/>
                  </a:lnTo>
                  <a:lnTo>
                    <a:pt x="58" y="98"/>
                  </a:lnTo>
                  <a:lnTo>
                    <a:pt x="60" y="95"/>
                  </a:lnTo>
                  <a:lnTo>
                    <a:pt x="63" y="94"/>
                  </a:lnTo>
                  <a:lnTo>
                    <a:pt x="64" y="93"/>
                  </a:lnTo>
                  <a:lnTo>
                    <a:pt x="66" y="88"/>
                  </a:lnTo>
                  <a:lnTo>
                    <a:pt x="66" y="86"/>
                  </a:lnTo>
                  <a:lnTo>
                    <a:pt x="95" y="86"/>
                  </a:lnTo>
                  <a:lnTo>
                    <a:pt x="92" y="97"/>
                  </a:lnTo>
                  <a:lnTo>
                    <a:pt x="86" y="107"/>
                  </a:lnTo>
                  <a:lnTo>
                    <a:pt x="78" y="115"/>
                  </a:lnTo>
                  <a:lnTo>
                    <a:pt x="71" y="120"/>
                  </a:lnTo>
                  <a:lnTo>
                    <a:pt x="60" y="123"/>
                  </a:lnTo>
                  <a:lnTo>
                    <a:pt x="49" y="124"/>
                  </a:lnTo>
                  <a:lnTo>
                    <a:pt x="36" y="122"/>
                  </a:lnTo>
                  <a:lnTo>
                    <a:pt x="25" y="116"/>
                  </a:lnTo>
                  <a:lnTo>
                    <a:pt x="15" y="107"/>
                  </a:lnTo>
                  <a:lnTo>
                    <a:pt x="7" y="94"/>
                  </a:lnTo>
                  <a:lnTo>
                    <a:pt x="2" y="79"/>
                  </a:lnTo>
                  <a:lnTo>
                    <a:pt x="0" y="64"/>
                  </a:lnTo>
                  <a:lnTo>
                    <a:pt x="2" y="46"/>
                  </a:lnTo>
                  <a:lnTo>
                    <a:pt x="7" y="30"/>
                  </a:lnTo>
                  <a:lnTo>
                    <a:pt x="15" y="17"/>
                  </a:lnTo>
                  <a:lnTo>
                    <a:pt x="25" y="8"/>
                  </a:lnTo>
                  <a:lnTo>
                    <a:pt x="36" y="2"/>
                  </a:lnTo>
                  <a:lnTo>
                    <a:pt x="49" y="0"/>
                  </a:lnTo>
                  <a:lnTo>
                    <a:pt x="60" y="1"/>
                  </a:lnTo>
                  <a:lnTo>
                    <a:pt x="69" y="5"/>
                  </a:lnTo>
                  <a:lnTo>
                    <a:pt x="78" y="9"/>
                  </a:lnTo>
                  <a:lnTo>
                    <a:pt x="84" y="17"/>
                  </a:lnTo>
                  <a:lnTo>
                    <a:pt x="91" y="30"/>
                  </a:lnTo>
                  <a:lnTo>
                    <a:pt x="94" y="46"/>
                  </a:lnTo>
                  <a:lnTo>
                    <a:pt x="95" y="66"/>
                  </a:lnTo>
                  <a:lnTo>
                    <a:pt x="95" y="73"/>
                  </a:lnTo>
                  <a:lnTo>
                    <a:pt x="31" y="7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21" name="Freeform 21"/>
            <p:cNvSpPr>
              <a:spLocks noEditPoints="1"/>
            </p:cNvSpPr>
            <p:nvPr/>
          </p:nvSpPr>
          <p:spPr bwMode="auto">
            <a:xfrm>
              <a:off x="966" y="3960"/>
              <a:ext cx="22" cy="35"/>
            </a:xfrm>
            <a:custGeom>
              <a:avLst/>
              <a:gdLst>
                <a:gd name="T0" fmla="*/ 34 w 112"/>
                <a:gd name="T1" fmla="*/ 143 h 175"/>
                <a:gd name="T2" fmla="*/ 38 w 112"/>
                <a:gd name="T3" fmla="*/ 143 h 175"/>
                <a:gd name="T4" fmla="*/ 49 w 112"/>
                <a:gd name="T5" fmla="*/ 141 h 175"/>
                <a:gd name="T6" fmla="*/ 59 w 112"/>
                <a:gd name="T7" fmla="*/ 137 h 175"/>
                <a:gd name="T8" fmla="*/ 67 w 112"/>
                <a:gd name="T9" fmla="*/ 129 h 175"/>
                <a:gd name="T10" fmla="*/ 71 w 112"/>
                <a:gd name="T11" fmla="*/ 118 h 175"/>
                <a:gd name="T12" fmla="*/ 73 w 112"/>
                <a:gd name="T13" fmla="*/ 104 h 175"/>
                <a:gd name="T14" fmla="*/ 75 w 112"/>
                <a:gd name="T15" fmla="*/ 89 h 175"/>
                <a:gd name="T16" fmla="*/ 73 w 112"/>
                <a:gd name="T17" fmla="*/ 71 h 175"/>
                <a:gd name="T18" fmla="*/ 71 w 112"/>
                <a:gd name="T19" fmla="*/ 56 h 175"/>
                <a:gd name="T20" fmla="*/ 67 w 112"/>
                <a:gd name="T21" fmla="*/ 45 h 175"/>
                <a:gd name="T22" fmla="*/ 59 w 112"/>
                <a:gd name="T23" fmla="*/ 38 h 175"/>
                <a:gd name="T24" fmla="*/ 49 w 112"/>
                <a:gd name="T25" fmla="*/ 33 h 175"/>
                <a:gd name="T26" fmla="*/ 38 w 112"/>
                <a:gd name="T27" fmla="*/ 31 h 175"/>
                <a:gd name="T28" fmla="*/ 34 w 112"/>
                <a:gd name="T29" fmla="*/ 31 h 175"/>
                <a:gd name="T30" fmla="*/ 34 w 112"/>
                <a:gd name="T31" fmla="*/ 143 h 175"/>
                <a:gd name="T32" fmla="*/ 0 w 112"/>
                <a:gd name="T33" fmla="*/ 175 h 175"/>
                <a:gd name="T34" fmla="*/ 0 w 112"/>
                <a:gd name="T35" fmla="*/ 0 h 175"/>
                <a:gd name="T36" fmla="*/ 29 w 112"/>
                <a:gd name="T37" fmla="*/ 0 h 175"/>
                <a:gd name="T38" fmla="*/ 49 w 112"/>
                <a:gd name="T39" fmla="*/ 1 h 175"/>
                <a:gd name="T40" fmla="*/ 66 w 112"/>
                <a:gd name="T41" fmla="*/ 5 h 175"/>
                <a:gd name="T42" fmla="*/ 80 w 112"/>
                <a:gd name="T43" fmla="*/ 12 h 175"/>
                <a:gd name="T44" fmla="*/ 92 w 112"/>
                <a:gd name="T45" fmla="*/ 23 h 175"/>
                <a:gd name="T46" fmla="*/ 100 w 112"/>
                <a:gd name="T47" fmla="*/ 34 h 175"/>
                <a:gd name="T48" fmla="*/ 107 w 112"/>
                <a:gd name="T49" fmla="*/ 50 h 175"/>
                <a:gd name="T50" fmla="*/ 111 w 112"/>
                <a:gd name="T51" fmla="*/ 68 h 175"/>
                <a:gd name="T52" fmla="*/ 112 w 112"/>
                <a:gd name="T53" fmla="*/ 89 h 175"/>
                <a:gd name="T54" fmla="*/ 110 w 112"/>
                <a:gd name="T55" fmla="*/ 112 h 175"/>
                <a:gd name="T56" fmla="*/ 104 w 112"/>
                <a:gd name="T57" fmla="*/ 132 h 175"/>
                <a:gd name="T58" fmla="*/ 98 w 112"/>
                <a:gd name="T59" fmla="*/ 143 h 175"/>
                <a:gd name="T60" fmla="*/ 91 w 112"/>
                <a:gd name="T61" fmla="*/ 154 h 175"/>
                <a:gd name="T62" fmla="*/ 81 w 112"/>
                <a:gd name="T63" fmla="*/ 164 h 175"/>
                <a:gd name="T64" fmla="*/ 75 w 112"/>
                <a:gd name="T65" fmla="*/ 167 h 175"/>
                <a:gd name="T66" fmla="*/ 68 w 112"/>
                <a:gd name="T67" fmla="*/ 171 h 175"/>
                <a:gd name="T68" fmla="*/ 61 w 112"/>
                <a:gd name="T69" fmla="*/ 172 h 175"/>
                <a:gd name="T70" fmla="*/ 46 w 112"/>
                <a:gd name="T71" fmla="*/ 175 h 175"/>
                <a:gd name="T72" fmla="*/ 27 w 112"/>
                <a:gd name="T73" fmla="*/ 175 h 175"/>
                <a:gd name="T74" fmla="*/ 0 w 112"/>
                <a:gd name="T75" fmla="*/ 175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2" h="175">
                  <a:moveTo>
                    <a:pt x="34" y="143"/>
                  </a:moveTo>
                  <a:lnTo>
                    <a:pt x="38" y="143"/>
                  </a:lnTo>
                  <a:lnTo>
                    <a:pt x="49" y="141"/>
                  </a:lnTo>
                  <a:lnTo>
                    <a:pt x="59" y="137"/>
                  </a:lnTo>
                  <a:lnTo>
                    <a:pt x="67" y="129"/>
                  </a:lnTo>
                  <a:lnTo>
                    <a:pt x="71" y="118"/>
                  </a:lnTo>
                  <a:lnTo>
                    <a:pt x="73" y="104"/>
                  </a:lnTo>
                  <a:lnTo>
                    <a:pt x="75" y="89"/>
                  </a:lnTo>
                  <a:lnTo>
                    <a:pt x="73" y="71"/>
                  </a:lnTo>
                  <a:lnTo>
                    <a:pt x="71" y="56"/>
                  </a:lnTo>
                  <a:lnTo>
                    <a:pt x="67" y="45"/>
                  </a:lnTo>
                  <a:lnTo>
                    <a:pt x="59" y="38"/>
                  </a:lnTo>
                  <a:lnTo>
                    <a:pt x="49" y="33"/>
                  </a:lnTo>
                  <a:lnTo>
                    <a:pt x="38" y="31"/>
                  </a:lnTo>
                  <a:lnTo>
                    <a:pt x="34" y="31"/>
                  </a:lnTo>
                  <a:lnTo>
                    <a:pt x="34" y="143"/>
                  </a:lnTo>
                  <a:close/>
                  <a:moveTo>
                    <a:pt x="0" y="175"/>
                  </a:moveTo>
                  <a:lnTo>
                    <a:pt x="0" y="0"/>
                  </a:lnTo>
                  <a:lnTo>
                    <a:pt x="29" y="0"/>
                  </a:lnTo>
                  <a:lnTo>
                    <a:pt x="49" y="1"/>
                  </a:lnTo>
                  <a:lnTo>
                    <a:pt x="66" y="5"/>
                  </a:lnTo>
                  <a:lnTo>
                    <a:pt x="80" y="12"/>
                  </a:lnTo>
                  <a:lnTo>
                    <a:pt x="92" y="23"/>
                  </a:lnTo>
                  <a:lnTo>
                    <a:pt x="100" y="34"/>
                  </a:lnTo>
                  <a:lnTo>
                    <a:pt x="107" y="50"/>
                  </a:lnTo>
                  <a:lnTo>
                    <a:pt x="111" y="68"/>
                  </a:lnTo>
                  <a:lnTo>
                    <a:pt x="112" y="89"/>
                  </a:lnTo>
                  <a:lnTo>
                    <a:pt x="110" y="112"/>
                  </a:lnTo>
                  <a:lnTo>
                    <a:pt x="104" y="132"/>
                  </a:lnTo>
                  <a:lnTo>
                    <a:pt x="98" y="143"/>
                  </a:lnTo>
                  <a:lnTo>
                    <a:pt x="91" y="154"/>
                  </a:lnTo>
                  <a:lnTo>
                    <a:pt x="81" y="164"/>
                  </a:lnTo>
                  <a:lnTo>
                    <a:pt x="75" y="167"/>
                  </a:lnTo>
                  <a:lnTo>
                    <a:pt x="68" y="171"/>
                  </a:lnTo>
                  <a:lnTo>
                    <a:pt x="61" y="172"/>
                  </a:lnTo>
                  <a:lnTo>
                    <a:pt x="46" y="175"/>
                  </a:lnTo>
                  <a:lnTo>
                    <a:pt x="27" y="175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22" name="Freeform 22"/>
            <p:cNvSpPr>
              <a:spLocks noEditPoints="1"/>
            </p:cNvSpPr>
            <p:nvPr/>
          </p:nvSpPr>
          <p:spPr bwMode="auto">
            <a:xfrm>
              <a:off x="991" y="3971"/>
              <a:ext cx="19" cy="25"/>
            </a:xfrm>
            <a:custGeom>
              <a:avLst/>
              <a:gdLst>
                <a:gd name="T0" fmla="*/ 69 w 98"/>
                <a:gd name="T1" fmla="*/ 52 h 124"/>
                <a:gd name="T2" fmla="*/ 68 w 98"/>
                <a:gd name="T3" fmla="*/ 42 h 124"/>
                <a:gd name="T4" fmla="*/ 63 w 98"/>
                <a:gd name="T5" fmla="*/ 31 h 124"/>
                <a:gd name="T6" fmla="*/ 61 w 98"/>
                <a:gd name="T7" fmla="*/ 29 h 124"/>
                <a:gd name="T8" fmla="*/ 59 w 98"/>
                <a:gd name="T9" fmla="*/ 28 h 124"/>
                <a:gd name="T10" fmla="*/ 52 w 98"/>
                <a:gd name="T11" fmla="*/ 26 h 124"/>
                <a:gd name="T12" fmla="*/ 48 w 98"/>
                <a:gd name="T13" fmla="*/ 27 h 124"/>
                <a:gd name="T14" fmla="*/ 44 w 98"/>
                <a:gd name="T15" fmla="*/ 28 h 124"/>
                <a:gd name="T16" fmla="*/ 38 w 98"/>
                <a:gd name="T17" fmla="*/ 35 h 124"/>
                <a:gd name="T18" fmla="*/ 35 w 98"/>
                <a:gd name="T19" fmla="*/ 38 h 124"/>
                <a:gd name="T20" fmla="*/ 34 w 98"/>
                <a:gd name="T21" fmla="*/ 42 h 124"/>
                <a:gd name="T22" fmla="*/ 34 w 98"/>
                <a:gd name="T23" fmla="*/ 52 h 124"/>
                <a:gd name="T24" fmla="*/ 69 w 98"/>
                <a:gd name="T25" fmla="*/ 52 h 124"/>
                <a:gd name="T26" fmla="*/ 34 w 98"/>
                <a:gd name="T27" fmla="*/ 73 h 124"/>
                <a:gd name="T28" fmla="*/ 34 w 98"/>
                <a:gd name="T29" fmla="*/ 81 h 124"/>
                <a:gd name="T30" fmla="*/ 35 w 98"/>
                <a:gd name="T31" fmla="*/ 88 h 124"/>
                <a:gd name="T32" fmla="*/ 38 w 98"/>
                <a:gd name="T33" fmla="*/ 93 h 124"/>
                <a:gd name="T34" fmla="*/ 41 w 98"/>
                <a:gd name="T35" fmla="*/ 96 h 124"/>
                <a:gd name="T36" fmla="*/ 48 w 98"/>
                <a:gd name="T37" fmla="*/ 101 h 124"/>
                <a:gd name="T38" fmla="*/ 54 w 98"/>
                <a:gd name="T39" fmla="*/ 101 h 124"/>
                <a:gd name="T40" fmla="*/ 57 w 98"/>
                <a:gd name="T41" fmla="*/ 100 h 124"/>
                <a:gd name="T42" fmla="*/ 62 w 98"/>
                <a:gd name="T43" fmla="*/ 94 h 124"/>
                <a:gd name="T44" fmla="*/ 64 w 98"/>
                <a:gd name="T45" fmla="*/ 93 h 124"/>
                <a:gd name="T46" fmla="*/ 67 w 98"/>
                <a:gd name="T47" fmla="*/ 88 h 124"/>
                <a:gd name="T48" fmla="*/ 67 w 98"/>
                <a:gd name="T49" fmla="*/ 86 h 124"/>
                <a:gd name="T50" fmla="*/ 96 w 98"/>
                <a:gd name="T51" fmla="*/ 86 h 124"/>
                <a:gd name="T52" fmla="*/ 89 w 98"/>
                <a:gd name="T53" fmla="*/ 103 h 124"/>
                <a:gd name="T54" fmla="*/ 81 w 98"/>
                <a:gd name="T55" fmla="*/ 115 h 124"/>
                <a:gd name="T56" fmla="*/ 67 w 98"/>
                <a:gd name="T57" fmla="*/ 122 h 124"/>
                <a:gd name="T58" fmla="*/ 49 w 98"/>
                <a:gd name="T59" fmla="*/ 124 h 124"/>
                <a:gd name="T60" fmla="*/ 35 w 98"/>
                <a:gd name="T61" fmla="*/ 122 h 124"/>
                <a:gd name="T62" fmla="*/ 24 w 98"/>
                <a:gd name="T63" fmla="*/ 116 h 124"/>
                <a:gd name="T64" fmla="*/ 14 w 98"/>
                <a:gd name="T65" fmla="*/ 107 h 124"/>
                <a:gd name="T66" fmla="*/ 7 w 98"/>
                <a:gd name="T67" fmla="*/ 94 h 124"/>
                <a:gd name="T68" fmla="*/ 2 w 98"/>
                <a:gd name="T69" fmla="*/ 79 h 124"/>
                <a:gd name="T70" fmla="*/ 0 w 98"/>
                <a:gd name="T71" fmla="*/ 64 h 124"/>
                <a:gd name="T72" fmla="*/ 2 w 98"/>
                <a:gd name="T73" fmla="*/ 46 h 124"/>
                <a:gd name="T74" fmla="*/ 7 w 98"/>
                <a:gd name="T75" fmla="*/ 30 h 124"/>
                <a:gd name="T76" fmla="*/ 14 w 98"/>
                <a:gd name="T77" fmla="*/ 17 h 124"/>
                <a:gd name="T78" fmla="*/ 24 w 98"/>
                <a:gd name="T79" fmla="*/ 8 h 124"/>
                <a:gd name="T80" fmla="*/ 35 w 98"/>
                <a:gd name="T81" fmla="*/ 2 h 124"/>
                <a:gd name="T82" fmla="*/ 49 w 98"/>
                <a:gd name="T83" fmla="*/ 0 h 124"/>
                <a:gd name="T84" fmla="*/ 64 w 98"/>
                <a:gd name="T85" fmla="*/ 2 h 124"/>
                <a:gd name="T86" fmla="*/ 77 w 98"/>
                <a:gd name="T87" fmla="*/ 8 h 124"/>
                <a:gd name="T88" fmla="*/ 87 w 98"/>
                <a:gd name="T89" fmla="*/ 17 h 124"/>
                <a:gd name="T90" fmla="*/ 91 w 98"/>
                <a:gd name="T91" fmla="*/ 27 h 124"/>
                <a:gd name="T92" fmla="*/ 94 w 98"/>
                <a:gd name="T93" fmla="*/ 38 h 124"/>
                <a:gd name="T94" fmla="*/ 97 w 98"/>
                <a:gd name="T95" fmla="*/ 50 h 124"/>
                <a:gd name="T96" fmla="*/ 98 w 98"/>
                <a:gd name="T97" fmla="*/ 66 h 124"/>
                <a:gd name="T98" fmla="*/ 98 w 98"/>
                <a:gd name="T99" fmla="*/ 73 h 124"/>
                <a:gd name="T100" fmla="*/ 34 w 98"/>
                <a:gd name="T101" fmla="*/ 73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8" h="124">
                  <a:moveTo>
                    <a:pt x="69" y="52"/>
                  </a:moveTo>
                  <a:lnTo>
                    <a:pt x="68" y="42"/>
                  </a:lnTo>
                  <a:lnTo>
                    <a:pt x="63" y="31"/>
                  </a:lnTo>
                  <a:lnTo>
                    <a:pt x="61" y="29"/>
                  </a:lnTo>
                  <a:lnTo>
                    <a:pt x="59" y="28"/>
                  </a:lnTo>
                  <a:lnTo>
                    <a:pt x="52" y="26"/>
                  </a:lnTo>
                  <a:lnTo>
                    <a:pt x="48" y="27"/>
                  </a:lnTo>
                  <a:lnTo>
                    <a:pt x="44" y="28"/>
                  </a:lnTo>
                  <a:lnTo>
                    <a:pt x="38" y="35"/>
                  </a:lnTo>
                  <a:lnTo>
                    <a:pt x="35" y="38"/>
                  </a:lnTo>
                  <a:lnTo>
                    <a:pt x="34" y="42"/>
                  </a:lnTo>
                  <a:lnTo>
                    <a:pt x="34" y="52"/>
                  </a:lnTo>
                  <a:lnTo>
                    <a:pt x="69" y="52"/>
                  </a:lnTo>
                  <a:close/>
                  <a:moveTo>
                    <a:pt x="34" y="73"/>
                  </a:moveTo>
                  <a:lnTo>
                    <a:pt x="34" y="81"/>
                  </a:lnTo>
                  <a:lnTo>
                    <a:pt x="35" y="88"/>
                  </a:lnTo>
                  <a:lnTo>
                    <a:pt x="38" y="93"/>
                  </a:lnTo>
                  <a:lnTo>
                    <a:pt x="41" y="96"/>
                  </a:lnTo>
                  <a:lnTo>
                    <a:pt x="48" y="101"/>
                  </a:lnTo>
                  <a:lnTo>
                    <a:pt x="54" y="101"/>
                  </a:lnTo>
                  <a:lnTo>
                    <a:pt x="57" y="100"/>
                  </a:lnTo>
                  <a:lnTo>
                    <a:pt x="62" y="94"/>
                  </a:lnTo>
                  <a:lnTo>
                    <a:pt x="64" y="93"/>
                  </a:lnTo>
                  <a:lnTo>
                    <a:pt x="67" y="88"/>
                  </a:lnTo>
                  <a:lnTo>
                    <a:pt x="67" y="86"/>
                  </a:lnTo>
                  <a:lnTo>
                    <a:pt x="96" y="86"/>
                  </a:lnTo>
                  <a:lnTo>
                    <a:pt x="89" y="103"/>
                  </a:lnTo>
                  <a:lnTo>
                    <a:pt x="81" y="115"/>
                  </a:lnTo>
                  <a:lnTo>
                    <a:pt x="67" y="122"/>
                  </a:lnTo>
                  <a:lnTo>
                    <a:pt x="49" y="124"/>
                  </a:lnTo>
                  <a:lnTo>
                    <a:pt x="35" y="122"/>
                  </a:lnTo>
                  <a:lnTo>
                    <a:pt x="24" y="116"/>
                  </a:lnTo>
                  <a:lnTo>
                    <a:pt x="14" y="107"/>
                  </a:lnTo>
                  <a:lnTo>
                    <a:pt x="7" y="94"/>
                  </a:lnTo>
                  <a:lnTo>
                    <a:pt x="2" y="79"/>
                  </a:lnTo>
                  <a:lnTo>
                    <a:pt x="0" y="64"/>
                  </a:lnTo>
                  <a:lnTo>
                    <a:pt x="2" y="46"/>
                  </a:lnTo>
                  <a:lnTo>
                    <a:pt x="7" y="30"/>
                  </a:lnTo>
                  <a:lnTo>
                    <a:pt x="14" y="17"/>
                  </a:lnTo>
                  <a:lnTo>
                    <a:pt x="24" y="8"/>
                  </a:lnTo>
                  <a:lnTo>
                    <a:pt x="35" y="2"/>
                  </a:lnTo>
                  <a:lnTo>
                    <a:pt x="49" y="0"/>
                  </a:lnTo>
                  <a:lnTo>
                    <a:pt x="64" y="2"/>
                  </a:lnTo>
                  <a:lnTo>
                    <a:pt x="77" y="8"/>
                  </a:lnTo>
                  <a:lnTo>
                    <a:pt x="87" y="17"/>
                  </a:lnTo>
                  <a:lnTo>
                    <a:pt x="91" y="27"/>
                  </a:lnTo>
                  <a:lnTo>
                    <a:pt x="94" y="38"/>
                  </a:lnTo>
                  <a:lnTo>
                    <a:pt x="97" y="50"/>
                  </a:lnTo>
                  <a:lnTo>
                    <a:pt x="98" y="66"/>
                  </a:lnTo>
                  <a:lnTo>
                    <a:pt x="98" y="73"/>
                  </a:lnTo>
                  <a:lnTo>
                    <a:pt x="34" y="7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chemeClr val="folHlink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23" name="Freeform 23"/>
            <p:cNvSpPr>
              <a:spLocks/>
            </p:cNvSpPr>
            <p:nvPr/>
          </p:nvSpPr>
          <p:spPr bwMode="auto">
            <a:xfrm>
              <a:off x="1011" y="3971"/>
              <a:ext cx="15" cy="25"/>
            </a:xfrm>
            <a:custGeom>
              <a:avLst/>
              <a:gdLst>
                <a:gd name="T0" fmla="*/ 15 w 75"/>
                <a:gd name="T1" fmla="*/ 86 h 124"/>
                <a:gd name="T2" fmla="*/ 25 w 75"/>
                <a:gd name="T3" fmla="*/ 92 h 124"/>
                <a:gd name="T4" fmla="*/ 30 w 75"/>
                <a:gd name="T5" fmla="*/ 95 h 124"/>
                <a:gd name="T6" fmla="*/ 39 w 75"/>
                <a:gd name="T7" fmla="*/ 94 h 124"/>
                <a:gd name="T8" fmla="*/ 42 w 75"/>
                <a:gd name="T9" fmla="*/ 92 h 124"/>
                <a:gd name="T10" fmla="*/ 44 w 75"/>
                <a:gd name="T11" fmla="*/ 88 h 124"/>
                <a:gd name="T12" fmla="*/ 42 w 75"/>
                <a:gd name="T13" fmla="*/ 82 h 124"/>
                <a:gd name="T14" fmla="*/ 29 w 75"/>
                <a:gd name="T15" fmla="*/ 73 h 124"/>
                <a:gd name="T16" fmla="*/ 27 w 75"/>
                <a:gd name="T17" fmla="*/ 72 h 124"/>
                <a:gd name="T18" fmla="*/ 16 w 75"/>
                <a:gd name="T19" fmla="*/ 63 h 124"/>
                <a:gd name="T20" fmla="*/ 7 w 75"/>
                <a:gd name="T21" fmla="*/ 50 h 124"/>
                <a:gd name="T22" fmla="*/ 4 w 75"/>
                <a:gd name="T23" fmla="*/ 43 h 124"/>
                <a:gd name="T24" fmla="*/ 5 w 75"/>
                <a:gd name="T25" fmla="*/ 27 h 124"/>
                <a:gd name="T26" fmla="*/ 15 w 75"/>
                <a:gd name="T27" fmla="*/ 11 h 124"/>
                <a:gd name="T28" fmla="*/ 33 w 75"/>
                <a:gd name="T29" fmla="*/ 1 h 124"/>
                <a:gd name="T30" fmla="*/ 53 w 75"/>
                <a:gd name="T31" fmla="*/ 2 h 124"/>
                <a:gd name="T32" fmla="*/ 68 w 75"/>
                <a:gd name="T33" fmla="*/ 8 h 124"/>
                <a:gd name="T34" fmla="*/ 75 w 75"/>
                <a:gd name="T35" fmla="*/ 11 h 124"/>
                <a:gd name="T36" fmla="*/ 57 w 75"/>
                <a:gd name="T37" fmla="*/ 30 h 124"/>
                <a:gd name="T38" fmla="*/ 53 w 75"/>
                <a:gd name="T39" fmla="*/ 29 h 124"/>
                <a:gd name="T40" fmla="*/ 48 w 75"/>
                <a:gd name="T41" fmla="*/ 26 h 124"/>
                <a:gd name="T42" fmla="*/ 43 w 75"/>
                <a:gd name="T43" fmla="*/ 28 h 124"/>
                <a:gd name="T44" fmla="*/ 38 w 75"/>
                <a:gd name="T45" fmla="*/ 29 h 124"/>
                <a:gd name="T46" fmla="*/ 35 w 75"/>
                <a:gd name="T47" fmla="*/ 34 h 124"/>
                <a:gd name="T48" fmla="*/ 37 w 75"/>
                <a:gd name="T49" fmla="*/ 39 h 124"/>
                <a:gd name="T50" fmla="*/ 51 w 75"/>
                <a:gd name="T51" fmla="*/ 49 h 124"/>
                <a:gd name="T52" fmla="*/ 64 w 75"/>
                <a:gd name="T53" fmla="*/ 58 h 124"/>
                <a:gd name="T54" fmla="*/ 70 w 75"/>
                <a:gd name="T55" fmla="*/ 66 h 124"/>
                <a:gd name="T56" fmla="*/ 75 w 75"/>
                <a:gd name="T57" fmla="*/ 79 h 124"/>
                <a:gd name="T58" fmla="*/ 74 w 75"/>
                <a:gd name="T59" fmla="*/ 97 h 124"/>
                <a:gd name="T60" fmla="*/ 64 w 75"/>
                <a:gd name="T61" fmla="*/ 113 h 124"/>
                <a:gd name="T62" fmla="*/ 47 w 75"/>
                <a:gd name="T63" fmla="*/ 123 h 124"/>
                <a:gd name="T64" fmla="*/ 26 w 75"/>
                <a:gd name="T65" fmla="*/ 124 h 124"/>
                <a:gd name="T66" fmla="*/ 18 w 75"/>
                <a:gd name="T67" fmla="*/ 121 h 124"/>
                <a:gd name="T68" fmla="*/ 0 w 75"/>
                <a:gd name="T69" fmla="*/ 113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5" h="124">
                  <a:moveTo>
                    <a:pt x="0" y="113"/>
                  </a:moveTo>
                  <a:lnTo>
                    <a:pt x="15" y="86"/>
                  </a:lnTo>
                  <a:lnTo>
                    <a:pt x="22" y="91"/>
                  </a:lnTo>
                  <a:lnTo>
                    <a:pt x="25" y="92"/>
                  </a:lnTo>
                  <a:lnTo>
                    <a:pt x="29" y="94"/>
                  </a:lnTo>
                  <a:lnTo>
                    <a:pt x="30" y="95"/>
                  </a:lnTo>
                  <a:lnTo>
                    <a:pt x="38" y="95"/>
                  </a:lnTo>
                  <a:lnTo>
                    <a:pt x="39" y="94"/>
                  </a:lnTo>
                  <a:lnTo>
                    <a:pt x="42" y="93"/>
                  </a:lnTo>
                  <a:lnTo>
                    <a:pt x="42" y="92"/>
                  </a:lnTo>
                  <a:lnTo>
                    <a:pt x="43" y="91"/>
                  </a:lnTo>
                  <a:lnTo>
                    <a:pt x="44" y="88"/>
                  </a:lnTo>
                  <a:lnTo>
                    <a:pt x="44" y="86"/>
                  </a:lnTo>
                  <a:lnTo>
                    <a:pt x="42" y="82"/>
                  </a:lnTo>
                  <a:lnTo>
                    <a:pt x="38" y="79"/>
                  </a:lnTo>
                  <a:lnTo>
                    <a:pt x="29" y="73"/>
                  </a:lnTo>
                  <a:lnTo>
                    <a:pt x="28" y="73"/>
                  </a:lnTo>
                  <a:lnTo>
                    <a:pt x="27" y="72"/>
                  </a:lnTo>
                  <a:lnTo>
                    <a:pt x="27" y="69"/>
                  </a:lnTo>
                  <a:lnTo>
                    <a:pt x="16" y="63"/>
                  </a:lnTo>
                  <a:lnTo>
                    <a:pt x="9" y="55"/>
                  </a:lnTo>
                  <a:lnTo>
                    <a:pt x="7" y="50"/>
                  </a:lnTo>
                  <a:lnTo>
                    <a:pt x="6" y="47"/>
                  </a:lnTo>
                  <a:lnTo>
                    <a:pt x="4" y="43"/>
                  </a:lnTo>
                  <a:lnTo>
                    <a:pt x="4" y="38"/>
                  </a:lnTo>
                  <a:lnTo>
                    <a:pt x="5" y="27"/>
                  </a:lnTo>
                  <a:lnTo>
                    <a:pt x="9" y="18"/>
                  </a:lnTo>
                  <a:lnTo>
                    <a:pt x="15" y="11"/>
                  </a:lnTo>
                  <a:lnTo>
                    <a:pt x="23" y="5"/>
                  </a:lnTo>
                  <a:lnTo>
                    <a:pt x="33" y="1"/>
                  </a:lnTo>
                  <a:lnTo>
                    <a:pt x="44" y="0"/>
                  </a:lnTo>
                  <a:lnTo>
                    <a:pt x="53" y="2"/>
                  </a:lnTo>
                  <a:lnTo>
                    <a:pt x="62" y="4"/>
                  </a:lnTo>
                  <a:lnTo>
                    <a:pt x="68" y="8"/>
                  </a:lnTo>
                  <a:lnTo>
                    <a:pt x="72" y="9"/>
                  </a:lnTo>
                  <a:lnTo>
                    <a:pt x="75" y="11"/>
                  </a:lnTo>
                  <a:lnTo>
                    <a:pt x="62" y="35"/>
                  </a:lnTo>
                  <a:lnTo>
                    <a:pt x="57" y="30"/>
                  </a:lnTo>
                  <a:lnTo>
                    <a:pt x="55" y="29"/>
                  </a:lnTo>
                  <a:lnTo>
                    <a:pt x="53" y="29"/>
                  </a:lnTo>
                  <a:lnTo>
                    <a:pt x="51" y="27"/>
                  </a:lnTo>
                  <a:lnTo>
                    <a:pt x="48" y="26"/>
                  </a:lnTo>
                  <a:lnTo>
                    <a:pt x="45" y="26"/>
                  </a:lnTo>
                  <a:lnTo>
                    <a:pt x="43" y="28"/>
                  </a:lnTo>
                  <a:lnTo>
                    <a:pt x="41" y="29"/>
                  </a:lnTo>
                  <a:lnTo>
                    <a:pt x="38" y="29"/>
                  </a:lnTo>
                  <a:lnTo>
                    <a:pt x="38" y="30"/>
                  </a:lnTo>
                  <a:lnTo>
                    <a:pt x="35" y="34"/>
                  </a:lnTo>
                  <a:lnTo>
                    <a:pt x="35" y="35"/>
                  </a:lnTo>
                  <a:lnTo>
                    <a:pt x="37" y="39"/>
                  </a:lnTo>
                  <a:lnTo>
                    <a:pt x="47" y="46"/>
                  </a:lnTo>
                  <a:lnTo>
                    <a:pt x="51" y="49"/>
                  </a:lnTo>
                  <a:lnTo>
                    <a:pt x="53" y="49"/>
                  </a:lnTo>
                  <a:lnTo>
                    <a:pt x="64" y="58"/>
                  </a:lnTo>
                  <a:lnTo>
                    <a:pt x="67" y="62"/>
                  </a:lnTo>
                  <a:lnTo>
                    <a:pt x="70" y="66"/>
                  </a:lnTo>
                  <a:lnTo>
                    <a:pt x="74" y="73"/>
                  </a:lnTo>
                  <a:lnTo>
                    <a:pt x="75" y="79"/>
                  </a:lnTo>
                  <a:lnTo>
                    <a:pt x="75" y="86"/>
                  </a:lnTo>
                  <a:lnTo>
                    <a:pt x="74" y="97"/>
                  </a:lnTo>
                  <a:lnTo>
                    <a:pt x="71" y="106"/>
                  </a:lnTo>
                  <a:lnTo>
                    <a:pt x="64" y="113"/>
                  </a:lnTo>
                  <a:lnTo>
                    <a:pt x="56" y="120"/>
                  </a:lnTo>
                  <a:lnTo>
                    <a:pt x="47" y="123"/>
                  </a:lnTo>
                  <a:lnTo>
                    <a:pt x="35" y="124"/>
                  </a:lnTo>
                  <a:lnTo>
                    <a:pt x="26" y="124"/>
                  </a:lnTo>
                  <a:lnTo>
                    <a:pt x="23" y="123"/>
                  </a:lnTo>
                  <a:lnTo>
                    <a:pt x="18" y="121"/>
                  </a:lnTo>
                  <a:lnTo>
                    <a:pt x="9" y="117"/>
                  </a:lnTo>
                  <a:lnTo>
                    <a:pt x="0" y="1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24" name="Freeform 24"/>
            <p:cNvSpPr>
              <a:spLocks noEditPoints="1"/>
            </p:cNvSpPr>
            <p:nvPr/>
          </p:nvSpPr>
          <p:spPr bwMode="auto">
            <a:xfrm>
              <a:off x="1029" y="3971"/>
              <a:ext cx="19" cy="25"/>
            </a:xfrm>
            <a:custGeom>
              <a:avLst/>
              <a:gdLst>
                <a:gd name="T0" fmla="*/ 66 w 95"/>
                <a:gd name="T1" fmla="*/ 52 h 124"/>
                <a:gd name="T2" fmla="*/ 66 w 95"/>
                <a:gd name="T3" fmla="*/ 42 h 124"/>
                <a:gd name="T4" fmla="*/ 64 w 95"/>
                <a:gd name="T5" fmla="*/ 31 h 124"/>
                <a:gd name="T6" fmla="*/ 61 w 95"/>
                <a:gd name="T7" fmla="*/ 29 h 124"/>
                <a:gd name="T8" fmla="*/ 54 w 95"/>
                <a:gd name="T9" fmla="*/ 27 h 124"/>
                <a:gd name="T10" fmla="*/ 49 w 95"/>
                <a:gd name="T11" fmla="*/ 26 h 124"/>
                <a:gd name="T12" fmla="*/ 43 w 95"/>
                <a:gd name="T13" fmla="*/ 28 h 124"/>
                <a:gd name="T14" fmla="*/ 39 w 95"/>
                <a:gd name="T15" fmla="*/ 31 h 124"/>
                <a:gd name="T16" fmla="*/ 35 w 95"/>
                <a:gd name="T17" fmla="*/ 38 h 124"/>
                <a:gd name="T18" fmla="*/ 34 w 95"/>
                <a:gd name="T19" fmla="*/ 42 h 124"/>
                <a:gd name="T20" fmla="*/ 32 w 95"/>
                <a:gd name="T21" fmla="*/ 46 h 124"/>
                <a:gd name="T22" fmla="*/ 32 w 95"/>
                <a:gd name="T23" fmla="*/ 52 h 124"/>
                <a:gd name="T24" fmla="*/ 66 w 95"/>
                <a:gd name="T25" fmla="*/ 52 h 124"/>
                <a:gd name="T26" fmla="*/ 32 w 95"/>
                <a:gd name="T27" fmla="*/ 73 h 124"/>
                <a:gd name="T28" fmla="*/ 33 w 95"/>
                <a:gd name="T29" fmla="*/ 81 h 124"/>
                <a:gd name="T30" fmla="*/ 35 w 95"/>
                <a:gd name="T31" fmla="*/ 88 h 124"/>
                <a:gd name="T32" fmla="*/ 37 w 95"/>
                <a:gd name="T33" fmla="*/ 93 h 124"/>
                <a:gd name="T34" fmla="*/ 41 w 95"/>
                <a:gd name="T35" fmla="*/ 96 h 124"/>
                <a:gd name="T36" fmla="*/ 47 w 95"/>
                <a:gd name="T37" fmla="*/ 101 h 124"/>
                <a:gd name="T38" fmla="*/ 54 w 95"/>
                <a:gd name="T39" fmla="*/ 101 h 124"/>
                <a:gd name="T40" fmla="*/ 56 w 95"/>
                <a:gd name="T41" fmla="*/ 100 h 124"/>
                <a:gd name="T42" fmla="*/ 61 w 95"/>
                <a:gd name="T43" fmla="*/ 95 h 124"/>
                <a:gd name="T44" fmla="*/ 63 w 95"/>
                <a:gd name="T45" fmla="*/ 94 h 124"/>
                <a:gd name="T46" fmla="*/ 64 w 95"/>
                <a:gd name="T47" fmla="*/ 93 h 124"/>
                <a:gd name="T48" fmla="*/ 66 w 95"/>
                <a:gd name="T49" fmla="*/ 88 h 124"/>
                <a:gd name="T50" fmla="*/ 66 w 95"/>
                <a:gd name="T51" fmla="*/ 86 h 124"/>
                <a:gd name="T52" fmla="*/ 95 w 95"/>
                <a:gd name="T53" fmla="*/ 86 h 124"/>
                <a:gd name="T54" fmla="*/ 88 w 95"/>
                <a:gd name="T55" fmla="*/ 103 h 124"/>
                <a:gd name="T56" fmla="*/ 78 w 95"/>
                <a:gd name="T57" fmla="*/ 115 h 124"/>
                <a:gd name="T58" fmla="*/ 65 w 95"/>
                <a:gd name="T59" fmla="*/ 122 h 124"/>
                <a:gd name="T60" fmla="*/ 49 w 95"/>
                <a:gd name="T61" fmla="*/ 124 h 124"/>
                <a:gd name="T62" fmla="*/ 36 w 95"/>
                <a:gd name="T63" fmla="*/ 122 h 124"/>
                <a:gd name="T64" fmla="*/ 24 w 95"/>
                <a:gd name="T65" fmla="*/ 116 h 124"/>
                <a:gd name="T66" fmla="*/ 15 w 95"/>
                <a:gd name="T67" fmla="*/ 107 h 124"/>
                <a:gd name="T68" fmla="*/ 7 w 95"/>
                <a:gd name="T69" fmla="*/ 94 h 124"/>
                <a:gd name="T70" fmla="*/ 3 w 95"/>
                <a:gd name="T71" fmla="*/ 79 h 124"/>
                <a:gd name="T72" fmla="*/ 0 w 95"/>
                <a:gd name="T73" fmla="*/ 64 h 124"/>
                <a:gd name="T74" fmla="*/ 3 w 95"/>
                <a:gd name="T75" fmla="*/ 46 h 124"/>
                <a:gd name="T76" fmla="*/ 7 w 95"/>
                <a:gd name="T77" fmla="*/ 30 h 124"/>
                <a:gd name="T78" fmla="*/ 15 w 95"/>
                <a:gd name="T79" fmla="*/ 17 h 124"/>
                <a:gd name="T80" fmla="*/ 24 w 95"/>
                <a:gd name="T81" fmla="*/ 8 h 124"/>
                <a:gd name="T82" fmla="*/ 36 w 95"/>
                <a:gd name="T83" fmla="*/ 2 h 124"/>
                <a:gd name="T84" fmla="*/ 49 w 95"/>
                <a:gd name="T85" fmla="*/ 0 h 124"/>
                <a:gd name="T86" fmla="*/ 63 w 95"/>
                <a:gd name="T87" fmla="*/ 2 h 124"/>
                <a:gd name="T88" fmla="*/ 74 w 95"/>
                <a:gd name="T89" fmla="*/ 8 h 124"/>
                <a:gd name="T90" fmla="*/ 84 w 95"/>
                <a:gd name="T91" fmla="*/ 17 h 124"/>
                <a:gd name="T92" fmla="*/ 91 w 95"/>
                <a:gd name="T93" fmla="*/ 30 h 124"/>
                <a:gd name="T94" fmla="*/ 94 w 95"/>
                <a:gd name="T95" fmla="*/ 46 h 124"/>
                <a:gd name="T96" fmla="*/ 95 w 95"/>
                <a:gd name="T97" fmla="*/ 66 h 124"/>
                <a:gd name="T98" fmla="*/ 95 w 95"/>
                <a:gd name="T99" fmla="*/ 73 h 124"/>
                <a:gd name="T100" fmla="*/ 32 w 95"/>
                <a:gd name="T101" fmla="*/ 73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5" h="124">
                  <a:moveTo>
                    <a:pt x="66" y="52"/>
                  </a:moveTo>
                  <a:lnTo>
                    <a:pt x="66" y="42"/>
                  </a:lnTo>
                  <a:lnTo>
                    <a:pt x="64" y="31"/>
                  </a:lnTo>
                  <a:lnTo>
                    <a:pt x="61" y="29"/>
                  </a:lnTo>
                  <a:lnTo>
                    <a:pt x="54" y="27"/>
                  </a:lnTo>
                  <a:lnTo>
                    <a:pt x="49" y="26"/>
                  </a:lnTo>
                  <a:lnTo>
                    <a:pt x="43" y="28"/>
                  </a:lnTo>
                  <a:lnTo>
                    <a:pt x="39" y="31"/>
                  </a:lnTo>
                  <a:lnTo>
                    <a:pt x="35" y="38"/>
                  </a:lnTo>
                  <a:lnTo>
                    <a:pt x="34" y="42"/>
                  </a:lnTo>
                  <a:lnTo>
                    <a:pt x="32" y="46"/>
                  </a:lnTo>
                  <a:lnTo>
                    <a:pt x="32" y="52"/>
                  </a:lnTo>
                  <a:lnTo>
                    <a:pt x="66" y="52"/>
                  </a:lnTo>
                  <a:close/>
                  <a:moveTo>
                    <a:pt x="32" y="73"/>
                  </a:moveTo>
                  <a:lnTo>
                    <a:pt x="33" y="81"/>
                  </a:lnTo>
                  <a:lnTo>
                    <a:pt x="35" y="88"/>
                  </a:lnTo>
                  <a:lnTo>
                    <a:pt x="37" y="93"/>
                  </a:lnTo>
                  <a:lnTo>
                    <a:pt x="41" y="96"/>
                  </a:lnTo>
                  <a:lnTo>
                    <a:pt x="47" y="101"/>
                  </a:lnTo>
                  <a:lnTo>
                    <a:pt x="54" y="101"/>
                  </a:lnTo>
                  <a:lnTo>
                    <a:pt x="56" y="100"/>
                  </a:lnTo>
                  <a:lnTo>
                    <a:pt x="61" y="95"/>
                  </a:lnTo>
                  <a:lnTo>
                    <a:pt x="63" y="94"/>
                  </a:lnTo>
                  <a:lnTo>
                    <a:pt x="64" y="93"/>
                  </a:lnTo>
                  <a:lnTo>
                    <a:pt x="66" y="88"/>
                  </a:lnTo>
                  <a:lnTo>
                    <a:pt x="66" y="86"/>
                  </a:lnTo>
                  <a:lnTo>
                    <a:pt x="95" y="86"/>
                  </a:lnTo>
                  <a:lnTo>
                    <a:pt x="88" y="103"/>
                  </a:lnTo>
                  <a:lnTo>
                    <a:pt x="78" y="115"/>
                  </a:lnTo>
                  <a:lnTo>
                    <a:pt x="65" y="122"/>
                  </a:lnTo>
                  <a:lnTo>
                    <a:pt x="49" y="124"/>
                  </a:lnTo>
                  <a:lnTo>
                    <a:pt x="36" y="122"/>
                  </a:lnTo>
                  <a:lnTo>
                    <a:pt x="24" y="116"/>
                  </a:lnTo>
                  <a:lnTo>
                    <a:pt x="15" y="107"/>
                  </a:lnTo>
                  <a:lnTo>
                    <a:pt x="7" y="94"/>
                  </a:lnTo>
                  <a:lnTo>
                    <a:pt x="3" y="79"/>
                  </a:lnTo>
                  <a:lnTo>
                    <a:pt x="0" y="64"/>
                  </a:lnTo>
                  <a:lnTo>
                    <a:pt x="3" y="46"/>
                  </a:lnTo>
                  <a:lnTo>
                    <a:pt x="7" y="30"/>
                  </a:lnTo>
                  <a:lnTo>
                    <a:pt x="15" y="17"/>
                  </a:lnTo>
                  <a:lnTo>
                    <a:pt x="24" y="8"/>
                  </a:lnTo>
                  <a:lnTo>
                    <a:pt x="36" y="2"/>
                  </a:lnTo>
                  <a:lnTo>
                    <a:pt x="49" y="0"/>
                  </a:lnTo>
                  <a:lnTo>
                    <a:pt x="63" y="2"/>
                  </a:lnTo>
                  <a:lnTo>
                    <a:pt x="74" y="8"/>
                  </a:lnTo>
                  <a:lnTo>
                    <a:pt x="84" y="17"/>
                  </a:lnTo>
                  <a:lnTo>
                    <a:pt x="91" y="30"/>
                  </a:lnTo>
                  <a:lnTo>
                    <a:pt x="94" y="46"/>
                  </a:lnTo>
                  <a:lnTo>
                    <a:pt x="95" y="66"/>
                  </a:lnTo>
                  <a:lnTo>
                    <a:pt x="95" y="73"/>
                  </a:lnTo>
                  <a:lnTo>
                    <a:pt x="32" y="7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25" name="Freeform 25"/>
            <p:cNvSpPr>
              <a:spLocks/>
            </p:cNvSpPr>
            <p:nvPr/>
          </p:nvSpPr>
          <p:spPr bwMode="auto">
            <a:xfrm>
              <a:off x="1051" y="3972"/>
              <a:ext cx="18" cy="23"/>
            </a:xfrm>
            <a:custGeom>
              <a:avLst/>
              <a:gdLst>
                <a:gd name="T0" fmla="*/ 55 w 89"/>
                <a:gd name="T1" fmla="*/ 117 h 117"/>
                <a:gd name="T2" fmla="*/ 55 w 89"/>
                <a:gd name="T3" fmla="*/ 38 h 117"/>
                <a:gd name="T4" fmla="*/ 54 w 89"/>
                <a:gd name="T5" fmla="*/ 34 h 117"/>
                <a:gd name="T6" fmla="*/ 51 w 89"/>
                <a:gd name="T7" fmla="*/ 31 h 117"/>
                <a:gd name="T8" fmla="*/ 49 w 89"/>
                <a:gd name="T9" fmla="*/ 29 h 117"/>
                <a:gd name="T10" fmla="*/ 47 w 89"/>
                <a:gd name="T11" fmla="*/ 27 h 117"/>
                <a:gd name="T12" fmla="*/ 46 w 89"/>
                <a:gd name="T13" fmla="*/ 27 h 117"/>
                <a:gd name="T14" fmla="*/ 39 w 89"/>
                <a:gd name="T15" fmla="*/ 30 h 117"/>
                <a:gd name="T16" fmla="*/ 35 w 89"/>
                <a:gd name="T17" fmla="*/ 34 h 117"/>
                <a:gd name="T18" fmla="*/ 35 w 89"/>
                <a:gd name="T19" fmla="*/ 35 h 117"/>
                <a:gd name="T20" fmla="*/ 32 w 89"/>
                <a:gd name="T21" fmla="*/ 40 h 117"/>
                <a:gd name="T22" fmla="*/ 31 w 89"/>
                <a:gd name="T23" fmla="*/ 43 h 117"/>
                <a:gd name="T24" fmla="*/ 31 w 89"/>
                <a:gd name="T25" fmla="*/ 117 h 117"/>
                <a:gd name="T26" fmla="*/ 0 w 89"/>
                <a:gd name="T27" fmla="*/ 117 h 117"/>
                <a:gd name="T28" fmla="*/ 0 w 89"/>
                <a:gd name="T29" fmla="*/ 0 h 117"/>
                <a:gd name="T30" fmla="*/ 31 w 89"/>
                <a:gd name="T31" fmla="*/ 0 h 117"/>
                <a:gd name="T32" fmla="*/ 31 w 89"/>
                <a:gd name="T33" fmla="*/ 16 h 117"/>
                <a:gd name="T34" fmla="*/ 36 w 89"/>
                <a:gd name="T35" fmla="*/ 11 h 117"/>
                <a:gd name="T36" fmla="*/ 40 w 89"/>
                <a:gd name="T37" fmla="*/ 6 h 117"/>
                <a:gd name="T38" fmla="*/ 46 w 89"/>
                <a:gd name="T39" fmla="*/ 2 h 117"/>
                <a:gd name="T40" fmla="*/ 57 w 89"/>
                <a:gd name="T41" fmla="*/ 0 h 117"/>
                <a:gd name="T42" fmla="*/ 62 w 89"/>
                <a:gd name="T43" fmla="*/ 0 h 117"/>
                <a:gd name="T44" fmla="*/ 71 w 89"/>
                <a:gd name="T45" fmla="*/ 1 h 117"/>
                <a:gd name="T46" fmla="*/ 78 w 89"/>
                <a:gd name="T47" fmla="*/ 2 h 117"/>
                <a:gd name="T48" fmla="*/ 83 w 89"/>
                <a:gd name="T49" fmla="*/ 5 h 117"/>
                <a:gd name="T50" fmla="*/ 86 w 89"/>
                <a:gd name="T51" fmla="*/ 13 h 117"/>
                <a:gd name="T52" fmla="*/ 88 w 89"/>
                <a:gd name="T53" fmla="*/ 23 h 117"/>
                <a:gd name="T54" fmla="*/ 89 w 89"/>
                <a:gd name="T55" fmla="*/ 36 h 117"/>
                <a:gd name="T56" fmla="*/ 89 w 89"/>
                <a:gd name="T57" fmla="*/ 117 h 117"/>
                <a:gd name="T58" fmla="*/ 55 w 89"/>
                <a:gd name="T59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9" h="117">
                  <a:moveTo>
                    <a:pt x="55" y="117"/>
                  </a:moveTo>
                  <a:lnTo>
                    <a:pt x="55" y="38"/>
                  </a:lnTo>
                  <a:lnTo>
                    <a:pt x="54" y="34"/>
                  </a:lnTo>
                  <a:lnTo>
                    <a:pt x="51" y="31"/>
                  </a:lnTo>
                  <a:lnTo>
                    <a:pt x="49" y="29"/>
                  </a:lnTo>
                  <a:lnTo>
                    <a:pt x="47" y="27"/>
                  </a:lnTo>
                  <a:lnTo>
                    <a:pt x="46" y="27"/>
                  </a:lnTo>
                  <a:lnTo>
                    <a:pt x="39" y="30"/>
                  </a:lnTo>
                  <a:lnTo>
                    <a:pt x="35" y="34"/>
                  </a:lnTo>
                  <a:lnTo>
                    <a:pt x="35" y="35"/>
                  </a:lnTo>
                  <a:lnTo>
                    <a:pt x="32" y="40"/>
                  </a:lnTo>
                  <a:lnTo>
                    <a:pt x="31" y="43"/>
                  </a:lnTo>
                  <a:lnTo>
                    <a:pt x="31" y="117"/>
                  </a:lnTo>
                  <a:lnTo>
                    <a:pt x="0" y="117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6"/>
                  </a:lnTo>
                  <a:lnTo>
                    <a:pt x="36" y="11"/>
                  </a:lnTo>
                  <a:lnTo>
                    <a:pt x="40" y="6"/>
                  </a:lnTo>
                  <a:lnTo>
                    <a:pt x="46" y="2"/>
                  </a:lnTo>
                  <a:lnTo>
                    <a:pt x="57" y="0"/>
                  </a:lnTo>
                  <a:lnTo>
                    <a:pt x="62" y="0"/>
                  </a:lnTo>
                  <a:lnTo>
                    <a:pt x="71" y="1"/>
                  </a:lnTo>
                  <a:lnTo>
                    <a:pt x="78" y="2"/>
                  </a:lnTo>
                  <a:lnTo>
                    <a:pt x="83" y="5"/>
                  </a:lnTo>
                  <a:lnTo>
                    <a:pt x="86" y="13"/>
                  </a:lnTo>
                  <a:lnTo>
                    <a:pt x="88" y="23"/>
                  </a:lnTo>
                  <a:lnTo>
                    <a:pt x="89" y="36"/>
                  </a:lnTo>
                  <a:lnTo>
                    <a:pt x="89" y="117"/>
                  </a:lnTo>
                  <a:lnTo>
                    <a:pt x="55" y="1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26" name="Freeform 26"/>
            <p:cNvSpPr>
              <a:spLocks/>
            </p:cNvSpPr>
            <p:nvPr/>
          </p:nvSpPr>
          <p:spPr bwMode="auto">
            <a:xfrm>
              <a:off x="1071" y="3972"/>
              <a:ext cx="19" cy="23"/>
            </a:xfrm>
            <a:custGeom>
              <a:avLst/>
              <a:gdLst>
                <a:gd name="T0" fmla="*/ 29 w 93"/>
                <a:gd name="T1" fmla="*/ 117 h 117"/>
                <a:gd name="T2" fmla="*/ 0 w 93"/>
                <a:gd name="T3" fmla="*/ 0 h 117"/>
                <a:gd name="T4" fmla="*/ 32 w 93"/>
                <a:gd name="T5" fmla="*/ 0 h 117"/>
                <a:gd name="T6" fmla="*/ 41 w 93"/>
                <a:gd name="T7" fmla="*/ 54 h 117"/>
                <a:gd name="T8" fmla="*/ 41 w 93"/>
                <a:gd name="T9" fmla="*/ 56 h 117"/>
                <a:gd name="T10" fmla="*/ 43 w 93"/>
                <a:gd name="T11" fmla="*/ 61 h 117"/>
                <a:gd name="T12" fmla="*/ 44 w 93"/>
                <a:gd name="T13" fmla="*/ 65 h 117"/>
                <a:gd name="T14" fmla="*/ 44 w 93"/>
                <a:gd name="T15" fmla="*/ 78 h 117"/>
                <a:gd name="T16" fmla="*/ 46 w 93"/>
                <a:gd name="T17" fmla="*/ 89 h 117"/>
                <a:gd name="T18" fmla="*/ 46 w 93"/>
                <a:gd name="T19" fmla="*/ 78 h 117"/>
                <a:gd name="T20" fmla="*/ 50 w 93"/>
                <a:gd name="T21" fmla="*/ 69 h 117"/>
                <a:gd name="T22" fmla="*/ 50 w 93"/>
                <a:gd name="T23" fmla="*/ 54 h 117"/>
                <a:gd name="T24" fmla="*/ 61 w 93"/>
                <a:gd name="T25" fmla="*/ 0 h 117"/>
                <a:gd name="T26" fmla="*/ 93 w 93"/>
                <a:gd name="T27" fmla="*/ 0 h 117"/>
                <a:gd name="T28" fmla="*/ 61 w 93"/>
                <a:gd name="T29" fmla="*/ 117 h 117"/>
                <a:gd name="T30" fmla="*/ 29 w 93"/>
                <a:gd name="T31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3" h="117">
                  <a:moveTo>
                    <a:pt x="29" y="117"/>
                  </a:moveTo>
                  <a:lnTo>
                    <a:pt x="0" y="0"/>
                  </a:lnTo>
                  <a:lnTo>
                    <a:pt x="32" y="0"/>
                  </a:lnTo>
                  <a:lnTo>
                    <a:pt x="41" y="54"/>
                  </a:lnTo>
                  <a:lnTo>
                    <a:pt x="41" y="56"/>
                  </a:lnTo>
                  <a:lnTo>
                    <a:pt x="43" y="61"/>
                  </a:lnTo>
                  <a:lnTo>
                    <a:pt x="44" y="65"/>
                  </a:lnTo>
                  <a:lnTo>
                    <a:pt x="44" y="78"/>
                  </a:lnTo>
                  <a:lnTo>
                    <a:pt x="46" y="89"/>
                  </a:lnTo>
                  <a:lnTo>
                    <a:pt x="46" y="78"/>
                  </a:lnTo>
                  <a:lnTo>
                    <a:pt x="50" y="69"/>
                  </a:lnTo>
                  <a:lnTo>
                    <a:pt x="50" y="54"/>
                  </a:lnTo>
                  <a:lnTo>
                    <a:pt x="61" y="0"/>
                  </a:lnTo>
                  <a:lnTo>
                    <a:pt x="93" y="0"/>
                  </a:lnTo>
                  <a:lnTo>
                    <a:pt x="61" y="117"/>
                  </a:lnTo>
                  <a:lnTo>
                    <a:pt x="29" y="1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27" name="Freeform 27"/>
            <p:cNvSpPr>
              <a:spLocks noEditPoints="1"/>
            </p:cNvSpPr>
            <p:nvPr/>
          </p:nvSpPr>
          <p:spPr bwMode="auto">
            <a:xfrm>
              <a:off x="1091" y="3971"/>
              <a:ext cx="20" cy="25"/>
            </a:xfrm>
            <a:custGeom>
              <a:avLst/>
              <a:gdLst>
                <a:gd name="T0" fmla="*/ 49 w 98"/>
                <a:gd name="T1" fmla="*/ 95 h 124"/>
                <a:gd name="T2" fmla="*/ 52 w 98"/>
                <a:gd name="T3" fmla="*/ 95 h 124"/>
                <a:gd name="T4" fmla="*/ 55 w 98"/>
                <a:gd name="T5" fmla="*/ 94 h 124"/>
                <a:gd name="T6" fmla="*/ 59 w 98"/>
                <a:gd name="T7" fmla="*/ 92 h 124"/>
                <a:gd name="T8" fmla="*/ 61 w 98"/>
                <a:gd name="T9" fmla="*/ 89 h 124"/>
                <a:gd name="T10" fmla="*/ 63 w 98"/>
                <a:gd name="T11" fmla="*/ 86 h 124"/>
                <a:gd name="T12" fmla="*/ 67 w 98"/>
                <a:gd name="T13" fmla="*/ 76 h 124"/>
                <a:gd name="T14" fmla="*/ 69 w 98"/>
                <a:gd name="T15" fmla="*/ 64 h 124"/>
                <a:gd name="T16" fmla="*/ 68 w 98"/>
                <a:gd name="T17" fmla="*/ 53 h 124"/>
                <a:gd name="T18" fmla="*/ 65 w 98"/>
                <a:gd name="T19" fmla="*/ 45 h 124"/>
                <a:gd name="T20" fmla="*/ 63 w 98"/>
                <a:gd name="T21" fmla="*/ 38 h 124"/>
                <a:gd name="T22" fmla="*/ 61 w 98"/>
                <a:gd name="T23" fmla="*/ 35 h 124"/>
                <a:gd name="T24" fmla="*/ 59 w 98"/>
                <a:gd name="T25" fmla="*/ 33 h 124"/>
                <a:gd name="T26" fmla="*/ 55 w 98"/>
                <a:gd name="T27" fmla="*/ 30 h 124"/>
                <a:gd name="T28" fmla="*/ 52 w 98"/>
                <a:gd name="T29" fmla="*/ 29 h 124"/>
                <a:gd name="T30" fmla="*/ 45 w 98"/>
                <a:gd name="T31" fmla="*/ 29 h 124"/>
                <a:gd name="T32" fmla="*/ 42 w 98"/>
                <a:gd name="T33" fmla="*/ 30 h 124"/>
                <a:gd name="T34" fmla="*/ 40 w 98"/>
                <a:gd name="T35" fmla="*/ 33 h 124"/>
                <a:gd name="T36" fmla="*/ 39 w 98"/>
                <a:gd name="T37" fmla="*/ 35 h 124"/>
                <a:gd name="T38" fmla="*/ 32 w 98"/>
                <a:gd name="T39" fmla="*/ 45 h 124"/>
                <a:gd name="T40" fmla="*/ 31 w 98"/>
                <a:gd name="T41" fmla="*/ 53 h 124"/>
                <a:gd name="T42" fmla="*/ 31 w 98"/>
                <a:gd name="T43" fmla="*/ 73 h 124"/>
                <a:gd name="T44" fmla="*/ 32 w 98"/>
                <a:gd name="T45" fmla="*/ 79 h 124"/>
                <a:gd name="T46" fmla="*/ 39 w 98"/>
                <a:gd name="T47" fmla="*/ 89 h 124"/>
                <a:gd name="T48" fmla="*/ 40 w 98"/>
                <a:gd name="T49" fmla="*/ 92 h 124"/>
                <a:gd name="T50" fmla="*/ 42 w 98"/>
                <a:gd name="T51" fmla="*/ 94 h 124"/>
                <a:gd name="T52" fmla="*/ 45 w 98"/>
                <a:gd name="T53" fmla="*/ 95 h 124"/>
                <a:gd name="T54" fmla="*/ 49 w 98"/>
                <a:gd name="T55" fmla="*/ 95 h 124"/>
                <a:gd name="T56" fmla="*/ 98 w 98"/>
                <a:gd name="T57" fmla="*/ 64 h 124"/>
                <a:gd name="T58" fmla="*/ 97 w 98"/>
                <a:gd name="T59" fmla="*/ 79 h 124"/>
                <a:gd name="T60" fmla="*/ 92 w 98"/>
                <a:gd name="T61" fmla="*/ 94 h 124"/>
                <a:gd name="T62" fmla="*/ 85 w 98"/>
                <a:gd name="T63" fmla="*/ 107 h 124"/>
                <a:gd name="T64" fmla="*/ 75 w 98"/>
                <a:gd name="T65" fmla="*/ 116 h 124"/>
                <a:gd name="T66" fmla="*/ 63 w 98"/>
                <a:gd name="T67" fmla="*/ 122 h 124"/>
                <a:gd name="T68" fmla="*/ 49 w 98"/>
                <a:gd name="T69" fmla="*/ 124 h 124"/>
                <a:gd name="T70" fmla="*/ 35 w 98"/>
                <a:gd name="T71" fmla="*/ 122 h 124"/>
                <a:gd name="T72" fmla="*/ 23 w 98"/>
                <a:gd name="T73" fmla="*/ 116 h 124"/>
                <a:gd name="T74" fmla="*/ 14 w 98"/>
                <a:gd name="T75" fmla="*/ 107 h 124"/>
                <a:gd name="T76" fmla="*/ 6 w 98"/>
                <a:gd name="T77" fmla="*/ 94 h 124"/>
                <a:gd name="T78" fmla="*/ 2 w 98"/>
                <a:gd name="T79" fmla="*/ 79 h 124"/>
                <a:gd name="T80" fmla="*/ 0 w 98"/>
                <a:gd name="T81" fmla="*/ 64 h 124"/>
                <a:gd name="T82" fmla="*/ 2 w 98"/>
                <a:gd name="T83" fmla="*/ 46 h 124"/>
                <a:gd name="T84" fmla="*/ 6 w 98"/>
                <a:gd name="T85" fmla="*/ 30 h 124"/>
                <a:gd name="T86" fmla="*/ 14 w 98"/>
                <a:gd name="T87" fmla="*/ 17 h 124"/>
                <a:gd name="T88" fmla="*/ 23 w 98"/>
                <a:gd name="T89" fmla="*/ 8 h 124"/>
                <a:gd name="T90" fmla="*/ 35 w 98"/>
                <a:gd name="T91" fmla="*/ 2 h 124"/>
                <a:gd name="T92" fmla="*/ 49 w 98"/>
                <a:gd name="T93" fmla="*/ 0 h 124"/>
                <a:gd name="T94" fmla="*/ 63 w 98"/>
                <a:gd name="T95" fmla="*/ 2 h 124"/>
                <a:gd name="T96" fmla="*/ 75 w 98"/>
                <a:gd name="T97" fmla="*/ 8 h 124"/>
                <a:gd name="T98" fmla="*/ 85 w 98"/>
                <a:gd name="T99" fmla="*/ 17 h 124"/>
                <a:gd name="T100" fmla="*/ 92 w 98"/>
                <a:gd name="T101" fmla="*/ 30 h 124"/>
                <a:gd name="T102" fmla="*/ 97 w 98"/>
                <a:gd name="T103" fmla="*/ 46 h 124"/>
                <a:gd name="T104" fmla="*/ 98 w 98"/>
                <a:gd name="T105" fmla="*/ 6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8" h="124">
                  <a:moveTo>
                    <a:pt x="49" y="95"/>
                  </a:moveTo>
                  <a:lnTo>
                    <a:pt x="52" y="95"/>
                  </a:lnTo>
                  <a:lnTo>
                    <a:pt x="55" y="94"/>
                  </a:lnTo>
                  <a:lnTo>
                    <a:pt x="59" y="92"/>
                  </a:lnTo>
                  <a:lnTo>
                    <a:pt x="61" y="89"/>
                  </a:lnTo>
                  <a:lnTo>
                    <a:pt x="63" y="86"/>
                  </a:lnTo>
                  <a:lnTo>
                    <a:pt x="67" y="76"/>
                  </a:lnTo>
                  <a:lnTo>
                    <a:pt x="69" y="64"/>
                  </a:lnTo>
                  <a:lnTo>
                    <a:pt x="68" y="53"/>
                  </a:lnTo>
                  <a:lnTo>
                    <a:pt x="65" y="45"/>
                  </a:lnTo>
                  <a:lnTo>
                    <a:pt x="63" y="38"/>
                  </a:lnTo>
                  <a:lnTo>
                    <a:pt x="61" y="35"/>
                  </a:lnTo>
                  <a:lnTo>
                    <a:pt x="59" y="33"/>
                  </a:lnTo>
                  <a:lnTo>
                    <a:pt x="55" y="30"/>
                  </a:lnTo>
                  <a:lnTo>
                    <a:pt x="52" y="29"/>
                  </a:lnTo>
                  <a:lnTo>
                    <a:pt x="45" y="29"/>
                  </a:lnTo>
                  <a:lnTo>
                    <a:pt x="42" y="30"/>
                  </a:lnTo>
                  <a:lnTo>
                    <a:pt x="40" y="33"/>
                  </a:lnTo>
                  <a:lnTo>
                    <a:pt x="39" y="35"/>
                  </a:lnTo>
                  <a:lnTo>
                    <a:pt x="32" y="45"/>
                  </a:lnTo>
                  <a:lnTo>
                    <a:pt x="31" y="53"/>
                  </a:lnTo>
                  <a:lnTo>
                    <a:pt x="31" y="73"/>
                  </a:lnTo>
                  <a:lnTo>
                    <a:pt x="32" y="79"/>
                  </a:lnTo>
                  <a:lnTo>
                    <a:pt x="39" y="89"/>
                  </a:lnTo>
                  <a:lnTo>
                    <a:pt x="40" y="92"/>
                  </a:lnTo>
                  <a:lnTo>
                    <a:pt x="42" y="94"/>
                  </a:lnTo>
                  <a:lnTo>
                    <a:pt x="45" y="95"/>
                  </a:lnTo>
                  <a:lnTo>
                    <a:pt x="49" y="95"/>
                  </a:lnTo>
                  <a:close/>
                  <a:moveTo>
                    <a:pt x="98" y="64"/>
                  </a:moveTo>
                  <a:lnTo>
                    <a:pt x="97" y="79"/>
                  </a:lnTo>
                  <a:lnTo>
                    <a:pt x="92" y="94"/>
                  </a:lnTo>
                  <a:lnTo>
                    <a:pt x="85" y="107"/>
                  </a:lnTo>
                  <a:lnTo>
                    <a:pt x="75" y="116"/>
                  </a:lnTo>
                  <a:lnTo>
                    <a:pt x="63" y="122"/>
                  </a:lnTo>
                  <a:lnTo>
                    <a:pt x="49" y="124"/>
                  </a:lnTo>
                  <a:lnTo>
                    <a:pt x="35" y="122"/>
                  </a:lnTo>
                  <a:lnTo>
                    <a:pt x="23" y="116"/>
                  </a:lnTo>
                  <a:lnTo>
                    <a:pt x="14" y="107"/>
                  </a:lnTo>
                  <a:lnTo>
                    <a:pt x="6" y="94"/>
                  </a:lnTo>
                  <a:lnTo>
                    <a:pt x="2" y="79"/>
                  </a:lnTo>
                  <a:lnTo>
                    <a:pt x="0" y="64"/>
                  </a:lnTo>
                  <a:lnTo>
                    <a:pt x="2" y="46"/>
                  </a:lnTo>
                  <a:lnTo>
                    <a:pt x="6" y="30"/>
                  </a:lnTo>
                  <a:lnTo>
                    <a:pt x="14" y="17"/>
                  </a:lnTo>
                  <a:lnTo>
                    <a:pt x="23" y="8"/>
                  </a:lnTo>
                  <a:lnTo>
                    <a:pt x="35" y="2"/>
                  </a:lnTo>
                  <a:lnTo>
                    <a:pt x="49" y="0"/>
                  </a:lnTo>
                  <a:lnTo>
                    <a:pt x="63" y="2"/>
                  </a:lnTo>
                  <a:lnTo>
                    <a:pt x="75" y="8"/>
                  </a:lnTo>
                  <a:lnTo>
                    <a:pt x="85" y="17"/>
                  </a:lnTo>
                  <a:lnTo>
                    <a:pt x="92" y="30"/>
                  </a:lnTo>
                  <a:lnTo>
                    <a:pt x="97" y="46"/>
                  </a:lnTo>
                  <a:lnTo>
                    <a:pt x="98" y="6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28" name="Rectangle 28"/>
            <p:cNvSpPr>
              <a:spLocks noChangeArrowheads="1"/>
            </p:cNvSpPr>
            <p:nvPr/>
          </p:nvSpPr>
          <p:spPr bwMode="auto">
            <a:xfrm>
              <a:off x="1115" y="3958"/>
              <a:ext cx="6" cy="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29" name="Freeform 29"/>
            <p:cNvSpPr>
              <a:spLocks/>
            </p:cNvSpPr>
            <p:nvPr/>
          </p:nvSpPr>
          <p:spPr bwMode="auto">
            <a:xfrm>
              <a:off x="1124" y="3972"/>
              <a:ext cx="18" cy="23"/>
            </a:xfrm>
            <a:custGeom>
              <a:avLst/>
              <a:gdLst>
                <a:gd name="T0" fmla="*/ 29 w 92"/>
                <a:gd name="T1" fmla="*/ 117 h 117"/>
                <a:gd name="T2" fmla="*/ 0 w 92"/>
                <a:gd name="T3" fmla="*/ 0 h 117"/>
                <a:gd name="T4" fmla="*/ 31 w 92"/>
                <a:gd name="T5" fmla="*/ 0 h 117"/>
                <a:gd name="T6" fmla="*/ 40 w 92"/>
                <a:gd name="T7" fmla="*/ 54 h 117"/>
                <a:gd name="T8" fmla="*/ 40 w 92"/>
                <a:gd name="T9" fmla="*/ 56 h 117"/>
                <a:gd name="T10" fmla="*/ 42 w 92"/>
                <a:gd name="T11" fmla="*/ 61 h 117"/>
                <a:gd name="T12" fmla="*/ 43 w 92"/>
                <a:gd name="T13" fmla="*/ 65 h 117"/>
                <a:gd name="T14" fmla="*/ 43 w 92"/>
                <a:gd name="T15" fmla="*/ 69 h 117"/>
                <a:gd name="T16" fmla="*/ 44 w 92"/>
                <a:gd name="T17" fmla="*/ 78 h 117"/>
                <a:gd name="T18" fmla="*/ 45 w 92"/>
                <a:gd name="T19" fmla="*/ 89 h 117"/>
                <a:gd name="T20" fmla="*/ 45 w 92"/>
                <a:gd name="T21" fmla="*/ 78 h 117"/>
                <a:gd name="T22" fmla="*/ 49 w 92"/>
                <a:gd name="T23" fmla="*/ 69 h 117"/>
                <a:gd name="T24" fmla="*/ 49 w 92"/>
                <a:gd name="T25" fmla="*/ 54 h 117"/>
                <a:gd name="T26" fmla="*/ 60 w 92"/>
                <a:gd name="T27" fmla="*/ 0 h 117"/>
                <a:gd name="T28" fmla="*/ 92 w 92"/>
                <a:gd name="T29" fmla="*/ 0 h 117"/>
                <a:gd name="T30" fmla="*/ 60 w 92"/>
                <a:gd name="T31" fmla="*/ 117 h 117"/>
                <a:gd name="T32" fmla="*/ 29 w 92"/>
                <a:gd name="T33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2" h="117">
                  <a:moveTo>
                    <a:pt x="29" y="117"/>
                  </a:moveTo>
                  <a:lnTo>
                    <a:pt x="0" y="0"/>
                  </a:lnTo>
                  <a:lnTo>
                    <a:pt x="31" y="0"/>
                  </a:lnTo>
                  <a:lnTo>
                    <a:pt x="40" y="54"/>
                  </a:lnTo>
                  <a:lnTo>
                    <a:pt x="40" y="56"/>
                  </a:lnTo>
                  <a:lnTo>
                    <a:pt x="42" y="61"/>
                  </a:lnTo>
                  <a:lnTo>
                    <a:pt x="43" y="65"/>
                  </a:lnTo>
                  <a:lnTo>
                    <a:pt x="43" y="69"/>
                  </a:lnTo>
                  <a:lnTo>
                    <a:pt x="44" y="78"/>
                  </a:lnTo>
                  <a:lnTo>
                    <a:pt x="45" y="89"/>
                  </a:lnTo>
                  <a:lnTo>
                    <a:pt x="45" y="78"/>
                  </a:lnTo>
                  <a:lnTo>
                    <a:pt x="49" y="69"/>
                  </a:lnTo>
                  <a:lnTo>
                    <a:pt x="49" y="54"/>
                  </a:lnTo>
                  <a:lnTo>
                    <a:pt x="60" y="0"/>
                  </a:lnTo>
                  <a:lnTo>
                    <a:pt x="92" y="0"/>
                  </a:lnTo>
                  <a:lnTo>
                    <a:pt x="60" y="117"/>
                  </a:lnTo>
                  <a:lnTo>
                    <a:pt x="29" y="1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30" name="Freeform 30"/>
            <p:cNvSpPr>
              <a:spLocks noEditPoints="1"/>
            </p:cNvSpPr>
            <p:nvPr/>
          </p:nvSpPr>
          <p:spPr bwMode="auto">
            <a:xfrm>
              <a:off x="1144" y="3961"/>
              <a:ext cx="8" cy="34"/>
            </a:xfrm>
            <a:custGeom>
              <a:avLst/>
              <a:gdLst>
                <a:gd name="T0" fmla="*/ 0 w 38"/>
                <a:gd name="T1" fmla="*/ 20 h 170"/>
                <a:gd name="T2" fmla="*/ 0 w 38"/>
                <a:gd name="T3" fmla="*/ 15 h 170"/>
                <a:gd name="T4" fmla="*/ 1 w 38"/>
                <a:gd name="T5" fmla="*/ 11 h 170"/>
                <a:gd name="T6" fmla="*/ 4 w 38"/>
                <a:gd name="T7" fmla="*/ 9 h 170"/>
                <a:gd name="T8" fmla="*/ 6 w 38"/>
                <a:gd name="T9" fmla="*/ 6 h 170"/>
                <a:gd name="T10" fmla="*/ 8 w 38"/>
                <a:gd name="T11" fmla="*/ 5 h 170"/>
                <a:gd name="T12" fmla="*/ 9 w 38"/>
                <a:gd name="T13" fmla="*/ 2 h 170"/>
                <a:gd name="T14" fmla="*/ 14 w 38"/>
                <a:gd name="T15" fmla="*/ 0 h 170"/>
                <a:gd name="T16" fmla="*/ 17 w 38"/>
                <a:gd name="T17" fmla="*/ 0 h 170"/>
                <a:gd name="T18" fmla="*/ 26 w 38"/>
                <a:gd name="T19" fmla="*/ 2 h 170"/>
                <a:gd name="T20" fmla="*/ 29 w 38"/>
                <a:gd name="T21" fmla="*/ 4 h 170"/>
                <a:gd name="T22" fmla="*/ 32 w 38"/>
                <a:gd name="T23" fmla="*/ 6 h 170"/>
                <a:gd name="T24" fmla="*/ 34 w 38"/>
                <a:gd name="T25" fmla="*/ 9 h 170"/>
                <a:gd name="T26" fmla="*/ 36 w 38"/>
                <a:gd name="T27" fmla="*/ 14 h 170"/>
                <a:gd name="T28" fmla="*/ 38 w 38"/>
                <a:gd name="T29" fmla="*/ 20 h 170"/>
                <a:gd name="T30" fmla="*/ 37 w 38"/>
                <a:gd name="T31" fmla="*/ 24 h 170"/>
                <a:gd name="T32" fmla="*/ 36 w 38"/>
                <a:gd name="T33" fmla="*/ 28 h 170"/>
                <a:gd name="T34" fmla="*/ 32 w 38"/>
                <a:gd name="T35" fmla="*/ 35 h 170"/>
                <a:gd name="T36" fmla="*/ 25 w 38"/>
                <a:gd name="T37" fmla="*/ 38 h 170"/>
                <a:gd name="T38" fmla="*/ 10 w 38"/>
                <a:gd name="T39" fmla="*/ 38 h 170"/>
                <a:gd name="T40" fmla="*/ 8 w 38"/>
                <a:gd name="T41" fmla="*/ 37 h 170"/>
                <a:gd name="T42" fmla="*/ 6 w 38"/>
                <a:gd name="T43" fmla="*/ 35 h 170"/>
                <a:gd name="T44" fmla="*/ 4 w 38"/>
                <a:gd name="T45" fmla="*/ 31 h 170"/>
                <a:gd name="T46" fmla="*/ 1 w 38"/>
                <a:gd name="T47" fmla="*/ 29 h 170"/>
                <a:gd name="T48" fmla="*/ 0 w 38"/>
                <a:gd name="T49" fmla="*/ 26 h 170"/>
                <a:gd name="T50" fmla="*/ 0 w 38"/>
                <a:gd name="T51" fmla="*/ 20 h 170"/>
                <a:gd name="T52" fmla="*/ 4 w 38"/>
                <a:gd name="T53" fmla="*/ 170 h 170"/>
                <a:gd name="T54" fmla="*/ 4 w 38"/>
                <a:gd name="T55" fmla="*/ 53 h 170"/>
                <a:gd name="T56" fmla="*/ 35 w 38"/>
                <a:gd name="T57" fmla="*/ 53 h 170"/>
                <a:gd name="T58" fmla="*/ 35 w 38"/>
                <a:gd name="T59" fmla="*/ 170 h 170"/>
                <a:gd name="T60" fmla="*/ 4 w 38"/>
                <a:gd name="T61" fmla="*/ 17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8" h="170">
                  <a:moveTo>
                    <a:pt x="0" y="20"/>
                  </a:moveTo>
                  <a:lnTo>
                    <a:pt x="0" y="15"/>
                  </a:lnTo>
                  <a:lnTo>
                    <a:pt x="1" y="11"/>
                  </a:lnTo>
                  <a:lnTo>
                    <a:pt x="4" y="9"/>
                  </a:lnTo>
                  <a:lnTo>
                    <a:pt x="6" y="6"/>
                  </a:lnTo>
                  <a:lnTo>
                    <a:pt x="8" y="5"/>
                  </a:lnTo>
                  <a:lnTo>
                    <a:pt x="9" y="2"/>
                  </a:lnTo>
                  <a:lnTo>
                    <a:pt x="14" y="0"/>
                  </a:lnTo>
                  <a:lnTo>
                    <a:pt x="17" y="0"/>
                  </a:lnTo>
                  <a:lnTo>
                    <a:pt x="26" y="2"/>
                  </a:lnTo>
                  <a:lnTo>
                    <a:pt x="29" y="4"/>
                  </a:lnTo>
                  <a:lnTo>
                    <a:pt x="32" y="6"/>
                  </a:lnTo>
                  <a:lnTo>
                    <a:pt x="34" y="9"/>
                  </a:lnTo>
                  <a:lnTo>
                    <a:pt x="36" y="14"/>
                  </a:lnTo>
                  <a:lnTo>
                    <a:pt x="38" y="20"/>
                  </a:lnTo>
                  <a:lnTo>
                    <a:pt x="37" y="24"/>
                  </a:lnTo>
                  <a:lnTo>
                    <a:pt x="36" y="28"/>
                  </a:lnTo>
                  <a:lnTo>
                    <a:pt x="32" y="35"/>
                  </a:lnTo>
                  <a:lnTo>
                    <a:pt x="25" y="38"/>
                  </a:lnTo>
                  <a:lnTo>
                    <a:pt x="10" y="38"/>
                  </a:lnTo>
                  <a:lnTo>
                    <a:pt x="8" y="37"/>
                  </a:lnTo>
                  <a:lnTo>
                    <a:pt x="6" y="35"/>
                  </a:lnTo>
                  <a:lnTo>
                    <a:pt x="4" y="31"/>
                  </a:lnTo>
                  <a:lnTo>
                    <a:pt x="1" y="29"/>
                  </a:lnTo>
                  <a:lnTo>
                    <a:pt x="0" y="26"/>
                  </a:lnTo>
                  <a:lnTo>
                    <a:pt x="0" y="20"/>
                  </a:lnTo>
                  <a:close/>
                  <a:moveTo>
                    <a:pt x="4" y="170"/>
                  </a:moveTo>
                  <a:lnTo>
                    <a:pt x="4" y="53"/>
                  </a:lnTo>
                  <a:lnTo>
                    <a:pt x="35" y="53"/>
                  </a:lnTo>
                  <a:lnTo>
                    <a:pt x="35" y="170"/>
                  </a:lnTo>
                  <a:lnTo>
                    <a:pt x="4" y="17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31" name="Freeform 31"/>
            <p:cNvSpPr>
              <a:spLocks/>
            </p:cNvSpPr>
            <p:nvPr/>
          </p:nvSpPr>
          <p:spPr bwMode="auto">
            <a:xfrm>
              <a:off x="1157" y="3972"/>
              <a:ext cx="27" cy="23"/>
            </a:xfrm>
            <a:custGeom>
              <a:avLst/>
              <a:gdLst>
                <a:gd name="T0" fmla="*/ 0 w 138"/>
                <a:gd name="T1" fmla="*/ 117 h 117"/>
                <a:gd name="T2" fmla="*/ 0 w 138"/>
                <a:gd name="T3" fmla="*/ 0 h 117"/>
                <a:gd name="T4" fmla="*/ 29 w 138"/>
                <a:gd name="T5" fmla="*/ 0 h 117"/>
                <a:gd name="T6" fmla="*/ 29 w 138"/>
                <a:gd name="T7" fmla="*/ 16 h 117"/>
                <a:gd name="T8" fmla="*/ 33 w 138"/>
                <a:gd name="T9" fmla="*/ 11 h 117"/>
                <a:gd name="T10" fmla="*/ 37 w 138"/>
                <a:gd name="T11" fmla="*/ 6 h 117"/>
                <a:gd name="T12" fmla="*/ 43 w 138"/>
                <a:gd name="T13" fmla="*/ 2 h 117"/>
                <a:gd name="T14" fmla="*/ 54 w 138"/>
                <a:gd name="T15" fmla="*/ 0 h 117"/>
                <a:gd name="T16" fmla="*/ 69 w 138"/>
                <a:gd name="T17" fmla="*/ 0 h 117"/>
                <a:gd name="T18" fmla="*/ 72 w 138"/>
                <a:gd name="T19" fmla="*/ 1 h 117"/>
                <a:gd name="T20" fmla="*/ 74 w 138"/>
                <a:gd name="T21" fmla="*/ 2 h 117"/>
                <a:gd name="T22" fmla="*/ 81 w 138"/>
                <a:gd name="T23" fmla="*/ 9 h 117"/>
                <a:gd name="T24" fmla="*/ 82 w 138"/>
                <a:gd name="T25" fmla="*/ 12 h 117"/>
                <a:gd name="T26" fmla="*/ 83 w 138"/>
                <a:gd name="T27" fmla="*/ 16 h 117"/>
                <a:gd name="T28" fmla="*/ 87 w 138"/>
                <a:gd name="T29" fmla="*/ 12 h 117"/>
                <a:gd name="T30" fmla="*/ 91 w 138"/>
                <a:gd name="T31" fmla="*/ 9 h 117"/>
                <a:gd name="T32" fmla="*/ 98 w 138"/>
                <a:gd name="T33" fmla="*/ 2 h 117"/>
                <a:gd name="T34" fmla="*/ 109 w 138"/>
                <a:gd name="T35" fmla="*/ 0 h 117"/>
                <a:gd name="T36" fmla="*/ 114 w 138"/>
                <a:gd name="T37" fmla="*/ 0 h 117"/>
                <a:gd name="T38" fmla="*/ 126 w 138"/>
                <a:gd name="T39" fmla="*/ 2 h 117"/>
                <a:gd name="T40" fmla="*/ 132 w 138"/>
                <a:gd name="T41" fmla="*/ 7 h 117"/>
                <a:gd name="T42" fmla="*/ 136 w 138"/>
                <a:gd name="T43" fmla="*/ 15 h 117"/>
                <a:gd name="T44" fmla="*/ 137 w 138"/>
                <a:gd name="T45" fmla="*/ 27 h 117"/>
                <a:gd name="T46" fmla="*/ 138 w 138"/>
                <a:gd name="T47" fmla="*/ 45 h 117"/>
                <a:gd name="T48" fmla="*/ 138 w 138"/>
                <a:gd name="T49" fmla="*/ 117 h 117"/>
                <a:gd name="T50" fmla="*/ 107 w 138"/>
                <a:gd name="T51" fmla="*/ 117 h 117"/>
                <a:gd name="T52" fmla="*/ 107 w 138"/>
                <a:gd name="T53" fmla="*/ 38 h 117"/>
                <a:gd name="T54" fmla="*/ 106 w 138"/>
                <a:gd name="T55" fmla="*/ 34 h 117"/>
                <a:gd name="T56" fmla="*/ 103 w 138"/>
                <a:gd name="T57" fmla="*/ 31 h 117"/>
                <a:gd name="T58" fmla="*/ 102 w 138"/>
                <a:gd name="T59" fmla="*/ 30 h 117"/>
                <a:gd name="T60" fmla="*/ 98 w 138"/>
                <a:gd name="T61" fmla="*/ 27 h 117"/>
                <a:gd name="T62" fmla="*/ 94 w 138"/>
                <a:gd name="T63" fmla="*/ 27 h 117"/>
                <a:gd name="T64" fmla="*/ 92 w 138"/>
                <a:gd name="T65" fmla="*/ 29 h 117"/>
                <a:gd name="T66" fmla="*/ 87 w 138"/>
                <a:gd name="T67" fmla="*/ 34 h 117"/>
                <a:gd name="T68" fmla="*/ 87 w 138"/>
                <a:gd name="T69" fmla="*/ 35 h 117"/>
                <a:gd name="T70" fmla="*/ 84 w 138"/>
                <a:gd name="T71" fmla="*/ 40 h 117"/>
                <a:gd name="T72" fmla="*/ 83 w 138"/>
                <a:gd name="T73" fmla="*/ 43 h 117"/>
                <a:gd name="T74" fmla="*/ 83 w 138"/>
                <a:gd name="T75" fmla="*/ 117 h 117"/>
                <a:gd name="T76" fmla="*/ 52 w 138"/>
                <a:gd name="T77" fmla="*/ 117 h 117"/>
                <a:gd name="T78" fmla="*/ 52 w 138"/>
                <a:gd name="T79" fmla="*/ 38 h 117"/>
                <a:gd name="T80" fmla="*/ 51 w 138"/>
                <a:gd name="T81" fmla="*/ 34 h 117"/>
                <a:gd name="T82" fmla="*/ 49 w 138"/>
                <a:gd name="T83" fmla="*/ 31 h 117"/>
                <a:gd name="T84" fmla="*/ 46 w 138"/>
                <a:gd name="T85" fmla="*/ 29 h 117"/>
                <a:gd name="T86" fmla="*/ 44 w 138"/>
                <a:gd name="T87" fmla="*/ 27 h 117"/>
                <a:gd name="T88" fmla="*/ 43 w 138"/>
                <a:gd name="T89" fmla="*/ 27 h 117"/>
                <a:gd name="T90" fmla="*/ 36 w 138"/>
                <a:gd name="T91" fmla="*/ 30 h 117"/>
                <a:gd name="T92" fmla="*/ 32 w 138"/>
                <a:gd name="T93" fmla="*/ 39 h 117"/>
                <a:gd name="T94" fmla="*/ 32 w 138"/>
                <a:gd name="T95" fmla="*/ 117 h 117"/>
                <a:gd name="T96" fmla="*/ 0 w 138"/>
                <a:gd name="T9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8" h="117">
                  <a:moveTo>
                    <a:pt x="0" y="117"/>
                  </a:moveTo>
                  <a:lnTo>
                    <a:pt x="0" y="0"/>
                  </a:lnTo>
                  <a:lnTo>
                    <a:pt x="29" y="0"/>
                  </a:lnTo>
                  <a:lnTo>
                    <a:pt x="29" y="16"/>
                  </a:lnTo>
                  <a:lnTo>
                    <a:pt x="33" y="11"/>
                  </a:lnTo>
                  <a:lnTo>
                    <a:pt x="37" y="6"/>
                  </a:lnTo>
                  <a:lnTo>
                    <a:pt x="43" y="2"/>
                  </a:lnTo>
                  <a:lnTo>
                    <a:pt x="54" y="0"/>
                  </a:lnTo>
                  <a:lnTo>
                    <a:pt x="69" y="0"/>
                  </a:lnTo>
                  <a:lnTo>
                    <a:pt x="72" y="1"/>
                  </a:lnTo>
                  <a:lnTo>
                    <a:pt x="74" y="2"/>
                  </a:lnTo>
                  <a:lnTo>
                    <a:pt x="81" y="9"/>
                  </a:lnTo>
                  <a:lnTo>
                    <a:pt x="82" y="12"/>
                  </a:lnTo>
                  <a:lnTo>
                    <a:pt x="83" y="16"/>
                  </a:lnTo>
                  <a:lnTo>
                    <a:pt x="87" y="12"/>
                  </a:lnTo>
                  <a:lnTo>
                    <a:pt x="91" y="9"/>
                  </a:lnTo>
                  <a:lnTo>
                    <a:pt x="98" y="2"/>
                  </a:lnTo>
                  <a:lnTo>
                    <a:pt x="109" y="0"/>
                  </a:lnTo>
                  <a:lnTo>
                    <a:pt x="114" y="0"/>
                  </a:lnTo>
                  <a:lnTo>
                    <a:pt x="126" y="2"/>
                  </a:lnTo>
                  <a:lnTo>
                    <a:pt x="132" y="7"/>
                  </a:lnTo>
                  <a:lnTo>
                    <a:pt x="136" y="15"/>
                  </a:lnTo>
                  <a:lnTo>
                    <a:pt x="137" y="27"/>
                  </a:lnTo>
                  <a:lnTo>
                    <a:pt x="138" y="45"/>
                  </a:lnTo>
                  <a:lnTo>
                    <a:pt x="138" y="117"/>
                  </a:lnTo>
                  <a:lnTo>
                    <a:pt x="107" y="117"/>
                  </a:lnTo>
                  <a:lnTo>
                    <a:pt x="107" y="38"/>
                  </a:lnTo>
                  <a:lnTo>
                    <a:pt x="106" y="34"/>
                  </a:lnTo>
                  <a:lnTo>
                    <a:pt x="103" y="31"/>
                  </a:lnTo>
                  <a:lnTo>
                    <a:pt x="102" y="30"/>
                  </a:lnTo>
                  <a:lnTo>
                    <a:pt x="98" y="27"/>
                  </a:lnTo>
                  <a:lnTo>
                    <a:pt x="94" y="27"/>
                  </a:lnTo>
                  <a:lnTo>
                    <a:pt x="92" y="29"/>
                  </a:lnTo>
                  <a:lnTo>
                    <a:pt x="87" y="34"/>
                  </a:lnTo>
                  <a:lnTo>
                    <a:pt x="87" y="35"/>
                  </a:lnTo>
                  <a:lnTo>
                    <a:pt x="84" y="40"/>
                  </a:lnTo>
                  <a:lnTo>
                    <a:pt x="83" y="43"/>
                  </a:lnTo>
                  <a:lnTo>
                    <a:pt x="83" y="117"/>
                  </a:lnTo>
                  <a:lnTo>
                    <a:pt x="52" y="117"/>
                  </a:lnTo>
                  <a:lnTo>
                    <a:pt x="52" y="38"/>
                  </a:lnTo>
                  <a:lnTo>
                    <a:pt x="51" y="34"/>
                  </a:lnTo>
                  <a:lnTo>
                    <a:pt x="49" y="31"/>
                  </a:lnTo>
                  <a:lnTo>
                    <a:pt x="46" y="29"/>
                  </a:lnTo>
                  <a:lnTo>
                    <a:pt x="44" y="27"/>
                  </a:lnTo>
                  <a:lnTo>
                    <a:pt x="43" y="27"/>
                  </a:lnTo>
                  <a:lnTo>
                    <a:pt x="36" y="30"/>
                  </a:lnTo>
                  <a:lnTo>
                    <a:pt x="32" y="39"/>
                  </a:lnTo>
                  <a:lnTo>
                    <a:pt x="32" y="117"/>
                  </a:lnTo>
                  <a:lnTo>
                    <a:pt x="0" y="1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32" name="Freeform 32"/>
            <p:cNvSpPr>
              <a:spLocks noEditPoints="1"/>
            </p:cNvSpPr>
            <p:nvPr/>
          </p:nvSpPr>
          <p:spPr bwMode="auto">
            <a:xfrm>
              <a:off x="1188" y="3971"/>
              <a:ext cx="19" cy="25"/>
            </a:xfrm>
            <a:custGeom>
              <a:avLst/>
              <a:gdLst>
                <a:gd name="T0" fmla="*/ 66 w 95"/>
                <a:gd name="T1" fmla="*/ 52 h 124"/>
                <a:gd name="T2" fmla="*/ 66 w 95"/>
                <a:gd name="T3" fmla="*/ 42 h 124"/>
                <a:gd name="T4" fmla="*/ 62 w 95"/>
                <a:gd name="T5" fmla="*/ 31 h 124"/>
                <a:gd name="T6" fmla="*/ 60 w 95"/>
                <a:gd name="T7" fmla="*/ 29 h 124"/>
                <a:gd name="T8" fmla="*/ 53 w 95"/>
                <a:gd name="T9" fmla="*/ 27 h 124"/>
                <a:gd name="T10" fmla="*/ 49 w 95"/>
                <a:gd name="T11" fmla="*/ 26 h 124"/>
                <a:gd name="T12" fmla="*/ 45 w 95"/>
                <a:gd name="T13" fmla="*/ 26 h 124"/>
                <a:gd name="T14" fmla="*/ 42 w 95"/>
                <a:gd name="T15" fmla="*/ 27 h 124"/>
                <a:gd name="T16" fmla="*/ 40 w 95"/>
                <a:gd name="T17" fmla="*/ 29 h 124"/>
                <a:gd name="T18" fmla="*/ 39 w 95"/>
                <a:gd name="T19" fmla="*/ 31 h 124"/>
                <a:gd name="T20" fmla="*/ 37 w 95"/>
                <a:gd name="T21" fmla="*/ 35 h 124"/>
                <a:gd name="T22" fmla="*/ 34 w 95"/>
                <a:gd name="T23" fmla="*/ 37 h 124"/>
                <a:gd name="T24" fmla="*/ 32 w 95"/>
                <a:gd name="T25" fmla="*/ 40 h 124"/>
                <a:gd name="T26" fmla="*/ 31 w 95"/>
                <a:gd name="T27" fmla="*/ 44 h 124"/>
                <a:gd name="T28" fmla="*/ 31 w 95"/>
                <a:gd name="T29" fmla="*/ 52 h 124"/>
                <a:gd name="T30" fmla="*/ 66 w 95"/>
                <a:gd name="T31" fmla="*/ 52 h 124"/>
                <a:gd name="T32" fmla="*/ 31 w 95"/>
                <a:gd name="T33" fmla="*/ 73 h 124"/>
                <a:gd name="T34" fmla="*/ 32 w 95"/>
                <a:gd name="T35" fmla="*/ 81 h 124"/>
                <a:gd name="T36" fmla="*/ 34 w 95"/>
                <a:gd name="T37" fmla="*/ 88 h 124"/>
                <a:gd name="T38" fmla="*/ 37 w 95"/>
                <a:gd name="T39" fmla="*/ 93 h 124"/>
                <a:gd name="T40" fmla="*/ 39 w 95"/>
                <a:gd name="T41" fmla="*/ 96 h 124"/>
                <a:gd name="T42" fmla="*/ 40 w 95"/>
                <a:gd name="T43" fmla="*/ 98 h 124"/>
                <a:gd name="T44" fmla="*/ 42 w 95"/>
                <a:gd name="T45" fmla="*/ 100 h 124"/>
                <a:gd name="T46" fmla="*/ 45 w 95"/>
                <a:gd name="T47" fmla="*/ 101 h 124"/>
                <a:gd name="T48" fmla="*/ 52 w 95"/>
                <a:gd name="T49" fmla="*/ 101 h 124"/>
                <a:gd name="T50" fmla="*/ 55 w 95"/>
                <a:gd name="T51" fmla="*/ 100 h 124"/>
                <a:gd name="T52" fmla="*/ 60 w 95"/>
                <a:gd name="T53" fmla="*/ 95 h 124"/>
                <a:gd name="T54" fmla="*/ 60 w 95"/>
                <a:gd name="T55" fmla="*/ 94 h 124"/>
                <a:gd name="T56" fmla="*/ 61 w 95"/>
                <a:gd name="T57" fmla="*/ 93 h 124"/>
                <a:gd name="T58" fmla="*/ 63 w 95"/>
                <a:gd name="T59" fmla="*/ 88 h 124"/>
                <a:gd name="T60" fmla="*/ 66 w 95"/>
                <a:gd name="T61" fmla="*/ 86 h 124"/>
                <a:gd name="T62" fmla="*/ 95 w 95"/>
                <a:gd name="T63" fmla="*/ 86 h 124"/>
                <a:gd name="T64" fmla="*/ 88 w 95"/>
                <a:gd name="T65" fmla="*/ 103 h 124"/>
                <a:gd name="T66" fmla="*/ 77 w 95"/>
                <a:gd name="T67" fmla="*/ 115 h 124"/>
                <a:gd name="T68" fmla="*/ 64 w 95"/>
                <a:gd name="T69" fmla="*/ 122 h 124"/>
                <a:gd name="T70" fmla="*/ 49 w 95"/>
                <a:gd name="T71" fmla="*/ 124 h 124"/>
                <a:gd name="T72" fmla="*/ 34 w 95"/>
                <a:gd name="T73" fmla="*/ 122 h 124"/>
                <a:gd name="T74" fmla="*/ 21 w 95"/>
                <a:gd name="T75" fmla="*/ 116 h 124"/>
                <a:gd name="T76" fmla="*/ 11 w 95"/>
                <a:gd name="T77" fmla="*/ 107 h 124"/>
                <a:gd name="T78" fmla="*/ 4 w 95"/>
                <a:gd name="T79" fmla="*/ 94 h 124"/>
                <a:gd name="T80" fmla="*/ 1 w 95"/>
                <a:gd name="T81" fmla="*/ 79 h 124"/>
                <a:gd name="T82" fmla="*/ 0 w 95"/>
                <a:gd name="T83" fmla="*/ 64 h 124"/>
                <a:gd name="T84" fmla="*/ 1 w 95"/>
                <a:gd name="T85" fmla="*/ 46 h 124"/>
                <a:gd name="T86" fmla="*/ 4 w 95"/>
                <a:gd name="T87" fmla="*/ 30 h 124"/>
                <a:gd name="T88" fmla="*/ 11 w 95"/>
                <a:gd name="T89" fmla="*/ 17 h 124"/>
                <a:gd name="T90" fmla="*/ 21 w 95"/>
                <a:gd name="T91" fmla="*/ 8 h 124"/>
                <a:gd name="T92" fmla="*/ 34 w 95"/>
                <a:gd name="T93" fmla="*/ 2 h 124"/>
                <a:gd name="T94" fmla="*/ 49 w 95"/>
                <a:gd name="T95" fmla="*/ 0 h 124"/>
                <a:gd name="T96" fmla="*/ 62 w 95"/>
                <a:gd name="T97" fmla="*/ 2 h 124"/>
                <a:gd name="T98" fmla="*/ 73 w 95"/>
                <a:gd name="T99" fmla="*/ 8 h 124"/>
                <a:gd name="T100" fmla="*/ 83 w 95"/>
                <a:gd name="T101" fmla="*/ 17 h 124"/>
                <a:gd name="T102" fmla="*/ 90 w 95"/>
                <a:gd name="T103" fmla="*/ 30 h 124"/>
                <a:gd name="T104" fmla="*/ 93 w 95"/>
                <a:gd name="T105" fmla="*/ 46 h 124"/>
                <a:gd name="T106" fmla="*/ 95 w 95"/>
                <a:gd name="T107" fmla="*/ 66 h 124"/>
                <a:gd name="T108" fmla="*/ 95 w 95"/>
                <a:gd name="T109" fmla="*/ 73 h 124"/>
                <a:gd name="T110" fmla="*/ 31 w 95"/>
                <a:gd name="T111" fmla="*/ 73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5" h="124">
                  <a:moveTo>
                    <a:pt x="66" y="52"/>
                  </a:moveTo>
                  <a:lnTo>
                    <a:pt x="66" y="42"/>
                  </a:lnTo>
                  <a:lnTo>
                    <a:pt x="62" y="31"/>
                  </a:lnTo>
                  <a:lnTo>
                    <a:pt x="60" y="29"/>
                  </a:lnTo>
                  <a:lnTo>
                    <a:pt x="53" y="27"/>
                  </a:lnTo>
                  <a:lnTo>
                    <a:pt x="49" y="26"/>
                  </a:lnTo>
                  <a:lnTo>
                    <a:pt x="45" y="26"/>
                  </a:lnTo>
                  <a:lnTo>
                    <a:pt x="42" y="27"/>
                  </a:lnTo>
                  <a:lnTo>
                    <a:pt x="40" y="29"/>
                  </a:lnTo>
                  <a:lnTo>
                    <a:pt x="39" y="31"/>
                  </a:lnTo>
                  <a:lnTo>
                    <a:pt x="37" y="35"/>
                  </a:lnTo>
                  <a:lnTo>
                    <a:pt x="34" y="37"/>
                  </a:lnTo>
                  <a:lnTo>
                    <a:pt x="32" y="40"/>
                  </a:lnTo>
                  <a:lnTo>
                    <a:pt x="31" y="44"/>
                  </a:lnTo>
                  <a:lnTo>
                    <a:pt x="31" y="52"/>
                  </a:lnTo>
                  <a:lnTo>
                    <a:pt x="66" y="52"/>
                  </a:lnTo>
                  <a:close/>
                  <a:moveTo>
                    <a:pt x="31" y="73"/>
                  </a:moveTo>
                  <a:lnTo>
                    <a:pt x="32" y="81"/>
                  </a:lnTo>
                  <a:lnTo>
                    <a:pt x="34" y="88"/>
                  </a:lnTo>
                  <a:lnTo>
                    <a:pt x="37" y="93"/>
                  </a:lnTo>
                  <a:lnTo>
                    <a:pt x="39" y="96"/>
                  </a:lnTo>
                  <a:lnTo>
                    <a:pt x="40" y="98"/>
                  </a:lnTo>
                  <a:lnTo>
                    <a:pt x="42" y="100"/>
                  </a:lnTo>
                  <a:lnTo>
                    <a:pt x="45" y="101"/>
                  </a:lnTo>
                  <a:lnTo>
                    <a:pt x="52" y="101"/>
                  </a:lnTo>
                  <a:lnTo>
                    <a:pt x="55" y="100"/>
                  </a:lnTo>
                  <a:lnTo>
                    <a:pt x="60" y="95"/>
                  </a:lnTo>
                  <a:lnTo>
                    <a:pt x="60" y="94"/>
                  </a:lnTo>
                  <a:lnTo>
                    <a:pt x="61" y="93"/>
                  </a:lnTo>
                  <a:lnTo>
                    <a:pt x="63" y="88"/>
                  </a:lnTo>
                  <a:lnTo>
                    <a:pt x="66" y="86"/>
                  </a:lnTo>
                  <a:lnTo>
                    <a:pt x="95" y="86"/>
                  </a:lnTo>
                  <a:lnTo>
                    <a:pt x="88" y="103"/>
                  </a:lnTo>
                  <a:lnTo>
                    <a:pt x="77" y="115"/>
                  </a:lnTo>
                  <a:lnTo>
                    <a:pt x="64" y="122"/>
                  </a:lnTo>
                  <a:lnTo>
                    <a:pt x="49" y="124"/>
                  </a:lnTo>
                  <a:lnTo>
                    <a:pt x="34" y="122"/>
                  </a:lnTo>
                  <a:lnTo>
                    <a:pt x="21" y="116"/>
                  </a:lnTo>
                  <a:lnTo>
                    <a:pt x="11" y="107"/>
                  </a:lnTo>
                  <a:lnTo>
                    <a:pt x="4" y="94"/>
                  </a:lnTo>
                  <a:lnTo>
                    <a:pt x="1" y="79"/>
                  </a:lnTo>
                  <a:lnTo>
                    <a:pt x="0" y="64"/>
                  </a:lnTo>
                  <a:lnTo>
                    <a:pt x="1" y="46"/>
                  </a:lnTo>
                  <a:lnTo>
                    <a:pt x="4" y="30"/>
                  </a:lnTo>
                  <a:lnTo>
                    <a:pt x="11" y="17"/>
                  </a:lnTo>
                  <a:lnTo>
                    <a:pt x="21" y="8"/>
                  </a:lnTo>
                  <a:lnTo>
                    <a:pt x="34" y="2"/>
                  </a:lnTo>
                  <a:lnTo>
                    <a:pt x="49" y="0"/>
                  </a:lnTo>
                  <a:lnTo>
                    <a:pt x="62" y="2"/>
                  </a:lnTo>
                  <a:lnTo>
                    <a:pt x="73" y="8"/>
                  </a:lnTo>
                  <a:lnTo>
                    <a:pt x="83" y="17"/>
                  </a:lnTo>
                  <a:lnTo>
                    <a:pt x="90" y="30"/>
                  </a:lnTo>
                  <a:lnTo>
                    <a:pt x="93" y="46"/>
                  </a:lnTo>
                  <a:lnTo>
                    <a:pt x="95" y="66"/>
                  </a:lnTo>
                  <a:lnTo>
                    <a:pt x="95" y="73"/>
                  </a:lnTo>
                  <a:lnTo>
                    <a:pt x="31" y="7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33" name="Freeform 33"/>
            <p:cNvSpPr>
              <a:spLocks/>
            </p:cNvSpPr>
            <p:nvPr/>
          </p:nvSpPr>
          <p:spPr bwMode="auto">
            <a:xfrm>
              <a:off x="1210" y="3972"/>
              <a:ext cx="17" cy="23"/>
            </a:xfrm>
            <a:custGeom>
              <a:avLst/>
              <a:gdLst>
                <a:gd name="T0" fmla="*/ 55 w 87"/>
                <a:gd name="T1" fmla="*/ 117 h 117"/>
                <a:gd name="T2" fmla="*/ 55 w 87"/>
                <a:gd name="T3" fmla="*/ 38 h 117"/>
                <a:gd name="T4" fmla="*/ 53 w 87"/>
                <a:gd name="T5" fmla="*/ 31 h 117"/>
                <a:gd name="T6" fmla="*/ 52 w 87"/>
                <a:gd name="T7" fmla="*/ 30 h 117"/>
                <a:gd name="T8" fmla="*/ 47 w 87"/>
                <a:gd name="T9" fmla="*/ 27 h 117"/>
                <a:gd name="T10" fmla="*/ 44 w 87"/>
                <a:gd name="T11" fmla="*/ 27 h 117"/>
                <a:gd name="T12" fmla="*/ 39 w 87"/>
                <a:gd name="T13" fmla="*/ 30 h 117"/>
                <a:gd name="T14" fmla="*/ 35 w 87"/>
                <a:gd name="T15" fmla="*/ 34 h 117"/>
                <a:gd name="T16" fmla="*/ 35 w 87"/>
                <a:gd name="T17" fmla="*/ 35 h 117"/>
                <a:gd name="T18" fmla="*/ 34 w 87"/>
                <a:gd name="T19" fmla="*/ 38 h 117"/>
                <a:gd name="T20" fmla="*/ 34 w 87"/>
                <a:gd name="T21" fmla="*/ 40 h 117"/>
                <a:gd name="T22" fmla="*/ 33 w 87"/>
                <a:gd name="T23" fmla="*/ 43 h 117"/>
                <a:gd name="T24" fmla="*/ 33 w 87"/>
                <a:gd name="T25" fmla="*/ 117 h 117"/>
                <a:gd name="T26" fmla="*/ 0 w 87"/>
                <a:gd name="T27" fmla="*/ 117 h 117"/>
                <a:gd name="T28" fmla="*/ 0 w 87"/>
                <a:gd name="T29" fmla="*/ 0 h 117"/>
                <a:gd name="T30" fmla="*/ 29 w 87"/>
                <a:gd name="T31" fmla="*/ 0 h 117"/>
                <a:gd name="T32" fmla="*/ 29 w 87"/>
                <a:gd name="T33" fmla="*/ 16 h 117"/>
                <a:gd name="T34" fmla="*/ 44 w 87"/>
                <a:gd name="T35" fmla="*/ 2 h 117"/>
                <a:gd name="T36" fmla="*/ 53 w 87"/>
                <a:gd name="T37" fmla="*/ 0 h 117"/>
                <a:gd name="T38" fmla="*/ 64 w 87"/>
                <a:gd name="T39" fmla="*/ 0 h 117"/>
                <a:gd name="T40" fmla="*/ 75 w 87"/>
                <a:gd name="T41" fmla="*/ 1 h 117"/>
                <a:gd name="T42" fmla="*/ 82 w 87"/>
                <a:gd name="T43" fmla="*/ 5 h 117"/>
                <a:gd name="T44" fmla="*/ 86 w 87"/>
                <a:gd name="T45" fmla="*/ 13 h 117"/>
                <a:gd name="T46" fmla="*/ 87 w 87"/>
                <a:gd name="T47" fmla="*/ 23 h 117"/>
                <a:gd name="T48" fmla="*/ 87 w 87"/>
                <a:gd name="T49" fmla="*/ 117 h 117"/>
                <a:gd name="T50" fmla="*/ 55 w 87"/>
                <a:gd name="T51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7" h="117">
                  <a:moveTo>
                    <a:pt x="55" y="117"/>
                  </a:moveTo>
                  <a:lnTo>
                    <a:pt x="55" y="38"/>
                  </a:lnTo>
                  <a:lnTo>
                    <a:pt x="53" y="31"/>
                  </a:lnTo>
                  <a:lnTo>
                    <a:pt x="52" y="30"/>
                  </a:lnTo>
                  <a:lnTo>
                    <a:pt x="47" y="27"/>
                  </a:lnTo>
                  <a:lnTo>
                    <a:pt x="44" y="27"/>
                  </a:lnTo>
                  <a:lnTo>
                    <a:pt x="39" y="30"/>
                  </a:lnTo>
                  <a:lnTo>
                    <a:pt x="35" y="34"/>
                  </a:lnTo>
                  <a:lnTo>
                    <a:pt x="35" y="35"/>
                  </a:lnTo>
                  <a:lnTo>
                    <a:pt x="34" y="38"/>
                  </a:lnTo>
                  <a:lnTo>
                    <a:pt x="34" y="40"/>
                  </a:lnTo>
                  <a:lnTo>
                    <a:pt x="33" y="43"/>
                  </a:lnTo>
                  <a:lnTo>
                    <a:pt x="33" y="117"/>
                  </a:lnTo>
                  <a:lnTo>
                    <a:pt x="0" y="117"/>
                  </a:lnTo>
                  <a:lnTo>
                    <a:pt x="0" y="0"/>
                  </a:lnTo>
                  <a:lnTo>
                    <a:pt x="29" y="0"/>
                  </a:lnTo>
                  <a:lnTo>
                    <a:pt x="29" y="16"/>
                  </a:lnTo>
                  <a:lnTo>
                    <a:pt x="44" y="2"/>
                  </a:lnTo>
                  <a:lnTo>
                    <a:pt x="53" y="0"/>
                  </a:lnTo>
                  <a:lnTo>
                    <a:pt x="64" y="0"/>
                  </a:lnTo>
                  <a:lnTo>
                    <a:pt x="75" y="1"/>
                  </a:lnTo>
                  <a:lnTo>
                    <a:pt x="82" y="5"/>
                  </a:lnTo>
                  <a:lnTo>
                    <a:pt x="86" y="13"/>
                  </a:lnTo>
                  <a:lnTo>
                    <a:pt x="87" y="23"/>
                  </a:lnTo>
                  <a:lnTo>
                    <a:pt x="87" y="117"/>
                  </a:lnTo>
                  <a:lnTo>
                    <a:pt x="55" y="1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34" name="Freeform 34"/>
            <p:cNvSpPr>
              <a:spLocks/>
            </p:cNvSpPr>
            <p:nvPr/>
          </p:nvSpPr>
          <p:spPr bwMode="auto">
            <a:xfrm>
              <a:off x="1230" y="3965"/>
              <a:ext cx="12" cy="30"/>
            </a:xfrm>
            <a:custGeom>
              <a:avLst/>
              <a:gdLst>
                <a:gd name="T0" fmla="*/ 14 w 57"/>
                <a:gd name="T1" fmla="*/ 152 h 152"/>
                <a:gd name="T2" fmla="*/ 14 w 57"/>
                <a:gd name="T3" fmla="*/ 60 h 152"/>
                <a:gd name="T4" fmla="*/ 0 w 57"/>
                <a:gd name="T5" fmla="*/ 60 h 152"/>
                <a:gd name="T6" fmla="*/ 0 w 57"/>
                <a:gd name="T7" fmla="*/ 35 h 152"/>
                <a:gd name="T8" fmla="*/ 14 w 57"/>
                <a:gd name="T9" fmla="*/ 35 h 152"/>
                <a:gd name="T10" fmla="*/ 14 w 57"/>
                <a:gd name="T11" fmla="*/ 0 h 152"/>
                <a:gd name="T12" fmla="*/ 46 w 57"/>
                <a:gd name="T13" fmla="*/ 0 h 152"/>
                <a:gd name="T14" fmla="*/ 46 w 57"/>
                <a:gd name="T15" fmla="*/ 35 h 152"/>
                <a:gd name="T16" fmla="*/ 57 w 57"/>
                <a:gd name="T17" fmla="*/ 35 h 152"/>
                <a:gd name="T18" fmla="*/ 57 w 57"/>
                <a:gd name="T19" fmla="*/ 60 h 152"/>
                <a:gd name="T20" fmla="*/ 46 w 57"/>
                <a:gd name="T21" fmla="*/ 60 h 152"/>
                <a:gd name="T22" fmla="*/ 46 w 57"/>
                <a:gd name="T23" fmla="*/ 152 h 152"/>
                <a:gd name="T24" fmla="*/ 14 w 57"/>
                <a:gd name="T25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" h="152">
                  <a:moveTo>
                    <a:pt x="14" y="152"/>
                  </a:moveTo>
                  <a:lnTo>
                    <a:pt x="14" y="60"/>
                  </a:lnTo>
                  <a:lnTo>
                    <a:pt x="0" y="60"/>
                  </a:lnTo>
                  <a:lnTo>
                    <a:pt x="0" y="35"/>
                  </a:lnTo>
                  <a:lnTo>
                    <a:pt x="14" y="35"/>
                  </a:lnTo>
                  <a:lnTo>
                    <a:pt x="14" y="0"/>
                  </a:lnTo>
                  <a:lnTo>
                    <a:pt x="46" y="0"/>
                  </a:lnTo>
                  <a:lnTo>
                    <a:pt x="46" y="35"/>
                  </a:lnTo>
                  <a:lnTo>
                    <a:pt x="57" y="35"/>
                  </a:lnTo>
                  <a:lnTo>
                    <a:pt x="57" y="60"/>
                  </a:lnTo>
                  <a:lnTo>
                    <a:pt x="46" y="60"/>
                  </a:lnTo>
                  <a:lnTo>
                    <a:pt x="46" y="152"/>
                  </a:lnTo>
                  <a:lnTo>
                    <a:pt x="14" y="15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35" name="Freeform 35"/>
            <p:cNvSpPr>
              <a:spLocks noEditPoints="1"/>
            </p:cNvSpPr>
            <p:nvPr/>
          </p:nvSpPr>
          <p:spPr bwMode="auto">
            <a:xfrm>
              <a:off x="1244" y="3971"/>
              <a:ext cx="20" cy="25"/>
            </a:xfrm>
            <a:custGeom>
              <a:avLst/>
              <a:gdLst>
                <a:gd name="T0" fmla="*/ 52 w 101"/>
                <a:gd name="T1" fmla="*/ 95 h 124"/>
                <a:gd name="T2" fmla="*/ 55 w 101"/>
                <a:gd name="T3" fmla="*/ 95 h 124"/>
                <a:gd name="T4" fmla="*/ 59 w 101"/>
                <a:gd name="T5" fmla="*/ 93 h 124"/>
                <a:gd name="T6" fmla="*/ 61 w 101"/>
                <a:gd name="T7" fmla="*/ 91 h 124"/>
                <a:gd name="T8" fmla="*/ 63 w 101"/>
                <a:gd name="T9" fmla="*/ 86 h 124"/>
                <a:gd name="T10" fmla="*/ 68 w 101"/>
                <a:gd name="T11" fmla="*/ 76 h 124"/>
                <a:gd name="T12" fmla="*/ 69 w 101"/>
                <a:gd name="T13" fmla="*/ 64 h 124"/>
                <a:gd name="T14" fmla="*/ 68 w 101"/>
                <a:gd name="T15" fmla="*/ 53 h 124"/>
                <a:gd name="T16" fmla="*/ 67 w 101"/>
                <a:gd name="T17" fmla="*/ 45 h 124"/>
                <a:gd name="T18" fmla="*/ 61 w 101"/>
                <a:gd name="T19" fmla="*/ 34 h 124"/>
                <a:gd name="T20" fmla="*/ 59 w 101"/>
                <a:gd name="T21" fmla="*/ 31 h 124"/>
                <a:gd name="T22" fmla="*/ 55 w 101"/>
                <a:gd name="T23" fmla="*/ 29 h 124"/>
                <a:gd name="T24" fmla="*/ 49 w 101"/>
                <a:gd name="T25" fmla="*/ 29 h 124"/>
                <a:gd name="T26" fmla="*/ 44 w 101"/>
                <a:gd name="T27" fmla="*/ 30 h 124"/>
                <a:gd name="T28" fmla="*/ 40 w 101"/>
                <a:gd name="T29" fmla="*/ 35 h 124"/>
                <a:gd name="T30" fmla="*/ 38 w 101"/>
                <a:gd name="T31" fmla="*/ 38 h 124"/>
                <a:gd name="T32" fmla="*/ 34 w 101"/>
                <a:gd name="T33" fmla="*/ 45 h 124"/>
                <a:gd name="T34" fmla="*/ 33 w 101"/>
                <a:gd name="T35" fmla="*/ 53 h 124"/>
                <a:gd name="T36" fmla="*/ 32 w 101"/>
                <a:gd name="T37" fmla="*/ 64 h 124"/>
                <a:gd name="T38" fmla="*/ 33 w 101"/>
                <a:gd name="T39" fmla="*/ 76 h 124"/>
                <a:gd name="T40" fmla="*/ 38 w 101"/>
                <a:gd name="T41" fmla="*/ 86 h 124"/>
                <a:gd name="T42" fmla="*/ 40 w 101"/>
                <a:gd name="T43" fmla="*/ 89 h 124"/>
                <a:gd name="T44" fmla="*/ 44 w 101"/>
                <a:gd name="T45" fmla="*/ 94 h 124"/>
                <a:gd name="T46" fmla="*/ 49 w 101"/>
                <a:gd name="T47" fmla="*/ 95 h 124"/>
                <a:gd name="T48" fmla="*/ 52 w 101"/>
                <a:gd name="T49" fmla="*/ 95 h 124"/>
                <a:gd name="T50" fmla="*/ 101 w 101"/>
                <a:gd name="T51" fmla="*/ 64 h 124"/>
                <a:gd name="T52" fmla="*/ 99 w 101"/>
                <a:gd name="T53" fmla="*/ 79 h 124"/>
                <a:gd name="T54" fmla="*/ 93 w 101"/>
                <a:gd name="T55" fmla="*/ 94 h 124"/>
                <a:gd name="T56" fmla="*/ 87 w 101"/>
                <a:gd name="T57" fmla="*/ 107 h 124"/>
                <a:gd name="T58" fmla="*/ 77 w 101"/>
                <a:gd name="T59" fmla="*/ 116 h 124"/>
                <a:gd name="T60" fmla="*/ 65 w 101"/>
                <a:gd name="T61" fmla="*/ 122 h 124"/>
                <a:gd name="T62" fmla="*/ 52 w 101"/>
                <a:gd name="T63" fmla="*/ 124 h 124"/>
                <a:gd name="T64" fmla="*/ 36 w 101"/>
                <a:gd name="T65" fmla="*/ 122 h 124"/>
                <a:gd name="T66" fmla="*/ 24 w 101"/>
                <a:gd name="T67" fmla="*/ 116 h 124"/>
                <a:gd name="T68" fmla="*/ 14 w 101"/>
                <a:gd name="T69" fmla="*/ 107 h 124"/>
                <a:gd name="T70" fmla="*/ 6 w 101"/>
                <a:gd name="T71" fmla="*/ 94 h 124"/>
                <a:gd name="T72" fmla="*/ 2 w 101"/>
                <a:gd name="T73" fmla="*/ 79 h 124"/>
                <a:gd name="T74" fmla="*/ 0 w 101"/>
                <a:gd name="T75" fmla="*/ 64 h 124"/>
                <a:gd name="T76" fmla="*/ 2 w 101"/>
                <a:gd name="T77" fmla="*/ 46 h 124"/>
                <a:gd name="T78" fmla="*/ 6 w 101"/>
                <a:gd name="T79" fmla="*/ 30 h 124"/>
                <a:gd name="T80" fmla="*/ 14 w 101"/>
                <a:gd name="T81" fmla="*/ 17 h 124"/>
                <a:gd name="T82" fmla="*/ 24 w 101"/>
                <a:gd name="T83" fmla="*/ 8 h 124"/>
                <a:gd name="T84" fmla="*/ 36 w 101"/>
                <a:gd name="T85" fmla="*/ 2 h 124"/>
                <a:gd name="T86" fmla="*/ 52 w 101"/>
                <a:gd name="T87" fmla="*/ 0 h 124"/>
                <a:gd name="T88" fmla="*/ 65 w 101"/>
                <a:gd name="T89" fmla="*/ 2 h 124"/>
                <a:gd name="T90" fmla="*/ 77 w 101"/>
                <a:gd name="T91" fmla="*/ 8 h 124"/>
                <a:gd name="T92" fmla="*/ 87 w 101"/>
                <a:gd name="T93" fmla="*/ 17 h 124"/>
                <a:gd name="T94" fmla="*/ 93 w 101"/>
                <a:gd name="T95" fmla="*/ 30 h 124"/>
                <a:gd name="T96" fmla="*/ 99 w 101"/>
                <a:gd name="T97" fmla="*/ 46 h 124"/>
                <a:gd name="T98" fmla="*/ 101 w 101"/>
                <a:gd name="T99" fmla="*/ 6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1" h="124">
                  <a:moveTo>
                    <a:pt x="52" y="95"/>
                  </a:moveTo>
                  <a:lnTo>
                    <a:pt x="55" y="95"/>
                  </a:lnTo>
                  <a:lnTo>
                    <a:pt x="59" y="93"/>
                  </a:lnTo>
                  <a:lnTo>
                    <a:pt x="61" y="91"/>
                  </a:lnTo>
                  <a:lnTo>
                    <a:pt x="63" y="86"/>
                  </a:lnTo>
                  <a:lnTo>
                    <a:pt x="68" y="76"/>
                  </a:lnTo>
                  <a:lnTo>
                    <a:pt x="69" y="64"/>
                  </a:lnTo>
                  <a:lnTo>
                    <a:pt x="68" y="53"/>
                  </a:lnTo>
                  <a:lnTo>
                    <a:pt x="67" y="45"/>
                  </a:lnTo>
                  <a:lnTo>
                    <a:pt x="61" y="34"/>
                  </a:lnTo>
                  <a:lnTo>
                    <a:pt x="59" y="31"/>
                  </a:lnTo>
                  <a:lnTo>
                    <a:pt x="55" y="29"/>
                  </a:lnTo>
                  <a:lnTo>
                    <a:pt x="49" y="29"/>
                  </a:lnTo>
                  <a:lnTo>
                    <a:pt x="44" y="30"/>
                  </a:lnTo>
                  <a:lnTo>
                    <a:pt x="40" y="35"/>
                  </a:lnTo>
                  <a:lnTo>
                    <a:pt x="38" y="38"/>
                  </a:lnTo>
                  <a:lnTo>
                    <a:pt x="34" y="45"/>
                  </a:lnTo>
                  <a:lnTo>
                    <a:pt x="33" y="53"/>
                  </a:lnTo>
                  <a:lnTo>
                    <a:pt x="32" y="64"/>
                  </a:lnTo>
                  <a:lnTo>
                    <a:pt x="33" y="76"/>
                  </a:lnTo>
                  <a:lnTo>
                    <a:pt x="38" y="86"/>
                  </a:lnTo>
                  <a:lnTo>
                    <a:pt x="40" y="89"/>
                  </a:lnTo>
                  <a:lnTo>
                    <a:pt x="44" y="94"/>
                  </a:lnTo>
                  <a:lnTo>
                    <a:pt x="49" y="95"/>
                  </a:lnTo>
                  <a:lnTo>
                    <a:pt x="52" y="95"/>
                  </a:lnTo>
                  <a:close/>
                  <a:moveTo>
                    <a:pt x="101" y="64"/>
                  </a:moveTo>
                  <a:lnTo>
                    <a:pt x="99" y="79"/>
                  </a:lnTo>
                  <a:lnTo>
                    <a:pt x="93" y="94"/>
                  </a:lnTo>
                  <a:lnTo>
                    <a:pt x="87" y="107"/>
                  </a:lnTo>
                  <a:lnTo>
                    <a:pt x="77" y="116"/>
                  </a:lnTo>
                  <a:lnTo>
                    <a:pt x="65" y="122"/>
                  </a:lnTo>
                  <a:lnTo>
                    <a:pt x="52" y="124"/>
                  </a:lnTo>
                  <a:lnTo>
                    <a:pt x="36" y="122"/>
                  </a:lnTo>
                  <a:lnTo>
                    <a:pt x="24" y="116"/>
                  </a:lnTo>
                  <a:lnTo>
                    <a:pt x="14" y="107"/>
                  </a:lnTo>
                  <a:lnTo>
                    <a:pt x="6" y="94"/>
                  </a:lnTo>
                  <a:lnTo>
                    <a:pt x="2" y="79"/>
                  </a:lnTo>
                  <a:lnTo>
                    <a:pt x="0" y="64"/>
                  </a:lnTo>
                  <a:lnTo>
                    <a:pt x="2" y="46"/>
                  </a:lnTo>
                  <a:lnTo>
                    <a:pt x="6" y="30"/>
                  </a:lnTo>
                  <a:lnTo>
                    <a:pt x="14" y="17"/>
                  </a:lnTo>
                  <a:lnTo>
                    <a:pt x="24" y="8"/>
                  </a:lnTo>
                  <a:lnTo>
                    <a:pt x="36" y="2"/>
                  </a:lnTo>
                  <a:lnTo>
                    <a:pt x="52" y="0"/>
                  </a:lnTo>
                  <a:lnTo>
                    <a:pt x="65" y="2"/>
                  </a:lnTo>
                  <a:lnTo>
                    <a:pt x="77" y="8"/>
                  </a:lnTo>
                  <a:lnTo>
                    <a:pt x="87" y="17"/>
                  </a:lnTo>
                  <a:lnTo>
                    <a:pt x="93" y="30"/>
                  </a:lnTo>
                  <a:lnTo>
                    <a:pt x="99" y="46"/>
                  </a:lnTo>
                  <a:lnTo>
                    <a:pt x="101" y="6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36" name="Freeform 36"/>
            <p:cNvSpPr>
              <a:spLocks/>
            </p:cNvSpPr>
            <p:nvPr/>
          </p:nvSpPr>
          <p:spPr bwMode="auto">
            <a:xfrm>
              <a:off x="1276" y="3960"/>
              <a:ext cx="32" cy="35"/>
            </a:xfrm>
            <a:custGeom>
              <a:avLst/>
              <a:gdLst>
                <a:gd name="T0" fmla="*/ 0 w 156"/>
                <a:gd name="T1" fmla="*/ 175 h 175"/>
                <a:gd name="T2" fmla="*/ 17 w 156"/>
                <a:gd name="T3" fmla="*/ 0 h 175"/>
                <a:gd name="T4" fmla="*/ 63 w 156"/>
                <a:gd name="T5" fmla="*/ 0 h 175"/>
                <a:gd name="T6" fmla="*/ 72 w 156"/>
                <a:gd name="T7" fmla="*/ 65 h 175"/>
                <a:gd name="T8" fmla="*/ 74 w 156"/>
                <a:gd name="T9" fmla="*/ 77 h 175"/>
                <a:gd name="T10" fmla="*/ 75 w 156"/>
                <a:gd name="T11" fmla="*/ 87 h 175"/>
                <a:gd name="T12" fmla="*/ 78 w 156"/>
                <a:gd name="T13" fmla="*/ 98 h 175"/>
                <a:gd name="T14" fmla="*/ 78 w 156"/>
                <a:gd name="T15" fmla="*/ 123 h 175"/>
                <a:gd name="T16" fmla="*/ 80 w 156"/>
                <a:gd name="T17" fmla="*/ 109 h 175"/>
                <a:gd name="T18" fmla="*/ 81 w 156"/>
                <a:gd name="T19" fmla="*/ 96 h 175"/>
                <a:gd name="T20" fmla="*/ 83 w 156"/>
                <a:gd name="T21" fmla="*/ 85 h 175"/>
                <a:gd name="T22" fmla="*/ 83 w 156"/>
                <a:gd name="T23" fmla="*/ 74 h 175"/>
                <a:gd name="T24" fmla="*/ 87 w 156"/>
                <a:gd name="T25" fmla="*/ 65 h 175"/>
                <a:gd name="T26" fmla="*/ 95 w 156"/>
                <a:gd name="T27" fmla="*/ 0 h 175"/>
                <a:gd name="T28" fmla="*/ 141 w 156"/>
                <a:gd name="T29" fmla="*/ 0 h 175"/>
                <a:gd name="T30" fmla="*/ 156 w 156"/>
                <a:gd name="T31" fmla="*/ 175 h 175"/>
                <a:gd name="T32" fmla="*/ 121 w 156"/>
                <a:gd name="T33" fmla="*/ 175 h 175"/>
                <a:gd name="T34" fmla="*/ 118 w 156"/>
                <a:gd name="T35" fmla="*/ 94 h 175"/>
                <a:gd name="T36" fmla="*/ 118 w 156"/>
                <a:gd name="T37" fmla="*/ 92 h 175"/>
                <a:gd name="T38" fmla="*/ 116 w 156"/>
                <a:gd name="T39" fmla="*/ 88 h 175"/>
                <a:gd name="T40" fmla="*/ 116 w 156"/>
                <a:gd name="T41" fmla="*/ 31 h 175"/>
                <a:gd name="T42" fmla="*/ 92 w 156"/>
                <a:gd name="T43" fmla="*/ 175 h 175"/>
                <a:gd name="T44" fmla="*/ 66 w 156"/>
                <a:gd name="T45" fmla="*/ 175 h 175"/>
                <a:gd name="T46" fmla="*/ 43 w 156"/>
                <a:gd name="T47" fmla="*/ 31 h 175"/>
                <a:gd name="T48" fmla="*/ 43 w 156"/>
                <a:gd name="T49" fmla="*/ 90 h 175"/>
                <a:gd name="T50" fmla="*/ 41 w 156"/>
                <a:gd name="T51" fmla="*/ 94 h 175"/>
                <a:gd name="T52" fmla="*/ 37 w 156"/>
                <a:gd name="T53" fmla="*/ 175 h 175"/>
                <a:gd name="T54" fmla="*/ 0 w 156"/>
                <a:gd name="T55" fmla="*/ 175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6" h="175">
                  <a:moveTo>
                    <a:pt x="0" y="175"/>
                  </a:moveTo>
                  <a:lnTo>
                    <a:pt x="17" y="0"/>
                  </a:lnTo>
                  <a:lnTo>
                    <a:pt x="63" y="0"/>
                  </a:lnTo>
                  <a:lnTo>
                    <a:pt x="72" y="65"/>
                  </a:lnTo>
                  <a:lnTo>
                    <a:pt x="74" y="77"/>
                  </a:lnTo>
                  <a:lnTo>
                    <a:pt x="75" y="87"/>
                  </a:lnTo>
                  <a:lnTo>
                    <a:pt x="78" y="98"/>
                  </a:lnTo>
                  <a:lnTo>
                    <a:pt x="78" y="123"/>
                  </a:lnTo>
                  <a:lnTo>
                    <a:pt x="80" y="109"/>
                  </a:lnTo>
                  <a:lnTo>
                    <a:pt x="81" y="96"/>
                  </a:lnTo>
                  <a:lnTo>
                    <a:pt x="83" y="85"/>
                  </a:lnTo>
                  <a:lnTo>
                    <a:pt x="83" y="74"/>
                  </a:lnTo>
                  <a:lnTo>
                    <a:pt x="87" y="65"/>
                  </a:lnTo>
                  <a:lnTo>
                    <a:pt x="95" y="0"/>
                  </a:lnTo>
                  <a:lnTo>
                    <a:pt x="141" y="0"/>
                  </a:lnTo>
                  <a:lnTo>
                    <a:pt x="156" y="175"/>
                  </a:lnTo>
                  <a:lnTo>
                    <a:pt x="121" y="175"/>
                  </a:lnTo>
                  <a:lnTo>
                    <a:pt x="118" y="94"/>
                  </a:lnTo>
                  <a:lnTo>
                    <a:pt x="118" y="92"/>
                  </a:lnTo>
                  <a:lnTo>
                    <a:pt x="116" y="88"/>
                  </a:lnTo>
                  <a:lnTo>
                    <a:pt x="116" y="31"/>
                  </a:lnTo>
                  <a:lnTo>
                    <a:pt x="92" y="175"/>
                  </a:lnTo>
                  <a:lnTo>
                    <a:pt x="66" y="175"/>
                  </a:lnTo>
                  <a:lnTo>
                    <a:pt x="43" y="31"/>
                  </a:lnTo>
                  <a:lnTo>
                    <a:pt x="43" y="90"/>
                  </a:lnTo>
                  <a:lnTo>
                    <a:pt x="41" y="94"/>
                  </a:lnTo>
                  <a:lnTo>
                    <a:pt x="37" y="175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37" name="Freeform 37"/>
            <p:cNvSpPr>
              <a:spLocks noEditPoints="1"/>
            </p:cNvSpPr>
            <p:nvPr/>
          </p:nvSpPr>
          <p:spPr bwMode="auto">
            <a:xfrm>
              <a:off x="1311" y="3961"/>
              <a:ext cx="7" cy="34"/>
            </a:xfrm>
            <a:custGeom>
              <a:avLst/>
              <a:gdLst>
                <a:gd name="T0" fmla="*/ 0 w 38"/>
                <a:gd name="T1" fmla="*/ 20 h 170"/>
                <a:gd name="T2" fmla="*/ 0 w 38"/>
                <a:gd name="T3" fmla="*/ 15 h 170"/>
                <a:gd name="T4" fmla="*/ 2 w 38"/>
                <a:gd name="T5" fmla="*/ 11 h 170"/>
                <a:gd name="T6" fmla="*/ 4 w 38"/>
                <a:gd name="T7" fmla="*/ 9 h 170"/>
                <a:gd name="T8" fmla="*/ 6 w 38"/>
                <a:gd name="T9" fmla="*/ 6 h 170"/>
                <a:gd name="T10" fmla="*/ 8 w 38"/>
                <a:gd name="T11" fmla="*/ 4 h 170"/>
                <a:gd name="T12" fmla="*/ 18 w 38"/>
                <a:gd name="T13" fmla="*/ 0 h 170"/>
                <a:gd name="T14" fmla="*/ 23 w 38"/>
                <a:gd name="T15" fmla="*/ 1 h 170"/>
                <a:gd name="T16" fmla="*/ 29 w 38"/>
                <a:gd name="T17" fmla="*/ 4 h 170"/>
                <a:gd name="T18" fmla="*/ 33 w 38"/>
                <a:gd name="T19" fmla="*/ 6 h 170"/>
                <a:gd name="T20" fmla="*/ 35 w 38"/>
                <a:gd name="T21" fmla="*/ 9 h 170"/>
                <a:gd name="T22" fmla="*/ 36 w 38"/>
                <a:gd name="T23" fmla="*/ 14 h 170"/>
                <a:gd name="T24" fmla="*/ 38 w 38"/>
                <a:gd name="T25" fmla="*/ 17 h 170"/>
                <a:gd name="T26" fmla="*/ 38 w 38"/>
                <a:gd name="T27" fmla="*/ 24 h 170"/>
                <a:gd name="T28" fmla="*/ 36 w 38"/>
                <a:gd name="T29" fmla="*/ 28 h 170"/>
                <a:gd name="T30" fmla="*/ 35 w 38"/>
                <a:gd name="T31" fmla="*/ 31 h 170"/>
                <a:gd name="T32" fmla="*/ 33 w 38"/>
                <a:gd name="T33" fmla="*/ 35 h 170"/>
                <a:gd name="T34" fmla="*/ 29 w 38"/>
                <a:gd name="T35" fmla="*/ 37 h 170"/>
                <a:gd name="T36" fmla="*/ 26 w 38"/>
                <a:gd name="T37" fmla="*/ 38 h 170"/>
                <a:gd name="T38" fmla="*/ 12 w 38"/>
                <a:gd name="T39" fmla="*/ 38 h 170"/>
                <a:gd name="T40" fmla="*/ 8 w 38"/>
                <a:gd name="T41" fmla="*/ 37 h 170"/>
                <a:gd name="T42" fmla="*/ 6 w 38"/>
                <a:gd name="T43" fmla="*/ 35 h 170"/>
                <a:gd name="T44" fmla="*/ 4 w 38"/>
                <a:gd name="T45" fmla="*/ 31 h 170"/>
                <a:gd name="T46" fmla="*/ 2 w 38"/>
                <a:gd name="T47" fmla="*/ 29 h 170"/>
                <a:gd name="T48" fmla="*/ 0 w 38"/>
                <a:gd name="T49" fmla="*/ 26 h 170"/>
                <a:gd name="T50" fmla="*/ 0 w 38"/>
                <a:gd name="T51" fmla="*/ 20 h 170"/>
                <a:gd name="T52" fmla="*/ 4 w 38"/>
                <a:gd name="T53" fmla="*/ 170 h 170"/>
                <a:gd name="T54" fmla="*/ 4 w 38"/>
                <a:gd name="T55" fmla="*/ 53 h 170"/>
                <a:gd name="T56" fmla="*/ 35 w 38"/>
                <a:gd name="T57" fmla="*/ 53 h 170"/>
                <a:gd name="T58" fmla="*/ 35 w 38"/>
                <a:gd name="T59" fmla="*/ 170 h 170"/>
                <a:gd name="T60" fmla="*/ 4 w 38"/>
                <a:gd name="T61" fmla="*/ 17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8" h="170">
                  <a:moveTo>
                    <a:pt x="0" y="20"/>
                  </a:moveTo>
                  <a:lnTo>
                    <a:pt x="0" y="15"/>
                  </a:lnTo>
                  <a:lnTo>
                    <a:pt x="2" y="11"/>
                  </a:lnTo>
                  <a:lnTo>
                    <a:pt x="4" y="9"/>
                  </a:lnTo>
                  <a:lnTo>
                    <a:pt x="6" y="6"/>
                  </a:lnTo>
                  <a:lnTo>
                    <a:pt x="8" y="4"/>
                  </a:lnTo>
                  <a:lnTo>
                    <a:pt x="18" y="0"/>
                  </a:lnTo>
                  <a:lnTo>
                    <a:pt x="23" y="1"/>
                  </a:lnTo>
                  <a:lnTo>
                    <a:pt x="29" y="4"/>
                  </a:lnTo>
                  <a:lnTo>
                    <a:pt x="33" y="6"/>
                  </a:lnTo>
                  <a:lnTo>
                    <a:pt x="35" y="9"/>
                  </a:lnTo>
                  <a:lnTo>
                    <a:pt x="36" y="14"/>
                  </a:lnTo>
                  <a:lnTo>
                    <a:pt x="38" y="17"/>
                  </a:lnTo>
                  <a:lnTo>
                    <a:pt x="38" y="24"/>
                  </a:lnTo>
                  <a:lnTo>
                    <a:pt x="36" y="28"/>
                  </a:lnTo>
                  <a:lnTo>
                    <a:pt x="35" y="31"/>
                  </a:lnTo>
                  <a:lnTo>
                    <a:pt x="33" y="35"/>
                  </a:lnTo>
                  <a:lnTo>
                    <a:pt x="29" y="37"/>
                  </a:lnTo>
                  <a:lnTo>
                    <a:pt x="26" y="38"/>
                  </a:lnTo>
                  <a:lnTo>
                    <a:pt x="12" y="38"/>
                  </a:lnTo>
                  <a:lnTo>
                    <a:pt x="8" y="37"/>
                  </a:lnTo>
                  <a:lnTo>
                    <a:pt x="6" y="35"/>
                  </a:lnTo>
                  <a:lnTo>
                    <a:pt x="4" y="31"/>
                  </a:lnTo>
                  <a:lnTo>
                    <a:pt x="2" y="29"/>
                  </a:lnTo>
                  <a:lnTo>
                    <a:pt x="0" y="26"/>
                  </a:lnTo>
                  <a:lnTo>
                    <a:pt x="0" y="20"/>
                  </a:lnTo>
                  <a:close/>
                  <a:moveTo>
                    <a:pt x="4" y="170"/>
                  </a:moveTo>
                  <a:lnTo>
                    <a:pt x="4" y="53"/>
                  </a:lnTo>
                  <a:lnTo>
                    <a:pt x="35" y="53"/>
                  </a:lnTo>
                  <a:lnTo>
                    <a:pt x="35" y="170"/>
                  </a:lnTo>
                  <a:lnTo>
                    <a:pt x="4" y="17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38" name="Freeform 38"/>
            <p:cNvSpPr>
              <a:spLocks/>
            </p:cNvSpPr>
            <p:nvPr/>
          </p:nvSpPr>
          <p:spPr bwMode="auto">
            <a:xfrm>
              <a:off x="1322" y="3972"/>
              <a:ext cx="18" cy="23"/>
            </a:xfrm>
            <a:custGeom>
              <a:avLst/>
              <a:gdLst>
                <a:gd name="T0" fmla="*/ 58 w 90"/>
                <a:gd name="T1" fmla="*/ 117 h 117"/>
                <a:gd name="T2" fmla="*/ 58 w 90"/>
                <a:gd name="T3" fmla="*/ 41 h 117"/>
                <a:gd name="T4" fmla="*/ 57 w 90"/>
                <a:gd name="T5" fmla="*/ 38 h 117"/>
                <a:gd name="T6" fmla="*/ 55 w 90"/>
                <a:gd name="T7" fmla="*/ 34 h 117"/>
                <a:gd name="T8" fmla="*/ 55 w 90"/>
                <a:gd name="T9" fmla="*/ 31 h 117"/>
                <a:gd name="T10" fmla="*/ 53 w 90"/>
                <a:gd name="T11" fmla="*/ 31 h 117"/>
                <a:gd name="T12" fmla="*/ 51 w 90"/>
                <a:gd name="T13" fmla="*/ 30 h 117"/>
                <a:gd name="T14" fmla="*/ 48 w 90"/>
                <a:gd name="T15" fmla="*/ 27 h 117"/>
                <a:gd name="T16" fmla="*/ 43 w 90"/>
                <a:gd name="T17" fmla="*/ 27 h 117"/>
                <a:gd name="T18" fmla="*/ 41 w 90"/>
                <a:gd name="T19" fmla="*/ 29 h 117"/>
                <a:gd name="T20" fmla="*/ 40 w 90"/>
                <a:gd name="T21" fmla="*/ 31 h 117"/>
                <a:gd name="T22" fmla="*/ 38 w 90"/>
                <a:gd name="T23" fmla="*/ 32 h 117"/>
                <a:gd name="T24" fmla="*/ 38 w 90"/>
                <a:gd name="T25" fmla="*/ 34 h 117"/>
                <a:gd name="T26" fmla="*/ 36 w 90"/>
                <a:gd name="T27" fmla="*/ 36 h 117"/>
                <a:gd name="T28" fmla="*/ 35 w 90"/>
                <a:gd name="T29" fmla="*/ 39 h 117"/>
                <a:gd name="T30" fmla="*/ 35 w 90"/>
                <a:gd name="T31" fmla="*/ 117 h 117"/>
                <a:gd name="T32" fmla="*/ 0 w 90"/>
                <a:gd name="T33" fmla="*/ 117 h 117"/>
                <a:gd name="T34" fmla="*/ 0 w 90"/>
                <a:gd name="T35" fmla="*/ 0 h 117"/>
                <a:gd name="T36" fmla="*/ 32 w 90"/>
                <a:gd name="T37" fmla="*/ 0 h 117"/>
                <a:gd name="T38" fmla="*/ 32 w 90"/>
                <a:gd name="T39" fmla="*/ 16 h 117"/>
                <a:gd name="T40" fmla="*/ 46 w 90"/>
                <a:gd name="T41" fmla="*/ 2 h 117"/>
                <a:gd name="T42" fmla="*/ 55 w 90"/>
                <a:gd name="T43" fmla="*/ 0 h 117"/>
                <a:gd name="T44" fmla="*/ 64 w 90"/>
                <a:gd name="T45" fmla="*/ 0 h 117"/>
                <a:gd name="T46" fmla="*/ 73 w 90"/>
                <a:gd name="T47" fmla="*/ 1 h 117"/>
                <a:gd name="T48" fmla="*/ 80 w 90"/>
                <a:gd name="T49" fmla="*/ 2 h 117"/>
                <a:gd name="T50" fmla="*/ 84 w 90"/>
                <a:gd name="T51" fmla="*/ 5 h 117"/>
                <a:gd name="T52" fmla="*/ 86 w 90"/>
                <a:gd name="T53" fmla="*/ 13 h 117"/>
                <a:gd name="T54" fmla="*/ 89 w 90"/>
                <a:gd name="T55" fmla="*/ 23 h 117"/>
                <a:gd name="T56" fmla="*/ 90 w 90"/>
                <a:gd name="T57" fmla="*/ 36 h 117"/>
                <a:gd name="T58" fmla="*/ 90 w 90"/>
                <a:gd name="T59" fmla="*/ 117 h 117"/>
                <a:gd name="T60" fmla="*/ 58 w 90"/>
                <a:gd name="T61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0" h="117">
                  <a:moveTo>
                    <a:pt x="58" y="117"/>
                  </a:moveTo>
                  <a:lnTo>
                    <a:pt x="58" y="41"/>
                  </a:lnTo>
                  <a:lnTo>
                    <a:pt x="57" y="38"/>
                  </a:lnTo>
                  <a:lnTo>
                    <a:pt x="55" y="34"/>
                  </a:lnTo>
                  <a:lnTo>
                    <a:pt x="55" y="31"/>
                  </a:lnTo>
                  <a:lnTo>
                    <a:pt x="53" y="31"/>
                  </a:lnTo>
                  <a:lnTo>
                    <a:pt x="51" y="30"/>
                  </a:lnTo>
                  <a:lnTo>
                    <a:pt x="48" y="27"/>
                  </a:lnTo>
                  <a:lnTo>
                    <a:pt x="43" y="27"/>
                  </a:lnTo>
                  <a:lnTo>
                    <a:pt x="41" y="29"/>
                  </a:lnTo>
                  <a:lnTo>
                    <a:pt x="40" y="31"/>
                  </a:lnTo>
                  <a:lnTo>
                    <a:pt x="38" y="32"/>
                  </a:lnTo>
                  <a:lnTo>
                    <a:pt x="38" y="34"/>
                  </a:lnTo>
                  <a:lnTo>
                    <a:pt x="36" y="36"/>
                  </a:lnTo>
                  <a:lnTo>
                    <a:pt x="35" y="39"/>
                  </a:lnTo>
                  <a:lnTo>
                    <a:pt x="35" y="117"/>
                  </a:lnTo>
                  <a:lnTo>
                    <a:pt x="0" y="117"/>
                  </a:lnTo>
                  <a:lnTo>
                    <a:pt x="0" y="0"/>
                  </a:lnTo>
                  <a:lnTo>
                    <a:pt x="32" y="0"/>
                  </a:lnTo>
                  <a:lnTo>
                    <a:pt x="32" y="16"/>
                  </a:lnTo>
                  <a:lnTo>
                    <a:pt x="46" y="2"/>
                  </a:lnTo>
                  <a:lnTo>
                    <a:pt x="55" y="0"/>
                  </a:lnTo>
                  <a:lnTo>
                    <a:pt x="64" y="0"/>
                  </a:lnTo>
                  <a:lnTo>
                    <a:pt x="73" y="1"/>
                  </a:lnTo>
                  <a:lnTo>
                    <a:pt x="80" y="2"/>
                  </a:lnTo>
                  <a:lnTo>
                    <a:pt x="84" y="5"/>
                  </a:lnTo>
                  <a:lnTo>
                    <a:pt x="86" y="13"/>
                  </a:lnTo>
                  <a:lnTo>
                    <a:pt x="89" y="23"/>
                  </a:lnTo>
                  <a:lnTo>
                    <a:pt x="90" y="36"/>
                  </a:lnTo>
                  <a:lnTo>
                    <a:pt x="90" y="117"/>
                  </a:lnTo>
                  <a:lnTo>
                    <a:pt x="58" y="1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39" name="Freeform 39"/>
            <p:cNvSpPr>
              <a:spLocks noEditPoints="1"/>
            </p:cNvSpPr>
            <p:nvPr/>
          </p:nvSpPr>
          <p:spPr bwMode="auto">
            <a:xfrm>
              <a:off x="1344" y="3971"/>
              <a:ext cx="19" cy="25"/>
            </a:xfrm>
            <a:custGeom>
              <a:avLst/>
              <a:gdLst>
                <a:gd name="T0" fmla="*/ 65 w 94"/>
                <a:gd name="T1" fmla="*/ 52 h 124"/>
                <a:gd name="T2" fmla="*/ 65 w 94"/>
                <a:gd name="T3" fmla="*/ 45 h 124"/>
                <a:gd name="T4" fmla="*/ 64 w 94"/>
                <a:gd name="T5" fmla="*/ 38 h 124"/>
                <a:gd name="T6" fmla="*/ 60 w 94"/>
                <a:gd name="T7" fmla="*/ 31 h 124"/>
                <a:gd name="T8" fmla="*/ 59 w 94"/>
                <a:gd name="T9" fmla="*/ 30 h 124"/>
                <a:gd name="T10" fmla="*/ 58 w 94"/>
                <a:gd name="T11" fmla="*/ 28 h 124"/>
                <a:gd name="T12" fmla="*/ 51 w 94"/>
                <a:gd name="T13" fmla="*/ 26 h 124"/>
                <a:gd name="T14" fmla="*/ 44 w 94"/>
                <a:gd name="T15" fmla="*/ 26 h 124"/>
                <a:gd name="T16" fmla="*/ 42 w 94"/>
                <a:gd name="T17" fmla="*/ 27 h 124"/>
                <a:gd name="T18" fmla="*/ 40 w 94"/>
                <a:gd name="T19" fmla="*/ 29 h 124"/>
                <a:gd name="T20" fmla="*/ 39 w 94"/>
                <a:gd name="T21" fmla="*/ 31 h 124"/>
                <a:gd name="T22" fmla="*/ 36 w 94"/>
                <a:gd name="T23" fmla="*/ 35 h 124"/>
                <a:gd name="T24" fmla="*/ 34 w 94"/>
                <a:gd name="T25" fmla="*/ 37 h 124"/>
                <a:gd name="T26" fmla="*/ 32 w 94"/>
                <a:gd name="T27" fmla="*/ 40 h 124"/>
                <a:gd name="T28" fmla="*/ 31 w 94"/>
                <a:gd name="T29" fmla="*/ 44 h 124"/>
                <a:gd name="T30" fmla="*/ 31 w 94"/>
                <a:gd name="T31" fmla="*/ 52 h 124"/>
                <a:gd name="T32" fmla="*/ 65 w 94"/>
                <a:gd name="T33" fmla="*/ 52 h 124"/>
                <a:gd name="T34" fmla="*/ 31 w 94"/>
                <a:gd name="T35" fmla="*/ 73 h 124"/>
                <a:gd name="T36" fmla="*/ 32 w 94"/>
                <a:gd name="T37" fmla="*/ 81 h 124"/>
                <a:gd name="T38" fmla="*/ 34 w 94"/>
                <a:gd name="T39" fmla="*/ 88 h 124"/>
                <a:gd name="T40" fmla="*/ 36 w 94"/>
                <a:gd name="T41" fmla="*/ 93 h 124"/>
                <a:gd name="T42" fmla="*/ 39 w 94"/>
                <a:gd name="T43" fmla="*/ 96 h 124"/>
                <a:gd name="T44" fmla="*/ 41 w 94"/>
                <a:gd name="T45" fmla="*/ 98 h 124"/>
                <a:gd name="T46" fmla="*/ 44 w 94"/>
                <a:gd name="T47" fmla="*/ 101 h 124"/>
                <a:gd name="T48" fmla="*/ 51 w 94"/>
                <a:gd name="T49" fmla="*/ 101 h 124"/>
                <a:gd name="T50" fmla="*/ 54 w 94"/>
                <a:gd name="T51" fmla="*/ 100 h 124"/>
                <a:gd name="T52" fmla="*/ 56 w 94"/>
                <a:gd name="T53" fmla="*/ 98 h 124"/>
                <a:gd name="T54" fmla="*/ 60 w 94"/>
                <a:gd name="T55" fmla="*/ 95 h 124"/>
                <a:gd name="T56" fmla="*/ 60 w 94"/>
                <a:gd name="T57" fmla="*/ 94 h 124"/>
                <a:gd name="T58" fmla="*/ 61 w 94"/>
                <a:gd name="T59" fmla="*/ 93 h 124"/>
                <a:gd name="T60" fmla="*/ 63 w 94"/>
                <a:gd name="T61" fmla="*/ 88 h 124"/>
                <a:gd name="T62" fmla="*/ 65 w 94"/>
                <a:gd name="T63" fmla="*/ 86 h 124"/>
                <a:gd name="T64" fmla="*/ 94 w 94"/>
                <a:gd name="T65" fmla="*/ 86 h 124"/>
                <a:gd name="T66" fmla="*/ 88 w 94"/>
                <a:gd name="T67" fmla="*/ 103 h 124"/>
                <a:gd name="T68" fmla="*/ 77 w 94"/>
                <a:gd name="T69" fmla="*/ 115 h 124"/>
                <a:gd name="T70" fmla="*/ 68 w 94"/>
                <a:gd name="T71" fmla="*/ 120 h 124"/>
                <a:gd name="T72" fmla="*/ 59 w 94"/>
                <a:gd name="T73" fmla="*/ 123 h 124"/>
                <a:gd name="T74" fmla="*/ 48 w 94"/>
                <a:gd name="T75" fmla="*/ 124 h 124"/>
                <a:gd name="T76" fmla="*/ 34 w 94"/>
                <a:gd name="T77" fmla="*/ 122 h 124"/>
                <a:gd name="T78" fmla="*/ 21 w 94"/>
                <a:gd name="T79" fmla="*/ 116 h 124"/>
                <a:gd name="T80" fmla="*/ 11 w 94"/>
                <a:gd name="T81" fmla="*/ 107 h 124"/>
                <a:gd name="T82" fmla="*/ 4 w 94"/>
                <a:gd name="T83" fmla="*/ 94 h 124"/>
                <a:gd name="T84" fmla="*/ 1 w 94"/>
                <a:gd name="T85" fmla="*/ 79 h 124"/>
                <a:gd name="T86" fmla="*/ 0 w 94"/>
                <a:gd name="T87" fmla="*/ 64 h 124"/>
                <a:gd name="T88" fmla="*/ 1 w 94"/>
                <a:gd name="T89" fmla="*/ 46 h 124"/>
                <a:gd name="T90" fmla="*/ 4 w 94"/>
                <a:gd name="T91" fmla="*/ 30 h 124"/>
                <a:gd name="T92" fmla="*/ 11 w 94"/>
                <a:gd name="T93" fmla="*/ 17 h 124"/>
                <a:gd name="T94" fmla="*/ 21 w 94"/>
                <a:gd name="T95" fmla="*/ 8 h 124"/>
                <a:gd name="T96" fmla="*/ 34 w 94"/>
                <a:gd name="T97" fmla="*/ 2 h 124"/>
                <a:gd name="T98" fmla="*/ 48 w 94"/>
                <a:gd name="T99" fmla="*/ 0 h 124"/>
                <a:gd name="T100" fmla="*/ 61 w 94"/>
                <a:gd name="T101" fmla="*/ 2 h 124"/>
                <a:gd name="T102" fmla="*/ 73 w 94"/>
                <a:gd name="T103" fmla="*/ 8 h 124"/>
                <a:gd name="T104" fmla="*/ 82 w 94"/>
                <a:gd name="T105" fmla="*/ 17 h 124"/>
                <a:gd name="T106" fmla="*/ 89 w 94"/>
                <a:gd name="T107" fmla="*/ 30 h 124"/>
                <a:gd name="T108" fmla="*/ 93 w 94"/>
                <a:gd name="T109" fmla="*/ 46 h 124"/>
                <a:gd name="T110" fmla="*/ 94 w 94"/>
                <a:gd name="T111" fmla="*/ 66 h 124"/>
                <a:gd name="T112" fmla="*/ 94 w 94"/>
                <a:gd name="T113" fmla="*/ 73 h 124"/>
                <a:gd name="T114" fmla="*/ 31 w 94"/>
                <a:gd name="T115" fmla="*/ 73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94" h="124">
                  <a:moveTo>
                    <a:pt x="65" y="52"/>
                  </a:moveTo>
                  <a:lnTo>
                    <a:pt x="65" y="45"/>
                  </a:lnTo>
                  <a:lnTo>
                    <a:pt x="64" y="38"/>
                  </a:lnTo>
                  <a:lnTo>
                    <a:pt x="60" y="31"/>
                  </a:lnTo>
                  <a:lnTo>
                    <a:pt x="59" y="30"/>
                  </a:lnTo>
                  <a:lnTo>
                    <a:pt x="58" y="28"/>
                  </a:lnTo>
                  <a:lnTo>
                    <a:pt x="51" y="26"/>
                  </a:lnTo>
                  <a:lnTo>
                    <a:pt x="44" y="26"/>
                  </a:lnTo>
                  <a:lnTo>
                    <a:pt x="42" y="27"/>
                  </a:lnTo>
                  <a:lnTo>
                    <a:pt x="40" y="29"/>
                  </a:lnTo>
                  <a:lnTo>
                    <a:pt x="39" y="31"/>
                  </a:lnTo>
                  <a:lnTo>
                    <a:pt x="36" y="35"/>
                  </a:lnTo>
                  <a:lnTo>
                    <a:pt x="34" y="37"/>
                  </a:lnTo>
                  <a:lnTo>
                    <a:pt x="32" y="40"/>
                  </a:lnTo>
                  <a:lnTo>
                    <a:pt x="31" y="44"/>
                  </a:lnTo>
                  <a:lnTo>
                    <a:pt x="31" y="52"/>
                  </a:lnTo>
                  <a:lnTo>
                    <a:pt x="65" y="52"/>
                  </a:lnTo>
                  <a:close/>
                  <a:moveTo>
                    <a:pt x="31" y="73"/>
                  </a:moveTo>
                  <a:lnTo>
                    <a:pt x="32" y="81"/>
                  </a:lnTo>
                  <a:lnTo>
                    <a:pt x="34" y="88"/>
                  </a:lnTo>
                  <a:lnTo>
                    <a:pt x="36" y="93"/>
                  </a:lnTo>
                  <a:lnTo>
                    <a:pt x="39" y="96"/>
                  </a:lnTo>
                  <a:lnTo>
                    <a:pt x="41" y="98"/>
                  </a:lnTo>
                  <a:lnTo>
                    <a:pt x="44" y="101"/>
                  </a:lnTo>
                  <a:lnTo>
                    <a:pt x="51" y="101"/>
                  </a:lnTo>
                  <a:lnTo>
                    <a:pt x="54" y="100"/>
                  </a:lnTo>
                  <a:lnTo>
                    <a:pt x="56" y="98"/>
                  </a:lnTo>
                  <a:lnTo>
                    <a:pt x="60" y="95"/>
                  </a:lnTo>
                  <a:lnTo>
                    <a:pt x="60" y="94"/>
                  </a:lnTo>
                  <a:lnTo>
                    <a:pt x="61" y="93"/>
                  </a:lnTo>
                  <a:lnTo>
                    <a:pt x="63" y="88"/>
                  </a:lnTo>
                  <a:lnTo>
                    <a:pt x="65" y="86"/>
                  </a:lnTo>
                  <a:lnTo>
                    <a:pt x="94" y="86"/>
                  </a:lnTo>
                  <a:lnTo>
                    <a:pt x="88" y="103"/>
                  </a:lnTo>
                  <a:lnTo>
                    <a:pt x="77" y="115"/>
                  </a:lnTo>
                  <a:lnTo>
                    <a:pt x="68" y="120"/>
                  </a:lnTo>
                  <a:lnTo>
                    <a:pt x="59" y="123"/>
                  </a:lnTo>
                  <a:lnTo>
                    <a:pt x="48" y="124"/>
                  </a:lnTo>
                  <a:lnTo>
                    <a:pt x="34" y="122"/>
                  </a:lnTo>
                  <a:lnTo>
                    <a:pt x="21" y="116"/>
                  </a:lnTo>
                  <a:lnTo>
                    <a:pt x="11" y="107"/>
                  </a:lnTo>
                  <a:lnTo>
                    <a:pt x="4" y="94"/>
                  </a:lnTo>
                  <a:lnTo>
                    <a:pt x="1" y="79"/>
                  </a:lnTo>
                  <a:lnTo>
                    <a:pt x="0" y="64"/>
                  </a:lnTo>
                  <a:lnTo>
                    <a:pt x="1" y="46"/>
                  </a:lnTo>
                  <a:lnTo>
                    <a:pt x="4" y="30"/>
                  </a:lnTo>
                  <a:lnTo>
                    <a:pt x="11" y="17"/>
                  </a:lnTo>
                  <a:lnTo>
                    <a:pt x="21" y="8"/>
                  </a:lnTo>
                  <a:lnTo>
                    <a:pt x="34" y="2"/>
                  </a:lnTo>
                  <a:lnTo>
                    <a:pt x="48" y="0"/>
                  </a:lnTo>
                  <a:lnTo>
                    <a:pt x="61" y="2"/>
                  </a:lnTo>
                  <a:lnTo>
                    <a:pt x="73" y="8"/>
                  </a:lnTo>
                  <a:lnTo>
                    <a:pt x="82" y="17"/>
                  </a:lnTo>
                  <a:lnTo>
                    <a:pt x="89" y="30"/>
                  </a:lnTo>
                  <a:lnTo>
                    <a:pt x="93" y="46"/>
                  </a:lnTo>
                  <a:lnTo>
                    <a:pt x="94" y="66"/>
                  </a:lnTo>
                  <a:lnTo>
                    <a:pt x="94" y="73"/>
                  </a:lnTo>
                  <a:lnTo>
                    <a:pt x="31" y="7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40" name="Freeform 40"/>
            <p:cNvSpPr>
              <a:spLocks noEditPoints="1"/>
            </p:cNvSpPr>
            <p:nvPr/>
          </p:nvSpPr>
          <p:spPr bwMode="auto">
            <a:xfrm>
              <a:off x="1366" y="3961"/>
              <a:ext cx="7" cy="34"/>
            </a:xfrm>
            <a:custGeom>
              <a:avLst/>
              <a:gdLst>
                <a:gd name="T0" fmla="*/ 0 w 37"/>
                <a:gd name="T1" fmla="*/ 20 h 170"/>
                <a:gd name="T2" fmla="*/ 0 w 37"/>
                <a:gd name="T3" fmla="*/ 17 h 170"/>
                <a:gd name="T4" fmla="*/ 1 w 37"/>
                <a:gd name="T5" fmla="*/ 14 h 170"/>
                <a:gd name="T6" fmla="*/ 3 w 37"/>
                <a:gd name="T7" fmla="*/ 9 h 170"/>
                <a:gd name="T8" fmla="*/ 5 w 37"/>
                <a:gd name="T9" fmla="*/ 6 h 170"/>
                <a:gd name="T10" fmla="*/ 8 w 37"/>
                <a:gd name="T11" fmla="*/ 4 h 170"/>
                <a:gd name="T12" fmla="*/ 11 w 37"/>
                <a:gd name="T13" fmla="*/ 2 h 170"/>
                <a:gd name="T14" fmla="*/ 20 w 37"/>
                <a:gd name="T15" fmla="*/ 0 h 170"/>
                <a:gd name="T16" fmla="*/ 23 w 37"/>
                <a:gd name="T17" fmla="*/ 0 h 170"/>
                <a:gd name="T18" fmla="*/ 28 w 37"/>
                <a:gd name="T19" fmla="*/ 2 h 170"/>
                <a:gd name="T20" fmla="*/ 31 w 37"/>
                <a:gd name="T21" fmla="*/ 5 h 170"/>
                <a:gd name="T22" fmla="*/ 34 w 37"/>
                <a:gd name="T23" fmla="*/ 6 h 170"/>
                <a:gd name="T24" fmla="*/ 36 w 37"/>
                <a:gd name="T25" fmla="*/ 9 h 170"/>
                <a:gd name="T26" fmla="*/ 37 w 37"/>
                <a:gd name="T27" fmla="*/ 14 h 170"/>
                <a:gd name="T28" fmla="*/ 37 w 37"/>
                <a:gd name="T29" fmla="*/ 28 h 170"/>
                <a:gd name="T30" fmla="*/ 34 w 37"/>
                <a:gd name="T31" fmla="*/ 35 h 170"/>
                <a:gd name="T32" fmla="*/ 28 w 37"/>
                <a:gd name="T33" fmla="*/ 37 h 170"/>
                <a:gd name="T34" fmla="*/ 26 w 37"/>
                <a:gd name="T35" fmla="*/ 38 h 170"/>
                <a:gd name="T36" fmla="*/ 13 w 37"/>
                <a:gd name="T37" fmla="*/ 38 h 170"/>
                <a:gd name="T38" fmla="*/ 10 w 37"/>
                <a:gd name="T39" fmla="*/ 37 h 170"/>
                <a:gd name="T40" fmla="*/ 5 w 37"/>
                <a:gd name="T41" fmla="*/ 35 h 170"/>
                <a:gd name="T42" fmla="*/ 1 w 37"/>
                <a:gd name="T43" fmla="*/ 28 h 170"/>
                <a:gd name="T44" fmla="*/ 0 w 37"/>
                <a:gd name="T45" fmla="*/ 24 h 170"/>
                <a:gd name="T46" fmla="*/ 0 w 37"/>
                <a:gd name="T47" fmla="*/ 20 h 170"/>
                <a:gd name="T48" fmla="*/ 2 w 37"/>
                <a:gd name="T49" fmla="*/ 170 h 170"/>
                <a:gd name="T50" fmla="*/ 2 w 37"/>
                <a:gd name="T51" fmla="*/ 53 h 170"/>
                <a:gd name="T52" fmla="*/ 37 w 37"/>
                <a:gd name="T53" fmla="*/ 53 h 170"/>
                <a:gd name="T54" fmla="*/ 37 w 37"/>
                <a:gd name="T55" fmla="*/ 170 h 170"/>
                <a:gd name="T56" fmla="*/ 2 w 37"/>
                <a:gd name="T57" fmla="*/ 17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7" h="170">
                  <a:moveTo>
                    <a:pt x="0" y="20"/>
                  </a:moveTo>
                  <a:lnTo>
                    <a:pt x="0" y="17"/>
                  </a:lnTo>
                  <a:lnTo>
                    <a:pt x="1" y="14"/>
                  </a:lnTo>
                  <a:lnTo>
                    <a:pt x="3" y="9"/>
                  </a:lnTo>
                  <a:lnTo>
                    <a:pt x="5" y="6"/>
                  </a:lnTo>
                  <a:lnTo>
                    <a:pt x="8" y="4"/>
                  </a:lnTo>
                  <a:lnTo>
                    <a:pt x="11" y="2"/>
                  </a:lnTo>
                  <a:lnTo>
                    <a:pt x="20" y="0"/>
                  </a:lnTo>
                  <a:lnTo>
                    <a:pt x="23" y="0"/>
                  </a:lnTo>
                  <a:lnTo>
                    <a:pt x="28" y="2"/>
                  </a:lnTo>
                  <a:lnTo>
                    <a:pt x="31" y="5"/>
                  </a:lnTo>
                  <a:lnTo>
                    <a:pt x="34" y="6"/>
                  </a:lnTo>
                  <a:lnTo>
                    <a:pt x="36" y="9"/>
                  </a:lnTo>
                  <a:lnTo>
                    <a:pt x="37" y="14"/>
                  </a:lnTo>
                  <a:lnTo>
                    <a:pt x="37" y="28"/>
                  </a:lnTo>
                  <a:lnTo>
                    <a:pt x="34" y="35"/>
                  </a:lnTo>
                  <a:lnTo>
                    <a:pt x="28" y="37"/>
                  </a:lnTo>
                  <a:lnTo>
                    <a:pt x="26" y="38"/>
                  </a:lnTo>
                  <a:lnTo>
                    <a:pt x="13" y="38"/>
                  </a:lnTo>
                  <a:lnTo>
                    <a:pt x="10" y="37"/>
                  </a:lnTo>
                  <a:lnTo>
                    <a:pt x="5" y="35"/>
                  </a:lnTo>
                  <a:lnTo>
                    <a:pt x="1" y="28"/>
                  </a:lnTo>
                  <a:lnTo>
                    <a:pt x="0" y="24"/>
                  </a:lnTo>
                  <a:lnTo>
                    <a:pt x="0" y="20"/>
                  </a:lnTo>
                  <a:close/>
                  <a:moveTo>
                    <a:pt x="2" y="170"/>
                  </a:moveTo>
                  <a:lnTo>
                    <a:pt x="2" y="53"/>
                  </a:lnTo>
                  <a:lnTo>
                    <a:pt x="37" y="53"/>
                  </a:lnTo>
                  <a:lnTo>
                    <a:pt x="37" y="170"/>
                  </a:lnTo>
                  <a:lnTo>
                    <a:pt x="2" y="17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41" name="Freeform 41"/>
            <p:cNvSpPr>
              <a:spLocks/>
            </p:cNvSpPr>
            <p:nvPr/>
          </p:nvSpPr>
          <p:spPr bwMode="auto">
            <a:xfrm>
              <a:off x="1378" y="3971"/>
              <a:ext cx="11" cy="24"/>
            </a:xfrm>
            <a:custGeom>
              <a:avLst/>
              <a:gdLst>
                <a:gd name="T0" fmla="*/ 0 w 58"/>
                <a:gd name="T1" fmla="*/ 121 h 121"/>
                <a:gd name="T2" fmla="*/ 0 w 58"/>
                <a:gd name="T3" fmla="*/ 4 h 121"/>
                <a:gd name="T4" fmla="*/ 31 w 58"/>
                <a:gd name="T5" fmla="*/ 4 h 121"/>
                <a:gd name="T6" fmla="*/ 31 w 58"/>
                <a:gd name="T7" fmla="*/ 24 h 121"/>
                <a:gd name="T8" fmla="*/ 36 w 58"/>
                <a:gd name="T9" fmla="*/ 15 h 121"/>
                <a:gd name="T10" fmla="*/ 44 w 58"/>
                <a:gd name="T11" fmla="*/ 6 h 121"/>
                <a:gd name="T12" fmla="*/ 46 w 58"/>
                <a:gd name="T13" fmla="*/ 4 h 121"/>
                <a:gd name="T14" fmla="*/ 49 w 58"/>
                <a:gd name="T15" fmla="*/ 2 h 121"/>
                <a:gd name="T16" fmla="*/ 58 w 58"/>
                <a:gd name="T17" fmla="*/ 0 h 121"/>
                <a:gd name="T18" fmla="*/ 58 w 58"/>
                <a:gd name="T19" fmla="*/ 31 h 121"/>
                <a:gd name="T20" fmla="*/ 55 w 58"/>
                <a:gd name="T21" fmla="*/ 31 h 121"/>
                <a:gd name="T22" fmla="*/ 47 w 58"/>
                <a:gd name="T23" fmla="*/ 33 h 121"/>
                <a:gd name="T24" fmla="*/ 41 w 58"/>
                <a:gd name="T25" fmla="*/ 35 h 121"/>
                <a:gd name="T26" fmla="*/ 37 w 58"/>
                <a:gd name="T27" fmla="*/ 38 h 121"/>
                <a:gd name="T28" fmla="*/ 36 w 58"/>
                <a:gd name="T29" fmla="*/ 45 h 121"/>
                <a:gd name="T30" fmla="*/ 35 w 58"/>
                <a:gd name="T31" fmla="*/ 54 h 121"/>
                <a:gd name="T32" fmla="*/ 35 w 58"/>
                <a:gd name="T33" fmla="*/ 121 h 121"/>
                <a:gd name="T34" fmla="*/ 0 w 58"/>
                <a:gd name="T35" fmla="*/ 12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121">
                  <a:moveTo>
                    <a:pt x="0" y="121"/>
                  </a:moveTo>
                  <a:lnTo>
                    <a:pt x="0" y="4"/>
                  </a:lnTo>
                  <a:lnTo>
                    <a:pt x="31" y="4"/>
                  </a:lnTo>
                  <a:lnTo>
                    <a:pt x="31" y="24"/>
                  </a:lnTo>
                  <a:lnTo>
                    <a:pt x="36" y="15"/>
                  </a:lnTo>
                  <a:lnTo>
                    <a:pt x="44" y="6"/>
                  </a:lnTo>
                  <a:lnTo>
                    <a:pt x="46" y="4"/>
                  </a:lnTo>
                  <a:lnTo>
                    <a:pt x="49" y="2"/>
                  </a:lnTo>
                  <a:lnTo>
                    <a:pt x="58" y="0"/>
                  </a:lnTo>
                  <a:lnTo>
                    <a:pt x="58" y="31"/>
                  </a:lnTo>
                  <a:lnTo>
                    <a:pt x="55" y="31"/>
                  </a:lnTo>
                  <a:lnTo>
                    <a:pt x="47" y="33"/>
                  </a:lnTo>
                  <a:lnTo>
                    <a:pt x="41" y="35"/>
                  </a:lnTo>
                  <a:lnTo>
                    <a:pt x="37" y="38"/>
                  </a:lnTo>
                  <a:lnTo>
                    <a:pt x="36" y="45"/>
                  </a:lnTo>
                  <a:lnTo>
                    <a:pt x="35" y="54"/>
                  </a:lnTo>
                  <a:lnTo>
                    <a:pt x="35" y="121"/>
                  </a:lnTo>
                  <a:lnTo>
                    <a:pt x="0" y="12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42" name="Freeform 42"/>
            <p:cNvSpPr>
              <a:spLocks noEditPoints="1"/>
            </p:cNvSpPr>
            <p:nvPr/>
          </p:nvSpPr>
          <p:spPr bwMode="auto">
            <a:xfrm>
              <a:off x="1391" y="3971"/>
              <a:ext cx="20" cy="25"/>
            </a:xfrm>
            <a:custGeom>
              <a:avLst/>
              <a:gdLst>
                <a:gd name="T0" fmla="*/ 49 w 98"/>
                <a:gd name="T1" fmla="*/ 95 h 124"/>
                <a:gd name="T2" fmla="*/ 52 w 98"/>
                <a:gd name="T3" fmla="*/ 95 h 124"/>
                <a:gd name="T4" fmla="*/ 56 w 98"/>
                <a:gd name="T5" fmla="*/ 94 h 124"/>
                <a:gd name="T6" fmla="*/ 59 w 98"/>
                <a:gd name="T7" fmla="*/ 92 h 124"/>
                <a:gd name="T8" fmla="*/ 61 w 98"/>
                <a:gd name="T9" fmla="*/ 89 h 124"/>
                <a:gd name="T10" fmla="*/ 64 w 98"/>
                <a:gd name="T11" fmla="*/ 86 h 124"/>
                <a:gd name="T12" fmla="*/ 67 w 98"/>
                <a:gd name="T13" fmla="*/ 76 h 124"/>
                <a:gd name="T14" fmla="*/ 67 w 98"/>
                <a:gd name="T15" fmla="*/ 48 h 124"/>
                <a:gd name="T16" fmla="*/ 64 w 98"/>
                <a:gd name="T17" fmla="*/ 38 h 124"/>
                <a:gd name="T18" fmla="*/ 61 w 98"/>
                <a:gd name="T19" fmla="*/ 35 h 124"/>
                <a:gd name="T20" fmla="*/ 59 w 98"/>
                <a:gd name="T21" fmla="*/ 33 h 124"/>
                <a:gd name="T22" fmla="*/ 56 w 98"/>
                <a:gd name="T23" fmla="*/ 30 h 124"/>
                <a:gd name="T24" fmla="*/ 52 w 98"/>
                <a:gd name="T25" fmla="*/ 29 h 124"/>
                <a:gd name="T26" fmla="*/ 46 w 98"/>
                <a:gd name="T27" fmla="*/ 29 h 124"/>
                <a:gd name="T28" fmla="*/ 42 w 98"/>
                <a:gd name="T29" fmla="*/ 30 h 124"/>
                <a:gd name="T30" fmla="*/ 39 w 98"/>
                <a:gd name="T31" fmla="*/ 33 h 124"/>
                <a:gd name="T32" fmla="*/ 37 w 98"/>
                <a:gd name="T33" fmla="*/ 35 h 124"/>
                <a:gd name="T34" fmla="*/ 34 w 98"/>
                <a:gd name="T35" fmla="*/ 38 h 124"/>
                <a:gd name="T36" fmla="*/ 32 w 98"/>
                <a:gd name="T37" fmla="*/ 48 h 124"/>
                <a:gd name="T38" fmla="*/ 32 w 98"/>
                <a:gd name="T39" fmla="*/ 76 h 124"/>
                <a:gd name="T40" fmla="*/ 34 w 98"/>
                <a:gd name="T41" fmla="*/ 86 h 124"/>
                <a:gd name="T42" fmla="*/ 37 w 98"/>
                <a:gd name="T43" fmla="*/ 89 h 124"/>
                <a:gd name="T44" fmla="*/ 39 w 98"/>
                <a:gd name="T45" fmla="*/ 92 h 124"/>
                <a:gd name="T46" fmla="*/ 42 w 98"/>
                <a:gd name="T47" fmla="*/ 94 h 124"/>
                <a:gd name="T48" fmla="*/ 46 w 98"/>
                <a:gd name="T49" fmla="*/ 95 h 124"/>
                <a:gd name="T50" fmla="*/ 49 w 98"/>
                <a:gd name="T51" fmla="*/ 95 h 124"/>
                <a:gd name="T52" fmla="*/ 98 w 98"/>
                <a:gd name="T53" fmla="*/ 64 h 124"/>
                <a:gd name="T54" fmla="*/ 97 w 98"/>
                <a:gd name="T55" fmla="*/ 79 h 124"/>
                <a:gd name="T56" fmla="*/ 93 w 98"/>
                <a:gd name="T57" fmla="*/ 94 h 124"/>
                <a:gd name="T58" fmla="*/ 84 w 98"/>
                <a:gd name="T59" fmla="*/ 107 h 124"/>
                <a:gd name="T60" fmla="*/ 74 w 98"/>
                <a:gd name="T61" fmla="*/ 116 h 124"/>
                <a:gd name="T62" fmla="*/ 62 w 98"/>
                <a:gd name="T63" fmla="*/ 122 h 124"/>
                <a:gd name="T64" fmla="*/ 49 w 98"/>
                <a:gd name="T65" fmla="*/ 124 h 124"/>
                <a:gd name="T66" fmla="*/ 36 w 98"/>
                <a:gd name="T67" fmla="*/ 122 h 124"/>
                <a:gd name="T68" fmla="*/ 23 w 98"/>
                <a:gd name="T69" fmla="*/ 116 h 124"/>
                <a:gd name="T70" fmla="*/ 12 w 98"/>
                <a:gd name="T71" fmla="*/ 107 h 124"/>
                <a:gd name="T72" fmla="*/ 5 w 98"/>
                <a:gd name="T73" fmla="*/ 94 h 124"/>
                <a:gd name="T74" fmla="*/ 1 w 98"/>
                <a:gd name="T75" fmla="*/ 79 h 124"/>
                <a:gd name="T76" fmla="*/ 0 w 98"/>
                <a:gd name="T77" fmla="*/ 64 h 124"/>
                <a:gd name="T78" fmla="*/ 1 w 98"/>
                <a:gd name="T79" fmla="*/ 46 h 124"/>
                <a:gd name="T80" fmla="*/ 5 w 98"/>
                <a:gd name="T81" fmla="*/ 30 h 124"/>
                <a:gd name="T82" fmla="*/ 12 w 98"/>
                <a:gd name="T83" fmla="*/ 17 h 124"/>
                <a:gd name="T84" fmla="*/ 23 w 98"/>
                <a:gd name="T85" fmla="*/ 8 h 124"/>
                <a:gd name="T86" fmla="*/ 36 w 98"/>
                <a:gd name="T87" fmla="*/ 2 h 124"/>
                <a:gd name="T88" fmla="*/ 49 w 98"/>
                <a:gd name="T89" fmla="*/ 0 h 124"/>
                <a:gd name="T90" fmla="*/ 62 w 98"/>
                <a:gd name="T91" fmla="*/ 2 h 124"/>
                <a:gd name="T92" fmla="*/ 75 w 98"/>
                <a:gd name="T93" fmla="*/ 8 h 124"/>
                <a:gd name="T94" fmla="*/ 87 w 98"/>
                <a:gd name="T95" fmla="*/ 17 h 124"/>
                <a:gd name="T96" fmla="*/ 94 w 98"/>
                <a:gd name="T97" fmla="*/ 30 h 124"/>
                <a:gd name="T98" fmla="*/ 97 w 98"/>
                <a:gd name="T99" fmla="*/ 46 h 124"/>
                <a:gd name="T100" fmla="*/ 98 w 98"/>
                <a:gd name="T101" fmla="*/ 6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8" h="124">
                  <a:moveTo>
                    <a:pt x="49" y="95"/>
                  </a:moveTo>
                  <a:lnTo>
                    <a:pt x="52" y="95"/>
                  </a:lnTo>
                  <a:lnTo>
                    <a:pt x="56" y="94"/>
                  </a:lnTo>
                  <a:lnTo>
                    <a:pt x="59" y="92"/>
                  </a:lnTo>
                  <a:lnTo>
                    <a:pt x="61" y="89"/>
                  </a:lnTo>
                  <a:lnTo>
                    <a:pt x="64" y="86"/>
                  </a:lnTo>
                  <a:lnTo>
                    <a:pt x="67" y="76"/>
                  </a:lnTo>
                  <a:lnTo>
                    <a:pt x="67" y="48"/>
                  </a:lnTo>
                  <a:lnTo>
                    <a:pt x="64" y="38"/>
                  </a:lnTo>
                  <a:lnTo>
                    <a:pt x="61" y="35"/>
                  </a:lnTo>
                  <a:lnTo>
                    <a:pt x="59" y="33"/>
                  </a:lnTo>
                  <a:lnTo>
                    <a:pt x="56" y="30"/>
                  </a:lnTo>
                  <a:lnTo>
                    <a:pt x="52" y="29"/>
                  </a:lnTo>
                  <a:lnTo>
                    <a:pt x="46" y="29"/>
                  </a:lnTo>
                  <a:lnTo>
                    <a:pt x="42" y="30"/>
                  </a:lnTo>
                  <a:lnTo>
                    <a:pt x="39" y="33"/>
                  </a:lnTo>
                  <a:lnTo>
                    <a:pt x="37" y="35"/>
                  </a:lnTo>
                  <a:lnTo>
                    <a:pt x="34" y="38"/>
                  </a:lnTo>
                  <a:lnTo>
                    <a:pt x="32" y="48"/>
                  </a:lnTo>
                  <a:lnTo>
                    <a:pt x="32" y="76"/>
                  </a:lnTo>
                  <a:lnTo>
                    <a:pt x="34" y="86"/>
                  </a:lnTo>
                  <a:lnTo>
                    <a:pt x="37" y="89"/>
                  </a:lnTo>
                  <a:lnTo>
                    <a:pt x="39" y="92"/>
                  </a:lnTo>
                  <a:lnTo>
                    <a:pt x="42" y="94"/>
                  </a:lnTo>
                  <a:lnTo>
                    <a:pt x="46" y="95"/>
                  </a:lnTo>
                  <a:lnTo>
                    <a:pt x="49" y="95"/>
                  </a:lnTo>
                  <a:close/>
                  <a:moveTo>
                    <a:pt x="98" y="64"/>
                  </a:moveTo>
                  <a:lnTo>
                    <a:pt x="97" y="79"/>
                  </a:lnTo>
                  <a:lnTo>
                    <a:pt x="93" y="94"/>
                  </a:lnTo>
                  <a:lnTo>
                    <a:pt x="84" y="107"/>
                  </a:lnTo>
                  <a:lnTo>
                    <a:pt x="74" y="116"/>
                  </a:lnTo>
                  <a:lnTo>
                    <a:pt x="62" y="122"/>
                  </a:lnTo>
                  <a:lnTo>
                    <a:pt x="49" y="124"/>
                  </a:lnTo>
                  <a:lnTo>
                    <a:pt x="36" y="122"/>
                  </a:lnTo>
                  <a:lnTo>
                    <a:pt x="23" y="116"/>
                  </a:lnTo>
                  <a:lnTo>
                    <a:pt x="12" y="107"/>
                  </a:lnTo>
                  <a:lnTo>
                    <a:pt x="5" y="94"/>
                  </a:lnTo>
                  <a:lnTo>
                    <a:pt x="1" y="79"/>
                  </a:lnTo>
                  <a:lnTo>
                    <a:pt x="0" y="64"/>
                  </a:lnTo>
                  <a:lnTo>
                    <a:pt x="1" y="46"/>
                  </a:lnTo>
                  <a:lnTo>
                    <a:pt x="5" y="30"/>
                  </a:lnTo>
                  <a:lnTo>
                    <a:pt x="12" y="17"/>
                  </a:lnTo>
                  <a:lnTo>
                    <a:pt x="23" y="8"/>
                  </a:lnTo>
                  <a:lnTo>
                    <a:pt x="36" y="2"/>
                  </a:lnTo>
                  <a:lnTo>
                    <a:pt x="49" y="0"/>
                  </a:lnTo>
                  <a:lnTo>
                    <a:pt x="62" y="2"/>
                  </a:lnTo>
                  <a:lnTo>
                    <a:pt x="75" y="8"/>
                  </a:lnTo>
                  <a:lnTo>
                    <a:pt x="87" y="17"/>
                  </a:lnTo>
                  <a:lnTo>
                    <a:pt x="94" y="30"/>
                  </a:lnTo>
                  <a:lnTo>
                    <a:pt x="97" y="46"/>
                  </a:lnTo>
                  <a:lnTo>
                    <a:pt x="98" y="6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43" name="Freeform 43"/>
            <p:cNvSpPr>
              <a:spLocks/>
            </p:cNvSpPr>
            <p:nvPr/>
          </p:nvSpPr>
          <p:spPr bwMode="auto">
            <a:xfrm>
              <a:off x="1412" y="3988"/>
              <a:ext cx="11" cy="14"/>
            </a:xfrm>
            <a:custGeom>
              <a:avLst/>
              <a:gdLst>
                <a:gd name="T0" fmla="*/ 0 w 54"/>
                <a:gd name="T1" fmla="*/ 71 h 71"/>
                <a:gd name="T2" fmla="*/ 20 w 54"/>
                <a:gd name="T3" fmla="*/ 0 h 71"/>
                <a:gd name="T4" fmla="*/ 54 w 54"/>
                <a:gd name="T5" fmla="*/ 0 h 71"/>
                <a:gd name="T6" fmla="*/ 26 w 54"/>
                <a:gd name="T7" fmla="*/ 71 h 71"/>
                <a:gd name="T8" fmla="*/ 0 w 54"/>
                <a:gd name="T9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71">
                  <a:moveTo>
                    <a:pt x="0" y="71"/>
                  </a:moveTo>
                  <a:lnTo>
                    <a:pt x="20" y="0"/>
                  </a:lnTo>
                  <a:lnTo>
                    <a:pt x="54" y="0"/>
                  </a:lnTo>
                  <a:lnTo>
                    <a:pt x="26" y="71"/>
                  </a:lnTo>
                  <a:lnTo>
                    <a:pt x="0" y="7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44" name="Freeform 44"/>
            <p:cNvSpPr>
              <a:spLocks/>
            </p:cNvSpPr>
            <p:nvPr/>
          </p:nvSpPr>
          <p:spPr bwMode="auto">
            <a:xfrm>
              <a:off x="1435" y="3959"/>
              <a:ext cx="16" cy="37"/>
            </a:xfrm>
            <a:custGeom>
              <a:avLst/>
              <a:gdLst>
                <a:gd name="T0" fmla="*/ 2 w 82"/>
                <a:gd name="T1" fmla="*/ 136 h 182"/>
                <a:gd name="T2" fmla="*/ 11 w 82"/>
                <a:gd name="T3" fmla="*/ 144 h 182"/>
                <a:gd name="T4" fmla="*/ 20 w 82"/>
                <a:gd name="T5" fmla="*/ 146 h 182"/>
                <a:gd name="T6" fmla="*/ 35 w 82"/>
                <a:gd name="T7" fmla="*/ 147 h 182"/>
                <a:gd name="T8" fmla="*/ 44 w 82"/>
                <a:gd name="T9" fmla="*/ 142 h 182"/>
                <a:gd name="T10" fmla="*/ 48 w 82"/>
                <a:gd name="T11" fmla="*/ 135 h 182"/>
                <a:gd name="T12" fmla="*/ 45 w 82"/>
                <a:gd name="T13" fmla="*/ 124 h 182"/>
                <a:gd name="T14" fmla="*/ 34 w 82"/>
                <a:gd name="T15" fmla="*/ 110 h 182"/>
                <a:gd name="T16" fmla="*/ 31 w 82"/>
                <a:gd name="T17" fmla="*/ 106 h 182"/>
                <a:gd name="T18" fmla="*/ 28 w 82"/>
                <a:gd name="T19" fmla="*/ 104 h 182"/>
                <a:gd name="T20" fmla="*/ 10 w 82"/>
                <a:gd name="T21" fmla="*/ 87 h 182"/>
                <a:gd name="T22" fmla="*/ 1 w 82"/>
                <a:gd name="T23" fmla="*/ 66 h 182"/>
                <a:gd name="T24" fmla="*/ 1 w 82"/>
                <a:gd name="T25" fmla="*/ 38 h 182"/>
                <a:gd name="T26" fmla="*/ 11 w 82"/>
                <a:gd name="T27" fmla="*/ 15 h 182"/>
                <a:gd name="T28" fmla="*/ 32 w 82"/>
                <a:gd name="T29" fmla="*/ 2 h 182"/>
                <a:gd name="T30" fmla="*/ 53 w 82"/>
                <a:gd name="T31" fmla="*/ 0 h 182"/>
                <a:gd name="T32" fmla="*/ 60 w 82"/>
                <a:gd name="T33" fmla="*/ 4 h 182"/>
                <a:gd name="T34" fmla="*/ 77 w 82"/>
                <a:gd name="T35" fmla="*/ 9 h 182"/>
                <a:gd name="T36" fmla="*/ 71 w 82"/>
                <a:gd name="T37" fmla="*/ 38 h 182"/>
                <a:gd name="T38" fmla="*/ 63 w 82"/>
                <a:gd name="T39" fmla="*/ 36 h 182"/>
                <a:gd name="T40" fmla="*/ 55 w 82"/>
                <a:gd name="T41" fmla="*/ 33 h 182"/>
                <a:gd name="T42" fmla="*/ 45 w 82"/>
                <a:gd name="T43" fmla="*/ 34 h 182"/>
                <a:gd name="T44" fmla="*/ 35 w 82"/>
                <a:gd name="T45" fmla="*/ 43 h 182"/>
                <a:gd name="T46" fmla="*/ 34 w 82"/>
                <a:gd name="T47" fmla="*/ 53 h 182"/>
                <a:gd name="T48" fmla="*/ 40 w 82"/>
                <a:gd name="T49" fmla="*/ 64 h 182"/>
                <a:gd name="T50" fmla="*/ 47 w 82"/>
                <a:gd name="T51" fmla="*/ 74 h 182"/>
                <a:gd name="T52" fmla="*/ 67 w 82"/>
                <a:gd name="T53" fmla="*/ 89 h 182"/>
                <a:gd name="T54" fmla="*/ 77 w 82"/>
                <a:gd name="T55" fmla="*/ 104 h 182"/>
                <a:gd name="T56" fmla="*/ 82 w 82"/>
                <a:gd name="T57" fmla="*/ 131 h 182"/>
                <a:gd name="T58" fmla="*/ 78 w 82"/>
                <a:gd name="T59" fmla="*/ 158 h 182"/>
                <a:gd name="T60" fmla="*/ 59 w 82"/>
                <a:gd name="T61" fmla="*/ 175 h 182"/>
                <a:gd name="T62" fmla="*/ 34 w 82"/>
                <a:gd name="T63" fmla="*/ 182 h 182"/>
                <a:gd name="T64" fmla="*/ 16 w 82"/>
                <a:gd name="T65" fmla="*/ 179 h 182"/>
                <a:gd name="T66" fmla="*/ 9 w 82"/>
                <a:gd name="T67" fmla="*/ 178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2" h="182">
                  <a:moveTo>
                    <a:pt x="2" y="173"/>
                  </a:moveTo>
                  <a:lnTo>
                    <a:pt x="2" y="136"/>
                  </a:lnTo>
                  <a:lnTo>
                    <a:pt x="7" y="142"/>
                  </a:lnTo>
                  <a:lnTo>
                    <a:pt x="11" y="144"/>
                  </a:lnTo>
                  <a:lnTo>
                    <a:pt x="13" y="144"/>
                  </a:lnTo>
                  <a:lnTo>
                    <a:pt x="20" y="146"/>
                  </a:lnTo>
                  <a:lnTo>
                    <a:pt x="22" y="147"/>
                  </a:lnTo>
                  <a:lnTo>
                    <a:pt x="35" y="147"/>
                  </a:lnTo>
                  <a:lnTo>
                    <a:pt x="42" y="144"/>
                  </a:lnTo>
                  <a:lnTo>
                    <a:pt x="44" y="142"/>
                  </a:lnTo>
                  <a:lnTo>
                    <a:pt x="47" y="139"/>
                  </a:lnTo>
                  <a:lnTo>
                    <a:pt x="48" y="135"/>
                  </a:lnTo>
                  <a:lnTo>
                    <a:pt x="48" y="131"/>
                  </a:lnTo>
                  <a:lnTo>
                    <a:pt x="45" y="124"/>
                  </a:lnTo>
                  <a:lnTo>
                    <a:pt x="41" y="116"/>
                  </a:lnTo>
                  <a:lnTo>
                    <a:pt x="34" y="110"/>
                  </a:lnTo>
                  <a:lnTo>
                    <a:pt x="32" y="108"/>
                  </a:lnTo>
                  <a:lnTo>
                    <a:pt x="31" y="106"/>
                  </a:lnTo>
                  <a:lnTo>
                    <a:pt x="29" y="105"/>
                  </a:lnTo>
                  <a:lnTo>
                    <a:pt x="28" y="104"/>
                  </a:lnTo>
                  <a:lnTo>
                    <a:pt x="18" y="96"/>
                  </a:lnTo>
                  <a:lnTo>
                    <a:pt x="10" y="87"/>
                  </a:lnTo>
                  <a:lnTo>
                    <a:pt x="5" y="78"/>
                  </a:lnTo>
                  <a:lnTo>
                    <a:pt x="1" y="66"/>
                  </a:lnTo>
                  <a:lnTo>
                    <a:pt x="0" y="53"/>
                  </a:lnTo>
                  <a:lnTo>
                    <a:pt x="1" y="38"/>
                  </a:lnTo>
                  <a:lnTo>
                    <a:pt x="4" y="25"/>
                  </a:lnTo>
                  <a:lnTo>
                    <a:pt x="11" y="15"/>
                  </a:lnTo>
                  <a:lnTo>
                    <a:pt x="21" y="7"/>
                  </a:lnTo>
                  <a:lnTo>
                    <a:pt x="32" y="2"/>
                  </a:lnTo>
                  <a:lnTo>
                    <a:pt x="45" y="0"/>
                  </a:lnTo>
                  <a:lnTo>
                    <a:pt x="53" y="0"/>
                  </a:lnTo>
                  <a:lnTo>
                    <a:pt x="57" y="1"/>
                  </a:lnTo>
                  <a:lnTo>
                    <a:pt x="60" y="4"/>
                  </a:lnTo>
                  <a:lnTo>
                    <a:pt x="71" y="6"/>
                  </a:lnTo>
                  <a:lnTo>
                    <a:pt x="77" y="9"/>
                  </a:lnTo>
                  <a:lnTo>
                    <a:pt x="77" y="40"/>
                  </a:lnTo>
                  <a:lnTo>
                    <a:pt x="71" y="38"/>
                  </a:lnTo>
                  <a:lnTo>
                    <a:pt x="68" y="37"/>
                  </a:lnTo>
                  <a:lnTo>
                    <a:pt x="63" y="36"/>
                  </a:lnTo>
                  <a:lnTo>
                    <a:pt x="60" y="35"/>
                  </a:lnTo>
                  <a:lnTo>
                    <a:pt x="55" y="33"/>
                  </a:lnTo>
                  <a:lnTo>
                    <a:pt x="48" y="33"/>
                  </a:lnTo>
                  <a:lnTo>
                    <a:pt x="45" y="34"/>
                  </a:lnTo>
                  <a:lnTo>
                    <a:pt x="42" y="36"/>
                  </a:lnTo>
                  <a:lnTo>
                    <a:pt x="35" y="43"/>
                  </a:lnTo>
                  <a:lnTo>
                    <a:pt x="34" y="46"/>
                  </a:lnTo>
                  <a:lnTo>
                    <a:pt x="34" y="53"/>
                  </a:lnTo>
                  <a:lnTo>
                    <a:pt x="35" y="57"/>
                  </a:lnTo>
                  <a:lnTo>
                    <a:pt x="40" y="64"/>
                  </a:lnTo>
                  <a:lnTo>
                    <a:pt x="42" y="68"/>
                  </a:lnTo>
                  <a:lnTo>
                    <a:pt x="47" y="74"/>
                  </a:lnTo>
                  <a:lnTo>
                    <a:pt x="54" y="82"/>
                  </a:lnTo>
                  <a:lnTo>
                    <a:pt x="67" y="89"/>
                  </a:lnTo>
                  <a:lnTo>
                    <a:pt x="73" y="97"/>
                  </a:lnTo>
                  <a:lnTo>
                    <a:pt x="77" y="104"/>
                  </a:lnTo>
                  <a:lnTo>
                    <a:pt x="81" y="117"/>
                  </a:lnTo>
                  <a:lnTo>
                    <a:pt x="82" y="131"/>
                  </a:lnTo>
                  <a:lnTo>
                    <a:pt x="81" y="145"/>
                  </a:lnTo>
                  <a:lnTo>
                    <a:pt x="78" y="158"/>
                  </a:lnTo>
                  <a:lnTo>
                    <a:pt x="69" y="168"/>
                  </a:lnTo>
                  <a:lnTo>
                    <a:pt x="59" y="175"/>
                  </a:lnTo>
                  <a:lnTo>
                    <a:pt x="48" y="180"/>
                  </a:lnTo>
                  <a:lnTo>
                    <a:pt x="34" y="182"/>
                  </a:lnTo>
                  <a:lnTo>
                    <a:pt x="24" y="182"/>
                  </a:lnTo>
                  <a:lnTo>
                    <a:pt x="16" y="179"/>
                  </a:lnTo>
                  <a:lnTo>
                    <a:pt x="12" y="179"/>
                  </a:lnTo>
                  <a:lnTo>
                    <a:pt x="9" y="178"/>
                  </a:lnTo>
                  <a:lnTo>
                    <a:pt x="2" y="17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45" name="Freeform 45"/>
            <p:cNvSpPr>
              <a:spLocks noEditPoints="1"/>
            </p:cNvSpPr>
            <p:nvPr/>
          </p:nvSpPr>
          <p:spPr bwMode="auto">
            <a:xfrm>
              <a:off x="1453" y="3960"/>
              <a:ext cx="23" cy="35"/>
            </a:xfrm>
            <a:custGeom>
              <a:avLst/>
              <a:gdLst>
                <a:gd name="T0" fmla="*/ 46 w 115"/>
                <a:gd name="T1" fmla="*/ 118 h 175"/>
                <a:gd name="T2" fmla="*/ 69 w 115"/>
                <a:gd name="T3" fmla="*/ 118 h 175"/>
                <a:gd name="T4" fmla="*/ 62 w 115"/>
                <a:gd name="T5" fmla="*/ 80 h 175"/>
                <a:gd name="T6" fmla="*/ 60 w 115"/>
                <a:gd name="T7" fmla="*/ 59 h 175"/>
                <a:gd name="T8" fmla="*/ 57 w 115"/>
                <a:gd name="T9" fmla="*/ 36 h 175"/>
                <a:gd name="T10" fmla="*/ 56 w 115"/>
                <a:gd name="T11" fmla="*/ 56 h 175"/>
                <a:gd name="T12" fmla="*/ 51 w 115"/>
                <a:gd name="T13" fmla="*/ 78 h 175"/>
                <a:gd name="T14" fmla="*/ 50 w 115"/>
                <a:gd name="T15" fmla="*/ 97 h 175"/>
                <a:gd name="T16" fmla="*/ 46 w 115"/>
                <a:gd name="T17" fmla="*/ 118 h 175"/>
                <a:gd name="T18" fmla="*/ 0 w 115"/>
                <a:gd name="T19" fmla="*/ 175 h 175"/>
                <a:gd name="T20" fmla="*/ 40 w 115"/>
                <a:gd name="T21" fmla="*/ 0 h 175"/>
                <a:gd name="T22" fmla="*/ 77 w 115"/>
                <a:gd name="T23" fmla="*/ 0 h 175"/>
                <a:gd name="T24" fmla="*/ 115 w 115"/>
                <a:gd name="T25" fmla="*/ 175 h 175"/>
                <a:gd name="T26" fmla="*/ 80 w 115"/>
                <a:gd name="T27" fmla="*/ 175 h 175"/>
                <a:gd name="T28" fmla="*/ 75 w 115"/>
                <a:gd name="T29" fmla="*/ 147 h 175"/>
                <a:gd name="T30" fmla="*/ 40 w 115"/>
                <a:gd name="T31" fmla="*/ 147 h 175"/>
                <a:gd name="T32" fmla="*/ 34 w 115"/>
                <a:gd name="T33" fmla="*/ 175 h 175"/>
                <a:gd name="T34" fmla="*/ 0 w 115"/>
                <a:gd name="T35" fmla="*/ 175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5" h="175">
                  <a:moveTo>
                    <a:pt x="46" y="118"/>
                  </a:moveTo>
                  <a:lnTo>
                    <a:pt x="69" y="118"/>
                  </a:lnTo>
                  <a:lnTo>
                    <a:pt x="62" y="80"/>
                  </a:lnTo>
                  <a:lnTo>
                    <a:pt x="60" y="59"/>
                  </a:lnTo>
                  <a:lnTo>
                    <a:pt x="57" y="36"/>
                  </a:lnTo>
                  <a:lnTo>
                    <a:pt x="56" y="56"/>
                  </a:lnTo>
                  <a:lnTo>
                    <a:pt x="51" y="78"/>
                  </a:lnTo>
                  <a:lnTo>
                    <a:pt x="50" y="97"/>
                  </a:lnTo>
                  <a:lnTo>
                    <a:pt x="46" y="118"/>
                  </a:lnTo>
                  <a:close/>
                  <a:moveTo>
                    <a:pt x="0" y="175"/>
                  </a:moveTo>
                  <a:lnTo>
                    <a:pt x="40" y="0"/>
                  </a:lnTo>
                  <a:lnTo>
                    <a:pt x="77" y="0"/>
                  </a:lnTo>
                  <a:lnTo>
                    <a:pt x="115" y="175"/>
                  </a:lnTo>
                  <a:lnTo>
                    <a:pt x="80" y="175"/>
                  </a:lnTo>
                  <a:lnTo>
                    <a:pt x="75" y="147"/>
                  </a:lnTo>
                  <a:lnTo>
                    <a:pt x="40" y="147"/>
                  </a:lnTo>
                  <a:lnTo>
                    <a:pt x="34" y="175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-9272"/>
            <a:ext cx="10972800" cy="980872"/>
          </a:xfrm>
        </p:spPr>
        <p:txBody>
          <a:bodyPr>
            <a:normAutofit/>
          </a:bodyPr>
          <a:lstStyle>
            <a:lvl1pPr marL="0" algn="l" defTabSz="914400" rtl="0" eaLnBrk="1" latinLnBrk="0" hangingPunct="1">
              <a:defRPr lang="pt-PT" sz="2400" b="1" kern="1200" dirty="0">
                <a:solidFill>
                  <a:schemeClr val="bg1"/>
                </a:solidFill>
                <a:latin typeface="Trebuchet MS" pitchFamily="34" charset="0"/>
                <a:ea typeface="+mn-ea"/>
                <a:cs typeface="+mn-cs"/>
              </a:defRPr>
            </a:lvl1pPr>
          </a:lstStyle>
          <a:p>
            <a:r>
              <a:rPr lang="pt-PT" dirty="0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609600" y="1196753"/>
            <a:ext cx="10972800" cy="4929411"/>
          </a:xfrm>
        </p:spPr>
        <p:txBody>
          <a:bodyPr/>
          <a:lstStyle>
            <a:lvl1pPr>
              <a:buClr>
                <a:schemeClr val="tx1">
                  <a:lumMod val="65000"/>
                  <a:lumOff val="35000"/>
                </a:schemeClr>
              </a:buClr>
              <a:defRPr>
                <a:solidFill>
                  <a:srgbClr val="121D3E"/>
                </a:solidFill>
                <a:latin typeface="Trebuchet MS" panose="020B0603020202020204" pitchFamily="34" charset="0"/>
              </a:defRPr>
            </a:lvl1pPr>
            <a:lvl2pPr>
              <a:buClr>
                <a:schemeClr val="tx1">
                  <a:lumMod val="65000"/>
                  <a:lumOff val="35000"/>
                </a:schemeClr>
              </a:buClr>
              <a:defRPr>
                <a:solidFill>
                  <a:srgbClr val="121D3E"/>
                </a:solidFill>
                <a:latin typeface="Trebuchet MS" panose="020B0603020202020204" pitchFamily="34" charset="0"/>
              </a:defRPr>
            </a:lvl2pPr>
            <a:lvl3pPr>
              <a:buClr>
                <a:schemeClr val="tx1">
                  <a:lumMod val="65000"/>
                  <a:lumOff val="35000"/>
                </a:schemeClr>
              </a:buClr>
              <a:defRPr>
                <a:solidFill>
                  <a:srgbClr val="121D3E"/>
                </a:solidFill>
                <a:latin typeface="Trebuchet MS" panose="020B0603020202020204" pitchFamily="34" charset="0"/>
              </a:defRPr>
            </a:lvl3pPr>
            <a:lvl4pPr>
              <a:buClr>
                <a:schemeClr val="tx1">
                  <a:lumMod val="65000"/>
                  <a:lumOff val="35000"/>
                </a:schemeClr>
              </a:buClr>
              <a:defRPr>
                <a:solidFill>
                  <a:srgbClr val="121D3E"/>
                </a:solidFill>
                <a:latin typeface="Trebuchet MS" panose="020B0603020202020204" pitchFamily="34" charset="0"/>
              </a:defRPr>
            </a:lvl4pPr>
            <a:lvl5pPr>
              <a:buClr>
                <a:schemeClr val="tx1">
                  <a:lumMod val="65000"/>
                  <a:lumOff val="35000"/>
                </a:schemeClr>
              </a:buClr>
              <a:defRPr>
                <a:solidFill>
                  <a:srgbClr val="121D3E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pt-PT" dirty="0"/>
              <a:t>Clique para editar os estilos</a:t>
            </a:r>
          </a:p>
          <a:p>
            <a:pPr lvl="1"/>
            <a:r>
              <a:rPr lang="pt-PT" dirty="0"/>
              <a:t>Segundo nível</a:t>
            </a:r>
          </a:p>
          <a:p>
            <a:pPr lvl="2"/>
            <a:r>
              <a:rPr lang="pt-PT" dirty="0"/>
              <a:t>Terceiro nível</a:t>
            </a:r>
          </a:p>
          <a:p>
            <a:pPr lvl="3"/>
            <a:r>
              <a:rPr lang="pt-PT" dirty="0"/>
              <a:t>Quarto nível</a:t>
            </a:r>
          </a:p>
          <a:p>
            <a:pPr lvl="4"/>
            <a:r>
              <a:rPr lang="pt-PT" dirty="0"/>
              <a:t>Quinto nível</a:t>
            </a:r>
          </a:p>
        </p:txBody>
      </p:sp>
      <p:sp>
        <p:nvSpPr>
          <p:cNvPr id="51" name="Marcador de Posição da Imagem 50"/>
          <p:cNvSpPr>
            <a:spLocks noGrp="1"/>
          </p:cNvSpPr>
          <p:nvPr>
            <p:ph type="pic" sz="quarter" idx="17" hasCustomPrompt="1"/>
          </p:nvPr>
        </p:nvSpPr>
        <p:spPr>
          <a:xfrm>
            <a:off x="623393" y="6309321"/>
            <a:ext cx="1919188" cy="417513"/>
          </a:xfrm>
        </p:spPr>
        <p:txBody>
          <a:bodyPr>
            <a:noAutofit/>
          </a:bodyPr>
          <a:lstStyle>
            <a:lvl1pPr>
              <a:defRPr sz="1050">
                <a:latin typeface="Trebuchet MS" panose="020B0603020202020204" pitchFamily="34" charset="0"/>
              </a:defRPr>
            </a:lvl1pPr>
          </a:lstStyle>
          <a:p>
            <a:r>
              <a:rPr lang="pt-PT"/>
              <a:t>Logo nome / Evento</a:t>
            </a:r>
          </a:p>
        </p:txBody>
      </p:sp>
      <p:sp>
        <p:nvSpPr>
          <p:cNvPr id="56" name="Marcador de Posição do Número do Diapositivo 55"/>
          <p:cNvSpPr>
            <a:spLocks noGrp="1"/>
          </p:cNvSpPr>
          <p:nvPr>
            <p:ph type="sldNum" sz="quarter" idx="20"/>
          </p:nvPr>
        </p:nvSpPr>
        <p:spPr>
          <a:xfrm>
            <a:off x="4655840" y="6356351"/>
            <a:ext cx="2844800" cy="365125"/>
          </a:xfrm>
        </p:spPr>
        <p:txBody>
          <a:bodyPr/>
          <a:lstStyle>
            <a:lvl1pPr algn="ctr">
              <a:defRPr>
                <a:solidFill>
                  <a:srgbClr val="121D3E"/>
                </a:solidFill>
                <a:latin typeface="Trebuchet MS" panose="020B0603020202020204" pitchFamily="34" charset="0"/>
              </a:defRPr>
            </a:lvl1pPr>
          </a:lstStyle>
          <a:p>
            <a:fld id="{7476B875-A27F-485C-9DC7-4EAD9E24E10D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739394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3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5605909" y="-5624717"/>
            <a:ext cx="981336" cy="12229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0"/>
          <a:stretch/>
        </p:blipFill>
        <p:spPr bwMode="auto">
          <a:xfrm rot="5400000">
            <a:off x="5749576" y="417998"/>
            <a:ext cx="693992" cy="12229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ângulo 7"/>
          <p:cNvSpPr/>
          <p:nvPr userDrawn="1"/>
        </p:nvSpPr>
        <p:spPr>
          <a:xfrm>
            <a:off x="-18202" y="-9272"/>
            <a:ext cx="12229555" cy="990000"/>
          </a:xfrm>
          <a:prstGeom prst="rect">
            <a:avLst/>
          </a:prstGeom>
          <a:solidFill>
            <a:srgbClr val="121D3E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PT" sz="1200" b="1">
              <a:latin typeface="Trebuchet MS" panose="020B0603020202020204" pitchFamily="34" charset="0"/>
            </a:endParaRPr>
          </a:p>
        </p:txBody>
      </p:sp>
      <p:grpSp>
        <p:nvGrpSpPr>
          <p:cNvPr id="10" name="Group 10"/>
          <p:cNvGrpSpPr>
            <a:grpSpLocks noChangeAspect="1"/>
          </p:cNvGrpSpPr>
          <p:nvPr userDrawn="1"/>
        </p:nvGrpSpPr>
        <p:grpSpPr bwMode="auto">
          <a:xfrm>
            <a:off x="10320470" y="6257788"/>
            <a:ext cx="1261517" cy="483581"/>
            <a:chOff x="748" y="3657"/>
            <a:chExt cx="728" cy="348"/>
          </a:xfrm>
        </p:grpSpPr>
        <p:sp>
          <p:nvSpPr>
            <p:cNvPr id="11" name="Freeform 11"/>
            <p:cNvSpPr>
              <a:spLocks noEditPoints="1"/>
            </p:cNvSpPr>
            <p:nvPr/>
          </p:nvSpPr>
          <p:spPr bwMode="auto">
            <a:xfrm>
              <a:off x="748" y="3657"/>
              <a:ext cx="548" cy="283"/>
            </a:xfrm>
            <a:custGeom>
              <a:avLst/>
              <a:gdLst>
                <a:gd name="T0" fmla="*/ 1249 w 2742"/>
                <a:gd name="T1" fmla="*/ 948 h 1414"/>
                <a:gd name="T2" fmla="*/ 1183 w 2742"/>
                <a:gd name="T3" fmla="*/ 866 h 1414"/>
                <a:gd name="T4" fmla="*/ 1103 w 2742"/>
                <a:gd name="T5" fmla="*/ 866 h 1414"/>
                <a:gd name="T6" fmla="*/ 1037 w 2742"/>
                <a:gd name="T7" fmla="*/ 948 h 1414"/>
                <a:gd name="T8" fmla="*/ 1016 w 2742"/>
                <a:gd name="T9" fmla="*/ 1106 h 1414"/>
                <a:gd name="T10" fmla="*/ 1066 w 2742"/>
                <a:gd name="T11" fmla="*/ 1234 h 1414"/>
                <a:gd name="T12" fmla="*/ 1143 w 2742"/>
                <a:gd name="T13" fmla="*/ 1274 h 1414"/>
                <a:gd name="T14" fmla="*/ 1217 w 2742"/>
                <a:gd name="T15" fmla="*/ 1235 h 1414"/>
                <a:gd name="T16" fmla="*/ 1264 w 2742"/>
                <a:gd name="T17" fmla="*/ 1129 h 1414"/>
                <a:gd name="T18" fmla="*/ 544 w 2742"/>
                <a:gd name="T19" fmla="*/ 948 h 1414"/>
                <a:gd name="T20" fmla="*/ 510 w 2742"/>
                <a:gd name="T21" fmla="*/ 865 h 1414"/>
                <a:gd name="T22" fmla="*/ 442 w 2742"/>
                <a:gd name="T23" fmla="*/ 831 h 1414"/>
                <a:gd name="T24" fmla="*/ 339 w 2742"/>
                <a:gd name="T25" fmla="*/ 861 h 1414"/>
                <a:gd name="T26" fmla="*/ 282 w 2742"/>
                <a:gd name="T27" fmla="*/ 948 h 1414"/>
                <a:gd name="T28" fmla="*/ 1515 w 2742"/>
                <a:gd name="T29" fmla="*/ 311 h 1414"/>
                <a:gd name="T30" fmla="*/ 1183 w 2742"/>
                <a:gd name="T31" fmla="*/ 677 h 1414"/>
                <a:gd name="T32" fmla="*/ 1025 w 2742"/>
                <a:gd name="T33" fmla="*/ 677 h 1414"/>
                <a:gd name="T34" fmla="*/ 882 w 2742"/>
                <a:gd name="T35" fmla="*/ 753 h 1414"/>
                <a:gd name="T36" fmla="*/ 777 w 2742"/>
                <a:gd name="T37" fmla="*/ 899 h 1414"/>
                <a:gd name="T38" fmla="*/ 690 w 2742"/>
                <a:gd name="T39" fmla="*/ 775 h 1414"/>
                <a:gd name="T40" fmla="*/ 521 w 2742"/>
                <a:gd name="T41" fmla="*/ 680 h 1414"/>
                <a:gd name="T42" fmla="*/ 321 w 2742"/>
                <a:gd name="T43" fmla="*/ 677 h 1414"/>
                <a:gd name="T44" fmla="*/ 155 w 2742"/>
                <a:gd name="T45" fmla="*/ 753 h 1414"/>
                <a:gd name="T46" fmla="*/ 41 w 2742"/>
                <a:gd name="T47" fmla="*/ 893 h 1414"/>
                <a:gd name="T48" fmla="*/ 2 w 2742"/>
                <a:gd name="T49" fmla="*/ 1067 h 1414"/>
                <a:gd name="T50" fmla="*/ 41 w 2742"/>
                <a:gd name="T51" fmla="*/ 1242 h 1414"/>
                <a:gd name="T52" fmla="*/ 143 w 2742"/>
                <a:gd name="T53" fmla="*/ 1368 h 1414"/>
                <a:gd name="T54" fmla="*/ 0 w 2742"/>
                <a:gd name="T55" fmla="*/ 1414 h 1414"/>
                <a:gd name="T56" fmla="*/ 878 w 2742"/>
                <a:gd name="T57" fmla="*/ 1372 h 1414"/>
                <a:gd name="T58" fmla="*/ 778 w 2742"/>
                <a:gd name="T59" fmla="*/ 1233 h 1414"/>
                <a:gd name="T60" fmla="*/ 270 w 2742"/>
                <a:gd name="T61" fmla="*/ 1101 h 1414"/>
                <a:gd name="T62" fmla="*/ 308 w 2742"/>
                <a:gd name="T63" fmla="*/ 1207 h 1414"/>
                <a:gd name="T64" fmla="*/ 416 w 2742"/>
                <a:gd name="T65" fmla="*/ 1268 h 1414"/>
                <a:gd name="T66" fmla="*/ 561 w 2742"/>
                <a:gd name="T67" fmla="*/ 1268 h 1414"/>
                <a:gd name="T68" fmla="*/ 772 w 2742"/>
                <a:gd name="T69" fmla="*/ 1322 h 1414"/>
                <a:gd name="T70" fmla="*/ 641 w 2742"/>
                <a:gd name="T71" fmla="*/ 1414 h 1414"/>
                <a:gd name="T72" fmla="*/ 1332 w 2742"/>
                <a:gd name="T73" fmla="*/ 1378 h 1414"/>
                <a:gd name="T74" fmla="*/ 2273 w 2742"/>
                <a:gd name="T75" fmla="*/ 928 h 1414"/>
                <a:gd name="T76" fmla="*/ 2347 w 2742"/>
                <a:gd name="T77" fmla="*/ 874 h 1414"/>
                <a:gd name="T78" fmla="*/ 2433 w 2742"/>
                <a:gd name="T79" fmla="*/ 877 h 1414"/>
                <a:gd name="T80" fmla="*/ 2476 w 2742"/>
                <a:gd name="T81" fmla="*/ 940 h 1414"/>
                <a:gd name="T82" fmla="*/ 2483 w 2742"/>
                <a:gd name="T83" fmla="*/ 1414 h 1414"/>
                <a:gd name="T84" fmla="*/ 2733 w 2742"/>
                <a:gd name="T85" fmla="*/ 879 h 1414"/>
                <a:gd name="T86" fmla="*/ 2667 w 2742"/>
                <a:gd name="T87" fmla="*/ 755 h 1414"/>
                <a:gd name="T88" fmla="*/ 2548 w 2742"/>
                <a:gd name="T89" fmla="*/ 684 h 1414"/>
                <a:gd name="T90" fmla="*/ 2391 w 2742"/>
                <a:gd name="T91" fmla="*/ 671 h 1414"/>
                <a:gd name="T92" fmla="*/ 2254 w 2742"/>
                <a:gd name="T93" fmla="*/ 716 h 1414"/>
                <a:gd name="T94" fmla="*/ 2144 w 2742"/>
                <a:gd name="T95" fmla="*/ 722 h 1414"/>
                <a:gd name="T96" fmla="*/ 2021 w 2742"/>
                <a:gd name="T97" fmla="*/ 675 h 1414"/>
                <a:gd name="T98" fmla="*/ 1864 w 2742"/>
                <a:gd name="T99" fmla="*/ 677 h 1414"/>
                <a:gd name="T100" fmla="*/ 1732 w 2742"/>
                <a:gd name="T101" fmla="*/ 741 h 1414"/>
                <a:gd name="T102" fmla="*/ 1515 w 2742"/>
                <a:gd name="T103" fmla="*/ 683 h 1414"/>
                <a:gd name="T104" fmla="*/ 1788 w 2742"/>
                <a:gd name="T105" fmla="*/ 928 h 1414"/>
                <a:gd name="T106" fmla="*/ 1876 w 2742"/>
                <a:gd name="T107" fmla="*/ 870 h 1414"/>
                <a:gd name="T108" fmla="*/ 1954 w 2742"/>
                <a:gd name="T109" fmla="*/ 881 h 1414"/>
                <a:gd name="T110" fmla="*/ 1990 w 2742"/>
                <a:gd name="T111" fmla="*/ 940 h 1414"/>
                <a:gd name="T112" fmla="*/ 1999 w 2742"/>
                <a:gd name="T113" fmla="*/ 1414 h 1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742" h="1414">
                  <a:moveTo>
                    <a:pt x="1269" y="1063"/>
                  </a:moveTo>
                  <a:lnTo>
                    <a:pt x="1267" y="1022"/>
                  </a:lnTo>
                  <a:lnTo>
                    <a:pt x="1260" y="983"/>
                  </a:lnTo>
                  <a:lnTo>
                    <a:pt x="1249" y="948"/>
                  </a:lnTo>
                  <a:lnTo>
                    <a:pt x="1232" y="916"/>
                  </a:lnTo>
                  <a:lnTo>
                    <a:pt x="1218" y="895"/>
                  </a:lnTo>
                  <a:lnTo>
                    <a:pt x="1201" y="877"/>
                  </a:lnTo>
                  <a:lnTo>
                    <a:pt x="1183" y="866"/>
                  </a:lnTo>
                  <a:lnTo>
                    <a:pt x="1163" y="858"/>
                  </a:lnTo>
                  <a:lnTo>
                    <a:pt x="1143" y="856"/>
                  </a:lnTo>
                  <a:lnTo>
                    <a:pt x="1123" y="858"/>
                  </a:lnTo>
                  <a:lnTo>
                    <a:pt x="1103" y="866"/>
                  </a:lnTo>
                  <a:lnTo>
                    <a:pt x="1085" y="877"/>
                  </a:lnTo>
                  <a:lnTo>
                    <a:pt x="1068" y="895"/>
                  </a:lnTo>
                  <a:lnTo>
                    <a:pt x="1054" y="916"/>
                  </a:lnTo>
                  <a:lnTo>
                    <a:pt x="1037" y="948"/>
                  </a:lnTo>
                  <a:lnTo>
                    <a:pt x="1024" y="983"/>
                  </a:lnTo>
                  <a:lnTo>
                    <a:pt x="1016" y="1022"/>
                  </a:lnTo>
                  <a:lnTo>
                    <a:pt x="1014" y="1063"/>
                  </a:lnTo>
                  <a:lnTo>
                    <a:pt x="1016" y="1106"/>
                  </a:lnTo>
                  <a:lnTo>
                    <a:pt x="1024" y="1143"/>
                  </a:lnTo>
                  <a:lnTo>
                    <a:pt x="1035" y="1179"/>
                  </a:lnTo>
                  <a:lnTo>
                    <a:pt x="1051" y="1210"/>
                  </a:lnTo>
                  <a:lnTo>
                    <a:pt x="1066" y="1234"/>
                  </a:lnTo>
                  <a:lnTo>
                    <a:pt x="1083" y="1251"/>
                  </a:lnTo>
                  <a:lnTo>
                    <a:pt x="1102" y="1264"/>
                  </a:lnTo>
                  <a:lnTo>
                    <a:pt x="1122" y="1272"/>
                  </a:lnTo>
                  <a:lnTo>
                    <a:pt x="1143" y="1274"/>
                  </a:lnTo>
                  <a:lnTo>
                    <a:pt x="1163" y="1272"/>
                  </a:lnTo>
                  <a:lnTo>
                    <a:pt x="1182" y="1264"/>
                  </a:lnTo>
                  <a:lnTo>
                    <a:pt x="1200" y="1252"/>
                  </a:lnTo>
                  <a:lnTo>
                    <a:pt x="1217" y="1235"/>
                  </a:lnTo>
                  <a:lnTo>
                    <a:pt x="1232" y="1213"/>
                  </a:lnTo>
                  <a:lnTo>
                    <a:pt x="1246" y="1187"/>
                  </a:lnTo>
                  <a:lnTo>
                    <a:pt x="1257" y="1159"/>
                  </a:lnTo>
                  <a:lnTo>
                    <a:pt x="1264" y="1129"/>
                  </a:lnTo>
                  <a:lnTo>
                    <a:pt x="1268" y="1097"/>
                  </a:lnTo>
                  <a:lnTo>
                    <a:pt x="1269" y="1063"/>
                  </a:lnTo>
                  <a:close/>
                  <a:moveTo>
                    <a:pt x="282" y="948"/>
                  </a:moveTo>
                  <a:lnTo>
                    <a:pt x="544" y="948"/>
                  </a:lnTo>
                  <a:lnTo>
                    <a:pt x="542" y="924"/>
                  </a:lnTo>
                  <a:lnTo>
                    <a:pt x="535" y="901"/>
                  </a:lnTo>
                  <a:lnTo>
                    <a:pt x="524" y="882"/>
                  </a:lnTo>
                  <a:lnTo>
                    <a:pt x="510" y="865"/>
                  </a:lnTo>
                  <a:lnTo>
                    <a:pt x="496" y="852"/>
                  </a:lnTo>
                  <a:lnTo>
                    <a:pt x="481" y="842"/>
                  </a:lnTo>
                  <a:lnTo>
                    <a:pt x="462" y="836"/>
                  </a:lnTo>
                  <a:lnTo>
                    <a:pt x="442" y="831"/>
                  </a:lnTo>
                  <a:lnTo>
                    <a:pt x="420" y="830"/>
                  </a:lnTo>
                  <a:lnTo>
                    <a:pt x="394" y="833"/>
                  </a:lnTo>
                  <a:lnTo>
                    <a:pt x="366" y="845"/>
                  </a:lnTo>
                  <a:lnTo>
                    <a:pt x="339" y="861"/>
                  </a:lnTo>
                  <a:lnTo>
                    <a:pt x="321" y="878"/>
                  </a:lnTo>
                  <a:lnTo>
                    <a:pt x="305" y="898"/>
                  </a:lnTo>
                  <a:lnTo>
                    <a:pt x="292" y="922"/>
                  </a:lnTo>
                  <a:lnTo>
                    <a:pt x="282" y="948"/>
                  </a:lnTo>
                  <a:close/>
                  <a:moveTo>
                    <a:pt x="0" y="1414"/>
                  </a:moveTo>
                  <a:lnTo>
                    <a:pt x="0" y="0"/>
                  </a:lnTo>
                  <a:lnTo>
                    <a:pt x="1515" y="0"/>
                  </a:lnTo>
                  <a:lnTo>
                    <a:pt x="1515" y="311"/>
                  </a:lnTo>
                  <a:lnTo>
                    <a:pt x="1256" y="311"/>
                  </a:lnTo>
                  <a:lnTo>
                    <a:pt x="1256" y="701"/>
                  </a:lnTo>
                  <a:lnTo>
                    <a:pt x="1220" y="687"/>
                  </a:lnTo>
                  <a:lnTo>
                    <a:pt x="1183" y="677"/>
                  </a:lnTo>
                  <a:lnTo>
                    <a:pt x="1147" y="671"/>
                  </a:lnTo>
                  <a:lnTo>
                    <a:pt x="1109" y="668"/>
                  </a:lnTo>
                  <a:lnTo>
                    <a:pt x="1066" y="671"/>
                  </a:lnTo>
                  <a:lnTo>
                    <a:pt x="1025" y="677"/>
                  </a:lnTo>
                  <a:lnTo>
                    <a:pt x="987" y="690"/>
                  </a:lnTo>
                  <a:lnTo>
                    <a:pt x="950" y="706"/>
                  </a:lnTo>
                  <a:lnTo>
                    <a:pt x="916" y="727"/>
                  </a:lnTo>
                  <a:lnTo>
                    <a:pt x="882" y="753"/>
                  </a:lnTo>
                  <a:lnTo>
                    <a:pt x="852" y="784"/>
                  </a:lnTo>
                  <a:lnTo>
                    <a:pt x="823" y="820"/>
                  </a:lnTo>
                  <a:lnTo>
                    <a:pt x="797" y="859"/>
                  </a:lnTo>
                  <a:lnTo>
                    <a:pt x="777" y="899"/>
                  </a:lnTo>
                  <a:lnTo>
                    <a:pt x="762" y="866"/>
                  </a:lnTo>
                  <a:lnTo>
                    <a:pt x="742" y="833"/>
                  </a:lnTo>
                  <a:lnTo>
                    <a:pt x="718" y="803"/>
                  </a:lnTo>
                  <a:lnTo>
                    <a:pt x="690" y="775"/>
                  </a:lnTo>
                  <a:lnTo>
                    <a:pt x="651" y="742"/>
                  </a:lnTo>
                  <a:lnTo>
                    <a:pt x="611" y="715"/>
                  </a:lnTo>
                  <a:lnTo>
                    <a:pt x="567" y="695"/>
                  </a:lnTo>
                  <a:lnTo>
                    <a:pt x="521" y="680"/>
                  </a:lnTo>
                  <a:lnTo>
                    <a:pt x="472" y="672"/>
                  </a:lnTo>
                  <a:lnTo>
                    <a:pt x="420" y="668"/>
                  </a:lnTo>
                  <a:lnTo>
                    <a:pt x="369" y="671"/>
                  </a:lnTo>
                  <a:lnTo>
                    <a:pt x="321" y="677"/>
                  </a:lnTo>
                  <a:lnTo>
                    <a:pt x="275" y="690"/>
                  </a:lnTo>
                  <a:lnTo>
                    <a:pt x="233" y="706"/>
                  </a:lnTo>
                  <a:lnTo>
                    <a:pt x="193" y="727"/>
                  </a:lnTo>
                  <a:lnTo>
                    <a:pt x="155" y="753"/>
                  </a:lnTo>
                  <a:lnTo>
                    <a:pt x="120" y="784"/>
                  </a:lnTo>
                  <a:lnTo>
                    <a:pt x="89" y="819"/>
                  </a:lnTo>
                  <a:lnTo>
                    <a:pt x="62" y="855"/>
                  </a:lnTo>
                  <a:lnTo>
                    <a:pt x="41" y="893"/>
                  </a:lnTo>
                  <a:lnTo>
                    <a:pt x="24" y="934"/>
                  </a:lnTo>
                  <a:lnTo>
                    <a:pt x="12" y="976"/>
                  </a:lnTo>
                  <a:lnTo>
                    <a:pt x="4" y="1020"/>
                  </a:lnTo>
                  <a:lnTo>
                    <a:pt x="2" y="1067"/>
                  </a:lnTo>
                  <a:lnTo>
                    <a:pt x="4" y="1113"/>
                  </a:lnTo>
                  <a:lnTo>
                    <a:pt x="12" y="1158"/>
                  </a:lnTo>
                  <a:lnTo>
                    <a:pt x="24" y="1200"/>
                  </a:lnTo>
                  <a:lnTo>
                    <a:pt x="41" y="1242"/>
                  </a:lnTo>
                  <a:lnTo>
                    <a:pt x="62" y="1280"/>
                  </a:lnTo>
                  <a:lnTo>
                    <a:pt x="89" y="1315"/>
                  </a:lnTo>
                  <a:lnTo>
                    <a:pt x="120" y="1349"/>
                  </a:lnTo>
                  <a:lnTo>
                    <a:pt x="143" y="1368"/>
                  </a:lnTo>
                  <a:lnTo>
                    <a:pt x="166" y="1385"/>
                  </a:lnTo>
                  <a:lnTo>
                    <a:pt x="192" y="1401"/>
                  </a:lnTo>
                  <a:lnTo>
                    <a:pt x="218" y="1414"/>
                  </a:lnTo>
                  <a:lnTo>
                    <a:pt x="0" y="1414"/>
                  </a:lnTo>
                  <a:close/>
                  <a:moveTo>
                    <a:pt x="641" y="1414"/>
                  </a:moveTo>
                  <a:lnTo>
                    <a:pt x="936" y="1414"/>
                  </a:lnTo>
                  <a:lnTo>
                    <a:pt x="906" y="1394"/>
                  </a:lnTo>
                  <a:lnTo>
                    <a:pt x="878" y="1372"/>
                  </a:lnTo>
                  <a:lnTo>
                    <a:pt x="852" y="1345"/>
                  </a:lnTo>
                  <a:lnTo>
                    <a:pt x="823" y="1310"/>
                  </a:lnTo>
                  <a:lnTo>
                    <a:pt x="799" y="1273"/>
                  </a:lnTo>
                  <a:lnTo>
                    <a:pt x="778" y="1233"/>
                  </a:lnTo>
                  <a:lnTo>
                    <a:pt x="763" y="1191"/>
                  </a:lnTo>
                  <a:lnTo>
                    <a:pt x="752" y="1147"/>
                  </a:lnTo>
                  <a:lnTo>
                    <a:pt x="745" y="1101"/>
                  </a:lnTo>
                  <a:lnTo>
                    <a:pt x="270" y="1101"/>
                  </a:lnTo>
                  <a:lnTo>
                    <a:pt x="272" y="1131"/>
                  </a:lnTo>
                  <a:lnTo>
                    <a:pt x="280" y="1159"/>
                  </a:lnTo>
                  <a:lnTo>
                    <a:pt x="291" y="1184"/>
                  </a:lnTo>
                  <a:lnTo>
                    <a:pt x="308" y="1207"/>
                  </a:lnTo>
                  <a:lnTo>
                    <a:pt x="328" y="1227"/>
                  </a:lnTo>
                  <a:lnTo>
                    <a:pt x="353" y="1245"/>
                  </a:lnTo>
                  <a:lnTo>
                    <a:pt x="382" y="1258"/>
                  </a:lnTo>
                  <a:lnTo>
                    <a:pt x="416" y="1268"/>
                  </a:lnTo>
                  <a:lnTo>
                    <a:pt x="452" y="1274"/>
                  </a:lnTo>
                  <a:lnTo>
                    <a:pt x="492" y="1276"/>
                  </a:lnTo>
                  <a:lnTo>
                    <a:pt x="527" y="1274"/>
                  </a:lnTo>
                  <a:lnTo>
                    <a:pt x="561" y="1268"/>
                  </a:lnTo>
                  <a:lnTo>
                    <a:pt x="593" y="1259"/>
                  </a:lnTo>
                  <a:lnTo>
                    <a:pt x="635" y="1238"/>
                  </a:lnTo>
                  <a:lnTo>
                    <a:pt x="674" y="1210"/>
                  </a:lnTo>
                  <a:lnTo>
                    <a:pt x="772" y="1322"/>
                  </a:lnTo>
                  <a:lnTo>
                    <a:pt x="744" y="1349"/>
                  </a:lnTo>
                  <a:lnTo>
                    <a:pt x="713" y="1373"/>
                  </a:lnTo>
                  <a:lnTo>
                    <a:pt x="679" y="1394"/>
                  </a:lnTo>
                  <a:lnTo>
                    <a:pt x="641" y="1414"/>
                  </a:lnTo>
                  <a:close/>
                  <a:moveTo>
                    <a:pt x="1282" y="1414"/>
                  </a:moveTo>
                  <a:lnTo>
                    <a:pt x="1422" y="1414"/>
                  </a:lnTo>
                  <a:lnTo>
                    <a:pt x="1356" y="1356"/>
                  </a:lnTo>
                  <a:lnTo>
                    <a:pt x="1332" y="1378"/>
                  </a:lnTo>
                  <a:lnTo>
                    <a:pt x="1307" y="1398"/>
                  </a:lnTo>
                  <a:lnTo>
                    <a:pt x="1282" y="1414"/>
                  </a:lnTo>
                  <a:close/>
                  <a:moveTo>
                    <a:pt x="2258" y="954"/>
                  </a:moveTo>
                  <a:lnTo>
                    <a:pt x="2273" y="928"/>
                  </a:lnTo>
                  <a:lnTo>
                    <a:pt x="2291" y="907"/>
                  </a:lnTo>
                  <a:lnTo>
                    <a:pt x="2312" y="890"/>
                  </a:lnTo>
                  <a:lnTo>
                    <a:pt x="2329" y="880"/>
                  </a:lnTo>
                  <a:lnTo>
                    <a:pt x="2347" y="874"/>
                  </a:lnTo>
                  <a:lnTo>
                    <a:pt x="2368" y="868"/>
                  </a:lnTo>
                  <a:lnTo>
                    <a:pt x="2390" y="867"/>
                  </a:lnTo>
                  <a:lnTo>
                    <a:pt x="2413" y="869"/>
                  </a:lnTo>
                  <a:lnTo>
                    <a:pt x="2433" y="877"/>
                  </a:lnTo>
                  <a:lnTo>
                    <a:pt x="2449" y="889"/>
                  </a:lnTo>
                  <a:lnTo>
                    <a:pt x="2463" y="905"/>
                  </a:lnTo>
                  <a:lnTo>
                    <a:pt x="2471" y="920"/>
                  </a:lnTo>
                  <a:lnTo>
                    <a:pt x="2476" y="940"/>
                  </a:lnTo>
                  <a:lnTo>
                    <a:pt x="2480" y="965"/>
                  </a:lnTo>
                  <a:lnTo>
                    <a:pt x="2482" y="993"/>
                  </a:lnTo>
                  <a:lnTo>
                    <a:pt x="2483" y="1025"/>
                  </a:lnTo>
                  <a:lnTo>
                    <a:pt x="2483" y="1414"/>
                  </a:lnTo>
                  <a:lnTo>
                    <a:pt x="2742" y="1414"/>
                  </a:lnTo>
                  <a:lnTo>
                    <a:pt x="2742" y="956"/>
                  </a:lnTo>
                  <a:lnTo>
                    <a:pt x="2739" y="916"/>
                  </a:lnTo>
                  <a:lnTo>
                    <a:pt x="2733" y="879"/>
                  </a:lnTo>
                  <a:lnTo>
                    <a:pt x="2723" y="843"/>
                  </a:lnTo>
                  <a:lnTo>
                    <a:pt x="2708" y="812"/>
                  </a:lnTo>
                  <a:lnTo>
                    <a:pt x="2689" y="782"/>
                  </a:lnTo>
                  <a:lnTo>
                    <a:pt x="2667" y="755"/>
                  </a:lnTo>
                  <a:lnTo>
                    <a:pt x="2642" y="732"/>
                  </a:lnTo>
                  <a:lnTo>
                    <a:pt x="2613" y="713"/>
                  </a:lnTo>
                  <a:lnTo>
                    <a:pt x="2582" y="696"/>
                  </a:lnTo>
                  <a:lnTo>
                    <a:pt x="2548" y="684"/>
                  </a:lnTo>
                  <a:lnTo>
                    <a:pt x="2510" y="675"/>
                  </a:lnTo>
                  <a:lnTo>
                    <a:pt x="2470" y="671"/>
                  </a:lnTo>
                  <a:lnTo>
                    <a:pt x="2425" y="668"/>
                  </a:lnTo>
                  <a:lnTo>
                    <a:pt x="2391" y="671"/>
                  </a:lnTo>
                  <a:lnTo>
                    <a:pt x="2358" y="675"/>
                  </a:lnTo>
                  <a:lnTo>
                    <a:pt x="2323" y="684"/>
                  </a:lnTo>
                  <a:lnTo>
                    <a:pt x="2290" y="697"/>
                  </a:lnTo>
                  <a:lnTo>
                    <a:pt x="2254" y="716"/>
                  </a:lnTo>
                  <a:lnTo>
                    <a:pt x="2222" y="738"/>
                  </a:lnTo>
                  <a:lnTo>
                    <a:pt x="2192" y="763"/>
                  </a:lnTo>
                  <a:lnTo>
                    <a:pt x="2169" y="741"/>
                  </a:lnTo>
                  <a:lnTo>
                    <a:pt x="2144" y="722"/>
                  </a:lnTo>
                  <a:lnTo>
                    <a:pt x="2117" y="705"/>
                  </a:lnTo>
                  <a:lnTo>
                    <a:pt x="2088" y="692"/>
                  </a:lnTo>
                  <a:lnTo>
                    <a:pt x="2057" y="682"/>
                  </a:lnTo>
                  <a:lnTo>
                    <a:pt x="2021" y="675"/>
                  </a:lnTo>
                  <a:lnTo>
                    <a:pt x="1983" y="669"/>
                  </a:lnTo>
                  <a:lnTo>
                    <a:pt x="1941" y="668"/>
                  </a:lnTo>
                  <a:lnTo>
                    <a:pt x="1902" y="671"/>
                  </a:lnTo>
                  <a:lnTo>
                    <a:pt x="1864" y="677"/>
                  </a:lnTo>
                  <a:lnTo>
                    <a:pt x="1827" y="690"/>
                  </a:lnTo>
                  <a:lnTo>
                    <a:pt x="1791" y="706"/>
                  </a:lnTo>
                  <a:lnTo>
                    <a:pt x="1760" y="722"/>
                  </a:lnTo>
                  <a:lnTo>
                    <a:pt x="1732" y="741"/>
                  </a:lnTo>
                  <a:lnTo>
                    <a:pt x="1707" y="761"/>
                  </a:lnTo>
                  <a:lnTo>
                    <a:pt x="1684" y="784"/>
                  </a:lnTo>
                  <a:lnTo>
                    <a:pt x="1569" y="683"/>
                  </a:lnTo>
                  <a:lnTo>
                    <a:pt x="1515" y="683"/>
                  </a:lnTo>
                  <a:lnTo>
                    <a:pt x="1515" y="1414"/>
                  </a:lnTo>
                  <a:lnTo>
                    <a:pt x="1771" y="1414"/>
                  </a:lnTo>
                  <a:lnTo>
                    <a:pt x="1771" y="954"/>
                  </a:lnTo>
                  <a:lnTo>
                    <a:pt x="1788" y="928"/>
                  </a:lnTo>
                  <a:lnTo>
                    <a:pt x="1807" y="907"/>
                  </a:lnTo>
                  <a:lnTo>
                    <a:pt x="1828" y="890"/>
                  </a:lnTo>
                  <a:lnTo>
                    <a:pt x="1850" y="878"/>
                  </a:lnTo>
                  <a:lnTo>
                    <a:pt x="1876" y="870"/>
                  </a:lnTo>
                  <a:lnTo>
                    <a:pt x="1904" y="867"/>
                  </a:lnTo>
                  <a:lnTo>
                    <a:pt x="1923" y="869"/>
                  </a:lnTo>
                  <a:lnTo>
                    <a:pt x="1940" y="874"/>
                  </a:lnTo>
                  <a:lnTo>
                    <a:pt x="1954" y="881"/>
                  </a:lnTo>
                  <a:lnTo>
                    <a:pt x="1965" y="891"/>
                  </a:lnTo>
                  <a:lnTo>
                    <a:pt x="1975" y="905"/>
                  </a:lnTo>
                  <a:lnTo>
                    <a:pt x="1983" y="920"/>
                  </a:lnTo>
                  <a:lnTo>
                    <a:pt x="1990" y="940"/>
                  </a:lnTo>
                  <a:lnTo>
                    <a:pt x="1994" y="965"/>
                  </a:lnTo>
                  <a:lnTo>
                    <a:pt x="1998" y="993"/>
                  </a:lnTo>
                  <a:lnTo>
                    <a:pt x="1999" y="1025"/>
                  </a:lnTo>
                  <a:lnTo>
                    <a:pt x="1999" y="1414"/>
                  </a:lnTo>
                  <a:lnTo>
                    <a:pt x="2258" y="1414"/>
                  </a:lnTo>
                  <a:lnTo>
                    <a:pt x="2258" y="9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12" name="Freeform 12"/>
            <p:cNvSpPr>
              <a:spLocks/>
            </p:cNvSpPr>
            <p:nvPr/>
          </p:nvSpPr>
          <p:spPr bwMode="auto">
            <a:xfrm>
              <a:off x="751" y="3960"/>
              <a:ext cx="15" cy="35"/>
            </a:xfrm>
            <a:custGeom>
              <a:avLst/>
              <a:gdLst>
                <a:gd name="T0" fmla="*/ 0 w 74"/>
                <a:gd name="T1" fmla="*/ 175 h 175"/>
                <a:gd name="T2" fmla="*/ 0 w 74"/>
                <a:gd name="T3" fmla="*/ 0 h 175"/>
                <a:gd name="T4" fmla="*/ 74 w 74"/>
                <a:gd name="T5" fmla="*/ 0 h 175"/>
                <a:gd name="T6" fmla="*/ 74 w 74"/>
                <a:gd name="T7" fmla="*/ 31 h 175"/>
                <a:gd name="T8" fmla="*/ 34 w 74"/>
                <a:gd name="T9" fmla="*/ 31 h 175"/>
                <a:gd name="T10" fmla="*/ 34 w 74"/>
                <a:gd name="T11" fmla="*/ 69 h 175"/>
                <a:gd name="T12" fmla="*/ 69 w 74"/>
                <a:gd name="T13" fmla="*/ 69 h 175"/>
                <a:gd name="T14" fmla="*/ 69 w 74"/>
                <a:gd name="T15" fmla="*/ 100 h 175"/>
                <a:gd name="T16" fmla="*/ 34 w 74"/>
                <a:gd name="T17" fmla="*/ 100 h 175"/>
                <a:gd name="T18" fmla="*/ 34 w 74"/>
                <a:gd name="T19" fmla="*/ 140 h 175"/>
                <a:gd name="T20" fmla="*/ 74 w 74"/>
                <a:gd name="T21" fmla="*/ 140 h 175"/>
                <a:gd name="T22" fmla="*/ 74 w 74"/>
                <a:gd name="T23" fmla="*/ 175 h 175"/>
                <a:gd name="T24" fmla="*/ 0 w 74"/>
                <a:gd name="T25" fmla="*/ 175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4" h="175">
                  <a:moveTo>
                    <a:pt x="0" y="175"/>
                  </a:moveTo>
                  <a:lnTo>
                    <a:pt x="0" y="0"/>
                  </a:lnTo>
                  <a:lnTo>
                    <a:pt x="74" y="0"/>
                  </a:lnTo>
                  <a:lnTo>
                    <a:pt x="74" y="31"/>
                  </a:lnTo>
                  <a:lnTo>
                    <a:pt x="34" y="31"/>
                  </a:lnTo>
                  <a:lnTo>
                    <a:pt x="34" y="69"/>
                  </a:lnTo>
                  <a:lnTo>
                    <a:pt x="69" y="69"/>
                  </a:lnTo>
                  <a:lnTo>
                    <a:pt x="69" y="100"/>
                  </a:lnTo>
                  <a:lnTo>
                    <a:pt x="34" y="100"/>
                  </a:lnTo>
                  <a:lnTo>
                    <a:pt x="34" y="140"/>
                  </a:lnTo>
                  <a:lnTo>
                    <a:pt x="74" y="140"/>
                  </a:lnTo>
                  <a:lnTo>
                    <a:pt x="74" y="175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13" name="Freeform 13"/>
            <p:cNvSpPr>
              <a:spLocks/>
            </p:cNvSpPr>
            <p:nvPr/>
          </p:nvSpPr>
          <p:spPr bwMode="auto">
            <a:xfrm>
              <a:off x="770" y="3972"/>
              <a:ext cx="28" cy="23"/>
            </a:xfrm>
            <a:custGeom>
              <a:avLst/>
              <a:gdLst>
                <a:gd name="T0" fmla="*/ 0 w 142"/>
                <a:gd name="T1" fmla="*/ 117 h 117"/>
                <a:gd name="T2" fmla="*/ 0 w 142"/>
                <a:gd name="T3" fmla="*/ 0 h 117"/>
                <a:gd name="T4" fmla="*/ 33 w 142"/>
                <a:gd name="T5" fmla="*/ 0 h 117"/>
                <a:gd name="T6" fmla="*/ 33 w 142"/>
                <a:gd name="T7" fmla="*/ 16 h 117"/>
                <a:gd name="T8" fmla="*/ 35 w 142"/>
                <a:gd name="T9" fmla="*/ 12 h 117"/>
                <a:gd name="T10" fmla="*/ 38 w 142"/>
                <a:gd name="T11" fmla="*/ 9 h 117"/>
                <a:gd name="T12" fmla="*/ 47 w 142"/>
                <a:gd name="T13" fmla="*/ 2 h 117"/>
                <a:gd name="T14" fmla="*/ 49 w 142"/>
                <a:gd name="T15" fmla="*/ 1 h 117"/>
                <a:gd name="T16" fmla="*/ 53 w 142"/>
                <a:gd name="T17" fmla="*/ 0 h 117"/>
                <a:gd name="T18" fmla="*/ 72 w 142"/>
                <a:gd name="T19" fmla="*/ 0 h 117"/>
                <a:gd name="T20" fmla="*/ 78 w 142"/>
                <a:gd name="T21" fmla="*/ 2 h 117"/>
                <a:gd name="T22" fmla="*/ 83 w 142"/>
                <a:gd name="T23" fmla="*/ 6 h 117"/>
                <a:gd name="T24" fmla="*/ 85 w 142"/>
                <a:gd name="T25" fmla="*/ 13 h 117"/>
                <a:gd name="T26" fmla="*/ 87 w 142"/>
                <a:gd name="T27" fmla="*/ 16 h 117"/>
                <a:gd name="T28" fmla="*/ 91 w 142"/>
                <a:gd name="T29" fmla="*/ 13 h 117"/>
                <a:gd name="T30" fmla="*/ 95 w 142"/>
                <a:gd name="T31" fmla="*/ 6 h 117"/>
                <a:gd name="T32" fmla="*/ 102 w 142"/>
                <a:gd name="T33" fmla="*/ 2 h 117"/>
                <a:gd name="T34" fmla="*/ 113 w 142"/>
                <a:gd name="T35" fmla="*/ 0 h 117"/>
                <a:gd name="T36" fmla="*/ 119 w 142"/>
                <a:gd name="T37" fmla="*/ 0 h 117"/>
                <a:gd name="T38" fmla="*/ 130 w 142"/>
                <a:gd name="T39" fmla="*/ 2 h 117"/>
                <a:gd name="T40" fmla="*/ 136 w 142"/>
                <a:gd name="T41" fmla="*/ 7 h 117"/>
                <a:gd name="T42" fmla="*/ 139 w 142"/>
                <a:gd name="T43" fmla="*/ 15 h 117"/>
                <a:gd name="T44" fmla="*/ 141 w 142"/>
                <a:gd name="T45" fmla="*/ 27 h 117"/>
                <a:gd name="T46" fmla="*/ 142 w 142"/>
                <a:gd name="T47" fmla="*/ 45 h 117"/>
                <a:gd name="T48" fmla="*/ 142 w 142"/>
                <a:gd name="T49" fmla="*/ 117 h 117"/>
                <a:gd name="T50" fmla="*/ 110 w 142"/>
                <a:gd name="T51" fmla="*/ 117 h 117"/>
                <a:gd name="T52" fmla="*/ 110 w 142"/>
                <a:gd name="T53" fmla="*/ 41 h 117"/>
                <a:gd name="T54" fmla="*/ 107 w 142"/>
                <a:gd name="T55" fmla="*/ 34 h 117"/>
                <a:gd name="T56" fmla="*/ 107 w 142"/>
                <a:gd name="T57" fmla="*/ 31 h 117"/>
                <a:gd name="T58" fmla="*/ 105 w 142"/>
                <a:gd name="T59" fmla="*/ 31 h 117"/>
                <a:gd name="T60" fmla="*/ 103 w 142"/>
                <a:gd name="T61" fmla="*/ 30 h 117"/>
                <a:gd name="T62" fmla="*/ 101 w 142"/>
                <a:gd name="T63" fmla="*/ 27 h 117"/>
                <a:gd name="T64" fmla="*/ 99 w 142"/>
                <a:gd name="T65" fmla="*/ 27 h 117"/>
                <a:gd name="T66" fmla="*/ 94 w 142"/>
                <a:gd name="T67" fmla="*/ 30 h 117"/>
                <a:gd name="T68" fmla="*/ 90 w 142"/>
                <a:gd name="T69" fmla="*/ 34 h 117"/>
                <a:gd name="T70" fmla="*/ 87 w 142"/>
                <a:gd name="T71" fmla="*/ 39 h 117"/>
                <a:gd name="T72" fmla="*/ 87 w 142"/>
                <a:gd name="T73" fmla="*/ 117 h 117"/>
                <a:gd name="T74" fmla="*/ 55 w 142"/>
                <a:gd name="T75" fmla="*/ 117 h 117"/>
                <a:gd name="T76" fmla="*/ 55 w 142"/>
                <a:gd name="T77" fmla="*/ 38 h 117"/>
                <a:gd name="T78" fmla="*/ 53 w 142"/>
                <a:gd name="T79" fmla="*/ 31 h 117"/>
                <a:gd name="T80" fmla="*/ 51 w 142"/>
                <a:gd name="T81" fmla="*/ 29 h 117"/>
                <a:gd name="T82" fmla="*/ 48 w 142"/>
                <a:gd name="T83" fmla="*/ 27 h 117"/>
                <a:gd name="T84" fmla="*/ 44 w 142"/>
                <a:gd name="T85" fmla="*/ 27 h 117"/>
                <a:gd name="T86" fmla="*/ 41 w 142"/>
                <a:gd name="T87" fmla="*/ 29 h 117"/>
                <a:gd name="T88" fmla="*/ 35 w 142"/>
                <a:gd name="T89" fmla="*/ 34 h 117"/>
                <a:gd name="T90" fmla="*/ 35 w 142"/>
                <a:gd name="T91" fmla="*/ 35 h 117"/>
                <a:gd name="T92" fmla="*/ 34 w 142"/>
                <a:gd name="T93" fmla="*/ 38 h 117"/>
                <a:gd name="T94" fmla="*/ 34 w 142"/>
                <a:gd name="T95" fmla="*/ 40 h 117"/>
                <a:gd name="T96" fmla="*/ 33 w 142"/>
                <a:gd name="T97" fmla="*/ 43 h 117"/>
                <a:gd name="T98" fmla="*/ 33 w 142"/>
                <a:gd name="T99" fmla="*/ 117 h 117"/>
                <a:gd name="T100" fmla="*/ 0 w 142"/>
                <a:gd name="T101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" h="117">
                  <a:moveTo>
                    <a:pt x="0" y="117"/>
                  </a:moveTo>
                  <a:lnTo>
                    <a:pt x="0" y="0"/>
                  </a:lnTo>
                  <a:lnTo>
                    <a:pt x="33" y="0"/>
                  </a:lnTo>
                  <a:lnTo>
                    <a:pt x="33" y="16"/>
                  </a:lnTo>
                  <a:lnTo>
                    <a:pt x="35" y="12"/>
                  </a:lnTo>
                  <a:lnTo>
                    <a:pt x="38" y="9"/>
                  </a:lnTo>
                  <a:lnTo>
                    <a:pt x="47" y="2"/>
                  </a:lnTo>
                  <a:lnTo>
                    <a:pt x="49" y="1"/>
                  </a:lnTo>
                  <a:lnTo>
                    <a:pt x="53" y="0"/>
                  </a:lnTo>
                  <a:lnTo>
                    <a:pt x="72" y="0"/>
                  </a:lnTo>
                  <a:lnTo>
                    <a:pt x="78" y="2"/>
                  </a:lnTo>
                  <a:lnTo>
                    <a:pt x="83" y="6"/>
                  </a:lnTo>
                  <a:lnTo>
                    <a:pt x="85" y="13"/>
                  </a:lnTo>
                  <a:lnTo>
                    <a:pt x="87" y="16"/>
                  </a:lnTo>
                  <a:lnTo>
                    <a:pt x="91" y="13"/>
                  </a:lnTo>
                  <a:lnTo>
                    <a:pt x="95" y="6"/>
                  </a:lnTo>
                  <a:lnTo>
                    <a:pt x="102" y="2"/>
                  </a:lnTo>
                  <a:lnTo>
                    <a:pt x="113" y="0"/>
                  </a:lnTo>
                  <a:lnTo>
                    <a:pt x="119" y="0"/>
                  </a:lnTo>
                  <a:lnTo>
                    <a:pt x="130" y="2"/>
                  </a:lnTo>
                  <a:lnTo>
                    <a:pt x="136" y="7"/>
                  </a:lnTo>
                  <a:lnTo>
                    <a:pt x="139" y="15"/>
                  </a:lnTo>
                  <a:lnTo>
                    <a:pt x="141" y="27"/>
                  </a:lnTo>
                  <a:lnTo>
                    <a:pt x="142" y="45"/>
                  </a:lnTo>
                  <a:lnTo>
                    <a:pt x="142" y="117"/>
                  </a:lnTo>
                  <a:lnTo>
                    <a:pt x="110" y="117"/>
                  </a:lnTo>
                  <a:lnTo>
                    <a:pt x="110" y="41"/>
                  </a:lnTo>
                  <a:lnTo>
                    <a:pt x="107" y="34"/>
                  </a:lnTo>
                  <a:lnTo>
                    <a:pt x="107" y="31"/>
                  </a:lnTo>
                  <a:lnTo>
                    <a:pt x="105" y="31"/>
                  </a:lnTo>
                  <a:lnTo>
                    <a:pt x="103" y="30"/>
                  </a:lnTo>
                  <a:lnTo>
                    <a:pt x="101" y="27"/>
                  </a:lnTo>
                  <a:lnTo>
                    <a:pt x="99" y="27"/>
                  </a:lnTo>
                  <a:lnTo>
                    <a:pt x="94" y="30"/>
                  </a:lnTo>
                  <a:lnTo>
                    <a:pt x="90" y="34"/>
                  </a:lnTo>
                  <a:lnTo>
                    <a:pt x="87" y="39"/>
                  </a:lnTo>
                  <a:lnTo>
                    <a:pt x="87" y="117"/>
                  </a:lnTo>
                  <a:lnTo>
                    <a:pt x="55" y="117"/>
                  </a:lnTo>
                  <a:lnTo>
                    <a:pt x="55" y="38"/>
                  </a:lnTo>
                  <a:lnTo>
                    <a:pt x="53" y="31"/>
                  </a:lnTo>
                  <a:lnTo>
                    <a:pt x="51" y="29"/>
                  </a:lnTo>
                  <a:lnTo>
                    <a:pt x="48" y="27"/>
                  </a:lnTo>
                  <a:lnTo>
                    <a:pt x="44" y="27"/>
                  </a:lnTo>
                  <a:lnTo>
                    <a:pt x="41" y="29"/>
                  </a:lnTo>
                  <a:lnTo>
                    <a:pt x="35" y="34"/>
                  </a:lnTo>
                  <a:lnTo>
                    <a:pt x="35" y="35"/>
                  </a:lnTo>
                  <a:lnTo>
                    <a:pt x="34" y="38"/>
                  </a:lnTo>
                  <a:lnTo>
                    <a:pt x="34" y="40"/>
                  </a:lnTo>
                  <a:lnTo>
                    <a:pt x="33" y="43"/>
                  </a:lnTo>
                  <a:lnTo>
                    <a:pt x="33" y="117"/>
                  </a:lnTo>
                  <a:lnTo>
                    <a:pt x="0" y="1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14" name="Freeform 14"/>
            <p:cNvSpPr>
              <a:spLocks noEditPoints="1"/>
            </p:cNvSpPr>
            <p:nvPr/>
          </p:nvSpPr>
          <p:spPr bwMode="auto">
            <a:xfrm>
              <a:off x="803" y="3972"/>
              <a:ext cx="18" cy="33"/>
            </a:xfrm>
            <a:custGeom>
              <a:avLst/>
              <a:gdLst>
                <a:gd name="T0" fmla="*/ 47 w 93"/>
                <a:gd name="T1" fmla="*/ 25 h 166"/>
                <a:gd name="T2" fmla="*/ 44 w 93"/>
                <a:gd name="T3" fmla="*/ 25 h 166"/>
                <a:gd name="T4" fmla="*/ 37 w 93"/>
                <a:gd name="T5" fmla="*/ 30 h 166"/>
                <a:gd name="T6" fmla="*/ 35 w 93"/>
                <a:gd name="T7" fmla="*/ 34 h 166"/>
                <a:gd name="T8" fmla="*/ 34 w 93"/>
                <a:gd name="T9" fmla="*/ 39 h 166"/>
                <a:gd name="T10" fmla="*/ 33 w 93"/>
                <a:gd name="T11" fmla="*/ 46 h 166"/>
                <a:gd name="T12" fmla="*/ 33 w 93"/>
                <a:gd name="T13" fmla="*/ 72 h 166"/>
                <a:gd name="T14" fmla="*/ 35 w 93"/>
                <a:gd name="T15" fmla="*/ 82 h 166"/>
                <a:gd name="T16" fmla="*/ 37 w 93"/>
                <a:gd name="T17" fmla="*/ 87 h 166"/>
                <a:gd name="T18" fmla="*/ 44 w 93"/>
                <a:gd name="T19" fmla="*/ 91 h 166"/>
                <a:gd name="T20" fmla="*/ 49 w 93"/>
                <a:gd name="T21" fmla="*/ 91 h 166"/>
                <a:gd name="T22" fmla="*/ 52 w 93"/>
                <a:gd name="T23" fmla="*/ 90 h 166"/>
                <a:gd name="T24" fmla="*/ 56 w 93"/>
                <a:gd name="T25" fmla="*/ 85 h 166"/>
                <a:gd name="T26" fmla="*/ 58 w 93"/>
                <a:gd name="T27" fmla="*/ 82 h 166"/>
                <a:gd name="T28" fmla="*/ 59 w 93"/>
                <a:gd name="T29" fmla="*/ 75 h 166"/>
                <a:gd name="T30" fmla="*/ 61 w 93"/>
                <a:gd name="T31" fmla="*/ 68 h 166"/>
                <a:gd name="T32" fmla="*/ 62 w 93"/>
                <a:gd name="T33" fmla="*/ 56 h 166"/>
                <a:gd name="T34" fmla="*/ 61 w 93"/>
                <a:gd name="T35" fmla="*/ 46 h 166"/>
                <a:gd name="T36" fmla="*/ 59 w 93"/>
                <a:gd name="T37" fmla="*/ 39 h 166"/>
                <a:gd name="T38" fmla="*/ 58 w 93"/>
                <a:gd name="T39" fmla="*/ 34 h 166"/>
                <a:gd name="T40" fmla="*/ 56 w 93"/>
                <a:gd name="T41" fmla="*/ 30 h 166"/>
                <a:gd name="T42" fmla="*/ 54 w 93"/>
                <a:gd name="T43" fmla="*/ 27 h 166"/>
                <a:gd name="T44" fmla="*/ 51 w 93"/>
                <a:gd name="T45" fmla="*/ 25 h 166"/>
                <a:gd name="T46" fmla="*/ 47 w 93"/>
                <a:gd name="T47" fmla="*/ 25 h 166"/>
                <a:gd name="T48" fmla="*/ 0 w 93"/>
                <a:gd name="T49" fmla="*/ 166 h 166"/>
                <a:gd name="T50" fmla="*/ 0 w 93"/>
                <a:gd name="T51" fmla="*/ 0 h 166"/>
                <a:gd name="T52" fmla="*/ 33 w 93"/>
                <a:gd name="T53" fmla="*/ 0 h 166"/>
                <a:gd name="T54" fmla="*/ 33 w 93"/>
                <a:gd name="T55" fmla="*/ 16 h 166"/>
                <a:gd name="T56" fmla="*/ 35 w 93"/>
                <a:gd name="T57" fmla="*/ 12 h 166"/>
                <a:gd name="T58" fmla="*/ 37 w 93"/>
                <a:gd name="T59" fmla="*/ 9 h 166"/>
                <a:gd name="T60" fmla="*/ 44 w 93"/>
                <a:gd name="T61" fmla="*/ 2 h 166"/>
                <a:gd name="T62" fmla="*/ 51 w 93"/>
                <a:gd name="T63" fmla="*/ 0 h 166"/>
                <a:gd name="T64" fmla="*/ 58 w 93"/>
                <a:gd name="T65" fmla="*/ 0 h 166"/>
                <a:gd name="T66" fmla="*/ 68 w 93"/>
                <a:gd name="T67" fmla="*/ 1 h 166"/>
                <a:gd name="T68" fmla="*/ 77 w 93"/>
                <a:gd name="T69" fmla="*/ 4 h 166"/>
                <a:gd name="T70" fmla="*/ 84 w 93"/>
                <a:gd name="T71" fmla="*/ 13 h 166"/>
                <a:gd name="T72" fmla="*/ 90 w 93"/>
                <a:gd name="T73" fmla="*/ 26 h 166"/>
                <a:gd name="T74" fmla="*/ 92 w 93"/>
                <a:gd name="T75" fmla="*/ 42 h 166"/>
                <a:gd name="T76" fmla="*/ 93 w 93"/>
                <a:gd name="T77" fmla="*/ 60 h 166"/>
                <a:gd name="T78" fmla="*/ 92 w 93"/>
                <a:gd name="T79" fmla="*/ 78 h 166"/>
                <a:gd name="T80" fmla="*/ 90 w 93"/>
                <a:gd name="T81" fmla="*/ 93 h 166"/>
                <a:gd name="T82" fmla="*/ 84 w 93"/>
                <a:gd name="T83" fmla="*/ 106 h 166"/>
                <a:gd name="T84" fmla="*/ 77 w 93"/>
                <a:gd name="T85" fmla="*/ 113 h 166"/>
                <a:gd name="T86" fmla="*/ 68 w 93"/>
                <a:gd name="T87" fmla="*/ 118 h 166"/>
                <a:gd name="T88" fmla="*/ 58 w 93"/>
                <a:gd name="T89" fmla="*/ 120 h 166"/>
                <a:gd name="T90" fmla="*/ 52 w 93"/>
                <a:gd name="T91" fmla="*/ 120 h 166"/>
                <a:gd name="T92" fmla="*/ 48 w 93"/>
                <a:gd name="T93" fmla="*/ 119 h 166"/>
                <a:gd name="T94" fmla="*/ 44 w 93"/>
                <a:gd name="T95" fmla="*/ 114 h 166"/>
                <a:gd name="T96" fmla="*/ 41 w 93"/>
                <a:gd name="T97" fmla="*/ 112 h 166"/>
                <a:gd name="T98" fmla="*/ 36 w 93"/>
                <a:gd name="T99" fmla="*/ 108 h 166"/>
                <a:gd name="T100" fmla="*/ 34 w 93"/>
                <a:gd name="T101" fmla="*/ 104 h 166"/>
                <a:gd name="T102" fmla="*/ 33 w 93"/>
                <a:gd name="T103" fmla="*/ 100 h 166"/>
                <a:gd name="T104" fmla="*/ 33 w 93"/>
                <a:gd name="T105" fmla="*/ 166 h 166"/>
                <a:gd name="T106" fmla="*/ 0 w 93"/>
                <a:gd name="T107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3" h="166">
                  <a:moveTo>
                    <a:pt x="47" y="25"/>
                  </a:moveTo>
                  <a:lnTo>
                    <a:pt x="44" y="25"/>
                  </a:lnTo>
                  <a:lnTo>
                    <a:pt x="37" y="30"/>
                  </a:lnTo>
                  <a:lnTo>
                    <a:pt x="35" y="34"/>
                  </a:lnTo>
                  <a:lnTo>
                    <a:pt x="34" y="39"/>
                  </a:lnTo>
                  <a:lnTo>
                    <a:pt x="33" y="46"/>
                  </a:lnTo>
                  <a:lnTo>
                    <a:pt x="33" y="72"/>
                  </a:lnTo>
                  <a:lnTo>
                    <a:pt x="35" y="82"/>
                  </a:lnTo>
                  <a:lnTo>
                    <a:pt x="37" y="87"/>
                  </a:lnTo>
                  <a:lnTo>
                    <a:pt x="44" y="91"/>
                  </a:lnTo>
                  <a:lnTo>
                    <a:pt x="49" y="91"/>
                  </a:lnTo>
                  <a:lnTo>
                    <a:pt x="52" y="90"/>
                  </a:lnTo>
                  <a:lnTo>
                    <a:pt x="56" y="85"/>
                  </a:lnTo>
                  <a:lnTo>
                    <a:pt x="58" y="82"/>
                  </a:lnTo>
                  <a:lnTo>
                    <a:pt x="59" y="75"/>
                  </a:lnTo>
                  <a:lnTo>
                    <a:pt x="61" y="68"/>
                  </a:lnTo>
                  <a:lnTo>
                    <a:pt x="62" y="56"/>
                  </a:lnTo>
                  <a:lnTo>
                    <a:pt x="61" y="46"/>
                  </a:lnTo>
                  <a:lnTo>
                    <a:pt x="59" y="39"/>
                  </a:lnTo>
                  <a:lnTo>
                    <a:pt x="58" y="34"/>
                  </a:lnTo>
                  <a:lnTo>
                    <a:pt x="56" y="30"/>
                  </a:lnTo>
                  <a:lnTo>
                    <a:pt x="54" y="27"/>
                  </a:lnTo>
                  <a:lnTo>
                    <a:pt x="51" y="25"/>
                  </a:lnTo>
                  <a:lnTo>
                    <a:pt x="47" y="25"/>
                  </a:lnTo>
                  <a:close/>
                  <a:moveTo>
                    <a:pt x="0" y="166"/>
                  </a:moveTo>
                  <a:lnTo>
                    <a:pt x="0" y="0"/>
                  </a:lnTo>
                  <a:lnTo>
                    <a:pt x="33" y="0"/>
                  </a:lnTo>
                  <a:lnTo>
                    <a:pt x="33" y="16"/>
                  </a:lnTo>
                  <a:lnTo>
                    <a:pt x="35" y="12"/>
                  </a:lnTo>
                  <a:lnTo>
                    <a:pt x="37" y="9"/>
                  </a:lnTo>
                  <a:lnTo>
                    <a:pt x="44" y="2"/>
                  </a:lnTo>
                  <a:lnTo>
                    <a:pt x="51" y="0"/>
                  </a:lnTo>
                  <a:lnTo>
                    <a:pt x="58" y="0"/>
                  </a:lnTo>
                  <a:lnTo>
                    <a:pt x="68" y="1"/>
                  </a:lnTo>
                  <a:lnTo>
                    <a:pt x="77" y="4"/>
                  </a:lnTo>
                  <a:lnTo>
                    <a:pt x="84" y="13"/>
                  </a:lnTo>
                  <a:lnTo>
                    <a:pt x="90" y="26"/>
                  </a:lnTo>
                  <a:lnTo>
                    <a:pt x="92" y="42"/>
                  </a:lnTo>
                  <a:lnTo>
                    <a:pt x="93" y="60"/>
                  </a:lnTo>
                  <a:lnTo>
                    <a:pt x="92" y="78"/>
                  </a:lnTo>
                  <a:lnTo>
                    <a:pt x="90" y="93"/>
                  </a:lnTo>
                  <a:lnTo>
                    <a:pt x="84" y="106"/>
                  </a:lnTo>
                  <a:lnTo>
                    <a:pt x="77" y="113"/>
                  </a:lnTo>
                  <a:lnTo>
                    <a:pt x="68" y="118"/>
                  </a:lnTo>
                  <a:lnTo>
                    <a:pt x="58" y="120"/>
                  </a:lnTo>
                  <a:lnTo>
                    <a:pt x="52" y="120"/>
                  </a:lnTo>
                  <a:lnTo>
                    <a:pt x="48" y="119"/>
                  </a:lnTo>
                  <a:lnTo>
                    <a:pt x="44" y="114"/>
                  </a:lnTo>
                  <a:lnTo>
                    <a:pt x="41" y="112"/>
                  </a:lnTo>
                  <a:lnTo>
                    <a:pt x="36" y="108"/>
                  </a:lnTo>
                  <a:lnTo>
                    <a:pt x="34" y="104"/>
                  </a:lnTo>
                  <a:lnTo>
                    <a:pt x="33" y="100"/>
                  </a:lnTo>
                  <a:lnTo>
                    <a:pt x="33" y="166"/>
                  </a:lnTo>
                  <a:lnTo>
                    <a:pt x="0" y="16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15" name="Freeform 15"/>
            <p:cNvSpPr>
              <a:spLocks/>
            </p:cNvSpPr>
            <p:nvPr/>
          </p:nvSpPr>
          <p:spPr bwMode="auto">
            <a:xfrm>
              <a:off x="825" y="3971"/>
              <a:ext cx="12" cy="24"/>
            </a:xfrm>
            <a:custGeom>
              <a:avLst/>
              <a:gdLst>
                <a:gd name="T0" fmla="*/ 0 w 58"/>
                <a:gd name="T1" fmla="*/ 121 h 121"/>
                <a:gd name="T2" fmla="*/ 0 w 58"/>
                <a:gd name="T3" fmla="*/ 4 h 121"/>
                <a:gd name="T4" fmla="*/ 29 w 58"/>
                <a:gd name="T5" fmla="*/ 4 h 121"/>
                <a:gd name="T6" fmla="*/ 29 w 58"/>
                <a:gd name="T7" fmla="*/ 24 h 121"/>
                <a:gd name="T8" fmla="*/ 40 w 58"/>
                <a:gd name="T9" fmla="*/ 6 h 121"/>
                <a:gd name="T10" fmla="*/ 49 w 58"/>
                <a:gd name="T11" fmla="*/ 2 h 121"/>
                <a:gd name="T12" fmla="*/ 58 w 58"/>
                <a:gd name="T13" fmla="*/ 0 h 121"/>
                <a:gd name="T14" fmla="*/ 58 w 58"/>
                <a:gd name="T15" fmla="*/ 31 h 121"/>
                <a:gd name="T16" fmla="*/ 50 w 58"/>
                <a:gd name="T17" fmla="*/ 31 h 121"/>
                <a:gd name="T18" fmla="*/ 46 w 58"/>
                <a:gd name="T19" fmla="*/ 33 h 121"/>
                <a:gd name="T20" fmla="*/ 42 w 58"/>
                <a:gd name="T21" fmla="*/ 35 h 121"/>
                <a:gd name="T22" fmla="*/ 40 w 58"/>
                <a:gd name="T23" fmla="*/ 36 h 121"/>
                <a:gd name="T24" fmla="*/ 38 w 58"/>
                <a:gd name="T25" fmla="*/ 38 h 121"/>
                <a:gd name="T26" fmla="*/ 35 w 58"/>
                <a:gd name="T27" fmla="*/ 45 h 121"/>
                <a:gd name="T28" fmla="*/ 34 w 58"/>
                <a:gd name="T29" fmla="*/ 54 h 121"/>
                <a:gd name="T30" fmla="*/ 32 w 58"/>
                <a:gd name="T31" fmla="*/ 66 h 121"/>
                <a:gd name="T32" fmla="*/ 32 w 58"/>
                <a:gd name="T33" fmla="*/ 121 h 121"/>
                <a:gd name="T34" fmla="*/ 0 w 58"/>
                <a:gd name="T35" fmla="*/ 12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121">
                  <a:moveTo>
                    <a:pt x="0" y="121"/>
                  </a:moveTo>
                  <a:lnTo>
                    <a:pt x="0" y="4"/>
                  </a:lnTo>
                  <a:lnTo>
                    <a:pt x="29" y="4"/>
                  </a:lnTo>
                  <a:lnTo>
                    <a:pt x="29" y="24"/>
                  </a:lnTo>
                  <a:lnTo>
                    <a:pt x="40" y="6"/>
                  </a:lnTo>
                  <a:lnTo>
                    <a:pt x="49" y="2"/>
                  </a:lnTo>
                  <a:lnTo>
                    <a:pt x="58" y="0"/>
                  </a:lnTo>
                  <a:lnTo>
                    <a:pt x="58" y="31"/>
                  </a:lnTo>
                  <a:lnTo>
                    <a:pt x="50" y="31"/>
                  </a:lnTo>
                  <a:lnTo>
                    <a:pt x="46" y="33"/>
                  </a:lnTo>
                  <a:lnTo>
                    <a:pt x="42" y="35"/>
                  </a:lnTo>
                  <a:lnTo>
                    <a:pt x="40" y="36"/>
                  </a:lnTo>
                  <a:lnTo>
                    <a:pt x="38" y="38"/>
                  </a:lnTo>
                  <a:lnTo>
                    <a:pt x="35" y="45"/>
                  </a:lnTo>
                  <a:lnTo>
                    <a:pt x="34" y="54"/>
                  </a:lnTo>
                  <a:lnTo>
                    <a:pt x="32" y="66"/>
                  </a:lnTo>
                  <a:lnTo>
                    <a:pt x="32" y="121"/>
                  </a:lnTo>
                  <a:lnTo>
                    <a:pt x="0" y="12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16" name="Freeform 16"/>
            <p:cNvSpPr>
              <a:spLocks noEditPoints="1"/>
            </p:cNvSpPr>
            <p:nvPr/>
          </p:nvSpPr>
          <p:spPr bwMode="auto">
            <a:xfrm>
              <a:off x="838" y="3971"/>
              <a:ext cx="20" cy="25"/>
            </a:xfrm>
            <a:custGeom>
              <a:avLst/>
              <a:gdLst>
                <a:gd name="T0" fmla="*/ 69 w 98"/>
                <a:gd name="T1" fmla="*/ 52 h 124"/>
                <a:gd name="T2" fmla="*/ 67 w 98"/>
                <a:gd name="T3" fmla="*/ 42 h 124"/>
                <a:gd name="T4" fmla="*/ 63 w 98"/>
                <a:gd name="T5" fmla="*/ 31 h 124"/>
                <a:gd name="T6" fmla="*/ 61 w 98"/>
                <a:gd name="T7" fmla="*/ 30 h 124"/>
                <a:gd name="T8" fmla="*/ 60 w 98"/>
                <a:gd name="T9" fmla="*/ 28 h 124"/>
                <a:gd name="T10" fmla="*/ 58 w 98"/>
                <a:gd name="T11" fmla="*/ 27 h 124"/>
                <a:gd name="T12" fmla="*/ 54 w 98"/>
                <a:gd name="T13" fmla="*/ 26 h 124"/>
                <a:gd name="T14" fmla="*/ 51 w 98"/>
                <a:gd name="T15" fmla="*/ 26 h 124"/>
                <a:gd name="T16" fmla="*/ 46 w 98"/>
                <a:gd name="T17" fmla="*/ 27 h 124"/>
                <a:gd name="T18" fmla="*/ 43 w 98"/>
                <a:gd name="T19" fmla="*/ 28 h 124"/>
                <a:gd name="T20" fmla="*/ 40 w 98"/>
                <a:gd name="T21" fmla="*/ 31 h 124"/>
                <a:gd name="T22" fmla="*/ 33 w 98"/>
                <a:gd name="T23" fmla="*/ 42 h 124"/>
                <a:gd name="T24" fmla="*/ 32 w 98"/>
                <a:gd name="T25" fmla="*/ 46 h 124"/>
                <a:gd name="T26" fmla="*/ 31 w 98"/>
                <a:gd name="T27" fmla="*/ 52 h 124"/>
                <a:gd name="T28" fmla="*/ 69 w 98"/>
                <a:gd name="T29" fmla="*/ 52 h 124"/>
                <a:gd name="T30" fmla="*/ 31 w 98"/>
                <a:gd name="T31" fmla="*/ 73 h 124"/>
                <a:gd name="T32" fmla="*/ 33 w 98"/>
                <a:gd name="T33" fmla="*/ 85 h 124"/>
                <a:gd name="T34" fmla="*/ 38 w 98"/>
                <a:gd name="T35" fmla="*/ 93 h 124"/>
                <a:gd name="T36" fmla="*/ 40 w 98"/>
                <a:gd name="T37" fmla="*/ 96 h 124"/>
                <a:gd name="T38" fmla="*/ 42 w 98"/>
                <a:gd name="T39" fmla="*/ 98 h 124"/>
                <a:gd name="T40" fmla="*/ 44 w 98"/>
                <a:gd name="T41" fmla="*/ 100 h 124"/>
                <a:gd name="T42" fmla="*/ 48 w 98"/>
                <a:gd name="T43" fmla="*/ 101 h 124"/>
                <a:gd name="T44" fmla="*/ 51 w 98"/>
                <a:gd name="T45" fmla="*/ 101 h 124"/>
                <a:gd name="T46" fmla="*/ 58 w 98"/>
                <a:gd name="T47" fmla="*/ 98 h 124"/>
                <a:gd name="T48" fmla="*/ 60 w 98"/>
                <a:gd name="T49" fmla="*/ 95 h 124"/>
                <a:gd name="T50" fmla="*/ 62 w 98"/>
                <a:gd name="T51" fmla="*/ 94 h 124"/>
                <a:gd name="T52" fmla="*/ 63 w 98"/>
                <a:gd name="T53" fmla="*/ 93 h 124"/>
                <a:gd name="T54" fmla="*/ 65 w 98"/>
                <a:gd name="T55" fmla="*/ 88 h 124"/>
                <a:gd name="T56" fmla="*/ 65 w 98"/>
                <a:gd name="T57" fmla="*/ 86 h 124"/>
                <a:gd name="T58" fmla="*/ 94 w 98"/>
                <a:gd name="T59" fmla="*/ 86 h 124"/>
                <a:gd name="T60" fmla="*/ 91 w 98"/>
                <a:gd name="T61" fmla="*/ 97 h 124"/>
                <a:gd name="T62" fmla="*/ 86 w 98"/>
                <a:gd name="T63" fmla="*/ 107 h 124"/>
                <a:gd name="T64" fmla="*/ 80 w 98"/>
                <a:gd name="T65" fmla="*/ 115 h 124"/>
                <a:gd name="T66" fmla="*/ 71 w 98"/>
                <a:gd name="T67" fmla="*/ 120 h 124"/>
                <a:gd name="T68" fmla="*/ 60 w 98"/>
                <a:gd name="T69" fmla="*/ 123 h 124"/>
                <a:gd name="T70" fmla="*/ 49 w 98"/>
                <a:gd name="T71" fmla="*/ 124 h 124"/>
                <a:gd name="T72" fmla="*/ 35 w 98"/>
                <a:gd name="T73" fmla="*/ 122 h 124"/>
                <a:gd name="T74" fmla="*/ 24 w 98"/>
                <a:gd name="T75" fmla="*/ 116 h 124"/>
                <a:gd name="T76" fmla="*/ 14 w 98"/>
                <a:gd name="T77" fmla="*/ 107 h 124"/>
                <a:gd name="T78" fmla="*/ 6 w 98"/>
                <a:gd name="T79" fmla="*/ 94 h 124"/>
                <a:gd name="T80" fmla="*/ 2 w 98"/>
                <a:gd name="T81" fmla="*/ 79 h 124"/>
                <a:gd name="T82" fmla="*/ 0 w 98"/>
                <a:gd name="T83" fmla="*/ 64 h 124"/>
                <a:gd name="T84" fmla="*/ 2 w 98"/>
                <a:gd name="T85" fmla="*/ 46 h 124"/>
                <a:gd name="T86" fmla="*/ 6 w 98"/>
                <a:gd name="T87" fmla="*/ 30 h 124"/>
                <a:gd name="T88" fmla="*/ 14 w 98"/>
                <a:gd name="T89" fmla="*/ 17 h 124"/>
                <a:gd name="T90" fmla="*/ 24 w 98"/>
                <a:gd name="T91" fmla="*/ 8 h 124"/>
                <a:gd name="T92" fmla="*/ 35 w 98"/>
                <a:gd name="T93" fmla="*/ 2 h 124"/>
                <a:gd name="T94" fmla="*/ 49 w 98"/>
                <a:gd name="T95" fmla="*/ 0 h 124"/>
                <a:gd name="T96" fmla="*/ 64 w 98"/>
                <a:gd name="T97" fmla="*/ 2 h 124"/>
                <a:gd name="T98" fmla="*/ 77 w 98"/>
                <a:gd name="T99" fmla="*/ 8 h 124"/>
                <a:gd name="T100" fmla="*/ 86 w 98"/>
                <a:gd name="T101" fmla="*/ 17 h 124"/>
                <a:gd name="T102" fmla="*/ 90 w 98"/>
                <a:gd name="T103" fmla="*/ 27 h 124"/>
                <a:gd name="T104" fmla="*/ 94 w 98"/>
                <a:gd name="T105" fmla="*/ 38 h 124"/>
                <a:gd name="T106" fmla="*/ 97 w 98"/>
                <a:gd name="T107" fmla="*/ 50 h 124"/>
                <a:gd name="T108" fmla="*/ 98 w 98"/>
                <a:gd name="T109" fmla="*/ 66 h 124"/>
                <a:gd name="T110" fmla="*/ 98 w 98"/>
                <a:gd name="T111" fmla="*/ 73 h 124"/>
                <a:gd name="T112" fmla="*/ 31 w 98"/>
                <a:gd name="T113" fmla="*/ 73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8" h="124">
                  <a:moveTo>
                    <a:pt x="69" y="52"/>
                  </a:moveTo>
                  <a:lnTo>
                    <a:pt x="67" y="42"/>
                  </a:lnTo>
                  <a:lnTo>
                    <a:pt x="63" y="31"/>
                  </a:lnTo>
                  <a:lnTo>
                    <a:pt x="61" y="30"/>
                  </a:lnTo>
                  <a:lnTo>
                    <a:pt x="60" y="28"/>
                  </a:lnTo>
                  <a:lnTo>
                    <a:pt x="58" y="27"/>
                  </a:lnTo>
                  <a:lnTo>
                    <a:pt x="54" y="26"/>
                  </a:lnTo>
                  <a:lnTo>
                    <a:pt x="51" y="26"/>
                  </a:lnTo>
                  <a:lnTo>
                    <a:pt x="46" y="27"/>
                  </a:lnTo>
                  <a:lnTo>
                    <a:pt x="43" y="28"/>
                  </a:lnTo>
                  <a:lnTo>
                    <a:pt x="40" y="31"/>
                  </a:lnTo>
                  <a:lnTo>
                    <a:pt x="33" y="42"/>
                  </a:lnTo>
                  <a:lnTo>
                    <a:pt x="32" y="46"/>
                  </a:lnTo>
                  <a:lnTo>
                    <a:pt x="31" y="52"/>
                  </a:lnTo>
                  <a:lnTo>
                    <a:pt x="69" y="52"/>
                  </a:lnTo>
                  <a:close/>
                  <a:moveTo>
                    <a:pt x="31" y="73"/>
                  </a:moveTo>
                  <a:lnTo>
                    <a:pt x="33" y="85"/>
                  </a:lnTo>
                  <a:lnTo>
                    <a:pt x="38" y="93"/>
                  </a:lnTo>
                  <a:lnTo>
                    <a:pt x="40" y="96"/>
                  </a:lnTo>
                  <a:lnTo>
                    <a:pt x="42" y="98"/>
                  </a:lnTo>
                  <a:lnTo>
                    <a:pt x="44" y="100"/>
                  </a:lnTo>
                  <a:lnTo>
                    <a:pt x="48" y="101"/>
                  </a:lnTo>
                  <a:lnTo>
                    <a:pt x="51" y="101"/>
                  </a:lnTo>
                  <a:lnTo>
                    <a:pt x="58" y="98"/>
                  </a:lnTo>
                  <a:lnTo>
                    <a:pt x="60" y="95"/>
                  </a:lnTo>
                  <a:lnTo>
                    <a:pt x="62" y="94"/>
                  </a:lnTo>
                  <a:lnTo>
                    <a:pt x="63" y="93"/>
                  </a:lnTo>
                  <a:lnTo>
                    <a:pt x="65" y="88"/>
                  </a:lnTo>
                  <a:lnTo>
                    <a:pt x="65" y="86"/>
                  </a:lnTo>
                  <a:lnTo>
                    <a:pt x="94" y="86"/>
                  </a:lnTo>
                  <a:lnTo>
                    <a:pt x="91" y="97"/>
                  </a:lnTo>
                  <a:lnTo>
                    <a:pt x="86" y="107"/>
                  </a:lnTo>
                  <a:lnTo>
                    <a:pt x="80" y="115"/>
                  </a:lnTo>
                  <a:lnTo>
                    <a:pt x="71" y="120"/>
                  </a:lnTo>
                  <a:lnTo>
                    <a:pt x="60" y="123"/>
                  </a:lnTo>
                  <a:lnTo>
                    <a:pt x="49" y="124"/>
                  </a:lnTo>
                  <a:lnTo>
                    <a:pt x="35" y="122"/>
                  </a:lnTo>
                  <a:lnTo>
                    <a:pt x="24" y="116"/>
                  </a:lnTo>
                  <a:lnTo>
                    <a:pt x="14" y="107"/>
                  </a:lnTo>
                  <a:lnTo>
                    <a:pt x="6" y="94"/>
                  </a:lnTo>
                  <a:lnTo>
                    <a:pt x="2" y="79"/>
                  </a:lnTo>
                  <a:lnTo>
                    <a:pt x="0" y="64"/>
                  </a:lnTo>
                  <a:lnTo>
                    <a:pt x="2" y="46"/>
                  </a:lnTo>
                  <a:lnTo>
                    <a:pt x="6" y="30"/>
                  </a:lnTo>
                  <a:lnTo>
                    <a:pt x="14" y="17"/>
                  </a:lnTo>
                  <a:lnTo>
                    <a:pt x="24" y="8"/>
                  </a:lnTo>
                  <a:lnTo>
                    <a:pt x="35" y="2"/>
                  </a:lnTo>
                  <a:lnTo>
                    <a:pt x="49" y="0"/>
                  </a:lnTo>
                  <a:lnTo>
                    <a:pt x="64" y="2"/>
                  </a:lnTo>
                  <a:lnTo>
                    <a:pt x="77" y="8"/>
                  </a:lnTo>
                  <a:lnTo>
                    <a:pt x="86" y="17"/>
                  </a:lnTo>
                  <a:lnTo>
                    <a:pt x="90" y="27"/>
                  </a:lnTo>
                  <a:lnTo>
                    <a:pt x="94" y="38"/>
                  </a:lnTo>
                  <a:lnTo>
                    <a:pt x="97" y="50"/>
                  </a:lnTo>
                  <a:lnTo>
                    <a:pt x="98" y="66"/>
                  </a:lnTo>
                  <a:lnTo>
                    <a:pt x="98" y="73"/>
                  </a:lnTo>
                  <a:lnTo>
                    <a:pt x="31" y="7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17" name="Freeform 17"/>
            <p:cNvSpPr>
              <a:spLocks/>
            </p:cNvSpPr>
            <p:nvPr/>
          </p:nvSpPr>
          <p:spPr bwMode="auto">
            <a:xfrm>
              <a:off x="859" y="3971"/>
              <a:ext cx="15" cy="25"/>
            </a:xfrm>
            <a:custGeom>
              <a:avLst/>
              <a:gdLst>
                <a:gd name="T0" fmla="*/ 0 w 75"/>
                <a:gd name="T1" fmla="*/ 113 h 124"/>
                <a:gd name="T2" fmla="*/ 15 w 75"/>
                <a:gd name="T3" fmla="*/ 86 h 124"/>
                <a:gd name="T4" fmla="*/ 22 w 75"/>
                <a:gd name="T5" fmla="*/ 91 h 124"/>
                <a:gd name="T6" fmla="*/ 30 w 75"/>
                <a:gd name="T7" fmla="*/ 95 h 124"/>
                <a:gd name="T8" fmla="*/ 38 w 75"/>
                <a:gd name="T9" fmla="*/ 95 h 124"/>
                <a:gd name="T10" fmla="*/ 42 w 75"/>
                <a:gd name="T11" fmla="*/ 92 h 124"/>
                <a:gd name="T12" fmla="*/ 43 w 75"/>
                <a:gd name="T13" fmla="*/ 89 h 124"/>
                <a:gd name="T14" fmla="*/ 44 w 75"/>
                <a:gd name="T15" fmla="*/ 88 h 124"/>
                <a:gd name="T16" fmla="*/ 44 w 75"/>
                <a:gd name="T17" fmla="*/ 86 h 124"/>
                <a:gd name="T18" fmla="*/ 42 w 75"/>
                <a:gd name="T19" fmla="*/ 82 h 124"/>
                <a:gd name="T20" fmla="*/ 38 w 75"/>
                <a:gd name="T21" fmla="*/ 79 h 124"/>
                <a:gd name="T22" fmla="*/ 29 w 75"/>
                <a:gd name="T23" fmla="*/ 73 h 124"/>
                <a:gd name="T24" fmla="*/ 28 w 75"/>
                <a:gd name="T25" fmla="*/ 73 h 124"/>
                <a:gd name="T26" fmla="*/ 26 w 75"/>
                <a:gd name="T27" fmla="*/ 71 h 124"/>
                <a:gd name="T28" fmla="*/ 26 w 75"/>
                <a:gd name="T29" fmla="*/ 69 h 124"/>
                <a:gd name="T30" fmla="*/ 15 w 75"/>
                <a:gd name="T31" fmla="*/ 63 h 124"/>
                <a:gd name="T32" fmla="*/ 12 w 75"/>
                <a:gd name="T33" fmla="*/ 58 h 124"/>
                <a:gd name="T34" fmla="*/ 9 w 75"/>
                <a:gd name="T35" fmla="*/ 55 h 124"/>
                <a:gd name="T36" fmla="*/ 6 w 75"/>
                <a:gd name="T37" fmla="*/ 49 h 124"/>
                <a:gd name="T38" fmla="*/ 4 w 75"/>
                <a:gd name="T39" fmla="*/ 38 h 124"/>
                <a:gd name="T40" fmla="*/ 5 w 75"/>
                <a:gd name="T41" fmla="*/ 27 h 124"/>
                <a:gd name="T42" fmla="*/ 9 w 75"/>
                <a:gd name="T43" fmla="*/ 18 h 124"/>
                <a:gd name="T44" fmla="*/ 15 w 75"/>
                <a:gd name="T45" fmla="*/ 11 h 124"/>
                <a:gd name="T46" fmla="*/ 23 w 75"/>
                <a:gd name="T47" fmla="*/ 5 h 124"/>
                <a:gd name="T48" fmla="*/ 32 w 75"/>
                <a:gd name="T49" fmla="*/ 1 h 124"/>
                <a:gd name="T50" fmla="*/ 44 w 75"/>
                <a:gd name="T51" fmla="*/ 0 h 124"/>
                <a:gd name="T52" fmla="*/ 48 w 75"/>
                <a:gd name="T53" fmla="*/ 0 h 124"/>
                <a:gd name="T54" fmla="*/ 52 w 75"/>
                <a:gd name="T55" fmla="*/ 2 h 124"/>
                <a:gd name="T56" fmla="*/ 56 w 75"/>
                <a:gd name="T57" fmla="*/ 4 h 124"/>
                <a:gd name="T58" fmla="*/ 61 w 75"/>
                <a:gd name="T59" fmla="*/ 4 h 124"/>
                <a:gd name="T60" fmla="*/ 67 w 75"/>
                <a:gd name="T61" fmla="*/ 8 h 124"/>
                <a:gd name="T62" fmla="*/ 72 w 75"/>
                <a:gd name="T63" fmla="*/ 9 h 124"/>
                <a:gd name="T64" fmla="*/ 75 w 75"/>
                <a:gd name="T65" fmla="*/ 11 h 124"/>
                <a:gd name="T66" fmla="*/ 61 w 75"/>
                <a:gd name="T67" fmla="*/ 35 h 124"/>
                <a:gd name="T68" fmla="*/ 58 w 75"/>
                <a:gd name="T69" fmla="*/ 31 h 124"/>
                <a:gd name="T70" fmla="*/ 52 w 75"/>
                <a:gd name="T71" fmla="*/ 29 h 124"/>
                <a:gd name="T72" fmla="*/ 48 w 75"/>
                <a:gd name="T73" fmla="*/ 26 h 124"/>
                <a:gd name="T74" fmla="*/ 44 w 75"/>
                <a:gd name="T75" fmla="*/ 26 h 124"/>
                <a:gd name="T76" fmla="*/ 41 w 75"/>
                <a:gd name="T77" fmla="*/ 29 h 124"/>
                <a:gd name="T78" fmla="*/ 38 w 75"/>
                <a:gd name="T79" fmla="*/ 29 h 124"/>
                <a:gd name="T80" fmla="*/ 38 w 75"/>
                <a:gd name="T81" fmla="*/ 30 h 124"/>
                <a:gd name="T82" fmla="*/ 35 w 75"/>
                <a:gd name="T83" fmla="*/ 34 h 124"/>
                <a:gd name="T84" fmla="*/ 35 w 75"/>
                <a:gd name="T85" fmla="*/ 35 h 124"/>
                <a:gd name="T86" fmla="*/ 37 w 75"/>
                <a:gd name="T87" fmla="*/ 39 h 124"/>
                <a:gd name="T88" fmla="*/ 39 w 75"/>
                <a:gd name="T89" fmla="*/ 42 h 124"/>
                <a:gd name="T90" fmla="*/ 46 w 75"/>
                <a:gd name="T91" fmla="*/ 46 h 124"/>
                <a:gd name="T92" fmla="*/ 48 w 75"/>
                <a:gd name="T93" fmla="*/ 48 h 124"/>
                <a:gd name="T94" fmla="*/ 51 w 75"/>
                <a:gd name="T95" fmla="*/ 49 h 124"/>
                <a:gd name="T96" fmla="*/ 52 w 75"/>
                <a:gd name="T97" fmla="*/ 49 h 124"/>
                <a:gd name="T98" fmla="*/ 63 w 75"/>
                <a:gd name="T99" fmla="*/ 58 h 124"/>
                <a:gd name="T100" fmla="*/ 70 w 75"/>
                <a:gd name="T101" fmla="*/ 66 h 124"/>
                <a:gd name="T102" fmla="*/ 74 w 75"/>
                <a:gd name="T103" fmla="*/ 73 h 124"/>
                <a:gd name="T104" fmla="*/ 75 w 75"/>
                <a:gd name="T105" fmla="*/ 79 h 124"/>
                <a:gd name="T106" fmla="*/ 75 w 75"/>
                <a:gd name="T107" fmla="*/ 86 h 124"/>
                <a:gd name="T108" fmla="*/ 74 w 75"/>
                <a:gd name="T109" fmla="*/ 97 h 124"/>
                <a:gd name="T110" fmla="*/ 71 w 75"/>
                <a:gd name="T111" fmla="*/ 106 h 124"/>
                <a:gd name="T112" fmla="*/ 64 w 75"/>
                <a:gd name="T113" fmla="*/ 113 h 124"/>
                <a:gd name="T114" fmla="*/ 56 w 75"/>
                <a:gd name="T115" fmla="*/ 120 h 124"/>
                <a:gd name="T116" fmla="*/ 46 w 75"/>
                <a:gd name="T117" fmla="*/ 123 h 124"/>
                <a:gd name="T118" fmla="*/ 35 w 75"/>
                <a:gd name="T119" fmla="*/ 124 h 124"/>
                <a:gd name="T120" fmla="*/ 26 w 75"/>
                <a:gd name="T121" fmla="*/ 124 h 124"/>
                <a:gd name="T122" fmla="*/ 8 w 75"/>
                <a:gd name="T123" fmla="*/ 117 h 124"/>
                <a:gd name="T124" fmla="*/ 0 w 75"/>
                <a:gd name="T125" fmla="*/ 113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5" h="124">
                  <a:moveTo>
                    <a:pt x="0" y="113"/>
                  </a:moveTo>
                  <a:lnTo>
                    <a:pt x="15" y="86"/>
                  </a:lnTo>
                  <a:lnTo>
                    <a:pt x="22" y="91"/>
                  </a:lnTo>
                  <a:lnTo>
                    <a:pt x="30" y="95"/>
                  </a:lnTo>
                  <a:lnTo>
                    <a:pt x="38" y="95"/>
                  </a:lnTo>
                  <a:lnTo>
                    <a:pt x="42" y="92"/>
                  </a:lnTo>
                  <a:lnTo>
                    <a:pt x="43" y="89"/>
                  </a:lnTo>
                  <a:lnTo>
                    <a:pt x="44" y="88"/>
                  </a:lnTo>
                  <a:lnTo>
                    <a:pt x="44" y="86"/>
                  </a:lnTo>
                  <a:lnTo>
                    <a:pt x="42" y="82"/>
                  </a:lnTo>
                  <a:lnTo>
                    <a:pt x="38" y="79"/>
                  </a:lnTo>
                  <a:lnTo>
                    <a:pt x="29" y="73"/>
                  </a:lnTo>
                  <a:lnTo>
                    <a:pt x="28" y="73"/>
                  </a:lnTo>
                  <a:lnTo>
                    <a:pt x="26" y="71"/>
                  </a:lnTo>
                  <a:lnTo>
                    <a:pt x="26" y="69"/>
                  </a:lnTo>
                  <a:lnTo>
                    <a:pt x="15" y="63"/>
                  </a:lnTo>
                  <a:lnTo>
                    <a:pt x="12" y="58"/>
                  </a:lnTo>
                  <a:lnTo>
                    <a:pt x="9" y="55"/>
                  </a:lnTo>
                  <a:lnTo>
                    <a:pt x="6" y="49"/>
                  </a:lnTo>
                  <a:lnTo>
                    <a:pt x="4" y="38"/>
                  </a:lnTo>
                  <a:lnTo>
                    <a:pt x="5" y="27"/>
                  </a:lnTo>
                  <a:lnTo>
                    <a:pt x="9" y="18"/>
                  </a:lnTo>
                  <a:lnTo>
                    <a:pt x="15" y="11"/>
                  </a:lnTo>
                  <a:lnTo>
                    <a:pt x="23" y="5"/>
                  </a:lnTo>
                  <a:lnTo>
                    <a:pt x="32" y="1"/>
                  </a:lnTo>
                  <a:lnTo>
                    <a:pt x="44" y="0"/>
                  </a:lnTo>
                  <a:lnTo>
                    <a:pt x="48" y="0"/>
                  </a:lnTo>
                  <a:lnTo>
                    <a:pt x="52" y="2"/>
                  </a:lnTo>
                  <a:lnTo>
                    <a:pt x="56" y="4"/>
                  </a:lnTo>
                  <a:lnTo>
                    <a:pt x="61" y="4"/>
                  </a:lnTo>
                  <a:lnTo>
                    <a:pt x="67" y="8"/>
                  </a:lnTo>
                  <a:lnTo>
                    <a:pt x="72" y="9"/>
                  </a:lnTo>
                  <a:lnTo>
                    <a:pt x="75" y="11"/>
                  </a:lnTo>
                  <a:lnTo>
                    <a:pt x="61" y="35"/>
                  </a:lnTo>
                  <a:lnTo>
                    <a:pt x="58" y="31"/>
                  </a:lnTo>
                  <a:lnTo>
                    <a:pt x="52" y="29"/>
                  </a:lnTo>
                  <a:lnTo>
                    <a:pt x="48" y="26"/>
                  </a:lnTo>
                  <a:lnTo>
                    <a:pt x="44" y="26"/>
                  </a:lnTo>
                  <a:lnTo>
                    <a:pt x="41" y="29"/>
                  </a:lnTo>
                  <a:lnTo>
                    <a:pt x="38" y="29"/>
                  </a:lnTo>
                  <a:lnTo>
                    <a:pt x="38" y="30"/>
                  </a:lnTo>
                  <a:lnTo>
                    <a:pt x="35" y="34"/>
                  </a:lnTo>
                  <a:lnTo>
                    <a:pt x="35" y="35"/>
                  </a:lnTo>
                  <a:lnTo>
                    <a:pt x="37" y="39"/>
                  </a:lnTo>
                  <a:lnTo>
                    <a:pt x="39" y="42"/>
                  </a:lnTo>
                  <a:lnTo>
                    <a:pt x="46" y="46"/>
                  </a:lnTo>
                  <a:lnTo>
                    <a:pt x="48" y="48"/>
                  </a:lnTo>
                  <a:lnTo>
                    <a:pt x="51" y="49"/>
                  </a:lnTo>
                  <a:lnTo>
                    <a:pt x="52" y="49"/>
                  </a:lnTo>
                  <a:lnTo>
                    <a:pt x="63" y="58"/>
                  </a:lnTo>
                  <a:lnTo>
                    <a:pt x="70" y="66"/>
                  </a:lnTo>
                  <a:lnTo>
                    <a:pt x="74" y="73"/>
                  </a:lnTo>
                  <a:lnTo>
                    <a:pt x="75" y="79"/>
                  </a:lnTo>
                  <a:lnTo>
                    <a:pt x="75" y="86"/>
                  </a:lnTo>
                  <a:lnTo>
                    <a:pt x="74" y="97"/>
                  </a:lnTo>
                  <a:lnTo>
                    <a:pt x="71" y="106"/>
                  </a:lnTo>
                  <a:lnTo>
                    <a:pt x="64" y="113"/>
                  </a:lnTo>
                  <a:lnTo>
                    <a:pt x="56" y="120"/>
                  </a:lnTo>
                  <a:lnTo>
                    <a:pt x="46" y="123"/>
                  </a:lnTo>
                  <a:lnTo>
                    <a:pt x="35" y="124"/>
                  </a:lnTo>
                  <a:lnTo>
                    <a:pt x="26" y="124"/>
                  </a:lnTo>
                  <a:lnTo>
                    <a:pt x="8" y="117"/>
                  </a:lnTo>
                  <a:lnTo>
                    <a:pt x="0" y="1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18" name="Freeform 18"/>
            <p:cNvSpPr>
              <a:spLocks noEditPoints="1"/>
            </p:cNvSpPr>
            <p:nvPr/>
          </p:nvSpPr>
          <p:spPr bwMode="auto">
            <a:xfrm>
              <a:off x="877" y="3972"/>
              <a:ext cx="18" cy="24"/>
            </a:xfrm>
            <a:custGeom>
              <a:avLst/>
              <a:gdLst>
                <a:gd name="T0" fmla="*/ 60 w 92"/>
                <a:gd name="T1" fmla="*/ 56 h 120"/>
                <a:gd name="T2" fmla="*/ 60 w 92"/>
                <a:gd name="T3" fmla="*/ 46 h 120"/>
                <a:gd name="T4" fmla="*/ 59 w 92"/>
                <a:gd name="T5" fmla="*/ 39 h 120"/>
                <a:gd name="T6" fmla="*/ 58 w 92"/>
                <a:gd name="T7" fmla="*/ 34 h 120"/>
                <a:gd name="T8" fmla="*/ 55 w 92"/>
                <a:gd name="T9" fmla="*/ 31 h 120"/>
                <a:gd name="T10" fmla="*/ 54 w 92"/>
                <a:gd name="T11" fmla="*/ 29 h 120"/>
                <a:gd name="T12" fmla="*/ 52 w 92"/>
                <a:gd name="T13" fmla="*/ 26 h 120"/>
                <a:gd name="T14" fmla="*/ 49 w 92"/>
                <a:gd name="T15" fmla="*/ 25 h 120"/>
                <a:gd name="T16" fmla="*/ 42 w 92"/>
                <a:gd name="T17" fmla="*/ 25 h 120"/>
                <a:gd name="T18" fmla="*/ 39 w 92"/>
                <a:gd name="T19" fmla="*/ 27 h 120"/>
                <a:gd name="T20" fmla="*/ 36 w 92"/>
                <a:gd name="T21" fmla="*/ 30 h 120"/>
                <a:gd name="T22" fmla="*/ 32 w 92"/>
                <a:gd name="T23" fmla="*/ 39 h 120"/>
                <a:gd name="T24" fmla="*/ 31 w 92"/>
                <a:gd name="T25" fmla="*/ 46 h 120"/>
                <a:gd name="T26" fmla="*/ 31 w 92"/>
                <a:gd name="T27" fmla="*/ 72 h 120"/>
                <a:gd name="T28" fmla="*/ 34 w 92"/>
                <a:gd name="T29" fmla="*/ 82 h 120"/>
                <a:gd name="T30" fmla="*/ 36 w 92"/>
                <a:gd name="T31" fmla="*/ 87 h 120"/>
                <a:gd name="T32" fmla="*/ 39 w 92"/>
                <a:gd name="T33" fmla="*/ 89 h 120"/>
                <a:gd name="T34" fmla="*/ 42 w 92"/>
                <a:gd name="T35" fmla="*/ 91 h 120"/>
                <a:gd name="T36" fmla="*/ 49 w 92"/>
                <a:gd name="T37" fmla="*/ 91 h 120"/>
                <a:gd name="T38" fmla="*/ 52 w 92"/>
                <a:gd name="T39" fmla="*/ 90 h 120"/>
                <a:gd name="T40" fmla="*/ 54 w 92"/>
                <a:gd name="T41" fmla="*/ 88 h 120"/>
                <a:gd name="T42" fmla="*/ 55 w 92"/>
                <a:gd name="T43" fmla="*/ 85 h 120"/>
                <a:gd name="T44" fmla="*/ 58 w 92"/>
                <a:gd name="T45" fmla="*/ 82 h 120"/>
                <a:gd name="T46" fmla="*/ 60 w 92"/>
                <a:gd name="T47" fmla="*/ 72 h 120"/>
                <a:gd name="T48" fmla="*/ 60 w 92"/>
                <a:gd name="T49" fmla="*/ 56 h 120"/>
                <a:gd name="T50" fmla="*/ 92 w 92"/>
                <a:gd name="T51" fmla="*/ 117 h 120"/>
                <a:gd name="T52" fmla="*/ 60 w 92"/>
                <a:gd name="T53" fmla="*/ 117 h 120"/>
                <a:gd name="T54" fmla="*/ 60 w 92"/>
                <a:gd name="T55" fmla="*/ 100 h 120"/>
                <a:gd name="T56" fmla="*/ 58 w 92"/>
                <a:gd name="T57" fmla="*/ 104 h 120"/>
                <a:gd name="T58" fmla="*/ 55 w 92"/>
                <a:gd name="T59" fmla="*/ 108 h 120"/>
                <a:gd name="T60" fmla="*/ 49 w 92"/>
                <a:gd name="T61" fmla="*/ 114 h 120"/>
                <a:gd name="T62" fmla="*/ 45 w 92"/>
                <a:gd name="T63" fmla="*/ 117 h 120"/>
                <a:gd name="T64" fmla="*/ 41 w 92"/>
                <a:gd name="T65" fmla="*/ 118 h 120"/>
                <a:gd name="T66" fmla="*/ 38 w 92"/>
                <a:gd name="T67" fmla="*/ 120 h 120"/>
                <a:gd name="T68" fmla="*/ 34 w 92"/>
                <a:gd name="T69" fmla="*/ 120 h 120"/>
                <a:gd name="T70" fmla="*/ 24 w 92"/>
                <a:gd name="T71" fmla="*/ 118 h 120"/>
                <a:gd name="T72" fmla="*/ 15 w 92"/>
                <a:gd name="T73" fmla="*/ 113 h 120"/>
                <a:gd name="T74" fmla="*/ 9 w 92"/>
                <a:gd name="T75" fmla="*/ 106 h 120"/>
                <a:gd name="T76" fmla="*/ 4 w 92"/>
                <a:gd name="T77" fmla="*/ 93 h 120"/>
                <a:gd name="T78" fmla="*/ 1 w 92"/>
                <a:gd name="T79" fmla="*/ 78 h 120"/>
                <a:gd name="T80" fmla="*/ 0 w 92"/>
                <a:gd name="T81" fmla="*/ 60 h 120"/>
                <a:gd name="T82" fmla="*/ 1 w 92"/>
                <a:gd name="T83" fmla="*/ 42 h 120"/>
                <a:gd name="T84" fmla="*/ 4 w 92"/>
                <a:gd name="T85" fmla="*/ 26 h 120"/>
                <a:gd name="T86" fmla="*/ 9 w 92"/>
                <a:gd name="T87" fmla="*/ 13 h 120"/>
                <a:gd name="T88" fmla="*/ 15 w 92"/>
                <a:gd name="T89" fmla="*/ 4 h 120"/>
                <a:gd name="T90" fmla="*/ 24 w 92"/>
                <a:gd name="T91" fmla="*/ 1 h 120"/>
                <a:gd name="T92" fmla="*/ 34 w 92"/>
                <a:gd name="T93" fmla="*/ 0 h 120"/>
                <a:gd name="T94" fmla="*/ 41 w 92"/>
                <a:gd name="T95" fmla="*/ 0 h 120"/>
                <a:gd name="T96" fmla="*/ 45 w 92"/>
                <a:gd name="T97" fmla="*/ 1 h 120"/>
                <a:gd name="T98" fmla="*/ 49 w 92"/>
                <a:gd name="T99" fmla="*/ 2 h 120"/>
                <a:gd name="T100" fmla="*/ 52 w 92"/>
                <a:gd name="T101" fmla="*/ 5 h 120"/>
                <a:gd name="T102" fmla="*/ 54 w 92"/>
                <a:gd name="T103" fmla="*/ 9 h 120"/>
                <a:gd name="T104" fmla="*/ 58 w 92"/>
                <a:gd name="T105" fmla="*/ 12 h 120"/>
                <a:gd name="T106" fmla="*/ 60 w 92"/>
                <a:gd name="T107" fmla="*/ 16 h 120"/>
                <a:gd name="T108" fmla="*/ 60 w 92"/>
                <a:gd name="T109" fmla="*/ 0 h 120"/>
                <a:gd name="T110" fmla="*/ 92 w 92"/>
                <a:gd name="T111" fmla="*/ 0 h 120"/>
                <a:gd name="T112" fmla="*/ 92 w 92"/>
                <a:gd name="T113" fmla="*/ 117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2" h="120">
                  <a:moveTo>
                    <a:pt x="60" y="56"/>
                  </a:moveTo>
                  <a:lnTo>
                    <a:pt x="60" y="46"/>
                  </a:lnTo>
                  <a:lnTo>
                    <a:pt x="59" y="39"/>
                  </a:lnTo>
                  <a:lnTo>
                    <a:pt x="58" y="34"/>
                  </a:lnTo>
                  <a:lnTo>
                    <a:pt x="55" y="31"/>
                  </a:lnTo>
                  <a:lnTo>
                    <a:pt x="54" y="29"/>
                  </a:lnTo>
                  <a:lnTo>
                    <a:pt x="52" y="26"/>
                  </a:lnTo>
                  <a:lnTo>
                    <a:pt x="49" y="25"/>
                  </a:lnTo>
                  <a:lnTo>
                    <a:pt x="42" y="25"/>
                  </a:lnTo>
                  <a:lnTo>
                    <a:pt x="39" y="27"/>
                  </a:lnTo>
                  <a:lnTo>
                    <a:pt x="36" y="30"/>
                  </a:lnTo>
                  <a:lnTo>
                    <a:pt x="32" y="39"/>
                  </a:lnTo>
                  <a:lnTo>
                    <a:pt x="31" y="46"/>
                  </a:lnTo>
                  <a:lnTo>
                    <a:pt x="31" y="72"/>
                  </a:lnTo>
                  <a:lnTo>
                    <a:pt x="34" y="82"/>
                  </a:lnTo>
                  <a:lnTo>
                    <a:pt x="36" y="87"/>
                  </a:lnTo>
                  <a:lnTo>
                    <a:pt x="39" y="89"/>
                  </a:lnTo>
                  <a:lnTo>
                    <a:pt x="42" y="91"/>
                  </a:lnTo>
                  <a:lnTo>
                    <a:pt x="49" y="91"/>
                  </a:lnTo>
                  <a:lnTo>
                    <a:pt x="52" y="90"/>
                  </a:lnTo>
                  <a:lnTo>
                    <a:pt x="54" y="88"/>
                  </a:lnTo>
                  <a:lnTo>
                    <a:pt x="55" y="85"/>
                  </a:lnTo>
                  <a:lnTo>
                    <a:pt x="58" y="82"/>
                  </a:lnTo>
                  <a:lnTo>
                    <a:pt x="60" y="72"/>
                  </a:lnTo>
                  <a:lnTo>
                    <a:pt x="60" y="56"/>
                  </a:lnTo>
                  <a:close/>
                  <a:moveTo>
                    <a:pt x="92" y="117"/>
                  </a:moveTo>
                  <a:lnTo>
                    <a:pt x="60" y="117"/>
                  </a:lnTo>
                  <a:lnTo>
                    <a:pt x="60" y="100"/>
                  </a:lnTo>
                  <a:lnTo>
                    <a:pt x="58" y="104"/>
                  </a:lnTo>
                  <a:lnTo>
                    <a:pt x="55" y="108"/>
                  </a:lnTo>
                  <a:lnTo>
                    <a:pt x="49" y="114"/>
                  </a:lnTo>
                  <a:lnTo>
                    <a:pt x="45" y="117"/>
                  </a:lnTo>
                  <a:lnTo>
                    <a:pt x="41" y="118"/>
                  </a:lnTo>
                  <a:lnTo>
                    <a:pt x="38" y="120"/>
                  </a:lnTo>
                  <a:lnTo>
                    <a:pt x="34" y="120"/>
                  </a:lnTo>
                  <a:lnTo>
                    <a:pt x="24" y="118"/>
                  </a:lnTo>
                  <a:lnTo>
                    <a:pt x="15" y="113"/>
                  </a:lnTo>
                  <a:lnTo>
                    <a:pt x="9" y="106"/>
                  </a:lnTo>
                  <a:lnTo>
                    <a:pt x="4" y="93"/>
                  </a:lnTo>
                  <a:lnTo>
                    <a:pt x="1" y="78"/>
                  </a:lnTo>
                  <a:lnTo>
                    <a:pt x="0" y="60"/>
                  </a:lnTo>
                  <a:lnTo>
                    <a:pt x="1" y="42"/>
                  </a:lnTo>
                  <a:lnTo>
                    <a:pt x="4" y="26"/>
                  </a:lnTo>
                  <a:lnTo>
                    <a:pt x="9" y="13"/>
                  </a:lnTo>
                  <a:lnTo>
                    <a:pt x="15" y="4"/>
                  </a:lnTo>
                  <a:lnTo>
                    <a:pt x="24" y="1"/>
                  </a:lnTo>
                  <a:lnTo>
                    <a:pt x="34" y="0"/>
                  </a:lnTo>
                  <a:lnTo>
                    <a:pt x="41" y="0"/>
                  </a:lnTo>
                  <a:lnTo>
                    <a:pt x="45" y="1"/>
                  </a:lnTo>
                  <a:lnTo>
                    <a:pt x="49" y="2"/>
                  </a:lnTo>
                  <a:lnTo>
                    <a:pt x="52" y="5"/>
                  </a:lnTo>
                  <a:lnTo>
                    <a:pt x="54" y="9"/>
                  </a:lnTo>
                  <a:lnTo>
                    <a:pt x="58" y="12"/>
                  </a:lnTo>
                  <a:lnTo>
                    <a:pt x="60" y="16"/>
                  </a:lnTo>
                  <a:lnTo>
                    <a:pt x="60" y="0"/>
                  </a:lnTo>
                  <a:lnTo>
                    <a:pt x="92" y="0"/>
                  </a:lnTo>
                  <a:lnTo>
                    <a:pt x="92" y="1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19" name="Freeform 19"/>
            <p:cNvSpPr>
              <a:spLocks noEditPoints="1"/>
            </p:cNvSpPr>
            <p:nvPr/>
          </p:nvSpPr>
          <p:spPr bwMode="auto">
            <a:xfrm>
              <a:off x="910" y="3958"/>
              <a:ext cx="18" cy="38"/>
            </a:xfrm>
            <a:custGeom>
              <a:avLst/>
              <a:gdLst>
                <a:gd name="T0" fmla="*/ 60 w 91"/>
                <a:gd name="T1" fmla="*/ 126 h 190"/>
                <a:gd name="T2" fmla="*/ 59 w 91"/>
                <a:gd name="T3" fmla="*/ 116 h 190"/>
                <a:gd name="T4" fmla="*/ 58 w 91"/>
                <a:gd name="T5" fmla="*/ 108 h 190"/>
                <a:gd name="T6" fmla="*/ 57 w 91"/>
                <a:gd name="T7" fmla="*/ 101 h 190"/>
                <a:gd name="T8" fmla="*/ 52 w 91"/>
                <a:gd name="T9" fmla="*/ 96 h 190"/>
                <a:gd name="T10" fmla="*/ 49 w 91"/>
                <a:gd name="T11" fmla="*/ 95 h 190"/>
                <a:gd name="T12" fmla="*/ 42 w 91"/>
                <a:gd name="T13" fmla="*/ 95 h 190"/>
                <a:gd name="T14" fmla="*/ 39 w 91"/>
                <a:gd name="T15" fmla="*/ 97 h 190"/>
                <a:gd name="T16" fmla="*/ 37 w 91"/>
                <a:gd name="T17" fmla="*/ 100 h 190"/>
                <a:gd name="T18" fmla="*/ 32 w 91"/>
                <a:gd name="T19" fmla="*/ 109 h 190"/>
                <a:gd name="T20" fmla="*/ 31 w 91"/>
                <a:gd name="T21" fmla="*/ 116 h 190"/>
                <a:gd name="T22" fmla="*/ 31 w 91"/>
                <a:gd name="T23" fmla="*/ 142 h 190"/>
                <a:gd name="T24" fmla="*/ 35 w 91"/>
                <a:gd name="T25" fmla="*/ 152 h 190"/>
                <a:gd name="T26" fmla="*/ 37 w 91"/>
                <a:gd name="T27" fmla="*/ 157 h 190"/>
                <a:gd name="T28" fmla="*/ 39 w 91"/>
                <a:gd name="T29" fmla="*/ 159 h 190"/>
                <a:gd name="T30" fmla="*/ 42 w 91"/>
                <a:gd name="T31" fmla="*/ 161 h 190"/>
                <a:gd name="T32" fmla="*/ 49 w 91"/>
                <a:gd name="T33" fmla="*/ 161 h 190"/>
                <a:gd name="T34" fmla="*/ 52 w 91"/>
                <a:gd name="T35" fmla="*/ 159 h 190"/>
                <a:gd name="T36" fmla="*/ 55 w 91"/>
                <a:gd name="T37" fmla="*/ 157 h 190"/>
                <a:gd name="T38" fmla="*/ 57 w 91"/>
                <a:gd name="T39" fmla="*/ 152 h 190"/>
                <a:gd name="T40" fmla="*/ 58 w 91"/>
                <a:gd name="T41" fmla="*/ 145 h 190"/>
                <a:gd name="T42" fmla="*/ 59 w 91"/>
                <a:gd name="T43" fmla="*/ 138 h 190"/>
                <a:gd name="T44" fmla="*/ 60 w 91"/>
                <a:gd name="T45" fmla="*/ 126 h 190"/>
                <a:gd name="T46" fmla="*/ 91 w 91"/>
                <a:gd name="T47" fmla="*/ 187 h 190"/>
                <a:gd name="T48" fmla="*/ 60 w 91"/>
                <a:gd name="T49" fmla="*/ 187 h 190"/>
                <a:gd name="T50" fmla="*/ 60 w 91"/>
                <a:gd name="T51" fmla="*/ 170 h 190"/>
                <a:gd name="T52" fmla="*/ 58 w 91"/>
                <a:gd name="T53" fmla="*/ 174 h 190"/>
                <a:gd name="T54" fmla="*/ 56 w 91"/>
                <a:gd name="T55" fmla="*/ 178 h 190"/>
                <a:gd name="T56" fmla="*/ 49 w 91"/>
                <a:gd name="T57" fmla="*/ 184 h 190"/>
                <a:gd name="T58" fmla="*/ 46 w 91"/>
                <a:gd name="T59" fmla="*/ 187 h 190"/>
                <a:gd name="T60" fmla="*/ 43 w 91"/>
                <a:gd name="T61" fmla="*/ 189 h 190"/>
                <a:gd name="T62" fmla="*/ 40 w 91"/>
                <a:gd name="T63" fmla="*/ 190 h 190"/>
                <a:gd name="T64" fmla="*/ 35 w 91"/>
                <a:gd name="T65" fmla="*/ 190 h 190"/>
                <a:gd name="T66" fmla="*/ 23 w 91"/>
                <a:gd name="T67" fmla="*/ 188 h 190"/>
                <a:gd name="T68" fmla="*/ 16 w 91"/>
                <a:gd name="T69" fmla="*/ 183 h 190"/>
                <a:gd name="T70" fmla="*/ 9 w 91"/>
                <a:gd name="T71" fmla="*/ 176 h 190"/>
                <a:gd name="T72" fmla="*/ 3 w 91"/>
                <a:gd name="T73" fmla="*/ 163 h 190"/>
                <a:gd name="T74" fmla="*/ 1 w 91"/>
                <a:gd name="T75" fmla="*/ 148 h 190"/>
                <a:gd name="T76" fmla="*/ 0 w 91"/>
                <a:gd name="T77" fmla="*/ 130 h 190"/>
                <a:gd name="T78" fmla="*/ 1 w 91"/>
                <a:gd name="T79" fmla="*/ 112 h 190"/>
                <a:gd name="T80" fmla="*/ 3 w 91"/>
                <a:gd name="T81" fmla="*/ 96 h 190"/>
                <a:gd name="T82" fmla="*/ 9 w 91"/>
                <a:gd name="T83" fmla="*/ 83 h 190"/>
                <a:gd name="T84" fmla="*/ 16 w 91"/>
                <a:gd name="T85" fmla="*/ 74 h 190"/>
                <a:gd name="T86" fmla="*/ 23 w 91"/>
                <a:gd name="T87" fmla="*/ 71 h 190"/>
                <a:gd name="T88" fmla="*/ 35 w 91"/>
                <a:gd name="T89" fmla="*/ 70 h 190"/>
                <a:gd name="T90" fmla="*/ 41 w 91"/>
                <a:gd name="T91" fmla="*/ 70 h 190"/>
                <a:gd name="T92" fmla="*/ 46 w 91"/>
                <a:gd name="T93" fmla="*/ 71 h 190"/>
                <a:gd name="T94" fmla="*/ 49 w 91"/>
                <a:gd name="T95" fmla="*/ 72 h 190"/>
                <a:gd name="T96" fmla="*/ 51 w 91"/>
                <a:gd name="T97" fmla="*/ 75 h 190"/>
                <a:gd name="T98" fmla="*/ 55 w 91"/>
                <a:gd name="T99" fmla="*/ 79 h 190"/>
                <a:gd name="T100" fmla="*/ 57 w 91"/>
                <a:gd name="T101" fmla="*/ 82 h 190"/>
                <a:gd name="T102" fmla="*/ 60 w 91"/>
                <a:gd name="T103" fmla="*/ 86 h 190"/>
                <a:gd name="T104" fmla="*/ 60 w 91"/>
                <a:gd name="T105" fmla="*/ 0 h 190"/>
                <a:gd name="T106" fmla="*/ 91 w 91"/>
                <a:gd name="T107" fmla="*/ 0 h 190"/>
                <a:gd name="T108" fmla="*/ 91 w 91"/>
                <a:gd name="T109" fmla="*/ 187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1" h="190">
                  <a:moveTo>
                    <a:pt x="60" y="126"/>
                  </a:moveTo>
                  <a:lnTo>
                    <a:pt x="59" y="116"/>
                  </a:lnTo>
                  <a:lnTo>
                    <a:pt x="58" y="108"/>
                  </a:lnTo>
                  <a:lnTo>
                    <a:pt x="57" y="101"/>
                  </a:lnTo>
                  <a:lnTo>
                    <a:pt x="52" y="96"/>
                  </a:lnTo>
                  <a:lnTo>
                    <a:pt x="49" y="95"/>
                  </a:lnTo>
                  <a:lnTo>
                    <a:pt x="42" y="95"/>
                  </a:lnTo>
                  <a:lnTo>
                    <a:pt x="39" y="97"/>
                  </a:lnTo>
                  <a:lnTo>
                    <a:pt x="37" y="100"/>
                  </a:lnTo>
                  <a:lnTo>
                    <a:pt x="32" y="109"/>
                  </a:lnTo>
                  <a:lnTo>
                    <a:pt x="31" y="116"/>
                  </a:lnTo>
                  <a:lnTo>
                    <a:pt x="31" y="142"/>
                  </a:lnTo>
                  <a:lnTo>
                    <a:pt x="35" y="152"/>
                  </a:lnTo>
                  <a:lnTo>
                    <a:pt x="37" y="157"/>
                  </a:lnTo>
                  <a:lnTo>
                    <a:pt x="39" y="159"/>
                  </a:lnTo>
                  <a:lnTo>
                    <a:pt x="42" y="161"/>
                  </a:lnTo>
                  <a:lnTo>
                    <a:pt x="49" y="161"/>
                  </a:lnTo>
                  <a:lnTo>
                    <a:pt x="52" y="159"/>
                  </a:lnTo>
                  <a:lnTo>
                    <a:pt x="55" y="157"/>
                  </a:lnTo>
                  <a:lnTo>
                    <a:pt x="57" y="152"/>
                  </a:lnTo>
                  <a:lnTo>
                    <a:pt x="58" y="145"/>
                  </a:lnTo>
                  <a:lnTo>
                    <a:pt x="59" y="138"/>
                  </a:lnTo>
                  <a:lnTo>
                    <a:pt x="60" y="126"/>
                  </a:lnTo>
                  <a:close/>
                  <a:moveTo>
                    <a:pt x="91" y="187"/>
                  </a:moveTo>
                  <a:lnTo>
                    <a:pt x="60" y="187"/>
                  </a:lnTo>
                  <a:lnTo>
                    <a:pt x="60" y="170"/>
                  </a:lnTo>
                  <a:lnTo>
                    <a:pt x="58" y="174"/>
                  </a:lnTo>
                  <a:lnTo>
                    <a:pt x="56" y="178"/>
                  </a:lnTo>
                  <a:lnTo>
                    <a:pt x="49" y="184"/>
                  </a:lnTo>
                  <a:lnTo>
                    <a:pt x="46" y="187"/>
                  </a:lnTo>
                  <a:lnTo>
                    <a:pt x="43" y="189"/>
                  </a:lnTo>
                  <a:lnTo>
                    <a:pt x="40" y="190"/>
                  </a:lnTo>
                  <a:lnTo>
                    <a:pt x="35" y="190"/>
                  </a:lnTo>
                  <a:lnTo>
                    <a:pt x="23" y="188"/>
                  </a:lnTo>
                  <a:lnTo>
                    <a:pt x="16" y="183"/>
                  </a:lnTo>
                  <a:lnTo>
                    <a:pt x="9" y="176"/>
                  </a:lnTo>
                  <a:lnTo>
                    <a:pt x="3" y="163"/>
                  </a:lnTo>
                  <a:lnTo>
                    <a:pt x="1" y="148"/>
                  </a:lnTo>
                  <a:lnTo>
                    <a:pt x="0" y="130"/>
                  </a:lnTo>
                  <a:lnTo>
                    <a:pt x="1" y="112"/>
                  </a:lnTo>
                  <a:lnTo>
                    <a:pt x="3" y="96"/>
                  </a:lnTo>
                  <a:lnTo>
                    <a:pt x="9" y="83"/>
                  </a:lnTo>
                  <a:lnTo>
                    <a:pt x="16" y="74"/>
                  </a:lnTo>
                  <a:lnTo>
                    <a:pt x="23" y="71"/>
                  </a:lnTo>
                  <a:lnTo>
                    <a:pt x="35" y="70"/>
                  </a:lnTo>
                  <a:lnTo>
                    <a:pt x="41" y="70"/>
                  </a:lnTo>
                  <a:lnTo>
                    <a:pt x="46" y="71"/>
                  </a:lnTo>
                  <a:lnTo>
                    <a:pt x="49" y="72"/>
                  </a:lnTo>
                  <a:lnTo>
                    <a:pt x="51" y="75"/>
                  </a:lnTo>
                  <a:lnTo>
                    <a:pt x="55" y="79"/>
                  </a:lnTo>
                  <a:lnTo>
                    <a:pt x="57" y="82"/>
                  </a:lnTo>
                  <a:lnTo>
                    <a:pt x="60" y="86"/>
                  </a:lnTo>
                  <a:lnTo>
                    <a:pt x="60" y="0"/>
                  </a:lnTo>
                  <a:lnTo>
                    <a:pt x="91" y="0"/>
                  </a:lnTo>
                  <a:lnTo>
                    <a:pt x="91" y="18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20" name="Freeform 20"/>
            <p:cNvSpPr>
              <a:spLocks noEditPoints="1"/>
            </p:cNvSpPr>
            <p:nvPr/>
          </p:nvSpPr>
          <p:spPr bwMode="auto">
            <a:xfrm>
              <a:off x="932" y="3971"/>
              <a:ext cx="19" cy="25"/>
            </a:xfrm>
            <a:custGeom>
              <a:avLst/>
              <a:gdLst>
                <a:gd name="T0" fmla="*/ 66 w 95"/>
                <a:gd name="T1" fmla="*/ 52 h 124"/>
                <a:gd name="T2" fmla="*/ 66 w 95"/>
                <a:gd name="T3" fmla="*/ 42 h 124"/>
                <a:gd name="T4" fmla="*/ 64 w 95"/>
                <a:gd name="T5" fmla="*/ 31 h 124"/>
                <a:gd name="T6" fmla="*/ 60 w 95"/>
                <a:gd name="T7" fmla="*/ 29 h 124"/>
                <a:gd name="T8" fmla="*/ 54 w 95"/>
                <a:gd name="T9" fmla="*/ 27 h 124"/>
                <a:gd name="T10" fmla="*/ 49 w 95"/>
                <a:gd name="T11" fmla="*/ 26 h 124"/>
                <a:gd name="T12" fmla="*/ 43 w 95"/>
                <a:gd name="T13" fmla="*/ 28 h 124"/>
                <a:gd name="T14" fmla="*/ 34 w 95"/>
                <a:gd name="T15" fmla="*/ 42 h 124"/>
                <a:gd name="T16" fmla="*/ 33 w 95"/>
                <a:gd name="T17" fmla="*/ 46 h 124"/>
                <a:gd name="T18" fmla="*/ 31 w 95"/>
                <a:gd name="T19" fmla="*/ 52 h 124"/>
                <a:gd name="T20" fmla="*/ 66 w 95"/>
                <a:gd name="T21" fmla="*/ 52 h 124"/>
                <a:gd name="T22" fmla="*/ 31 w 95"/>
                <a:gd name="T23" fmla="*/ 73 h 124"/>
                <a:gd name="T24" fmla="*/ 34 w 95"/>
                <a:gd name="T25" fmla="*/ 85 h 124"/>
                <a:gd name="T26" fmla="*/ 38 w 95"/>
                <a:gd name="T27" fmla="*/ 93 h 124"/>
                <a:gd name="T28" fmla="*/ 40 w 95"/>
                <a:gd name="T29" fmla="*/ 96 h 124"/>
                <a:gd name="T30" fmla="*/ 43 w 95"/>
                <a:gd name="T31" fmla="*/ 98 h 124"/>
                <a:gd name="T32" fmla="*/ 45 w 95"/>
                <a:gd name="T33" fmla="*/ 100 h 124"/>
                <a:gd name="T34" fmla="*/ 48 w 95"/>
                <a:gd name="T35" fmla="*/ 101 h 124"/>
                <a:gd name="T36" fmla="*/ 52 w 95"/>
                <a:gd name="T37" fmla="*/ 101 h 124"/>
                <a:gd name="T38" fmla="*/ 58 w 95"/>
                <a:gd name="T39" fmla="*/ 98 h 124"/>
                <a:gd name="T40" fmla="*/ 60 w 95"/>
                <a:gd name="T41" fmla="*/ 95 h 124"/>
                <a:gd name="T42" fmla="*/ 63 w 95"/>
                <a:gd name="T43" fmla="*/ 94 h 124"/>
                <a:gd name="T44" fmla="*/ 64 w 95"/>
                <a:gd name="T45" fmla="*/ 93 h 124"/>
                <a:gd name="T46" fmla="*/ 66 w 95"/>
                <a:gd name="T47" fmla="*/ 88 h 124"/>
                <a:gd name="T48" fmla="*/ 66 w 95"/>
                <a:gd name="T49" fmla="*/ 86 h 124"/>
                <a:gd name="T50" fmla="*/ 95 w 95"/>
                <a:gd name="T51" fmla="*/ 86 h 124"/>
                <a:gd name="T52" fmla="*/ 92 w 95"/>
                <a:gd name="T53" fmla="*/ 97 h 124"/>
                <a:gd name="T54" fmla="*/ 86 w 95"/>
                <a:gd name="T55" fmla="*/ 107 h 124"/>
                <a:gd name="T56" fmla="*/ 78 w 95"/>
                <a:gd name="T57" fmla="*/ 115 h 124"/>
                <a:gd name="T58" fmla="*/ 71 w 95"/>
                <a:gd name="T59" fmla="*/ 120 h 124"/>
                <a:gd name="T60" fmla="*/ 60 w 95"/>
                <a:gd name="T61" fmla="*/ 123 h 124"/>
                <a:gd name="T62" fmla="*/ 49 w 95"/>
                <a:gd name="T63" fmla="*/ 124 h 124"/>
                <a:gd name="T64" fmla="*/ 36 w 95"/>
                <a:gd name="T65" fmla="*/ 122 h 124"/>
                <a:gd name="T66" fmla="*/ 25 w 95"/>
                <a:gd name="T67" fmla="*/ 116 h 124"/>
                <a:gd name="T68" fmla="*/ 15 w 95"/>
                <a:gd name="T69" fmla="*/ 107 h 124"/>
                <a:gd name="T70" fmla="*/ 7 w 95"/>
                <a:gd name="T71" fmla="*/ 94 h 124"/>
                <a:gd name="T72" fmla="*/ 2 w 95"/>
                <a:gd name="T73" fmla="*/ 79 h 124"/>
                <a:gd name="T74" fmla="*/ 0 w 95"/>
                <a:gd name="T75" fmla="*/ 64 h 124"/>
                <a:gd name="T76" fmla="*/ 2 w 95"/>
                <a:gd name="T77" fmla="*/ 46 h 124"/>
                <a:gd name="T78" fmla="*/ 7 w 95"/>
                <a:gd name="T79" fmla="*/ 30 h 124"/>
                <a:gd name="T80" fmla="*/ 15 w 95"/>
                <a:gd name="T81" fmla="*/ 17 h 124"/>
                <a:gd name="T82" fmla="*/ 25 w 95"/>
                <a:gd name="T83" fmla="*/ 8 h 124"/>
                <a:gd name="T84" fmla="*/ 36 w 95"/>
                <a:gd name="T85" fmla="*/ 2 h 124"/>
                <a:gd name="T86" fmla="*/ 49 w 95"/>
                <a:gd name="T87" fmla="*/ 0 h 124"/>
                <a:gd name="T88" fmla="*/ 60 w 95"/>
                <a:gd name="T89" fmla="*/ 1 h 124"/>
                <a:gd name="T90" fmla="*/ 69 w 95"/>
                <a:gd name="T91" fmla="*/ 5 h 124"/>
                <a:gd name="T92" fmla="*/ 78 w 95"/>
                <a:gd name="T93" fmla="*/ 9 h 124"/>
                <a:gd name="T94" fmla="*/ 84 w 95"/>
                <a:gd name="T95" fmla="*/ 17 h 124"/>
                <a:gd name="T96" fmla="*/ 91 w 95"/>
                <a:gd name="T97" fmla="*/ 30 h 124"/>
                <a:gd name="T98" fmla="*/ 94 w 95"/>
                <a:gd name="T99" fmla="*/ 46 h 124"/>
                <a:gd name="T100" fmla="*/ 95 w 95"/>
                <a:gd name="T101" fmla="*/ 66 h 124"/>
                <a:gd name="T102" fmla="*/ 95 w 95"/>
                <a:gd name="T103" fmla="*/ 73 h 124"/>
                <a:gd name="T104" fmla="*/ 31 w 95"/>
                <a:gd name="T105" fmla="*/ 73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5" h="124">
                  <a:moveTo>
                    <a:pt x="66" y="52"/>
                  </a:moveTo>
                  <a:lnTo>
                    <a:pt x="66" y="42"/>
                  </a:lnTo>
                  <a:lnTo>
                    <a:pt x="64" y="31"/>
                  </a:lnTo>
                  <a:lnTo>
                    <a:pt x="60" y="29"/>
                  </a:lnTo>
                  <a:lnTo>
                    <a:pt x="54" y="27"/>
                  </a:lnTo>
                  <a:lnTo>
                    <a:pt x="49" y="26"/>
                  </a:lnTo>
                  <a:lnTo>
                    <a:pt x="43" y="28"/>
                  </a:lnTo>
                  <a:lnTo>
                    <a:pt x="34" y="42"/>
                  </a:lnTo>
                  <a:lnTo>
                    <a:pt x="33" y="46"/>
                  </a:lnTo>
                  <a:lnTo>
                    <a:pt x="31" y="52"/>
                  </a:lnTo>
                  <a:lnTo>
                    <a:pt x="66" y="52"/>
                  </a:lnTo>
                  <a:close/>
                  <a:moveTo>
                    <a:pt x="31" y="73"/>
                  </a:moveTo>
                  <a:lnTo>
                    <a:pt x="34" y="85"/>
                  </a:lnTo>
                  <a:lnTo>
                    <a:pt x="38" y="93"/>
                  </a:lnTo>
                  <a:lnTo>
                    <a:pt x="40" y="96"/>
                  </a:lnTo>
                  <a:lnTo>
                    <a:pt x="43" y="98"/>
                  </a:lnTo>
                  <a:lnTo>
                    <a:pt x="45" y="100"/>
                  </a:lnTo>
                  <a:lnTo>
                    <a:pt x="48" y="101"/>
                  </a:lnTo>
                  <a:lnTo>
                    <a:pt x="52" y="101"/>
                  </a:lnTo>
                  <a:lnTo>
                    <a:pt x="58" y="98"/>
                  </a:lnTo>
                  <a:lnTo>
                    <a:pt x="60" y="95"/>
                  </a:lnTo>
                  <a:lnTo>
                    <a:pt x="63" y="94"/>
                  </a:lnTo>
                  <a:lnTo>
                    <a:pt x="64" y="93"/>
                  </a:lnTo>
                  <a:lnTo>
                    <a:pt x="66" y="88"/>
                  </a:lnTo>
                  <a:lnTo>
                    <a:pt x="66" y="86"/>
                  </a:lnTo>
                  <a:lnTo>
                    <a:pt x="95" y="86"/>
                  </a:lnTo>
                  <a:lnTo>
                    <a:pt x="92" y="97"/>
                  </a:lnTo>
                  <a:lnTo>
                    <a:pt x="86" y="107"/>
                  </a:lnTo>
                  <a:lnTo>
                    <a:pt x="78" y="115"/>
                  </a:lnTo>
                  <a:lnTo>
                    <a:pt x="71" y="120"/>
                  </a:lnTo>
                  <a:lnTo>
                    <a:pt x="60" y="123"/>
                  </a:lnTo>
                  <a:lnTo>
                    <a:pt x="49" y="124"/>
                  </a:lnTo>
                  <a:lnTo>
                    <a:pt x="36" y="122"/>
                  </a:lnTo>
                  <a:lnTo>
                    <a:pt x="25" y="116"/>
                  </a:lnTo>
                  <a:lnTo>
                    <a:pt x="15" y="107"/>
                  </a:lnTo>
                  <a:lnTo>
                    <a:pt x="7" y="94"/>
                  </a:lnTo>
                  <a:lnTo>
                    <a:pt x="2" y="79"/>
                  </a:lnTo>
                  <a:lnTo>
                    <a:pt x="0" y="64"/>
                  </a:lnTo>
                  <a:lnTo>
                    <a:pt x="2" y="46"/>
                  </a:lnTo>
                  <a:lnTo>
                    <a:pt x="7" y="30"/>
                  </a:lnTo>
                  <a:lnTo>
                    <a:pt x="15" y="17"/>
                  </a:lnTo>
                  <a:lnTo>
                    <a:pt x="25" y="8"/>
                  </a:lnTo>
                  <a:lnTo>
                    <a:pt x="36" y="2"/>
                  </a:lnTo>
                  <a:lnTo>
                    <a:pt x="49" y="0"/>
                  </a:lnTo>
                  <a:lnTo>
                    <a:pt x="60" y="1"/>
                  </a:lnTo>
                  <a:lnTo>
                    <a:pt x="69" y="5"/>
                  </a:lnTo>
                  <a:lnTo>
                    <a:pt x="78" y="9"/>
                  </a:lnTo>
                  <a:lnTo>
                    <a:pt x="84" y="17"/>
                  </a:lnTo>
                  <a:lnTo>
                    <a:pt x="91" y="30"/>
                  </a:lnTo>
                  <a:lnTo>
                    <a:pt x="94" y="46"/>
                  </a:lnTo>
                  <a:lnTo>
                    <a:pt x="95" y="66"/>
                  </a:lnTo>
                  <a:lnTo>
                    <a:pt x="95" y="73"/>
                  </a:lnTo>
                  <a:lnTo>
                    <a:pt x="31" y="7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21" name="Freeform 21"/>
            <p:cNvSpPr>
              <a:spLocks noEditPoints="1"/>
            </p:cNvSpPr>
            <p:nvPr/>
          </p:nvSpPr>
          <p:spPr bwMode="auto">
            <a:xfrm>
              <a:off x="966" y="3960"/>
              <a:ext cx="22" cy="35"/>
            </a:xfrm>
            <a:custGeom>
              <a:avLst/>
              <a:gdLst>
                <a:gd name="T0" fmla="*/ 34 w 112"/>
                <a:gd name="T1" fmla="*/ 143 h 175"/>
                <a:gd name="T2" fmla="*/ 38 w 112"/>
                <a:gd name="T3" fmla="*/ 143 h 175"/>
                <a:gd name="T4" fmla="*/ 49 w 112"/>
                <a:gd name="T5" fmla="*/ 141 h 175"/>
                <a:gd name="T6" fmla="*/ 59 w 112"/>
                <a:gd name="T7" fmla="*/ 137 h 175"/>
                <a:gd name="T8" fmla="*/ 67 w 112"/>
                <a:gd name="T9" fmla="*/ 129 h 175"/>
                <a:gd name="T10" fmla="*/ 71 w 112"/>
                <a:gd name="T11" fmla="*/ 118 h 175"/>
                <a:gd name="T12" fmla="*/ 73 w 112"/>
                <a:gd name="T13" fmla="*/ 104 h 175"/>
                <a:gd name="T14" fmla="*/ 75 w 112"/>
                <a:gd name="T15" fmla="*/ 89 h 175"/>
                <a:gd name="T16" fmla="*/ 73 w 112"/>
                <a:gd name="T17" fmla="*/ 71 h 175"/>
                <a:gd name="T18" fmla="*/ 71 w 112"/>
                <a:gd name="T19" fmla="*/ 56 h 175"/>
                <a:gd name="T20" fmla="*/ 67 w 112"/>
                <a:gd name="T21" fmla="*/ 45 h 175"/>
                <a:gd name="T22" fmla="*/ 59 w 112"/>
                <a:gd name="T23" fmla="*/ 38 h 175"/>
                <a:gd name="T24" fmla="*/ 49 w 112"/>
                <a:gd name="T25" fmla="*/ 33 h 175"/>
                <a:gd name="T26" fmla="*/ 38 w 112"/>
                <a:gd name="T27" fmla="*/ 31 h 175"/>
                <a:gd name="T28" fmla="*/ 34 w 112"/>
                <a:gd name="T29" fmla="*/ 31 h 175"/>
                <a:gd name="T30" fmla="*/ 34 w 112"/>
                <a:gd name="T31" fmla="*/ 143 h 175"/>
                <a:gd name="T32" fmla="*/ 0 w 112"/>
                <a:gd name="T33" fmla="*/ 175 h 175"/>
                <a:gd name="T34" fmla="*/ 0 w 112"/>
                <a:gd name="T35" fmla="*/ 0 h 175"/>
                <a:gd name="T36" fmla="*/ 29 w 112"/>
                <a:gd name="T37" fmla="*/ 0 h 175"/>
                <a:gd name="T38" fmla="*/ 49 w 112"/>
                <a:gd name="T39" fmla="*/ 1 h 175"/>
                <a:gd name="T40" fmla="*/ 66 w 112"/>
                <a:gd name="T41" fmla="*/ 5 h 175"/>
                <a:gd name="T42" fmla="*/ 80 w 112"/>
                <a:gd name="T43" fmla="*/ 12 h 175"/>
                <a:gd name="T44" fmla="*/ 92 w 112"/>
                <a:gd name="T45" fmla="*/ 23 h 175"/>
                <a:gd name="T46" fmla="*/ 100 w 112"/>
                <a:gd name="T47" fmla="*/ 34 h 175"/>
                <a:gd name="T48" fmla="*/ 107 w 112"/>
                <a:gd name="T49" fmla="*/ 50 h 175"/>
                <a:gd name="T50" fmla="*/ 111 w 112"/>
                <a:gd name="T51" fmla="*/ 68 h 175"/>
                <a:gd name="T52" fmla="*/ 112 w 112"/>
                <a:gd name="T53" fmla="*/ 89 h 175"/>
                <a:gd name="T54" fmla="*/ 110 w 112"/>
                <a:gd name="T55" fmla="*/ 112 h 175"/>
                <a:gd name="T56" fmla="*/ 104 w 112"/>
                <a:gd name="T57" fmla="*/ 132 h 175"/>
                <a:gd name="T58" fmla="*/ 98 w 112"/>
                <a:gd name="T59" fmla="*/ 143 h 175"/>
                <a:gd name="T60" fmla="*/ 91 w 112"/>
                <a:gd name="T61" fmla="*/ 154 h 175"/>
                <a:gd name="T62" fmla="*/ 81 w 112"/>
                <a:gd name="T63" fmla="*/ 164 h 175"/>
                <a:gd name="T64" fmla="*/ 75 w 112"/>
                <a:gd name="T65" fmla="*/ 167 h 175"/>
                <a:gd name="T66" fmla="*/ 68 w 112"/>
                <a:gd name="T67" fmla="*/ 171 h 175"/>
                <a:gd name="T68" fmla="*/ 61 w 112"/>
                <a:gd name="T69" fmla="*/ 172 h 175"/>
                <a:gd name="T70" fmla="*/ 46 w 112"/>
                <a:gd name="T71" fmla="*/ 175 h 175"/>
                <a:gd name="T72" fmla="*/ 27 w 112"/>
                <a:gd name="T73" fmla="*/ 175 h 175"/>
                <a:gd name="T74" fmla="*/ 0 w 112"/>
                <a:gd name="T75" fmla="*/ 175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2" h="175">
                  <a:moveTo>
                    <a:pt x="34" y="143"/>
                  </a:moveTo>
                  <a:lnTo>
                    <a:pt x="38" y="143"/>
                  </a:lnTo>
                  <a:lnTo>
                    <a:pt x="49" y="141"/>
                  </a:lnTo>
                  <a:lnTo>
                    <a:pt x="59" y="137"/>
                  </a:lnTo>
                  <a:lnTo>
                    <a:pt x="67" y="129"/>
                  </a:lnTo>
                  <a:lnTo>
                    <a:pt x="71" y="118"/>
                  </a:lnTo>
                  <a:lnTo>
                    <a:pt x="73" y="104"/>
                  </a:lnTo>
                  <a:lnTo>
                    <a:pt x="75" y="89"/>
                  </a:lnTo>
                  <a:lnTo>
                    <a:pt x="73" y="71"/>
                  </a:lnTo>
                  <a:lnTo>
                    <a:pt x="71" y="56"/>
                  </a:lnTo>
                  <a:lnTo>
                    <a:pt x="67" y="45"/>
                  </a:lnTo>
                  <a:lnTo>
                    <a:pt x="59" y="38"/>
                  </a:lnTo>
                  <a:lnTo>
                    <a:pt x="49" y="33"/>
                  </a:lnTo>
                  <a:lnTo>
                    <a:pt x="38" y="31"/>
                  </a:lnTo>
                  <a:lnTo>
                    <a:pt x="34" y="31"/>
                  </a:lnTo>
                  <a:lnTo>
                    <a:pt x="34" y="143"/>
                  </a:lnTo>
                  <a:close/>
                  <a:moveTo>
                    <a:pt x="0" y="175"/>
                  </a:moveTo>
                  <a:lnTo>
                    <a:pt x="0" y="0"/>
                  </a:lnTo>
                  <a:lnTo>
                    <a:pt x="29" y="0"/>
                  </a:lnTo>
                  <a:lnTo>
                    <a:pt x="49" y="1"/>
                  </a:lnTo>
                  <a:lnTo>
                    <a:pt x="66" y="5"/>
                  </a:lnTo>
                  <a:lnTo>
                    <a:pt x="80" y="12"/>
                  </a:lnTo>
                  <a:lnTo>
                    <a:pt x="92" y="23"/>
                  </a:lnTo>
                  <a:lnTo>
                    <a:pt x="100" y="34"/>
                  </a:lnTo>
                  <a:lnTo>
                    <a:pt x="107" y="50"/>
                  </a:lnTo>
                  <a:lnTo>
                    <a:pt x="111" y="68"/>
                  </a:lnTo>
                  <a:lnTo>
                    <a:pt x="112" y="89"/>
                  </a:lnTo>
                  <a:lnTo>
                    <a:pt x="110" y="112"/>
                  </a:lnTo>
                  <a:lnTo>
                    <a:pt x="104" y="132"/>
                  </a:lnTo>
                  <a:lnTo>
                    <a:pt x="98" y="143"/>
                  </a:lnTo>
                  <a:lnTo>
                    <a:pt x="91" y="154"/>
                  </a:lnTo>
                  <a:lnTo>
                    <a:pt x="81" y="164"/>
                  </a:lnTo>
                  <a:lnTo>
                    <a:pt x="75" y="167"/>
                  </a:lnTo>
                  <a:lnTo>
                    <a:pt x="68" y="171"/>
                  </a:lnTo>
                  <a:lnTo>
                    <a:pt x="61" y="172"/>
                  </a:lnTo>
                  <a:lnTo>
                    <a:pt x="46" y="175"/>
                  </a:lnTo>
                  <a:lnTo>
                    <a:pt x="27" y="175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22" name="Freeform 22"/>
            <p:cNvSpPr>
              <a:spLocks noEditPoints="1"/>
            </p:cNvSpPr>
            <p:nvPr/>
          </p:nvSpPr>
          <p:spPr bwMode="auto">
            <a:xfrm>
              <a:off x="991" y="3971"/>
              <a:ext cx="19" cy="25"/>
            </a:xfrm>
            <a:custGeom>
              <a:avLst/>
              <a:gdLst>
                <a:gd name="T0" fmla="*/ 69 w 98"/>
                <a:gd name="T1" fmla="*/ 52 h 124"/>
                <a:gd name="T2" fmla="*/ 68 w 98"/>
                <a:gd name="T3" fmla="*/ 42 h 124"/>
                <a:gd name="T4" fmla="*/ 63 w 98"/>
                <a:gd name="T5" fmla="*/ 31 h 124"/>
                <a:gd name="T6" fmla="*/ 61 w 98"/>
                <a:gd name="T7" fmla="*/ 29 h 124"/>
                <a:gd name="T8" fmla="*/ 59 w 98"/>
                <a:gd name="T9" fmla="*/ 28 h 124"/>
                <a:gd name="T10" fmla="*/ 52 w 98"/>
                <a:gd name="T11" fmla="*/ 26 h 124"/>
                <a:gd name="T12" fmla="*/ 48 w 98"/>
                <a:gd name="T13" fmla="*/ 27 h 124"/>
                <a:gd name="T14" fmla="*/ 44 w 98"/>
                <a:gd name="T15" fmla="*/ 28 h 124"/>
                <a:gd name="T16" fmla="*/ 38 w 98"/>
                <a:gd name="T17" fmla="*/ 35 h 124"/>
                <a:gd name="T18" fmla="*/ 35 w 98"/>
                <a:gd name="T19" fmla="*/ 38 h 124"/>
                <a:gd name="T20" fmla="*/ 34 w 98"/>
                <a:gd name="T21" fmla="*/ 42 h 124"/>
                <a:gd name="T22" fmla="*/ 34 w 98"/>
                <a:gd name="T23" fmla="*/ 52 h 124"/>
                <a:gd name="T24" fmla="*/ 69 w 98"/>
                <a:gd name="T25" fmla="*/ 52 h 124"/>
                <a:gd name="T26" fmla="*/ 34 w 98"/>
                <a:gd name="T27" fmla="*/ 73 h 124"/>
                <a:gd name="T28" fmla="*/ 34 w 98"/>
                <a:gd name="T29" fmla="*/ 81 h 124"/>
                <a:gd name="T30" fmla="*/ 35 w 98"/>
                <a:gd name="T31" fmla="*/ 88 h 124"/>
                <a:gd name="T32" fmla="*/ 38 w 98"/>
                <a:gd name="T33" fmla="*/ 93 h 124"/>
                <a:gd name="T34" fmla="*/ 41 w 98"/>
                <a:gd name="T35" fmla="*/ 96 h 124"/>
                <a:gd name="T36" fmla="*/ 48 w 98"/>
                <a:gd name="T37" fmla="*/ 101 h 124"/>
                <a:gd name="T38" fmla="*/ 54 w 98"/>
                <a:gd name="T39" fmla="*/ 101 h 124"/>
                <a:gd name="T40" fmla="*/ 57 w 98"/>
                <a:gd name="T41" fmla="*/ 100 h 124"/>
                <a:gd name="T42" fmla="*/ 62 w 98"/>
                <a:gd name="T43" fmla="*/ 94 h 124"/>
                <a:gd name="T44" fmla="*/ 64 w 98"/>
                <a:gd name="T45" fmla="*/ 93 h 124"/>
                <a:gd name="T46" fmla="*/ 67 w 98"/>
                <a:gd name="T47" fmla="*/ 88 h 124"/>
                <a:gd name="T48" fmla="*/ 67 w 98"/>
                <a:gd name="T49" fmla="*/ 86 h 124"/>
                <a:gd name="T50" fmla="*/ 96 w 98"/>
                <a:gd name="T51" fmla="*/ 86 h 124"/>
                <a:gd name="T52" fmla="*/ 89 w 98"/>
                <a:gd name="T53" fmla="*/ 103 h 124"/>
                <a:gd name="T54" fmla="*/ 81 w 98"/>
                <a:gd name="T55" fmla="*/ 115 h 124"/>
                <a:gd name="T56" fmla="*/ 67 w 98"/>
                <a:gd name="T57" fmla="*/ 122 h 124"/>
                <a:gd name="T58" fmla="*/ 49 w 98"/>
                <a:gd name="T59" fmla="*/ 124 h 124"/>
                <a:gd name="T60" fmla="*/ 35 w 98"/>
                <a:gd name="T61" fmla="*/ 122 h 124"/>
                <a:gd name="T62" fmla="*/ 24 w 98"/>
                <a:gd name="T63" fmla="*/ 116 h 124"/>
                <a:gd name="T64" fmla="*/ 14 w 98"/>
                <a:gd name="T65" fmla="*/ 107 h 124"/>
                <a:gd name="T66" fmla="*/ 7 w 98"/>
                <a:gd name="T67" fmla="*/ 94 h 124"/>
                <a:gd name="T68" fmla="*/ 2 w 98"/>
                <a:gd name="T69" fmla="*/ 79 h 124"/>
                <a:gd name="T70" fmla="*/ 0 w 98"/>
                <a:gd name="T71" fmla="*/ 64 h 124"/>
                <a:gd name="T72" fmla="*/ 2 w 98"/>
                <a:gd name="T73" fmla="*/ 46 h 124"/>
                <a:gd name="T74" fmla="*/ 7 w 98"/>
                <a:gd name="T75" fmla="*/ 30 h 124"/>
                <a:gd name="T76" fmla="*/ 14 w 98"/>
                <a:gd name="T77" fmla="*/ 17 h 124"/>
                <a:gd name="T78" fmla="*/ 24 w 98"/>
                <a:gd name="T79" fmla="*/ 8 h 124"/>
                <a:gd name="T80" fmla="*/ 35 w 98"/>
                <a:gd name="T81" fmla="*/ 2 h 124"/>
                <a:gd name="T82" fmla="*/ 49 w 98"/>
                <a:gd name="T83" fmla="*/ 0 h 124"/>
                <a:gd name="T84" fmla="*/ 64 w 98"/>
                <a:gd name="T85" fmla="*/ 2 h 124"/>
                <a:gd name="T86" fmla="*/ 77 w 98"/>
                <a:gd name="T87" fmla="*/ 8 h 124"/>
                <a:gd name="T88" fmla="*/ 87 w 98"/>
                <a:gd name="T89" fmla="*/ 17 h 124"/>
                <a:gd name="T90" fmla="*/ 91 w 98"/>
                <a:gd name="T91" fmla="*/ 27 h 124"/>
                <a:gd name="T92" fmla="*/ 94 w 98"/>
                <a:gd name="T93" fmla="*/ 38 h 124"/>
                <a:gd name="T94" fmla="*/ 97 w 98"/>
                <a:gd name="T95" fmla="*/ 50 h 124"/>
                <a:gd name="T96" fmla="*/ 98 w 98"/>
                <a:gd name="T97" fmla="*/ 66 h 124"/>
                <a:gd name="T98" fmla="*/ 98 w 98"/>
                <a:gd name="T99" fmla="*/ 73 h 124"/>
                <a:gd name="T100" fmla="*/ 34 w 98"/>
                <a:gd name="T101" fmla="*/ 73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8" h="124">
                  <a:moveTo>
                    <a:pt x="69" y="52"/>
                  </a:moveTo>
                  <a:lnTo>
                    <a:pt x="68" y="42"/>
                  </a:lnTo>
                  <a:lnTo>
                    <a:pt x="63" y="31"/>
                  </a:lnTo>
                  <a:lnTo>
                    <a:pt x="61" y="29"/>
                  </a:lnTo>
                  <a:lnTo>
                    <a:pt x="59" y="28"/>
                  </a:lnTo>
                  <a:lnTo>
                    <a:pt x="52" y="26"/>
                  </a:lnTo>
                  <a:lnTo>
                    <a:pt x="48" y="27"/>
                  </a:lnTo>
                  <a:lnTo>
                    <a:pt x="44" y="28"/>
                  </a:lnTo>
                  <a:lnTo>
                    <a:pt x="38" y="35"/>
                  </a:lnTo>
                  <a:lnTo>
                    <a:pt x="35" y="38"/>
                  </a:lnTo>
                  <a:lnTo>
                    <a:pt x="34" y="42"/>
                  </a:lnTo>
                  <a:lnTo>
                    <a:pt x="34" y="52"/>
                  </a:lnTo>
                  <a:lnTo>
                    <a:pt x="69" y="52"/>
                  </a:lnTo>
                  <a:close/>
                  <a:moveTo>
                    <a:pt x="34" y="73"/>
                  </a:moveTo>
                  <a:lnTo>
                    <a:pt x="34" y="81"/>
                  </a:lnTo>
                  <a:lnTo>
                    <a:pt x="35" y="88"/>
                  </a:lnTo>
                  <a:lnTo>
                    <a:pt x="38" y="93"/>
                  </a:lnTo>
                  <a:lnTo>
                    <a:pt x="41" y="96"/>
                  </a:lnTo>
                  <a:lnTo>
                    <a:pt x="48" y="101"/>
                  </a:lnTo>
                  <a:lnTo>
                    <a:pt x="54" y="101"/>
                  </a:lnTo>
                  <a:lnTo>
                    <a:pt x="57" y="100"/>
                  </a:lnTo>
                  <a:lnTo>
                    <a:pt x="62" y="94"/>
                  </a:lnTo>
                  <a:lnTo>
                    <a:pt x="64" y="93"/>
                  </a:lnTo>
                  <a:lnTo>
                    <a:pt x="67" y="88"/>
                  </a:lnTo>
                  <a:lnTo>
                    <a:pt x="67" y="86"/>
                  </a:lnTo>
                  <a:lnTo>
                    <a:pt x="96" y="86"/>
                  </a:lnTo>
                  <a:lnTo>
                    <a:pt x="89" y="103"/>
                  </a:lnTo>
                  <a:lnTo>
                    <a:pt x="81" y="115"/>
                  </a:lnTo>
                  <a:lnTo>
                    <a:pt x="67" y="122"/>
                  </a:lnTo>
                  <a:lnTo>
                    <a:pt x="49" y="124"/>
                  </a:lnTo>
                  <a:lnTo>
                    <a:pt x="35" y="122"/>
                  </a:lnTo>
                  <a:lnTo>
                    <a:pt x="24" y="116"/>
                  </a:lnTo>
                  <a:lnTo>
                    <a:pt x="14" y="107"/>
                  </a:lnTo>
                  <a:lnTo>
                    <a:pt x="7" y="94"/>
                  </a:lnTo>
                  <a:lnTo>
                    <a:pt x="2" y="79"/>
                  </a:lnTo>
                  <a:lnTo>
                    <a:pt x="0" y="64"/>
                  </a:lnTo>
                  <a:lnTo>
                    <a:pt x="2" y="46"/>
                  </a:lnTo>
                  <a:lnTo>
                    <a:pt x="7" y="30"/>
                  </a:lnTo>
                  <a:lnTo>
                    <a:pt x="14" y="17"/>
                  </a:lnTo>
                  <a:lnTo>
                    <a:pt x="24" y="8"/>
                  </a:lnTo>
                  <a:lnTo>
                    <a:pt x="35" y="2"/>
                  </a:lnTo>
                  <a:lnTo>
                    <a:pt x="49" y="0"/>
                  </a:lnTo>
                  <a:lnTo>
                    <a:pt x="64" y="2"/>
                  </a:lnTo>
                  <a:lnTo>
                    <a:pt x="77" y="8"/>
                  </a:lnTo>
                  <a:lnTo>
                    <a:pt x="87" y="17"/>
                  </a:lnTo>
                  <a:lnTo>
                    <a:pt x="91" y="27"/>
                  </a:lnTo>
                  <a:lnTo>
                    <a:pt x="94" y="38"/>
                  </a:lnTo>
                  <a:lnTo>
                    <a:pt x="97" y="50"/>
                  </a:lnTo>
                  <a:lnTo>
                    <a:pt x="98" y="66"/>
                  </a:lnTo>
                  <a:lnTo>
                    <a:pt x="98" y="73"/>
                  </a:lnTo>
                  <a:lnTo>
                    <a:pt x="34" y="7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chemeClr val="folHlink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23" name="Freeform 23"/>
            <p:cNvSpPr>
              <a:spLocks/>
            </p:cNvSpPr>
            <p:nvPr/>
          </p:nvSpPr>
          <p:spPr bwMode="auto">
            <a:xfrm>
              <a:off x="1011" y="3971"/>
              <a:ext cx="15" cy="25"/>
            </a:xfrm>
            <a:custGeom>
              <a:avLst/>
              <a:gdLst>
                <a:gd name="T0" fmla="*/ 15 w 75"/>
                <a:gd name="T1" fmla="*/ 86 h 124"/>
                <a:gd name="T2" fmla="*/ 25 w 75"/>
                <a:gd name="T3" fmla="*/ 92 h 124"/>
                <a:gd name="T4" fmla="*/ 30 w 75"/>
                <a:gd name="T5" fmla="*/ 95 h 124"/>
                <a:gd name="T6" fmla="*/ 39 w 75"/>
                <a:gd name="T7" fmla="*/ 94 h 124"/>
                <a:gd name="T8" fmla="*/ 42 w 75"/>
                <a:gd name="T9" fmla="*/ 92 h 124"/>
                <a:gd name="T10" fmla="*/ 44 w 75"/>
                <a:gd name="T11" fmla="*/ 88 h 124"/>
                <a:gd name="T12" fmla="*/ 42 w 75"/>
                <a:gd name="T13" fmla="*/ 82 h 124"/>
                <a:gd name="T14" fmla="*/ 29 w 75"/>
                <a:gd name="T15" fmla="*/ 73 h 124"/>
                <a:gd name="T16" fmla="*/ 27 w 75"/>
                <a:gd name="T17" fmla="*/ 72 h 124"/>
                <a:gd name="T18" fmla="*/ 16 w 75"/>
                <a:gd name="T19" fmla="*/ 63 h 124"/>
                <a:gd name="T20" fmla="*/ 7 w 75"/>
                <a:gd name="T21" fmla="*/ 50 h 124"/>
                <a:gd name="T22" fmla="*/ 4 w 75"/>
                <a:gd name="T23" fmla="*/ 43 h 124"/>
                <a:gd name="T24" fmla="*/ 5 w 75"/>
                <a:gd name="T25" fmla="*/ 27 h 124"/>
                <a:gd name="T26" fmla="*/ 15 w 75"/>
                <a:gd name="T27" fmla="*/ 11 h 124"/>
                <a:gd name="T28" fmla="*/ 33 w 75"/>
                <a:gd name="T29" fmla="*/ 1 h 124"/>
                <a:gd name="T30" fmla="*/ 53 w 75"/>
                <a:gd name="T31" fmla="*/ 2 h 124"/>
                <a:gd name="T32" fmla="*/ 68 w 75"/>
                <a:gd name="T33" fmla="*/ 8 h 124"/>
                <a:gd name="T34" fmla="*/ 75 w 75"/>
                <a:gd name="T35" fmla="*/ 11 h 124"/>
                <a:gd name="T36" fmla="*/ 57 w 75"/>
                <a:gd name="T37" fmla="*/ 30 h 124"/>
                <a:gd name="T38" fmla="*/ 53 w 75"/>
                <a:gd name="T39" fmla="*/ 29 h 124"/>
                <a:gd name="T40" fmla="*/ 48 w 75"/>
                <a:gd name="T41" fmla="*/ 26 h 124"/>
                <a:gd name="T42" fmla="*/ 43 w 75"/>
                <a:gd name="T43" fmla="*/ 28 h 124"/>
                <a:gd name="T44" fmla="*/ 38 w 75"/>
                <a:gd name="T45" fmla="*/ 29 h 124"/>
                <a:gd name="T46" fmla="*/ 35 w 75"/>
                <a:gd name="T47" fmla="*/ 34 h 124"/>
                <a:gd name="T48" fmla="*/ 37 w 75"/>
                <a:gd name="T49" fmla="*/ 39 h 124"/>
                <a:gd name="T50" fmla="*/ 51 w 75"/>
                <a:gd name="T51" fmla="*/ 49 h 124"/>
                <a:gd name="T52" fmla="*/ 64 w 75"/>
                <a:gd name="T53" fmla="*/ 58 h 124"/>
                <a:gd name="T54" fmla="*/ 70 w 75"/>
                <a:gd name="T55" fmla="*/ 66 h 124"/>
                <a:gd name="T56" fmla="*/ 75 w 75"/>
                <a:gd name="T57" fmla="*/ 79 h 124"/>
                <a:gd name="T58" fmla="*/ 74 w 75"/>
                <a:gd name="T59" fmla="*/ 97 h 124"/>
                <a:gd name="T60" fmla="*/ 64 w 75"/>
                <a:gd name="T61" fmla="*/ 113 h 124"/>
                <a:gd name="T62" fmla="*/ 47 w 75"/>
                <a:gd name="T63" fmla="*/ 123 h 124"/>
                <a:gd name="T64" fmla="*/ 26 w 75"/>
                <a:gd name="T65" fmla="*/ 124 h 124"/>
                <a:gd name="T66" fmla="*/ 18 w 75"/>
                <a:gd name="T67" fmla="*/ 121 h 124"/>
                <a:gd name="T68" fmla="*/ 0 w 75"/>
                <a:gd name="T69" fmla="*/ 113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5" h="124">
                  <a:moveTo>
                    <a:pt x="0" y="113"/>
                  </a:moveTo>
                  <a:lnTo>
                    <a:pt x="15" y="86"/>
                  </a:lnTo>
                  <a:lnTo>
                    <a:pt x="22" y="91"/>
                  </a:lnTo>
                  <a:lnTo>
                    <a:pt x="25" y="92"/>
                  </a:lnTo>
                  <a:lnTo>
                    <a:pt x="29" y="94"/>
                  </a:lnTo>
                  <a:lnTo>
                    <a:pt x="30" y="95"/>
                  </a:lnTo>
                  <a:lnTo>
                    <a:pt x="38" y="95"/>
                  </a:lnTo>
                  <a:lnTo>
                    <a:pt x="39" y="94"/>
                  </a:lnTo>
                  <a:lnTo>
                    <a:pt x="42" y="93"/>
                  </a:lnTo>
                  <a:lnTo>
                    <a:pt x="42" y="92"/>
                  </a:lnTo>
                  <a:lnTo>
                    <a:pt x="43" y="91"/>
                  </a:lnTo>
                  <a:lnTo>
                    <a:pt x="44" y="88"/>
                  </a:lnTo>
                  <a:lnTo>
                    <a:pt x="44" y="86"/>
                  </a:lnTo>
                  <a:lnTo>
                    <a:pt x="42" y="82"/>
                  </a:lnTo>
                  <a:lnTo>
                    <a:pt x="38" y="79"/>
                  </a:lnTo>
                  <a:lnTo>
                    <a:pt x="29" y="73"/>
                  </a:lnTo>
                  <a:lnTo>
                    <a:pt x="28" y="73"/>
                  </a:lnTo>
                  <a:lnTo>
                    <a:pt x="27" y="72"/>
                  </a:lnTo>
                  <a:lnTo>
                    <a:pt x="27" y="69"/>
                  </a:lnTo>
                  <a:lnTo>
                    <a:pt x="16" y="63"/>
                  </a:lnTo>
                  <a:lnTo>
                    <a:pt x="9" y="55"/>
                  </a:lnTo>
                  <a:lnTo>
                    <a:pt x="7" y="50"/>
                  </a:lnTo>
                  <a:lnTo>
                    <a:pt x="6" y="47"/>
                  </a:lnTo>
                  <a:lnTo>
                    <a:pt x="4" y="43"/>
                  </a:lnTo>
                  <a:lnTo>
                    <a:pt x="4" y="38"/>
                  </a:lnTo>
                  <a:lnTo>
                    <a:pt x="5" y="27"/>
                  </a:lnTo>
                  <a:lnTo>
                    <a:pt x="9" y="18"/>
                  </a:lnTo>
                  <a:lnTo>
                    <a:pt x="15" y="11"/>
                  </a:lnTo>
                  <a:lnTo>
                    <a:pt x="23" y="5"/>
                  </a:lnTo>
                  <a:lnTo>
                    <a:pt x="33" y="1"/>
                  </a:lnTo>
                  <a:lnTo>
                    <a:pt x="44" y="0"/>
                  </a:lnTo>
                  <a:lnTo>
                    <a:pt x="53" y="2"/>
                  </a:lnTo>
                  <a:lnTo>
                    <a:pt x="62" y="4"/>
                  </a:lnTo>
                  <a:lnTo>
                    <a:pt x="68" y="8"/>
                  </a:lnTo>
                  <a:lnTo>
                    <a:pt x="72" y="9"/>
                  </a:lnTo>
                  <a:lnTo>
                    <a:pt x="75" y="11"/>
                  </a:lnTo>
                  <a:lnTo>
                    <a:pt x="62" y="35"/>
                  </a:lnTo>
                  <a:lnTo>
                    <a:pt x="57" y="30"/>
                  </a:lnTo>
                  <a:lnTo>
                    <a:pt x="55" y="29"/>
                  </a:lnTo>
                  <a:lnTo>
                    <a:pt x="53" y="29"/>
                  </a:lnTo>
                  <a:lnTo>
                    <a:pt x="51" y="27"/>
                  </a:lnTo>
                  <a:lnTo>
                    <a:pt x="48" y="26"/>
                  </a:lnTo>
                  <a:lnTo>
                    <a:pt x="45" y="26"/>
                  </a:lnTo>
                  <a:lnTo>
                    <a:pt x="43" y="28"/>
                  </a:lnTo>
                  <a:lnTo>
                    <a:pt x="41" y="29"/>
                  </a:lnTo>
                  <a:lnTo>
                    <a:pt x="38" y="29"/>
                  </a:lnTo>
                  <a:lnTo>
                    <a:pt x="38" y="30"/>
                  </a:lnTo>
                  <a:lnTo>
                    <a:pt x="35" y="34"/>
                  </a:lnTo>
                  <a:lnTo>
                    <a:pt x="35" y="35"/>
                  </a:lnTo>
                  <a:lnTo>
                    <a:pt x="37" y="39"/>
                  </a:lnTo>
                  <a:lnTo>
                    <a:pt x="47" y="46"/>
                  </a:lnTo>
                  <a:lnTo>
                    <a:pt x="51" y="49"/>
                  </a:lnTo>
                  <a:lnTo>
                    <a:pt x="53" y="49"/>
                  </a:lnTo>
                  <a:lnTo>
                    <a:pt x="64" y="58"/>
                  </a:lnTo>
                  <a:lnTo>
                    <a:pt x="67" y="62"/>
                  </a:lnTo>
                  <a:lnTo>
                    <a:pt x="70" y="66"/>
                  </a:lnTo>
                  <a:lnTo>
                    <a:pt x="74" y="73"/>
                  </a:lnTo>
                  <a:lnTo>
                    <a:pt x="75" y="79"/>
                  </a:lnTo>
                  <a:lnTo>
                    <a:pt x="75" y="86"/>
                  </a:lnTo>
                  <a:lnTo>
                    <a:pt x="74" y="97"/>
                  </a:lnTo>
                  <a:lnTo>
                    <a:pt x="71" y="106"/>
                  </a:lnTo>
                  <a:lnTo>
                    <a:pt x="64" y="113"/>
                  </a:lnTo>
                  <a:lnTo>
                    <a:pt x="56" y="120"/>
                  </a:lnTo>
                  <a:lnTo>
                    <a:pt x="47" y="123"/>
                  </a:lnTo>
                  <a:lnTo>
                    <a:pt x="35" y="124"/>
                  </a:lnTo>
                  <a:lnTo>
                    <a:pt x="26" y="124"/>
                  </a:lnTo>
                  <a:lnTo>
                    <a:pt x="23" y="123"/>
                  </a:lnTo>
                  <a:lnTo>
                    <a:pt x="18" y="121"/>
                  </a:lnTo>
                  <a:lnTo>
                    <a:pt x="9" y="117"/>
                  </a:lnTo>
                  <a:lnTo>
                    <a:pt x="0" y="1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24" name="Freeform 24"/>
            <p:cNvSpPr>
              <a:spLocks noEditPoints="1"/>
            </p:cNvSpPr>
            <p:nvPr/>
          </p:nvSpPr>
          <p:spPr bwMode="auto">
            <a:xfrm>
              <a:off x="1029" y="3971"/>
              <a:ext cx="19" cy="25"/>
            </a:xfrm>
            <a:custGeom>
              <a:avLst/>
              <a:gdLst>
                <a:gd name="T0" fmla="*/ 66 w 95"/>
                <a:gd name="T1" fmla="*/ 52 h 124"/>
                <a:gd name="T2" fmla="*/ 66 w 95"/>
                <a:gd name="T3" fmla="*/ 42 h 124"/>
                <a:gd name="T4" fmla="*/ 64 w 95"/>
                <a:gd name="T5" fmla="*/ 31 h 124"/>
                <a:gd name="T6" fmla="*/ 61 w 95"/>
                <a:gd name="T7" fmla="*/ 29 h 124"/>
                <a:gd name="T8" fmla="*/ 54 w 95"/>
                <a:gd name="T9" fmla="*/ 27 h 124"/>
                <a:gd name="T10" fmla="*/ 49 w 95"/>
                <a:gd name="T11" fmla="*/ 26 h 124"/>
                <a:gd name="T12" fmla="*/ 43 w 95"/>
                <a:gd name="T13" fmla="*/ 28 h 124"/>
                <a:gd name="T14" fmla="*/ 39 w 95"/>
                <a:gd name="T15" fmla="*/ 31 h 124"/>
                <a:gd name="T16" fmla="*/ 35 w 95"/>
                <a:gd name="T17" fmla="*/ 38 h 124"/>
                <a:gd name="T18" fmla="*/ 34 w 95"/>
                <a:gd name="T19" fmla="*/ 42 h 124"/>
                <a:gd name="T20" fmla="*/ 32 w 95"/>
                <a:gd name="T21" fmla="*/ 46 h 124"/>
                <a:gd name="T22" fmla="*/ 32 w 95"/>
                <a:gd name="T23" fmla="*/ 52 h 124"/>
                <a:gd name="T24" fmla="*/ 66 w 95"/>
                <a:gd name="T25" fmla="*/ 52 h 124"/>
                <a:gd name="T26" fmla="*/ 32 w 95"/>
                <a:gd name="T27" fmla="*/ 73 h 124"/>
                <a:gd name="T28" fmla="*/ 33 w 95"/>
                <a:gd name="T29" fmla="*/ 81 h 124"/>
                <a:gd name="T30" fmla="*/ 35 w 95"/>
                <a:gd name="T31" fmla="*/ 88 h 124"/>
                <a:gd name="T32" fmla="*/ 37 w 95"/>
                <a:gd name="T33" fmla="*/ 93 h 124"/>
                <a:gd name="T34" fmla="*/ 41 w 95"/>
                <a:gd name="T35" fmla="*/ 96 h 124"/>
                <a:gd name="T36" fmla="*/ 47 w 95"/>
                <a:gd name="T37" fmla="*/ 101 h 124"/>
                <a:gd name="T38" fmla="*/ 54 w 95"/>
                <a:gd name="T39" fmla="*/ 101 h 124"/>
                <a:gd name="T40" fmla="*/ 56 w 95"/>
                <a:gd name="T41" fmla="*/ 100 h 124"/>
                <a:gd name="T42" fmla="*/ 61 w 95"/>
                <a:gd name="T43" fmla="*/ 95 h 124"/>
                <a:gd name="T44" fmla="*/ 63 w 95"/>
                <a:gd name="T45" fmla="*/ 94 h 124"/>
                <a:gd name="T46" fmla="*/ 64 w 95"/>
                <a:gd name="T47" fmla="*/ 93 h 124"/>
                <a:gd name="T48" fmla="*/ 66 w 95"/>
                <a:gd name="T49" fmla="*/ 88 h 124"/>
                <a:gd name="T50" fmla="*/ 66 w 95"/>
                <a:gd name="T51" fmla="*/ 86 h 124"/>
                <a:gd name="T52" fmla="*/ 95 w 95"/>
                <a:gd name="T53" fmla="*/ 86 h 124"/>
                <a:gd name="T54" fmla="*/ 88 w 95"/>
                <a:gd name="T55" fmla="*/ 103 h 124"/>
                <a:gd name="T56" fmla="*/ 78 w 95"/>
                <a:gd name="T57" fmla="*/ 115 h 124"/>
                <a:gd name="T58" fmla="*/ 65 w 95"/>
                <a:gd name="T59" fmla="*/ 122 h 124"/>
                <a:gd name="T60" fmla="*/ 49 w 95"/>
                <a:gd name="T61" fmla="*/ 124 h 124"/>
                <a:gd name="T62" fmla="*/ 36 w 95"/>
                <a:gd name="T63" fmla="*/ 122 h 124"/>
                <a:gd name="T64" fmla="*/ 24 w 95"/>
                <a:gd name="T65" fmla="*/ 116 h 124"/>
                <a:gd name="T66" fmla="*/ 15 w 95"/>
                <a:gd name="T67" fmla="*/ 107 h 124"/>
                <a:gd name="T68" fmla="*/ 7 w 95"/>
                <a:gd name="T69" fmla="*/ 94 h 124"/>
                <a:gd name="T70" fmla="*/ 3 w 95"/>
                <a:gd name="T71" fmla="*/ 79 h 124"/>
                <a:gd name="T72" fmla="*/ 0 w 95"/>
                <a:gd name="T73" fmla="*/ 64 h 124"/>
                <a:gd name="T74" fmla="*/ 3 w 95"/>
                <a:gd name="T75" fmla="*/ 46 h 124"/>
                <a:gd name="T76" fmla="*/ 7 w 95"/>
                <a:gd name="T77" fmla="*/ 30 h 124"/>
                <a:gd name="T78" fmla="*/ 15 w 95"/>
                <a:gd name="T79" fmla="*/ 17 h 124"/>
                <a:gd name="T80" fmla="*/ 24 w 95"/>
                <a:gd name="T81" fmla="*/ 8 h 124"/>
                <a:gd name="T82" fmla="*/ 36 w 95"/>
                <a:gd name="T83" fmla="*/ 2 h 124"/>
                <a:gd name="T84" fmla="*/ 49 w 95"/>
                <a:gd name="T85" fmla="*/ 0 h 124"/>
                <a:gd name="T86" fmla="*/ 63 w 95"/>
                <a:gd name="T87" fmla="*/ 2 h 124"/>
                <a:gd name="T88" fmla="*/ 74 w 95"/>
                <a:gd name="T89" fmla="*/ 8 h 124"/>
                <a:gd name="T90" fmla="*/ 84 w 95"/>
                <a:gd name="T91" fmla="*/ 17 h 124"/>
                <a:gd name="T92" fmla="*/ 91 w 95"/>
                <a:gd name="T93" fmla="*/ 30 h 124"/>
                <a:gd name="T94" fmla="*/ 94 w 95"/>
                <a:gd name="T95" fmla="*/ 46 h 124"/>
                <a:gd name="T96" fmla="*/ 95 w 95"/>
                <a:gd name="T97" fmla="*/ 66 h 124"/>
                <a:gd name="T98" fmla="*/ 95 w 95"/>
                <a:gd name="T99" fmla="*/ 73 h 124"/>
                <a:gd name="T100" fmla="*/ 32 w 95"/>
                <a:gd name="T101" fmla="*/ 73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5" h="124">
                  <a:moveTo>
                    <a:pt x="66" y="52"/>
                  </a:moveTo>
                  <a:lnTo>
                    <a:pt x="66" y="42"/>
                  </a:lnTo>
                  <a:lnTo>
                    <a:pt x="64" y="31"/>
                  </a:lnTo>
                  <a:lnTo>
                    <a:pt x="61" y="29"/>
                  </a:lnTo>
                  <a:lnTo>
                    <a:pt x="54" y="27"/>
                  </a:lnTo>
                  <a:lnTo>
                    <a:pt x="49" y="26"/>
                  </a:lnTo>
                  <a:lnTo>
                    <a:pt x="43" y="28"/>
                  </a:lnTo>
                  <a:lnTo>
                    <a:pt x="39" y="31"/>
                  </a:lnTo>
                  <a:lnTo>
                    <a:pt x="35" y="38"/>
                  </a:lnTo>
                  <a:lnTo>
                    <a:pt x="34" y="42"/>
                  </a:lnTo>
                  <a:lnTo>
                    <a:pt x="32" y="46"/>
                  </a:lnTo>
                  <a:lnTo>
                    <a:pt x="32" y="52"/>
                  </a:lnTo>
                  <a:lnTo>
                    <a:pt x="66" y="52"/>
                  </a:lnTo>
                  <a:close/>
                  <a:moveTo>
                    <a:pt x="32" y="73"/>
                  </a:moveTo>
                  <a:lnTo>
                    <a:pt x="33" y="81"/>
                  </a:lnTo>
                  <a:lnTo>
                    <a:pt x="35" y="88"/>
                  </a:lnTo>
                  <a:lnTo>
                    <a:pt x="37" y="93"/>
                  </a:lnTo>
                  <a:lnTo>
                    <a:pt x="41" y="96"/>
                  </a:lnTo>
                  <a:lnTo>
                    <a:pt x="47" y="101"/>
                  </a:lnTo>
                  <a:lnTo>
                    <a:pt x="54" y="101"/>
                  </a:lnTo>
                  <a:lnTo>
                    <a:pt x="56" y="100"/>
                  </a:lnTo>
                  <a:lnTo>
                    <a:pt x="61" y="95"/>
                  </a:lnTo>
                  <a:lnTo>
                    <a:pt x="63" y="94"/>
                  </a:lnTo>
                  <a:lnTo>
                    <a:pt x="64" y="93"/>
                  </a:lnTo>
                  <a:lnTo>
                    <a:pt x="66" y="88"/>
                  </a:lnTo>
                  <a:lnTo>
                    <a:pt x="66" y="86"/>
                  </a:lnTo>
                  <a:lnTo>
                    <a:pt x="95" y="86"/>
                  </a:lnTo>
                  <a:lnTo>
                    <a:pt x="88" y="103"/>
                  </a:lnTo>
                  <a:lnTo>
                    <a:pt x="78" y="115"/>
                  </a:lnTo>
                  <a:lnTo>
                    <a:pt x="65" y="122"/>
                  </a:lnTo>
                  <a:lnTo>
                    <a:pt x="49" y="124"/>
                  </a:lnTo>
                  <a:lnTo>
                    <a:pt x="36" y="122"/>
                  </a:lnTo>
                  <a:lnTo>
                    <a:pt x="24" y="116"/>
                  </a:lnTo>
                  <a:lnTo>
                    <a:pt x="15" y="107"/>
                  </a:lnTo>
                  <a:lnTo>
                    <a:pt x="7" y="94"/>
                  </a:lnTo>
                  <a:lnTo>
                    <a:pt x="3" y="79"/>
                  </a:lnTo>
                  <a:lnTo>
                    <a:pt x="0" y="64"/>
                  </a:lnTo>
                  <a:lnTo>
                    <a:pt x="3" y="46"/>
                  </a:lnTo>
                  <a:lnTo>
                    <a:pt x="7" y="30"/>
                  </a:lnTo>
                  <a:lnTo>
                    <a:pt x="15" y="17"/>
                  </a:lnTo>
                  <a:lnTo>
                    <a:pt x="24" y="8"/>
                  </a:lnTo>
                  <a:lnTo>
                    <a:pt x="36" y="2"/>
                  </a:lnTo>
                  <a:lnTo>
                    <a:pt x="49" y="0"/>
                  </a:lnTo>
                  <a:lnTo>
                    <a:pt x="63" y="2"/>
                  </a:lnTo>
                  <a:lnTo>
                    <a:pt x="74" y="8"/>
                  </a:lnTo>
                  <a:lnTo>
                    <a:pt x="84" y="17"/>
                  </a:lnTo>
                  <a:lnTo>
                    <a:pt x="91" y="30"/>
                  </a:lnTo>
                  <a:lnTo>
                    <a:pt x="94" y="46"/>
                  </a:lnTo>
                  <a:lnTo>
                    <a:pt x="95" y="66"/>
                  </a:lnTo>
                  <a:lnTo>
                    <a:pt x="95" y="73"/>
                  </a:lnTo>
                  <a:lnTo>
                    <a:pt x="32" y="7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25" name="Freeform 25"/>
            <p:cNvSpPr>
              <a:spLocks/>
            </p:cNvSpPr>
            <p:nvPr/>
          </p:nvSpPr>
          <p:spPr bwMode="auto">
            <a:xfrm>
              <a:off x="1051" y="3972"/>
              <a:ext cx="18" cy="23"/>
            </a:xfrm>
            <a:custGeom>
              <a:avLst/>
              <a:gdLst>
                <a:gd name="T0" fmla="*/ 55 w 89"/>
                <a:gd name="T1" fmla="*/ 117 h 117"/>
                <a:gd name="T2" fmla="*/ 55 w 89"/>
                <a:gd name="T3" fmla="*/ 38 h 117"/>
                <a:gd name="T4" fmla="*/ 54 w 89"/>
                <a:gd name="T5" fmla="*/ 34 h 117"/>
                <a:gd name="T6" fmla="*/ 51 w 89"/>
                <a:gd name="T7" fmla="*/ 31 h 117"/>
                <a:gd name="T8" fmla="*/ 49 w 89"/>
                <a:gd name="T9" fmla="*/ 29 h 117"/>
                <a:gd name="T10" fmla="*/ 47 w 89"/>
                <a:gd name="T11" fmla="*/ 27 h 117"/>
                <a:gd name="T12" fmla="*/ 46 w 89"/>
                <a:gd name="T13" fmla="*/ 27 h 117"/>
                <a:gd name="T14" fmla="*/ 39 w 89"/>
                <a:gd name="T15" fmla="*/ 30 h 117"/>
                <a:gd name="T16" fmla="*/ 35 w 89"/>
                <a:gd name="T17" fmla="*/ 34 h 117"/>
                <a:gd name="T18" fmla="*/ 35 w 89"/>
                <a:gd name="T19" fmla="*/ 35 h 117"/>
                <a:gd name="T20" fmla="*/ 32 w 89"/>
                <a:gd name="T21" fmla="*/ 40 h 117"/>
                <a:gd name="T22" fmla="*/ 31 w 89"/>
                <a:gd name="T23" fmla="*/ 43 h 117"/>
                <a:gd name="T24" fmla="*/ 31 w 89"/>
                <a:gd name="T25" fmla="*/ 117 h 117"/>
                <a:gd name="T26" fmla="*/ 0 w 89"/>
                <a:gd name="T27" fmla="*/ 117 h 117"/>
                <a:gd name="T28" fmla="*/ 0 w 89"/>
                <a:gd name="T29" fmla="*/ 0 h 117"/>
                <a:gd name="T30" fmla="*/ 31 w 89"/>
                <a:gd name="T31" fmla="*/ 0 h 117"/>
                <a:gd name="T32" fmla="*/ 31 w 89"/>
                <a:gd name="T33" fmla="*/ 16 h 117"/>
                <a:gd name="T34" fmla="*/ 36 w 89"/>
                <a:gd name="T35" fmla="*/ 11 h 117"/>
                <a:gd name="T36" fmla="*/ 40 w 89"/>
                <a:gd name="T37" fmla="*/ 6 h 117"/>
                <a:gd name="T38" fmla="*/ 46 w 89"/>
                <a:gd name="T39" fmla="*/ 2 h 117"/>
                <a:gd name="T40" fmla="*/ 57 w 89"/>
                <a:gd name="T41" fmla="*/ 0 h 117"/>
                <a:gd name="T42" fmla="*/ 62 w 89"/>
                <a:gd name="T43" fmla="*/ 0 h 117"/>
                <a:gd name="T44" fmla="*/ 71 w 89"/>
                <a:gd name="T45" fmla="*/ 1 h 117"/>
                <a:gd name="T46" fmla="*/ 78 w 89"/>
                <a:gd name="T47" fmla="*/ 2 h 117"/>
                <a:gd name="T48" fmla="*/ 83 w 89"/>
                <a:gd name="T49" fmla="*/ 5 h 117"/>
                <a:gd name="T50" fmla="*/ 86 w 89"/>
                <a:gd name="T51" fmla="*/ 13 h 117"/>
                <a:gd name="T52" fmla="*/ 88 w 89"/>
                <a:gd name="T53" fmla="*/ 23 h 117"/>
                <a:gd name="T54" fmla="*/ 89 w 89"/>
                <a:gd name="T55" fmla="*/ 36 h 117"/>
                <a:gd name="T56" fmla="*/ 89 w 89"/>
                <a:gd name="T57" fmla="*/ 117 h 117"/>
                <a:gd name="T58" fmla="*/ 55 w 89"/>
                <a:gd name="T59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9" h="117">
                  <a:moveTo>
                    <a:pt x="55" y="117"/>
                  </a:moveTo>
                  <a:lnTo>
                    <a:pt x="55" y="38"/>
                  </a:lnTo>
                  <a:lnTo>
                    <a:pt x="54" y="34"/>
                  </a:lnTo>
                  <a:lnTo>
                    <a:pt x="51" y="31"/>
                  </a:lnTo>
                  <a:lnTo>
                    <a:pt x="49" y="29"/>
                  </a:lnTo>
                  <a:lnTo>
                    <a:pt x="47" y="27"/>
                  </a:lnTo>
                  <a:lnTo>
                    <a:pt x="46" y="27"/>
                  </a:lnTo>
                  <a:lnTo>
                    <a:pt x="39" y="30"/>
                  </a:lnTo>
                  <a:lnTo>
                    <a:pt x="35" y="34"/>
                  </a:lnTo>
                  <a:lnTo>
                    <a:pt x="35" y="35"/>
                  </a:lnTo>
                  <a:lnTo>
                    <a:pt x="32" y="40"/>
                  </a:lnTo>
                  <a:lnTo>
                    <a:pt x="31" y="43"/>
                  </a:lnTo>
                  <a:lnTo>
                    <a:pt x="31" y="117"/>
                  </a:lnTo>
                  <a:lnTo>
                    <a:pt x="0" y="117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6"/>
                  </a:lnTo>
                  <a:lnTo>
                    <a:pt x="36" y="11"/>
                  </a:lnTo>
                  <a:lnTo>
                    <a:pt x="40" y="6"/>
                  </a:lnTo>
                  <a:lnTo>
                    <a:pt x="46" y="2"/>
                  </a:lnTo>
                  <a:lnTo>
                    <a:pt x="57" y="0"/>
                  </a:lnTo>
                  <a:lnTo>
                    <a:pt x="62" y="0"/>
                  </a:lnTo>
                  <a:lnTo>
                    <a:pt x="71" y="1"/>
                  </a:lnTo>
                  <a:lnTo>
                    <a:pt x="78" y="2"/>
                  </a:lnTo>
                  <a:lnTo>
                    <a:pt x="83" y="5"/>
                  </a:lnTo>
                  <a:lnTo>
                    <a:pt x="86" y="13"/>
                  </a:lnTo>
                  <a:lnTo>
                    <a:pt x="88" y="23"/>
                  </a:lnTo>
                  <a:lnTo>
                    <a:pt x="89" y="36"/>
                  </a:lnTo>
                  <a:lnTo>
                    <a:pt x="89" y="117"/>
                  </a:lnTo>
                  <a:lnTo>
                    <a:pt x="55" y="1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26" name="Freeform 26"/>
            <p:cNvSpPr>
              <a:spLocks/>
            </p:cNvSpPr>
            <p:nvPr/>
          </p:nvSpPr>
          <p:spPr bwMode="auto">
            <a:xfrm>
              <a:off x="1071" y="3972"/>
              <a:ext cx="19" cy="23"/>
            </a:xfrm>
            <a:custGeom>
              <a:avLst/>
              <a:gdLst>
                <a:gd name="T0" fmla="*/ 29 w 93"/>
                <a:gd name="T1" fmla="*/ 117 h 117"/>
                <a:gd name="T2" fmla="*/ 0 w 93"/>
                <a:gd name="T3" fmla="*/ 0 h 117"/>
                <a:gd name="T4" fmla="*/ 32 w 93"/>
                <a:gd name="T5" fmla="*/ 0 h 117"/>
                <a:gd name="T6" fmla="*/ 41 w 93"/>
                <a:gd name="T7" fmla="*/ 54 h 117"/>
                <a:gd name="T8" fmla="*/ 41 w 93"/>
                <a:gd name="T9" fmla="*/ 56 h 117"/>
                <a:gd name="T10" fmla="*/ 43 w 93"/>
                <a:gd name="T11" fmla="*/ 61 h 117"/>
                <a:gd name="T12" fmla="*/ 44 w 93"/>
                <a:gd name="T13" fmla="*/ 65 h 117"/>
                <a:gd name="T14" fmla="*/ 44 w 93"/>
                <a:gd name="T15" fmla="*/ 78 h 117"/>
                <a:gd name="T16" fmla="*/ 46 w 93"/>
                <a:gd name="T17" fmla="*/ 89 h 117"/>
                <a:gd name="T18" fmla="*/ 46 w 93"/>
                <a:gd name="T19" fmla="*/ 78 h 117"/>
                <a:gd name="T20" fmla="*/ 50 w 93"/>
                <a:gd name="T21" fmla="*/ 69 h 117"/>
                <a:gd name="T22" fmla="*/ 50 w 93"/>
                <a:gd name="T23" fmla="*/ 54 h 117"/>
                <a:gd name="T24" fmla="*/ 61 w 93"/>
                <a:gd name="T25" fmla="*/ 0 h 117"/>
                <a:gd name="T26" fmla="*/ 93 w 93"/>
                <a:gd name="T27" fmla="*/ 0 h 117"/>
                <a:gd name="T28" fmla="*/ 61 w 93"/>
                <a:gd name="T29" fmla="*/ 117 h 117"/>
                <a:gd name="T30" fmla="*/ 29 w 93"/>
                <a:gd name="T31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3" h="117">
                  <a:moveTo>
                    <a:pt x="29" y="117"/>
                  </a:moveTo>
                  <a:lnTo>
                    <a:pt x="0" y="0"/>
                  </a:lnTo>
                  <a:lnTo>
                    <a:pt x="32" y="0"/>
                  </a:lnTo>
                  <a:lnTo>
                    <a:pt x="41" y="54"/>
                  </a:lnTo>
                  <a:lnTo>
                    <a:pt x="41" y="56"/>
                  </a:lnTo>
                  <a:lnTo>
                    <a:pt x="43" y="61"/>
                  </a:lnTo>
                  <a:lnTo>
                    <a:pt x="44" y="65"/>
                  </a:lnTo>
                  <a:lnTo>
                    <a:pt x="44" y="78"/>
                  </a:lnTo>
                  <a:lnTo>
                    <a:pt x="46" y="89"/>
                  </a:lnTo>
                  <a:lnTo>
                    <a:pt x="46" y="78"/>
                  </a:lnTo>
                  <a:lnTo>
                    <a:pt x="50" y="69"/>
                  </a:lnTo>
                  <a:lnTo>
                    <a:pt x="50" y="54"/>
                  </a:lnTo>
                  <a:lnTo>
                    <a:pt x="61" y="0"/>
                  </a:lnTo>
                  <a:lnTo>
                    <a:pt x="93" y="0"/>
                  </a:lnTo>
                  <a:lnTo>
                    <a:pt x="61" y="117"/>
                  </a:lnTo>
                  <a:lnTo>
                    <a:pt x="29" y="1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27" name="Freeform 27"/>
            <p:cNvSpPr>
              <a:spLocks noEditPoints="1"/>
            </p:cNvSpPr>
            <p:nvPr/>
          </p:nvSpPr>
          <p:spPr bwMode="auto">
            <a:xfrm>
              <a:off x="1091" y="3971"/>
              <a:ext cx="20" cy="25"/>
            </a:xfrm>
            <a:custGeom>
              <a:avLst/>
              <a:gdLst>
                <a:gd name="T0" fmla="*/ 49 w 98"/>
                <a:gd name="T1" fmla="*/ 95 h 124"/>
                <a:gd name="T2" fmla="*/ 52 w 98"/>
                <a:gd name="T3" fmla="*/ 95 h 124"/>
                <a:gd name="T4" fmla="*/ 55 w 98"/>
                <a:gd name="T5" fmla="*/ 94 h 124"/>
                <a:gd name="T6" fmla="*/ 59 w 98"/>
                <a:gd name="T7" fmla="*/ 92 h 124"/>
                <a:gd name="T8" fmla="*/ 61 w 98"/>
                <a:gd name="T9" fmla="*/ 89 h 124"/>
                <a:gd name="T10" fmla="*/ 63 w 98"/>
                <a:gd name="T11" fmla="*/ 86 h 124"/>
                <a:gd name="T12" fmla="*/ 67 w 98"/>
                <a:gd name="T13" fmla="*/ 76 h 124"/>
                <a:gd name="T14" fmla="*/ 69 w 98"/>
                <a:gd name="T15" fmla="*/ 64 h 124"/>
                <a:gd name="T16" fmla="*/ 68 w 98"/>
                <a:gd name="T17" fmla="*/ 53 h 124"/>
                <a:gd name="T18" fmla="*/ 65 w 98"/>
                <a:gd name="T19" fmla="*/ 45 h 124"/>
                <a:gd name="T20" fmla="*/ 63 w 98"/>
                <a:gd name="T21" fmla="*/ 38 h 124"/>
                <a:gd name="T22" fmla="*/ 61 w 98"/>
                <a:gd name="T23" fmla="*/ 35 h 124"/>
                <a:gd name="T24" fmla="*/ 59 w 98"/>
                <a:gd name="T25" fmla="*/ 33 h 124"/>
                <a:gd name="T26" fmla="*/ 55 w 98"/>
                <a:gd name="T27" fmla="*/ 30 h 124"/>
                <a:gd name="T28" fmla="*/ 52 w 98"/>
                <a:gd name="T29" fmla="*/ 29 h 124"/>
                <a:gd name="T30" fmla="*/ 45 w 98"/>
                <a:gd name="T31" fmla="*/ 29 h 124"/>
                <a:gd name="T32" fmla="*/ 42 w 98"/>
                <a:gd name="T33" fmla="*/ 30 h 124"/>
                <a:gd name="T34" fmla="*/ 40 w 98"/>
                <a:gd name="T35" fmla="*/ 33 h 124"/>
                <a:gd name="T36" fmla="*/ 39 w 98"/>
                <a:gd name="T37" fmla="*/ 35 h 124"/>
                <a:gd name="T38" fmla="*/ 32 w 98"/>
                <a:gd name="T39" fmla="*/ 45 h 124"/>
                <a:gd name="T40" fmla="*/ 31 w 98"/>
                <a:gd name="T41" fmla="*/ 53 h 124"/>
                <a:gd name="T42" fmla="*/ 31 w 98"/>
                <a:gd name="T43" fmla="*/ 73 h 124"/>
                <a:gd name="T44" fmla="*/ 32 w 98"/>
                <a:gd name="T45" fmla="*/ 79 h 124"/>
                <a:gd name="T46" fmla="*/ 39 w 98"/>
                <a:gd name="T47" fmla="*/ 89 h 124"/>
                <a:gd name="T48" fmla="*/ 40 w 98"/>
                <a:gd name="T49" fmla="*/ 92 h 124"/>
                <a:gd name="T50" fmla="*/ 42 w 98"/>
                <a:gd name="T51" fmla="*/ 94 h 124"/>
                <a:gd name="T52" fmla="*/ 45 w 98"/>
                <a:gd name="T53" fmla="*/ 95 h 124"/>
                <a:gd name="T54" fmla="*/ 49 w 98"/>
                <a:gd name="T55" fmla="*/ 95 h 124"/>
                <a:gd name="T56" fmla="*/ 98 w 98"/>
                <a:gd name="T57" fmla="*/ 64 h 124"/>
                <a:gd name="T58" fmla="*/ 97 w 98"/>
                <a:gd name="T59" fmla="*/ 79 h 124"/>
                <a:gd name="T60" fmla="*/ 92 w 98"/>
                <a:gd name="T61" fmla="*/ 94 h 124"/>
                <a:gd name="T62" fmla="*/ 85 w 98"/>
                <a:gd name="T63" fmla="*/ 107 h 124"/>
                <a:gd name="T64" fmla="*/ 75 w 98"/>
                <a:gd name="T65" fmla="*/ 116 h 124"/>
                <a:gd name="T66" fmla="*/ 63 w 98"/>
                <a:gd name="T67" fmla="*/ 122 h 124"/>
                <a:gd name="T68" fmla="*/ 49 w 98"/>
                <a:gd name="T69" fmla="*/ 124 h 124"/>
                <a:gd name="T70" fmla="*/ 35 w 98"/>
                <a:gd name="T71" fmla="*/ 122 h 124"/>
                <a:gd name="T72" fmla="*/ 23 w 98"/>
                <a:gd name="T73" fmla="*/ 116 h 124"/>
                <a:gd name="T74" fmla="*/ 14 w 98"/>
                <a:gd name="T75" fmla="*/ 107 h 124"/>
                <a:gd name="T76" fmla="*/ 6 w 98"/>
                <a:gd name="T77" fmla="*/ 94 h 124"/>
                <a:gd name="T78" fmla="*/ 2 w 98"/>
                <a:gd name="T79" fmla="*/ 79 h 124"/>
                <a:gd name="T80" fmla="*/ 0 w 98"/>
                <a:gd name="T81" fmla="*/ 64 h 124"/>
                <a:gd name="T82" fmla="*/ 2 w 98"/>
                <a:gd name="T83" fmla="*/ 46 h 124"/>
                <a:gd name="T84" fmla="*/ 6 w 98"/>
                <a:gd name="T85" fmla="*/ 30 h 124"/>
                <a:gd name="T86" fmla="*/ 14 w 98"/>
                <a:gd name="T87" fmla="*/ 17 h 124"/>
                <a:gd name="T88" fmla="*/ 23 w 98"/>
                <a:gd name="T89" fmla="*/ 8 h 124"/>
                <a:gd name="T90" fmla="*/ 35 w 98"/>
                <a:gd name="T91" fmla="*/ 2 h 124"/>
                <a:gd name="T92" fmla="*/ 49 w 98"/>
                <a:gd name="T93" fmla="*/ 0 h 124"/>
                <a:gd name="T94" fmla="*/ 63 w 98"/>
                <a:gd name="T95" fmla="*/ 2 h 124"/>
                <a:gd name="T96" fmla="*/ 75 w 98"/>
                <a:gd name="T97" fmla="*/ 8 h 124"/>
                <a:gd name="T98" fmla="*/ 85 w 98"/>
                <a:gd name="T99" fmla="*/ 17 h 124"/>
                <a:gd name="T100" fmla="*/ 92 w 98"/>
                <a:gd name="T101" fmla="*/ 30 h 124"/>
                <a:gd name="T102" fmla="*/ 97 w 98"/>
                <a:gd name="T103" fmla="*/ 46 h 124"/>
                <a:gd name="T104" fmla="*/ 98 w 98"/>
                <a:gd name="T105" fmla="*/ 6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8" h="124">
                  <a:moveTo>
                    <a:pt x="49" y="95"/>
                  </a:moveTo>
                  <a:lnTo>
                    <a:pt x="52" y="95"/>
                  </a:lnTo>
                  <a:lnTo>
                    <a:pt x="55" y="94"/>
                  </a:lnTo>
                  <a:lnTo>
                    <a:pt x="59" y="92"/>
                  </a:lnTo>
                  <a:lnTo>
                    <a:pt x="61" y="89"/>
                  </a:lnTo>
                  <a:lnTo>
                    <a:pt x="63" y="86"/>
                  </a:lnTo>
                  <a:lnTo>
                    <a:pt x="67" y="76"/>
                  </a:lnTo>
                  <a:lnTo>
                    <a:pt x="69" y="64"/>
                  </a:lnTo>
                  <a:lnTo>
                    <a:pt x="68" y="53"/>
                  </a:lnTo>
                  <a:lnTo>
                    <a:pt x="65" y="45"/>
                  </a:lnTo>
                  <a:lnTo>
                    <a:pt x="63" y="38"/>
                  </a:lnTo>
                  <a:lnTo>
                    <a:pt x="61" y="35"/>
                  </a:lnTo>
                  <a:lnTo>
                    <a:pt x="59" y="33"/>
                  </a:lnTo>
                  <a:lnTo>
                    <a:pt x="55" y="30"/>
                  </a:lnTo>
                  <a:lnTo>
                    <a:pt x="52" y="29"/>
                  </a:lnTo>
                  <a:lnTo>
                    <a:pt x="45" y="29"/>
                  </a:lnTo>
                  <a:lnTo>
                    <a:pt x="42" y="30"/>
                  </a:lnTo>
                  <a:lnTo>
                    <a:pt x="40" y="33"/>
                  </a:lnTo>
                  <a:lnTo>
                    <a:pt x="39" y="35"/>
                  </a:lnTo>
                  <a:lnTo>
                    <a:pt x="32" y="45"/>
                  </a:lnTo>
                  <a:lnTo>
                    <a:pt x="31" y="53"/>
                  </a:lnTo>
                  <a:lnTo>
                    <a:pt x="31" y="73"/>
                  </a:lnTo>
                  <a:lnTo>
                    <a:pt x="32" y="79"/>
                  </a:lnTo>
                  <a:lnTo>
                    <a:pt x="39" y="89"/>
                  </a:lnTo>
                  <a:lnTo>
                    <a:pt x="40" y="92"/>
                  </a:lnTo>
                  <a:lnTo>
                    <a:pt x="42" y="94"/>
                  </a:lnTo>
                  <a:lnTo>
                    <a:pt x="45" y="95"/>
                  </a:lnTo>
                  <a:lnTo>
                    <a:pt x="49" y="95"/>
                  </a:lnTo>
                  <a:close/>
                  <a:moveTo>
                    <a:pt x="98" y="64"/>
                  </a:moveTo>
                  <a:lnTo>
                    <a:pt x="97" y="79"/>
                  </a:lnTo>
                  <a:lnTo>
                    <a:pt x="92" y="94"/>
                  </a:lnTo>
                  <a:lnTo>
                    <a:pt x="85" y="107"/>
                  </a:lnTo>
                  <a:lnTo>
                    <a:pt x="75" y="116"/>
                  </a:lnTo>
                  <a:lnTo>
                    <a:pt x="63" y="122"/>
                  </a:lnTo>
                  <a:lnTo>
                    <a:pt x="49" y="124"/>
                  </a:lnTo>
                  <a:lnTo>
                    <a:pt x="35" y="122"/>
                  </a:lnTo>
                  <a:lnTo>
                    <a:pt x="23" y="116"/>
                  </a:lnTo>
                  <a:lnTo>
                    <a:pt x="14" y="107"/>
                  </a:lnTo>
                  <a:lnTo>
                    <a:pt x="6" y="94"/>
                  </a:lnTo>
                  <a:lnTo>
                    <a:pt x="2" y="79"/>
                  </a:lnTo>
                  <a:lnTo>
                    <a:pt x="0" y="64"/>
                  </a:lnTo>
                  <a:lnTo>
                    <a:pt x="2" y="46"/>
                  </a:lnTo>
                  <a:lnTo>
                    <a:pt x="6" y="30"/>
                  </a:lnTo>
                  <a:lnTo>
                    <a:pt x="14" y="17"/>
                  </a:lnTo>
                  <a:lnTo>
                    <a:pt x="23" y="8"/>
                  </a:lnTo>
                  <a:lnTo>
                    <a:pt x="35" y="2"/>
                  </a:lnTo>
                  <a:lnTo>
                    <a:pt x="49" y="0"/>
                  </a:lnTo>
                  <a:lnTo>
                    <a:pt x="63" y="2"/>
                  </a:lnTo>
                  <a:lnTo>
                    <a:pt x="75" y="8"/>
                  </a:lnTo>
                  <a:lnTo>
                    <a:pt x="85" y="17"/>
                  </a:lnTo>
                  <a:lnTo>
                    <a:pt x="92" y="30"/>
                  </a:lnTo>
                  <a:lnTo>
                    <a:pt x="97" y="46"/>
                  </a:lnTo>
                  <a:lnTo>
                    <a:pt x="98" y="6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28" name="Rectangle 28"/>
            <p:cNvSpPr>
              <a:spLocks noChangeArrowheads="1"/>
            </p:cNvSpPr>
            <p:nvPr/>
          </p:nvSpPr>
          <p:spPr bwMode="auto">
            <a:xfrm>
              <a:off x="1115" y="3958"/>
              <a:ext cx="6" cy="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29" name="Freeform 29"/>
            <p:cNvSpPr>
              <a:spLocks/>
            </p:cNvSpPr>
            <p:nvPr/>
          </p:nvSpPr>
          <p:spPr bwMode="auto">
            <a:xfrm>
              <a:off x="1124" y="3972"/>
              <a:ext cx="18" cy="23"/>
            </a:xfrm>
            <a:custGeom>
              <a:avLst/>
              <a:gdLst>
                <a:gd name="T0" fmla="*/ 29 w 92"/>
                <a:gd name="T1" fmla="*/ 117 h 117"/>
                <a:gd name="T2" fmla="*/ 0 w 92"/>
                <a:gd name="T3" fmla="*/ 0 h 117"/>
                <a:gd name="T4" fmla="*/ 31 w 92"/>
                <a:gd name="T5" fmla="*/ 0 h 117"/>
                <a:gd name="T6" fmla="*/ 40 w 92"/>
                <a:gd name="T7" fmla="*/ 54 h 117"/>
                <a:gd name="T8" fmla="*/ 40 w 92"/>
                <a:gd name="T9" fmla="*/ 56 h 117"/>
                <a:gd name="T10" fmla="*/ 42 w 92"/>
                <a:gd name="T11" fmla="*/ 61 h 117"/>
                <a:gd name="T12" fmla="*/ 43 w 92"/>
                <a:gd name="T13" fmla="*/ 65 h 117"/>
                <a:gd name="T14" fmla="*/ 43 w 92"/>
                <a:gd name="T15" fmla="*/ 69 h 117"/>
                <a:gd name="T16" fmla="*/ 44 w 92"/>
                <a:gd name="T17" fmla="*/ 78 h 117"/>
                <a:gd name="T18" fmla="*/ 45 w 92"/>
                <a:gd name="T19" fmla="*/ 89 h 117"/>
                <a:gd name="T20" fmla="*/ 45 w 92"/>
                <a:gd name="T21" fmla="*/ 78 h 117"/>
                <a:gd name="T22" fmla="*/ 49 w 92"/>
                <a:gd name="T23" fmla="*/ 69 h 117"/>
                <a:gd name="T24" fmla="*/ 49 w 92"/>
                <a:gd name="T25" fmla="*/ 54 h 117"/>
                <a:gd name="T26" fmla="*/ 60 w 92"/>
                <a:gd name="T27" fmla="*/ 0 h 117"/>
                <a:gd name="T28" fmla="*/ 92 w 92"/>
                <a:gd name="T29" fmla="*/ 0 h 117"/>
                <a:gd name="T30" fmla="*/ 60 w 92"/>
                <a:gd name="T31" fmla="*/ 117 h 117"/>
                <a:gd name="T32" fmla="*/ 29 w 92"/>
                <a:gd name="T33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2" h="117">
                  <a:moveTo>
                    <a:pt x="29" y="117"/>
                  </a:moveTo>
                  <a:lnTo>
                    <a:pt x="0" y="0"/>
                  </a:lnTo>
                  <a:lnTo>
                    <a:pt x="31" y="0"/>
                  </a:lnTo>
                  <a:lnTo>
                    <a:pt x="40" y="54"/>
                  </a:lnTo>
                  <a:lnTo>
                    <a:pt x="40" y="56"/>
                  </a:lnTo>
                  <a:lnTo>
                    <a:pt x="42" y="61"/>
                  </a:lnTo>
                  <a:lnTo>
                    <a:pt x="43" y="65"/>
                  </a:lnTo>
                  <a:lnTo>
                    <a:pt x="43" y="69"/>
                  </a:lnTo>
                  <a:lnTo>
                    <a:pt x="44" y="78"/>
                  </a:lnTo>
                  <a:lnTo>
                    <a:pt x="45" y="89"/>
                  </a:lnTo>
                  <a:lnTo>
                    <a:pt x="45" y="78"/>
                  </a:lnTo>
                  <a:lnTo>
                    <a:pt x="49" y="69"/>
                  </a:lnTo>
                  <a:lnTo>
                    <a:pt x="49" y="54"/>
                  </a:lnTo>
                  <a:lnTo>
                    <a:pt x="60" y="0"/>
                  </a:lnTo>
                  <a:lnTo>
                    <a:pt x="92" y="0"/>
                  </a:lnTo>
                  <a:lnTo>
                    <a:pt x="60" y="117"/>
                  </a:lnTo>
                  <a:lnTo>
                    <a:pt x="29" y="1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30" name="Freeform 30"/>
            <p:cNvSpPr>
              <a:spLocks noEditPoints="1"/>
            </p:cNvSpPr>
            <p:nvPr/>
          </p:nvSpPr>
          <p:spPr bwMode="auto">
            <a:xfrm>
              <a:off x="1144" y="3961"/>
              <a:ext cx="8" cy="34"/>
            </a:xfrm>
            <a:custGeom>
              <a:avLst/>
              <a:gdLst>
                <a:gd name="T0" fmla="*/ 0 w 38"/>
                <a:gd name="T1" fmla="*/ 20 h 170"/>
                <a:gd name="T2" fmla="*/ 0 w 38"/>
                <a:gd name="T3" fmla="*/ 15 h 170"/>
                <a:gd name="T4" fmla="*/ 1 w 38"/>
                <a:gd name="T5" fmla="*/ 11 h 170"/>
                <a:gd name="T6" fmla="*/ 4 w 38"/>
                <a:gd name="T7" fmla="*/ 9 h 170"/>
                <a:gd name="T8" fmla="*/ 6 w 38"/>
                <a:gd name="T9" fmla="*/ 6 h 170"/>
                <a:gd name="T10" fmla="*/ 8 w 38"/>
                <a:gd name="T11" fmla="*/ 5 h 170"/>
                <a:gd name="T12" fmla="*/ 9 w 38"/>
                <a:gd name="T13" fmla="*/ 2 h 170"/>
                <a:gd name="T14" fmla="*/ 14 w 38"/>
                <a:gd name="T15" fmla="*/ 0 h 170"/>
                <a:gd name="T16" fmla="*/ 17 w 38"/>
                <a:gd name="T17" fmla="*/ 0 h 170"/>
                <a:gd name="T18" fmla="*/ 26 w 38"/>
                <a:gd name="T19" fmla="*/ 2 h 170"/>
                <a:gd name="T20" fmla="*/ 29 w 38"/>
                <a:gd name="T21" fmla="*/ 4 h 170"/>
                <a:gd name="T22" fmla="*/ 32 w 38"/>
                <a:gd name="T23" fmla="*/ 6 h 170"/>
                <a:gd name="T24" fmla="*/ 34 w 38"/>
                <a:gd name="T25" fmla="*/ 9 h 170"/>
                <a:gd name="T26" fmla="*/ 36 w 38"/>
                <a:gd name="T27" fmla="*/ 14 h 170"/>
                <a:gd name="T28" fmla="*/ 38 w 38"/>
                <a:gd name="T29" fmla="*/ 20 h 170"/>
                <a:gd name="T30" fmla="*/ 37 w 38"/>
                <a:gd name="T31" fmla="*/ 24 h 170"/>
                <a:gd name="T32" fmla="*/ 36 w 38"/>
                <a:gd name="T33" fmla="*/ 28 h 170"/>
                <a:gd name="T34" fmla="*/ 32 w 38"/>
                <a:gd name="T35" fmla="*/ 35 h 170"/>
                <a:gd name="T36" fmla="*/ 25 w 38"/>
                <a:gd name="T37" fmla="*/ 38 h 170"/>
                <a:gd name="T38" fmla="*/ 10 w 38"/>
                <a:gd name="T39" fmla="*/ 38 h 170"/>
                <a:gd name="T40" fmla="*/ 8 w 38"/>
                <a:gd name="T41" fmla="*/ 37 h 170"/>
                <a:gd name="T42" fmla="*/ 6 w 38"/>
                <a:gd name="T43" fmla="*/ 35 h 170"/>
                <a:gd name="T44" fmla="*/ 4 w 38"/>
                <a:gd name="T45" fmla="*/ 31 h 170"/>
                <a:gd name="T46" fmla="*/ 1 w 38"/>
                <a:gd name="T47" fmla="*/ 29 h 170"/>
                <a:gd name="T48" fmla="*/ 0 w 38"/>
                <a:gd name="T49" fmla="*/ 26 h 170"/>
                <a:gd name="T50" fmla="*/ 0 w 38"/>
                <a:gd name="T51" fmla="*/ 20 h 170"/>
                <a:gd name="T52" fmla="*/ 4 w 38"/>
                <a:gd name="T53" fmla="*/ 170 h 170"/>
                <a:gd name="T54" fmla="*/ 4 w 38"/>
                <a:gd name="T55" fmla="*/ 53 h 170"/>
                <a:gd name="T56" fmla="*/ 35 w 38"/>
                <a:gd name="T57" fmla="*/ 53 h 170"/>
                <a:gd name="T58" fmla="*/ 35 w 38"/>
                <a:gd name="T59" fmla="*/ 170 h 170"/>
                <a:gd name="T60" fmla="*/ 4 w 38"/>
                <a:gd name="T61" fmla="*/ 17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8" h="170">
                  <a:moveTo>
                    <a:pt x="0" y="20"/>
                  </a:moveTo>
                  <a:lnTo>
                    <a:pt x="0" y="15"/>
                  </a:lnTo>
                  <a:lnTo>
                    <a:pt x="1" y="11"/>
                  </a:lnTo>
                  <a:lnTo>
                    <a:pt x="4" y="9"/>
                  </a:lnTo>
                  <a:lnTo>
                    <a:pt x="6" y="6"/>
                  </a:lnTo>
                  <a:lnTo>
                    <a:pt x="8" y="5"/>
                  </a:lnTo>
                  <a:lnTo>
                    <a:pt x="9" y="2"/>
                  </a:lnTo>
                  <a:lnTo>
                    <a:pt x="14" y="0"/>
                  </a:lnTo>
                  <a:lnTo>
                    <a:pt x="17" y="0"/>
                  </a:lnTo>
                  <a:lnTo>
                    <a:pt x="26" y="2"/>
                  </a:lnTo>
                  <a:lnTo>
                    <a:pt x="29" y="4"/>
                  </a:lnTo>
                  <a:lnTo>
                    <a:pt x="32" y="6"/>
                  </a:lnTo>
                  <a:lnTo>
                    <a:pt x="34" y="9"/>
                  </a:lnTo>
                  <a:lnTo>
                    <a:pt x="36" y="14"/>
                  </a:lnTo>
                  <a:lnTo>
                    <a:pt x="38" y="20"/>
                  </a:lnTo>
                  <a:lnTo>
                    <a:pt x="37" y="24"/>
                  </a:lnTo>
                  <a:lnTo>
                    <a:pt x="36" y="28"/>
                  </a:lnTo>
                  <a:lnTo>
                    <a:pt x="32" y="35"/>
                  </a:lnTo>
                  <a:lnTo>
                    <a:pt x="25" y="38"/>
                  </a:lnTo>
                  <a:lnTo>
                    <a:pt x="10" y="38"/>
                  </a:lnTo>
                  <a:lnTo>
                    <a:pt x="8" y="37"/>
                  </a:lnTo>
                  <a:lnTo>
                    <a:pt x="6" y="35"/>
                  </a:lnTo>
                  <a:lnTo>
                    <a:pt x="4" y="31"/>
                  </a:lnTo>
                  <a:lnTo>
                    <a:pt x="1" y="29"/>
                  </a:lnTo>
                  <a:lnTo>
                    <a:pt x="0" y="26"/>
                  </a:lnTo>
                  <a:lnTo>
                    <a:pt x="0" y="20"/>
                  </a:lnTo>
                  <a:close/>
                  <a:moveTo>
                    <a:pt x="4" y="170"/>
                  </a:moveTo>
                  <a:lnTo>
                    <a:pt x="4" y="53"/>
                  </a:lnTo>
                  <a:lnTo>
                    <a:pt x="35" y="53"/>
                  </a:lnTo>
                  <a:lnTo>
                    <a:pt x="35" y="170"/>
                  </a:lnTo>
                  <a:lnTo>
                    <a:pt x="4" y="17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31" name="Freeform 31"/>
            <p:cNvSpPr>
              <a:spLocks/>
            </p:cNvSpPr>
            <p:nvPr/>
          </p:nvSpPr>
          <p:spPr bwMode="auto">
            <a:xfrm>
              <a:off x="1157" y="3972"/>
              <a:ext cx="27" cy="23"/>
            </a:xfrm>
            <a:custGeom>
              <a:avLst/>
              <a:gdLst>
                <a:gd name="T0" fmla="*/ 0 w 138"/>
                <a:gd name="T1" fmla="*/ 117 h 117"/>
                <a:gd name="T2" fmla="*/ 0 w 138"/>
                <a:gd name="T3" fmla="*/ 0 h 117"/>
                <a:gd name="T4" fmla="*/ 29 w 138"/>
                <a:gd name="T5" fmla="*/ 0 h 117"/>
                <a:gd name="T6" fmla="*/ 29 w 138"/>
                <a:gd name="T7" fmla="*/ 16 h 117"/>
                <a:gd name="T8" fmla="*/ 33 w 138"/>
                <a:gd name="T9" fmla="*/ 11 h 117"/>
                <a:gd name="T10" fmla="*/ 37 w 138"/>
                <a:gd name="T11" fmla="*/ 6 h 117"/>
                <a:gd name="T12" fmla="*/ 43 w 138"/>
                <a:gd name="T13" fmla="*/ 2 h 117"/>
                <a:gd name="T14" fmla="*/ 54 w 138"/>
                <a:gd name="T15" fmla="*/ 0 h 117"/>
                <a:gd name="T16" fmla="*/ 69 w 138"/>
                <a:gd name="T17" fmla="*/ 0 h 117"/>
                <a:gd name="T18" fmla="*/ 72 w 138"/>
                <a:gd name="T19" fmla="*/ 1 h 117"/>
                <a:gd name="T20" fmla="*/ 74 w 138"/>
                <a:gd name="T21" fmla="*/ 2 h 117"/>
                <a:gd name="T22" fmla="*/ 81 w 138"/>
                <a:gd name="T23" fmla="*/ 9 h 117"/>
                <a:gd name="T24" fmla="*/ 82 w 138"/>
                <a:gd name="T25" fmla="*/ 12 h 117"/>
                <a:gd name="T26" fmla="*/ 83 w 138"/>
                <a:gd name="T27" fmla="*/ 16 h 117"/>
                <a:gd name="T28" fmla="*/ 87 w 138"/>
                <a:gd name="T29" fmla="*/ 12 h 117"/>
                <a:gd name="T30" fmla="*/ 91 w 138"/>
                <a:gd name="T31" fmla="*/ 9 h 117"/>
                <a:gd name="T32" fmla="*/ 98 w 138"/>
                <a:gd name="T33" fmla="*/ 2 h 117"/>
                <a:gd name="T34" fmla="*/ 109 w 138"/>
                <a:gd name="T35" fmla="*/ 0 h 117"/>
                <a:gd name="T36" fmla="*/ 114 w 138"/>
                <a:gd name="T37" fmla="*/ 0 h 117"/>
                <a:gd name="T38" fmla="*/ 126 w 138"/>
                <a:gd name="T39" fmla="*/ 2 h 117"/>
                <a:gd name="T40" fmla="*/ 132 w 138"/>
                <a:gd name="T41" fmla="*/ 7 h 117"/>
                <a:gd name="T42" fmla="*/ 136 w 138"/>
                <a:gd name="T43" fmla="*/ 15 h 117"/>
                <a:gd name="T44" fmla="*/ 137 w 138"/>
                <a:gd name="T45" fmla="*/ 27 h 117"/>
                <a:gd name="T46" fmla="*/ 138 w 138"/>
                <a:gd name="T47" fmla="*/ 45 h 117"/>
                <a:gd name="T48" fmla="*/ 138 w 138"/>
                <a:gd name="T49" fmla="*/ 117 h 117"/>
                <a:gd name="T50" fmla="*/ 107 w 138"/>
                <a:gd name="T51" fmla="*/ 117 h 117"/>
                <a:gd name="T52" fmla="*/ 107 w 138"/>
                <a:gd name="T53" fmla="*/ 38 h 117"/>
                <a:gd name="T54" fmla="*/ 106 w 138"/>
                <a:gd name="T55" fmla="*/ 34 h 117"/>
                <a:gd name="T56" fmla="*/ 103 w 138"/>
                <a:gd name="T57" fmla="*/ 31 h 117"/>
                <a:gd name="T58" fmla="*/ 102 w 138"/>
                <a:gd name="T59" fmla="*/ 30 h 117"/>
                <a:gd name="T60" fmla="*/ 98 w 138"/>
                <a:gd name="T61" fmla="*/ 27 h 117"/>
                <a:gd name="T62" fmla="*/ 94 w 138"/>
                <a:gd name="T63" fmla="*/ 27 h 117"/>
                <a:gd name="T64" fmla="*/ 92 w 138"/>
                <a:gd name="T65" fmla="*/ 29 h 117"/>
                <a:gd name="T66" fmla="*/ 87 w 138"/>
                <a:gd name="T67" fmla="*/ 34 h 117"/>
                <a:gd name="T68" fmla="*/ 87 w 138"/>
                <a:gd name="T69" fmla="*/ 35 h 117"/>
                <a:gd name="T70" fmla="*/ 84 w 138"/>
                <a:gd name="T71" fmla="*/ 40 h 117"/>
                <a:gd name="T72" fmla="*/ 83 w 138"/>
                <a:gd name="T73" fmla="*/ 43 h 117"/>
                <a:gd name="T74" fmla="*/ 83 w 138"/>
                <a:gd name="T75" fmla="*/ 117 h 117"/>
                <a:gd name="T76" fmla="*/ 52 w 138"/>
                <a:gd name="T77" fmla="*/ 117 h 117"/>
                <a:gd name="T78" fmla="*/ 52 w 138"/>
                <a:gd name="T79" fmla="*/ 38 h 117"/>
                <a:gd name="T80" fmla="*/ 51 w 138"/>
                <a:gd name="T81" fmla="*/ 34 h 117"/>
                <a:gd name="T82" fmla="*/ 49 w 138"/>
                <a:gd name="T83" fmla="*/ 31 h 117"/>
                <a:gd name="T84" fmla="*/ 46 w 138"/>
                <a:gd name="T85" fmla="*/ 29 h 117"/>
                <a:gd name="T86" fmla="*/ 44 w 138"/>
                <a:gd name="T87" fmla="*/ 27 h 117"/>
                <a:gd name="T88" fmla="*/ 43 w 138"/>
                <a:gd name="T89" fmla="*/ 27 h 117"/>
                <a:gd name="T90" fmla="*/ 36 w 138"/>
                <a:gd name="T91" fmla="*/ 30 h 117"/>
                <a:gd name="T92" fmla="*/ 32 w 138"/>
                <a:gd name="T93" fmla="*/ 39 h 117"/>
                <a:gd name="T94" fmla="*/ 32 w 138"/>
                <a:gd name="T95" fmla="*/ 117 h 117"/>
                <a:gd name="T96" fmla="*/ 0 w 138"/>
                <a:gd name="T9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8" h="117">
                  <a:moveTo>
                    <a:pt x="0" y="117"/>
                  </a:moveTo>
                  <a:lnTo>
                    <a:pt x="0" y="0"/>
                  </a:lnTo>
                  <a:lnTo>
                    <a:pt x="29" y="0"/>
                  </a:lnTo>
                  <a:lnTo>
                    <a:pt x="29" y="16"/>
                  </a:lnTo>
                  <a:lnTo>
                    <a:pt x="33" y="11"/>
                  </a:lnTo>
                  <a:lnTo>
                    <a:pt x="37" y="6"/>
                  </a:lnTo>
                  <a:lnTo>
                    <a:pt x="43" y="2"/>
                  </a:lnTo>
                  <a:lnTo>
                    <a:pt x="54" y="0"/>
                  </a:lnTo>
                  <a:lnTo>
                    <a:pt x="69" y="0"/>
                  </a:lnTo>
                  <a:lnTo>
                    <a:pt x="72" y="1"/>
                  </a:lnTo>
                  <a:lnTo>
                    <a:pt x="74" y="2"/>
                  </a:lnTo>
                  <a:lnTo>
                    <a:pt x="81" y="9"/>
                  </a:lnTo>
                  <a:lnTo>
                    <a:pt x="82" y="12"/>
                  </a:lnTo>
                  <a:lnTo>
                    <a:pt x="83" y="16"/>
                  </a:lnTo>
                  <a:lnTo>
                    <a:pt x="87" y="12"/>
                  </a:lnTo>
                  <a:lnTo>
                    <a:pt x="91" y="9"/>
                  </a:lnTo>
                  <a:lnTo>
                    <a:pt x="98" y="2"/>
                  </a:lnTo>
                  <a:lnTo>
                    <a:pt x="109" y="0"/>
                  </a:lnTo>
                  <a:lnTo>
                    <a:pt x="114" y="0"/>
                  </a:lnTo>
                  <a:lnTo>
                    <a:pt x="126" y="2"/>
                  </a:lnTo>
                  <a:lnTo>
                    <a:pt x="132" y="7"/>
                  </a:lnTo>
                  <a:lnTo>
                    <a:pt x="136" y="15"/>
                  </a:lnTo>
                  <a:lnTo>
                    <a:pt x="137" y="27"/>
                  </a:lnTo>
                  <a:lnTo>
                    <a:pt x="138" y="45"/>
                  </a:lnTo>
                  <a:lnTo>
                    <a:pt x="138" y="117"/>
                  </a:lnTo>
                  <a:lnTo>
                    <a:pt x="107" y="117"/>
                  </a:lnTo>
                  <a:lnTo>
                    <a:pt x="107" y="38"/>
                  </a:lnTo>
                  <a:lnTo>
                    <a:pt x="106" y="34"/>
                  </a:lnTo>
                  <a:lnTo>
                    <a:pt x="103" y="31"/>
                  </a:lnTo>
                  <a:lnTo>
                    <a:pt x="102" y="30"/>
                  </a:lnTo>
                  <a:lnTo>
                    <a:pt x="98" y="27"/>
                  </a:lnTo>
                  <a:lnTo>
                    <a:pt x="94" y="27"/>
                  </a:lnTo>
                  <a:lnTo>
                    <a:pt x="92" y="29"/>
                  </a:lnTo>
                  <a:lnTo>
                    <a:pt x="87" y="34"/>
                  </a:lnTo>
                  <a:lnTo>
                    <a:pt x="87" y="35"/>
                  </a:lnTo>
                  <a:lnTo>
                    <a:pt x="84" y="40"/>
                  </a:lnTo>
                  <a:lnTo>
                    <a:pt x="83" y="43"/>
                  </a:lnTo>
                  <a:lnTo>
                    <a:pt x="83" y="117"/>
                  </a:lnTo>
                  <a:lnTo>
                    <a:pt x="52" y="117"/>
                  </a:lnTo>
                  <a:lnTo>
                    <a:pt x="52" y="38"/>
                  </a:lnTo>
                  <a:lnTo>
                    <a:pt x="51" y="34"/>
                  </a:lnTo>
                  <a:lnTo>
                    <a:pt x="49" y="31"/>
                  </a:lnTo>
                  <a:lnTo>
                    <a:pt x="46" y="29"/>
                  </a:lnTo>
                  <a:lnTo>
                    <a:pt x="44" y="27"/>
                  </a:lnTo>
                  <a:lnTo>
                    <a:pt x="43" y="27"/>
                  </a:lnTo>
                  <a:lnTo>
                    <a:pt x="36" y="30"/>
                  </a:lnTo>
                  <a:lnTo>
                    <a:pt x="32" y="39"/>
                  </a:lnTo>
                  <a:lnTo>
                    <a:pt x="32" y="117"/>
                  </a:lnTo>
                  <a:lnTo>
                    <a:pt x="0" y="1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32" name="Freeform 32"/>
            <p:cNvSpPr>
              <a:spLocks noEditPoints="1"/>
            </p:cNvSpPr>
            <p:nvPr/>
          </p:nvSpPr>
          <p:spPr bwMode="auto">
            <a:xfrm>
              <a:off x="1188" y="3971"/>
              <a:ext cx="19" cy="25"/>
            </a:xfrm>
            <a:custGeom>
              <a:avLst/>
              <a:gdLst>
                <a:gd name="T0" fmla="*/ 66 w 95"/>
                <a:gd name="T1" fmla="*/ 52 h 124"/>
                <a:gd name="T2" fmla="*/ 66 w 95"/>
                <a:gd name="T3" fmla="*/ 42 h 124"/>
                <a:gd name="T4" fmla="*/ 62 w 95"/>
                <a:gd name="T5" fmla="*/ 31 h 124"/>
                <a:gd name="T6" fmla="*/ 60 w 95"/>
                <a:gd name="T7" fmla="*/ 29 h 124"/>
                <a:gd name="T8" fmla="*/ 53 w 95"/>
                <a:gd name="T9" fmla="*/ 27 h 124"/>
                <a:gd name="T10" fmla="*/ 49 w 95"/>
                <a:gd name="T11" fmla="*/ 26 h 124"/>
                <a:gd name="T12" fmla="*/ 45 w 95"/>
                <a:gd name="T13" fmla="*/ 26 h 124"/>
                <a:gd name="T14" fmla="*/ 42 w 95"/>
                <a:gd name="T15" fmla="*/ 27 h 124"/>
                <a:gd name="T16" fmla="*/ 40 w 95"/>
                <a:gd name="T17" fmla="*/ 29 h 124"/>
                <a:gd name="T18" fmla="*/ 39 w 95"/>
                <a:gd name="T19" fmla="*/ 31 h 124"/>
                <a:gd name="T20" fmla="*/ 37 w 95"/>
                <a:gd name="T21" fmla="*/ 35 h 124"/>
                <a:gd name="T22" fmla="*/ 34 w 95"/>
                <a:gd name="T23" fmla="*/ 37 h 124"/>
                <a:gd name="T24" fmla="*/ 32 w 95"/>
                <a:gd name="T25" fmla="*/ 40 h 124"/>
                <a:gd name="T26" fmla="*/ 31 w 95"/>
                <a:gd name="T27" fmla="*/ 44 h 124"/>
                <a:gd name="T28" fmla="*/ 31 w 95"/>
                <a:gd name="T29" fmla="*/ 52 h 124"/>
                <a:gd name="T30" fmla="*/ 66 w 95"/>
                <a:gd name="T31" fmla="*/ 52 h 124"/>
                <a:gd name="T32" fmla="*/ 31 w 95"/>
                <a:gd name="T33" fmla="*/ 73 h 124"/>
                <a:gd name="T34" fmla="*/ 32 w 95"/>
                <a:gd name="T35" fmla="*/ 81 h 124"/>
                <a:gd name="T36" fmla="*/ 34 w 95"/>
                <a:gd name="T37" fmla="*/ 88 h 124"/>
                <a:gd name="T38" fmla="*/ 37 w 95"/>
                <a:gd name="T39" fmla="*/ 93 h 124"/>
                <a:gd name="T40" fmla="*/ 39 w 95"/>
                <a:gd name="T41" fmla="*/ 96 h 124"/>
                <a:gd name="T42" fmla="*/ 40 w 95"/>
                <a:gd name="T43" fmla="*/ 98 h 124"/>
                <a:gd name="T44" fmla="*/ 42 w 95"/>
                <a:gd name="T45" fmla="*/ 100 h 124"/>
                <a:gd name="T46" fmla="*/ 45 w 95"/>
                <a:gd name="T47" fmla="*/ 101 h 124"/>
                <a:gd name="T48" fmla="*/ 52 w 95"/>
                <a:gd name="T49" fmla="*/ 101 h 124"/>
                <a:gd name="T50" fmla="*/ 55 w 95"/>
                <a:gd name="T51" fmla="*/ 100 h 124"/>
                <a:gd name="T52" fmla="*/ 60 w 95"/>
                <a:gd name="T53" fmla="*/ 95 h 124"/>
                <a:gd name="T54" fmla="*/ 60 w 95"/>
                <a:gd name="T55" fmla="*/ 94 h 124"/>
                <a:gd name="T56" fmla="*/ 61 w 95"/>
                <a:gd name="T57" fmla="*/ 93 h 124"/>
                <a:gd name="T58" fmla="*/ 63 w 95"/>
                <a:gd name="T59" fmla="*/ 88 h 124"/>
                <a:gd name="T60" fmla="*/ 66 w 95"/>
                <a:gd name="T61" fmla="*/ 86 h 124"/>
                <a:gd name="T62" fmla="*/ 95 w 95"/>
                <a:gd name="T63" fmla="*/ 86 h 124"/>
                <a:gd name="T64" fmla="*/ 88 w 95"/>
                <a:gd name="T65" fmla="*/ 103 h 124"/>
                <a:gd name="T66" fmla="*/ 77 w 95"/>
                <a:gd name="T67" fmla="*/ 115 h 124"/>
                <a:gd name="T68" fmla="*/ 64 w 95"/>
                <a:gd name="T69" fmla="*/ 122 h 124"/>
                <a:gd name="T70" fmla="*/ 49 w 95"/>
                <a:gd name="T71" fmla="*/ 124 h 124"/>
                <a:gd name="T72" fmla="*/ 34 w 95"/>
                <a:gd name="T73" fmla="*/ 122 h 124"/>
                <a:gd name="T74" fmla="*/ 21 w 95"/>
                <a:gd name="T75" fmla="*/ 116 h 124"/>
                <a:gd name="T76" fmla="*/ 11 w 95"/>
                <a:gd name="T77" fmla="*/ 107 h 124"/>
                <a:gd name="T78" fmla="*/ 4 w 95"/>
                <a:gd name="T79" fmla="*/ 94 h 124"/>
                <a:gd name="T80" fmla="*/ 1 w 95"/>
                <a:gd name="T81" fmla="*/ 79 h 124"/>
                <a:gd name="T82" fmla="*/ 0 w 95"/>
                <a:gd name="T83" fmla="*/ 64 h 124"/>
                <a:gd name="T84" fmla="*/ 1 w 95"/>
                <a:gd name="T85" fmla="*/ 46 h 124"/>
                <a:gd name="T86" fmla="*/ 4 w 95"/>
                <a:gd name="T87" fmla="*/ 30 h 124"/>
                <a:gd name="T88" fmla="*/ 11 w 95"/>
                <a:gd name="T89" fmla="*/ 17 h 124"/>
                <a:gd name="T90" fmla="*/ 21 w 95"/>
                <a:gd name="T91" fmla="*/ 8 h 124"/>
                <a:gd name="T92" fmla="*/ 34 w 95"/>
                <a:gd name="T93" fmla="*/ 2 h 124"/>
                <a:gd name="T94" fmla="*/ 49 w 95"/>
                <a:gd name="T95" fmla="*/ 0 h 124"/>
                <a:gd name="T96" fmla="*/ 62 w 95"/>
                <a:gd name="T97" fmla="*/ 2 h 124"/>
                <a:gd name="T98" fmla="*/ 73 w 95"/>
                <a:gd name="T99" fmla="*/ 8 h 124"/>
                <a:gd name="T100" fmla="*/ 83 w 95"/>
                <a:gd name="T101" fmla="*/ 17 h 124"/>
                <a:gd name="T102" fmla="*/ 90 w 95"/>
                <a:gd name="T103" fmla="*/ 30 h 124"/>
                <a:gd name="T104" fmla="*/ 93 w 95"/>
                <a:gd name="T105" fmla="*/ 46 h 124"/>
                <a:gd name="T106" fmla="*/ 95 w 95"/>
                <a:gd name="T107" fmla="*/ 66 h 124"/>
                <a:gd name="T108" fmla="*/ 95 w 95"/>
                <a:gd name="T109" fmla="*/ 73 h 124"/>
                <a:gd name="T110" fmla="*/ 31 w 95"/>
                <a:gd name="T111" fmla="*/ 73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5" h="124">
                  <a:moveTo>
                    <a:pt x="66" y="52"/>
                  </a:moveTo>
                  <a:lnTo>
                    <a:pt x="66" y="42"/>
                  </a:lnTo>
                  <a:lnTo>
                    <a:pt x="62" y="31"/>
                  </a:lnTo>
                  <a:lnTo>
                    <a:pt x="60" y="29"/>
                  </a:lnTo>
                  <a:lnTo>
                    <a:pt x="53" y="27"/>
                  </a:lnTo>
                  <a:lnTo>
                    <a:pt x="49" y="26"/>
                  </a:lnTo>
                  <a:lnTo>
                    <a:pt x="45" y="26"/>
                  </a:lnTo>
                  <a:lnTo>
                    <a:pt x="42" y="27"/>
                  </a:lnTo>
                  <a:lnTo>
                    <a:pt x="40" y="29"/>
                  </a:lnTo>
                  <a:lnTo>
                    <a:pt x="39" y="31"/>
                  </a:lnTo>
                  <a:lnTo>
                    <a:pt x="37" y="35"/>
                  </a:lnTo>
                  <a:lnTo>
                    <a:pt x="34" y="37"/>
                  </a:lnTo>
                  <a:lnTo>
                    <a:pt x="32" y="40"/>
                  </a:lnTo>
                  <a:lnTo>
                    <a:pt x="31" y="44"/>
                  </a:lnTo>
                  <a:lnTo>
                    <a:pt x="31" y="52"/>
                  </a:lnTo>
                  <a:lnTo>
                    <a:pt x="66" y="52"/>
                  </a:lnTo>
                  <a:close/>
                  <a:moveTo>
                    <a:pt x="31" y="73"/>
                  </a:moveTo>
                  <a:lnTo>
                    <a:pt x="32" y="81"/>
                  </a:lnTo>
                  <a:lnTo>
                    <a:pt x="34" y="88"/>
                  </a:lnTo>
                  <a:lnTo>
                    <a:pt x="37" y="93"/>
                  </a:lnTo>
                  <a:lnTo>
                    <a:pt x="39" y="96"/>
                  </a:lnTo>
                  <a:lnTo>
                    <a:pt x="40" y="98"/>
                  </a:lnTo>
                  <a:lnTo>
                    <a:pt x="42" y="100"/>
                  </a:lnTo>
                  <a:lnTo>
                    <a:pt x="45" y="101"/>
                  </a:lnTo>
                  <a:lnTo>
                    <a:pt x="52" y="101"/>
                  </a:lnTo>
                  <a:lnTo>
                    <a:pt x="55" y="100"/>
                  </a:lnTo>
                  <a:lnTo>
                    <a:pt x="60" y="95"/>
                  </a:lnTo>
                  <a:lnTo>
                    <a:pt x="60" y="94"/>
                  </a:lnTo>
                  <a:lnTo>
                    <a:pt x="61" y="93"/>
                  </a:lnTo>
                  <a:lnTo>
                    <a:pt x="63" y="88"/>
                  </a:lnTo>
                  <a:lnTo>
                    <a:pt x="66" y="86"/>
                  </a:lnTo>
                  <a:lnTo>
                    <a:pt x="95" y="86"/>
                  </a:lnTo>
                  <a:lnTo>
                    <a:pt x="88" y="103"/>
                  </a:lnTo>
                  <a:lnTo>
                    <a:pt x="77" y="115"/>
                  </a:lnTo>
                  <a:lnTo>
                    <a:pt x="64" y="122"/>
                  </a:lnTo>
                  <a:lnTo>
                    <a:pt x="49" y="124"/>
                  </a:lnTo>
                  <a:lnTo>
                    <a:pt x="34" y="122"/>
                  </a:lnTo>
                  <a:lnTo>
                    <a:pt x="21" y="116"/>
                  </a:lnTo>
                  <a:lnTo>
                    <a:pt x="11" y="107"/>
                  </a:lnTo>
                  <a:lnTo>
                    <a:pt x="4" y="94"/>
                  </a:lnTo>
                  <a:lnTo>
                    <a:pt x="1" y="79"/>
                  </a:lnTo>
                  <a:lnTo>
                    <a:pt x="0" y="64"/>
                  </a:lnTo>
                  <a:lnTo>
                    <a:pt x="1" y="46"/>
                  </a:lnTo>
                  <a:lnTo>
                    <a:pt x="4" y="30"/>
                  </a:lnTo>
                  <a:lnTo>
                    <a:pt x="11" y="17"/>
                  </a:lnTo>
                  <a:lnTo>
                    <a:pt x="21" y="8"/>
                  </a:lnTo>
                  <a:lnTo>
                    <a:pt x="34" y="2"/>
                  </a:lnTo>
                  <a:lnTo>
                    <a:pt x="49" y="0"/>
                  </a:lnTo>
                  <a:lnTo>
                    <a:pt x="62" y="2"/>
                  </a:lnTo>
                  <a:lnTo>
                    <a:pt x="73" y="8"/>
                  </a:lnTo>
                  <a:lnTo>
                    <a:pt x="83" y="17"/>
                  </a:lnTo>
                  <a:lnTo>
                    <a:pt x="90" y="30"/>
                  </a:lnTo>
                  <a:lnTo>
                    <a:pt x="93" y="46"/>
                  </a:lnTo>
                  <a:lnTo>
                    <a:pt x="95" y="66"/>
                  </a:lnTo>
                  <a:lnTo>
                    <a:pt x="95" y="73"/>
                  </a:lnTo>
                  <a:lnTo>
                    <a:pt x="31" y="7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33" name="Freeform 33"/>
            <p:cNvSpPr>
              <a:spLocks/>
            </p:cNvSpPr>
            <p:nvPr/>
          </p:nvSpPr>
          <p:spPr bwMode="auto">
            <a:xfrm>
              <a:off x="1210" y="3972"/>
              <a:ext cx="17" cy="23"/>
            </a:xfrm>
            <a:custGeom>
              <a:avLst/>
              <a:gdLst>
                <a:gd name="T0" fmla="*/ 55 w 87"/>
                <a:gd name="T1" fmla="*/ 117 h 117"/>
                <a:gd name="T2" fmla="*/ 55 w 87"/>
                <a:gd name="T3" fmla="*/ 38 h 117"/>
                <a:gd name="T4" fmla="*/ 53 w 87"/>
                <a:gd name="T5" fmla="*/ 31 h 117"/>
                <a:gd name="T6" fmla="*/ 52 w 87"/>
                <a:gd name="T7" fmla="*/ 30 h 117"/>
                <a:gd name="T8" fmla="*/ 47 w 87"/>
                <a:gd name="T9" fmla="*/ 27 h 117"/>
                <a:gd name="T10" fmla="*/ 44 w 87"/>
                <a:gd name="T11" fmla="*/ 27 h 117"/>
                <a:gd name="T12" fmla="*/ 39 w 87"/>
                <a:gd name="T13" fmla="*/ 30 h 117"/>
                <a:gd name="T14" fmla="*/ 35 w 87"/>
                <a:gd name="T15" fmla="*/ 34 h 117"/>
                <a:gd name="T16" fmla="*/ 35 w 87"/>
                <a:gd name="T17" fmla="*/ 35 h 117"/>
                <a:gd name="T18" fmla="*/ 34 w 87"/>
                <a:gd name="T19" fmla="*/ 38 h 117"/>
                <a:gd name="T20" fmla="*/ 34 w 87"/>
                <a:gd name="T21" fmla="*/ 40 h 117"/>
                <a:gd name="T22" fmla="*/ 33 w 87"/>
                <a:gd name="T23" fmla="*/ 43 h 117"/>
                <a:gd name="T24" fmla="*/ 33 w 87"/>
                <a:gd name="T25" fmla="*/ 117 h 117"/>
                <a:gd name="T26" fmla="*/ 0 w 87"/>
                <a:gd name="T27" fmla="*/ 117 h 117"/>
                <a:gd name="T28" fmla="*/ 0 w 87"/>
                <a:gd name="T29" fmla="*/ 0 h 117"/>
                <a:gd name="T30" fmla="*/ 29 w 87"/>
                <a:gd name="T31" fmla="*/ 0 h 117"/>
                <a:gd name="T32" fmla="*/ 29 w 87"/>
                <a:gd name="T33" fmla="*/ 16 h 117"/>
                <a:gd name="T34" fmla="*/ 44 w 87"/>
                <a:gd name="T35" fmla="*/ 2 h 117"/>
                <a:gd name="T36" fmla="*/ 53 w 87"/>
                <a:gd name="T37" fmla="*/ 0 h 117"/>
                <a:gd name="T38" fmla="*/ 64 w 87"/>
                <a:gd name="T39" fmla="*/ 0 h 117"/>
                <a:gd name="T40" fmla="*/ 75 w 87"/>
                <a:gd name="T41" fmla="*/ 1 h 117"/>
                <a:gd name="T42" fmla="*/ 82 w 87"/>
                <a:gd name="T43" fmla="*/ 5 h 117"/>
                <a:gd name="T44" fmla="*/ 86 w 87"/>
                <a:gd name="T45" fmla="*/ 13 h 117"/>
                <a:gd name="T46" fmla="*/ 87 w 87"/>
                <a:gd name="T47" fmla="*/ 23 h 117"/>
                <a:gd name="T48" fmla="*/ 87 w 87"/>
                <a:gd name="T49" fmla="*/ 117 h 117"/>
                <a:gd name="T50" fmla="*/ 55 w 87"/>
                <a:gd name="T51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7" h="117">
                  <a:moveTo>
                    <a:pt x="55" y="117"/>
                  </a:moveTo>
                  <a:lnTo>
                    <a:pt x="55" y="38"/>
                  </a:lnTo>
                  <a:lnTo>
                    <a:pt x="53" y="31"/>
                  </a:lnTo>
                  <a:lnTo>
                    <a:pt x="52" y="30"/>
                  </a:lnTo>
                  <a:lnTo>
                    <a:pt x="47" y="27"/>
                  </a:lnTo>
                  <a:lnTo>
                    <a:pt x="44" y="27"/>
                  </a:lnTo>
                  <a:lnTo>
                    <a:pt x="39" y="30"/>
                  </a:lnTo>
                  <a:lnTo>
                    <a:pt x="35" y="34"/>
                  </a:lnTo>
                  <a:lnTo>
                    <a:pt x="35" y="35"/>
                  </a:lnTo>
                  <a:lnTo>
                    <a:pt x="34" y="38"/>
                  </a:lnTo>
                  <a:lnTo>
                    <a:pt x="34" y="40"/>
                  </a:lnTo>
                  <a:lnTo>
                    <a:pt x="33" y="43"/>
                  </a:lnTo>
                  <a:lnTo>
                    <a:pt x="33" y="117"/>
                  </a:lnTo>
                  <a:lnTo>
                    <a:pt x="0" y="117"/>
                  </a:lnTo>
                  <a:lnTo>
                    <a:pt x="0" y="0"/>
                  </a:lnTo>
                  <a:lnTo>
                    <a:pt x="29" y="0"/>
                  </a:lnTo>
                  <a:lnTo>
                    <a:pt x="29" y="16"/>
                  </a:lnTo>
                  <a:lnTo>
                    <a:pt x="44" y="2"/>
                  </a:lnTo>
                  <a:lnTo>
                    <a:pt x="53" y="0"/>
                  </a:lnTo>
                  <a:lnTo>
                    <a:pt x="64" y="0"/>
                  </a:lnTo>
                  <a:lnTo>
                    <a:pt x="75" y="1"/>
                  </a:lnTo>
                  <a:lnTo>
                    <a:pt x="82" y="5"/>
                  </a:lnTo>
                  <a:lnTo>
                    <a:pt x="86" y="13"/>
                  </a:lnTo>
                  <a:lnTo>
                    <a:pt x="87" y="23"/>
                  </a:lnTo>
                  <a:lnTo>
                    <a:pt x="87" y="117"/>
                  </a:lnTo>
                  <a:lnTo>
                    <a:pt x="55" y="1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34" name="Freeform 34"/>
            <p:cNvSpPr>
              <a:spLocks/>
            </p:cNvSpPr>
            <p:nvPr/>
          </p:nvSpPr>
          <p:spPr bwMode="auto">
            <a:xfrm>
              <a:off x="1230" y="3965"/>
              <a:ext cx="12" cy="30"/>
            </a:xfrm>
            <a:custGeom>
              <a:avLst/>
              <a:gdLst>
                <a:gd name="T0" fmla="*/ 14 w 57"/>
                <a:gd name="T1" fmla="*/ 152 h 152"/>
                <a:gd name="T2" fmla="*/ 14 w 57"/>
                <a:gd name="T3" fmla="*/ 60 h 152"/>
                <a:gd name="T4" fmla="*/ 0 w 57"/>
                <a:gd name="T5" fmla="*/ 60 h 152"/>
                <a:gd name="T6" fmla="*/ 0 w 57"/>
                <a:gd name="T7" fmla="*/ 35 h 152"/>
                <a:gd name="T8" fmla="*/ 14 w 57"/>
                <a:gd name="T9" fmla="*/ 35 h 152"/>
                <a:gd name="T10" fmla="*/ 14 w 57"/>
                <a:gd name="T11" fmla="*/ 0 h 152"/>
                <a:gd name="T12" fmla="*/ 46 w 57"/>
                <a:gd name="T13" fmla="*/ 0 h 152"/>
                <a:gd name="T14" fmla="*/ 46 w 57"/>
                <a:gd name="T15" fmla="*/ 35 h 152"/>
                <a:gd name="T16" fmla="*/ 57 w 57"/>
                <a:gd name="T17" fmla="*/ 35 h 152"/>
                <a:gd name="T18" fmla="*/ 57 w 57"/>
                <a:gd name="T19" fmla="*/ 60 h 152"/>
                <a:gd name="T20" fmla="*/ 46 w 57"/>
                <a:gd name="T21" fmla="*/ 60 h 152"/>
                <a:gd name="T22" fmla="*/ 46 w 57"/>
                <a:gd name="T23" fmla="*/ 152 h 152"/>
                <a:gd name="T24" fmla="*/ 14 w 57"/>
                <a:gd name="T25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" h="152">
                  <a:moveTo>
                    <a:pt x="14" y="152"/>
                  </a:moveTo>
                  <a:lnTo>
                    <a:pt x="14" y="60"/>
                  </a:lnTo>
                  <a:lnTo>
                    <a:pt x="0" y="60"/>
                  </a:lnTo>
                  <a:lnTo>
                    <a:pt x="0" y="35"/>
                  </a:lnTo>
                  <a:lnTo>
                    <a:pt x="14" y="35"/>
                  </a:lnTo>
                  <a:lnTo>
                    <a:pt x="14" y="0"/>
                  </a:lnTo>
                  <a:lnTo>
                    <a:pt x="46" y="0"/>
                  </a:lnTo>
                  <a:lnTo>
                    <a:pt x="46" y="35"/>
                  </a:lnTo>
                  <a:lnTo>
                    <a:pt x="57" y="35"/>
                  </a:lnTo>
                  <a:lnTo>
                    <a:pt x="57" y="60"/>
                  </a:lnTo>
                  <a:lnTo>
                    <a:pt x="46" y="60"/>
                  </a:lnTo>
                  <a:lnTo>
                    <a:pt x="46" y="152"/>
                  </a:lnTo>
                  <a:lnTo>
                    <a:pt x="14" y="15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35" name="Freeform 35"/>
            <p:cNvSpPr>
              <a:spLocks noEditPoints="1"/>
            </p:cNvSpPr>
            <p:nvPr/>
          </p:nvSpPr>
          <p:spPr bwMode="auto">
            <a:xfrm>
              <a:off x="1244" y="3971"/>
              <a:ext cx="20" cy="25"/>
            </a:xfrm>
            <a:custGeom>
              <a:avLst/>
              <a:gdLst>
                <a:gd name="T0" fmla="*/ 52 w 101"/>
                <a:gd name="T1" fmla="*/ 95 h 124"/>
                <a:gd name="T2" fmla="*/ 55 w 101"/>
                <a:gd name="T3" fmla="*/ 95 h 124"/>
                <a:gd name="T4" fmla="*/ 59 w 101"/>
                <a:gd name="T5" fmla="*/ 93 h 124"/>
                <a:gd name="T6" fmla="*/ 61 w 101"/>
                <a:gd name="T7" fmla="*/ 91 h 124"/>
                <a:gd name="T8" fmla="*/ 63 w 101"/>
                <a:gd name="T9" fmla="*/ 86 h 124"/>
                <a:gd name="T10" fmla="*/ 68 w 101"/>
                <a:gd name="T11" fmla="*/ 76 h 124"/>
                <a:gd name="T12" fmla="*/ 69 w 101"/>
                <a:gd name="T13" fmla="*/ 64 h 124"/>
                <a:gd name="T14" fmla="*/ 68 w 101"/>
                <a:gd name="T15" fmla="*/ 53 h 124"/>
                <a:gd name="T16" fmla="*/ 67 w 101"/>
                <a:gd name="T17" fmla="*/ 45 h 124"/>
                <a:gd name="T18" fmla="*/ 61 w 101"/>
                <a:gd name="T19" fmla="*/ 34 h 124"/>
                <a:gd name="T20" fmla="*/ 59 w 101"/>
                <a:gd name="T21" fmla="*/ 31 h 124"/>
                <a:gd name="T22" fmla="*/ 55 w 101"/>
                <a:gd name="T23" fmla="*/ 29 h 124"/>
                <a:gd name="T24" fmla="*/ 49 w 101"/>
                <a:gd name="T25" fmla="*/ 29 h 124"/>
                <a:gd name="T26" fmla="*/ 44 w 101"/>
                <a:gd name="T27" fmla="*/ 30 h 124"/>
                <a:gd name="T28" fmla="*/ 40 w 101"/>
                <a:gd name="T29" fmla="*/ 35 h 124"/>
                <a:gd name="T30" fmla="*/ 38 w 101"/>
                <a:gd name="T31" fmla="*/ 38 h 124"/>
                <a:gd name="T32" fmla="*/ 34 w 101"/>
                <a:gd name="T33" fmla="*/ 45 h 124"/>
                <a:gd name="T34" fmla="*/ 33 w 101"/>
                <a:gd name="T35" fmla="*/ 53 h 124"/>
                <a:gd name="T36" fmla="*/ 32 w 101"/>
                <a:gd name="T37" fmla="*/ 64 h 124"/>
                <a:gd name="T38" fmla="*/ 33 w 101"/>
                <a:gd name="T39" fmla="*/ 76 h 124"/>
                <a:gd name="T40" fmla="*/ 38 w 101"/>
                <a:gd name="T41" fmla="*/ 86 h 124"/>
                <a:gd name="T42" fmla="*/ 40 w 101"/>
                <a:gd name="T43" fmla="*/ 89 h 124"/>
                <a:gd name="T44" fmla="*/ 44 w 101"/>
                <a:gd name="T45" fmla="*/ 94 h 124"/>
                <a:gd name="T46" fmla="*/ 49 w 101"/>
                <a:gd name="T47" fmla="*/ 95 h 124"/>
                <a:gd name="T48" fmla="*/ 52 w 101"/>
                <a:gd name="T49" fmla="*/ 95 h 124"/>
                <a:gd name="T50" fmla="*/ 101 w 101"/>
                <a:gd name="T51" fmla="*/ 64 h 124"/>
                <a:gd name="T52" fmla="*/ 99 w 101"/>
                <a:gd name="T53" fmla="*/ 79 h 124"/>
                <a:gd name="T54" fmla="*/ 93 w 101"/>
                <a:gd name="T55" fmla="*/ 94 h 124"/>
                <a:gd name="T56" fmla="*/ 87 w 101"/>
                <a:gd name="T57" fmla="*/ 107 h 124"/>
                <a:gd name="T58" fmla="*/ 77 w 101"/>
                <a:gd name="T59" fmla="*/ 116 h 124"/>
                <a:gd name="T60" fmla="*/ 65 w 101"/>
                <a:gd name="T61" fmla="*/ 122 h 124"/>
                <a:gd name="T62" fmla="*/ 52 w 101"/>
                <a:gd name="T63" fmla="*/ 124 h 124"/>
                <a:gd name="T64" fmla="*/ 36 w 101"/>
                <a:gd name="T65" fmla="*/ 122 h 124"/>
                <a:gd name="T66" fmla="*/ 24 w 101"/>
                <a:gd name="T67" fmla="*/ 116 h 124"/>
                <a:gd name="T68" fmla="*/ 14 w 101"/>
                <a:gd name="T69" fmla="*/ 107 h 124"/>
                <a:gd name="T70" fmla="*/ 6 w 101"/>
                <a:gd name="T71" fmla="*/ 94 h 124"/>
                <a:gd name="T72" fmla="*/ 2 w 101"/>
                <a:gd name="T73" fmla="*/ 79 h 124"/>
                <a:gd name="T74" fmla="*/ 0 w 101"/>
                <a:gd name="T75" fmla="*/ 64 h 124"/>
                <a:gd name="T76" fmla="*/ 2 w 101"/>
                <a:gd name="T77" fmla="*/ 46 h 124"/>
                <a:gd name="T78" fmla="*/ 6 w 101"/>
                <a:gd name="T79" fmla="*/ 30 h 124"/>
                <a:gd name="T80" fmla="*/ 14 w 101"/>
                <a:gd name="T81" fmla="*/ 17 h 124"/>
                <a:gd name="T82" fmla="*/ 24 w 101"/>
                <a:gd name="T83" fmla="*/ 8 h 124"/>
                <a:gd name="T84" fmla="*/ 36 w 101"/>
                <a:gd name="T85" fmla="*/ 2 h 124"/>
                <a:gd name="T86" fmla="*/ 52 w 101"/>
                <a:gd name="T87" fmla="*/ 0 h 124"/>
                <a:gd name="T88" fmla="*/ 65 w 101"/>
                <a:gd name="T89" fmla="*/ 2 h 124"/>
                <a:gd name="T90" fmla="*/ 77 w 101"/>
                <a:gd name="T91" fmla="*/ 8 h 124"/>
                <a:gd name="T92" fmla="*/ 87 w 101"/>
                <a:gd name="T93" fmla="*/ 17 h 124"/>
                <a:gd name="T94" fmla="*/ 93 w 101"/>
                <a:gd name="T95" fmla="*/ 30 h 124"/>
                <a:gd name="T96" fmla="*/ 99 w 101"/>
                <a:gd name="T97" fmla="*/ 46 h 124"/>
                <a:gd name="T98" fmla="*/ 101 w 101"/>
                <a:gd name="T99" fmla="*/ 6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1" h="124">
                  <a:moveTo>
                    <a:pt x="52" y="95"/>
                  </a:moveTo>
                  <a:lnTo>
                    <a:pt x="55" y="95"/>
                  </a:lnTo>
                  <a:lnTo>
                    <a:pt x="59" y="93"/>
                  </a:lnTo>
                  <a:lnTo>
                    <a:pt x="61" y="91"/>
                  </a:lnTo>
                  <a:lnTo>
                    <a:pt x="63" y="86"/>
                  </a:lnTo>
                  <a:lnTo>
                    <a:pt x="68" y="76"/>
                  </a:lnTo>
                  <a:lnTo>
                    <a:pt x="69" y="64"/>
                  </a:lnTo>
                  <a:lnTo>
                    <a:pt x="68" y="53"/>
                  </a:lnTo>
                  <a:lnTo>
                    <a:pt x="67" y="45"/>
                  </a:lnTo>
                  <a:lnTo>
                    <a:pt x="61" y="34"/>
                  </a:lnTo>
                  <a:lnTo>
                    <a:pt x="59" y="31"/>
                  </a:lnTo>
                  <a:lnTo>
                    <a:pt x="55" y="29"/>
                  </a:lnTo>
                  <a:lnTo>
                    <a:pt x="49" y="29"/>
                  </a:lnTo>
                  <a:lnTo>
                    <a:pt x="44" y="30"/>
                  </a:lnTo>
                  <a:lnTo>
                    <a:pt x="40" y="35"/>
                  </a:lnTo>
                  <a:lnTo>
                    <a:pt x="38" y="38"/>
                  </a:lnTo>
                  <a:lnTo>
                    <a:pt x="34" y="45"/>
                  </a:lnTo>
                  <a:lnTo>
                    <a:pt x="33" y="53"/>
                  </a:lnTo>
                  <a:lnTo>
                    <a:pt x="32" y="64"/>
                  </a:lnTo>
                  <a:lnTo>
                    <a:pt x="33" y="76"/>
                  </a:lnTo>
                  <a:lnTo>
                    <a:pt x="38" y="86"/>
                  </a:lnTo>
                  <a:lnTo>
                    <a:pt x="40" y="89"/>
                  </a:lnTo>
                  <a:lnTo>
                    <a:pt x="44" y="94"/>
                  </a:lnTo>
                  <a:lnTo>
                    <a:pt x="49" y="95"/>
                  </a:lnTo>
                  <a:lnTo>
                    <a:pt x="52" y="95"/>
                  </a:lnTo>
                  <a:close/>
                  <a:moveTo>
                    <a:pt x="101" y="64"/>
                  </a:moveTo>
                  <a:lnTo>
                    <a:pt x="99" y="79"/>
                  </a:lnTo>
                  <a:lnTo>
                    <a:pt x="93" y="94"/>
                  </a:lnTo>
                  <a:lnTo>
                    <a:pt x="87" y="107"/>
                  </a:lnTo>
                  <a:lnTo>
                    <a:pt x="77" y="116"/>
                  </a:lnTo>
                  <a:lnTo>
                    <a:pt x="65" y="122"/>
                  </a:lnTo>
                  <a:lnTo>
                    <a:pt x="52" y="124"/>
                  </a:lnTo>
                  <a:lnTo>
                    <a:pt x="36" y="122"/>
                  </a:lnTo>
                  <a:lnTo>
                    <a:pt x="24" y="116"/>
                  </a:lnTo>
                  <a:lnTo>
                    <a:pt x="14" y="107"/>
                  </a:lnTo>
                  <a:lnTo>
                    <a:pt x="6" y="94"/>
                  </a:lnTo>
                  <a:lnTo>
                    <a:pt x="2" y="79"/>
                  </a:lnTo>
                  <a:lnTo>
                    <a:pt x="0" y="64"/>
                  </a:lnTo>
                  <a:lnTo>
                    <a:pt x="2" y="46"/>
                  </a:lnTo>
                  <a:lnTo>
                    <a:pt x="6" y="30"/>
                  </a:lnTo>
                  <a:lnTo>
                    <a:pt x="14" y="17"/>
                  </a:lnTo>
                  <a:lnTo>
                    <a:pt x="24" y="8"/>
                  </a:lnTo>
                  <a:lnTo>
                    <a:pt x="36" y="2"/>
                  </a:lnTo>
                  <a:lnTo>
                    <a:pt x="52" y="0"/>
                  </a:lnTo>
                  <a:lnTo>
                    <a:pt x="65" y="2"/>
                  </a:lnTo>
                  <a:lnTo>
                    <a:pt x="77" y="8"/>
                  </a:lnTo>
                  <a:lnTo>
                    <a:pt x="87" y="17"/>
                  </a:lnTo>
                  <a:lnTo>
                    <a:pt x="93" y="30"/>
                  </a:lnTo>
                  <a:lnTo>
                    <a:pt x="99" y="46"/>
                  </a:lnTo>
                  <a:lnTo>
                    <a:pt x="101" y="6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36" name="Freeform 36"/>
            <p:cNvSpPr>
              <a:spLocks/>
            </p:cNvSpPr>
            <p:nvPr/>
          </p:nvSpPr>
          <p:spPr bwMode="auto">
            <a:xfrm>
              <a:off x="1276" y="3960"/>
              <a:ext cx="32" cy="35"/>
            </a:xfrm>
            <a:custGeom>
              <a:avLst/>
              <a:gdLst>
                <a:gd name="T0" fmla="*/ 0 w 156"/>
                <a:gd name="T1" fmla="*/ 175 h 175"/>
                <a:gd name="T2" fmla="*/ 17 w 156"/>
                <a:gd name="T3" fmla="*/ 0 h 175"/>
                <a:gd name="T4" fmla="*/ 63 w 156"/>
                <a:gd name="T5" fmla="*/ 0 h 175"/>
                <a:gd name="T6" fmla="*/ 72 w 156"/>
                <a:gd name="T7" fmla="*/ 65 h 175"/>
                <a:gd name="T8" fmla="*/ 74 w 156"/>
                <a:gd name="T9" fmla="*/ 77 h 175"/>
                <a:gd name="T10" fmla="*/ 75 w 156"/>
                <a:gd name="T11" fmla="*/ 87 h 175"/>
                <a:gd name="T12" fmla="*/ 78 w 156"/>
                <a:gd name="T13" fmla="*/ 98 h 175"/>
                <a:gd name="T14" fmla="*/ 78 w 156"/>
                <a:gd name="T15" fmla="*/ 123 h 175"/>
                <a:gd name="T16" fmla="*/ 80 w 156"/>
                <a:gd name="T17" fmla="*/ 109 h 175"/>
                <a:gd name="T18" fmla="*/ 81 w 156"/>
                <a:gd name="T19" fmla="*/ 96 h 175"/>
                <a:gd name="T20" fmla="*/ 83 w 156"/>
                <a:gd name="T21" fmla="*/ 85 h 175"/>
                <a:gd name="T22" fmla="*/ 83 w 156"/>
                <a:gd name="T23" fmla="*/ 74 h 175"/>
                <a:gd name="T24" fmla="*/ 87 w 156"/>
                <a:gd name="T25" fmla="*/ 65 h 175"/>
                <a:gd name="T26" fmla="*/ 95 w 156"/>
                <a:gd name="T27" fmla="*/ 0 h 175"/>
                <a:gd name="T28" fmla="*/ 141 w 156"/>
                <a:gd name="T29" fmla="*/ 0 h 175"/>
                <a:gd name="T30" fmla="*/ 156 w 156"/>
                <a:gd name="T31" fmla="*/ 175 h 175"/>
                <a:gd name="T32" fmla="*/ 121 w 156"/>
                <a:gd name="T33" fmla="*/ 175 h 175"/>
                <a:gd name="T34" fmla="*/ 118 w 156"/>
                <a:gd name="T35" fmla="*/ 94 h 175"/>
                <a:gd name="T36" fmla="*/ 118 w 156"/>
                <a:gd name="T37" fmla="*/ 92 h 175"/>
                <a:gd name="T38" fmla="*/ 116 w 156"/>
                <a:gd name="T39" fmla="*/ 88 h 175"/>
                <a:gd name="T40" fmla="*/ 116 w 156"/>
                <a:gd name="T41" fmla="*/ 31 h 175"/>
                <a:gd name="T42" fmla="*/ 92 w 156"/>
                <a:gd name="T43" fmla="*/ 175 h 175"/>
                <a:gd name="T44" fmla="*/ 66 w 156"/>
                <a:gd name="T45" fmla="*/ 175 h 175"/>
                <a:gd name="T46" fmla="*/ 43 w 156"/>
                <a:gd name="T47" fmla="*/ 31 h 175"/>
                <a:gd name="T48" fmla="*/ 43 w 156"/>
                <a:gd name="T49" fmla="*/ 90 h 175"/>
                <a:gd name="T50" fmla="*/ 41 w 156"/>
                <a:gd name="T51" fmla="*/ 94 h 175"/>
                <a:gd name="T52" fmla="*/ 37 w 156"/>
                <a:gd name="T53" fmla="*/ 175 h 175"/>
                <a:gd name="T54" fmla="*/ 0 w 156"/>
                <a:gd name="T55" fmla="*/ 175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6" h="175">
                  <a:moveTo>
                    <a:pt x="0" y="175"/>
                  </a:moveTo>
                  <a:lnTo>
                    <a:pt x="17" y="0"/>
                  </a:lnTo>
                  <a:lnTo>
                    <a:pt x="63" y="0"/>
                  </a:lnTo>
                  <a:lnTo>
                    <a:pt x="72" y="65"/>
                  </a:lnTo>
                  <a:lnTo>
                    <a:pt x="74" y="77"/>
                  </a:lnTo>
                  <a:lnTo>
                    <a:pt x="75" y="87"/>
                  </a:lnTo>
                  <a:lnTo>
                    <a:pt x="78" y="98"/>
                  </a:lnTo>
                  <a:lnTo>
                    <a:pt x="78" y="123"/>
                  </a:lnTo>
                  <a:lnTo>
                    <a:pt x="80" y="109"/>
                  </a:lnTo>
                  <a:lnTo>
                    <a:pt x="81" y="96"/>
                  </a:lnTo>
                  <a:lnTo>
                    <a:pt x="83" y="85"/>
                  </a:lnTo>
                  <a:lnTo>
                    <a:pt x="83" y="74"/>
                  </a:lnTo>
                  <a:lnTo>
                    <a:pt x="87" y="65"/>
                  </a:lnTo>
                  <a:lnTo>
                    <a:pt x="95" y="0"/>
                  </a:lnTo>
                  <a:lnTo>
                    <a:pt x="141" y="0"/>
                  </a:lnTo>
                  <a:lnTo>
                    <a:pt x="156" y="175"/>
                  </a:lnTo>
                  <a:lnTo>
                    <a:pt x="121" y="175"/>
                  </a:lnTo>
                  <a:lnTo>
                    <a:pt x="118" y="94"/>
                  </a:lnTo>
                  <a:lnTo>
                    <a:pt x="118" y="92"/>
                  </a:lnTo>
                  <a:lnTo>
                    <a:pt x="116" y="88"/>
                  </a:lnTo>
                  <a:lnTo>
                    <a:pt x="116" y="31"/>
                  </a:lnTo>
                  <a:lnTo>
                    <a:pt x="92" y="175"/>
                  </a:lnTo>
                  <a:lnTo>
                    <a:pt x="66" y="175"/>
                  </a:lnTo>
                  <a:lnTo>
                    <a:pt x="43" y="31"/>
                  </a:lnTo>
                  <a:lnTo>
                    <a:pt x="43" y="90"/>
                  </a:lnTo>
                  <a:lnTo>
                    <a:pt x="41" y="94"/>
                  </a:lnTo>
                  <a:lnTo>
                    <a:pt x="37" y="175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37" name="Freeform 37"/>
            <p:cNvSpPr>
              <a:spLocks noEditPoints="1"/>
            </p:cNvSpPr>
            <p:nvPr/>
          </p:nvSpPr>
          <p:spPr bwMode="auto">
            <a:xfrm>
              <a:off x="1311" y="3961"/>
              <a:ext cx="7" cy="34"/>
            </a:xfrm>
            <a:custGeom>
              <a:avLst/>
              <a:gdLst>
                <a:gd name="T0" fmla="*/ 0 w 38"/>
                <a:gd name="T1" fmla="*/ 20 h 170"/>
                <a:gd name="T2" fmla="*/ 0 w 38"/>
                <a:gd name="T3" fmla="*/ 15 h 170"/>
                <a:gd name="T4" fmla="*/ 2 w 38"/>
                <a:gd name="T5" fmla="*/ 11 h 170"/>
                <a:gd name="T6" fmla="*/ 4 w 38"/>
                <a:gd name="T7" fmla="*/ 9 h 170"/>
                <a:gd name="T8" fmla="*/ 6 w 38"/>
                <a:gd name="T9" fmla="*/ 6 h 170"/>
                <a:gd name="T10" fmla="*/ 8 w 38"/>
                <a:gd name="T11" fmla="*/ 4 h 170"/>
                <a:gd name="T12" fmla="*/ 18 w 38"/>
                <a:gd name="T13" fmla="*/ 0 h 170"/>
                <a:gd name="T14" fmla="*/ 23 w 38"/>
                <a:gd name="T15" fmla="*/ 1 h 170"/>
                <a:gd name="T16" fmla="*/ 29 w 38"/>
                <a:gd name="T17" fmla="*/ 4 h 170"/>
                <a:gd name="T18" fmla="*/ 33 w 38"/>
                <a:gd name="T19" fmla="*/ 6 h 170"/>
                <a:gd name="T20" fmla="*/ 35 w 38"/>
                <a:gd name="T21" fmla="*/ 9 h 170"/>
                <a:gd name="T22" fmla="*/ 36 w 38"/>
                <a:gd name="T23" fmla="*/ 14 h 170"/>
                <a:gd name="T24" fmla="*/ 38 w 38"/>
                <a:gd name="T25" fmla="*/ 17 h 170"/>
                <a:gd name="T26" fmla="*/ 38 w 38"/>
                <a:gd name="T27" fmla="*/ 24 h 170"/>
                <a:gd name="T28" fmla="*/ 36 w 38"/>
                <a:gd name="T29" fmla="*/ 28 h 170"/>
                <a:gd name="T30" fmla="*/ 35 w 38"/>
                <a:gd name="T31" fmla="*/ 31 h 170"/>
                <a:gd name="T32" fmla="*/ 33 w 38"/>
                <a:gd name="T33" fmla="*/ 35 h 170"/>
                <a:gd name="T34" fmla="*/ 29 w 38"/>
                <a:gd name="T35" fmla="*/ 37 h 170"/>
                <a:gd name="T36" fmla="*/ 26 w 38"/>
                <a:gd name="T37" fmla="*/ 38 h 170"/>
                <a:gd name="T38" fmla="*/ 12 w 38"/>
                <a:gd name="T39" fmla="*/ 38 h 170"/>
                <a:gd name="T40" fmla="*/ 8 w 38"/>
                <a:gd name="T41" fmla="*/ 37 h 170"/>
                <a:gd name="T42" fmla="*/ 6 w 38"/>
                <a:gd name="T43" fmla="*/ 35 h 170"/>
                <a:gd name="T44" fmla="*/ 4 w 38"/>
                <a:gd name="T45" fmla="*/ 31 h 170"/>
                <a:gd name="T46" fmla="*/ 2 w 38"/>
                <a:gd name="T47" fmla="*/ 29 h 170"/>
                <a:gd name="T48" fmla="*/ 0 w 38"/>
                <a:gd name="T49" fmla="*/ 26 h 170"/>
                <a:gd name="T50" fmla="*/ 0 w 38"/>
                <a:gd name="T51" fmla="*/ 20 h 170"/>
                <a:gd name="T52" fmla="*/ 4 w 38"/>
                <a:gd name="T53" fmla="*/ 170 h 170"/>
                <a:gd name="T54" fmla="*/ 4 w 38"/>
                <a:gd name="T55" fmla="*/ 53 h 170"/>
                <a:gd name="T56" fmla="*/ 35 w 38"/>
                <a:gd name="T57" fmla="*/ 53 h 170"/>
                <a:gd name="T58" fmla="*/ 35 w 38"/>
                <a:gd name="T59" fmla="*/ 170 h 170"/>
                <a:gd name="T60" fmla="*/ 4 w 38"/>
                <a:gd name="T61" fmla="*/ 17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8" h="170">
                  <a:moveTo>
                    <a:pt x="0" y="20"/>
                  </a:moveTo>
                  <a:lnTo>
                    <a:pt x="0" y="15"/>
                  </a:lnTo>
                  <a:lnTo>
                    <a:pt x="2" y="11"/>
                  </a:lnTo>
                  <a:lnTo>
                    <a:pt x="4" y="9"/>
                  </a:lnTo>
                  <a:lnTo>
                    <a:pt x="6" y="6"/>
                  </a:lnTo>
                  <a:lnTo>
                    <a:pt x="8" y="4"/>
                  </a:lnTo>
                  <a:lnTo>
                    <a:pt x="18" y="0"/>
                  </a:lnTo>
                  <a:lnTo>
                    <a:pt x="23" y="1"/>
                  </a:lnTo>
                  <a:lnTo>
                    <a:pt x="29" y="4"/>
                  </a:lnTo>
                  <a:lnTo>
                    <a:pt x="33" y="6"/>
                  </a:lnTo>
                  <a:lnTo>
                    <a:pt x="35" y="9"/>
                  </a:lnTo>
                  <a:lnTo>
                    <a:pt x="36" y="14"/>
                  </a:lnTo>
                  <a:lnTo>
                    <a:pt x="38" y="17"/>
                  </a:lnTo>
                  <a:lnTo>
                    <a:pt x="38" y="24"/>
                  </a:lnTo>
                  <a:lnTo>
                    <a:pt x="36" y="28"/>
                  </a:lnTo>
                  <a:lnTo>
                    <a:pt x="35" y="31"/>
                  </a:lnTo>
                  <a:lnTo>
                    <a:pt x="33" y="35"/>
                  </a:lnTo>
                  <a:lnTo>
                    <a:pt x="29" y="37"/>
                  </a:lnTo>
                  <a:lnTo>
                    <a:pt x="26" y="38"/>
                  </a:lnTo>
                  <a:lnTo>
                    <a:pt x="12" y="38"/>
                  </a:lnTo>
                  <a:lnTo>
                    <a:pt x="8" y="37"/>
                  </a:lnTo>
                  <a:lnTo>
                    <a:pt x="6" y="35"/>
                  </a:lnTo>
                  <a:lnTo>
                    <a:pt x="4" y="31"/>
                  </a:lnTo>
                  <a:lnTo>
                    <a:pt x="2" y="29"/>
                  </a:lnTo>
                  <a:lnTo>
                    <a:pt x="0" y="26"/>
                  </a:lnTo>
                  <a:lnTo>
                    <a:pt x="0" y="20"/>
                  </a:lnTo>
                  <a:close/>
                  <a:moveTo>
                    <a:pt x="4" y="170"/>
                  </a:moveTo>
                  <a:lnTo>
                    <a:pt x="4" y="53"/>
                  </a:lnTo>
                  <a:lnTo>
                    <a:pt x="35" y="53"/>
                  </a:lnTo>
                  <a:lnTo>
                    <a:pt x="35" y="170"/>
                  </a:lnTo>
                  <a:lnTo>
                    <a:pt x="4" y="17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38" name="Freeform 38"/>
            <p:cNvSpPr>
              <a:spLocks/>
            </p:cNvSpPr>
            <p:nvPr/>
          </p:nvSpPr>
          <p:spPr bwMode="auto">
            <a:xfrm>
              <a:off x="1322" y="3972"/>
              <a:ext cx="18" cy="23"/>
            </a:xfrm>
            <a:custGeom>
              <a:avLst/>
              <a:gdLst>
                <a:gd name="T0" fmla="*/ 58 w 90"/>
                <a:gd name="T1" fmla="*/ 117 h 117"/>
                <a:gd name="T2" fmla="*/ 58 w 90"/>
                <a:gd name="T3" fmla="*/ 41 h 117"/>
                <a:gd name="T4" fmla="*/ 57 w 90"/>
                <a:gd name="T5" fmla="*/ 38 h 117"/>
                <a:gd name="T6" fmla="*/ 55 w 90"/>
                <a:gd name="T7" fmla="*/ 34 h 117"/>
                <a:gd name="T8" fmla="*/ 55 w 90"/>
                <a:gd name="T9" fmla="*/ 31 h 117"/>
                <a:gd name="T10" fmla="*/ 53 w 90"/>
                <a:gd name="T11" fmla="*/ 31 h 117"/>
                <a:gd name="T12" fmla="*/ 51 w 90"/>
                <a:gd name="T13" fmla="*/ 30 h 117"/>
                <a:gd name="T14" fmla="*/ 48 w 90"/>
                <a:gd name="T15" fmla="*/ 27 h 117"/>
                <a:gd name="T16" fmla="*/ 43 w 90"/>
                <a:gd name="T17" fmla="*/ 27 h 117"/>
                <a:gd name="T18" fmla="*/ 41 w 90"/>
                <a:gd name="T19" fmla="*/ 29 h 117"/>
                <a:gd name="T20" fmla="*/ 40 w 90"/>
                <a:gd name="T21" fmla="*/ 31 h 117"/>
                <a:gd name="T22" fmla="*/ 38 w 90"/>
                <a:gd name="T23" fmla="*/ 32 h 117"/>
                <a:gd name="T24" fmla="*/ 38 w 90"/>
                <a:gd name="T25" fmla="*/ 34 h 117"/>
                <a:gd name="T26" fmla="*/ 36 w 90"/>
                <a:gd name="T27" fmla="*/ 36 h 117"/>
                <a:gd name="T28" fmla="*/ 35 w 90"/>
                <a:gd name="T29" fmla="*/ 39 h 117"/>
                <a:gd name="T30" fmla="*/ 35 w 90"/>
                <a:gd name="T31" fmla="*/ 117 h 117"/>
                <a:gd name="T32" fmla="*/ 0 w 90"/>
                <a:gd name="T33" fmla="*/ 117 h 117"/>
                <a:gd name="T34" fmla="*/ 0 w 90"/>
                <a:gd name="T35" fmla="*/ 0 h 117"/>
                <a:gd name="T36" fmla="*/ 32 w 90"/>
                <a:gd name="T37" fmla="*/ 0 h 117"/>
                <a:gd name="T38" fmla="*/ 32 w 90"/>
                <a:gd name="T39" fmla="*/ 16 h 117"/>
                <a:gd name="T40" fmla="*/ 46 w 90"/>
                <a:gd name="T41" fmla="*/ 2 h 117"/>
                <a:gd name="T42" fmla="*/ 55 w 90"/>
                <a:gd name="T43" fmla="*/ 0 h 117"/>
                <a:gd name="T44" fmla="*/ 64 w 90"/>
                <a:gd name="T45" fmla="*/ 0 h 117"/>
                <a:gd name="T46" fmla="*/ 73 w 90"/>
                <a:gd name="T47" fmla="*/ 1 h 117"/>
                <a:gd name="T48" fmla="*/ 80 w 90"/>
                <a:gd name="T49" fmla="*/ 2 h 117"/>
                <a:gd name="T50" fmla="*/ 84 w 90"/>
                <a:gd name="T51" fmla="*/ 5 h 117"/>
                <a:gd name="T52" fmla="*/ 86 w 90"/>
                <a:gd name="T53" fmla="*/ 13 h 117"/>
                <a:gd name="T54" fmla="*/ 89 w 90"/>
                <a:gd name="T55" fmla="*/ 23 h 117"/>
                <a:gd name="T56" fmla="*/ 90 w 90"/>
                <a:gd name="T57" fmla="*/ 36 h 117"/>
                <a:gd name="T58" fmla="*/ 90 w 90"/>
                <a:gd name="T59" fmla="*/ 117 h 117"/>
                <a:gd name="T60" fmla="*/ 58 w 90"/>
                <a:gd name="T61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0" h="117">
                  <a:moveTo>
                    <a:pt x="58" y="117"/>
                  </a:moveTo>
                  <a:lnTo>
                    <a:pt x="58" y="41"/>
                  </a:lnTo>
                  <a:lnTo>
                    <a:pt x="57" y="38"/>
                  </a:lnTo>
                  <a:lnTo>
                    <a:pt x="55" y="34"/>
                  </a:lnTo>
                  <a:lnTo>
                    <a:pt x="55" y="31"/>
                  </a:lnTo>
                  <a:lnTo>
                    <a:pt x="53" y="31"/>
                  </a:lnTo>
                  <a:lnTo>
                    <a:pt x="51" y="30"/>
                  </a:lnTo>
                  <a:lnTo>
                    <a:pt x="48" y="27"/>
                  </a:lnTo>
                  <a:lnTo>
                    <a:pt x="43" y="27"/>
                  </a:lnTo>
                  <a:lnTo>
                    <a:pt x="41" y="29"/>
                  </a:lnTo>
                  <a:lnTo>
                    <a:pt x="40" y="31"/>
                  </a:lnTo>
                  <a:lnTo>
                    <a:pt x="38" y="32"/>
                  </a:lnTo>
                  <a:lnTo>
                    <a:pt x="38" y="34"/>
                  </a:lnTo>
                  <a:lnTo>
                    <a:pt x="36" y="36"/>
                  </a:lnTo>
                  <a:lnTo>
                    <a:pt x="35" y="39"/>
                  </a:lnTo>
                  <a:lnTo>
                    <a:pt x="35" y="117"/>
                  </a:lnTo>
                  <a:lnTo>
                    <a:pt x="0" y="117"/>
                  </a:lnTo>
                  <a:lnTo>
                    <a:pt x="0" y="0"/>
                  </a:lnTo>
                  <a:lnTo>
                    <a:pt x="32" y="0"/>
                  </a:lnTo>
                  <a:lnTo>
                    <a:pt x="32" y="16"/>
                  </a:lnTo>
                  <a:lnTo>
                    <a:pt x="46" y="2"/>
                  </a:lnTo>
                  <a:lnTo>
                    <a:pt x="55" y="0"/>
                  </a:lnTo>
                  <a:lnTo>
                    <a:pt x="64" y="0"/>
                  </a:lnTo>
                  <a:lnTo>
                    <a:pt x="73" y="1"/>
                  </a:lnTo>
                  <a:lnTo>
                    <a:pt x="80" y="2"/>
                  </a:lnTo>
                  <a:lnTo>
                    <a:pt x="84" y="5"/>
                  </a:lnTo>
                  <a:lnTo>
                    <a:pt x="86" y="13"/>
                  </a:lnTo>
                  <a:lnTo>
                    <a:pt x="89" y="23"/>
                  </a:lnTo>
                  <a:lnTo>
                    <a:pt x="90" y="36"/>
                  </a:lnTo>
                  <a:lnTo>
                    <a:pt x="90" y="117"/>
                  </a:lnTo>
                  <a:lnTo>
                    <a:pt x="58" y="1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39" name="Freeform 39"/>
            <p:cNvSpPr>
              <a:spLocks noEditPoints="1"/>
            </p:cNvSpPr>
            <p:nvPr/>
          </p:nvSpPr>
          <p:spPr bwMode="auto">
            <a:xfrm>
              <a:off x="1344" y="3971"/>
              <a:ext cx="19" cy="25"/>
            </a:xfrm>
            <a:custGeom>
              <a:avLst/>
              <a:gdLst>
                <a:gd name="T0" fmla="*/ 65 w 94"/>
                <a:gd name="T1" fmla="*/ 52 h 124"/>
                <a:gd name="T2" fmla="*/ 65 w 94"/>
                <a:gd name="T3" fmla="*/ 45 h 124"/>
                <a:gd name="T4" fmla="*/ 64 w 94"/>
                <a:gd name="T5" fmla="*/ 38 h 124"/>
                <a:gd name="T6" fmla="*/ 60 w 94"/>
                <a:gd name="T7" fmla="*/ 31 h 124"/>
                <a:gd name="T8" fmla="*/ 59 w 94"/>
                <a:gd name="T9" fmla="*/ 30 h 124"/>
                <a:gd name="T10" fmla="*/ 58 w 94"/>
                <a:gd name="T11" fmla="*/ 28 h 124"/>
                <a:gd name="T12" fmla="*/ 51 w 94"/>
                <a:gd name="T13" fmla="*/ 26 h 124"/>
                <a:gd name="T14" fmla="*/ 44 w 94"/>
                <a:gd name="T15" fmla="*/ 26 h 124"/>
                <a:gd name="T16" fmla="*/ 42 w 94"/>
                <a:gd name="T17" fmla="*/ 27 h 124"/>
                <a:gd name="T18" fmla="*/ 40 w 94"/>
                <a:gd name="T19" fmla="*/ 29 h 124"/>
                <a:gd name="T20" fmla="*/ 39 w 94"/>
                <a:gd name="T21" fmla="*/ 31 h 124"/>
                <a:gd name="T22" fmla="*/ 36 w 94"/>
                <a:gd name="T23" fmla="*/ 35 h 124"/>
                <a:gd name="T24" fmla="*/ 34 w 94"/>
                <a:gd name="T25" fmla="*/ 37 h 124"/>
                <a:gd name="T26" fmla="*/ 32 w 94"/>
                <a:gd name="T27" fmla="*/ 40 h 124"/>
                <a:gd name="T28" fmla="*/ 31 w 94"/>
                <a:gd name="T29" fmla="*/ 44 h 124"/>
                <a:gd name="T30" fmla="*/ 31 w 94"/>
                <a:gd name="T31" fmla="*/ 52 h 124"/>
                <a:gd name="T32" fmla="*/ 65 w 94"/>
                <a:gd name="T33" fmla="*/ 52 h 124"/>
                <a:gd name="T34" fmla="*/ 31 w 94"/>
                <a:gd name="T35" fmla="*/ 73 h 124"/>
                <a:gd name="T36" fmla="*/ 32 w 94"/>
                <a:gd name="T37" fmla="*/ 81 h 124"/>
                <a:gd name="T38" fmla="*/ 34 w 94"/>
                <a:gd name="T39" fmla="*/ 88 h 124"/>
                <a:gd name="T40" fmla="*/ 36 w 94"/>
                <a:gd name="T41" fmla="*/ 93 h 124"/>
                <a:gd name="T42" fmla="*/ 39 w 94"/>
                <a:gd name="T43" fmla="*/ 96 h 124"/>
                <a:gd name="T44" fmla="*/ 41 w 94"/>
                <a:gd name="T45" fmla="*/ 98 h 124"/>
                <a:gd name="T46" fmla="*/ 44 w 94"/>
                <a:gd name="T47" fmla="*/ 101 h 124"/>
                <a:gd name="T48" fmla="*/ 51 w 94"/>
                <a:gd name="T49" fmla="*/ 101 h 124"/>
                <a:gd name="T50" fmla="*/ 54 w 94"/>
                <a:gd name="T51" fmla="*/ 100 h 124"/>
                <a:gd name="T52" fmla="*/ 56 w 94"/>
                <a:gd name="T53" fmla="*/ 98 h 124"/>
                <a:gd name="T54" fmla="*/ 60 w 94"/>
                <a:gd name="T55" fmla="*/ 95 h 124"/>
                <a:gd name="T56" fmla="*/ 60 w 94"/>
                <a:gd name="T57" fmla="*/ 94 h 124"/>
                <a:gd name="T58" fmla="*/ 61 w 94"/>
                <a:gd name="T59" fmla="*/ 93 h 124"/>
                <a:gd name="T60" fmla="*/ 63 w 94"/>
                <a:gd name="T61" fmla="*/ 88 h 124"/>
                <a:gd name="T62" fmla="*/ 65 w 94"/>
                <a:gd name="T63" fmla="*/ 86 h 124"/>
                <a:gd name="T64" fmla="*/ 94 w 94"/>
                <a:gd name="T65" fmla="*/ 86 h 124"/>
                <a:gd name="T66" fmla="*/ 88 w 94"/>
                <a:gd name="T67" fmla="*/ 103 h 124"/>
                <a:gd name="T68" fmla="*/ 77 w 94"/>
                <a:gd name="T69" fmla="*/ 115 h 124"/>
                <a:gd name="T70" fmla="*/ 68 w 94"/>
                <a:gd name="T71" fmla="*/ 120 h 124"/>
                <a:gd name="T72" fmla="*/ 59 w 94"/>
                <a:gd name="T73" fmla="*/ 123 h 124"/>
                <a:gd name="T74" fmla="*/ 48 w 94"/>
                <a:gd name="T75" fmla="*/ 124 h 124"/>
                <a:gd name="T76" fmla="*/ 34 w 94"/>
                <a:gd name="T77" fmla="*/ 122 h 124"/>
                <a:gd name="T78" fmla="*/ 21 w 94"/>
                <a:gd name="T79" fmla="*/ 116 h 124"/>
                <a:gd name="T80" fmla="*/ 11 w 94"/>
                <a:gd name="T81" fmla="*/ 107 h 124"/>
                <a:gd name="T82" fmla="*/ 4 w 94"/>
                <a:gd name="T83" fmla="*/ 94 h 124"/>
                <a:gd name="T84" fmla="*/ 1 w 94"/>
                <a:gd name="T85" fmla="*/ 79 h 124"/>
                <a:gd name="T86" fmla="*/ 0 w 94"/>
                <a:gd name="T87" fmla="*/ 64 h 124"/>
                <a:gd name="T88" fmla="*/ 1 w 94"/>
                <a:gd name="T89" fmla="*/ 46 h 124"/>
                <a:gd name="T90" fmla="*/ 4 w 94"/>
                <a:gd name="T91" fmla="*/ 30 h 124"/>
                <a:gd name="T92" fmla="*/ 11 w 94"/>
                <a:gd name="T93" fmla="*/ 17 h 124"/>
                <a:gd name="T94" fmla="*/ 21 w 94"/>
                <a:gd name="T95" fmla="*/ 8 h 124"/>
                <a:gd name="T96" fmla="*/ 34 w 94"/>
                <a:gd name="T97" fmla="*/ 2 h 124"/>
                <a:gd name="T98" fmla="*/ 48 w 94"/>
                <a:gd name="T99" fmla="*/ 0 h 124"/>
                <a:gd name="T100" fmla="*/ 61 w 94"/>
                <a:gd name="T101" fmla="*/ 2 h 124"/>
                <a:gd name="T102" fmla="*/ 73 w 94"/>
                <a:gd name="T103" fmla="*/ 8 h 124"/>
                <a:gd name="T104" fmla="*/ 82 w 94"/>
                <a:gd name="T105" fmla="*/ 17 h 124"/>
                <a:gd name="T106" fmla="*/ 89 w 94"/>
                <a:gd name="T107" fmla="*/ 30 h 124"/>
                <a:gd name="T108" fmla="*/ 93 w 94"/>
                <a:gd name="T109" fmla="*/ 46 h 124"/>
                <a:gd name="T110" fmla="*/ 94 w 94"/>
                <a:gd name="T111" fmla="*/ 66 h 124"/>
                <a:gd name="T112" fmla="*/ 94 w 94"/>
                <a:gd name="T113" fmla="*/ 73 h 124"/>
                <a:gd name="T114" fmla="*/ 31 w 94"/>
                <a:gd name="T115" fmla="*/ 73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94" h="124">
                  <a:moveTo>
                    <a:pt x="65" y="52"/>
                  </a:moveTo>
                  <a:lnTo>
                    <a:pt x="65" y="45"/>
                  </a:lnTo>
                  <a:lnTo>
                    <a:pt x="64" y="38"/>
                  </a:lnTo>
                  <a:lnTo>
                    <a:pt x="60" y="31"/>
                  </a:lnTo>
                  <a:lnTo>
                    <a:pt x="59" y="30"/>
                  </a:lnTo>
                  <a:lnTo>
                    <a:pt x="58" y="28"/>
                  </a:lnTo>
                  <a:lnTo>
                    <a:pt x="51" y="26"/>
                  </a:lnTo>
                  <a:lnTo>
                    <a:pt x="44" y="26"/>
                  </a:lnTo>
                  <a:lnTo>
                    <a:pt x="42" y="27"/>
                  </a:lnTo>
                  <a:lnTo>
                    <a:pt x="40" y="29"/>
                  </a:lnTo>
                  <a:lnTo>
                    <a:pt x="39" y="31"/>
                  </a:lnTo>
                  <a:lnTo>
                    <a:pt x="36" y="35"/>
                  </a:lnTo>
                  <a:lnTo>
                    <a:pt x="34" y="37"/>
                  </a:lnTo>
                  <a:lnTo>
                    <a:pt x="32" y="40"/>
                  </a:lnTo>
                  <a:lnTo>
                    <a:pt x="31" y="44"/>
                  </a:lnTo>
                  <a:lnTo>
                    <a:pt x="31" y="52"/>
                  </a:lnTo>
                  <a:lnTo>
                    <a:pt x="65" y="52"/>
                  </a:lnTo>
                  <a:close/>
                  <a:moveTo>
                    <a:pt x="31" y="73"/>
                  </a:moveTo>
                  <a:lnTo>
                    <a:pt x="32" y="81"/>
                  </a:lnTo>
                  <a:lnTo>
                    <a:pt x="34" y="88"/>
                  </a:lnTo>
                  <a:lnTo>
                    <a:pt x="36" y="93"/>
                  </a:lnTo>
                  <a:lnTo>
                    <a:pt x="39" y="96"/>
                  </a:lnTo>
                  <a:lnTo>
                    <a:pt x="41" y="98"/>
                  </a:lnTo>
                  <a:lnTo>
                    <a:pt x="44" y="101"/>
                  </a:lnTo>
                  <a:lnTo>
                    <a:pt x="51" y="101"/>
                  </a:lnTo>
                  <a:lnTo>
                    <a:pt x="54" y="100"/>
                  </a:lnTo>
                  <a:lnTo>
                    <a:pt x="56" y="98"/>
                  </a:lnTo>
                  <a:lnTo>
                    <a:pt x="60" y="95"/>
                  </a:lnTo>
                  <a:lnTo>
                    <a:pt x="60" y="94"/>
                  </a:lnTo>
                  <a:lnTo>
                    <a:pt x="61" y="93"/>
                  </a:lnTo>
                  <a:lnTo>
                    <a:pt x="63" y="88"/>
                  </a:lnTo>
                  <a:lnTo>
                    <a:pt x="65" y="86"/>
                  </a:lnTo>
                  <a:lnTo>
                    <a:pt x="94" y="86"/>
                  </a:lnTo>
                  <a:lnTo>
                    <a:pt x="88" y="103"/>
                  </a:lnTo>
                  <a:lnTo>
                    <a:pt x="77" y="115"/>
                  </a:lnTo>
                  <a:lnTo>
                    <a:pt x="68" y="120"/>
                  </a:lnTo>
                  <a:lnTo>
                    <a:pt x="59" y="123"/>
                  </a:lnTo>
                  <a:lnTo>
                    <a:pt x="48" y="124"/>
                  </a:lnTo>
                  <a:lnTo>
                    <a:pt x="34" y="122"/>
                  </a:lnTo>
                  <a:lnTo>
                    <a:pt x="21" y="116"/>
                  </a:lnTo>
                  <a:lnTo>
                    <a:pt x="11" y="107"/>
                  </a:lnTo>
                  <a:lnTo>
                    <a:pt x="4" y="94"/>
                  </a:lnTo>
                  <a:lnTo>
                    <a:pt x="1" y="79"/>
                  </a:lnTo>
                  <a:lnTo>
                    <a:pt x="0" y="64"/>
                  </a:lnTo>
                  <a:lnTo>
                    <a:pt x="1" y="46"/>
                  </a:lnTo>
                  <a:lnTo>
                    <a:pt x="4" y="30"/>
                  </a:lnTo>
                  <a:lnTo>
                    <a:pt x="11" y="17"/>
                  </a:lnTo>
                  <a:lnTo>
                    <a:pt x="21" y="8"/>
                  </a:lnTo>
                  <a:lnTo>
                    <a:pt x="34" y="2"/>
                  </a:lnTo>
                  <a:lnTo>
                    <a:pt x="48" y="0"/>
                  </a:lnTo>
                  <a:lnTo>
                    <a:pt x="61" y="2"/>
                  </a:lnTo>
                  <a:lnTo>
                    <a:pt x="73" y="8"/>
                  </a:lnTo>
                  <a:lnTo>
                    <a:pt x="82" y="17"/>
                  </a:lnTo>
                  <a:lnTo>
                    <a:pt x="89" y="30"/>
                  </a:lnTo>
                  <a:lnTo>
                    <a:pt x="93" y="46"/>
                  </a:lnTo>
                  <a:lnTo>
                    <a:pt x="94" y="66"/>
                  </a:lnTo>
                  <a:lnTo>
                    <a:pt x="94" y="73"/>
                  </a:lnTo>
                  <a:lnTo>
                    <a:pt x="31" y="7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40" name="Freeform 40"/>
            <p:cNvSpPr>
              <a:spLocks noEditPoints="1"/>
            </p:cNvSpPr>
            <p:nvPr/>
          </p:nvSpPr>
          <p:spPr bwMode="auto">
            <a:xfrm>
              <a:off x="1366" y="3961"/>
              <a:ext cx="7" cy="34"/>
            </a:xfrm>
            <a:custGeom>
              <a:avLst/>
              <a:gdLst>
                <a:gd name="T0" fmla="*/ 0 w 37"/>
                <a:gd name="T1" fmla="*/ 20 h 170"/>
                <a:gd name="T2" fmla="*/ 0 w 37"/>
                <a:gd name="T3" fmla="*/ 17 h 170"/>
                <a:gd name="T4" fmla="*/ 1 w 37"/>
                <a:gd name="T5" fmla="*/ 14 h 170"/>
                <a:gd name="T6" fmla="*/ 3 w 37"/>
                <a:gd name="T7" fmla="*/ 9 h 170"/>
                <a:gd name="T8" fmla="*/ 5 w 37"/>
                <a:gd name="T9" fmla="*/ 6 h 170"/>
                <a:gd name="T10" fmla="*/ 8 w 37"/>
                <a:gd name="T11" fmla="*/ 4 h 170"/>
                <a:gd name="T12" fmla="*/ 11 w 37"/>
                <a:gd name="T13" fmla="*/ 2 h 170"/>
                <a:gd name="T14" fmla="*/ 20 w 37"/>
                <a:gd name="T15" fmla="*/ 0 h 170"/>
                <a:gd name="T16" fmla="*/ 23 w 37"/>
                <a:gd name="T17" fmla="*/ 0 h 170"/>
                <a:gd name="T18" fmla="*/ 28 w 37"/>
                <a:gd name="T19" fmla="*/ 2 h 170"/>
                <a:gd name="T20" fmla="*/ 31 w 37"/>
                <a:gd name="T21" fmla="*/ 5 h 170"/>
                <a:gd name="T22" fmla="*/ 34 w 37"/>
                <a:gd name="T23" fmla="*/ 6 h 170"/>
                <a:gd name="T24" fmla="*/ 36 w 37"/>
                <a:gd name="T25" fmla="*/ 9 h 170"/>
                <a:gd name="T26" fmla="*/ 37 w 37"/>
                <a:gd name="T27" fmla="*/ 14 h 170"/>
                <a:gd name="T28" fmla="*/ 37 w 37"/>
                <a:gd name="T29" fmla="*/ 28 h 170"/>
                <a:gd name="T30" fmla="*/ 34 w 37"/>
                <a:gd name="T31" fmla="*/ 35 h 170"/>
                <a:gd name="T32" fmla="*/ 28 w 37"/>
                <a:gd name="T33" fmla="*/ 37 h 170"/>
                <a:gd name="T34" fmla="*/ 26 w 37"/>
                <a:gd name="T35" fmla="*/ 38 h 170"/>
                <a:gd name="T36" fmla="*/ 13 w 37"/>
                <a:gd name="T37" fmla="*/ 38 h 170"/>
                <a:gd name="T38" fmla="*/ 10 w 37"/>
                <a:gd name="T39" fmla="*/ 37 h 170"/>
                <a:gd name="T40" fmla="*/ 5 w 37"/>
                <a:gd name="T41" fmla="*/ 35 h 170"/>
                <a:gd name="T42" fmla="*/ 1 w 37"/>
                <a:gd name="T43" fmla="*/ 28 h 170"/>
                <a:gd name="T44" fmla="*/ 0 w 37"/>
                <a:gd name="T45" fmla="*/ 24 h 170"/>
                <a:gd name="T46" fmla="*/ 0 w 37"/>
                <a:gd name="T47" fmla="*/ 20 h 170"/>
                <a:gd name="T48" fmla="*/ 2 w 37"/>
                <a:gd name="T49" fmla="*/ 170 h 170"/>
                <a:gd name="T50" fmla="*/ 2 w 37"/>
                <a:gd name="T51" fmla="*/ 53 h 170"/>
                <a:gd name="T52" fmla="*/ 37 w 37"/>
                <a:gd name="T53" fmla="*/ 53 h 170"/>
                <a:gd name="T54" fmla="*/ 37 w 37"/>
                <a:gd name="T55" fmla="*/ 170 h 170"/>
                <a:gd name="T56" fmla="*/ 2 w 37"/>
                <a:gd name="T57" fmla="*/ 17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7" h="170">
                  <a:moveTo>
                    <a:pt x="0" y="20"/>
                  </a:moveTo>
                  <a:lnTo>
                    <a:pt x="0" y="17"/>
                  </a:lnTo>
                  <a:lnTo>
                    <a:pt x="1" y="14"/>
                  </a:lnTo>
                  <a:lnTo>
                    <a:pt x="3" y="9"/>
                  </a:lnTo>
                  <a:lnTo>
                    <a:pt x="5" y="6"/>
                  </a:lnTo>
                  <a:lnTo>
                    <a:pt x="8" y="4"/>
                  </a:lnTo>
                  <a:lnTo>
                    <a:pt x="11" y="2"/>
                  </a:lnTo>
                  <a:lnTo>
                    <a:pt x="20" y="0"/>
                  </a:lnTo>
                  <a:lnTo>
                    <a:pt x="23" y="0"/>
                  </a:lnTo>
                  <a:lnTo>
                    <a:pt x="28" y="2"/>
                  </a:lnTo>
                  <a:lnTo>
                    <a:pt x="31" y="5"/>
                  </a:lnTo>
                  <a:lnTo>
                    <a:pt x="34" y="6"/>
                  </a:lnTo>
                  <a:lnTo>
                    <a:pt x="36" y="9"/>
                  </a:lnTo>
                  <a:lnTo>
                    <a:pt x="37" y="14"/>
                  </a:lnTo>
                  <a:lnTo>
                    <a:pt x="37" y="28"/>
                  </a:lnTo>
                  <a:lnTo>
                    <a:pt x="34" y="35"/>
                  </a:lnTo>
                  <a:lnTo>
                    <a:pt x="28" y="37"/>
                  </a:lnTo>
                  <a:lnTo>
                    <a:pt x="26" y="38"/>
                  </a:lnTo>
                  <a:lnTo>
                    <a:pt x="13" y="38"/>
                  </a:lnTo>
                  <a:lnTo>
                    <a:pt x="10" y="37"/>
                  </a:lnTo>
                  <a:lnTo>
                    <a:pt x="5" y="35"/>
                  </a:lnTo>
                  <a:lnTo>
                    <a:pt x="1" y="28"/>
                  </a:lnTo>
                  <a:lnTo>
                    <a:pt x="0" y="24"/>
                  </a:lnTo>
                  <a:lnTo>
                    <a:pt x="0" y="20"/>
                  </a:lnTo>
                  <a:close/>
                  <a:moveTo>
                    <a:pt x="2" y="170"/>
                  </a:moveTo>
                  <a:lnTo>
                    <a:pt x="2" y="53"/>
                  </a:lnTo>
                  <a:lnTo>
                    <a:pt x="37" y="53"/>
                  </a:lnTo>
                  <a:lnTo>
                    <a:pt x="37" y="170"/>
                  </a:lnTo>
                  <a:lnTo>
                    <a:pt x="2" y="17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41" name="Freeform 41"/>
            <p:cNvSpPr>
              <a:spLocks/>
            </p:cNvSpPr>
            <p:nvPr/>
          </p:nvSpPr>
          <p:spPr bwMode="auto">
            <a:xfrm>
              <a:off x="1378" y="3971"/>
              <a:ext cx="11" cy="24"/>
            </a:xfrm>
            <a:custGeom>
              <a:avLst/>
              <a:gdLst>
                <a:gd name="T0" fmla="*/ 0 w 58"/>
                <a:gd name="T1" fmla="*/ 121 h 121"/>
                <a:gd name="T2" fmla="*/ 0 w 58"/>
                <a:gd name="T3" fmla="*/ 4 h 121"/>
                <a:gd name="T4" fmla="*/ 31 w 58"/>
                <a:gd name="T5" fmla="*/ 4 h 121"/>
                <a:gd name="T6" fmla="*/ 31 w 58"/>
                <a:gd name="T7" fmla="*/ 24 h 121"/>
                <a:gd name="T8" fmla="*/ 36 w 58"/>
                <a:gd name="T9" fmla="*/ 15 h 121"/>
                <a:gd name="T10" fmla="*/ 44 w 58"/>
                <a:gd name="T11" fmla="*/ 6 h 121"/>
                <a:gd name="T12" fmla="*/ 46 w 58"/>
                <a:gd name="T13" fmla="*/ 4 h 121"/>
                <a:gd name="T14" fmla="*/ 49 w 58"/>
                <a:gd name="T15" fmla="*/ 2 h 121"/>
                <a:gd name="T16" fmla="*/ 58 w 58"/>
                <a:gd name="T17" fmla="*/ 0 h 121"/>
                <a:gd name="T18" fmla="*/ 58 w 58"/>
                <a:gd name="T19" fmla="*/ 31 h 121"/>
                <a:gd name="T20" fmla="*/ 55 w 58"/>
                <a:gd name="T21" fmla="*/ 31 h 121"/>
                <a:gd name="T22" fmla="*/ 47 w 58"/>
                <a:gd name="T23" fmla="*/ 33 h 121"/>
                <a:gd name="T24" fmla="*/ 41 w 58"/>
                <a:gd name="T25" fmla="*/ 35 h 121"/>
                <a:gd name="T26" fmla="*/ 37 w 58"/>
                <a:gd name="T27" fmla="*/ 38 h 121"/>
                <a:gd name="T28" fmla="*/ 36 w 58"/>
                <a:gd name="T29" fmla="*/ 45 h 121"/>
                <a:gd name="T30" fmla="*/ 35 w 58"/>
                <a:gd name="T31" fmla="*/ 54 h 121"/>
                <a:gd name="T32" fmla="*/ 35 w 58"/>
                <a:gd name="T33" fmla="*/ 121 h 121"/>
                <a:gd name="T34" fmla="*/ 0 w 58"/>
                <a:gd name="T35" fmla="*/ 12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121">
                  <a:moveTo>
                    <a:pt x="0" y="121"/>
                  </a:moveTo>
                  <a:lnTo>
                    <a:pt x="0" y="4"/>
                  </a:lnTo>
                  <a:lnTo>
                    <a:pt x="31" y="4"/>
                  </a:lnTo>
                  <a:lnTo>
                    <a:pt x="31" y="24"/>
                  </a:lnTo>
                  <a:lnTo>
                    <a:pt x="36" y="15"/>
                  </a:lnTo>
                  <a:lnTo>
                    <a:pt x="44" y="6"/>
                  </a:lnTo>
                  <a:lnTo>
                    <a:pt x="46" y="4"/>
                  </a:lnTo>
                  <a:lnTo>
                    <a:pt x="49" y="2"/>
                  </a:lnTo>
                  <a:lnTo>
                    <a:pt x="58" y="0"/>
                  </a:lnTo>
                  <a:lnTo>
                    <a:pt x="58" y="31"/>
                  </a:lnTo>
                  <a:lnTo>
                    <a:pt x="55" y="31"/>
                  </a:lnTo>
                  <a:lnTo>
                    <a:pt x="47" y="33"/>
                  </a:lnTo>
                  <a:lnTo>
                    <a:pt x="41" y="35"/>
                  </a:lnTo>
                  <a:lnTo>
                    <a:pt x="37" y="38"/>
                  </a:lnTo>
                  <a:lnTo>
                    <a:pt x="36" y="45"/>
                  </a:lnTo>
                  <a:lnTo>
                    <a:pt x="35" y="54"/>
                  </a:lnTo>
                  <a:lnTo>
                    <a:pt x="35" y="121"/>
                  </a:lnTo>
                  <a:lnTo>
                    <a:pt x="0" y="12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42" name="Freeform 42"/>
            <p:cNvSpPr>
              <a:spLocks noEditPoints="1"/>
            </p:cNvSpPr>
            <p:nvPr/>
          </p:nvSpPr>
          <p:spPr bwMode="auto">
            <a:xfrm>
              <a:off x="1391" y="3971"/>
              <a:ext cx="20" cy="25"/>
            </a:xfrm>
            <a:custGeom>
              <a:avLst/>
              <a:gdLst>
                <a:gd name="T0" fmla="*/ 49 w 98"/>
                <a:gd name="T1" fmla="*/ 95 h 124"/>
                <a:gd name="T2" fmla="*/ 52 w 98"/>
                <a:gd name="T3" fmla="*/ 95 h 124"/>
                <a:gd name="T4" fmla="*/ 56 w 98"/>
                <a:gd name="T5" fmla="*/ 94 h 124"/>
                <a:gd name="T6" fmla="*/ 59 w 98"/>
                <a:gd name="T7" fmla="*/ 92 h 124"/>
                <a:gd name="T8" fmla="*/ 61 w 98"/>
                <a:gd name="T9" fmla="*/ 89 h 124"/>
                <a:gd name="T10" fmla="*/ 64 w 98"/>
                <a:gd name="T11" fmla="*/ 86 h 124"/>
                <a:gd name="T12" fmla="*/ 67 w 98"/>
                <a:gd name="T13" fmla="*/ 76 h 124"/>
                <a:gd name="T14" fmla="*/ 67 w 98"/>
                <a:gd name="T15" fmla="*/ 48 h 124"/>
                <a:gd name="T16" fmla="*/ 64 w 98"/>
                <a:gd name="T17" fmla="*/ 38 h 124"/>
                <a:gd name="T18" fmla="*/ 61 w 98"/>
                <a:gd name="T19" fmla="*/ 35 h 124"/>
                <a:gd name="T20" fmla="*/ 59 w 98"/>
                <a:gd name="T21" fmla="*/ 33 h 124"/>
                <a:gd name="T22" fmla="*/ 56 w 98"/>
                <a:gd name="T23" fmla="*/ 30 h 124"/>
                <a:gd name="T24" fmla="*/ 52 w 98"/>
                <a:gd name="T25" fmla="*/ 29 h 124"/>
                <a:gd name="T26" fmla="*/ 46 w 98"/>
                <a:gd name="T27" fmla="*/ 29 h 124"/>
                <a:gd name="T28" fmla="*/ 42 w 98"/>
                <a:gd name="T29" fmla="*/ 30 h 124"/>
                <a:gd name="T30" fmla="*/ 39 w 98"/>
                <a:gd name="T31" fmla="*/ 33 h 124"/>
                <a:gd name="T32" fmla="*/ 37 w 98"/>
                <a:gd name="T33" fmla="*/ 35 h 124"/>
                <a:gd name="T34" fmla="*/ 34 w 98"/>
                <a:gd name="T35" fmla="*/ 38 h 124"/>
                <a:gd name="T36" fmla="*/ 32 w 98"/>
                <a:gd name="T37" fmla="*/ 48 h 124"/>
                <a:gd name="T38" fmla="*/ 32 w 98"/>
                <a:gd name="T39" fmla="*/ 76 h 124"/>
                <a:gd name="T40" fmla="*/ 34 w 98"/>
                <a:gd name="T41" fmla="*/ 86 h 124"/>
                <a:gd name="T42" fmla="*/ 37 w 98"/>
                <a:gd name="T43" fmla="*/ 89 h 124"/>
                <a:gd name="T44" fmla="*/ 39 w 98"/>
                <a:gd name="T45" fmla="*/ 92 h 124"/>
                <a:gd name="T46" fmla="*/ 42 w 98"/>
                <a:gd name="T47" fmla="*/ 94 h 124"/>
                <a:gd name="T48" fmla="*/ 46 w 98"/>
                <a:gd name="T49" fmla="*/ 95 h 124"/>
                <a:gd name="T50" fmla="*/ 49 w 98"/>
                <a:gd name="T51" fmla="*/ 95 h 124"/>
                <a:gd name="T52" fmla="*/ 98 w 98"/>
                <a:gd name="T53" fmla="*/ 64 h 124"/>
                <a:gd name="T54" fmla="*/ 97 w 98"/>
                <a:gd name="T55" fmla="*/ 79 h 124"/>
                <a:gd name="T56" fmla="*/ 93 w 98"/>
                <a:gd name="T57" fmla="*/ 94 h 124"/>
                <a:gd name="T58" fmla="*/ 84 w 98"/>
                <a:gd name="T59" fmla="*/ 107 h 124"/>
                <a:gd name="T60" fmla="*/ 74 w 98"/>
                <a:gd name="T61" fmla="*/ 116 h 124"/>
                <a:gd name="T62" fmla="*/ 62 w 98"/>
                <a:gd name="T63" fmla="*/ 122 h 124"/>
                <a:gd name="T64" fmla="*/ 49 w 98"/>
                <a:gd name="T65" fmla="*/ 124 h 124"/>
                <a:gd name="T66" fmla="*/ 36 w 98"/>
                <a:gd name="T67" fmla="*/ 122 h 124"/>
                <a:gd name="T68" fmla="*/ 23 w 98"/>
                <a:gd name="T69" fmla="*/ 116 h 124"/>
                <a:gd name="T70" fmla="*/ 12 w 98"/>
                <a:gd name="T71" fmla="*/ 107 h 124"/>
                <a:gd name="T72" fmla="*/ 5 w 98"/>
                <a:gd name="T73" fmla="*/ 94 h 124"/>
                <a:gd name="T74" fmla="*/ 1 w 98"/>
                <a:gd name="T75" fmla="*/ 79 h 124"/>
                <a:gd name="T76" fmla="*/ 0 w 98"/>
                <a:gd name="T77" fmla="*/ 64 h 124"/>
                <a:gd name="T78" fmla="*/ 1 w 98"/>
                <a:gd name="T79" fmla="*/ 46 h 124"/>
                <a:gd name="T80" fmla="*/ 5 w 98"/>
                <a:gd name="T81" fmla="*/ 30 h 124"/>
                <a:gd name="T82" fmla="*/ 12 w 98"/>
                <a:gd name="T83" fmla="*/ 17 h 124"/>
                <a:gd name="T84" fmla="*/ 23 w 98"/>
                <a:gd name="T85" fmla="*/ 8 h 124"/>
                <a:gd name="T86" fmla="*/ 36 w 98"/>
                <a:gd name="T87" fmla="*/ 2 h 124"/>
                <a:gd name="T88" fmla="*/ 49 w 98"/>
                <a:gd name="T89" fmla="*/ 0 h 124"/>
                <a:gd name="T90" fmla="*/ 62 w 98"/>
                <a:gd name="T91" fmla="*/ 2 h 124"/>
                <a:gd name="T92" fmla="*/ 75 w 98"/>
                <a:gd name="T93" fmla="*/ 8 h 124"/>
                <a:gd name="T94" fmla="*/ 87 w 98"/>
                <a:gd name="T95" fmla="*/ 17 h 124"/>
                <a:gd name="T96" fmla="*/ 94 w 98"/>
                <a:gd name="T97" fmla="*/ 30 h 124"/>
                <a:gd name="T98" fmla="*/ 97 w 98"/>
                <a:gd name="T99" fmla="*/ 46 h 124"/>
                <a:gd name="T100" fmla="*/ 98 w 98"/>
                <a:gd name="T101" fmla="*/ 6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8" h="124">
                  <a:moveTo>
                    <a:pt x="49" y="95"/>
                  </a:moveTo>
                  <a:lnTo>
                    <a:pt x="52" y="95"/>
                  </a:lnTo>
                  <a:lnTo>
                    <a:pt x="56" y="94"/>
                  </a:lnTo>
                  <a:lnTo>
                    <a:pt x="59" y="92"/>
                  </a:lnTo>
                  <a:lnTo>
                    <a:pt x="61" y="89"/>
                  </a:lnTo>
                  <a:lnTo>
                    <a:pt x="64" y="86"/>
                  </a:lnTo>
                  <a:lnTo>
                    <a:pt x="67" y="76"/>
                  </a:lnTo>
                  <a:lnTo>
                    <a:pt x="67" y="48"/>
                  </a:lnTo>
                  <a:lnTo>
                    <a:pt x="64" y="38"/>
                  </a:lnTo>
                  <a:lnTo>
                    <a:pt x="61" y="35"/>
                  </a:lnTo>
                  <a:lnTo>
                    <a:pt x="59" y="33"/>
                  </a:lnTo>
                  <a:lnTo>
                    <a:pt x="56" y="30"/>
                  </a:lnTo>
                  <a:lnTo>
                    <a:pt x="52" y="29"/>
                  </a:lnTo>
                  <a:lnTo>
                    <a:pt x="46" y="29"/>
                  </a:lnTo>
                  <a:lnTo>
                    <a:pt x="42" y="30"/>
                  </a:lnTo>
                  <a:lnTo>
                    <a:pt x="39" y="33"/>
                  </a:lnTo>
                  <a:lnTo>
                    <a:pt x="37" y="35"/>
                  </a:lnTo>
                  <a:lnTo>
                    <a:pt x="34" y="38"/>
                  </a:lnTo>
                  <a:lnTo>
                    <a:pt x="32" y="48"/>
                  </a:lnTo>
                  <a:lnTo>
                    <a:pt x="32" y="76"/>
                  </a:lnTo>
                  <a:lnTo>
                    <a:pt x="34" y="86"/>
                  </a:lnTo>
                  <a:lnTo>
                    <a:pt x="37" y="89"/>
                  </a:lnTo>
                  <a:lnTo>
                    <a:pt x="39" y="92"/>
                  </a:lnTo>
                  <a:lnTo>
                    <a:pt x="42" y="94"/>
                  </a:lnTo>
                  <a:lnTo>
                    <a:pt x="46" y="95"/>
                  </a:lnTo>
                  <a:lnTo>
                    <a:pt x="49" y="95"/>
                  </a:lnTo>
                  <a:close/>
                  <a:moveTo>
                    <a:pt x="98" y="64"/>
                  </a:moveTo>
                  <a:lnTo>
                    <a:pt x="97" y="79"/>
                  </a:lnTo>
                  <a:lnTo>
                    <a:pt x="93" y="94"/>
                  </a:lnTo>
                  <a:lnTo>
                    <a:pt x="84" y="107"/>
                  </a:lnTo>
                  <a:lnTo>
                    <a:pt x="74" y="116"/>
                  </a:lnTo>
                  <a:lnTo>
                    <a:pt x="62" y="122"/>
                  </a:lnTo>
                  <a:lnTo>
                    <a:pt x="49" y="124"/>
                  </a:lnTo>
                  <a:lnTo>
                    <a:pt x="36" y="122"/>
                  </a:lnTo>
                  <a:lnTo>
                    <a:pt x="23" y="116"/>
                  </a:lnTo>
                  <a:lnTo>
                    <a:pt x="12" y="107"/>
                  </a:lnTo>
                  <a:lnTo>
                    <a:pt x="5" y="94"/>
                  </a:lnTo>
                  <a:lnTo>
                    <a:pt x="1" y="79"/>
                  </a:lnTo>
                  <a:lnTo>
                    <a:pt x="0" y="64"/>
                  </a:lnTo>
                  <a:lnTo>
                    <a:pt x="1" y="46"/>
                  </a:lnTo>
                  <a:lnTo>
                    <a:pt x="5" y="30"/>
                  </a:lnTo>
                  <a:lnTo>
                    <a:pt x="12" y="17"/>
                  </a:lnTo>
                  <a:lnTo>
                    <a:pt x="23" y="8"/>
                  </a:lnTo>
                  <a:lnTo>
                    <a:pt x="36" y="2"/>
                  </a:lnTo>
                  <a:lnTo>
                    <a:pt x="49" y="0"/>
                  </a:lnTo>
                  <a:lnTo>
                    <a:pt x="62" y="2"/>
                  </a:lnTo>
                  <a:lnTo>
                    <a:pt x="75" y="8"/>
                  </a:lnTo>
                  <a:lnTo>
                    <a:pt x="87" y="17"/>
                  </a:lnTo>
                  <a:lnTo>
                    <a:pt x="94" y="30"/>
                  </a:lnTo>
                  <a:lnTo>
                    <a:pt x="97" y="46"/>
                  </a:lnTo>
                  <a:lnTo>
                    <a:pt x="98" y="6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43" name="Freeform 43"/>
            <p:cNvSpPr>
              <a:spLocks/>
            </p:cNvSpPr>
            <p:nvPr/>
          </p:nvSpPr>
          <p:spPr bwMode="auto">
            <a:xfrm>
              <a:off x="1412" y="3988"/>
              <a:ext cx="11" cy="14"/>
            </a:xfrm>
            <a:custGeom>
              <a:avLst/>
              <a:gdLst>
                <a:gd name="T0" fmla="*/ 0 w 54"/>
                <a:gd name="T1" fmla="*/ 71 h 71"/>
                <a:gd name="T2" fmla="*/ 20 w 54"/>
                <a:gd name="T3" fmla="*/ 0 h 71"/>
                <a:gd name="T4" fmla="*/ 54 w 54"/>
                <a:gd name="T5" fmla="*/ 0 h 71"/>
                <a:gd name="T6" fmla="*/ 26 w 54"/>
                <a:gd name="T7" fmla="*/ 71 h 71"/>
                <a:gd name="T8" fmla="*/ 0 w 54"/>
                <a:gd name="T9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71">
                  <a:moveTo>
                    <a:pt x="0" y="71"/>
                  </a:moveTo>
                  <a:lnTo>
                    <a:pt x="20" y="0"/>
                  </a:lnTo>
                  <a:lnTo>
                    <a:pt x="54" y="0"/>
                  </a:lnTo>
                  <a:lnTo>
                    <a:pt x="26" y="71"/>
                  </a:lnTo>
                  <a:lnTo>
                    <a:pt x="0" y="7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44" name="Freeform 44"/>
            <p:cNvSpPr>
              <a:spLocks/>
            </p:cNvSpPr>
            <p:nvPr/>
          </p:nvSpPr>
          <p:spPr bwMode="auto">
            <a:xfrm>
              <a:off x="1435" y="3959"/>
              <a:ext cx="16" cy="37"/>
            </a:xfrm>
            <a:custGeom>
              <a:avLst/>
              <a:gdLst>
                <a:gd name="T0" fmla="*/ 2 w 82"/>
                <a:gd name="T1" fmla="*/ 136 h 182"/>
                <a:gd name="T2" fmla="*/ 11 w 82"/>
                <a:gd name="T3" fmla="*/ 144 h 182"/>
                <a:gd name="T4" fmla="*/ 20 w 82"/>
                <a:gd name="T5" fmla="*/ 146 h 182"/>
                <a:gd name="T6" fmla="*/ 35 w 82"/>
                <a:gd name="T7" fmla="*/ 147 h 182"/>
                <a:gd name="T8" fmla="*/ 44 w 82"/>
                <a:gd name="T9" fmla="*/ 142 h 182"/>
                <a:gd name="T10" fmla="*/ 48 w 82"/>
                <a:gd name="T11" fmla="*/ 135 h 182"/>
                <a:gd name="T12" fmla="*/ 45 w 82"/>
                <a:gd name="T13" fmla="*/ 124 h 182"/>
                <a:gd name="T14" fmla="*/ 34 w 82"/>
                <a:gd name="T15" fmla="*/ 110 h 182"/>
                <a:gd name="T16" fmla="*/ 31 w 82"/>
                <a:gd name="T17" fmla="*/ 106 h 182"/>
                <a:gd name="T18" fmla="*/ 28 w 82"/>
                <a:gd name="T19" fmla="*/ 104 h 182"/>
                <a:gd name="T20" fmla="*/ 10 w 82"/>
                <a:gd name="T21" fmla="*/ 87 h 182"/>
                <a:gd name="T22" fmla="*/ 1 w 82"/>
                <a:gd name="T23" fmla="*/ 66 h 182"/>
                <a:gd name="T24" fmla="*/ 1 w 82"/>
                <a:gd name="T25" fmla="*/ 38 h 182"/>
                <a:gd name="T26" fmla="*/ 11 w 82"/>
                <a:gd name="T27" fmla="*/ 15 h 182"/>
                <a:gd name="T28" fmla="*/ 32 w 82"/>
                <a:gd name="T29" fmla="*/ 2 h 182"/>
                <a:gd name="T30" fmla="*/ 53 w 82"/>
                <a:gd name="T31" fmla="*/ 0 h 182"/>
                <a:gd name="T32" fmla="*/ 60 w 82"/>
                <a:gd name="T33" fmla="*/ 4 h 182"/>
                <a:gd name="T34" fmla="*/ 77 w 82"/>
                <a:gd name="T35" fmla="*/ 9 h 182"/>
                <a:gd name="T36" fmla="*/ 71 w 82"/>
                <a:gd name="T37" fmla="*/ 38 h 182"/>
                <a:gd name="T38" fmla="*/ 63 w 82"/>
                <a:gd name="T39" fmla="*/ 36 h 182"/>
                <a:gd name="T40" fmla="*/ 55 w 82"/>
                <a:gd name="T41" fmla="*/ 33 h 182"/>
                <a:gd name="T42" fmla="*/ 45 w 82"/>
                <a:gd name="T43" fmla="*/ 34 h 182"/>
                <a:gd name="T44" fmla="*/ 35 w 82"/>
                <a:gd name="T45" fmla="*/ 43 h 182"/>
                <a:gd name="T46" fmla="*/ 34 w 82"/>
                <a:gd name="T47" fmla="*/ 53 h 182"/>
                <a:gd name="T48" fmla="*/ 40 w 82"/>
                <a:gd name="T49" fmla="*/ 64 h 182"/>
                <a:gd name="T50" fmla="*/ 47 w 82"/>
                <a:gd name="T51" fmla="*/ 74 h 182"/>
                <a:gd name="T52" fmla="*/ 67 w 82"/>
                <a:gd name="T53" fmla="*/ 89 h 182"/>
                <a:gd name="T54" fmla="*/ 77 w 82"/>
                <a:gd name="T55" fmla="*/ 104 h 182"/>
                <a:gd name="T56" fmla="*/ 82 w 82"/>
                <a:gd name="T57" fmla="*/ 131 h 182"/>
                <a:gd name="T58" fmla="*/ 78 w 82"/>
                <a:gd name="T59" fmla="*/ 158 h 182"/>
                <a:gd name="T60" fmla="*/ 59 w 82"/>
                <a:gd name="T61" fmla="*/ 175 h 182"/>
                <a:gd name="T62" fmla="*/ 34 w 82"/>
                <a:gd name="T63" fmla="*/ 182 h 182"/>
                <a:gd name="T64" fmla="*/ 16 w 82"/>
                <a:gd name="T65" fmla="*/ 179 h 182"/>
                <a:gd name="T66" fmla="*/ 9 w 82"/>
                <a:gd name="T67" fmla="*/ 178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2" h="182">
                  <a:moveTo>
                    <a:pt x="2" y="173"/>
                  </a:moveTo>
                  <a:lnTo>
                    <a:pt x="2" y="136"/>
                  </a:lnTo>
                  <a:lnTo>
                    <a:pt x="7" y="142"/>
                  </a:lnTo>
                  <a:lnTo>
                    <a:pt x="11" y="144"/>
                  </a:lnTo>
                  <a:lnTo>
                    <a:pt x="13" y="144"/>
                  </a:lnTo>
                  <a:lnTo>
                    <a:pt x="20" y="146"/>
                  </a:lnTo>
                  <a:lnTo>
                    <a:pt x="22" y="147"/>
                  </a:lnTo>
                  <a:lnTo>
                    <a:pt x="35" y="147"/>
                  </a:lnTo>
                  <a:lnTo>
                    <a:pt x="42" y="144"/>
                  </a:lnTo>
                  <a:lnTo>
                    <a:pt x="44" y="142"/>
                  </a:lnTo>
                  <a:lnTo>
                    <a:pt x="47" y="139"/>
                  </a:lnTo>
                  <a:lnTo>
                    <a:pt x="48" y="135"/>
                  </a:lnTo>
                  <a:lnTo>
                    <a:pt x="48" y="131"/>
                  </a:lnTo>
                  <a:lnTo>
                    <a:pt x="45" y="124"/>
                  </a:lnTo>
                  <a:lnTo>
                    <a:pt x="41" y="116"/>
                  </a:lnTo>
                  <a:lnTo>
                    <a:pt x="34" y="110"/>
                  </a:lnTo>
                  <a:lnTo>
                    <a:pt x="32" y="108"/>
                  </a:lnTo>
                  <a:lnTo>
                    <a:pt x="31" y="106"/>
                  </a:lnTo>
                  <a:lnTo>
                    <a:pt x="29" y="105"/>
                  </a:lnTo>
                  <a:lnTo>
                    <a:pt x="28" y="104"/>
                  </a:lnTo>
                  <a:lnTo>
                    <a:pt x="18" y="96"/>
                  </a:lnTo>
                  <a:lnTo>
                    <a:pt x="10" y="87"/>
                  </a:lnTo>
                  <a:lnTo>
                    <a:pt x="5" y="78"/>
                  </a:lnTo>
                  <a:lnTo>
                    <a:pt x="1" y="66"/>
                  </a:lnTo>
                  <a:lnTo>
                    <a:pt x="0" y="53"/>
                  </a:lnTo>
                  <a:lnTo>
                    <a:pt x="1" y="38"/>
                  </a:lnTo>
                  <a:lnTo>
                    <a:pt x="4" y="25"/>
                  </a:lnTo>
                  <a:lnTo>
                    <a:pt x="11" y="15"/>
                  </a:lnTo>
                  <a:lnTo>
                    <a:pt x="21" y="7"/>
                  </a:lnTo>
                  <a:lnTo>
                    <a:pt x="32" y="2"/>
                  </a:lnTo>
                  <a:lnTo>
                    <a:pt x="45" y="0"/>
                  </a:lnTo>
                  <a:lnTo>
                    <a:pt x="53" y="0"/>
                  </a:lnTo>
                  <a:lnTo>
                    <a:pt x="57" y="1"/>
                  </a:lnTo>
                  <a:lnTo>
                    <a:pt x="60" y="4"/>
                  </a:lnTo>
                  <a:lnTo>
                    <a:pt x="71" y="6"/>
                  </a:lnTo>
                  <a:lnTo>
                    <a:pt x="77" y="9"/>
                  </a:lnTo>
                  <a:lnTo>
                    <a:pt x="77" y="40"/>
                  </a:lnTo>
                  <a:lnTo>
                    <a:pt x="71" y="38"/>
                  </a:lnTo>
                  <a:lnTo>
                    <a:pt x="68" y="37"/>
                  </a:lnTo>
                  <a:lnTo>
                    <a:pt x="63" y="36"/>
                  </a:lnTo>
                  <a:lnTo>
                    <a:pt x="60" y="35"/>
                  </a:lnTo>
                  <a:lnTo>
                    <a:pt x="55" y="33"/>
                  </a:lnTo>
                  <a:lnTo>
                    <a:pt x="48" y="33"/>
                  </a:lnTo>
                  <a:lnTo>
                    <a:pt x="45" y="34"/>
                  </a:lnTo>
                  <a:lnTo>
                    <a:pt x="42" y="36"/>
                  </a:lnTo>
                  <a:lnTo>
                    <a:pt x="35" y="43"/>
                  </a:lnTo>
                  <a:lnTo>
                    <a:pt x="34" y="46"/>
                  </a:lnTo>
                  <a:lnTo>
                    <a:pt x="34" y="53"/>
                  </a:lnTo>
                  <a:lnTo>
                    <a:pt x="35" y="57"/>
                  </a:lnTo>
                  <a:lnTo>
                    <a:pt x="40" y="64"/>
                  </a:lnTo>
                  <a:lnTo>
                    <a:pt x="42" y="68"/>
                  </a:lnTo>
                  <a:lnTo>
                    <a:pt x="47" y="74"/>
                  </a:lnTo>
                  <a:lnTo>
                    <a:pt x="54" y="82"/>
                  </a:lnTo>
                  <a:lnTo>
                    <a:pt x="67" y="89"/>
                  </a:lnTo>
                  <a:lnTo>
                    <a:pt x="73" y="97"/>
                  </a:lnTo>
                  <a:lnTo>
                    <a:pt x="77" y="104"/>
                  </a:lnTo>
                  <a:lnTo>
                    <a:pt x="81" y="117"/>
                  </a:lnTo>
                  <a:lnTo>
                    <a:pt x="82" y="131"/>
                  </a:lnTo>
                  <a:lnTo>
                    <a:pt x="81" y="145"/>
                  </a:lnTo>
                  <a:lnTo>
                    <a:pt x="78" y="158"/>
                  </a:lnTo>
                  <a:lnTo>
                    <a:pt x="69" y="168"/>
                  </a:lnTo>
                  <a:lnTo>
                    <a:pt x="59" y="175"/>
                  </a:lnTo>
                  <a:lnTo>
                    <a:pt x="48" y="180"/>
                  </a:lnTo>
                  <a:lnTo>
                    <a:pt x="34" y="182"/>
                  </a:lnTo>
                  <a:lnTo>
                    <a:pt x="24" y="182"/>
                  </a:lnTo>
                  <a:lnTo>
                    <a:pt x="16" y="179"/>
                  </a:lnTo>
                  <a:lnTo>
                    <a:pt x="12" y="179"/>
                  </a:lnTo>
                  <a:lnTo>
                    <a:pt x="9" y="178"/>
                  </a:lnTo>
                  <a:lnTo>
                    <a:pt x="2" y="17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45" name="Freeform 45"/>
            <p:cNvSpPr>
              <a:spLocks noEditPoints="1"/>
            </p:cNvSpPr>
            <p:nvPr/>
          </p:nvSpPr>
          <p:spPr bwMode="auto">
            <a:xfrm>
              <a:off x="1453" y="3960"/>
              <a:ext cx="23" cy="35"/>
            </a:xfrm>
            <a:custGeom>
              <a:avLst/>
              <a:gdLst>
                <a:gd name="T0" fmla="*/ 46 w 115"/>
                <a:gd name="T1" fmla="*/ 118 h 175"/>
                <a:gd name="T2" fmla="*/ 69 w 115"/>
                <a:gd name="T3" fmla="*/ 118 h 175"/>
                <a:gd name="T4" fmla="*/ 62 w 115"/>
                <a:gd name="T5" fmla="*/ 80 h 175"/>
                <a:gd name="T6" fmla="*/ 60 w 115"/>
                <a:gd name="T7" fmla="*/ 59 h 175"/>
                <a:gd name="T8" fmla="*/ 57 w 115"/>
                <a:gd name="T9" fmla="*/ 36 h 175"/>
                <a:gd name="T10" fmla="*/ 56 w 115"/>
                <a:gd name="T11" fmla="*/ 56 h 175"/>
                <a:gd name="T12" fmla="*/ 51 w 115"/>
                <a:gd name="T13" fmla="*/ 78 h 175"/>
                <a:gd name="T14" fmla="*/ 50 w 115"/>
                <a:gd name="T15" fmla="*/ 97 h 175"/>
                <a:gd name="T16" fmla="*/ 46 w 115"/>
                <a:gd name="T17" fmla="*/ 118 h 175"/>
                <a:gd name="T18" fmla="*/ 0 w 115"/>
                <a:gd name="T19" fmla="*/ 175 h 175"/>
                <a:gd name="T20" fmla="*/ 40 w 115"/>
                <a:gd name="T21" fmla="*/ 0 h 175"/>
                <a:gd name="T22" fmla="*/ 77 w 115"/>
                <a:gd name="T23" fmla="*/ 0 h 175"/>
                <a:gd name="T24" fmla="*/ 115 w 115"/>
                <a:gd name="T25" fmla="*/ 175 h 175"/>
                <a:gd name="T26" fmla="*/ 80 w 115"/>
                <a:gd name="T27" fmla="*/ 175 h 175"/>
                <a:gd name="T28" fmla="*/ 75 w 115"/>
                <a:gd name="T29" fmla="*/ 147 h 175"/>
                <a:gd name="T30" fmla="*/ 40 w 115"/>
                <a:gd name="T31" fmla="*/ 147 h 175"/>
                <a:gd name="T32" fmla="*/ 34 w 115"/>
                <a:gd name="T33" fmla="*/ 175 h 175"/>
                <a:gd name="T34" fmla="*/ 0 w 115"/>
                <a:gd name="T35" fmla="*/ 175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5" h="175">
                  <a:moveTo>
                    <a:pt x="46" y="118"/>
                  </a:moveTo>
                  <a:lnTo>
                    <a:pt x="69" y="118"/>
                  </a:lnTo>
                  <a:lnTo>
                    <a:pt x="62" y="80"/>
                  </a:lnTo>
                  <a:lnTo>
                    <a:pt x="60" y="59"/>
                  </a:lnTo>
                  <a:lnTo>
                    <a:pt x="57" y="36"/>
                  </a:lnTo>
                  <a:lnTo>
                    <a:pt x="56" y="56"/>
                  </a:lnTo>
                  <a:lnTo>
                    <a:pt x="51" y="78"/>
                  </a:lnTo>
                  <a:lnTo>
                    <a:pt x="50" y="97"/>
                  </a:lnTo>
                  <a:lnTo>
                    <a:pt x="46" y="118"/>
                  </a:lnTo>
                  <a:close/>
                  <a:moveTo>
                    <a:pt x="0" y="175"/>
                  </a:moveTo>
                  <a:lnTo>
                    <a:pt x="40" y="0"/>
                  </a:lnTo>
                  <a:lnTo>
                    <a:pt x="77" y="0"/>
                  </a:lnTo>
                  <a:lnTo>
                    <a:pt x="115" y="175"/>
                  </a:lnTo>
                  <a:lnTo>
                    <a:pt x="80" y="175"/>
                  </a:lnTo>
                  <a:lnTo>
                    <a:pt x="75" y="147"/>
                  </a:lnTo>
                  <a:lnTo>
                    <a:pt x="40" y="147"/>
                  </a:lnTo>
                  <a:lnTo>
                    <a:pt x="34" y="175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-9272"/>
            <a:ext cx="10972800" cy="980872"/>
          </a:xfrm>
        </p:spPr>
        <p:txBody>
          <a:bodyPr>
            <a:normAutofit/>
          </a:bodyPr>
          <a:lstStyle>
            <a:lvl1pPr marL="0" algn="l" defTabSz="914400" rtl="0" eaLnBrk="1" latinLnBrk="0" hangingPunct="1">
              <a:defRPr lang="pt-PT" sz="2400" b="1" kern="1200" dirty="0">
                <a:solidFill>
                  <a:schemeClr val="bg1"/>
                </a:solidFill>
                <a:latin typeface="Trebuchet MS" pitchFamily="34" charset="0"/>
                <a:ea typeface="+mn-ea"/>
                <a:cs typeface="+mn-cs"/>
              </a:defRPr>
            </a:lvl1pPr>
          </a:lstStyle>
          <a:p>
            <a:r>
              <a:rPr lang="pt-PT" dirty="0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609600" y="1196753"/>
            <a:ext cx="10972800" cy="4929411"/>
          </a:xfrm>
        </p:spPr>
        <p:txBody>
          <a:bodyPr/>
          <a:lstStyle>
            <a:lvl1pPr>
              <a:buClr>
                <a:schemeClr val="tx1">
                  <a:lumMod val="65000"/>
                  <a:lumOff val="35000"/>
                </a:schemeClr>
              </a:buClr>
              <a:defRPr>
                <a:solidFill>
                  <a:srgbClr val="121D3E"/>
                </a:solidFill>
                <a:latin typeface="Trebuchet MS" panose="020B0603020202020204" pitchFamily="34" charset="0"/>
              </a:defRPr>
            </a:lvl1pPr>
            <a:lvl2pPr>
              <a:buClr>
                <a:schemeClr val="tx1">
                  <a:lumMod val="65000"/>
                  <a:lumOff val="35000"/>
                </a:schemeClr>
              </a:buClr>
              <a:defRPr>
                <a:solidFill>
                  <a:srgbClr val="121D3E"/>
                </a:solidFill>
                <a:latin typeface="Trebuchet MS" panose="020B0603020202020204" pitchFamily="34" charset="0"/>
              </a:defRPr>
            </a:lvl2pPr>
            <a:lvl3pPr>
              <a:buClr>
                <a:schemeClr val="tx1">
                  <a:lumMod val="65000"/>
                  <a:lumOff val="35000"/>
                </a:schemeClr>
              </a:buClr>
              <a:defRPr>
                <a:solidFill>
                  <a:srgbClr val="121D3E"/>
                </a:solidFill>
                <a:latin typeface="Trebuchet MS" panose="020B0603020202020204" pitchFamily="34" charset="0"/>
              </a:defRPr>
            </a:lvl3pPr>
            <a:lvl4pPr>
              <a:buClr>
                <a:schemeClr val="tx1">
                  <a:lumMod val="65000"/>
                  <a:lumOff val="35000"/>
                </a:schemeClr>
              </a:buClr>
              <a:defRPr>
                <a:solidFill>
                  <a:srgbClr val="121D3E"/>
                </a:solidFill>
                <a:latin typeface="Trebuchet MS" panose="020B0603020202020204" pitchFamily="34" charset="0"/>
              </a:defRPr>
            </a:lvl4pPr>
            <a:lvl5pPr>
              <a:buClr>
                <a:schemeClr val="tx1">
                  <a:lumMod val="65000"/>
                  <a:lumOff val="35000"/>
                </a:schemeClr>
              </a:buClr>
              <a:defRPr>
                <a:solidFill>
                  <a:srgbClr val="121D3E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pt-PT" dirty="0"/>
              <a:t>Clique para editar os estilos</a:t>
            </a:r>
          </a:p>
          <a:p>
            <a:pPr lvl="1"/>
            <a:r>
              <a:rPr lang="pt-PT" dirty="0"/>
              <a:t>Segundo nível</a:t>
            </a:r>
          </a:p>
          <a:p>
            <a:pPr lvl="2"/>
            <a:r>
              <a:rPr lang="pt-PT" dirty="0"/>
              <a:t>Terceiro nível</a:t>
            </a:r>
          </a:p>
          <a:p>
            <a:pPr lvl="3"/>
            <a:r>
              <a:rPr lang="pt-PT" dirty="0"/>
              <a:t>Quarto nível</a:t>
            </a:r>
          </a:p>
          <a:p>
            <a:pPr lvl="4"/>
            <a:r>
              <a:rPr lang="pt-PT" dirty="0"/>
              <a:t>Quinto nível</a:t>
            </a:r>
          </a:p>
        </p:txBody>
      </p:sp>
      <p:sp>
        <p:nvSpPr>
          <p:cNvPr id="51" name="Marcador de Posição da Imagem 50"/>
          <p:cNvSpPr>
            <a:spLocks noGrp="1"/>
          </p:cNvSpPr>
          <p:nvPr>
            <p:ph type="pic" sz="quarter" idx="17" hasCustomPrompt="1"/>
          </p:nvPr>
        </p:nvSpPr>
        <p:spPr>
          <a:xfrm>
            <a:off x="623393" y="6309321"/>
            <a:ext cx="1919188" cy="417513"/>
          </a:xfrm>
        </p:spPr>
        <p:txBody>
          <a:bodyPr>
            <a:noAutofit/>
          </a:bodyPr>
          <a:lstStyle>
            <a:lvl1pPr>
              <a:defRPr sz="1050">
                <a:latin typeface="Trebuchet MS" panose="020B0603020202020204" pitchFamily="34" charset="0"/>
              </a:defRPr>
            </a:lvl1pPr>
          </a:lstStyle>
          <a:p>
            <a:r>
              <a:rPr lang="pt-PT"/>
              <a:t>Logo nome / Evento</a:t>
            </a:r>
          </a:p>
        </p:txBody>
      </p:sp>
      <p:sp>
        <p:nvSpPr>
          <p:cNvPr id="56" name="Marcador de Posição do Número do Diapositivo 55"/>
          <p:cNvSpPr>
            <a:spLocks noGrp="1"/>
          </p:cNvSpPr>
          <p:nvPr>
            <p:ph type="sldNum" sz="quarter" idx="20"/>
          </p:nvPr>
        </p:nvSpPr>
        <p:spPr>
          <a:xfrm>
            <a:off x="4655840" y="6356351"/>
            <a:ext cx="2844800" cy="365125"/>
          </a:xfrm>
        </p:spPr>
        <p:txBody>
          <a:bodyPr/>
          <a:lstStyle>
            <a:lvl1pPr algn="ctr">
              <a:defRPr>
                <a:solidFill>
                  <a:srgbClr val="121D3E"/>
                </a:solidFill>
                <a:latin typeface="Trebuchet MS" panose="020B0603020202020204" pitchFamily="34" charset="0"/>
              </a:defRPr>
            </a:lvl1pPr>
          </a:lstStyle>
          <a:p>
            <a:fld id="{7476B875-A27F-485C-9DC7-4EAD9E24E10D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739394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3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5605909" y="-5624717"/>
            <a:ext cx="981336" cy="12229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0"/>
          <a:stretch/>
        </p:blipFill>
        <p:spPr bwMode="auto">
          <a:xfrm rot="5400000">
            <a:off x="5749576" y="417998"/>
            <a:ext cx="693992" cy="12229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ângulo 7"/>
          <p:cNvSpPr/>
          <p:nvPr userDrawn="1"/>
        </p:nvSpPr>
        <p:spPr>
          <a:xfrm>
            <a:off x="-18202" y="-9272"/>
            <a:ext cx="12229555" cy="990000"/>
          </a:xfrm>
          <a:prstGeom prst="rect">
            <a:avLst/>
          </a:prstGeom>
          <a:solidFill>
            <a:srgbClr val="121D3E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PT" sz="1200" b="1">
              <a:latin typeface="Trebuchet MS" panose="020B0603020202020204" pitchFamily="34" charset="0"/>
            </a:endParaRPr>
          </a:p>
        </p:txBody>
      </p:sp>
      <p:grpSp>
        <p:nvGrpSpPr>
          <p:cNvPr id="10" name="Group 10"/>
          <p:cNvGrpSpPr>
            <a:grpSpLocks noChangeAspect="1"/>
          </p:cNvGrpSpPr>
          <p:nvPr userDrawn="1"/>
        </p:nvGrpSpPr>
        <p:grpSpPr bwMode="auto">
          <a:xfrm>
            <a:off x="10320470" y="6257788"/>
            <a:ext cx="1261517" cy="483581"/>
            <a:chOff x="748" y="3657"/>
            <a:chExt cx="728" cy="348"/>
          </a:xfrm>
        </p:grpSpPr>
        <p:sp>
          <p:nvSpPr>
            <p:cNvPr id="11" name="Freeform 11"/>
            <p:cNvSpPr>
              <a:spLocks noEditPoints="1"/>
            </p:cNvSpPr>
            <p:nvPr/>
          </p:nvSpPr>
          <p:spPr bwMode="auto">
            <a:xfrm>
              <a:off x="748" y="3657"/>
              <a:ext cx="548" cy="283"/>
            </a:xfrm>
            <a:custGeom>
              <a:avLst/>
              <a:gdLst>
                <a:gd name="T0" fmla="*/ 1249 w 2742"/>
                <a:gd name="T1" fmla="*/ 948 h 1414"/>
                <a:gd name="T2" fmla="*/ 1183 w 2742"/>
                <a:gd name="T3" fmla="*/ 866 h 1414"/>
                <a:gd name="T4" fmla="*/ 1103 w 2742"/>
                <a:gd name="T5" fmla="*/ 866 h 1414"/>
                <a:gd name="T6" fmla="*/ 1037 w 2742"/>
                <a:gd name="T7" fmla="*/ 948 h 1414"/>
                <a:gd name="T8" fmla="*/ 1016 w 2742"/>
                <a:gd name="T9" fmla="*/ 1106 h 1414"/>
                <a:gd name="T10" fmla="*/ 1066 w 2742"/>
                <a:gd name="T11" fmla="*/ 1234 h 1414"/>
                <a:gd name="T12" fmla="*/ 1143 w 2742"/>
                <a:gd name="T13" fmla="*/ 1274 h 1414"/>
                <a:gd name="T14" fmla="*/ 1217 w 2742"/>
                <a:gd name="T15" fmla="*/ 1235 h 1414"/>
                <a:gd name="T16" fmla="*/ 1264 w 2742"/>
                <a:gd name="T17" fmla="*/ 1129 h 1414"/>
                <a:gd name="T18" fmla="*/ 544 w 2742"/>
                <a:gd name="T19" fmla="*/ 948 h 1414"/>
                <a:gd name="T20" fmla="*/ 510 w 2742"/>
                <a:gd name="T21" fmla="*/ 865 h 1414"/>
                <a:gd name="T22" fmla="*/ 442 w 2742"/>
                <a:gd name="T23" fmla="*/ 831 h 1414"/>
                <a:gd name="T24" fmla="*/ 339 w 2742"/>
                <a:gd name="T25" fmla="*/ 861 h 1414"/>
                <a:gd name="T26" fmla="*/ 282 w 2742"/>
                <a:gd name="T27" fmla="*/ 948 h 1414"/>
                <a:gd name="T28" fmla="*/ 1515 w 2742"/>
                <a:gd name="T29" fmla="*/ 311 h 1414"/>
                <a:gd name="T30" fmla="*/ 1183 w 2742"/>
                <a:gd name="T31" fmla="*/ 677 h 1414"/>
                <a:gd name="T32" fmla="*/ 1025 w 2742"/>
                <a:gd name="T33" fmla="*/ 677 h 1414"/>
                <a:gd name="T34" fmla="*/ 882 w 2742"/>
                <a:gd name="T35" fmla="*/ 753 h 1414"/>
                <a:gd name="T36" fmla="*/ 777 w 2742"/>
                <a:gd name="T37" fmla="*/ 899 h 1414"/>
                <a:gd name="T38" fmla="*/ 690 w 2742"/>
                <a:gd name="T39" fmla="*/ 775 h 1414"/>
                <a:gd name="T40" fmla="*/ 521 w 2742"/>
                <a:gd name="T41" fmla="*/ 680 h 1414"/>
                <a:gd name="T42" fmla="*/ 321 w 2742"/>
                <a:gd name="T43" fmla="*/ 677 h 1414"/>
                <a:gd name="T44" fmla="*/ 155 w 2742"/>
                <a:gd name="T45" fmla="*/ 753 h 1414"/>
                <a:gd name="T46" fmla="*/ 41 w 2742"/>
                <a:gd name="T47" fmla="*/ 893 h 1414"/>
                <a:gd name="T48" fmla="*/ 2 w 2742"/>
                <a:gd name="T49" fmla="*/ 1067 h 1414"/>
                <a:gd name="T50" fmla="*/ 41 w 2742"/>
                <a:gd name="T51" fmla="*/ 1242 h 1414"/>
                <a:gd name="T52" fmla="*/ 143 w 2742"/>
                <a:gd name="T53" fmla="*/ 1368 h 1414"/>
                <a:gd name="T54" fmla="*/ 0 w 2742"/>
                <a:gd name="T55" fmla="*/ 1414 h 1414"/>
                <a:gd name="T56" fmla="*/ 878 w 2742"/>
                <a:gd name="T57" fmla="*/ 1372 h 1414"/>
                <a:gd name="T58" fmla="*/ 778 w 2742"/>
                <a:gd name="T59" fmla="*/ 1233 h 1414"/>
                <a:gd name="T60" fmla="*/ 270 w 2742"/>
                <a:gd name="T61" fmla="*/ 1101 h 1414"/>
                <a:gd name="T62" fmla="*/ 308 w 2742"/>
                <a:gd name="T63" fmla="*/ 1207 h 1414"/>
                <a:gd name="T64" fmla="*/ 416 w 2742"/>
                <a:gd name="T65" fmla="*/ 1268 h 1414"/>
                <a:gd name="T66" fmla="*/ 561 w 2742"/>
                <a:gd name="T67" fmla="*/ 1268 h 1414"/>
                <a:gd name="T68" fmla="*/ 772 w 2742"/>
                <a:gd name="T69" fmla="*/ 1322 h 1414"/>
                <a:gd name="T70" fmla="*/ 641 w 2742"/>
                <a:gd name="T71" fmla="*/ 1414 h 1414"/>
                <a:gd name="T72" fmla="*/ 1332 w 2742"/>
                <a:gd name="T73" fmla="*/ 1378 h 1414"/>
                <a:gd name="T74" fmla="*/ 2273 w 2742"/>
                <a:gd name="T75" fmla="*/ 928 h 1414"/>
                <a:gd name="T76" fmla="*/ 2347 w 2742"/>
                <a:gd name="T77" fmla="*/ 874 h 1414"/>
                <a:gd name="T78" fmla="*/ 2433 w 2742"/>
                <a:gd name="T79" fmla="*/ 877 h 1414"/>
                <a:gd name="T80" fmla="*/ 2476 w 2742"/>
                <a:gd name="T81" fmla="*/ 940 h 1414"/>
                <a:gd name="T82" fmla="*/ 2483 w 2742"/>
                <a:gd name="T83" fmla="*/ 1414 h 1414"/>
                <a:gd name="T84" fmla="*/ 2733 w 2742"/>
                <a:gd name="T85" fmla="*/ 879 h 1414"/>
                <a:gd name="T86" fmla="*/ 2667 w 2742"/>
                <a:gd name="T87" fmla="*/ 755 h 1414"/>
                <a:gd name="T88" fmla="*/ 2548 w 2742"/>
                <a:gd name="T89" fmla="*/ 684 h 1414"/>
                <a:gd name="T90" fmla="*/ 2391 w 2742"/>
                <a:gd name="T91" fmla="*/ 671 h 1414"/>
                <a:gd name="T92" fmla="*/ 2254 w 2742"/>
                <a:gd name="T93" fmla="*/ 716 h 1414"/>
                <a:gd name="T94" fmla="*/ 2144 w 2742"/>
                <a:gd name="T95" fmla="*/ 722 h 1414"/>
                <a:gd name="T96" fmla="*/ 2021 w 2742"/>
                <a:gd name="T97" fmla="*/ 675 h 1414"/>
                <a:gd name="T98" fmla="*/ 1864 w 2742"/>
                <a:gd name="T99" fmla="*/ 677 h 1414"/>
                <a:gd name="T100" fmla="*/ 1732 w 2742"/>
                <a:gd name="T101" fmla="*/ 741 h 1414"/>
                <a:gd name="T102" fmla="*/ 1515 w 2742"/>
                <a:gd name="T103" fmla="*/ 683 h 1414"/>
                <a:gd name="T104" fmla="*/ 1788 w 2742"/>
                <a:gd name="T105" fmla="*/ 928 h 1414"/>
                <a:gd name="T106" fmla="*/ 1876 w 2742"/>
                <a:gd name="T107" fmla="*/ 870 h 1414"/>
                <a:gd name="T108" fmla="*/ 1954 w 2742"/>
                <a:gd name="T109" fmla="*/ 881 h 1414"/>
                <a:gd name="T110" fmla="*/ 1990 w 2742"/>
                <a:gd name="T111" fmla="*/ 940 h 1414"/>
                <a:gd name="T112" fmla="*/ 1999 w 2742"/>
                <a:gd name="T113" fmla="*/ 1414 h 1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742" h="1414">
                  <a:moveTo>
                    <a:pt x="1269" y="1063"/>
                  </a:moveTo>
                  <a:lnTo>
                    <a:pt x="1267" y="1022"/>
                  </a:lnTo>
                  <a:lnTo>
                    <a:pt x="1260" y="983"/>
                  </a:lnTo>
                  <a:lnTo>
                    <a:pt x="1249" y="948"/>
                  </a:lnTo>
                  <a:lnTo>
                    <a:pt x="1232" y="916"/>
                  </a:lnTo>
                  <a:lnTo>
                    <a:pt x="1218" y="895"/>
                  </a:lnTo>
                  <a:lnTo>
                    <a:pt x="1201" y="877"/>
                  </a:lnTo>
                  <a:lnTo>
                    <a:pt x="1183" y="866"/>
                  </a:lnTo>
                  <a:lnTo>
                    <a:pt x="1163" y="858"/>
                  </a:lnTo>
                  <a:lnTo>
                    <a:pt x="1143" y="856"/>
                  </a:lnTo>
                  <a:lnTo>
                    <a:pt x="1123" y="858"/>
                  </a:lnTo>
                  <a:lnTo>
                    <a:pt x="1103" y="866"/>
                  </a:lnTo>
                  <a:lnTo>
                    <a:pt x="1085" y="877"/>
                  </a:lnTo>
                  <a:lnTo>
                    <a:pt x="1068" y="895"/>
                  </a:lnTo>
                  <a:lnTo>
                    <a:pt x="1054" y="916"/>
                  </a:lnTo>
                  <a:lnTo>
                    <a:pt x="1037" y="948"/>
                  </a:lnTo>
                  <a:lnTo>
                    <a:pt x="1024" y="983"/>
                  </a:lnTo>
                  <a:lnTo>
                    <a:pt x="1016" y="1022"/>
                  </a:lnTo>
                  <a:lnTo>
                    <a:pt x="1014" y="1063"/>
                  </a:lnTo>
                  <a:lnTo>
                    <a:pt x="1016" y="1106"/>
                  </a:lnTo>
                  <a:lnTo>
                    <a:pt x="1024" y="1143"/>
                  </a:lnTo>
                  <a:lnTo>
                    <a:pt x="1035" y="1179"/>
                  </a:lnTo>
                  <a:lnTo>
                    <a:pt x="1051" y="1210"/>
                  </a:lnTo>
                  <a:lnTo>
                    <a:pt x="1066" y="1234"/>
                  </a:lnTo>
                  <a:lnTo>
                    <a:pt x="1083" y="1251"/>
                  </a:lnTo>
                  <a:lnTo>
                    <a:pt x="1102" y="1264"/>
                  </a:lnTo>
                  <a:lnTo>
                    <a:pt x="1122" y="1272"/>
                  </a:lnTo>
                  <a:lnTo>
                    <a:pt x="1143" y="1274"/>
                  </a:lnTo>
                  <a:lnTo>
                    <a:pt x="1163" y="1272"/>
                  </a:lnTo>
                  <a:lnTo>
                    <a:pt x="1182" y="1264"/>
                  </a:lnTo>
                  <a:lnTo>
                    <a:pt x="1200" y="1252"/>
                  </a:lnTo>
                  <a:lnTo>
                    <a:pt x="1217" y="1235"/>
                  </a:lnTo>
                  <a:lnTo>
                    <a:pt x="1232" y="1213"/>
                  </a:lnTo>
                  <a:lnTo>
                    <a:pt x="1246" y="1187"/>
                  </a:lnTo>
                  <a:lnTo>
                    <a:pt x="1257" y="1159"/>
                  </a:lnTo>
                  <a:lnTo>
                    <a:pt x="1264" y="1129"/>
                  </a:lnTo>
                  <a:lnTo>
                    <a:pt x="1268" y="1097"/>
                  </a:lnTo>
                  <a:lnTo>
                    <a:pt x="1269" y="1063"/>
                  </a:lnTo>
                  <a:close/>
                  <a:moveTo>
                    <a:pt x="282" y="948"/>
                  </a:moveTo>
                  <a:lnTo>
                    <a:pt x="544" y="948"/>
                  </a:lnTo>
                  <a:lnTo>
                    <a:pt x="542" y="924"/>
                  </a:lnTo>
                  <a:lnTo>
                    <a:pt x="535" y="901"/>
                  </a:lnTo>
                  <a:lnTo>
                    <a:pt x="524" y="882"/>
                  </a:lnTo>
                  <a:lnTo>
                    <a:pt x="510" y="865"/>
                  </a:lnTo>
                  <a:lnTo>
                    <a:pt x="496" y="852"/>
                  </a:lnTo>
                  <a:lnTo>
                    <a:pt x="481" y="842"/>
                  </a:lnTo>
                  <a:lnTo>
                    <a:pt x="462" y="836"/>
                  </a:lnTo>
                  <a:lnTo>
                    <a:pt x="442" y="831"/>
                  </a:lnTo>
                  <a:lnTo>
                    <a:pt x="420" y="830"/>
                  </a:lnTo>
                  <a:lnTo>
                    <a:pt x="394" y="833"/>
                  </a:lnTo>
                  <a:lnTo>
                    <a:pt x="366" y="845"/>
                  </a:lnTo>
                  <a:lnTo>
                    <a:pt x="339" y="861"/>
                  </a:lnTo>
                  <a:lnTo>
                    <a:pt x="321" y="878"/>
                  </a:lnTo>
                  <a:lnTo>
                    <a:pt x="305" y="898"/>
                  </a:lnTo>
                  <a:lnTo>
                    <a:pt x="292" y="922"/>
                  </a:lnTo>
                  <a:lnTo>
                    <a:pt x="282" y="948"/>
                  </a:lnTo>
                  <a:close/>
                  <a:moveTo>
                    <a:pt x="0" y="1414"/>
                  </a:moveTo>
                  <a:lnTo>
                    <a:pt x="0" y="0"/>
                  </a:lnTo>
                  <a:lnTo>
                    <a:pt x="1515" y="0"/>
                  </a:lnTo>
                  <a:lnTo>
                    <a:pt x="1515" y="311"/>
                  </a:lnTo>
                  <a:lnTo>
                    <a:pt x="1256" y="311"/>
                  </a:lnTo>
                  <a:lnTo>
                    <a:pt x="1256" y="701"/>
                  </a:lnTo>
                  <a:lnTo>
                    <a:pt x="1220" y="687"/>
                  </a:lnTo>
                  <a:lnTo>
                    <a:pt x="1183" y="677"/>
                  </a:lnTo>
                  <a:lnTo>
                    <a:pt x="1147" y="671"/>
                  </a:lnTo>
                  <a:lnTo>
                    <a:pt x="1109" y="668"/>
                  </a:lnTo>
                  <a:lnTo>
                    <a:pt x="1066" y="671"/>
                  </a:lnTo>
                  <a:lnTo>
                    <a:pt x="1025" y="677"/>
                  </a:lnTo>
                  <a:lnTo>
                    <a:pt x="987" y="690"/>
                  </a:lnTo>
                  <a:lnTo>
                    <a:pt x="950" y="706"/>
                  </a:lnTo>
                  <a:lnTo>
                    <a:pt x="916" y="727"/>
                  </a:lnTo>
                  <a:lnTo>
                    <a:pt x="882" y="753"/>
                  </a:lnTo>
                  <a:lnTo>
                    <a:pt x="852" y="784"/>
                  </a:lnTo>
                  <a:lnTo>
                    <a:pt x="823" y="820"/>
                  </a:lnTo>
                  <a:lnTo>
                    <a:pt x="797" y="859"/>
                  </a:lnTo>
                  <a:lnTo>
                    <a:pt x="777" y="899"/>
                  </a:lnTo>
                  <a:lnTo>
                    <a:pt x="762" y="866"/>
                  </a:lnTo>
                  <a:lnTo>
                    <a:pt x="742" y="833"/>
                  </a:lnTo>
                  <a:lnTo>
                    <a:pt x="718" y="803"/>
                  </a:lnTo>
                  <a:lnTo>
                    <a:pt x="690" y="775"/>
                  </a:lnTo>
                  <a:lnTo>
                    <a:pt x="651" y="742"/>
                  </a:lnTo>
                  <a:lnTo>
                    <a:pt x="611" y="715"/>
                  </a:lnTo>
                  <a:lnTo>
                    <a:pt x="567" y="695"/>
                  </a:lnTo>
                  <a:lnTo>
                    <a:pt x="521" y="680"/>
                  </a:lnTo>
                  <a:lnTo>
                    <a:pt x="472" y="672"/>
                  </a:lnTo>
                  <a:lnTo>
                    <a:pt x="420" y="668"/>
                  </a:lnTo>
                  <a:lnTo>
                    <a:pt x="369" y="671"/>
                  </a:lnTo>
                  <a:lnTo>
                    <a:pt x="321" y="677"/>
                  </a:lnTo>
                  <a:lnTo>
                    <a:pt x="275" y="690"/>
                  </a:lnTo>
                  <a:lnTo>
                    <a:pt x="233" y="706"/>
                  </a:lnTo>
                  <a:lnTo>
                    <a:pt x="193" y="727"/>
                  </a:lnTo>
                  <a:lnTo>
                    <a:pt x="155" y="753"/>
                  </a:lnTo>
                  <a:lnTo>
                    <a:pt x="120" y="784"/>
                  </a:lnTo>
                  <a:lnTo>
                    <a:pt x="89" y="819"/>
                  </a:lnTo>
                  <a:lnTo>
                    <a:pt x="62" y="855"/>
                  </a:lnTo>
                  <a:lnTo>
                    <a:pt x="41" y="893"/>
                  </a:lnTo>
                  <a:lnTo>
                    <a:pt x="24" y="934"/>
                  </a:lnTo>
                  <a:lnTo>
                    <a:pt x="12" y="976"/>
                  </a:lnTo>
                  <a:lnTo>
                    <a:pt x="4" y="1020"/>
                  </a:lnTo>
                  <a:lnTo>
                    <a:pt x="2" y="1067"/>
                  </a:lnTo>
                  <a:lnTo>
                    <a:pt x="4" y="1113"/>
                  </a:lnTo>
                  <a:lnTo>
                    <a:pt x="12" y="1158"/>
                  </a:lnTo>
                  <a:lnTo>
                    <a:pt x="24" y="1200"/>
                  </a:lnTo>
                  <a:lnTo>
                    <a:pt x="41" y="1242"/>
                  </a:lnTo>
                  <a:lnTo>
                    <a:pt x="62" y="1280"/>
                  </a:lnTo>
                  <a:lnTo>
                    <a:pt x="89" y="1315"/>
                  </a:lnTo>
                  <a:lnTo>
                    <a:pt x="120" y="1349"/>
                  </a:lnTo>
                  <a:lnTo>
                    <a:pt x="143" y="1368"/>
                  </a:lnTo>
                  <a:lnTo>
                    <a:pt x="166" y="1385"/>
                  </a:lnTo>
                  <a:lnTo>
                    <a:pt x="192" y="1401"/>
                  </a:lnTo>
                  <a:lnTo>
                    <a:pt x="218" y="1414"/>
                  </a:lnTo>
                  <a:lnTo>
                    <a:pt x="0" y="1414"/>
                  </a:lnTo>
                  <a:close/>
                  <a:moveTo>
                    <a:pt x="641" y="1414"/>
                  </a:moveTo>
                  <a:lnTo>
                    <a:pt x="936" y="1414"/>
                  </a:lnTo>
                  <a:lnTo>
                    <a:pt x="906" y="1394"/>
                  </a:lnTo>
                  <a:lnTo>
                    <a:pt x="878" y="1372"/>
                  </a:lnTo>
                  <a:lnTo>
                    <a:pt x="852" y="1345"/>
                  </a:lnTo>
                  <a:lnTo>
                    <a:pt x="823" y="1310"/>
                  </a:lnTo>
                  <a:lnTo>
                    <a:pt x="799" y="1273"/>
                  </a:lnTo>
                  <a:lnTo>
                    <a:pt x="778" y="1233"/>
                  </a:lnTo>
                  <a:lnTo>
                    <a:pt x="763" y="1191"/>
                  </a:lnTo>
                  <a:lnTo>
                    <a:pt x="752" y="1147"/>
                  </a:lnTo>
                  <a:lnTo>
                    <a:pt x="745" y="1101"/>
                  </a:lnTo>
                  <a:lnTo>
                    <a:pt x="270" y="1101"/>
                  </a:lnTo>
                  <a:lnTo>
                    <a:pt x="272" y="1131"/>
                  </a:lnTo>
                  <a:lnTo>
                    <a:pt x="280" y="1159"/>
                  </a:lnTo>
                  <a:lnTo>
                    <a:pt x="291" y="1184"/>
                  </a:lnTo>
                  <a:lnTo>
                    <a:pt x="308" y="1207"/>
                  </a:lnTo>
                  <a:lnTo>
                    <a:pt x="328" y="1227"/>
                  </a:lnTo>
                  <a:lnTo>
                    <a:pt x="353" y="1245"/>
                  </a:lnTo>
                  <a:lnTo>
                    <a:pt x="382" y="1258"/>
                  </a:lnTo>
                  <a:lnTo>
                    <a:pt x="416" y="1268"/>
                  </a:lnTo>
                  <a:lnTo>
                    <a:pt x="452" y="1274"/>
                  </a:lnTo>
                  <a:lnTo>
                    <a:pt x="492" y="1276"/>
                  </a:lnTo>
                  <a:lnTo>
                    <a:pt x="527" y="1274"/>
                  </a:lnTo>
                  <a:lnTo>
                    <a:pt x="561" y="1268"/>
                  </a:lnTo>
                  <a:lnTo>
                    <a:pt x="593" y="1259"/>
                  </a:lnTo>
                  <a:lnTo>
                    <a:pt x="635" y="1238"/>
                  </a:lnTo>
                  <a:lnTo>
                    <a:pt x="674" y="1210"/>
                  </a:lnTo>
                  <a:lnTo>
                    <a:pt x="772" y="1322"/>
                  </a:lnTo>
                  <a:lnTo>
                    <a:pt x="744" y="1349"/>
                  </a:lnTo>
                  <a:lnTo>
                    <a:pt x="713" y="1373"/>
                  </a:lnTo>
                  <a:lnTo>
                    <a:pt x="679" y="1394"/>
                  </a:lnTo>
                  <a:lnTo>
                    <a:pt x="641" y="1414"/>
                  </a:lnTo>
                  <a:close/>
                  <a:moveTo>
                    <a:pt x="1282" y="1414"/>
                  </a:moveTo>
                  <a:lnTo>
                    <a:pt x="1422" y="1414"/>
                  </a:lnTo>
                  <a:lnTo>
                    <a:pt x="1356" y="1356"/>
                  </a:lnTo>
                  <a:lnTo>
                    <a:pt x="1332" y="1378"/>
                  </a:lnTo>
                  <a:lnTo>
                    <a:pt x="1307" y="1398"/>
                  </a:lnTo>
                  <a:lnTo>
                    <a:pt x="1282" y="1414"/>
                  </a:lnTo>
                  <a:close/>
                  <a:moveTo>
                    <a:pt x="2258" y="954"/>
                  </a:moveTo>
                  <a:lnTo>
                    <a:pt x="2273" y="928"/>
                  </a:lnTo>
                  <a:lnTo>
                    <a:pt x="2291" y="907"/>
                  </a:lnTo>
                  <a:lnTo>
                    <a:pt x="2312" y="890"/>
                  </a:lnTo>
                  <a:lnTo>
                    <a:pt x="2329" y="880"/>
                  </a:lnTo>
                  <a:lnTo>
                    <a:pt x="2347" y="874"/>
                  </a:lnTo>
                  <a:lnTo>
                    <a:pt x="2368" y="868"/>
                  </a:lnTo>
                  <a:lnTo>
                    <a:pt x="2390" y="867"/>
                  </a:lnTo>
                  <a:lnTo>
                    <a:pt x="2413" y="869"/>
                  </a:lnTo>
                  <a:lnTo>
                    <a:pt x="2433" y="877"/>
                  </a:lnTo>
                  <a:lnTo>
                    <a:pt x="2449" y="889"/>
                  </a:lnTo>
                  <a:lnTo>
                    <a:pt x="2463" y="905"/>
                  </a:lnTo>
                  <a:lnTo>
                    <a:pt x="2471" y="920"/>
                  </a:lnTo>
                  <a:lnTo>
                    <a:pt x="2476" y="940"/>
                  </a:lnTo>
                  <a:lnTo>
                    <a:pt x="2480" y="965"/>
                  </a:lnTo>
                  <a:lnTo>
                    <a:pt x="2482" y="993"/>
                  </a:lnTo>
                  <a:lnTo>
                    <a:pt x="2483" y="1025"/>
                  </a:lnTo>
                  <a:lnTo>
                    <a:pt x="2483" y="1414"/>
                  </a:lnTo>
                  <a:lnTo>
                    <a:pt x="2742" y="1414"/>
                  </a:lnTo>
                  <a:lnTo>
                    <a:pt x="2742" y="956"/>
                  </a:lnTo>
                  <a:lnTo>
                    <a:pt x="2739" y="916"/>
                  </a:lnTo>
                  <a:lnTo>
                    <a:pt x="2733" y="879"/>
                  </a:lnTo>
                  <a:lnTo>
                    <a:pt x="2723" y="843"/>
                  </a:lnTo>
                  <a:lnTo>
                    <a:pt x="2708" y="812"/>
                  </a:lnTo>
                  <a:lnTo>
                    <a:pt x="2689" y="782"/>
                  </a:lnTo>
                  <a:lnTo>
                    <a:pt x="2667" y="755"/>
                  </a:lnTo>
                  <a:lnTo>
                    <a:pt x="2642" y="732"/>
                  </a:lnTo>
                  <a:lnTo>
                    <a:pt x="2613" y="713"/>
                  </a:lnTo>
                  <a:lnTo>
                    <a:pt x="2582" y="696"/>
                  </a:lnTo>
                  <a:lnTo>
                    <a:pt x="2548" y="684"/>
                  </a:lnTo>
                  <a:lnTo>
                    <a:pt x="2510" y="675"/>
                  </a:lnTo>
                  <a:lnTo>
                    <a:pt x="2470" y="671"/>
                  </a:lnTo>
                  <a:lnTo>
                    <a:pt x="2425" y="668"/>
                  </a:lnTo>
                  <a:lnTo>
                    <a:pt x="2391" y="671"/>
                  </a:lnTo>
                  <a:lnTo>
                    <a:pt x="2358" y="675"/>
                  </a:lnTo>
                  <a:lnTo>
                    <a:pt x="2323" y="684"/>
                  </a:lnTo>
                  <a:lnTo>
                    <a:pt x="2290" y="697"/>
                  </a:lnTo>
                  <a:lnTo>
                    <a:pt x="2254" y="716"/>
                  </a:lnTo>
                  <a:lnTo>
                    <a:pt x="2222" y="738"/>
                  </a:lnTo>
                  <a:lnTo>
                    <a:pt x="2192" y="763"/>
                  </a:lnTo>
                  <a:lnTo>
                    <a:pt x="2169" y="741"/>
                  </a:lnTo>
                  <a:lnTo>
                    <a:pt x="2144" y="722"/>
                  </a:lnTo>
                  <a:lnTo>
                    <a:pt x="2117" y="705"/>
                  </a:lnTo>
                  <a:lnTo>
                    <a:pt x="2088" y="692"/>
                  </a:lnTo>
                  <a:lnTo>
                    <a:pt x="2057" y="682"/>
                  </a:lnTo>
                  <a:lnTo>
                    <a:pt x="2021" y="675"/>
                  </a:lnTo>
                  <a:lnTo>
                    <a:pt x="1983" y="669"/>
                  </a:lnTo>
                  <a:lnTo>
                    <a:pt x="1941" y="668"/>
                  </a:lnTo>
                  <a:lnTo>
                    <a:pt x="1902" y="671"/>
                  </a:lnTo>
                  <a:lnTo>
                    <a:pt x="1864" y="677"/>
                  </a:lnTo>
                  <a:lnTo>
                    <a:pt x="1827" y="690"/>
                  </a:lnTo>
                  <a:lnTo>
                    <a:pt x="1791" y="706"/>
                  </a:lnTo>
                  <a:lnTo>
                    <a:pt x="1760" y="722"/>
                  </a:lnTo>
                  <a:lnTo>
                    <a:pt x="1732" y="741"/>
                  </a:lnTo>
                  <a:lnTo>
                    <a:pt x="1707" y="761"/>
                  </a:lnTo>
                  <a:lnTo>
                    <a:pt x="1684" y="784"/>
                  </a:lnTo>
                  <a:lnTo>
                    <a:pt x="1569" y="683"/>
                  </a:lnTo>
                  <a:lnTo>
                    <a:pt x="1515" y="683"/>
                  </a:lnTo>
                  <a:lnTo>
                    <a:pt x="1515" y="1414"/>
                  </a:lnTo>
                  <a:lnTo>
                    <a:pt x="1771" y="1414"/>
                  </a:lnTo>
                  <a:lnTo>
                    <a:pt x="1771" y="954"/>
                  </a:lnTo>
                  <a:lnTo>
                    <a:pt x="1788" y="928"/>
                  </a:lnTo>
                  <a:lnTo>
                    <a:pt x="1807" y="907"/>
                  </a:lnTo>
                  <a:lnTo>
                    <a:pt x="1828" y="890"/>
                  </a:lnTo>
                  <a:lnTo>
                    <a:pt x="1850" y="878"/>
                  </a:lnTo>
                  <a:lnTo>
                    <a:pt x="1876" y="870"/>
                  </a:lnTo>
                  <a:lnTo>
                    <a:pt x="1904" y="867"/>
                  </a:lnTo>
                  <a:lnTo>
                    <a:pt x="1923" y="869"/>
                  </a:lnTo>
                  <a:lnTo>
                    <a:pt x="1940" y="874"/>
                  </a:lnTo>
                  <a:lnTo>
                    <a:pt x="1954" y="881"/>
                  </a:lnTo>
                  <a:lnTo>
                    <a:pt x="1965" y="891"/>
                  </a:lnTo>
                  <a:lnTo>
                    <a:pt x="1975" y="905"/>
                  </a:lnTo>
                  <a:lnTo>
                    <a:pt x="1983" y="920"/>
                  </a:lnTo>
                  <a:lnTo>
                    <a:pt x="1990" y="940"/>
                  </a:lnTo>
                  <a:lnTo>
                    <a:pt x="1994" y="965"/>
                  </a:lnTo>
                  <a:lnTo>
                    <a:pt x="1998" y="993"/>
                  </a:lnTo>
                  <a:lnTo>
                    <a:pt x="1999" y="1025"/>
                  </a:lnTo>
                  <a:lnTo>
                    <a:pt x="1999" y="1414"/>
                  </a:lnTo>
                  <a:lnTo>
                    <a:pt x="2258" y="1414"/>
                  </a:lnTo>
                  <a:lnTo>
                    <a:pt x="2258" y="9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12" name="Freeform 12"/>
            <p:cNvSpPr>
              <a:spLocks/>
            </p:cNvSpPr>
            <p:nvPr/>
          </p:nvSpPr>
          <p:spPr bwMode="auto">
            <a:xfrm>
              <a:off x="751" y="3960"/>
              <a:ext cx="15" cy="35"/>
            </a:xfrm>
            <a:custGeom>
              <a:avLst/>
              <a:gdLst>
                <a:gd name="T0" fmla="*/ 0 w 74"/>
                <a:gd name="T1" fmla="*/ 175 h 175"/>
                <a:gd name="T2" fmla="*/ 0 w 74"/>
                <a:gd name="T3" fmla="*/ 0 h 175"/>
                <a:gd name="T4" fmla="*/ 74 w 74"/>
                <a:gd name="T5" fmla="*/ 0 h 175"/>
                <a:gd name="T6" fmla="*/ 74 w 74"/>
                <a:gd name="T7" fmla="*/ 31 h 175"/>
                <a:gd name="T8" fmla="*/ 34 w 74"/>
                <a:gd name="T9" fmla="*/ 31 h 175"/>
                <a:gd name="T10" fmla="*/ 34 w 74"/>
                <a:gd name="T11" fmla="*/ 69 h 175"/>
                <a:gd name="T12" fmla="*/ 69 w 74"/>
                <a:gd name="T13" fmla="*/ 69 h 175"/>
                <a:gd name="T14" fmla="*/ 69 w 74"/>
                <a:gd name="T15" fmla="*/ 100 h 175"/>
                <a:gd name="T16" fmla="*/ 34 w 74"/>
                <a:gd name="T17" fmla="*/ 100 h 175"/>
                <a:gd name="T18" fmla="*/ 34 w 74"/>
                <a:gd name="T19" fmla="*/ 140 h 175"/>
                <a:gd name="T20" fmla="*/ 74 w 74"/>
                <a:gd name="T21" fmla="*/ 140 h 175"/>
                <a:gd name="T22" fmla="*/ 74 w 74"/>
                <a:gd name="T23" fmla="*/ 175 h 175"/>
                <a:gd name="T24" fmla="*/ 0 w 74"/>
                <a:gd name="T25" fmla="*/ 175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4" h="175">
                  <a:moveTo>
                    <a:pt x="0" y="175"/>
                  </a:moveTo>
                  <a:lnTo>
                    <a:pt x="0" y="0"/>
                  </a:lnTo>
                  <a:lnTo>
                    <a:pt x="74" y="0"/>
                  </a:lnTo>
                  <a:lnTo>
                    <a:pt x="74" y="31"/>
                  </a:lnTo>
                  <a:lnTo>
                    <a:pt x="34" y="31"/>
                  </a:lnTo>
                  <a:lnTo>
                    <a:pt x="34" y="69"/>
                  </a:lnTo>
                  <a:lnTo>
                    <a:pt x="69" y="69"/>
                  </a:lnTo>
                  <a:lnTo>
                    <a:pt x="69" y="100"/>
                  </a:lnTo>
                  <a:lnTo>
                    <a:pt x="34" y="100"/>
                  </a:lnTo>
                  <a:lnTo>
                    <a:pt x="34" y="140"/>
                  </a:lnTo>
                  <a:lnTo>
                    <a:pt x="74" y="140"/>
                  </a:lnTo>
                  <a:lnTo>
                    <a:pt x="74" y="175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13" name="Freeform 13"/>
            <p:cNvSpPr>
              <a:spLocks/>
            </p:cNvSpPr>
            <p:nvPr/>
          </p:nvSpPr>
          <p:spPr bwMode="auto">
            <a:xfrm>
              <a:off x="770" y="3972"/>
              <a:ext cx="28" cy="23"/>
            </a:xfrm>
            <a:custGeom>
              <a:avLst/>
              <a:gdLst>
                <a:gd name="T0" fmla="*/ 0 w 142"/>
                <a:gd name="T1" fmla="*/ 117 h 117"/>
                <a:gd name="T2" fmla="*/ 0 w 142"/>
                <a:gd name="T3" fmla="*/ 0 h 117"/>
                <a:gd name="T4" fmla="*/ 33 w 142"/>
                <a:gd name="T5" fmla="*/ 0 h 117"/>
                <a:gd name="T6" fmla="*/ 33 w 142"/>
                <a:gd name="T7" fmla="*/ 16 h 117"/>
                <a:gd name="T8" fmla="*/ 35 w 142"/>
                <a:gd name="T9" fmla="*/ 12 h 117"/>
                <a:gd name="T10" fmla="*/ 38 w 142"/>
                <a:gd name="T11" fmla="*/ 9 h 117"/>
                <a:gd name="T12" fmla="*/ 47 w 142"/>
                <a:gd name="T13" fmla="*/ 2 h 117"/>
                <a:gd name="T14" fmla="*/ 49 w 142"/>
                <a:gd name="T15" fmla="*/ 1 h 117"/>
                <a:gd name="T16" fmla="*/ 53 w 142"/>
                <a:gd name="T17" fmla="*/ 0 h 117"/>
                <a:gd name="T18" fmla="*/ 72 w 142"/>
                <a:gd name="T19" fmla="*/ 0 h 117"/>
                <a:gd name="T20" fmla="*/ 78 w 142"/>
                <a:gd name="T21" fmla="*/ 2 h 117"/>
                <a:gd name="T22" fmla="*/ 83 w 142"/>
                <a:gd name="T23" fmla="*/ 6 h 117"/>
                <a:gd name="T24" fmla="*/ 85 w 142"/>
                <a:gd name="T25" fmla="*/ 13 h 117"/>
                <a:gd name="T26" fmla="*/ 87 w 142"/>
                <a:gd name="T27" fmla="*/ 16 h 117"/>
                <a:gd name="T28" fmla="*/ 91 w 142"/>
                <a:gd name="T29" fmla="*/ 13 h 117"/>
                <a:gd name="T30" fmla="*/ 95 w 142"/>
                <a:gd name="T31" fmla="*/ 6 h 117"/>
                <a:gd name="T32" fmla="*/ 102 w 142"/>
                <a:gd name="T33" fmla="*/ 2 h 117"/>
                <a:gd name="T34" fmla="*/ 113 w 142"/>
                <a:gd name="T35" fmla="*/ 0 h 117"/>
                <a:gd name="T36" fmla="*/ 119 w 142"/>
                <a:gd name="T37" fmla="*/ 0 h 117"/>
                <a:gd name="T38" fmla="*/ 130 w 142"/>
                <a:gd name="T39" fmla="*/ 2 h 117"/>
                <a:gd name="T40" fmla="*/ 136 w 142"/>
                <a:gd name="T41" fmla="*/ 7 h 117"/>
                <a:gd name="T42" fmla="*/ 139 w 142"/>
                <a:gd name="T43" fmla="*/ 15 h 117"/>
                <a:gd name="T44" fmla="*/ 141 w 142"/>
                <a:gd name="T45" fmla="*/ 27 h 117"/>
                <a:gd name="T46" fmla="*/ 142 w 142"/>
                <a:gd name="T47" fmla="*/ 45 h 117"/>
                <a:gd name="T48" fmla="*/ 142 w 142"/>
                <a:gd name="T49" fmla="*/ 117 h 117"/>
                <a:gd name="T50" fmla="*/ 110 w 142"/>
                <a:gd name="T51" fmla="*/ 117 h 117"/>
                <a:gd name="T52" fmla="*/ 110 w 142"/>
                <a:gd name="T53" fmla="*/ 41 h 117"/>
                <a:gd name="T54" fmla="*/ 107 w 142"/>
                <a:gd name="T55" fmla="*/ 34 h 117"/>
                <a:gd name="T56" fmla="*/ 107 w 142"/>
                <a:gd name="T57" fmla="*/ 31 h 117"/>
                <a:gd name="T58" fmla="*/ 105 w 142"/>
                <a:gd name="T59" fmla="*/ 31 h 117"/>
                <a:gd name="T60" fmla="*/ 103 w 142"/>
                <a:gd name="T61" fmla="*/ 30 h 117"/>
                <a:gd name="T62" fmla="*/ 101 w 142"/>
                <a:gd name="T63" fmla="*/ 27 h 117"/>
                <a:gd name="T64" fmla="*/ 99 w 142"/>
                <a:gd name="T65" fmla="*/ 27 h 117"/>
                <a:gd name="T66" fmla="*/ 94 w 142"/>
                <a:gd name="T67" fmla="*/ 30 h 117"/>
                <a:gd name="T68" fmla="*/ 90 w 142"/>
                <a:gd name="T69" fmla="*/ 34 h 117"/>
                <a:gd name="T70" fmla="*/ 87 w 142"/>
                <a:gd name="T71" fmla="*/ 39 h 117"/>
                <a:gd name="T72" fmla="*/ 87 w 142"/>
                <a:gd name="T73" fmla="*/ 117 h 117"/>
                <a:gd name="T74" fmla="*/ 55 w 142"/>
                <a:gd name="T75" fmla="*/ 117 h 117"/>
                <a:gd name="T76" fmla="*/ 55 w 142"/>
                <a:gd name="T77" fmla="*/ 38 h 117"/>
                <a:gd name="T78" fmla="*/ 53 w 142"/>
                <a:gd name="T79" fmla="*/ 31 h 117"/>
                <a:gd name="T80" fmla="*/ 51 w 142"/>
                <a:gd name="T81" fmla="*/ 29 h 117"/>
                <a:gd name="T82" fmla="*/ 48 w 142"/>
                <a:gd name="T83" fmla="*/ 27 h 117"/>
                <a:gd name="T84" fmla="*/ 44 w 142"/>
                <a:gd name="T85" fmla="*/ 27 h 117"/>
                <a:gd name="T86" fmla="*/ 41 w 142"/>
                <a:gd name="T87" fmla="*/ 29 h 117"/>
                <a:gd name="T88" fmla="*/ 35 w 142"/>
                <a:gd name="T89" fmla="*/ 34 h 117"/>
                <a:gd name="T90" fmla="*/ 35 w 142"/>
                <a:gd name="T91" fmla="*/ 35 h 117"/>
                <a:gd name="T92" fmla="*/ 34 w 142"/>
                <a:gd name="T93" fmla="*/ 38 h 117"/>
                <a:gd name="T94" fmla="*/ 34 w 142"/>
                <a:gd name="T95" fmla="*/ 40 h 117"/>
                <a:gd name="T96" fmla="*/ 33 w 142"/>
                <a:gd name="T97" fmla="*/ 43 h 117"/>
                <a:gd name="T98" fmla="*/ 33 w 142"/>
                <a:gd name="T99" fmla="*/ 117 h 117"/>
                <a:gd name="T100" fmla="*/ 0 w 142"/>
                <a:gd name="T101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" h="117">
                  <a:moveTo>
                    <a:pt x="0" y="117"/>
                  </a:moveTo>
                  <a:lnTo>
                    <a:pt x="0" y="0"/>
                  </a:lnTo>
                  <a:lnTo>
                    <a:pt x="33" y="0"/>
                  </a:lnTo>
                  <a:lnTo>
                    <a:pt x="33" y="16"/>
                  </a:lnTo>
                  <a:lnTo>
                    <a:pt x="35" y="12"/>
                  </a:lnTo>
                  <a:lnTo>
                    <a:pt x="38" y="9"/>
                  </a:lnTo>
                  <a:lnTo>
                    <a:pt x="47" y="2"/>
                  </a:lnTo>
                  <a:lnTo>
                    <a:pt x="49" y="1"/>
                  </a:lnTo>
                  <a:lnTo>
                    <a:pt x="53" y="0"/>
                  </a:lnTo>
                  <a:lnTo>
                    <a:pt x="72" y="0"/>
                  </a:lnTo>
                  <a:lnTo>
                    <a:pt x="78" y="2"/>
                  </a:lnTo>
                  <a:lnTo>
                    <a:pt x="83" y="6"/>
                  </a:lnTo>
                  <a:lnTo>
                    <a:pt x="85" y="13"/>
                  </a:lnTo>
                  <a:lnTo>
                    <a:pt x="87" y="16"/>
                  </a:lnTo>
                  <a:lnTo>
                    <a:pt x="91" y="13"/>
                  </a:lnTo>
                  <a:lnTo>
                    <a:pt x="95" y="6"/>
                  </a:lnTo>
                  <a:lnTo>
                    <a:pt x="102" y="2"/>
                  </a:lnTo>
                  <a:lnTo>
                    <a:pt x="113" y="0"/>
                  </a:lnTo>
                  <a:lnTo>
                    <a:pt x="119" y="0"/>
                  </a:lnTo>
                  <a:lnTo>
                    <a:pt x="130" y="2"/>
                  </a:lnTo>
                  <a:lnTo>
                    <a:pt x="136" y="7"/>
                  </a:lnTo>
                  <a:lnTo>
                    <a:pt x="139" y="15"/>
                  </a:lnTo>
                  <a:lnTo>
                    <a:pt x="141" y="27"/>
                  </a:lnTo>
                  <a:lnTo>
                    <a:pt x="142" y="45"/>
                  </a:lnTo>
                  <a:lnTo>
                    <a:pt x="142" y="117"/>
                  </a:lnTo>
                  <a:lnTo>
                    <a:pt x="110" y="117"/>
                  </a:lnTo>
                  <a:lnTo>
                    <a:pt x="110" y="41"/>
                  </a:lnTo>
                  <a:lnTo>
                    <a:pt x="107" y="34"/>
                  </a:lnTo>
                  <a:lnTo>
                    <a:pt x="107" y="31"/>
                  </a:lnTo>
                  <a:lnTo>
                    <a:pt x="105" y="31"/>
                  </a:lnTo>
                  <a:lnTo>
                    <a:pt x="103" y="30"/>
                  </a:lnTo>
                  <a:lnTo>
                    <a:pt x="101" y="27"/>
                  </a:lnTo>
                  <a:lnTo>
                    <a:pt x="99" y="27"/>
                  </a:lnTo>
                  <a:lnTo>
                    <a:pt x="94" y="30"/>
                  </a:lnTo>
                  <a:lnTo>
                    <a:pt x="90" y="34"/>
                  </a:lnTo>
                  <a:lnTo>
                    <a:pt x="87" y="39"/>
                  </a:lnTo>
                  <a:lnTo>
                    <a:pt x="87" y="117"/>
                  </a:lnTo>
                  <a:lnTo>
                    <a:pt x="55" y="117"/>
                  </a:lnTo>
                  <a:lnTo>
                    <a:pt x="55" y="38"/>
                  </a:lnTo>
                  <a:lnTo>
                    <a:pt x="53" y="31"/>
                  </a:lnTo>
                  <a:lnTo>
                    <a:pt x="51" y="29"/>
                  </a:lnTo>
                  <a:lnTo>
                    <a:pt x="48" y="27"/>
                  </a:lnTo>
                  <a:lnTo>
                    <a:pt x="44" y="27"/>
                  </a:lnTo>
                  <a:lnTo>
                    <a:pt x="41" y="29"/>
                  </a:lnTo>
                  <a:lnTo>
                    <a:pt x="35" y="34"/>
                  </a:lnTo>
                  <a:lnTo>
                    <a:pt x="35" y="35"/>
                  </a:lnTo>
                  <a:lnTo>
                    <a:pt x="34" y="38"/>
                  </a:lnTo>
                  <a:lnTo>
                    <a:pt x="34" y="40"/>
                  </a:lnTo>
                  <a:lnTo>
                    <a:pt x="33" y="43"/>
                  </a:lnTo>
                  <a:lnTo>
                    <a:pt x="33" y="117"/>
                  </a:lnTo>
                  <a:lnTo>
                    <a:pt x="0" y="1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14" name="Freeform 14"/>
            <p:cNvSpPr>
              <a:spLocks noEditPoints="1"/>
            </p:cNvSpPr>
            <p:nvPr/>
          </p:nvSpPr>
          <p:spPr bwMode="auto">
            <a:xfrm>
              <a:off x="803" y="3972"/>
              <a:ext cx="18" cy="33"/>
            </a:xfrm>
            <a:custGeom>
              <a:avLst/>
              <a:gdLst>
                <a:gd name="T0" fmla="*/ 47 w 93"/>
                <a:gd name="T1" fmla="*/ 25 h 166"/>
                <a:gd name="T2" fmla="*/ 44 w 93"/>
                <a:gd name="T3" fmla="*/ 25 h 166"/>
                <a:gd name="T4" fmla="*/ 37 w 93"/>
                <a:gd name="T5" fmla="*/ 30 h 166"/>
                <a:gd name="T6" fmla="*/ 35 w 93"/>
                <a:gd name="T7" fmla="*/ 34 h 166"/>
                <a:gd name="T8" fmla="*/ 34 w 93"/>
                <a:gd name="T9" fmla="*/ 39 h 166"/>
                <a:gd name="T10" fmla="*/ 33 w 93"/>
                <a:gd name="T11" fmla="*/ 46 h 166"/>
                <a:gd name="T12" fmla="*/ 33 w 93"/>
                <a:gd name="T13" fmla="*/ 72 h 166"/>
                <a:gd name="T14" fmla="*/ 35 w 93"/>
                <a:gd name="T15" fmla="*/ 82 h 166"/>
                <a:gd name="T16" fmla="*/ 37 w 93"/>
                <a:gd name="T17" fmla="*/ 87 h 166"/>
                <a:gd name="T18" fmla="*/ 44 w 93"/>
                <a:gd name="T19" fmla="*/ 91 h 166"/>
                <a:gd name="T20" fmla="*/ 49 w 93"/>
                <a:gd name="T21" fmla="*/ 91 h 166"/>
                <a:gd name="T22" fmla="*/ 52 w 93"/>
                <a:gd name="T23" fmla="*/ 90 h 166"/>
                <a:gd name="T24" fmla="*/ 56 w 93"/>
                <a:gd name="T25" fmla="*/ 85 h 166"/>
                <a:gd name="T26" fmla="*/ 58 w 93"/>
                <a:gd name="T27" fmla="*/ 82 h 166"/>
                <a:gd name="T28" fmla="*/ 59 w 93"/>
                <a:gd name="T29" fmla="*/ 75 h 166"/>
                <a:gd name="T30" fmla="*/ 61 w 93"/>
                <a:gd name="T31" fmla="*/ 68 h 166"/>
                <a:gd name="T32" fmla="*/ 62 w 93"/>
                <a:gd name="T33" fmla="*/ 56 h 166"/>
                <a:gd name="T34" fmla="*/ 61 w 93"/>
                <a:gd name="T35" fmla="*/ 46 h 166"/>
                <a:gd name="T36" fmla="*/ 59 w 93"/>
                <a:gd name="T37" fmla="*/ 39 h 166"/>
                <a:gd name="T38" fmla="*/ 58 w 93"/>
                <a:gd name="T39" fmla="*/ 34 h 166"/>
                <a:gd name="T40" fmla="*/ 56 w 93"/>
                <a:gd name="T41" fmla="*/ 30 h 166"/>
                <a:gd name="T42" fmla="*/ 54 w 93"/>
                <a:gd name="T43" fmla="*/ 27 h 166"/>
                <a:gd name="T44" fmla="*/ 51 w 93"/>
                <a:gd name="T45" fmla="*/ 25 h 166"/>
                <a:gd name="T46" fmla="*/ 47 w 93"/>
                <a:gd name="T47" fmla="*/ 25 h 166"/>
                <a:gd name="T48" fmla="*/ 0 w 93"/>
                <a:gd name="T49" fmla="*/ 166 h 166"/>
                <a:gd name="T50" fmla="*/ 0 w 93"/>
                <a:gd name="T51" fmla="*/ 0 h 166"/>
                <a:gd name="T52" fmla="*/ 33 w 93"/>
                <a:gd name="T53" fmla="*/ 0 h 166"/>
                <a:gd name="T54" fmla="*/ 33 w 93"/>
                <a:gd name="T55" fmla="*/ 16 h 166"/>
                <a:gd name="T56" fmla="*/ 35 w 93"/>
                <a:gd name="T57" fmla="*/ 12 h 166"/>
                <a:gd name="T58" fmla="*/ 37 w 93"/>
                <a:gd name="T59" fmla="*/ 9 h 166"/>
                <a:gd name="T60" fmla="*/ 44 w 93"/>
                <a:gd name="T61" fmla="*/ 2 h 166"/>
                <a:gd name="T62" fmla="*/ 51 w 93"/>
                <a:gd name="T63" fmla="*/ 0 h 166"/>
                <a:gd name="T64" fmla="*/ 58 w 93"/>
                <a:gd name="T65" fmla="*/ 0 h 166"/>
                <a:gd name="T66" fmla="*/ 68 w 93"/>
                <a:gd name="T67" fmla="*/ 1 h 166"/>
                <a:gd name="T68" fmla="*/ 77 w 93"/>
                <a:gd name="T69" fmla="*/ 4 h 166"/>
                <a:gd name="T70" fmla="*/ 84 w 93"/>
                <a:gd name="T71" fmla="*/ 13 h 166"/>
                <a:gd name="T72" fmla="*/ 90 w 93"/>
                <a:gd name="T73" fmla="*/ 26 h 166"/>
                <a:gd name="T74" fmla="*/ 92 w 93"/>
                <a:gd name="T75" fmla="*/ 42 h 166"/>
                <a:gd name="T76" fmla="*/ 93 w 93"/>
                <a:gd name="T77" fmla="*/ 60 h 166"/>
                <a:gd name="T78" fmla="*/ 92 w 93"/>
                <a:gd name="T79" fmla="*/ 78 h 166"/>
                <a:gd name="T80" fmla="*/ 90 w 93"/>
                <a:gd name="T81" fmla="*/ 93 h 166"/>
                <a:gd name="T82" fmla="*/ 84 w 93"/>
                <a:gd name="T83" fmla="*/ 106 h 166"/>
                <a:gd name="T84" fmla="*/ 77 w 93"/>
                <a:gd name="T85" fmla="*/ 113 h 166"/>
                <a:gd name="T86" fmla="*/ 68 w 93"/>
                <a:gd name="T87" fmla="*/ 118 h 166"/>
                <a:gd name="T88" fmla="*/ 58 w 93"/>
                <a:gd name="T89" fmla="*/ 120 h 166"/>
                <a:gd name="T90" fmla="*/ 52 w 93"/>
                <a:gd name="T91" fmla="*/ 120 h 166"/>
                <a:gd name="T92" fmla="*/ 48 w 93"/>
                <a:gd name="T93" fmla="*/ 119 h 166"/>
                <a:gd name="T94" fmla="*/ 44 w 93"/>
                <a:gd name="T95" fmla="*/ 114 h 166"/>
                <a:gd name="T96" fmla="*/ 41 w 93"/>
                <a:gd name="T97" fmla="*/ 112 h 166"/>
                <a:gd name="T98" fmla="*/ 36 w 93"/>
                <a:gd name="T99" fmla="*/ 108 h 166"/>
                <a:gd name="T100" fmla="*/ 34 w 93"/>
                <a:gd name="T101" fmla="*/ 104 h 166"/>
                <a:gd name="T102" fmla="*/ 33 w 93"/>
                <a:gd name="T103" fmla="*/ 100 h 166"/>
                <a:gd name="T104" fmla="*/ 33 w 93"/>
                <a:gd name="T105" fmla="*/ 166 h 166"/>
                <a:gd name="T106" fmla="*/ 0 w 93"/>
                <a:gd name="T107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3" h="166">
                  <a:moveTo>
                    <a:pt x="47" y="25"/>
                  </a:moveTo>
                  <a:lnTo>
                    <a:pt x="44" y="25"/>
                  </a:lnTo>
                  <a:lnTo>
                    <a:pt x="37" y="30"/>
                  </a:lnTo>
                  <a:lnTo>
                    <a:pt x="35" y="34"/>
                  </a:lnTo>
                  <a:lnTo>
                    <a:pt x="34" y="39"/>
                  </a:lnTo>
                  <a:lnTo>
                    <a:pt x="33" y="46"/>
                  </a:lnTo>
                  <a:lnTo>
                    <a:pt x="33" y="72"/>
                  </a:lnTo>
                  <a:lnTo>
                    <a:pt x="35" y="82"/>
                  </a:lnTo>
                  <a:lnTo>
                    <a:pt x="37" y="87"/>
                  </a:lnTo>
                  <a:lnTo>
                    <a:pt x="44" y="91"/>
                  </a:lnTo>
                  <a:lnTo>
                    <a:pt x="49" y="91"/>
                  </a:lnTo>
                  <a:lnTo>
                    <a:pt x="52" y="90"/>
                  </a:lnTo>
                  <a:lnTo>
                    <a:pt x="56" y="85"/>
                  </a:lnTo>
                  <a:lnTo>
                    <a:pt x="58" y="82"/>
                  </a:lnTo>
                  <a:lnTo>
                    <a:pt x="59" y="75"/>
                  </a:lnTo>
                  <a:lnTo>
                    <a:pt x="61" y="68"/>
                  </a:lnTo>
                  <a:lnTo>
                    <a:pt x="62" y="56"/>
                  </a:lnTo>
                  <a:lnTo>
                    <a:pt x="61" y="46"/>
                  </a:lnTo>
                  <a:lnTo>
                    <a:pt x="59" y="39"/>
                  </a:lnTo>
                  <a:lnTo>
                    <a:pt x="58" y="34"/>
                  </a:lnTo>
                  <a:lnTo>
                    <a:pt x="56" y="30"/>
                  </a:lnTo>
                  <a:lnTo>
                    <a:pt x="54" y="27"/>
                  </a:lnTo>
                  <a:lnTo>
                    <a:pt x="51" y="25"/>
                  </a:lnTo>
                  <a:lnTo>
                    <a:pt x="47" y="25"/>
                  </a:lnTo>
                  <a:close/>
                  <a:moveTo>
                    <a:pt x="0" y="166"/>
                  </a:moveTo>
                  <a:lnTo>
                    <a:pt x="0" y="0"/>
                  </a:lnTo>
                  <a:lnTo>
                    <a:pt x="33" y="0"/>
                  </a:lnTo>
                  <a:lnTo>
                    <a:pt x="33" y="16"/>
                  </a:lnTo>
                  <a:lnTo>
                    <a:pt x="35" y="12"/>
                  </a:lnTo>
                  <a:lnTo>
                    <a:pt x="37" y="9"/>
                  </a:lnTo>
                  <a:lnTo>
                    <a:pt x="44" y="2"/>
                  </a:lnTo>
                  <a:lnTo>
                    <a:pt x="51" y="0"/>
                  </a:lnTo>
                  <a:lnTo>
                    <a:pt x="58" y="0"/>
                  </a:lnTo>
                  <a:lnTo>
                    <a:pt x="68" y="1"/>
                  </a:lnTo>
                  <a:lnTo>
                    <a:pt x="77" y="4"/>
                  </a:lnTo>
                  <a:lnTo>
                    <a:pt x="84" y="13"/>
                  </a:lnTo>
                  <a:lnTo>
                    <a:pt x="90" y="26"/>
                  </a:lnTo>
                  <a:lnTo>
                    <a:pt x="92" y="42"/>
                  </a:lnTo>
                  <a:lnTo>
                    <a:pt x="93" y="60"/>
                  </a:lnTo>
                  <a:lnTo>
                    <a:pt x="92" y="78"/>
                  </a:lnTo>
                  <a:lnTo>
                    <a:pt x="90" y="93"/>
                  </a:lnTo>
                  <a:lnTo>
                    <a:pt x="84" y="106"/>
                  </a:lnTo>
                  <a:lnTo>
                    <a:pt x="77" y="113"/>
                  </a:lnTo>
                  <a:lnTo>
                    <a:pt x="68" y="118"/>
                  </a:lnTo>
                  <a:lnTo>
                    <a:pt x="58" y="120"/>
                  </a:lnTo>
                  <a:lnTo>
                    <a:pt x="52" y="120"/>
                  </a:lnTo>
                  <a:lnTo>
                    <a:pt x="48" y="119"/>
                  </a:lnTo>
                  <a:lnTo>
                    <a:pt x="44" y="114"/>
                  </a:lnTo>
                  <a:lnTo>
                    <a:pt x="41" y="112"/>
                  </a:lnTo>
                  <a:lnTo>
                    <a:pt x="36" y="108"/>
                  </a:lnTo>
                  <a:lnTo>
                    <a:pt x="34" y="104"/>
                  </a:lnTo>
                  <a:lnTo>
                    <a:pt x="33" y="100"/>
                  </a:lnTo>
                  <a:lnTo>
                    <a:pt x="33" y="166"/>
                  </a:lnTo>
                  <a:lnTo>
                    <a:pt x="0" y="16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15" name="Freeform 15"/>
            <p:cNvSpPr>
              <a:spLocks/>
            </p:cNvSpPr>
            <p:nvPr/>
          </p:nvSpPr>
          <p:spPr bwMode="auto">
            <a:xfrm>
              <a:off x="825" y="3971"/>
              <a:ext cx="12" cy="24"/>
            </a:xfrm>
            <a:custGeom>
              <a:avLst/>
              <a:gdLst>
                <a:gd name="T0" fmla="*/ 0 w 58"/>
                <a:gd name="T1" fmla="*/ 121 h 121"/>
                <a:gd name="T2" fmla="*/ 0 w 58"/>
                <a:gd name="T3" fmla="*/ 4 h 121"/>
                <a:gd name="T4" fmla="*/ 29 w 58"/>
                <a:gd name="T5" fmla="*/ 4 h 121"/>
                <a:gd name="T6" fmla="*/ 29 w 58"/>
                <a:gd name="T7" fmla="*/ 24 h 121"/>
                <a:gd name="T8" fmla="*/ 40 w 58"/>
                <a:gd name="T9" fmla="*/ 6 h 121"/>
                <a:gd name="T10" fmla="*/ 49 w 58"/>
                <a:gd name="T11" fmla="*/ 2 h 121"/>
                <a:gd name="T12" fmla="*/ 58 w 58"/>
                <a:gd name="T13" fmla="*/ 0 h 121"/>
                <a:gd name="T14" fmla="*/ 58 w 58"/>
                <a:gd name="T15" fmla="*/ 31 h 121"/>
                <a:gd name="T16" fmla="*/ 50 w 58"/>
                <a:gd name="T17" fmla="*/ 31 h 121"/>
                <a:gd name="T18" fmla="*/ 46 w 58"/>
                <a:gd name="T19" fmla="*/ 33 h 121"/>
                <a:gd name="T20" fmla="*/ 42 w 58"/>
                <a:gd name="T21" fmla="*/ 35 h 121"/>
                <a:gd name="T22" fmla="*/ 40 w 58"/>
                <a:gd name="T23" fmla="*/ 36 h 121"/>
                <a:gd name="T24" fmla="*/ 38 w 58"/>
                <a:gd name="T25" fmla="*/ 38 h 121"/>
                <a:gd name="T26" fmla="*/ 35 w 58"/>
                <a:gd name="T27" fmla="*/ 45 h 121"/>
                <a:gd name="T28" fmla="*/ 34 w 58"/>
                <a:gd name="T29" fmla="*/ 54 h 121"/>
                <a:gd name="T30" fmla="*/ 32 w 58"/>
                <a:gd name="T31" fmla="*/ 66 h 121"/>
                <a:gd name="T32" fmla="*/ 32 w 58"/>
                <a:gd name="T33" fmla="*/ 121 h 121"/>
                <a:gd name="T34" fmla="*/ 0 w 58"/>
                <a:gd name="T35" fmla="*/ 12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121">
                  <a:moveTo>
                    <a:pt x="0" y="121"/>
                  </a:moveTo>
                  <a:lnTo>
                    <a:pt x="0" y="4"/>
                  </a:lnTo>
                  <a:lnTo>
                    <a:pt x="29" y="4"/>
                  </a:lnTo>
                  <a:lnTo>
                    <a:pt x="29" y="24"/>
                  </a:lnTo>
                  <a:lnTo>
                    <a:pt x="40" y="6"/>
                  </a:lnTo>
                  <a:lnTo>
                    <a:pt x="49" y="2"/>
                  </a:lnTo>
                  <a:lnTo>
                    <a:pt x="58" y="0"/>
                  </a:lnTo>
                  <a:lnTo>
                    <a:pt x="58" y="31"/>
                  </a:lnTo>
                  <a:lnTo>
                    <a:pt x="50" y="31"/>
                  </a:lnTo>
                  <a:lnTo>
                    <a:pt x="46" y="33"/>
                  </a:lnTo>
                  <a:lnTo>
                    <a:pt x="42" y="35"/>
                  </a:lnTo>
                  <a:lnTo>
                    <a:pt x="40" y="36"/>
                  </a:lnTo>
                  <a:lnTo>
                    <a:pt x="38" y="38"/>
                  </a:lnTo>
                  <a:lnTo>
                    <a:pt x="35" y="45"/>
                  </a:lnTo>
                  <a:lnTo>
                    <a:pt x="34" y="54"/>
                  </a:lnTo>
                  <a:lnTo>
                    <a:pt x="32" y="66"/>
                  </a:lnTo>
                  <a:lnTo>
                    <a:pt x="32" y="121"/>
                  </a:lnTo>
                  <a:lnTo>
                    <a:pt x="0" y="12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16" name="Freeform 16"/>
            <p:cNvSpPr>
              <a:spLocks noEditPoints="1"/>
            </p:cNvSpPr>
            <p:nvPr/>
          </p:nvSpPr>
          <p:spPr bwMode="auto">
            <a:xfrm>
              <a:off x="838" y="3971"/>
              <a:ext cx="20" cy="25"/>
            </a:xfrm>
            <a:custGeom>
              <a:avLst/>
              <a:gdLst>
                <a:gd name="T0" fmla="*/ 69 w 98"/>
                <a:gd name="T1" fmla="*/ 52 h 124"/>
                <a:gd name="T2" fmla="*/ 67 w 98"/>
                <a:gd name="T3" fmla="*/ 42 h 124"/>
                <a:gd name="T4" fmla="*/ 63 w 98"/>
                <a:gd name="T5" fmla="*/ 31 h 124"/>
                <a:gd name="T6" fmla="*/ 61 w 98"/>
                <a:gd name="T7" fmla="*/ 30 h 124"/>
                <a:gd name="T8" fmla="*/ 60 w 98"/>
                <a:gd name="T9" fmla="*/ 28 h 124"/>
                <a:gd name="T10" fmla="*/ 58 w 98"/>
                <a:gd name="T11" fmla="*/ 27 h 124"/>
                <a:gd name="T12" fmla="*/ 54 w 98"/>
                <a:gd name="T13" fmla="*/ 26 h 124"/>
                <a:gd name="T14" fmla="*/ 51 w 98"/>
                <a:gd name="T15" fmla="*/ 26 h 124"/>
                <a:gd name="T16" fmla="*/ 46 w 98"/>
                <a:gd name="T17" fmla="*/ 27 h 124"/>
                <a:gd name="T18" fmla="*/ 43 w 98"/>
                <a:gd name="T19" fmla="*/ 28 h 124"/>
                <a:gd name="T20" fmla="*/ 40 w 98"/>
                <a:gd name="T21" fmla="*/ 31 h 124"/>
                <a:gd name="T22" fmla="*/ 33 w 98"/>
                <a:gd name="T23" fmla="*/ 42 h 124"/>
                <a:gd name="T24" fmla="*/ 32 w 98"/>
                <a:gd name="T25" fmla="*/ 46 h 124"/>
                <a:gd name="T26" fmla="*/ 31 w 98"/>
                <a:gd name="T27" fmla="*/ 52 h 124"/>
                <a:gd name="T28" fmla="*/ 69 w 98"/>
                <a:gd name="T29" fmla="*/ 52 h 124"/>
                <a:gd name="T30" fmla="*/ 31 w 98"/>
                <a:gd name="T31" fmla="*/ 73 h 124"/>
                <a:gd name="T32" fmla="*/ 33 w 98"/>
                <a:gd name="T33" fmla="*/ 85 h 124"/>
                <a:gd name="T34" fmla="*/ 38 w 98"/>
                <a:gd name="T35" fmla="*/ 93 h 124"/>
                <a:gd name="T36" fmla="*/ 40 w 98"/>
                <a:gd name="T37" fmla="*/ 96 h 124"/>
                <a:gd name="T38" fmla="*/ 42 w 98"/>
                <a:gd name="T39" fmla="*/ 98 h 124"/>
                <a:gd name="T40" fmla="*/ 44 w 98"/>
                <a:gd name="T41" fmla="*/ 100 h 124"/>
                <a:gd name="T42" fmla="*/ 48 w 98"/>
                <a:gd name="T43" fmla="*/ 101 h 124"/>
                <a:gd name="T44" fmla="*/ 51 w 98"/>
                <a:gd name="T45" fmla="*/ 101 h 124"/>
                <a:gd name="T46" fmla="*/ 58 w 98"/>
                <a:gd name="T47" fmla="*/ 98 h 124"/>
                <a:gd name="T48" fmla="*/ 60 w 98"/>
                <a:gd name="T49" fmla="*/ 95 h 124"/>
                <a:gd name="T50" fmla="*/ 62 w 98"/>
                <a:gd name="T51" fmla="*/ 94 h 124"/>
                <a:gd name="T52" fmla="*/ 63 w 98"/>
                <a:gd name="T53" fmla="*/ 93 h 124"/>
                <a:gd name="T54" fmla="*/ 65 w 98"/>
                <a:gd name="T55" fmla="*/ 88 h 124"/>
                <a:gd name="T56" fmla="*/ 65 w 98"/>
                <a:gd name="T57" fmla="*/ 86 h 124"/>
                <a:gd name="T58" fmla="*/ 94 w 98"/>
                <a:gd name="T59" fmla="*/ 86 h 124"/>
                <a:gd name="T60" fmla="*/ 91 w 98"/>
                <a:gd name="T61" fmla="*/ 97 h 124"/>
                <a:gd name="T62" fmla="*/ 86 w 98"/>
                <a:gd name="T63" fmla="*/ 107 h 124"/>
                <a:gd name="T64" fmla="*/ 80 w 98"/>
                <a:gd name="T65" fmla="*/ 115 h 124"/>
                <a:gd name="T66" fmla="*/ 71 w 98"/>
                <a:gd name="T67" fmla="*/ 120 h 124"/>
                <a:gd name="T68" fmla="*/ 60 w 98"/>
                <a:gd name="T69" fmla="*/ 123 h 124"/>
                <a:gd name="T70" fmla="*/ 49 w 98"/>
                <a:gd name="T71" fmla="*/ 124 h 124"/>
                <a:gd name="T72" fmla="*/ 35 w 98"/>
                <a:gd name="T73" fmla="*/ 122 h 124"/>
                <a:gd name="T74" fmla="*/ 24 w 98"/>
                <a:gd name="T75" fmla="*/ 116 h 124"/>
                <a:gd name="T76" fmla="*/ 14 w 98"/>
                <a:gd name="T77" fmla="*/ 107 h 124"/>
                <a:gd name="T78" fmla="*/ 6 w 98"/>
                <a:gd name="T79" fmla="*/ 94 h 124"/>
                <a:gd name="T80" fmla="*/ 2 w 98"/>
                <a:gd name="T81" fmla="*/ 79 h 124"/>
                <a:gd name="T82" fmla="*/ 0 w 98"/>
                <a:gd name="T83" fmla="*/ 64 h 124"/>
                <a:gd name="T84" fmla="*/ 2 w 98"/>
                <a:gd name="T85" fmla="*/ 46 h 124"/>
                <a:gd name="T86" fmla="*/ 6 w 98"/>
                <a:gd name="T87" fmla="*/ 30 h 124"/>
                <a:gd name="T88" fmla="*/ 14 w 98"/>
                <a:gd name="T89" fmla="*/ 17 h 124"/>
                <a:gd name="T90" fmla="*/ 24 w 98"/>
                <a:gd name="T91" fmla="*/ 8 h 124"/>
                <a:gd name="T92" fmla="*/ 35 w 98"/>
                <a:gd name="T93" fmla="*/ 2 h 124"/>
                <a:gd name="T94" fmla="*/ 49 w 98"/>
                <a:gd name="T95" fmla="*/ 0 h 124"/>
                <a:gd name="T96" fmla="*/ 64 w 98"/>
                <a:gd name="T97" fmla="*/ 2 h 124"/>
                <a:gd name="T98" fmla="*/ 77 w 98"/>
                <a:gd name="T99" fmla="*/ 8 h 124"/>
                <a:gd name="T100" fmla="*/ 86 w 98"/>
                <a:gd name="T101" fmla="*/ 17 h 124"/>
                <a:gd name="T102" fmla="*/ 90 w 98"/>
                <a:gd name="T103" fmla="*/ 27 h 124"/>
                <a:gd name="T104" fmla="*/ 94 w 98"/>
                <a:gd name="T105" fmla="*/ 38 h 124"/>
                <a:gd name="T106" fmla="*/ 97 w 98"/>
                <a:gd name="T107" fmla="*/ 50 h 124"/>
                <a:gd name="T108" fmla="*/ 98 w 98"/>
                <a:gd name="T109" fmla="*/ 66 h 124"/>
                <a:gd name="T110" fmla="*/ 98 w 98"/>
                <a:gd name="T111" fmla="*/ 73 h 124"/>
                <a:gd name="T112" fmla="*/ 31 w 98"/>
                <a:gd name="T113" fmla="*/ 73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8" h="124">
                  <a:moveTo>
                    <a:pt x="69" y="52"/>
                  </a:moveTo>
                  <a:lnTo>
                    <a:pt x="67" y="42"/>
                  </a:lnTo>
                  <a:lnTo>
                    <a:pt x="63" y="31"/>
                  </a:lnTo>
                  <a:lnTo>
                    <a:pt x="61" y="30"/>
                  </a:lnTo>
                  <a:lnTo>
                    <a:pt x="60" y="28"/>
                  </a:lnTo>
                  <a:lnTo>
                    <a:pt x="58" y="27"/>
                  </a:lnTo>
                  <a:lnTo>
                    <a:pt x="54" y="26"/>
                  </a:lnTo>
                  <a:lnTo>
                    <a:pt x="51" y="26"/>
                  </a:lnTo>
                  <a:lnTo>
                    <a:pt x="46" y="27"/>
                  </a:lnTo>
                  <a:lnTo>
                    <a:pt x="43" y="28"/>
                  </a:lnTo>
                  <a:lnTo>
                    <a:pt x="40" y="31"/>
                  </a:lnTo>
                  <a:lnTo>
                    <a:pt x="33" y="42"/>
                  </a:lnTo>
                  <a:lnTo>
                    <a:pt x="32" y="46"/>
                  </a:lnTo>
                  <a:lnTo>
                    <a:pt x="31" y="52"/>
                  </a:lnTo>
                  <a:lnTo>
                    <a:pt x="69" y="52"/>
                  </a:lnTo>
                  <a:close/>
                  <a:moveTo>
                    <a:pt x="31" y="73"/>
                  </a:moveTo>
                  <a:lnTo>
                    <a:pt x="33" y="85"/>
                  </a:lnTo>
                  <a:lnTo>
                    <a:pt x="38" y="93"/>
                  </a:lnTo>
                  <a:lnTo>
                    <a:pt x="40" y="96"/>
                  </a:lnTo>
                  <a:lnTo>
                    <a:pt x="42" y="98"/>
                  </a:lnTo>
                  <a:lnTo>
                    <a:pt x="44" y="100"/>
                  </a:lnTo>
                  <a:lnTo>
                    <a:pt x="48" y="101"/>
                  </a:lnTo>
                  <a:lnTo>
                    <a:pt x="51" y="101"/>
                  </a:lnTo>
                  <a:lnTo>
                    <a:pt x="58" y="98"/>
                  </a:lnTo>
                  <a:lnTo>
                    <a:pt x="60" y="95"/>
                  </a:lnTo>
                  <a:lnTo>
                    <a:pt x="62" y="94"/>
                  </a:lnTo>
                  <a:lnTo>
                    <a:pt x="63" y="93"/>
                  </a:lnTo>
                  <a:lnTo>
                    <a:pt x="65" y="88"/>
                  </a:lnTo>
                  <a:lnTo>
                    <a:pt x="65" y="86"/>
                  </a:lnTo>
                  <a:lnTo>
                    <a:pt x="94" y="86"/>
                  </a:lnTo>
                  <a:lnTo>
                    <a:pt x="91" y="97"/>
                  </a:lnTo>
                  <a:lnTo>
                    <a:pt x="86" y="107"/>
                  </a:lnTo>
                  <a:lnTo>
                    <a:pt x="80" y="115"/>
                  </a:lnTo>
                  <a:lnTo>
                    <a:pt x="71" y="120"/>
                  </a:lnTo>
                  <a:lnTo>
                    <a:pt x="60" y="123"/>
                  </a:lnTo>
                  <a:lnTo>
                    <a:pt x="49" y="124"/>
                  </a:lnTo>
                  <a:lnTo>
                    <a:pt x="35" y="122"/>
                  </a:lnTo>
                  <a:lnTo>
                    <a:pt x="24" y="116"/>
                  </a:lnTo>
                  <a:lnTo>
                    <a:pt x="14" y="107"/>
                  </a:lnTo>
                  <a:lnTo>
                    <a:pt x="6" y="94"/>
                  </a:lnTo>
                  <a:lnTo>
                    <a:pt x="2" y="79"/>
                  </a:lnTo>
                  <a:lnTo>
                    <a:pt x="0" y="64"/>
                  </a:lnTo>
                  <a:lnTo>
                    <a:pt x="2" y="46"/>
                  </a:lnTo>
                  <a:lnTo>
                    <a:pt x="6" y="30"/>
                  </a:lnTo>
                  <a:lnTo>
                    <a:pt x="14" y="17"/>
                  </a:lnTo>
                  <a:lnTo>
                    <a:pt x="24" y="8"/>
                  </a:lnTo>
                  <a:lnTo>
                    <a:pt x="35" y="2"/>
                  </a:lnTo>
                  <a:lnTo>
                    <a:pt x="49" y="0"/>
                  </a:lnTo>
                  <a:lnTo>
                    <a:pt x="64" y="2"/>
                  </a:lnTo>
                  <a:lnTo>
                    <a:pt x="77" y="8"/>
                  </a:lnTo>
                  <a:lnTo>
                    <a:pt x="86" y="17"/>
                  </a:lnTo>
                  <a:lnTo>
                    <a:pt x="90" y="27"/>
                  </a:lnTo>
                  <a:lnTo>
                    <a:pt x="94" y="38"/>
                  </a:lnTo>
                  <a:lnTo>
                    <a:pt x="97" y="50"/>
                  </a:lnTo>
                  <a:lnTo>
                    <a:pt x="98" y="66"/>
                  </a:lnTo>
                  <a:lnTo>
                    <a:pt x="98" y="73"/>
                  </a:lnTo>
                  <a:lnTo>
                    <a:pt x="31" y="7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17" name="Freeform 17"/>
            <p:cNvSpPr>
              <a:spLocks/>
            </p:cNvSpPr>
            <p:nvPr/>
          </p:nvSpPr>
          <p:spPr bwMode="auto">
            <a:xfrm>
              <a:off x="859" y="3971"/>
              <a:ext cx="15" cy="25"/>
            </a:xfrm>
            <a:custGeom>
              <a:avLst/>
              <a:gdLst>
                <a:gd name="T0" fmla="*/ 0 w 75"/>
                <a:gd name="T1" fmla="*/ 113 h 124"/>
                <a:gd name="T2" fmla="*/ 15 w 75"/>
                <a:gd name="T3" fmla="*/ 86 h 124"/>
                <a:gd name="T4" fmla="*/ 22 w 75"/>
                <a:gd name="T5" fmla="*/ 91 h 124"/>
                <a:gd name="T6" fmla="*/ 30 w 75"/>
                <a:gd name="T7" fmla="*/ 95 h 124"/>
                <a:gd name="T8" fmla="*/ 38 w 75"/>
                <a:gd name="T9" fmla="*/ 95 h 124"/>
                <a:gd name="T10" fmla="*/ 42 w 75"/>
                <a:gd name="T11" fmla="*/ 92 h 124"/>
                <a:gd name="T12" fmla="*/ 43 w 75"/>
                <a:gd name="T13" fmla="*/ 89 h 124"/>
                <a:gd name="T14" fmla="*/ 44 w 75"/>
                <a:gd name="T15" fmla="*/ 88 h 124"/>
                <a:gd name="T16" fmla="*/ 44 w 75"/>
                <a:gd name="T17" fmla="*/ 86 h 124"/>
                <a:gd name="T18" fmla="*/ 42 w 75"/>
                <a:gd name="T19" fmla="*/ 82 h 124"/>
                <a:gd name="T20" fmla="*/ 38 w 75"/>
                <a:gd name="T21" fmla="*/ 79 h 124"/>
                <a:gd name="T22" fmla="*/ 29 w 75"/>
                <a:gd name="T23" fmla="*/ 73 h 124"/>
                <a:gd name="T24" fmla="*/ 28 w 75"/>
                <a:gd name="T25" fmla="*/ 73 h 124"/>
                <a:gd name="T26" fmla="*/ 26 w 75"/>
                <a:gd name="T27" fmla="*/ 71 h 124"/>
                <a:gd name="T28" fmla="*/ 26 w 75"/>
                <a:gd name="T29" fmla="*/ 69 h 124"/>
                <a:gd name="T30" fmla="*/ 15 w 75"/>
                <a:gd name="T31" fmla="*/ 63 h 124"/>
                <a:gd name="T32" fmla="*/ 12 w 75"/>
                <a:gd name="T33" fmla="*/ 58 h 124"/>
                <a:gd name="T34" fmla="*/ 9 w 75"/>
                <a:gd name="T35" fmla="*/ 55 h 124"/>
                <a:gd name="T36" fmla="*/ 6 w 75"/>
                <a:gd name="T37" fmla="*/ 49 h 124"/>
                <a:gd name="T38" fmla="*/ 4 w 75"/>
                <a:gd name="T39" fmla="*/ 38 h 124"/>
                <a:gd name="T40" fmla="*/ 5 w 75"/>
                <a:gd name="T41" fmla="*/ 27 h 124"/>
                <a:gd name="T42" fmla="*/ 9 w 75"/>
                <a:gd name="T43" fmla="*/ 18 h 124"/>
                <a:gd name="T44" fmla="*/ 15 w 75"/>
                <a:gd name="T45" fmla="*/ 11 h 124"/>
                <a:gd name="T46" fmla="*/ 23 w 75"/>
                <a:gd name="T47" fmla="*/ 5 h 124"/>
                <a:gd name="T48" fmla="*/ 32 w 75"/>
                <a:gd name="T49" fmla="*/ 1 h 124"/>
                <a:gd name="T50" fmla="*/ 44 w 75"/>
                <a:gd name="T51" fmla="*/ 0 h 124"/>
                <a:gd name="T52" fmla="*/ 48 w 75"/>
                <a:gd name="T53" fmla="*/ 0 h 124"/>
                <a:gd name="T54" fmla="*/ 52 w 75"/>
                <a:gd name="T55" fmla="*/ 2 h 124"/>
                <a:gd name="T56" fmla="*/ 56 w 75"/>
                <a:gd name="T57" fmla="*/ 4 h 124"/>
                <a:gd name="T58" fmla="*/ 61 w 75"/>
                <a:gd name="T59" fmla="*/ 4 h 124"/>
                <a:gd name="T60" fmla="*/ 67 w 75"/>
                <a:gd name="T61" fmla="*/ 8 h 124"/>
                <a:gd name="T62" fmla="*/ 72 w 75"/>
                <a:gd name="T63" fmla="*/ 9 h 124"/>
                <a:gd name="T64" fmla="*/ 75 w 75"/>
                <a:gd name="T65" fmla="*/ 11 h 124"/>
                <a:gd name="T66" fmla="*/ 61 w 75"/>
                <a:gd name="T67" fmla="*/ 35 h 124"/>
                <a:gd name="T68" fmla="*/ 58 w 75"/>
                <a:gd name="T69" fmla="*/ 31 h 124"/>
                <a:gd name="T70" fmla="*/ 52 w 75"/>
                <a:gd name="T71" fmla="*/ 29 h 124"/>
                <a:gd name="T72" fmla="*/ 48 w 75"/>
                <a:gd name="T73" fmla="*/ 26 h 124"/>
                <a:gd name="T74" fmla="*/ 44 w 75"/>
                <a:gd name="T75" fmla="*/ 26 h 124"/>
                <a:gd name="T76" fmla="*/ 41 w 75"/>
                <a:gd name="T77" fmla="*/ 29 h 124"/>
                <a:gd name="T78" fmla="*/ 38 w 75"/>
                <a:gd name="T79" fmla="*/ 29 h 124"/>
                <a:gd name="T80" fmla="*/ 38 w 75"/>
                <a:gd name="T81" fmla="*/ 30 h 124"/>
                <a:gd name="T82" fmla="*/ 35 w 75"/>
                <a:gd name="T83" fmla="*/ 34 h 124"/>
                <a:gd name="T84" fmla="*/ 35 w 75"/>
                <a:gd name="T85" fmla="*/ 35 h 124"/>
                <a:gd name="T86" fmla="*/ 37 w 75"/>
                <a:gd name="T87" fmla="*/ 39 h 124"/>
                <a:gd name="T88" fmla="*/ 39 w 75"/>
                <a:gd name="T89" fmla="*/ 42 h 124"/>
                <a:gd name="T90" fmla="*/ 46 w 75"/>
                <a:gd name="T91" fmla="*/ 46 h 124"/>
                <a:gd name="T92" fmla="*/ 48 w 75"/>
                <a:gd name="T93" fmla="*/ 48 h 124"/>
                <a:gd name="T94" fmla="*/ 51 w 75"/>
                <a:gd name="T95" fmla="*/ 49 h 124"/>
                <a:gd name="T96" fmla="*/ 52 w 75"/>
                <a:gd name="T97" fmla="*/ 49 h 124"/>
                <a:gd name="T98" fmla="*/ 63 w 75"/>
                <a:gd name="T99" fmla="*/ 58 h 124"/>
                <a:gd name="T100" fmla="*/ 70 w 75"/>
                <a:gd name="T101" fmla="*/ 66 h 124"/>
                <a:gd name="T102" fmla="*/ 74 w 75"/>
                <a:gd name="T103" fmla="*/ 73 h 124"/>
                <a:gd name="T104" fmla="*/ 75 w 75"/>
                <a:gd name="T105" fmla="*/ 79 h 124"/>
                <a:gd name="T106" fmla="*/ 75 w 75"/>
                <a:gd name="T107" fmla="*/ 86 h 124"/>
                <a:gd name="T108" fmla="*/ 74 w 75"/>
                <a:gd name="T109" fmla="*/ 97 h 124"/>
                <a:gd name="T110" fmla="*/ 71 w 75"/>
                <a:gd name="T111" fmla="*/ 106 h 124"/>
                <a:gd name="T112" fmla="*/ 64 w 75"/>
                <a:gd name="T113" fmla="*/ 113 h 124"/>
                <a:gd name="T114" fmla="*/ 56 w 75"/>
                <a:gd name="T115" fmla="*/ 120 h 124"/>
                <a:gd name="T116" fmla="*/ 46 w 75"/>
                <a:gd name="T117" fmla="*/ 123 h 124"/>
                <a:gd name="T118" fmla="*/ 35 w 75"/>
                <a:gd name="T119" fmla="*/ 124 h 124"/>
                <a:gd name="T120" fmla="*/ 26 w 75"/>
                <a:gd name="T121" fmla="*/ 124 h 124"/>
                <a:gd name="T122" fmla="*/ 8 w 75"/>
                <a:gd name="T123" fmla="*/ 117 h 124"/>
                <a:gd name="T124" fmla="*/ 0 w 75"/>
                <a:gd name="T125" fmla="*/ 113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5" h="124">
                  <a:moveTo>
                    <a:pt x="0" y="113"/>
                  </a:moveTo>
                  <a:lnTo>
                    <a:pt x="15" y="86"/>
                  </a:lnTo>
                  <a:lnTo>
                    <a:pt x="22" y="91"/>
                  </a:lnTo>
                  <a:lnTo>
                    <a:pt x="30" y="95"/>
                  </a:lnTo>
                  <a:lnTo>
                    <a:pt x="38" y="95"/>
                  </a:lnTo>
                  <a:lnTo>
                    <a:pt x="42" y="92"/>
                  </a:lnTo>
                  <a:lnTo>
                    <a:pt x="43" y="89"/>
                  </a:lnTo>
                  <a:lnTo>
                    <a:pt x="44" y="88"/>
                  </a:lnTo>
                  <a:lnTo>
                    <a:pt x="44" y="86"/>
                  </a:lnTo>
                  <a:lnTo>
                    <a:pt x="42" y="82"/>
                  </a:lnTo>
                  <a:lnTo>
                    <a:pt x="38" y="79"/>
                  </a:lnTo>
                  <a:lnTo>
                    <a:pt x="29" y="73"/>
                  </a:lnTo>
                  <a:lnTo>
                    <a:pt x="28" y="73"/>
                  </a:lnTo>
                  <a:lnTo>
                    <a:pt x="26" y="71"/>
                  </a:lnTo>
                  <a:lnTo>
                    <a:pt x="26" y="69"/>
                  </a:lnTo>
                  <a:lnTo>
                    <a:pt x="15" y="63"/>
                  </a:lnTo>
                  <a:lnTo>
                    <a:pt x="12" y="58"/>
                  </a:lnTo>
                  <a:lnTo>
                    <a:pt x="9" y="55"/>
                  </a:lnTo>
                  <a:lnTo>
                    <a:pt x="6" y="49"/>
                  </a:lnTo>
                  <a:lnTo>
                    <a:pt x="4" y="38"/>
                  </a:lnTo>
                  <a:lnTo>
                    <a:pt x="5" y="27"/>
                  </a:lnTo>
                  <a:lnTo>
                    <a:pt x="9" y="18"/>
                  </a:lnTo>
                  <a:lnTo>
                    <a:pt x="15" y="11"/>
                  </a:lnTo>
                  <a:lnTo>
                    <a:pt x="23" y="5"/>
                  </a:lnTo>
                  <a:lnTo>
                    <a:pt x="32" y="1"/>
                  </a:lnTo>
                  <a:lnTo>
                    <a:pt x="44" y="0"/>
                  </a:lnTo>
                  <a:lnTo>
                    <a:pt x="48" y="0"/>
                  </a:lnTo>
                  <a:lnTo>
                    <a:pt x="52" y="2"/>
                  </a:lnTo>
                  <a:lnTo>
                    <a:pt x="56" y="4"/>
                  </a:lnTo>
                  <a:lnTo>
                    <a:pt x="61" y="4"/>
                  </a:lnTo>
                  <a:lnTo>
                    <a:pt x="67" y="8"/>
                  </a:lnTo>
                  <a:lnTo>
                    <a:pt x="72" y="9"/>
                  </a:lnTo>
                  <a:lnTo>
                    <a:pt x="75" y="11"/>
                  </a:lnTo>
                  <a:lnTo>
                    <a:pt x="61" y="35"/>
                  </a:lnTo>
                  <a:lnTo>
                    <a:pt x="58" y="31"/>
                  </a:lnTo>
                  <a:lnTo>
                    <a:pt x="52" y="29"/>
                  </a:lnTo>
                  <a:lnTo>
                    <a:pt x="48" y="26"/>
                  </a:lnTo>
                  <a:lnTo>
                    <a:pt x="44" y="26"/>
                  </a:lnTo>
                  <a:lnTo>
                    <a:pt x="41" y="29"/>
                  </a:lnTo>
                  <a:lnTo>
                    <a:pt x="38" y="29"/>
                  </a:lnTo>
                  <a:lnTo>
                    <a:pt x="38" y="30"/>
                  </a:lnTo>
                  <a:lnTo>
                    <a:pt x="35" y="34"/>
                  </a:lnTo>
                  <a:lnTo>
                    <a:pt x="35" y="35"/>
                  </a:lnTo>
                  <a:lnTo>
                    <a:pt x="37" y="39"/>
                  </a:lnTo>
                  <a:lnTo>
                    <a:pt x="39" y="42"/>
                  </a:lnTo>
                  <a:lnTo>
                    <a:pt x="46" y="46"/>
                  </a:lnTo>
                  <a:lnTo>
                    <a:pt x="48" y="48"/>
                  </a:lnTo>
                  <a:lnTo>
                    <a:pt x="51" y="49"/>
                  </a:lnTo>
                  <a:lnTo>
                    <a:pt x="52" y="49"/>
                  </a:lnTo>
                  <a:lnTo>
                    <a:pt x="63" y="58"/>
                  </a:lnTo>
                  <a:lnTo>
                    <a:pt x="70" y="66"/>
                  </a:lnTo>
                  <a:lnTo>
                    <a:pt x="74" y="73"/>
                  </a:lnTo>
                  <a:lnTo>
                    <a:pt x="75" y="79"/>
                  </a:lnTo>
                  <a:lnTo>
                    <a:pt x="75" y="86"/>
                  </a:lnTo>
                  <a:lnTo>
                    <a:pt x="74" y="97"/>
                  </a:lnTo>
                  <a:lnTo>
                    <a:pt x="71" y="106"/>
                  </a:lnTo>
                  <a:lnTo>
                    <a:pt x="64" y="113"/>
                  </a:lnTo>
                  <a:lnTo>
                    <a:pt x="56" y="120"/>
                  </a:lnTo>
                  <a:lnTo>
                    <a:pt x="46" y="123"/>
                  </a:lnTo>
                  <a:lnTo>
                    <a:pt x="35" y="124"/>
                  </a:lnTo>
                  <a:lnTo>
                    <a:pt x="26" y="124"/>
                  </a:lnTo>
                  <a:lnTo>
                    <a:pt x="8" y="117"/>
                  </a:lnTo>
                  <a:lnTo>
                    <a:pt x="0" y="1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18" name="Freeform 18"/>
            <p:cNvSpPr>
              <a:spLocks noEditPoints="1"/>
            </p:cNvSpPr>
            <p:nvPr/>
          </p:nvSpPr>
          <p:spPr bwMode="auto">
            <a:xfrm>
              <a:off x="877" y="3972"/>
              <a:ext cx="18" cy="24"/>
            </a:xfrm>
            <a:custGeom>
              <a:avLst/>
              <a:gdLst>
                <a:gd name="T0" fmla="*/ 60 w 92"/>
                <a:gd name="T1" fmla="*/ 56 h 120"/>
                <a:gd name="T2" fmla="*/ 60 w 92"/>
                <a:gd name="T3" fmla="*/ 46 h 120"/>
                <a:gd name="T4" fmla="*/ 59 w 92"/>
                <a:gd name="T5" fmla="*/ 39 h 120"/>
                <a:gd name="T6" fmla="*/ 58 w 92"/>
                <a:gd name="T7" fmla="*/ 34 h 120"/>
                <a:gd name="T8" fmla="*/ 55 w 92"/>
                <a:gd name="T9" fmla="*/ 31 h 120"/>
                <a:gd name="T10" fmla="*/ 54 w 92"/>
                <a:gd name="T11" fmla="*/ 29 h 120"/>
                <a:gd name="T12" fmla="*/ 52 w 92"/>
                <a:gd name="T13" fmla="*/ 26 h 120"/>
                <a:gd name="T14" fmla="*/ 49 w 92"/>
                <a:gd name="T15" fmla="*/ 25 h 120"/>
                <a:gd name="T16" fmla="*/ 42 w 92"/>
                <a:gd name="T17" fmla="*/ 25 h 120"/>
                <a:gd name="T18" fmla="*/ 39 w 92"/>
                <a:gd name="T19" fmla="*/ 27 h 120"/>
                <a:gd name="T20" fmla="*/ 36 w 92"/>
                <a:gd name="T21" fmla="*/ 30 h 120"/>
                <a:gd name="T22" fmla="*/ 32 w 92"/>
                <a:gd name="T23" fmla="*/ 39 h 120"/>
                <a:gd name="T24" fmla="*/ 31 w 92"/>
                <a:gd name="T25" fmla="*/ 46 h 120"/>
                <a:gd name="T26" fmla="*/ 31 w 92"/>
                <a:gd name="T27" fmla="*/ 72 h 120"/>
                <a:gd name="T28" fmla="*/ 34 w 92"/>
                <a:gd name="T29" fmla="*/ 82 h 120"/>
                <a:gd name="T30" fmla="*/ 36 w 92"/>
                <a:gd name="T31" fmla="*/ 87 h 120"/>
                <a:gd name="T32" fmla="*/ 39 w 92"/>
                <a:gd name="T33" fmla="*/ 89 h 120"/>
                <a:gd name="T34" fmla="*/ 42 w 92"/>
                <a:gd name="T35" fmla="*/ 91 h 120"/>
                <a:gd name="T36" fmla="*/ 49 w 92"/>
                <a:gd name="T37" fmla="*/ 91 h 120"/>
                <a:gd name="T38" fmla="*/ 52 w 92"/>
                <a:gd name="T39" fmla="*/ 90 h 120"/>
                <a:gd name="T40" fmla="*/ 54 w 92"/>
                <a:gd name="T41" fmla="*/ 88 h 120"/>
                <a:gd name="T42" fmla="*/ 55 w 92"/>
                <a:gd name="T43" fmla="*/ 85 h 120"/>
                <a:gd name="T44" fmla="*/ 58 w 92"/>
                <a:gd name="T45" fmla="*/ 82 h 120"/>
                <a:gd name="T46" fmla="*/ 60 w 92"/>
                <a:gd name="T47" fmla="*/ 72 h 120"/>
                <a:gd name="T48" fmla="*/ 60 w 92"/>
                <a:gd name="T49" fmla="*/ 56 h 120"/>
                <a:gd name="T50" fmla="*/ 92 w 92"/>
                <a:gd name="T51" fmla="*/ 117 h 120"/>
                <a:gd name="T52" fmla="*/ 60 w 92"/>
                <a:gd name="T53" fmla="*/ 117 h 120"/>
                <a:gd name="T54" fmla="*/ 60 w 92"/>
                <a:gd name="T55" fmla="*/ 100 h 120"/>
                <a:gd name="T56" fmla="*/ 58 w 92"/>
                <a:gd name="T57" fmla="*/ 104 h 120"/>
                <a:gd name="T58" fmla="*/ 55 w 92"/>
                <a:gd name="T59" fmla="*/ 108 h 120"/>
                <a:gd name="T60" fmla="*/ 49 w 92"/>
                <a:gd name="T61" fmla="*/ 114 h 120"/>
                <a:gd name="T62" fmla="*/ 45 w 92"/>
                <a:gd name="T63" fmla="*/ 117 h 120"/>
                <a:gd name="T64" fmla="*/ 41 w 92"/>
                <a:gd name="T65" fmla="*/ 118 h 120"/>
                <a:gd name="T66" fmla="*/ 38 w 92"/>
                <a:gd name="T67" fmla="*/ 120 h 120"/>
                <a:gd name="T68" fmla="*/ 34 w 92"/>
                <a:gd name="T69" fmla="*/ 120 h 120"/>
                <a:gd name="T70" fmla="*/ 24 w 92"/>
                <a:gd name="T71" fmla="*/ 118 h 120"/>
                <a:gd name="T72" fmla="*/ 15 w 92"/>
                <a:gd name="T73" fmla="*/ 113 h 120"/>
                <a:gd name="T74" fmla="*/ 9 w 92"/>
                <a:gd name="T75" fmla="*/ 106 h 120"/>
                <a:gd name="T76" fmla="*/ 4 w 92"/>
                <a:gd name="T77" fmla="*/ 93 h 120"/>
                <a:gd name="T78" fmla="*/ 1 w 92"/>
                <a:gd name="T79" fmla="*/ 78 h 120"/>
                <a:gd name="T80" fmla="*/ 0 w 92"/>
                <a:gd name="T81" fmla="*/ 60 h 120"/>
                <a:gd name="T82" fmla="*/ 1 w 92"/>
                <a:gd name="T83" fmla="*/ 42 h 120"/>
                <a:gd name="T84" fmla="*/ 4 w 92"/>
                <a:gd name="T85" fmla="*/ 26 h 120"/>
                <a:gd name="T86" fmla="*/ 9 w 92"/>
                <a:gd name="T87" fmla="*/ 13 h 120"/>
                <a:gd name="T88" fmla="*/ 15 w 92"/>
                <a:gd name="T89" fmla="*/ 4 h 120"/>
                <a:gd name="T90" fmla="*/ 24 w 92"/>
                <a:gd name="T91" fmla="*/ 1 h 120"/>
                <a:gd name="T92" fmla="*/ 34 w 92"/>
                <a:gd name="T93" fmla="*/ 0 h 120"/>
                <a:gd name="T94" fmla="*/ 41 w 92"/>
                <a:gd name="T95" fmla="*/ 0 h 120"/>
                <a:gd name="T96" fmla="*/ 45 w 92"/>
                <a:gd name="T97" fmla="*/ 1 h 120"/>
                <a:gd name="T98" fmla="*/ 49 w 92"/>
                <a:gd name="T99" fmla="*/ 2 h 120"/>
                <a:gd name="T100" fmla="*/ 52 w 92"/>
                <a:gd name="T101" fmla="*/ 5 h 120"/>
                <a:gd name="T102" fmla="*/ 54 w 92"/>
                <a:gd name="T103" fmla="*/ 9 h 120"/>
                <a:gd name="T104" fmla="*/ 58 w 92"/>
                <a:gd name="T105" fmla="*/ 12 h 120"/>
                <a:gd name="T106" fmla="*/ 60 w 92"/>
                <a:gd name="T107" fmla="*/ 16 h 120"/>
                <a:gd name="T108" fmla="*/ 60 w 92"/>
                <a:gd name="T109" fmla="*/ 0 h 120"/>
                <a:gd name="T110" fmla="*/ 92 w 92"/>
                <a:gd name="T111" fmla="*/ 0 h 120"/>
                <a:gd name="T112" fmla="*/ 92 w 92"/>
                <a:gd name="T113" fmla="*/ 117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2" h="120">
                  <a:moveTo>
                    <a:pt x="60" y="56"/>
                  </a:moveTo>
                  <a:lnTo>
                    <a:pt x="60" y="46"/>
                  </a:lnTo>
                  <a:lnTo>
                    <a:pt x="59" y="39"/>
                  </a:lnTo>
                  <a:lnTo>
                    <a:pt x="58" y="34"/>
                  </a:lnTo>
                  <a:lnTo>
                    <a:pt x="55" y="31"/>
                  </a:lnTo>
                  <a:lnTo>
                    <a:pt x="54" y="29"/>
                  </a:lnTo>
                  <a:lnTo>
                    <a:pt x="52" y="26"/>
                  </a:lnTo>
                  <a:lnTo>
                    <a:pt x="49" y="25"/>
                  </a:lnTo>
                  <a:lnTo>
                    <a:pt x="42" y="25"/>
                  </a:lnTo>
                  <a:lnTo>
                    <a:pt x="39" y="27"/>
                  </a:lnTo>
                  <a:lnTo>
                    <a:pt x="36" y="30"/>
                  </a:lnTo>
                  <a:lnTo>
                    <a:pt x="32" y="39"/>
                  </a:lnTo>
                  <a:lnTo>
                    <a:pt x="31" y="46"/>
                  </a:lnTo>
                  <a:lnTo>
                    <a:pt x="31" y="72"/>
                  </a:lnTo>
                  <a:lnTo>
                    <a:pt x="34" y="82"/>
                  </a:lnTo>
                  <a:lnTo>
                    <a:pt x="36" y="87"/>
                  </a:lnTo>
                  <a:lnTo>
                    <a:pt x="39" y="89"/>
                  </a:lnTo>
                  <a:lnTo>
                    <a:pt x="42" y="91"/>
                  </a:lnTo>
                  <a:lnTo>
                    <a:pt x="49" y="91"/>
                  </a:lnTo>
                  <a:lnTo>
                    <a:pt x="52" y="90"/>
                  </a:lnTo>
                  <a:lnTo>
                    <a:pt x="54" y="88"/>
                  </a:lnTo>
                  <a:lnTo>
                    <a:pt x="55" y="85"/>
                  </a:lnTo>
                  <a:lnTo>
                    <a:pt x="58" y="82"/>
                  </a:lnTo>
                  <a:lnTo>
                    <a:pt x="60" y="72"/>
                  </a:lnTo>
                  <a:lnTo>
                    <a:pt x="60" y="56"/>
                  </a:lnTo>
                  <a:close/>
                  <a:moveTo>
                    <a:pt x="92" y="117"/>
                  </a:moveTo>
                  <a:lnTo>
                    <a:pt x="60" y="117"/>
                  </a:lnTo>
                  <a:lnTo>
                    <a:pt x="60" y="100"/>
                  </a:lnTo>
                  <a:lnTo>
                    <a:pt x="58" y="104"/>
                  </a:lnTo>
                  <a:lnTo>
                    <a:pt x="55" y="108"/>
                  </a:lnTo>
                  <a:lnTo>
                    <a:pt x="49" y="114"/>
                  </a:lnTo>
                  <a:lnTo>
                    <a:pt x="45" y="117"/>
                  </a:lnTo>
                  <a:lnTo>
                    <a:pt x="41" y="118"/>
                  </a:lnTo>
                  <a:lnTo>
                    <a:pt x="38" y="120"/>
                  </a:lnTo>
                  <a:lnTo>
                    <a:pt x="34" y="120"/>
                  </a:lnTo>
                  <a:lnTo>
                    <a:pt x="24" y="118"/>
                  </a:lnTo>
                  <a:lnTo>
                    <a:pt x="15" y="113"/>
                  </a:lnTo>
                  <a:lnTo>
                    <a:pt x="9" y="106"/>
                  </a:lnTo>
                  <a:lnTo>
                    <a:pt x="4" y="93"/>
                  </a:lnTo>
                  <a:lnTo>
                    <a:pt x="1" y="78"/>
                  </a:lnTo>
                  <a:lnTo>
                    <a:pt x="0" y="60"/>
                  </a:lnTo>
                  <a:lnTo>
                    <a:pt x="1" y="42"/>
                  </a:lnTo>
                  <a:lnTo>
                    <a:pt x="4" y="26"/>
                  </a:lnTo>
                  <a:lnTo>
                    <a:pt x="9" y="13"/>
                  </a:lnTo>
                  <a:lnTo>
                    <a:pt x="15" y="4"/>
                  </a:lnTo>
                  <a:lnTo>
                    <a:pt x="24" y="1"/>
                  </a:lnTo>
                  <a:lnTo>
                    <a:pt x="34" y="0"/>
                  </a:lnTo>
                  <a:lnTo>
                    <a:pt x="41" y="0"/>
                  </a:lnTo>
                  <a:lnTo>
                    <a:pt x="45" y="1"/>
                  </a:lnTo>
                  <a:lnTo>
                    <a:pt x="49" y="2"/>
                  </a:lnTo>
                  <a:lnTo>
                    <a:pt x="52" y="5"/>
                  </a:lnTo>
                  <a:lnTo>
                    <a:pt x="54" y="9"/>
                  </a:lnTo>
                  <a:lnTo>
                    <a:pt x="58" y="12"/>
                  </a:lnTo>
                  <a:lnTo>
                    <a:pt x="60" y="16"/>
                  </a:lnTo>
                  <a:lnTo>
                    <a:pt x="60" y="0"/>
                  </a:lnTo>
                  <a:lnTo>
                    <a:pt x="92" y="0"/>
                  </a:lnTo>
                  <a:lnTo>
                    <a:pt x="92" y="1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19" name="Freeform 19"/>
            <p:cNvSpPr>
              <a:spLocks noEditPoints="1"/>
            </p:cNvSpPr>
            <p:nvPr/>
          </p:nvSpPr>
          <p:spPr bwMode="auto">
            <a:xfrm>
              <a:off x="910" y="3958"/>
              <a:ext cx="18" cy="38"/>
            </a:xfrm>
            <a:custGeom>
              <a:avLst/>
              <a:gdLst>
                <a:gd name="T0" fmla="*/ 60 w 91"/>
                <a:gd name="T1" fmla="*/ 126 h 190"/>
                <a:gd name="T2" fmla="*/ 59 w 91"/>
                <a:gd name="T3" fmla="*/ 116 h 190"/>
                <a:gd name="T4" fmla="*/ 58 w 91"/>
                <a:gd name="T5" fmla="*/ 108 h 190"/>
                <a:gd name="T6" fmla="*/ 57 w 91"/>
                <a:gd name="T7" fmla="*/ 101 h 190"/>
                <a:gd name="T8" fmla="*/ 52 w 91"/>
                <a:gd name="T9" fmla="*/ 96 h 190"/>
                <a:gd name="T10" fmla="*/ 49 w 91"/>
                <a:gd name="T11" fmla="*/ 95 h 190"/>
                <a:gd name="T12" fmla="*/ 42 w 91"/>
                <a:gd name="T13" fmla="*/ 95 h 190"/>
                <a:gd name="T14" fmla="*/ 39 w 91"/>
                <a:gd name="T15" fmla="*/ 97 h 190"/>
                <a:gd name="T16" fmla="*/ 37 w 91"/>
                <a:gd name="T17" fmla="*/ 100 h 190"/>
                <a:gd name="T18" fmla="*/ 32 w 91"/>
                <a:gd name="T19" fmla="*/ 109 h 190"/>
                <a:gd name="T20" fmla="*/ 31 w 91"/>
                <a:gd name="T21" fmla="*/ 116 h 190"/>
                <a:gd name="T22" fmla="*/ 31 w 91"/>
                <a:gd name="T23" fmla="*/ 142 h 190"/>
                <a:gd name="T24" fmla="*/ 35 w 91"/>
                <a:gd name="T25" fmla="*/ 152 h 190"/>
                <a:gd name="T26" fmla="*/ 37 w 91"/>
                <a:gd name="T27" fmla="*/ 157 h 190"/>
                <a:gd name="T28" fmla="*/ 39 w 91"/>
                <a:gd name="T29" fmla="*/ 159 h 190"/>
                <a:gd name="T30" fmla="*/ 42 w 91"/>
                <a:gd name="T31" fmla="*/ 161 h 190"/>
                <a:gd name="T32" fmla="*/ 49 w 91"/>
                <a:gd name="T33" fmla="*/ 161 h 190"/>
                <a:gd name="T34" fmla="*/ 52 w 91"/>
                <a:gd name="T35" fmla="*/ 159 h 190"/>
                <a:gd name="T36" fmla="*/ 55 w 91"/>
                <a:gd name="T37" fmla="*/ 157 h 190"/>
                <a:gd name="T38" fmla="*/ 57 w 91"/>
                <a:gd name="T39" fmla="*/ 152 h 190"/>
                <a:gd name="T40" fmla="*/ 58 w 91"/>
                <a:gd name="T41" fmla="*/ 145 h 190"/>
                <a:gd name="T42" fmla="*/ 59 w 91"/>
                <a:gd name="T43" fmla="*/ 138 h 190"/>
                <a:gd name="T44" fmla="*/ 60 w 91"/>
                <a:gd name="T45" fmla="*/ 126 h 190"/>
                <a:gd name="T46" fmla="*/ 91 w 91"/>
                <a:gd name="T47" fmla="*/ 187 h 190"/>
                <a:gd name="T48" fmla="*/ 60 w 91"/>
                <a:gd name="T49" fmla="*/ 187 h 190"/>
                <a:gd name="T50" fmla="*/ 60 w 91"/>
                <a:gd name="T51" fmla="*/ 170 h 190"/>
                <a:gd name="T52" fmla="*/ 58 w 91"/>
                <a:gd name="T53" fmla="*/ 174 h 190"/>
                <a:gd name="T54" fmla="*/ 56 w 91"/>
                <a:gd name="T55" fmla="*/ 178 h 190"/>
                <a:gd name="T56" fmla="*/ 49 w 91"/>
                <a:gd name="T57" fmla="*/ 184 h 190"/>
                <a:gd name="T58" fmla="*/ 46 w 91"/>
                <a:gd name="T59" fmla="*/ 187 h 190"/>
                <a:gd name="T60" fmla="*/ 43 w 91"/>
                <a:gd name="T61" fmla="*/ 189 h 190"/>
                <a:gd name="T62" fmla="*/ 40 w 91"/>
                <a:gd name="T63" fmla="*/ 190 h 190"/>
                <a:gd name="T64" fmla="*/ 35 w 91"/>
                <a:gd name="T65" fmla="*/ 190 h 190"/>
                <a:gd name="T66" fmla="*/ 23 w 91"/>
                <a:gd name="T67" fmla="*/ 188 h 190"/>
                <a:gd name="T68" fmla="*/ 16 w 91"/>
                <a:gd name="T69" fmla="*/ 183 h 190"/>
                <a:gd name="T70" fmla="*/ 9 w 91"/>
                <a:gd name="T71" fmla="*/ 176 h 190"/>
                <a:gd name="T72" fmla="*/ 3 w 91"/>
                <a:gd name="T73" fmla="*/ 163 h 190"/>
                <a:gd name="T74" fmla="*/ 1 w 91"/>
                <a:gd name="T75" fmla="*/ 148 h 190"/>
                <a:gd name="T76" fmla="*/ 0 w 91"/>
                <a:gd name="T77" fmla="*/ 130 h 190"/>
                <a:gd name="T78" fmla="*/ 1 w 91"/>
                <a:gd name="T79" fmla="*/ 112 h 190"/>
                <a:gd name="T80" fmla="*/ 3 w 91"/>
                <a:gd name="T81" fmla="*/ 96 h 190"/>
                <a:gd name="T82" fmla="*/ 9 w 91"/>
                <a:gd name="T83" fmla="*/ 83 h 190"/>
                <a:gd name="T84" fmla="*/ 16 w 91"/>
                <a:gd name="T85" fmla="*/ 74 h 190"/>
                <a:gd name="T86" fmla="*/ 23 w 91"/>
                <a:gd name="T87" fmla="*/ 71 h 190"/>
                <a:gd name="T88" fmla="*/ 35 w 91"/>
                <a:gd name="T89" fmla="*/ 70 h 190"/>
                <a:gd name="T90" fmla="*/ 41 w 91"/>
                <a:gd name="T91" fmla="*/ 70 h 190"/>
                <a:gd name="T92" fmla="*/ 46 w 91"/>
                <a:gd name="T93" fmla="*/ 71 h 190"/>
                <a:gd name="T94" fmla="*/ 49 w 91"/>
                <a:gd name="T95" fmla="*/ 72 h 190"/>
                <a:gd name="T96" fmla="*/ 51 w 91"/>
                <a:gd name="T97" fmla="*/ 75 h 190"/>
                <a:gd name="T98" fmla="*/ 55 w 91"/>
                <a:gd name="T99" fmla="*/ 79 h 190"/>
                <a:gd name="T100" fmla="*/ 57 w 91"/>
                <a:gd name="T101" fmla="*/ 82 h 190"/>
                <a:gd name="T102" fmla="*/ 60 w 91"/>
                <a:gd name="T103" fmla="*/ 86 h 190"/>
                <a:gd name="T104" fmla="*/ 60 w 91"/>
                <a:gd name="T105" fmla="*/ 0 h 190"/>
                <a:gd name="T106" fmla="*/ 91 w 91"/>
                <a:gd name="T107" fmla="*/ 0 h 190"/>
                <a:gd name="T108" fmla="*/ 91 w 91"/>
                <a:gd name="T109" fmla="*/ 187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1" h="190">
                  <a:moveTo>
                    <a:pt x="60" y="126"/>
                  </a:moveTo>
                  <a:lnTo>
                    <a:pt x="59" y="116"/>
                  </a:lnTo>
                  <a:lnTo>
                    <a:pt x="58" y="108"/>
                  </a:lnTo>
                  <a:lnTo>
                    <a:pt x="57" y="101"/>
                  </a:lnTo>
                  <a:lnTo>
                    <a:pt x="52" y="96"/>
                  </a:lnTo>
                  <a:lnTo>
                    <a:pt x="49" y="95"/>
                  </a:lnTo>
                  <a:lnTo>
                    <a:pt x="42" y="95"/>
                  </a:lnTo>
                  <a:lnTo>
                    <a:pt x="39" y="97"/>
                  </a:lnTo>
                  <a:lnTo>
                    <a:pt x="37" y="100"/>
                  </a:lnTo>
                  <a:lnTo>
                    <a:pt x="32" y="109"/>
                  </a:lnTo>
                  <a:lnTo>
                    <a:pt x="31" y="116"/>
                  </a:lnTo>
                  <a:lnTo>
                    <a:pt x="31" y="142"/>
                  </a:lnTo>
                  <a:lnTo>
                    <a:pt x="35" y="152"/>
                  </a:lnTo>
                  <a:lnTo>
                    <a:pt x="37" y="157"/>
                  </a:lnTo>
                  <a:lnTo>
                    <a:pt x="39" y="159"/>
                  </a:lnTo>
                  <a:lnTo>
                    <a:pt x="42" y="161"/>
                  </a:lnTo>
                  <a:lnTo>
                    <a:pt x="49" y="161"/>
                  </a:lnTo>
                  <a:lnTo>
                    <a:pt x="52" y="159"/>
                  </a:lnTo>
                  <a:lnTo>
                    <a:pt x="55" y="157"/>
                  </a:lnTo>
                  <a:lnTo>
                    <a:pt x="57" y="152"/>
                  </a:lnTo>
                  <a:lnTo>
                    <a:pt x="58" y="145"/>
                  </a:lnTo>
                  <a:lnTo>
                    <a:pt x="59" y="138"/>
                  </a:lnTo>
                  <a:lnTo>
                    <a:pt x="60" y="126"/>
                  </a:lnTo>
                  <a:close/>
                  <a:moveTo>
                    <a:pt x="91" y="187"/>
                  </a:moveTo>
                  <a:lnTo>
                    <a:pt x="60" y="187"/>
                  </a:lnTo>
                  <a:lnTo>
                    <a:pt x="60" y="170"/>
                  </a:lnTo>
                  <a:lnTo>
                    <a:pt x="58" y="174"/>
                  </a:lnTo>
                  <a:lnTo>
                    <a:pt x="56" y="178"/>
                  </a:lnTo>
                  <a:lnTo>
                    <a:pt x="49" y="184"/>
                  </a:lnTo>
                  <a:lnTo>
                    <a:pt x="46" y="187"/>
                  </a:lnTo>
                  <a:lnTo>
                    <a:pt x="43" y="189"/>
                  </a:lnTo>
                  <a:lnTo>
                    <a:pt x="40" y="190"/>
                  </a:lnTo>
                  <a:lnTo>
                    <a:pt x="35" y="190"/>
                  </a:lnTo>
                  <a:lnTo>
                    <a:pt x="23" y="188"/>
                  </a:lnTo>
                  <a:lnTo>
                    <a:pt x="16" y="183"/>
                  </a:lnTo>
                  <a:lnTo>
                    <a:pt x="9" y="176"/>
                  </a:lnTo>
                  <a:lnTo>
                    <a:pt x="3" y="163"/>
                  </a:lnTo>
                  <a:lnTo>
                    <a:pt x="1" y="148"/>
                  </a:lnTo>
                  <a:lnTo>
                    <a:pt x="0" y="130"/>
                  </a:lnTo>
                  <a:lnTo>
                    <a:pt x="1" y="112"/>
                  </a:lnTo>
                  <a:lnTo>
                    <a:pt x="3" y="96"/>
                  </a:lnTo>
                  <a:lnTo>
                    <a:pt x="9" y="83"/>
                  </a:lnTo>
                  <a:lnTo>
                    <a:pt x="16" y="74"/>
                  </a:lnTo>
                  <a:lnTo>
                    <a:pt x="23" y="71"/>
                  </a:lnTo>
                  <a:lnTo>
                    <a:pt x="35" y="70"/>
                  </a:lnTo>
                  <a:lnTo>
                    <a:pt x="41" y="70"/>
                  </a:lnTo>
                  <a:lnTo>
                    <a:pt x="46" y="71"/>
                  </a:lnTo>
                  <a:lnTo>
                    <a:pt x="49" y="72"/>
                  </a:lnTo>
                  <a:lnTo>
                    <a:pt x="51" y="75"/>
                  </a:lnTo>
                  <a:lnTo>
                    <a:pt x="55" y="79"/>
                  </a:lnTo>
                  <a:lnTo>
                    <a:pt x="57" y="82"/>
                  </a:lnTo>
                  <a:lnTo>
                    <a:pt x="60" y="86"/>
                  </a:lnTo>
                  <a:lnTo>
                    <a:pt x="60" y="0"/>
                  </a:lnTo>
                  <a:lnTo>
                    <a:pt x="91" y="0"/>
                  </a:lnTo>
                  <a:lnTo>
                    <a:pt x="91" y="18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20" name="Freeform 20"/>
            <p:cNvSpPr>
              <a:spLocks noEditPoints="1"/>
            </p:cNvSpPr>
            <p:nvPr/>
          </p:nvSpPr>
          <p:spPr bwMode="auto">
            <a:xfrm>
              <a:off x="932" y="3971"/>
              <a:ext cx="19" cy="25"/>
            </a:xfrm>
            <a:custGeom>
              <a:avLst/>
              <a:gdLst>
                <a:gd name="T0" fmla="*/ 66 w 95"/>
                <a:gd name="T1" fmla="*/ 52 h 124"/>
                <a:gd name="T2" fmla="*/ 66 w 95"/>
                <a:gd name="T3" fmla="*/ 42 h 124"/>
                <a:gd name="T4" fmla="*/ 64 w 95"/>
                <a:gd name="T5" fmla="*/ 31 h 124"/>
                <a:gd name="T6" fmla="*/ 60 w 95"/>
                <a:gd name="T7" fmla="*/ 29 h 124"/>
                <a:gd name="T8" fmla="*/ 54 w 95"/>
                <a:gd name="T9" fmla="*/ 27 h 124"/>
                <a:gd name="T10" fmla="*/ 49 w 95"/>
                <a:gd name="T11" fmla="*/ 26 h 124"/>
                <a:gd name="T12" fmla="*/ 43 w 95"/>
                <a:gd name="T13" fmla="*/ 28 h 124"/>
                <a:gd name="T14" fmla="*/ 34 w 95"/>
                <a:gd name="T15" fmla="*/ 42 h 124"/>
                <a:gd name="T16" fmla="*/ 33 w 95"/>
                <a:gd name="T17" fmla="*/ 46 h 124"/>
                <a:gd name="T18" fmla="*/ 31 w 95"/>
                <a:gd name="T19" fmla="*/ 52 h 124"/>
                <a:gd name="T20" fmla="*/ 66 w 95"/>
                <a:gd name="T21" fmla="*/ 52 h 124"/>
                <a:gd name="T22" fmla="*/ 31 w 95"/>
                <a:gd name="T23" fmla="*/ 73 h 124"/>
                <a:gd name="T24" fmla="*/ 34 w 95"/>
                <a:gd name="T25" fmla="*/ 85 h 124"/>
                <a:gd name="T26" fmla="*/ 38 w 95"/>
                <a:gd name="T27" fmla="*/ 93 h 124"/>
                <a:gd name="T28" fmla="*/ 40 w 95"/>
                <a:gd name="T29" fmla="*/ 96 h 124"/>
                <a:gd name="T30" fmla="*/ 43 w 95"/>
                <a:gd name="T31" fmla="*/ 98 h 124"/>
                <a:gd name="T32" fmla="*/ 45 w 95"/>
                <a:gd name="T33" fmla="*/ 100 h 124"/>
                <a:gd name="T34" fmla="*/ 48 w 95"/>
                <a:gd name="T35" fmla="*/ 101 h 124"/>
                <a:gd name="T36" fmla="*/ 52 w 95"/>
                <a:gd name="T37" fmla="*/ 101 h 124"/>
                <a:gd name="T38" fmla="*/ 58 w 95"/>
                <a:gd name="T39" fmla="*/ 98 h 124"/>
                <a:gd name="T40" fmla="*/ 60 w 95"/>
                <a:gd name="T41" fmla="*/ 95 h 124"/>
                <a:gd name="T42" fmla="*/ 63 w 95"/>
                <a:gd name="T43" fmla="*/ 94 h 124"/>
                <a:gd name="T44" fmla="*/ 64 w 95"/>
                <a:gd name="T45" fmla="*/ 93 h 124"/>
                <a:gd name="T46" fmla="*/ 66 w 95"/>
                <a:gd name="T47" fmla="*/ 88 h 124"/>
                <a:gd name="T48" fmla="*/ 66 w 95"/>
                <a:gd name="T49" fmla="*/ 86 h 124"/>
                <a:gd name="T50" fmla="*/ 95 w 95"/>
                <a:gd name="T51" fmla="*/ 86 h 124"/>
                <a:gd name="T52" fmla="*/ 92 w 95"/>
                <a:gd name="T53" fmla="*/ 97 h 124"/>
                <a:gd name="T54" fmla="*/ 86 w 95"/>
                <a:gd name="T55" fmla="*/ 107 h 124"/>
                <a:gd name="T56" fmla="*/ 78 w 95"/>
                <a:gd name="T57" fmla="*/ 115 h 124"/>
                <a:gd name="T58" fmla="*/ 71 w 95"/>
                <a:gd name="T59" fmla="*/ 120 h 124"/>
                <a:gd name="T60" fmla="*/ 60 w 95"/>
                <a:gd name="T61" fmla="*/ 123 h 124"/>
                <a:gd name="T62" fmla="*/ 49 w 95"/>
                <a:gd name="T63" fmla="*/ 124 h 124"/>
                <a:gd name="T64" fmla="*/ 36 w 95"/>
                <a:gd name="T65" fmla="*/ 122 h 124"/>
                <a:gd name="T66" fmla="*/ 25 w 95"/>
                <a:gd name="T67" fmla="*/ 116 h 124"/>
                <a:gd name="T68" fmla="*/ 15 w 95"/>
                <a:gd name="T69" fmla="*/ 107 h 124"/>
                <a:gd name="T70" fmla="*/ 7 w 95"/>
                <a:gd name="T71" fmla="*/ 94 h 124"/>
                <a:gd name="T72" fmla="*/ 2 w 95"/>
                <a:gd name="T73" fmla="*/ 79 h 124"/>
                <a:gd name="T74" fmla="*/ 0 w 95"/>
                <a:gd name="T75" fmla="*/ 64 h 124"/>
                <a:gd name="T76" fmla="*/ 2 w 95"/>
                <a:gd name="T77" fmla="*/ 46 h 124"/>
                <a:gd name="T78" fmla="*/ 7 w 95"/>
                <a:gd name="T79" fmla="*/ 30 h 124"/>
                <a:gd name="T80" fmla="*/ 15 w 95"/>
                <a:gd name="T81" fmla="*/ 17 h 124"/>
                <a:gd name="T82" fmla="*/ 25 w 95"/>
                <a:gd name="T83" fmla="*/ 8 h 124"/>
                <a:gd name="T84" fmla="*/ 36 w 95"/>
                <a:gd name="T85" fmla="*/ 2 h 124"/>
                <a:gd name="T86" fmla="*/ 49 w 95"/>
                <a:gd name="T87" fmla="*/ 0 h 124"/>
                <a:gd name="T88" fmla="*/ 60 w 95"/>
                <a:gd name="T89" fmla="*/ 1 h 124"/>
                <a:gd name="T90" fmla="*/ 69 w 95"/>
                <a:gd name="T91" fmla="*/ 5 h 124"/>
                <a:gd name="T92" fmla="*/ 78 w 95"/>
                <a:gd name="T93" fmla="*/ 9 h 124"/>
                <a:gd name="T94" fmla="*/ 84 w 95"/>
                <a:gd name="T95" fmla="*/ 17 h 124"/>
                <a:gd name="T96" fmla="*/ 91 w 95"/>
                <a:gd name="T97" fmla="*/ 30 h 124"/>
                <a:gd name="T98" fmla="*/ 94 w 95"/>
                <a:gd name="T99" fmla="*/ 46 h 124"/>
                <a:gd name="T100" fmla="*/ 95 w 95"/>
                <a:gd name="T101" fmla="*/ 66 h 124"/>
                <a:gd name="T102" fmla="*/ 95 w 95"/>
                <a:gd name="T103" fmla="*/ 73 h 124"/>
                <a:gd name="T104" fmla="*/ 31 w 95"/>
                <a:gd name="T105" fmla="*/ 73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5" h="124">
                  <a:moveTo>
                    <a:pt x="66" y="52"/>
                  </a:moveTo>
                  <a:lnTo>
                    <a:pt x="66" y="42"/>
                  </a:lnTo>
                  <a:lnTo>
                    <a:pt x="64" y="31"/>
                  </a:lnTo>
                  <a:lnTo>
                    <a:pt x="60" y="29"/>
                  </a:lnTo>
                  <a:lnTo>
                    <a:pt x="54" y="27"/>
                  </a:lnTo>
                  <a:lnTo>
                    <a:pt x="49" y="26"/>
                  </a:lnTo>
                  <a:lnTo>
                    <a:pt x="43" y="28"/>
                  </a:lnTo>
                  <a:lnTo>
                    <a:pt x="34" y="42"/>
                  </a:lnTo>
                  <a:lnTo>
                    <a:pt x="33" y="46"/>
                  </a:lnTo>
                  <a:lnTo>
                    <a:pt x="31" y="52"/>
                  </a:lnTo>
                  <a:lnTo>
                    <a:pt x="66" y="52"/>
                  </a:lnTo>
                  <a:close/>
                  <a:moveTo>
                    <a:pt x="31" y="73"/>
                  </a:moveTo>
                  <a:lnTo>
                    <a:pt x="34" y="85"/>
                  </a:lnTo>
                  <a:lnTo>
                    <a:pt x="38" y="93"/>
                  </a:lnTo>
                  <a:lnTo>
                    <a:pt x="40" y="96"/>
                  </a:lnTo>
                  <a:lnTo>
                    <a:pt x="43" y="98"/>
                  </a:lnTo>
                  <a:lnTo>
                    <a:pt x="45" y="100"/>
                  </a:lnTo>
                  <a:lnTo>
                    <a:pt x="48" y="101"/>
                  </a:lnTo>
                  <a:lnTo>
                    <a:pt x="52" y="101"/>
                  </a:lnTo>
                  <a:lnTo>
                    <a:pt x="58" y="98"/>
                  </a:lnTo>
                  <a:lnTo>
                    <a:pt x="60" y="95"/>
                  </a:lnTo>
                  <a:lnTo>
                    <a:pt x="63" y="94"/>
                  </a:lnTo>
                  <a:lnTo>
                    <a:pt x="64" y="93"/>
                  </a:lnTo>
                  <a:lnTo>
                    <a:pt x="66" y="88"/>
                  </a:lnTo>
                  <a:lnTo>
                    <a:pt x="66" y="86"/>
                  </a:lnTo>
                  <a:lnTo>
                    <a:pt x="95" y="86"/>
                  </a:lnTo>
                  <a:lnTo>
                    <a:pt x="92" y="97"/>
                  </a:lnTo>
                  <a:lnTo>
                    <a:pt x="86" y="107"/>
                  </a:lnTo>
                  <a:lnTo>
                    <a:pt x="78" y="115"/>
                  </a:lnTo>
                  <a:lnTo>
                    <a:pt x="71" y="120"/>
                  </a:lnTo>
                  <a:lnTo>
                    <a:pt x="60" y="123"/>
                  </a:lnTo>
                  <a:lnTo>
                    <a:pt x="49" y="124"/>
                  </a:lnTo>
                  <a:lnTo>
                    <a:pt x="36" y="122"/>
                  </a:lnTo>
                  <a:lnTo>
                    <a:pt x="25" y="116"/>
                  </a:lnTo>
                  <a:lnTo>
                    <a:pt x="15" y="107"/>
                  </a:lnTo>
                  <a:lnTo>
                    <a:pt x="7" y="94"/>
                  </a:lnTo>
                  <a:lnTo>
                    <a:pt x="2" y="79"/>
                  </a:lnTo>
                  <a:lnTo>
                    <a:pt x="0" y="64"/>
                  </a:lnTo>
                  <a:lnTo>
                    <a:pt x="2" y="46"/>
                  </a:lnTo>
                  <a:lnTo>
                    <a:pt x="7" y="30"/>
                  </a:lnTo>
                  <a:lnTo>
                    <a:pt x="15" y="17"/>
                  </a:lnTo>
                  <a:lnTo>
                    <a:pt x="25" y="8"/>
                  </a:lnTo>
                  <a:lnTo>
                    <a:pt x="36" y="2"/>
                  </a:lnTo>
                  <a:lnTo>
                    <a:pt x="49" y="0"/>
                  </a:lnTo>
                  <a:lnTo>
                    <a:pt x="60" y="1"/>
                  </a:lnTo>
                  <a:lnTo>
                    <a:pt x="69" y="5"/>
                  </a:lnTo>
                  <a:lnTo>
                    <a:pt x="78" y="9"/>
                  </a:lnTo>
                  <a:lnTo>
                    <a:pt x="84" y="17"/>
                  </a:lnTo>
                  <a:lnTo>
                    <a:pt x="91" y="30"/>
                  </a:lnTo>
                  <a:lnTo>
                    <a:pt x="94" y="46"/>
                  </a:lnTo>
                  <a:lnTo>
                    <a:pt x="95" y="66"/>
                  </a:lnTo>
                  <a:lnTo>
                    <a:pt x="95" y="73"/>
                  </a:lnTo>
                  <a:lnTo>
                    <a:pt x="31" y="7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21" name="Freeform 21"/>
            <p:cNvSpPr>
              <a:spLocks noEditPoints="1"/>
            </p:cNvSpPr>
            <p:nvPr/>
          </p:nvSpPr>
          <p:spPr bwMode="auto">
            <a:xfrm>
              <a:off x="966" y="3960"/>
              <a:ext cx="22" cy="35"/>
            </a:xfrm>
            <a:custGeom>
              <a:avLst/>
              <a:gdLst>
                <a:gd name="T0" fmla="*/ 34 w 112"/>
                <a:gd name="T1" fmla="*/ 143 h 175"/>
                <a:gd name="T2" fmla="*/ 38 w 112"/>
                <a:gd name="T3" fmla="*/ 143 h 175"/>
                <a:gd name="T4" fmla="*/ 49 w 112"/>
                <a:gd name="T5" fmla="*/ 141 h 175"/>
                <a:gd name="T6" fmla="*/ 59 w 112"/>
                <a:gd name="T7" fmla="*/ 137 h 175"/>
                <a:gd name="T8" fmla="*/ 67 w 112"/>
                <a:gd name="T9" fmla="*/ 129 h 175"/>
                <a:gd name="T10" fmla="*/ 71 w 112"/>
                <a:gd name="T11" fmla="*/ 118 h 175"/>
                <a:gd name="T12" fmla="*/ 73 w 112"/>
                <a:gd name="T13" fmla="*/ 104 h 175"/>
                <a:gd name="T14" fmla="*/ 75 w 112"/>
                <a:gd name="T15" fmla="*/ 89 h 175"/>
                <a:gd name="T16" fmla="*/ 73 w 112"/>
                <a:gd name="T17" fmla="*/ 71 h 175"/>
                <a:gd name="T18" fmla="*/ 71 w 112"/>
                <a:gd name="T19" fmla="*/ 56 h 175"/>
                <a:gd name="T20" fmla="*/ 67 w 112"/>
                <a:gd name="T21" fmla="*/ 45 h 175"/>
                <a:gd name="T22" fmla="*/ 59 w 112"/>
                <a:gd name="T23" fmla="*/ 38 h 175"/>
                <a:gd name="T24" fmla="*/ 49 w 112"/>
                <a:gd name="T25" fmla="*/ 33 h 175"/>
                <a:gd name="T26" fmla="*/ 38 w 112"/>
                <a:gd name="T27" fmla="*/ 31 h 175"/>
                <a:gd name="T28" fmla="*/ 34 w 112"/>
                <a:gd name="T29" fmla="*/ 31 h 175"/>
                <a:gd name="T30" fmla="*/ 34 w 112"/>
                <a:gd name="T31" fmla="*/ 143 h 175"/>
                <a:gd name="T32" fmla="*/ 0 w 112"/>
                <a:gd name="T33" fmla="*/ 175 h 175"/>
                <a:gd name="T34" fmla="*/ 0 w 112"/>
                <a:gd name="T35" fmla="*/ 0 h 175"/>
                <a:gd name="T36" fmla="*/ 29 w 112"/>
                <a:gd name="T37" fmla="*/ 0 h 175"/>
                <a:gd name="T38" fmla="*/ 49 w 112"/>
                <a:gd name="T39" fmla="*/ 1 h 175"/>
                <a:gd name="T40" fmla="*/ 66 w 112"/>
                <a:gd name="T41" fmla="*/ 5 h 175"/>
                <a:gd name="T42" fmla="*/ 80 w 112"/>
                <a:gd name="T43" fmla="*/ 12 h 175"/>
                <a:gd name="T44" fmla="*/ 92 w 112"/>
                <a:gd name="T45" fmla="*/ 23 h 175"/>
                <a:gd name="T46" fmla="*/ 100 w 112"/>
                <a:gd name="T47" fmla="*/ 34 h 175"/>
                <a:gd name="T48" fmla="*/ 107 w 112"/>
                <a:gd name="T49" fmla="*/ 50 h 175"/>
                <a:gd name="T50" fmla="*/ 111 w 112"/>
                <a:gd name="T51" fmla="*/ 68 h 175"/>
                <a:gd name="T52" fmla="*/ 112 w 112"/>
                <a:gd name="T53" fmla="*/ 89 h 175"/>
                <a:gd name="T54" fmla="*/ 110 w 112"/>
                <a:gd name="T55" fmla="*/ 112 h 175"/>
                <a:gd name="T56" fmla="*/ 104 w 112"/>
                <a:gd name="T57" fmla="*/ 132 h 175"/>
                <a:gd name="T58" fmla="*/ 98 w 112"/>
                <a:gd name="T59" fmla="*/ 143 h 175"/>
                <a:gd name="T60" fmla="*/ 91 w 112"/>
                <a:gd name="T61" fmla="*/ 154 h 175"/>
                <a:gd name="T62" fmla="*/ 81 w 112"/>
                <a:gd name="T63" fmla="*/ 164 h 175"/>
                <a:gd name="T64" fmla="*/ 75 w 112"/>
                <a:gd name="T65" fmla="*/ 167 h 175"/>
                <a:gd name="T66" fmla="*/ 68 w 112"/>
                <a:gd name="T67" fmla="*/ 171 h 175"/>
                <a:gd name="T68" fmla="*/ 61 w 112"/>
                <a:gd name="T69" fmla="*/ 172 h 175"/>
                <a:gd name="T70" fmla="*/ 46 w 112"/>
                <a:gd name="T71" fmla="*/ 175 h 175"/>
                <a:gd name="T72" fmla="*/ 27 w 112"/>
                <a:gd name="T73" fmla="*/ 175 h 175"/>
                <a:gd name="T74" fmla="*/ 0 w 112"/>
                <a:gd name="T75" fmla="*/ 175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2" h="175">
                  <a:moveTo>
                    <a:pt x="34" y="143"/>
                  </a:moveTo>
                  <a:lnTo>
                    <a:pt x="38" y="143"/>
                  </a:lnTo>
                  <a:lnTo>
                    <a:pt x="49" y="141"/>
                  </a:lnTo>
                  <a:lnTo>
                    <a:pt x="59" y="137"/>
                  </a:lnTo>
                  <a:lnTo>
                    <a:pt x="67" y="129"/>
                  </a:lnTo>
                  <a:lnTo>
                    <a:pt x="71" y="118"/>
                  </a:lnTo>
                  <a:lnTo>
                    <a:pt x="73" y="104"/>
                  </a:lnTo>
                  <a:lnTo>
                    <a:pt x="75" y="89"/>
                  </a:lnTo>
                  <a:lnTo>
                    <a:pt x="73" y="71"/>
                  </a:lnTo>
                  <a:lnTo>
                    <a:pt x="71" y="56"/>
                  </a:lnTo>
                  <a:lnTo>
                    <a:pt x="67" y="45"/>
                  </a:lnTo>
                  <a:lnTo>
                    <a:pt x="59" y="38"/>
                  </a:lnTo>
                  <a:lnTo>
                    <a:pt x="49" y="33"/>
                  </a:lnTo>
                  <a:lnTo>
                    <a:pt x="38" y="31"/>
                  </a:lnTo>
                  <a:lnTo>
                    <a:pt x="34" y="31"/>
                  </a:lnTo>
                  <a:lnTo>
                    <a:pt x="34" y="143"/>
                  </a:lnTo>
                  <a:close/>
                  <a:moveTo>
                    <a:pt x="0" y="175"/>
                  </a:moveTo>
                  <a:lnTo>
                    <a:pt x="0" y="0"/>
                  </a:lnTo>
                  <a:lnTo>
                    <a:pt x="29" y="0"/>
                  </a:lnTo>
                  <a:lnTo>
                    <a:pt x="49" y="1"/>
                  </a:lnTo>
                  <a:lnTo>
                    <a:pt x="66" y="5"/>
                  </a:lnTo>
                  <a:lnTo>
                    <a:pt x="80" y="12"/>
                  </a:lnTo>
                  <a:lnTo>
                    <a:pt x="92" y="23"/>
                  </a:lnTo>
                  <a:lnTo>
                    <a:pt x="100" y="34"/>
                  </a:lnTo>
                  <a:lnTo>
                    <a:pt x="107" y="50"/>
                  </a:lnTo>
                  <a:lnTo>
                    <a:pt x="111" y="68"/>
                  </a:lnTo>
                  <a:lnTo>
                    <a:pt x="112" y="89"/>
                  </a:lnTo>
                  <a:lnTo>
                    <a:pt x="110" y="112"/>
                  </a:lnTo>
                  <a:lnTo>
                    <a:pt x="104" y="132"/>
                  </a:lnTo>
                  <a:lnTo>
                    <a:pt x="98" y="143"/>
                  </a:lnTo>
                  <a:lnTo>
                    <a:pt x="91" y="154"/>
                  </a:lnTo>
                  <a:lnTo>
                    <a:pt x="81" y="164"/>
                  </a:lnTo>
                  <a:lnTo>
                    <a:pt x="75" y="167"/>
                  </a:lnTo>
                  <a:lnTo>
                    <a:pt x="68" y="171"/>
                  </a:lnTo>
                  <a:lnTo>
                    <a:pt x="61" y="172"/>
                  </a:lnTo>
                  <a:lnTo>
                    <a:pt x="46" y="175"/>
                  </a:lnTo>
                  <a:lnTo>
                    <a:pt x="27" y="175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22" name="Freeform 22"/>
            <p:cNvSpPr>
              <a:spLocks noEditPoints="1"/>
            </p:cNvSpPr>
            <p:nvPr/>
          </p:nvSpPr>
          <p:spPr bwMode="auto">
            <a:xfrm>
              <a:off x="991" y="3971"/>
              <a:ext cx="19" cy="25"/>
            </a:xfrm>
            <a:custGeom>
              <a:avLst/>
              <a:gdLst>
                <a:gd name="T0" fmla="*/ 69 w 98"/>
                <a:gd name="T1" fmla="*/ 52 h 124"/>
                <a:gd name="T2" fmla="*/ 68 w 98"/>
                <a:gd name="T3" fmla="*/ 42 h 124"/>
                <a:gd name="T4" fmla="*/ 63 w 98"/>
                <a:gd name="T5" fmla="*/ 31 h 124"/>
                <a:gd name="T6" fmla="*/ 61 w 98"/>
                <a:gd name="T7" fmla="*/ 29 h 124"/>
                <a:gd name="T8" fmla="*/ 59 w 98"/>
                <a:gd name="T9" fmla="*/ 28 h 124"/>
                <a:gd name="T10" fmla="*/ 52 w 98"/>
                <a:gd name="T11" fmla="*/ 26 h 124"/>
                <a:gd name="T12" fmla="*/ 48 w 98"/>
                <a:gd name="T13" fmla="*/ 27 h 124"/>
                <a:gd name="T14" fmla="*/ 44 w 98"/>
                <a:gd name="T15" fmla="*/ 28 h 124"/>
                <a:gd name="T16" fmla="*/ 38 w 98"/>
                <a:gd name="T17" fmla="*/ 35 h 124"/>
                <a:gd name="T18" fmla="*/ 35 w 98"/>
                <a:gd name="T19" fmla="*/ 38 h 124"/>
                <a:gd name="T20" fmla="*/ 34 w 98"/>
                <a:gd name="T21" fmla="*/ 42 h 124"/>
                <a:gd name="T22" fmla="*/ 34 w 98"/>
                <a:gd name="T23" fmla="*/ 52 h 124"/>
                <a:gd name="T24" fmla="*/ 69 w 98"/>
                <a:gd name="T25" fmla="*/ 52 h 124"/>
                <a:gd name="T26" fmla="*/ 34 w 98"/>
                <a:gd name="T27" fmla="*/ 73 h 124"/>
                <a:gd name="T28" fmla="*/ 34 w 98"/>
                <a:gd name="T29" fmla="*/ 81 h 124"/>
                <a:gd name="T30" fmla="*/ 35 w 98"/>
                <a:gd name="T31" fmla="*/ 88 h 124"/>
                <a:gd name="T32" fmla="*/ 38 w 98"/>
                <a:gd name="T33" fmla="*/ 93 h 124"/>
                <a:gd name="T34" fmla="*/ 41 w 98"/>
                <a:gd name="T35" fmla="*/ 96 h 124"/>
                <a:gd name="T36" fmla="*/ 48 w 98"/>
                <a:gd name="T37" fmla="*/ 101 h 124"/>
                <a:gd name="T38" fmla="*/ 54 w 98"/>
                <a:gd name="T39" fmla="*/ 101 h 124"/>
                <a:gd name="T40" fmla="*/ 57 w 98"/>
                <a:gd name="T41" fmla="*/ 100 h 124"/>
                <a:gd name="T42" fmla="*/ 62 w 98"/>
                <a:gd name="T43" fmla="*/ 94 h 124"/>
                <a:gd name="T44" fmla="*/ 64 w 98"/>
                <a:gd name="T45" fmla="*/ 93 h 124"/>
                <a:gd name="T46" fmla="*/ 67 w 98"/>
                <a:gd name="T47" fmla="*/ 88 h 124"/>
                <a:gd name="T48" fmla="*/ 67 w 98"/>
                <a:gd name="T49" fmla="*/ 86 h 124"/>
                <a:gd name="T50" fmla="*/ 96 w 98"/>
                <a:gd name="T51" fmla="*/ 86 h 124"/>
                <a:gd name="T52" fmla="*/ 89 w 98"/>
                <a:gd name="T53" fmla="*/ 103 h 124"/>
                <a:gd name="T54" fmla="*/ 81 w 98"/>
                <a:gd name="T55" fmla="*/ 115 h 124"/>
                <a:gd name="T56" fmla="*/ 67 w 98"/>
                <a:gd name="T57" fmla="*/ 122 h 124"/>
                <a:gd name="T58" fmla="*/ 49 w 98"/>
                <a:gd name="T59" fmla="*/ 124 h 124"/>
                <a:gd name="T60" fmla="*/ 35 w 98"/>
                <a:gd name="T61" fmla="*/ 122 h 124"/>
                <a:gd name="T62" fmla="*/ 24 w 98"/>
                <a:gd name="T63" fmla="*/ 116 h 124"/>
                <a:gd name="T64" fmla="*/ 14 w 98"/>
                <a:gd name="T65" fmla="*/ 107 h 124"/>
                <a:gd name="T66" fmla="*/ 7 w 98"/>
                <a:gd name="T67" fmla="*/ 94 h 124"/>
                <a:gd name="T68" fmla="*/ 2 w 98"/>
                <a:gd name="T69" fmla="*/ 79 h 124"/>
                <a:gd name="T70" fmla="*/ 0 w 98"/>
                <a:gd name="T71" fmla="*/ 64 h 124"/>
                <a:gd name="T72" fmla="*/ 2 w 98"/>
                <a:gd name="T73" fmla="*/ 46 h 124"/>
                <a:gd name="T74" fmla="*/ 7 w 98"/>
                <a:gd name="T75" fmla="*/ 30 h 124"/>
                <a:gd name="T76" fmla="*/ 14 w 98"/>
                <a:gd name="T77" fmla="*/ 17 h 124"/>
                <a:gd name="T78" fmla="*/ 24 w 98"/>
                <a:gd name="T79" fmla="*/ 8 h 124"/>
                <a:gd name="T80" fmla="*/ 35 w 98"/>
                <a:gd name="T81" fmla="*/ 2 h 124"/>
                <a:gd name="T82" fmla="*/ 49 w 98"/>
                <a:gd name="T83" fmla="*/ 0 h 124"/>
                <a:gd name="T84" fmla="*/ 64 w 98"/>
                <a:gd name="T85" fmla="*/ 2 h 124"/>
                <a:gd name="T86" fmla="*/ 77 w 98"/>
                <a:gd name="T87" fmla="*/ 8 h 124"/>
                <a:gd name="T88" fmla="*/ 87 w 98"/>
                <a:gd name="T89" fmla="*/ 17 h 124"/>
                <a:gd name="T90" fmla="*/ 91 w 98"/>
                <a:gd name="T91" fmla="*/ 27 h 124"/>
                <a:gd name="T92" fmla="*/ 94 w 98"/>
                <a:gd name="T93" fmla="*/ 38 h 124"/>
                <a:gd name="T94" fmla="*/ 97 w 98"/>
                <a:gd name="T95" fmla="*/ 50 h 124"/>
                <a:gd name="T96" fmla="*/ 98 w 98"/>
                <a:gd name="T97" fmla="*/ 66 h 124"/>
                <a:gd name="T98" fmla="*/ 98 w 98"/>
                <a:gd name="T99" fmla="*/ 73 h 124"/>
                <a:gd name="T100" fmla="*/ 34 w 98"/>
                <a:gd name="T101" fmla="*/ 73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8" h="124">
                  <a:moveTo>
                    <a:pt x="69" y="52"/>
                  </a:moveTo>
                  <a:lnTo>
                    <a:pt x="68" y="42"/>
                  </a:lnTo>
                  <a:lnTo>
                    <a:pt x="63" y="31"/>
                  </a:lnTo>
                  <a:lnTo>
                    <a:pt x="61" y="29"/>
                  </a:lnTo>
                  <a:lnTo>
                    <a:pt x="59" y="28"/>
                  </a:lnTo>
                  <a:lnTo>
                    <a:pt x="52" y="26"/>
                  </a:lnTo>
                  <a:lnTo>
                    <a:pt x="48" y="27"/>
                  </a:lnTo>
                  <a:lnTo>
                    <a:pt x="44" y="28"/>
                  </a:lnTo>
                  <a:lnTo>
                    <a:pt x="38" y="35"/>
                  </a:lnTo>
                  <a:lnTo>
                    <a:pt x="35" y="38"/>
                  </a:lnTo>
                  <a:lnTo>
                    <a:pt x="34" y="42"/>
                  </a:lnTo>
                  <a:lnTo>
                    <a:pt x="34" y="52"/>
                  </a:lnTo>
                  <a:lnTo>
                    <a:pt x="69" y="52"/>
                  </a:lnTo>
                  <a:close/>
                  <a:moveTo>
                    <a:pt x="34" y="73"/>
                  </a:moveTo>
                  <a:lnTo>
                    <a:pt x="34" y="81"/>
                  </a:lnTo>
                  <a:lnTo>
                    <a:pt x="35" y="88"/>
                  </a:lnTo>
                  <a:lnTo>
                    <a:pt x="38" y="93"/>
                  </a:lnTo>
                  <a:lnTo>
                    <a:pt x="41" y="96"/>
                  </a:lnTo>
                  <a:lnTo>
                    <a:pt x="48" y="101"/>
                  </a:lnTo>
                  <a:lnTo>
                    <a:pt x="54" y="101"/>
                  </a:lnTo>
                  <a:lnTo>
                    <a:pt x="57" y="100"/>
                  </a:lnTo>
                  <a:lnTo>
                    <a:pt x="62" y="94"/>
                  </a:lnTo>
                  <a:lnTo>
                    <a:pt x="64" y="93"/>
                  </a:lnTo>
                  <a:lnTo>
                    <a:pt x="67" y="88"/>
                  </a:lnTo>
                  <a:lnTo>
                    <a:pt x="67" y="86"/>
                  </a:lnTo>
                  <a:lnTo>
                    <a:pt x="96" y="86"/>
                  </a:lnTo>
                  <a:lnTo>
                    <a:pt x="89" y="103"/>
                  </a:lnTo>
                  <a:lnTo>
                    <a:pt x="81" y="115"/>
                  </a:lnTo>
                  <a:lnTo>
                    <a:pt x="67" y="122"/>
                  </a:lnTo>
                  <a:lnTo>
                    <a:pt x="49" y="124"/>
                  </a:lnTo>
                  <a:lnTo>
                    <a:pt x="35" y="122"/>
                  </a:lnTo>
                  <a:lnTo>
                    <a:pt x="24" y="116"/>
                  </a:lnTo>
                  <a:lnTo>
                    <a:pt x="14" y="107"/>
                  </a:lnTo>
                  <a:lnTo>
                    <a:pt x="7" y="94"/>
                  </a:lnTo>
                  <a:lnTo>
                    <a:pt x="2" y="79"/>
                  </a:lnTo>
                  <a:lnTo>
                    <a:pt x="0" y="64"/>
                  </a:lnTo>
                  <a:lnTo>
                    <a:pt x="2" y="46"/>
                  </a:lnTo>
                  <a:lnTo>
                    <a:pt x="7" y="30"/>
                  </a:lnTo>
                  <a:lnTo>
                    <a:pt x="14" y="17"/>
                  </a:lnTo>
                  <a:lnTo>
                    <a:pt x="24" y="8"/>
                  </a:lnTo>
                  <a:lnTo>
                    <a:pt x="35" y="2"/>
                  </a:lnTo>
                  <a:lnTo>
                    <a:pt x="49" y="0"/>
                  </a:lnTo>
                  <a:lnTo>
                    <a:pt x="64" y="2"/>
                  </a:lnTo>
                  <a:lnTo>
                    <a:pt x="77" y="8"/>
                  </a:lnTo>
                  <a:lnTo>
                    <a:pt x="87" y="17"/>
                  </a:lnTo>
                  <a:lnTo>
                    <a:pt x="91" y="27"/>
                  </a:lnTo>
                  <a:lnTo>
                    <a:pt x="94" y="38"/>
                  </a:lnTo>
                  <a:lnTo>
                    <a:pt x="97" y="50"/>
                  </a:lnTo>
                  <a:lnTo>
                    <a:pt x="98" y="66"/>
                  </a:lnTo>
                  <a:lnTo>
                    <a:pt x="98" y="73"/>
                  </a:lnTo>
                  <a:lnTo>
                    <a:pt x="34" y="7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chemeClr val="folHlink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23" name="Freeform 23"/>
            <p:cNvSpPr>
              <a:spLocks/>
            </p:cNvSpPr>
            <p:nvPr/>
          </p:nvSpPr>
          <p:spPr bwMode="auto">
            <a:xfrm>
              <a:off x="1011" y="3971"/>
              <a:ext cx="15" cy="25"/>
            </a:xfrm>
            <a:custGeom>
              <a:avLst/>
              <a:gdLst>
                <a:gd name="T0" fmla="*/ 15 w 75"/>
                <a:gd name="T1" fmla="*/ 86 h 124"/>
                <a:gd name="T2" fmla="*/ 25 w 75"/>
                <a:gd name="T3" fmla="*/ 92 h 124"/>
                <a:gd name="T4" fmla="*/ 30 w 75"/>
                <a:gd name="T5" fmla="*/ 95 h 124"/>
                <a:gd name="T6" fmla="*/ 39 w 75"/>
                <a:gd name="T7" fmla="*/ 94 h 124"/>
                <a:gd name="T8" fmla="*/ 42 w 75"/>
                <a:gd name="T9" fmla="*/ 92 h 124"/>
                <a:gd name="T10" fmla="*/ 44 w 75"/>
                <a:gd name="T11" fmla="*/ 88 h 124"/>
                <a:gd name="T12" fmla="*/ 42 w 75"/>
                <a:gd name="T13" fmla="*/ 82 h 124"/>
                <a:gd name="T14" fmla="*/ 29 w 75"/>
                <a:gd name="T15" fmla="*/ 73 h 124"/>
                <a:gd name="T16" fmla="*/ 27 w 75"/>
                <a:gd name="T17" fmla="*/ 72 h 124"/>
                <a:gd name="T18" fmla="*/ 16 w 75"/>
                <a:gd name="T19" fmla="*/ 63 h 124"/>
                <a:gd name="T20" fmla="*/ 7 w 75"/>
                <a:gd name="T21" fmla="*/ 50 h 124"/>
                <a:gd name="T22" fmla="*/ 4 w 75"/>
                <a:gd name="T23" fmla="*/ 43 h 124"/>
                <a:gd name="T24" fmla="*/ 5 w 75"/>
                <a:gd name="T25" fmla="*/ 27 h 124"/>
                <a:gd name="T26" fmla="*/ 15 w 75"/>
                <a:gd name="T27" fmla="*/ 11 h 124"/>
                <a:gd name="T28" fmla="*/ 33 w 75"/>
                <a:gd name="T29" fmla="*/ 1 h 124"/>
                <a:gd name="T30" fmla="*/ 53 w 75"/>
                <a:gd name="T31" fmla="*/ 2 h 124"/>
                <a:gd name="T32" fmla="*/ 68 w 75"/>
                <a:gd name="T33" fmla="*/ 8 h 124"/>
                <a:gd name="T34" fmla="*/ 75 w 75"/>
                <a:gd name="T35" fmla="*/ 11 h 124"/>
                <a:gd name="T36" fmla="*/ 57 w 75"/>
                <a:gd name="T37" fmla="*/ 30 h 124"/>
                <a:gd name="T38" fmla="*/ 53 w 75"/>
                <a:gd name="T39" fmla="*/ 29 h 124"/>
                <a:gd name="T40" fmla="*/ 48 w 75"/>
                <a:gd name="T41" fmla="*/ 26 h 124"/>
                <a:gd name="T42" fmla="*/ 43 w 75"/>
                <a:gd name="T43" fmla="*/ 28 h 124"/>
                <a:gd name="T44" fmla="*/ 38 w 75"/>
                <a:gd name="T45" fmla="*/ 29 h 124"/>
                <a:gd name="T46" fmla="*/ 35 w 75"/>
                <a:gd name="T47" fmla="*/ 34 h 124"/>
                <a:gd name="T48" fmla="*/ 37 w 75"/>
                <a:gd name="T49" fmla="*/ 39 h 124"/>
                <a:gd name="T50" fmla="*/ 51 w 75"/>
                <a:gd name="T51" fmla="*/ 49 h 124"/>
                <a:gd name="T52" fmla="*/ 64 w 75"/>
                <a:gd name="T53" fmla="*/ 58 h 124"/>
                <a:gd name="T54" fmla="*/ 70 w 75"/>
                <a:gd name="T55" fmla="*/ 66 h 124"/>
                <a:gd name="T56" fmla="*/ 75 w 75"/>
                <a:gd name="T57" fmla="*/ 79 h 124"/>
                <a:gd name="T58" fmla="*/ 74 w 75"/>
                <a:gd name="T59" fmla="*/ 97 h 124"/>
                <a:gd name="T60" fmla="*/ 64 w 75"/>
                <a:gd name="T61" fmla="*/ 113 h 124"/>
                <a:gd name="T62" fmla="*/ 47 w 75"/>
                <a:gd name="T63" fmla="*/ 123 h 124"/>
                <a:gd name="T64" fmla="*/ 26 w 75"/>
                <a:gd name="T65" fmla="*/ 124 h 124"/>
                <a:gd name="T66" fmla="*/ 18 w 75"/>
                <a:gd name="T67" fmla="*/ 121 h 124"/>
                <a:gd name="T68" fmla="*/ 0 w 75"/>
                <a:gd name="T69" fmla="*/ 113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5" h="124">
                  <a:moveTo>
                    <a:pt x="0" y="113"/>
                  </a:moveTo>
                  <a:lnTo>
                    <a:pt x="15" y="86"/>
                  </a:lnTo>
                  <a:lnTo>
                    <a:pt x="22" y="91"/>
                  </a:lnTo>
                  <a:lnTo>
                    <a:pt x="25" y="92"/>
                  </a:lnTo>
                  <a:lnTo>
                    <a:pt x="29" y="94"/>
                  </a:lnTo>
                  <a:lnTo>
                    <a:pt x="30" y="95"/>
                  </a:lnTo>
                  <a:lnTo>
                    <a:pt x="38" y="95"/>
                  </a:lnTo>
                  <a:lnTo>
                    <a:pt x="39" y="94"/>
                  </a:lnTo>
                  <a:lnTo>
                    <a:pt x="42" y="93"/>
                  </a:lnTo>
                  <a:lnTo>
                    <a:pt x="42" y="92"/>
                  </a:lnTo>
                  <a:lnTo>
                    <a:pt x="43" y="91"/>
                  </a:lnTo>
                  <a:lnTo>
                    <a:pt x="44" y="88"/>
                  </a:lnTo>
                  <a:lnTo>
                    <a:pt x="44" y="86"/>
                  </a:lnTo>
                  <a:lnTo>
                    <a:pt x="42" y="82"/>
                  </a:lnTo>
                  <a:lnTo>
                    <a:pt x="38" y="79"/>
                  </a:lnTo>
                  <a:lnTo>
                    <a:pt x="29" y="73"/>
                  </a:lnTo>
                  <a:lnTo>
                    <a:pt x="28" y="73"/>
                  </a:lnTo>
                  <a:lnTo>
                    <a:pt x="27" y="72"/>
                  </a:lnTo>
                  <a:lnTo>
                    <a:pt x="27" y="69"/>
                  </a:lnTo>
                  <a:lnTo>
                    <a:pt x="16" y="63"/>
                  </a:lnTo>
                  <a:lnTo>
                    <a:pt x="9" y="55"/>
                  </a:lnTo>
                  <a:lnTo>
                    <a:pt x="7" y="50"/>
                  </a:lnTo>
                  <a:lnTo>
                    <a:pt x="6" y="47"/>
                  </a:lnTo>
                  <a:lnTo>
                    <a:pt x="4" y="43"/>
                  </a:lnTo>
                  <a:lnTo>
                    <a:pt x="4" y="38"/>
                  </a:lnTo>
                  <a:lnTo>
                    <a:pt x="5" y="27"/>
                  </a:lnTo>
                  <a:lnTo>
                    <a:pt x="9" y="18"/>
                  </a:lnTo>
                  <a:lnTo>
                    <a:pt x="15" y="11"/>
                  </a:lnTo>
                  <a:lnTo>
                    <a:pt x="23" y="5"/>
                  </a:lnTo>
                  <a:lnTo>
                    <a:pt x="33" y="1"/>
                  </a:lnTo>
                  <a:lnTo>
                    <a:pt x="44" y="0"/>
                  </a:lnTo>
                  <a:lnTo>
                    <a:pt x="53" y="2"/>
                  </a:lnTo>
                  <a:lnTo>
                    <a:pt x="62" y="4"/>
                  </a:lnTo>
                  <a:lnTo>
                    <a:pt x="68" y="8"/>
                  </a:lnTo>
                  <a:lnTo>
                    <a:pt x="72" y="9"/>
                  </a:lnTo>
                  <a:lnTo>
                    <a:pt x="75" y="11"/>
                  </a:lnTo>
                  <a:lnTo>
                    <a:pt x="62" y="35"/>
                  </a:lnTo>
                  <a:lnTo>
                    <a:pt x="57" y="30"/>
                  </a:lnTo>
                  <a:lnTo>
                    <a:pt x="55" y="29"/>
                  </a:lnTo>
                  <a:lnTo>
                    <a:pt x="53" y="29"/>
                  </a:lnTo>
                  <a:lnTo>
                    <a:pt x="51" y="27"/>
                  </a:lnTo>
                  <a:lnTo>
                    <a:pt x="48" y="26"/>
                  </a:lnTo>
                  <a:lnTo>
                    <a:pt x="45" y="26"/>
                  </a:lnTo>
                  <a:lnTo>
                    <a:pt x="43" y="28"/>
                  </a:lnTo>
                  <a:lnTo>
                    <a:pt x="41" y="29"/>
                  </a:lnTo>
                  <a:lnTo>
                    <a:pt x="38" y="29"/>
                  </a:lnTo>
                  <a:lnTo>
                    <a:pt x="38" y="30"/>
                  </a:lnTo>
                  <a:lnTo>
                    <a:pt x="35" y="34"/>
                  </a:lnTo>
                  <a:lnTo>
                    <a:pt x="35" y="35"/>
                  </a:lnTo>
                  <a:lnTo>
                    <a:pt x="37" y="39"/>
                  </a:lnTo>
                  <a:lnTo>
                    <a:pt x="47" y="46"/>
                  </a:lnTo>
                  <a:lnTo>
                    <a:pt x="51" y="49"/>
                  </a:lnTo>
                  <a:lnTo>
                    <a:pt x="53" y="49"/>
                  </a:lnTo>
                  <a:lnTo>
                    <a:pt x="64" y="58"/>
                  </a:lnTo>
                  <a:lnTo>
                    <a:pt x="67" y="62"/>
                  </a:lnTo>
                  <a:lnTo>
                    <a:pt x="70" y="66"/>
                  </a:lnTo>
                  <a:lnTo>
                    <a:pt x="74" y="73"/>
                  </a:lnTo>
                  <a:lnTo>
                    <a:pt x="75" y="79"/>
                  </a:lnTo>
                  <a:lnTo>
                    <a:pt x="75" y="86"/>
                  </a:lnTo>
                  <a:lnTo>
                    <a:pt x="74" y="97"/>
                  </a:lnTo>
                  <a:lnTo>
                    <a:pt x="71" y="106"/>
                  </a:lnTo>
                  <a:lnTo>
                    <a:pt x="64" y="113"/>
                  </a:lnTo>
                  <a:lnTo>
                    <a:pt x="56" y="120"/>
                  </a:lnTo>
                  <a:lnTo>
                    <a:pt x="47" y="123"/>
                  </a:lnTo>
                  <a:lnTo>
                    <a:pt x="35" y="124"/>
                  </a:lnTo>
                  <a:lnTo>
                    <a:pt x="26" y="124"/>
                  </a:lnTo>
                  <a:lnTo>
                    <a:pt x="23" y="123"/>
                  </a:lnTo>
                  <a:lnTo>
                    <a:pt x="18" y="121"/>
                  </a:lnTo>
                  <a:lnTo>
                    <a:pt x="9" y="117"/>
                  </a:lnTo>
                  <a:lnTo>
                    <a:pt x="0" y="1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24" name="Freeform 24"/>
            <p:cNvSpPr>
              <a:spLocks noEditPoints="1"/>
            </p:cNvSpPr>
            <p:nvPr/>
          </p:nvSpPr>
          <p:spPr bwMode="auto">
            <a:xfrm>
              <a:off x="1029" y="3971"/>
              <a:ext cx="19" cy="25"/>
            </a:xfrm>
            <a:custGeom>
              <a:avLst/>
              <a:gdLst>
                <a:gd name="T0" fmla="*/ 66 w 95"/>
                <a:gd name="T1" fmla="*/ 52 h 124"/>
                <a:gd name="T2" fmla="*/ 66 w 95"/>
                <a:gd name="T3" fmla="*/ 42 h 124"/>
                <a:gd name="T4" fmla="*/ 64 w 95"/>
                <a:gd name="T5" fmla="*/ 31 h 124"/>
                <a:gd name="T6" fmla="*/ 61 w 95"/>
                <a:gd name="T7" fmla="*/ 29 h 124"/>
                <a:gd name="T8" fmla="*/ 54 w 95"/>
                <a:gd name="T9" fmla="*/ 27 h 124"/>
                <a:gd name="T10" fmla="*/ 49 w 95"/>
                <a:gd name="T11" fmla="*/ 26 h 124"/>
                <a:gd name="T12" fmla="*/ 43 w 95"/>
                <a:gd name="T13" fmla="*/ 28 h 124"/>
                <a:gd name="T14" fmla="*/ 39 w 95"/>
                <a:gd name="T15" fmla="*/ 31 h 124"/>
                <a:gd name="T16" fmla="*/ 35 w 95"/>
                <a:gd name="T17" fmla="*/ 38 h 124"/>
                <a:gd name="T18" fmla="*/ 34 w 95"/>
                <a:gd name="T19" fmla="*/ 42 h 124"/>
                <a:gd name="T20" fmla="*/ 32 w 95"/>
                <a:gd name="T21" fmla="*/ 46 h 124"/>
                <a:gd name="T22" fmla="*/ 32 w 95"/>
                <a:gd name="T23" fmla="*/ 52 h 124"/>
                <a:gd name="T24" fmla="*/ 66 w 95"/>
                <a:gd name="T25" fmla="*/ 52 h 124"/>
                <a:gd name="T26" fmla="*/ 32 w 95"/>
                <a:gd name="T27" fmla="*/ 73 h 124"/>
                <a:gd name="T28" fmla="*/ 33 w 95"/>
                <a:gd name="T29" fmla="*/ 81 h 124"/>
                <a:gd name="T30" fmla="*/ 35 w 95"/>
                <a:gd name="T31" fmla="*/ 88 h 124"/>
                <a:gd name="T32" fmla="*/ 37 w 95"/>
                <a:gd name="T33" fmla="*/ 93 h 124"/>
                <a:gd name="T34" fmla="*/ 41 w 95"/>
                <a:gd name="T35" fmla="*/ 96 h 124"/>
                <a:gd name="T36" fmla="*/ 47 w 95"/>
                <a:gd name="T37" fmla="*/ 101 h 124"/>
                <a:gd name="T38" fmla="*/ 54 w 95"/>
                <a:gd name="T39" fmla="*/ 101 h 124"/>
                <a:gd name="T40" fmla="*/ 56 w 95"/>
                <a:gd name="T41" fmla="*/ 100 h 124"/>
                <a:gd name="T42" fmla="*/ 61 w 95"/>
                <a:gd name="T43" fmla="*/ 95 h 124"/>
                <a:gd name="T44" fmla="*/ 63 w 95"/>
                <a:gd name="T45" fmla="*/ 94 h 124"/>
                <a:gd name="T46" fmla="*/ 64 w 95"/>
                <a:gd name="T47" fmla="*/ 93 h 124"/>
                <a:gd name="T48" fmla="*/ 66 w 95"/>
                <a:gd name="T49" fmla="*/ 88 h 124"/>
                <a:gd name="T50" fmla="*/ 66 w 95"/>
                <a:gd name="T51" fmla="*/ 86 h 124"/>
                <a:gd name="T52" fmla="*/ 95 w 95"/>
                <a:gd name="T53" fmla="*/ 86 h 124"/>
                <a:gd name="T54" fmla="*/ 88 w 95"/>
                <a:gd name="T55" fmla="*/ 103 h 124"/>
                <a:gd name="T56" fmla="*/ 78 w 95"/>
                <a:gd name="T57" fmla="*/ 115 h 124"/>
                <a:gd name="T58" fmla="*/ 65 w 95"/>
                <a:gd name="T59" fmla="*/ 122 h 124"/>
                <a:gd name="T60" fmla="*/ 49 w 95"/>
                <a:gd name="T61" fmla="*/ 124 h 124"/>
                <a:gd name="T62" fmla="*/ 36 w 95"/>
                <a:gd name="T63" fmla="*/ 122 h 124"/>
                <a:gd name="T64" fmla="*/ 24 w 95"/>
                <a:gd name="T65" fmla="*/ 116 h 124"/>
                <a:gd name="T66" fmla="*/ 15 w 95"/>
                <a:gd name="T67" fmla="*/ 107 h 124"/>
                <a:gd name="T68" fmla="*/ 7 w 95"/>
                <a:gd name="T69" fmla="*/ 94 h 124"/>
                <a:gd name="T70" fmla="*/ 3 w 95"/>
                <a:gd name="T71" fmla="*/ 79 h 124"/>
                <a:gd name="T72" fmla="*/ 0 w 95"/>
                <a:gd name="T73" fmla="*/ 64 h 124"/>
                <a:gd name="T74" fmla="*/ 3 w 95"/>
                <a:gd name="T75" fmla="*/ 46 h 124"/>
                <a:gd name="T76" fmla="*/ 7 w 95"/>
                <a:gd name="T77" fmla="*/ 30 h 124"/>
                <a:gd name="T78" fmla="*/ 15 w 95"/>
                <a:gd name="T79" fmla="*/ 17 h 124"/>
                <a:gd name="T80" fmla="*/ 24 w 95"/>
                <a:gd name="T81" fmla="*/ 8 h 124"/>
                <a:gd name="T82" fmla="*/ 36 w 95"/>
                <a:gd name="T83" fmla="*/ 2 h 124"/>
                <a:gd name="T84" fmla="*/ 49 w 95"/>
                <a:gd name="T85" fmla="*/ 0 h 124"/>
                <a:gd name="T86" fmla="*/ 63 w 95"/>
                <a:gd name="T87" fmla="*/ 2 h 124"/>
                <a:gd name="T88" fmla="*/ 74 w 95"/>
                <a:gd name="T89" fmla="*/ 8 h 124"/>
                <a:gd name="T90" fmla="*/ 84 w 95"/>
                <a:gd name="T91" fmla="*/ 17 h 124"/>
                <a:gd name="T92" fmla="*/ 91 w 95"/>
                <a:gd name="T93" fmla="*/ 30 h 124"/>
                <a:gd name="T94" fmla="*/ 94 w 95"/>
                <a:gd name="T95" fmla="*/ 46 h 124"/>
                <a:gd name="T96" fmla="*/ 95 w 95"/>
                <a:gd name="T97" fmla="*/ 66 h 124"/>
                <a:gd name="T98" fmla="*/ 95 w 95"/>
                <a:gd name="T99" fmla="*/ 73 h 124"/>
                <a:gd name="T100" fmla="*/ 32 w 95"/>
                <a:gd name="T101" fmla="*/ 73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5" h="124">
                  <a:moveTo>
                    <a:pt x="66" y="52"/>
                  </a:moveTo>
                  <a:lnTo>
                    <a:pt x="66" y="42"/>
                  </a:lnTo>
                  <a:lnTo>
                    <a:pt x="64" y="31"/>
                  </a:lnTo>
                  <a:lnTo>
                    <a:pt x="61" y="29"/>
                  </a:lnTo>
                  <a:lnTo>
                    <a:pt x="54" y="27"/>
                  </a:lnTo>
                  <a:lnTo>
                    <a:pt x="49" y="26"/>
                  </a:lnTo>
                  <a:lnTo>
                    <a:pt x="43" y="28"/>
                  </a:lnTo>
                  <a:lnTo>
                    <a:pt x="39" y="31"/>
                  </a:lnTo>
                  <a:lnTo>
                    <a:pt x="35" y="38"/>
                  </a:lnTo>
                  <a:lnTo>
                    <a:pt x="34" y="42"/>
                  </a:lnTo>
                  <a:lnTo>
                    <a:pt x="32" y="46"/>
                  </a:lnTo>
                  <a:lnTo>
                    <a:pt x="32" y="52"/>
                  </a:lnTo>
                  <a:lnTo>
                    <a:pt x="66" y="52"/>
                  </a:lnTo>
                  <a:close/>
                  <a:moveTo>
                    <a:pt x="32" y="73"/>
                  </a:moveTo>
                  <a:lnTo>
                    <a:pt x="33" y="81"/>
                  </a:lnTo>
                  <a:lnTo>
                    <a:pt x="35" y="88"/>
                  </a:lnTo>
                  <a:lnTo>
                    <a:pt x="37" y="93"/>
                  </a:lnTo>
                  <a:lnTo>
                    <a:pt x="41" y="96"/>
                  </a:lnTo>
                  <a:lnTo>
                    <a:pt x="47" y="101"/>
                  </a:lnTo>
                  <a:lnTo>
                    <a:pt x="54" y="101"/>
                  </a:lnTo>
                  <a:lnTo>
                    <a:pt x="56" y="100"/>
                  </a:lnTo>
                  <a:lnTo>
                    <a:pt x="61" y="95"/>
                  </a:lnTo>
                  <a:lnTo>
                    <a:pt x="63" y="94"/>
                  </a:lnTo>
                  <a:lnTo>
                    <a:pt x="64" y="93"/>
                  </a:lnTo>
                  <a:lnTo>
                    <a:pt x="66" y="88"/>
                  </a:lnTo>
                  <a:lnTo>
                    <a:pt x="66" y="86"/>
                  </a:lnTo>
                  <a:lnTo>
                    <a:pt x="95" y="86"/>
                  </a:lnTo>
                  <a:lnTo>
                    <a:pt x="88" y="103"/>
                  </a:lnTo>
                  <a:lnTo>
                    <a:pt x="78" y="115"/>
                  </a:lnTo>
                  <a:lnTo>
                    <a:pt x="65" y="122"/>
                  </a:lnTo>
                  <a:lnTo>
                    <a:pt x="49" y="124"/>
                  </a:lnTo>
                  <a:lnTo>
                    <a:pt x="36" y="122"/>
                  </a:lnTo>
                  <a:lnTo>
                    <a:pt x="24" y="116"/>
                  </a:lnTo>
                  <a:lnTo>
                    <a:pt x="15" y="107"/>
                  </a:lnTo>
                  <a:lnTo>
                    <a:pt x="7" y="94"/>
                  </a:lnTo>
                  <a:lnTo>
                    <a:pt x="3" y="79"/>
                  </a:lnTo>
                  <a:lnTo>
                    <a:pt x="0" y="64"/>
                  </a:lnTo>
                  <a:lnTo>
                    <a:pt x="3" y="46"/>
                  </a:lnTo>
                  <a:lnTo>
                    <a:pt x="7" y="30"/>
                  </a:lnTo>
                  <a:lnTo>
                    <a:pt x="15" y="17"/>
                  </a:lnTo>
                  <a:lnTo>
                    <a:pt x="24" y="8"/>
                  </a:lnTo>
                  <a:lnTo>
                    <a:pt x="36" y="2"/>
                  </a:lnTo>
                  <a:lnTo>
                    <a:pt x="49" y="0"/>
                  </a:lnTo>
                  <a:lnTo>
                    <a:pt x="63" y="2"/>
                  </a:lnTo>
                  <a:lnTo>
                    <a:pt x="74" y="8"/>
                  </a:lnTo>
                  <a:lnTo>
                    <a:pt x="84" y="17"/>
                  </a:lnTo>
                  <a:lnTo>
                    <a:pt x="91" y="30"/>
                  </a:lnTo>
                  <a:lnTo>
                    <a:pt x="94" y="46"/>
                  </a:lnTo>
                  <a:lnTo>
                    <a:pt x="95" y="66"/>
                  </a:lnTo>
                  <a:lnTo>
                    <a:pt x="95" y="73"/>
                  </a:lnTo>
                  <a:lnTo>
                    <a:pt x="32" y="7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25" name="Freeform 25"/>
            <p:cNvSpPr>
              <a:spLocks/>
            </p:cNvSpPr>
            <p:nvPr/>
          </p:nvSpPr>
          <p:spPr bwMode="auto">
            <a:xfrm>
              <a:off x="1051" y="3972"/>
              <a:ext cx="18" cy="23"/>
            </a:xfrm>
            <a:custGeom>
              <a:avLst/>
              <a:gdLst>
                <a:gd name="T0" fmla="*/ 55 w 89"/>
                <a:gd name="T1" fmla="*/ 117 h 117"/>
                <a:gd name="T2" fmla="*/ 55 w 89"/>
                <a:gd name="T3" fmla="*/ 38 h 117"/>
                <a:gd name="T4" fmla="*/ 54 w 89"/>
                <a:gd name="T5" fmla="*/ 34 h 117"/>
                <a:gd name="T6" fmla="*/ 51 w 89"/>
                <a:gd name="T7" fmla="*/ 31 h 117"/>
                <a:gd name="T8" fmla="*/ 49 w 89"/>
                <a:gd name="T9" fmla="*/ 29 h 117"/>
                <a:gd name="T10" fmla="*/ 47 w 89"/>
                <a:gd name="T11" fmla="*/ 27 h 117"/>
                <a:gd name="T12" fmla="*/ 46 w 89"/>
                <a:gd name="T13" fmla="*/ 27 h 117"/>
                <a:gd name="T14" fmla="*/ 39 w 89"/>
                <a:gd name="T15" fmla="*/ 30 h 117"/>
                <a:gd name="T16" fmla="*/ 35 w 89"/>
                <a:gd name="T17" fmla="*/ 34 h 117"/>
                <a:gd name="T18" fmla="*/ 35 w 89"/>
                <a:gd name="T19" fmla="*/ 35 h 117"/>
                <a:gd name="T20" fmla="*/ 32 w 89"/>
                <a:gd name="T21" fmla="*/ 40 h 117"/>
                <a:gd name="T22" fmla="*/ 31 w 89"/>
                <a:gd name="T23" fmla="*/ 43 h 117"/>
                <a:gd name="T24" fmla="*/ 31 w 89"/>
                <a:gd name="T25" fmla="*/ 117 h 117"/>
                <a:gd name="T26" fmla="*/ 0 w 89"/>
                <a:gd name="T27" fmla="*/ 117 h 117"/>
                <a:gd name="T28" fmla="*/ 0 w 89"/>
                <a:gd name="T29" fmla="*/ 0 h 117"/>
                <a:gd name="T30" fmla="*/ 31 w 89"/>
                <a:gd name="T31" fmla="*/ 0 h 117"/>
                <a:gd name="T32" fmla="*/ 31 w 89"/>
                <a:gd name="T33" fmla="*/ 16 h 117"/>
                <a:gd name="T34" fmla="*/ 36 w 89"/>
                <a:gd name="T35" fmla="*/ 11 h 117"/>
                <a:gd name="T36" fmla="*/ 40 w 89"/>
                <a:gd name="T37" fmla="*/ 6 h 117"/>
                <a:gd name="T38" fmla="*/ 46 w 89"/>
                <a:gd name="T39" fmla="*/ 2 h 117"/>
                <a:gd name="T40" fmla="*/ 57 w 89"/>
                <a:gd name="T41" fmla="*/ 0 h 117"/>
                <a:gd name="T42" fmla="*/ 62 w 89"/>
                <a:gd name="T43" fmla="*/ 0 h 117"/>
                <a:gd name="T44" fmla="*/ 71 w 89"/>
                <a:gd name="T45" fmla="*/ 1 h 117"/>
                <a:gd name="T46" fmla="*/ 78 w 89"/>
                <a:gd name="T47" fmla="*/ 2 h 117"/>
                <a:gd name="T48" fmla="*/ 83 w 89"/>
                <a:gd name="T49" fmla="*/ 5 h 117"/>
                <a:gd name="T50" fmla="*/ 86 w 89"/>
                <a:gd name="T51" fmla="*/ 13 h 117"/>
                <a:gd name="T52" fmla="*/ 88 w 89"/>
                <a:gd name="T53" fmla="*/ 23 h 117"/>
                <a:gd name="T54" fmla="*/ 89 w 89"/>
                <a:gd name="T55" fmla="*/ 36 h 117"/>
                <a:gd name="T56" fmla="*/ 89 w 89"/>
                <a:gd name="T57" fmla="*/ 117 h 117"/>
                <a:gd name="T58" fmla="*/ 55 w 89"/>
                <a:gd name="T59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9" h="117">
                  <a:moveTo>
                    <a:pt x="55" y="117"/>
                  </a:moveTo>
                  <a:lnTo>
                    <a:pt x="55" y="38"/>
                  </a:lnTo>
                  <a:lnTo>
                    <a:pt x="54" y="34"/>
                  </a:lnTo>
                  <a:lnTo>
                    <a:pt x="51" y="31"/>
                  </a:lnTo>
                  <a:lnTo>
                    <a:pt x="49" y="29"/>
                  </a:lnTo>
                  <a:lnTo>
                    <a:pt x="47" y="27"/>
                  </a:lnTo>
                  <a:lnTo>
                    <a:pt x="46" y="27"/>
                  </a:lnTo>
                  <a:lnTo>
                    <a:pt x="39" y="30"/>
                  </a:lnTo>
                  <a:lnTo>
                    <a:pt x="35" y="34"/>
                  </a:lnTo>
                  <a:lnTo>
                    <a:pt x="35" y="35"/>
                  </a:lnTo>
                  <a:lnTo>
                    <a:pt x="32" y="40"/>
                  </a:lnTo>
                  <a:lnTo>
                    <a:pt x="31" y="43"/>
                  </a:lnTo>
                  <a:lnTo>
                    <a:pt x="31" y="117"/>
                  </a:lnTo>
                  <a:lnTo>
                    <a:pt x="0" y="117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6"/>
                  </a:lnTo>
                  <a:lnTo>
                    <a:pt x="36" y="11"/>
                  </a:lnTo>
                  <a:lnTo>
                    <a:pt x="40" y="6"/>
                  </a:lnTo>
                  <a:lnTo>
                    <a:pt x="46" y="2"/>
                  </a:lnTo>
                  <a:lnTo>
                    <a:pt x="57" y="0"/>
                  </a:lnTo>
                  <a:lnTo>
                    <a:pt x="62" y="0"/>
                  </a:lnTo>
                  <a:lnTo>
                    <a:pt x="71" y="1"/>
                  </a:lnTo>
                  <a:lnTo>
                    <a:pt x="78" y="2"/>
                  </a:lnTo>
                  <a:lnTo>
                    <a:pt x="83" y="5"/>
                  </a:lnTo>
                  <a:lnTo>
                    <a:pt x="86" y="13"/>
                  </a:lnTo>
                  <a:lnTo>
                    <a:pt x="88" y="23"/>
                  </a:lnTo>
                  <a:lnTo>
                    <a:pt x="89" y="36"/>
                  </a:lnTo>
                  <a:lnTo>
                    <a:pt x="89" y="117"/>
                  </a:lnTo>
                  <a:lnTo>
                    <a:pt x="55" y="1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26" name="Freeform 26"/>
            <p:cNvSpPr>
              <a:spLocks/>
            </p:cNvSpPr>
            <p:nvPr/>
          </p:nvSpPr>
          <p:spPr bwMode="auto">
            <a:xfrm>
              <a:off x="1071" y="3972"/>
              <a:ext cx="19" cy="23"/>
            </a:xfrm>
            <a:custGeom>
              <a:avLst/>
              <a:gdLst>
                <a:gd name="T0" fmla="*/ 29 w 93"/>
                <a:gd name="T1" fmla="*/ 117 h 117"/>
                <a:gd name="T2" fmla="*/ 0 w 93"/>
                <a:gd name="T3" fmla="*/ 0 h 117"/>
                <a:gd name="T4" fmla="*/ 32 w 93"/>
                <a:gd name="T5" fmla="*/ 0 h 117"/>
                <a:gd name="T6" fmla="*/ 41 w 93"/>
                <a:gd name="T7" fmla="*/ 54 h 117"/>
                <a:gd name="T8" fmla="*/ 41 w 93"/>
                <a:gd name="T9" fmla="*/ 56 h 117"/>
                <a:gd name="T10" fmla="*/ 43 w 93"/>
                <a:gd name="T11" fmla="*/ 61 h 117"/>
                <a:gd name="T12" fmla="*/ 44 w 93"/>
                <a:gd name="T13" fmla="*/ 65 h 117"/>
                <a:gd name="T14" fmla="*/ 44 w 93"/>
                <a:gd name="T15" fmla="*/ 78 h 117"/>
                <a:gd name="T16" fmla="*/ 46 w 93"/>
                <a:gd name="T17" fmla="*/ 89 h 117"/>
                <a:gd name="T18" fmla="*/ 46 w 93"/>
                <a:gd name="T19" fmla="*/ 78 h 117"/>
                <a:gd name="T20" fmla="*/ 50 w 93"/>
                <a:gd name="T21" fmla="*/ 69 h 117"/>
                <a:gd name="T22" fmla="*/ 50 w 93"/>
                <a:gd name="T23" fmla="*/ 54 h 117"/>
                <a:gd name="T24" fmla="*/ 61 w 93"/>
                <a:gd name="T25" fmla="*/ 0 h 117"/>
                <a:gd name="T26" fmla="*/ 93 w 93"/>
                <a:gd name="T27" fmla="*/ 0 h 117"/>
                <a:gd name="T28" fmla="*/ 61 w 93"/>
                <a:gd name="T29" fmla="*/ 117 h 117"/>
                <a:gd name="T30" fmla="*/ 29 w 93"/>
                <a:gd name="T31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3" h="117">
                  <a:moveTo>
                    <a:pt x="29" y="117"/>
                  </a:moveTo>
                  <a:lnTo>
                    <a:pt x="0" y="0"/>
                  </a:lnTo>
                  <a:lnTo>
                    <a:pt x="32" y="0"/>
                  </a:lnTo>
                  <a:lnTo>
                    <a:pt x="41" y="54"/>
                  </a:lnTo>
                  <a:lnTo>
                    <a:pt x="41" y="56"/>
                  </a:lnTo>
                  <a:lnTo>
                    <a:pt x="43" y="61"/>
                  </a:lnTo>
                  <a:lnTo>
                    <a:pt x="44" y="65"/>
                  </a:lnTo>
                  <a:lnTo>
                    <a:pt x="44" y="78"/>
                  </a:lnTo>
                  <a:lnTo>
                    <a:pt x="46" y="89"/>
                  </a:lnTo>
                  <a:lnTo>
                    <a:pt x="46" y="78"/>
                  </a:lnTo>
                  <a:lnTo>
                    <a:pt x="50" y="69"/>
                  </a:lnTo>
                  <a:lnTo>
                    <a:pt x="50" y="54"/>
                  </a:lnTo>
                  <a:lnTo>
                    <a:pt x="61" y="0"/>
                  </a:lnTo>
                  <a:lnTo>
                    <a:pt x="93" y="0"/>
                  </a:lnTo>
                  <a:lnTo>
                    <a:pt x="61" y="117"/>
                  </a:lnTo>
                  <a:lnTo>
                    <a:pt x="29" y="1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27" name="Freeform 27"/>
            <p:cNvSpPr>
              <a:spLocks noEditPoints="1"/>
            </p:cNvSpPr>
            <p:nvPr/>
          </p:nvSpPr>
          <p:spPr bwMode="auto">
            <a:xfrm>
              <a:off x="1091" y="3971"/>
              <a:ext cx="20" cy="25"/>
            </a:xfrm>
            <a:custGeom>
              <a:avLst/>
              <a:gdLst>
                <a:gd name="T0" fmla="*/ 49 w 98"/>
                <a:gd name="T1" fmla="*/ 95 h 124"/>
                <a:gd name="T2" fmla="*/ 52 w 98"/>
                <a:gd name="T3" fmla="*/ 95 h 124"/>
                <a:gd name="T4" fmla="*/ 55 w 98"/>
                <a:gd name="T5" fmla="*/ 94 h 124"/>
                <a:gd name="T6" fmla="*/ 59 w 98"/>
                <a:gd name="T7" fmla="*/ 92 h 124"/>
                <a:gd name="T8" fmla="*/ 61 w 98"/>
                <a:gd name="T9" fmla="*/ 89 h 124"/>
                <a:gd name="T10" fmla="*/ 63 w 98"/>
                <a:gd name="T11" fmla="*/ 86 h 124"/>
                <a:gd name="T12" fmla="*/ 67 w 98"/>
                <a:gd name="T13" fmla="*/ 76 h 124"/>
                <a:gd name="T14" fmla="*/ 69 w 98"/>
                <a:gd name="T15" fmla="*/ 64 h 124"/>
                <a:gd name="T16" fmla="*/ 68 w 98"/>
                <a:gd name="T17" fmla="*/ 53 h 124"/>
                <a:gd name="T18" fmla="*/ 65 w 98"/>
                <a:gd name="T19" fmla="*/ 45 h 124"/>
                <a:gd name="T20" fmla="*/ 63 w 98"/>
                <a:gd name="T21" fmla="*/ 38 h 124"/>
                <a:gd name="T22" fmla="*/ 61 w 98"/>
                <a:gd name="T23" fmla="*/ 35 h 124"/>
                <a:gd name="T24" fmla="*/ 59 w 98"/>
                <a:gd name="T25" fmla="*/ 33 h 124"/>
                <a:gd name="T26" fmla="*/ 55 w 98"/>
                <a:gd name="T27" fmla="*/ 30 h 124"/>
                <a:gd name="T28" fmla="*/ 52 w 98"/>
                <a:gd name="T29" fmla="*/ 29 h 124"/>
                <a:gd name="T30" fmla="*/ 45 w 98"/>
                <a:gd name="T31" fmla="*/ 29 h 124"/>
                <a:gd name="T32" fmla="*/ 42 w 98"/>
                <a:gd name="T33" fmla="*/ 30 h 124"/>
                <a:gd name="T34" fmla="*/ 40 w 98"/>
                <a:gd name="T35" fmla="*/ 33 h 124"/>
                <a:gd name="T36" fmla="*/ 39 w 98"/>
                <a:gd name="T37" fmla="*/ 35 h 124"/>
                <a:gd name="T38" fmla="*/ 32 w 98"/>
                <a:gd name="T39" fmla="*/ 45 h 124"/>
                <a:gd name="T40" fmla="*/ 31 w 98"/>
                <a:gd name="T41" fmla="*/ 53 h 124"/>
                <a:gd name="T42" fmla="*/ 31 w 98"/>
                <a:gd name="T43" fmla="*/ 73 h 124"/>
                <a:gd name="T44" fmla="*/ 32 w 98"/>
                <a:gd name="T45" fmla="*/ 79 h 124"/>
                <a:gd name="T46" fmla="*/ 39 w 98"/>
                <a:gd name="T47" fmla="*/ 89 h 124"/>
                <a:gd name="T48" fmla="*/ 40 w 98"/>
                <a:gd name="T49" fmla="*/ 92 h 124"/>
                <a:gd name="T50" fmla="*/ 42 w 98"/>
                <a:gd name="T51" fmla="*/ 94 h 124"/>
                <a:gd name="T52" fmla="*/ 45 w 98"/>
                <a:gd name="T53" fmla="*/ 95 h 124"/>
                <a:gd name="T54" fmla="*/ 49 w 98"/>
                <a:gd name="T55" fmla="*/ 95 h 124"/>
                <a:gd name="T56" fmla="*/ 98 w 98"/>
                <a:gd name="T57" fmla="*/ 64 h 124"/>
                <a:gd name="T58" fmla="*/ 97 w 98"/>
                <a:gd name="T59" fmla="*/ 79 h 124"/>
                <a:gd name="T60" fmla="*/ 92 w 98"/>
                <a:gd name="T61" fmla="*/ 94 h 124"/>
                <a:gd name="T62" fmla="*/ 85 w 98"/>
                <a:gd name="T63" fmla="*/ 107 h 124"/>
                <a:gd name="T64" fmla="*/ 75 w 98"/>
                <a:gd name="T65" fmla="*/ 116 h 124"/>
                <a:gd name="T66" fmla="*/ 63 w 98"/>
                <a:gd name="T67" fmla="*/ 122 h 124"/>
                <a:gd name="T68" fmla="*/ 49 w 98"/>
                <a:gd name="T69" fmla="*/ 124 h 124"/>
                <a:gd name="T70" fmla="*/ 35 w 98"/>
                <a:gd name="T71" fmla="*/ 122 h 124"/>
                <a:gd name="T72" fmla="*/ 23 w 98"/>
                <a:gd name="T73" fmla="*/ 116 h 124"/>
                <a:gd name="T74" fmla="*/ 14 w 98"/>
                <a:gd name="T75" fmla="*/ 107 h 124"/>
                <a:gd name="T76" fmla="*/ 6 w 98"/>
                <a:gd name="T77" fmla="*/ 94 h 124"/>
                <a:gd name="T78" fmla="*/ 2 w 98"/>
                <a:gd name="T79" fmla="*/ 79 h 124"/>
                <a:gd name="T80" fmla="*/ 0 w 98"/>
                <a:gd name="T81" fmla="*/ 64 h 124"/>
                <a:gd name="T82" fmla="*/ 2 w 98"/>
                <a:gd name="T83" fmla="*/ 46 h 124"/>
                <a:gd name="T84" fmla="*/ 6 w 98"/>
                <a:gd name="T85" fmla="*/ 30 h 124"/>
                <a:gd name="T86" fmla="*/ 14 w 98"/>
                <a:gd name="T87" fmla="*/ 17 h 124"/>
                <a:gd name="T88" fmla="*/ 23 w 98"/>
                <a:gd name="T89" fmla="*/ 8 h 124"/>
                <a:gd name="T90" fmla="*/ 35 w 98"/>
                <a:gd name="T91" fmla="*/ 2 h 124"/>
                <a:gd name="T92" fmla="*/ 49 w 98"/>
                <a:gd name="T93" fmla="*/ 0 h 124"/>
                <a:gd name="T94" fmla="*/ 63 w 98"/>
                <a:gd name="T95" fmla="*/ 2 h 124"/>
                <a:gd name="T96" fmla="*/ 75 w 98"/>
                <a:gd name="T97" fmla="*/ 8 h 124"/>
                <a:gd name="T98" fmla="*/ 85 w 98"/>
                <a:gd name="T99" fmla="*/ 17 h 124"/>
                <a:gd name="T100" fmla="*/ 92 w 98"/>
                <a:gd name="T101" fmla="*/ 30 h 124"/>
                <a:gd name="T102" fmla="*/ 97 w 98"/>
                <a:gd name="T103" fmla="*/ 46 h 124"/>
                <a:gd name="T104" fmla="*/ 98 w 98"/>
                <a:gd name="T105" fmla="*/ 6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8" h="124">
                  <a:moveTo>
                    <a:pt x="49" y="95"/>
                  </a:moveTo>
                  <a:lnTo>
                    <a:pt x="52" y="95"/>
                  </a:lnTo>
                  <a:lnTo>
                    <a:pt x="55" y="94"/>
                  </a:lnTo>
                  <a:lnTo>
                    <a:pt x="59" y="92"/>
                  </a:lnTo>
                  <a:lnTo>
                    <a:pt x="61" y="89"/>
                  </a:lnTo>
                  <a:lnTo>
                    <a:pt x="63" y="86"/>
                  </a:lnTo>
                  <a:lnTo>
                    <a:pt x="67" y="76"/>
                  </a:lnTo>
                  <a:lnTo>
                    <a:pt x="69" y="64"/>
                  </a:lnTo>
                  <a:lnTo>
                    <a:pt x="68" y="53"/>
                  </a:lnTo>
                  <a:lnTo>
                    <a:pt x="65" y="45"/>
                  </a:lnTo>
                  <a:lnTo>
                    <a:pt x="63" y="38"/>
                  </a:lnTo>
                  <a:lnTo>
                    <a:pt x="61" y="35"/>
                  </a:lnTo>
                  <a:lnTo>
                    <a:pt x="59" y="33"/>
                  </a:lnTo>
                  <a:lnTo>
                    <a:pt x="55" y="30"/>
                  </a:lnTo>
                  <a:lnTo>
                    <a:pt x="52" y="29"/>
                  </a:lnTo>
                  <a:lnTo>
                    <a:pt x="45" y="29"/>
                  </a:lnTo>
                  <a:lnTo>
                    <a:pt x="42" y="30"/>
                  </a:lnTo>
                  <a:lnTo>
                    <a:pt x="40" y="33"/>
                  </a:lnTo>
                  <a:lnTo>
                    <a:pt x="39" y="35"/>
                  </a:lnTo>
                  <a:lnTo>
                    <a:pt x="32" y="45"/>
                  </a:lnTo>
                  <a:lnTo>
                    <a:pt x="31" y="53"/>
                  </a:lnTo>
                  <a:lnTo>
                    <a:pt x="31" y="73"/>
                  </a:lnTo>
                  <a:lnTo>
                    <a:pt x="32" y="79"/>
                  </a:lnTo>
                  <a:lnTo>
                    <a:pt x="39" y="89"/>
                  </a:lnTo>
                  <a:lnTo>
                    <a:pt x="40" y="92"/>
                  </a:lnTo>
                  <a:lnTo>
                    <a:pt x="42" y="94"/>
                  </a:lnTo>
                  <a:lnTo>
                    <a:pt x="45" y="95"/>
                  </a:lnTo>
                  <a:lnTo>
                    <a:pt x="49" y="95"/>
                  </a:lnTo>
                  <a:close/>
                  <a:moveTo>
                    <a:pt x="98" y="64"/>
                  </a:moveTo>
                  <a:lnTo>
                    <a:pt x="97" y="79"/>
                  </a:lnTo>
                  <a:lnTo>
                    <a:pt x="92" y="94"/>
                  </a:lnTo>
                  <a:lnTo>
                    <a:pt x="85" y="107"/>
                  </a:lnTo>
                  <a:lnTo>
                    <a:pt x="75" y="116"/>
                  </a:lnTo>
                  <a:lnTo>
                    <a:pt x="63" y="122"/>
                  </a:lnTo>
                  <a:lnTo>
                    <a:pt x="49" y="124"/>
                  </a:lnTo>
                  <a:lnTo>
                    <a:pt x="35" y="122"/>
                  </a:lnTo>
                  <a:lnTo>
                    <a:pt x="23" y="116"/>
                  </a:lnTo>
                  <a:lnTo>
                    <a:pt x="14" y="107"/>
                  </a:lnTo>
                  <a:lnTo>
                    <a:pt x="6" y="94"/>
                  </a:lnTo>
                  <a:lnTo>
                    <a:pt x="2" y="79"/>
                  </a:lnTo>
                  <a:lnTo>
                    <a:pt x="0" y="64"/>
                  </a:lnTo>
                  <a:lnTo>
                    <a:pt x="2" y="46"/>
                  </a:lnTo>
                  <a:lnTo>
                    <a:pt x="6" y="30"/>
                  </a:lnTo>
                  <a:lnTo>
                    <a:pt x="14" y="17"/>
                  </a:lnTo>
                  <a:lnTo>
                    <a:pt x="23" y="8"/>
                  </a:lnTo>
                  <a:lnTo>
                    <a:pt x="35" y="2"/>
                  </a:lnTo>
                  <a:lnTo>
                    <a:pt x="49" y="0"/>
                  </a:lnTo>
                  <a:lnTo>
                    <a:pt x="63" y="2"/>
                  </a:lnTo>
                  <a:lnTo>
                    <a:pt x="75" y="8"/>
                  </a:lnTo>
                  <a:lnTo>
                    <a:pt x="85" y="17"/>
                  </a:lnTo>
                  <a:lnTo>
                    <a:pt x="92" y="30"/>
                  </a:lnTo>
                  <a:lnTo>
                    <a:pt x="97" y="46"/>
                  </a:lnTo>
                  <a:lnTo>
                    <a:pt x="98" y="6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28" name="Rectangle 28"/>
            <p:cNvSpPr>
              <a:spLocks noChangeArrowheads="1"/>
            </p:cNvSpPr>
            <p:nvPr/>
          </p:nvSpPr>
          <p:spPr bwMode="auto">
            <a:xfrm>
              <a:off x="1115" y="3958"/>
              <a:ext cx="6" cy="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29" name="Freeform 29"/>
            <p:cNvSpPr>
              <a:spLocks/>
            </p:cNvSpPr>
            <p:nvPr/>
          </p:nvSpPr>
          <p:spPr bwMode="auto">
            <a:xfrm>
              <a:off x="1124" y="3972"/>
              <a:ext cx="18" cy="23"/>
            </a:xfrm>
            <a:custGeom>
              <a:avLst/>
              <a:gdLst>
                <a:gd name="T0" fmla="*/ 29 w 92"/>
                <a:gd name="T1" fmla="*/ 117 h 117"/>
                <a:gd name="T2" fmla="*/ 0 w 92"/>
                <a:gd name="T3" fmla="*/ 0 h 117"/>
                <a:gd name="T4" fmla="*/ 31 w 92"/>
                <a:gd name="T5" fmla="*/ 0 h 117"/>
                <a:gd name="T6" fmla="*/ 40 w 92"/>
                <a:gd name="T7" fmla="*/ 54 h 117"/>
                <a:gd name="T8" fmla="*/ 40 w 92"/>
                <a:gd name="T9" fmla="*/ 56 h 117"/>
                <a:gd name="T10" fmla="*/ 42 w 92"/>
                <a:gd name="T11" fmla="*/ 61 h 117"/>
                <a:gd name="T12" fmla="*/ 43 w 92"/>
                <a:gd name="T13" fmla="*/ 65 h 117"/>
                <a:gd name="T14" fmla="*/ 43 w 92"/>
                <a:gd name="T15" fmla="*/ 69 h 117"/>
                <a:gd name="T16" fmla="*/ 44 w 92"/>
                <a:gd name="T17" fmla="*/ 78 h 117"/>
                <a:gd name="T18" fmla="*/ 45 w 92"/>
                <a:gd name="T19" fmla="*/ 89 h 117"/>
                <a:gd name="T20" fmla="*/ 45 w 92"/>
                <a:gd name="T21" fmla="*/ 78 h 117"/>
                <a:gd name="T22" fmla="*/ 49 w 92"/>
                <a:gd name="T23" fmla="*/ 69 h 117"/>
                <a:gd name="T24" fmla="*/ 49 w 92"/>
                <a:gd name="T25" fmla="*/ 54 h 117"/>
                <a:gd name="T26" fmla="*/ 60 w 92"/>
                <a:gd name="T27" fmla="*/ 0 h 117"/>
                <a:gd name="T28" fmla="*/ 92 w 92"/>
                <a:gd name="T29" fmla="*/ 0 h 117"/>
                <a:gd name="T30" fmla="*/ 60 w 92"/>
                <a:gd name="T31" fmla="*/ 117 h 117"/>
                <a:gd name="T32" fmla="*/ 29 w 92"/>
                <a:gd name="T33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2" h="117">
                  <a:moveTo>
                    <a:pt x="29" y="117"/>
                  </a:moveTo>
                  <a:lnTo>
                    <a:pt x="0" y="0"/>
                  </a:lnTo>
                  <a:lnTo>
                    <a:pt x="31" y="0"/>
                  </a:lnTo>
                  <a:lnTo>
                    <a:pt x="40" y="54"/>
                  </a:lnTo>
                  <a:lnTo>
                    <a:pt x="40" y="56"/>
                  </a:lnTo>
                  <a:lnTo>
                    <a:pt x="42" y="61"/>
                  </a:lnTo>
                  <a:lnTo>
                    <a:pt x="43" y="65"/>
                  </a:lnTo>
                  <a:lnTo>
                    <a:pt x="43" y="69"/>
                  </a:lnTo>
                  <a:lnTo>
                    <a:pt x="44" y="78"/>
                  </a:lnTo>
                  <a:lnTo>
                    <a:pt x="45" y="89"/>
                  </a:lnTo>
                  <a:lnTo>
                    <a:pt x="45" y="78"/>
                  </a:lnTo>
                  <a:lnTo>
                    <a:pt x="49" y="69"/>
                  </a:lnTo>
                  <a:lnTo>
                    <a:pt x="49" y="54"/>
                  </a:lnTo>
                  <a:lnTo>
                    <a:pt x="60" y="0"/>
                  </a:lnTo>
                  <a:lnTo>
                    <a:pt x="92" y="0"/>
                  </a:lnTo>
                  <a:lnTo>
                    <a:pt x="60" y="117"/>
                  </a:lnTo>
                  <a:lnTo>
                    <a:pt x="29" y="1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30" name="Freeform 30"/>
            <p:cNvSpPr>
              <a:spLocks noEditPoints="1"/>
            </p:cNvSpPr>
            <p:nvPr/>
          </p:nvSpPr>
          <p:spPr bwMode="auto">
            <a:xfrm>
              <a:off x="1144" y="3961"/>
              <a:ext cx="8" cy="34"/>
            </a:xfrm>
            <a:custGeom>
              <a:avLst/>
              <a:gdLst>
                <a:gd name="T0" fmla="*/ 0 w 38"/>
                <a:gd name="T1" fmla="*/ 20 h 170"/>
                <a:gd name="T2" fmla="*/ 0 w 38"/>
                <a:gd name="T3" fmla="*/ 15 h 170"/>
                <a:gd name="T4" fmla="*/ 1 w 38"/>
                <a:gd name="T5" fmla="*/ 11 h 170"/>
                <a:gd name="T6" fmla="*/ 4 w 38"/>
                <a:gd name="T7" fmla="*/ 9 h 170"/>
                <a:gd name="T8" fmla="*/ 6 w 38"/>
                <a:gd name="T9" fmla="*/ 6 h 170"/>
                <a:gd name="T10" fmla="*/ 8 w 38"/>
                <a:gd name="T11" fmla="*/ 5 h 170"/>
                <a:gd name="T12" fmla="*/ 9 w 38"/>
                <a:gd name="T13" fmla="*/ 2 h 170"/>
                <a:gd name="T14" fmla="*/ 14 w 38"/>
                <a:gd name="T15" fmla="*/ 0 h 170"/>
                <a:gd name="T16" fmla="*/ 17 w 38"/>
                <a:gd name="T17" fmla="*/ 0 h 170"/>
                <a:gd name="T18" fmla="*/ 26 w 38"/>
                <a:gd name="T19" fmla="*/ 2 h 170"/>
                <a:gd name="T20" fmla="*/ 29 w 38"/>
                <a:gd name="T21" fmla="*/ 4 h 170"/>
                <a:gd name="T22" fmla="*/ 32 w 38"/>
                <a:gd name="T23" fmla="*/ 6 h 170"/>
                <a:gd name="T24" fmla="*/ 34 w 38"/>
                <a:gd name="T25" fmla="*/ 9 h 170"/>
                <a:gd name="T26" fmla="*/ 36 w 38"/>
                <a:gd name="T27" fmla="*/ 14 h 170"/>
                <a:gd name="T28" fmla="*/ 38 w 38"/>
                <a:gd name="T29" fmla="*/ 20 h 170"/>
                <a:gd name="T30" fmla="*/ 37 w 38"/>
                <a:gd name="T31" fmla="*/ 24 h 170"/>
                <a:gd name="T32" fmla="*/ 36 w 38"/>
                <a:gd name="T33" fmla="*/ 28 h 170"/>
                <a:gd name="T34" fmla="*/ 32 w 38"/>
                <a:gd name="T35" fmla="*/ 35 h 170"/>
                <a:gd name="T36" fmla="*/ 25 w 38"/>
                <a:gd name="T37" fmla="*/ 38 h 170"/>
                <a:gd name="T38" fmla="*/ 10 w 38"/>
                <a:gd name="T39" fmla="*/ 38 h 170"/>
                <a:gd name="T40" fmla="*/ 8 w 38"/>
                <a:gd name="T41" fmla="*/ 37 h 170"/>
                <a:gd name="T42" fmla="*/ 6 w 38"/>
                <a:gd name="T43" fmla="*/ 35 h 170"/>
                <a:gd name="T44" fmla="*/ 4 w 38"/>
                <a:gd name="T45" fmla="*/ 31 h 170"/>
                <a:gd name="T46" fmla="*/ 1 w 38"/>
                <a:gd name="T47" fmla="*/ 29 h 170"/>
                <a:gd name="T48" fmla="*/ 0 w 38"/>
                <a:gd name="T49" fmla="*/ 26 h 170"/>
                <a:gd name="T50" fmla="*/ 0 w 38"/>
                <a:gd name="T51" fmla="*/ 20 h 170"/>
                <a:gd name="T52" fmla="*/ 4 w 38"/>
                <a:gd name="T53" fmla="*/ 170 h 170"/>
                <a:gd name="T54" fmla="*/ 4 w 38"/>
                <a:gd name="T55" fmla="*/ 53 h 170"/>
                <a:gd name="T56" fmla="*/ 35 w 38"/>
                <a:gd name="T57" fmla="*/ 53 h 170"/>
                <a:gd name="T58" fmla="*/ 35 w 38"/>
                <a:gd name="T59" fmla="*/ 170 h 170"/>
                <a:gd name="T60" fmla="*/ 4 w 38"/>
                <a:gd name="T61" fmla="*/ 17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8" h="170">
                  <a:moveTo>
                    <a:pt x="0" y="20"/>
                  </a:moveTo>
                  <a:lnTo>
                    <a:pt x="0" y="15"/>
                  </a:lnTo>
                  <a:lnTo>
                    <a:pt x="1" y="11"/>
                  </a:lnTo>
                  <a:lnTo>
                    <a:pt x="4" y="9"/>
                  </a:lnTo>
                  <a:lnTo>
                    <a:pt x="6" y="6"/>
                  </a:lnTo>
                  <a:lnTo>
                    <a:pt x="8" y="5"/>
                  </a:lnTo>
                  <a:lnTo>
                    <a:pt x="9" y="2"/>
                  </a:lnTo>
                  <a:lnTo>
                    <a:pt x="14" y="0"/>
                  </a:lnTo>
                  <a:lnTo>
                    <a:pt x="17" y="0"/>
                  </a:lnTo>
                  <a:lnTo>
                    <a:pt x="26" y="2"/>
                  </a:lnTo>
                  <a:lnTo>
                    <a:pt x="29" y="4"/>
                  </a:lnTo>
                  <a:lnTo>
                    <a:pt x="32" y="6"/>
                  </a:lnTo>
                  <a:lnTo>
                    <a:pt x="34" y="9"/>
                  </a:lnTo>
                  <a:lnTo>
                    <a:pt x="36" y="14"/>
                  </a:lnTo>
                  <a:lnTo>
                    <a:pt x="38" y="20"/>
                  </a:lnTo>
                  <a:lnTo>
                    <a:pt x="37" y="24"/>
                  </a:lnTo>
                  <a:lnTo>
                    <a:pt x="36" y="28"/>
                  </a:lnTo>
                  <a:lnTo>
                    <a:pt x="32" y="35"/>
                  </a:lnTo>
                  <a:lnTo>
                    <a:pt x="25" y="38"/>
                  </a:lnTo>
                  <a:lnTo>
                    <a:pt x="10" y="38"/>
                  </a:lnTo>
                  <a:lnTo>
                    <a:pt x="8" y="37"/>
                  </a:lnTo>
                  <a:lnTo>
                    <a:pt x="6" y="35"/>
                  </a:lnTo>
                  <a:lnTo>
                    <a:pt x="4" y="31"/>
                  </a:lnTo>
                  <a:lnTo>
                    <a:pt x="1" y="29"/>
                  </a:lnTo>
                  <a:lnTo>
                    <a:pt x="0" y="26"/>
                  </a:lnTo>
                  <a:lnTo>
                    <a:pt x="0" y="20"/>
                  </a:lnTo>
                  <a:close/>
                  <a:moveTo>
                    <a:pt x="4" y="170"/>
                  </a:moveTo>
                  <a:lnTo>
                    <a:pt x="4" y="53"/>
                  </a:lnTo>
                  <a:lnTo>
                    <a:pt x="35" y="53"/>
                  </a:lnTo>
                  <a:lnTo>
                    <a:pt x="35" y="170"/>
                  </a:lnTo>
                  <a:lnTo>
                    <a:pt x="4" y="17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31" name="Freeform 31"/>
            <p:cNvSpPr>
              <a:spLocks/>
            </p:cNvSpPr>
            <p:nvPr/>
          </p:nvSpPr>
          <p:spPr bwMode="auto">
            <a:xfrm>
              <a:off x="1157" y="3972"/>
              <a:ext cx="27" cy="23"/>
            </a:xfrm>
            <a:custGeom>
              <a:avLst/>
              <a:gdLst>
                <a:gd name="T0" fmla="*/ 0 w 138"/>
                <a:gd name="T1" fmla="*/ 117 h 117"/>
                <a:gd name="T2" fmla="*/ 0 w 138"/>
                <a:gd name="T3" fmla="*/ 0 h 117"/>
                <a:gd name="T4" fmla="*/ 29 w 138"/>
                <a:gd name="T5" fmla="*/ 0 h 117"/>
                <a:gd name="T6" fmla="*/ 29 w 138"/>
                <a:gd name="T7" fmla="*/ 16 h 117"/>
                <a:gd name="T8" fmla="*/ 33 w 138"/>
                <a:gd name="T9" fmla="*/ 11 h 117"/>
                <a:gd name="T10" fmla="*/ 37 w 138"/>
                <a:gd name="T11" fmla="*/ 6 h 117"/>
                <a:gd name="T12" fmla="*/ 43 w 138"/>
                <a:gd name="T13" fmla="*/ 2 h 117"/>
                <a:gd name="T14" fmla="*/ 54 w 138"/>
                <a:gd name="T15" fmla="*/ 0 h 117"/>
                <a:gd name="T16" fmla="*/ 69 w 138"/>
                <a:gd name="T17" fmla="*/ 0 h 117"/>
                <a:gd name="T18" fmla="*/ 72 w 138"/>
                <a:gd name="T19" fmla="*/ 1 h 117"/>
                <a:gd name="T20" fmla="*/ 74 w 138"/>
                <a:gd name="T21" fmla="*/ 2 h 117"/>
                <a:gd name="T22" fmla="*/ 81 w 138"/>
                <a:gd name="T23" fmla="*/ 9 h 117"/>
                <a:gd name="T24" fmla="*/ 82 w 138"/>
                <a:gd name="T25" fmla="*/ 12 h 117"/>
                <a:gd name="T26" fmla="*/ 83 w 138"/>
                <a:gd name="T27" fmla="*/ 16 h 117"/>
                <a:gd name="T28" fmla="*/ 87 w 138"/>
                <a:gd name="T29" fmla="*/ 12 h 117"/>
                <a:gd name="T30" fmla="*/ 91 w 138"/>
                <a:gd name="T31" fmla="*/ 9 h 117"/>
                <a:gd name="T32" fmla="*/ 98 w 138"/>
                <a:gd name="T33" fmla="*/ 2 h 117"/>
                <a:gd name="T34" fmla="*/ 109 w 138"/>
                <a:gd name="T35" fmla="*/ 0 h 117"/>
                <a:gd name="T36" fmla="*/ 114 w 138"/>
                <a:gd name="T37" fmla="*/ 0 h 117"/>
                <a:gd name="T38" fmla="*/ 126 w 138"/>
                <a:gd name="T39" fmla="*/ 2 h 117"/>
                <a:gd name="T40" fmla="*/ 132 w 138"/>
                <a:gd name="T41" fmla="*/ 7 h 117"/>
                <a:gd name="T42" fmla="*/ 136 w 138"/>
                <a:gd name="T43" fmla="*/ 15 h 117"/>
                <a:gd name="T44" fmla="*/ 137 w 138"/>
                <a:gd name="T45" fmla="*/ 27 h 117"/>
                <a:gd name="T46" fmla="*/ 138 w 138"/>
                <a:gd name="T47" fmla="*/ 45 h 117"/>
                <a:gd name="T48" fmla="*/ 138 w 138"/>
                <a:gd name="T49" fmla="*/ 117 h 117"/>
                <a:gd name="T50" fmla="*/ 107 w 138"/>
                <a:gd name="T51" fmla="*/ 117 h 117"/>
                <a:gd name="T52" fmla="*/ 107 w 138"/>
                <a:gd name="T53" fmla="*/ 38 h 117"/>
                <a:gd name="T54" fmla="*/ 106 w 138"/>
                <a:gd name="T55" fmla="*/ 34 h 117"/>
                <a:gd name="T56" fmla="*/ 103 w 138"/>
                <a:gd name="T57" fmla="*/ 31 h 117"/>
                <a:gd name="T58" fmla="*/ 102 w 138"/>
                <a:gd name="T59" fmla="*/ 30 h 117"/>
                <a:gd name="T60" fmla="*/ 98 w 138"/>
                <a:gd name="T61" fmla="*/ 27 h 117"/>
                <a:gd name="T62" fmla="*/ 94 w 138"/>
                <a:gd name="T63" fmla="*/ 27 h 117"/>
                <a:gd name="T64" fmla="*/ 92 w 138"/>
                <a:gd name="T65" fmla="*/ 29 h 117"/>
                <a:gd name="T66" fmla="*/ 87 w 138"/>
                <a:gd name="T67" fmla="*/ 34 h 117"/>
                <a:gd name="T68" fmla="*/ 87 w 138"/>
                <a:gd name="T69" fmla="*/ 35 h 117"/>
                <a:gd name="T70" fmla="*/ 84 w 138"/>
                <a:gd name="T71" fmla="*/ 40 h 117"/>
                <a:gd name="T72" fmla="*/ 83 w 138"/>
                <a:gd name="T73" fmla="*/ 43 h 117"/>
                <a:gd name="T74" fmla="*/ 83 w 138"/>
                <a:gd name="T75" fmla="*/ 117 h 117"/>
                <a:gd name="T76" fmla="*/ 52 w 138"/>
                <a:gd name="T77" fmla="*/ 117 h 117"/>
                <a:gd name="T78" fmla="*/ 52 w 138"/>
                <a:gd name="T79" fmla="*/ 38 h 117"/>
                <a:gd name="T80" fmla="*/ 51 w 138"/>
                <a:gd name="T81" fmla="*/ 34 h 117"/>
                <a:gd name="T82" fmla="*/ 49 w 138"/>
                <a:gd name="T83" fmla="*/ 31 h 117"/>
                <a:gd name="T84" fmla="*/ 46 w 138"/>
                <a:gd name="T85" fmla="*/ 29 h 117"/>
                <a:gd name="T86" fmla="*/ 44 w 138"/>
                <a:gd name="T87" fmla="*/ 27 h 117"/>
                <a:gd name="T88" fmla="*/ 43 w 138"/>
                <a:gd name="T89" fmla="*/ 27 h 117"/>
                <a:gd name="T90" fmla="*/ 36 w 138"/>
                <a:gd name="T91" fmla="*/ 30 h 117"/>
                <a:gd name="T92" fmla="*/ 32 w 138"/>
                <a:gd name="T93" fmla="*/ 39 h 117"/>
                <a:gd name="T94" fmla="*/ 32 w 138"/>
                <a:gd name="T95" fmla="*/ 117 h 117"/>
                <a:gd name="T96" fmla="*/ 0 w 138"/>
                <a:gd name="T9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8" h="117">
                  <a:moveTo>
                    <a:pt x="0" y="117"/>
                  </a:moveTo>
                  <a:lnTo>
                    <a:pt x="0" y="0"/>
                  </a:lnTo>
                  <a:lnTo>
                    <a:pt x="29" y="0"/>
                  </a:lnTo>
                  <a:lnTo>
                    <a:pt x="29" y="16"/>
                  </a:lnTo>
                  <a:lnTo>
                    <a:pt x="33" y="11"/>
                  </a:lnTo>
                  <a:lnTo>
                    <a:pt x="37" y="6"/>
                  </a:lnTo>
                  <a:lnTo>
                    <a:pt x="43" y="2"/>
                  </a:lnTo>
                  <a:lnTo>
                    <a:pt x="54" y="0"/>
                  </a:lnTo>
                  <a:lnTo>
                    <a:pt x="69" y="0"/>
                  </a:lnTo>
                  <a:lnTo>
                    <a:pt x="72" y="1"/>
                  </a:lnTo>
                  <a:lnTo>
                    <a:pt x="74" y="2"/>
                  </a:lnTo>
                  <a:lnTo>
                    <a:pt x="81" y="9"/>
                  </a:lnTo>
                  <a:lnTo>
                    <a:pt x="82" y="12"/>
                  </a:lnTo>
                  <a:lnTo>
                    <a:pt x="83" y="16"/>
                  </a:lnTo>
                  <a:lnTo>
                    <a:pt x="87" y="12"/>
                  </a:lnTo>
                  <a:lnTo>
                    <a:pt x="91" y="9"/>
                  </a:lnTo>
                  <a:lnTo>
                    <a:pt x="98" y="2"/>
                  </a:lnTo>
                  <a:lnTo>
                    <a:pt x="109" y="0"/>
                  </a:lnTo>
                  <a:lnTo>
                    <a:pt x="114" y="0"/>
                  </a:lnTo>
                  <a:lnTo>
                    <a:pt x="126" y="2"/>
                  </a:lnTo>
                  <a:lnTo>
                    <a:pt x="132" y="7"/>
                  </a:lnTo>
                  <a:lnTo>
                    <a:pt x="136" y="15"/>
                  </a:lnTo>
                  <a:lnTo>
                    <a:pt x="137" y="27"/>
                  </a:lnTo>
                  <a:lnTo>
                    <a:pt x="138" y="45"/>
                  </a:lnTo>
                  <a:lnTo>
                    <a:pt x="138" y="117"/>
                  </a:lnTo>
                  <a:lnTo>
                    <a:pt x="107" y="117"/>
                  </a:lnTo>
                  <a:lnTo>
                    <a:pt x="107" y="38"/>
                  </a:lnTo>
                  <a:lnTo>
                    <a:pt x="106" y="34"/>
                  </a:lnTo>
                  <a:lnTo>
                    <a:pt x="103" y="31"/>
                  </a:lnTo>
                  <a:lnTo>
                    <a:pt x="102" y="30"/>
                  </a:lnTo>
                  <a:lnTo>
                    <a:pt x="98" y="27"/>
                  </a:lnTo>
                  <a:lnTo>
                    <a:pt x="94" y="27"/>
                  </a:lnTo>
                  <a:lnTo>
                    <a:pt x="92" y="29"/>
                  </a:lnTo>
                  <a:lnTo>
                    <a:pt x="87" y="34"/>
                  </a:lnTo>
                  <a:lnTo>
                    <a:pt x="87" y="35"/>
                  </a:lnTo>
                  <a:lnTo>
                    <a:pt x="84" y="40"/>
                  </a:lnTo>
                  <a:lnTo>
                    <a:pt x="83" y="43"/>
                  </a:lnTo>
                  <a:lnTo>
                    <a:pt x="83" y="117"/>
                  </a:lnTo>
                  <a:lnTo>
                    <a:pt x="52" y="117"/>
                  </a:lnTo>
                  <a:lnTo>
                    <a:pt x="52" y="38"/>
                  </a:lnTo>
                  <a:lnTo>
                    <a:pt x="51" y="34"/>
                  </a:lnTo>
                  <a:lnTo>
                    <a:pt x="49" y="31"/>
                  </a:lnTo>
                  <a:lnTo>
                    <a:pt x="46" y="29"/>
                  </a:lnTo>
                  <a:lnTo>
                    <a:pt x="44" y="27"/>
                  </a:lnTo>
                  <a:lnTo>
                    <a:pt x="43" y="27"/>
                  </a:lnTo>
                  <a:lnTo>
                    <a:pt x="36" y="30"/>
                  </a:lnTo>
                  <a:lnTo>
                    <a:pt x="32" y="39"/>
                  </a:lnTo>
                  <a:lnTo>
                    <a:pt x="32" y="117"/>
                  </a:lnTo>
                  <a:lnTo>
                    <a:pt x="0" y="1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32" name="Freeform 32"/>
            <p:cNvSpPr>
              <a:spLocks noEditPoints="1"/>
            </p:cNvSpPr>
            <p:nvPr/>
          </p:nvSpPr>
          <p:spPr bwMode="auto">
            <a:xfrm>
              <a:off x="1188" y="3971"/>
              <a:ext cx="19" cy="25"/>
            </a:xfrm>
            <a:custGeom>
              <a:avLst/>
              <a:gdLst>
                <a:gd name="T0" fmla="*/ 66 w 95"/>
                <a:gd name="T1" fmla="*/ 52 h 124"/>
                <a:gd name="T2" fmla="*/ 66 w 95"/>
                <a:gd name="T3" fmla="*/ 42 h 124"/>
                <a:gd name="T4" fmla="*/ 62 w 95"/>
                <a:gd name="T5" fmla="*/ 31 h 124"/>
                <a:gd name="T6" fmla="*/ 60 w 95"/>
                <a:gd name="T7" fmla="*/ 29 h 124"/>
                <a:gd name="T8" fmla="*/ 53 w 95"/>
                <a:gd name="T9" fmla="*/ 27 h 124"/>
                <a:gd name="T10" fmla="*/ 49 w 95"/>
                <a:gd name="T11" fmla="*/ 26 h 124"/>
                <a:gd name="T12" fmla="*/ 45 w 95"/>
                <a:gd name="T13" fmla="*/ 26 h 124"/>
                <a:gd name="T14" fmla="*/ 42 w 95"/>
                <a:gd name="T15" fmla="*/ 27 h 124"/>
                <a:gd name="T16" fmla="*/ 40 w 95"/>
                <a:gd name="T17" fmla="*/ 29 h 124"/>
                <a:gd name="T18" fmla="*/ 39 w 95"/>
                <a:gd name="T19" fmla="*/ 31 h 124"/>
                <a:gd name="T20" fmla="*/ 37 w 95"/>
                <a:gd name="T21" fmla="*/ 35 h 124"/>
                <a:gd name="T22" fmla="*/ 34 w 95"/>
                <a:gd name="T23" fmla="*/ 37 h 124"/>
                <a:gd name="T24" fmla="*/ 32 w 95"/>
                <a:gd name="T25" fmla="*/ 40 h 124"/>
                <a:gd name="T26" fmla="*/ 31 w 95"/>
                <a:gd name="T27" fmla="*/ 44 h 124"/>
                <a:gd name="T28" fmla="*/ 31 w 95"/>
                <a:gd name="T29" fmla="*/ 52 h 124"/>
                <a:gd name="T30" fmla="*/ 66 w 95"/>
                <a:gd name="T31" fmla="*/ 52 h 124"/>
                <a:gd name="T32" fmla="*/ 31 w 95"/>
                <a:gd name="T33" fmla="*/ 73 h 124"/>
                <a:gd name="T34" fmla="*/ 32 w 95"/>
                <a:gd name="T35" fmla="*/ 81 h 124"/>
                <a:gd name="T36" fmla="*/ 34 w 95"/>
                <a:gd name="T37" fmla="*/ 88 h 124"/>
                <a:gd name="T38" fmla="*/ 37 w 95"/>
                <a:gd name="T39" fmla="*/ 93 h 124"/>
                <a:gd name="T40" fmla="*/ 39 w 95"/>
                <a:gd name="T41" fmla="*/ 96 h 124"/>
                <a:gd name="T42" fmla="*/ 40 w 95"/>
                <a:gd name="T43" fmla="*/ 98 h 124"/>
                <a:gd name="T44" fmla="*/ 42 w 95"/>
                <a:gd name="T45" fmla="*/ 100 h 124"/>
                <a:gd name="T46" fmla="*/ 45 w 95"/>
                <a:gd name="T47" fmla="*/ 101 h 124"/>
                <a:gd name="T48" fmla="*/ 52 w 95"/>
                <a:gd name="T49" fmla="*/ 101 h 124"/>
                <a:gd name="T50" fmla="*/ 55 w 95"/>
                <a:gd name="T51" fmla="*/ 100 h 124"/>
                <a:gd name="T52" fmla="*/ 60 w 95"/>
                <a:gd name="T53" fmla="*/ 95 h 124"/>
                <a:gd name="T54" fmla="*/ 60 w 95"/>
                <a:gd name="T55" fmla="*/ 94 h 124"/>
                <a:gd name="T56" fmla="*/ 61 w 95"/>
                <a:gd name="T57" fmla="*/ 93 h 124"/>
                <a:gd name="T58" fmla="*/ 63 w 95"/>
                <a:gd name="T59" fmla="*/ 88 h 124"/>
                <a:gd name="T60" fmla="*/ 66 w 95"/>
                <a:gd name="T61" fmla="*/ 86 h 124"/>
                <a:gd name="T62" fmla="*/ 95 w 95"/>
                <a:gd name="T63" fmla="*/ 86 h 124"/>
                <a:gd name="T64" fmla="*/ 88 w 95"/>
                <a:gd name="T65" fmla="*/ 103 h 124"/>
                <a:gd name="T66" fmla="*/ 77 w 95"/>
                <a:gd name="T67" fmla="*/ 115 h 124"/>
                <a:gd name="T68" fmla="*/ 64 w 95"/>
                <a:gd name="T69" fmla="*/ 122 h 124"/>
                <a:gd name="T70" fmla="*/ 49 w 95"/>
                <a:gd name="T71" fmla="*/ 124 h 124"/>
                <a:gd name="T72" fmla="*/ 34 w 95"/>
                <a:gd name="T73" fmla="*/ 122 h 124"/>
                <a:gd name="T74" fmla="*/ 21 w 95"/>
                <a:gd name="T75" fmla="*/ 116 h 124"/>
                <a:gd name="T76" fmla="*/ 11 w 95"/>
                <a:gd name="T77" fmla="*/ 107 h 124"/>
                <a:gd name="T78" fmla="*/ 4 w 95"/>
                <a:gd name="T79" fmla="*/ 94 h 124"/>
                <a:gd name="T80" fmla="*/ 1 w 95"/>
                <a:gd name="T81" fmla="*/ 79 h 124"/>
                <a:gd name="T82" fmla="*/ 0 w 95"/>
                <a:gd name="T83" fmla="*/ 64 h 124"/>
                <a:gd name="T84" fmla="*/ 1 w 95"/>
                <a:gd name="T85" fmla="*/ 46 h 124"/>
                <a:gd name="T86" fmla="*/ 4 w 95"/>
                <a:gd name="T87" fmla="*/ 30 h 124"/>
                <a:gd name="T88" fmla="*/ 11 w 95"/>
                <a:gd name="T89" fmla="*/ 17 h 124"/>
                <a:gd name="T90" fmla="*/ 21 w 95"/>
                <a:gd name="T91" fmla="*/ 8 h 124"/>
                <a:gd name="T92" fmla="*/ 34 w 95"/>
                <a:gd name="T93" fmla="*/ 2 h 124"/>
                <a:gd name="T94" fmla="*/ 49 w 95"/>
                <a:gd name="T95" fmla="*/ 0 h 124"/>
                <a:gd name="T96" fmla="*/ 62 w 95"/>
                <a:gd name="T97" fmla="*/ 2 h 124"/>
                <a:gd name="T98" fmla="*/ 73 w 95"/>
                <a:gd name="T99" fmla="*/ 8 h 124"/>
                <a:gd name="T100" fmla="*/ 83 w 95"/>
                <a:gd name="T101" fmla="*/ 17 h 124"/>
                <a:gd name="T102" fmla="*/ 90 w 95"/>
                <a:gd name="T103" fmla="*/ 30 h 124"/>
                <a:gd name="T104" fmla="*/ 93 w 95"/>
                <a:gd name="T105" fmla="*/ 46 h 124"/>
                <a:gd name="T106" fmla="*/ 95 w 95"/>
                <a:gd name="T107" fmla="*/ 66 h 124"/>
                <a:gd name="T108" fmla="*/ 95 w 95"/>
                <a:gd name="T109" fmla="*/ 73 h 124"/>
                <a:gd name="T110" fmla="*/ 31 w 95"/>
                <a:gd name="T111" fmla="*/ 73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5" h="124">
                  <a:moveTo>
                    <a:pt x="66" y="52"/>
                  </a:moveTo>
                  <a:lnTo>
                    <a:pt x="66" y="42"/>
                  </a:lnTo>
                  <a:lnTo>
                    <a:pt x="62" y="31"/>
                  </a:lnTo>
                  <a:lnTo>
                    <a:pt x="60" y="29"/>
                  </a:lnTo>
                  <a:lnTo>
                    <a:pt x="53" y="27"/>
                  </a:lnTo>
                  <a:lnTo>
                    <a:pt x="49" y="26"/>
                  </a:lnTo>
                  <a:lnTo>
                    <a:pt x="45" y="26"/>
                  </a:lnTo>
                  <a:lnTo>
                    <a:pt x="42" y="27"/>
                  </a:lnTo>
                  <a:lnTo>
                    <a:pt x="40" y="29"/>
                  </a:lnTo>
                  <a:lnTo>
                    <a:pt x="39" y="31"/>
                  </a:lnTo>
                  <a:lnTo>
                    <a:pt x="37" y="35"/>
                  </a:lnTo>
                  <a:lnTo>
                    <a:pt x="34" y="37"/>
                  </a:lnTo>
                  <a:lnTo>
                    <a:pt x="32" y="40"/>
                  </a:lnTo>
                  <a:lnTo>
                    <a:pt x="31" y="44"/>
                  </a:lnTo>
                  <a:lnTo>
                    <a:pt x="31" y="52"/>
                  </a:lnTo>
                  <a:lnTo>
                    <a:pt x="66" y="52"/>
                  </a:lnTo>
                  <a:close/>
                  <a:moveTo>
                    <a:pt x="31" y="73"/>
                  </a:moveTo>
                  <a:lnTo>
                    <a:pt x="32" y="81"/>
                  </a:lnTo>
                  <a:lnTo>
                    <a:pt x="34" y="88"/>
                  </a:lnTo>
                  <a:lnTo>
                    <a:pt x="37" y="93"/>
                  </a:lnTo>
                  <a:lnTo>
                    <a:pt x="39" y="96"/>
                  </a:lnTo>
                  <a:lnTo>
                    <a:pt x="40" y="98"/>
                  </a:lnTo>
                  <a:lnTo>
                    <a:pt x="42" y="100"/>
                  </a:lnTo>
                  <a:lnTo>
                    <a:pt x="45" y="101"/>
                  </a:lnTo>
                  <a:lnTo>
                    <a:pt x="52" y="101"/>
                  </a:lnTo>
                  <a:lnTo>
                    <a:pt x="55" y="100"/>
                  </a:lnTo>
                  <a:lnTo>
                    <a:pt x="60" y="95"/>
                  </a:lnTo>
                  <a:lnTo>
                    <a:pt x="60" y="94"/>
                  </a:lnTo>
                  <a:lnTo>
                    <a:pt x="61" y="93"/>
                  </a:lnTo>
                  <a:lnTo>
                    <a:pt x="63" y="88"/>
                  </a:lnTo>
                  <a:lnTo>
                    <a:pt x="66" y="86"/>
                  </a:lnTo>
                  <a:lnTo>
                    <a:pt x="95" y="86"/>
                  </a:lnTo>
                  <a:lnTo>
                    <a:pt x="88" y="103"/>
                  </a:lnTo>
                  <a:lnTo>
                    <a:pt x="77" y="115"/>
                  </a:lnTo>
                  <a:lnTo>
                    <a:pt x="64" y="122"/>
                  </a:lnTo>
                  <a:lnTo>
                    <a:pt x="49" y="124"/>
                  </a:lnTo>
                  <a:lnTo>
                    <a:pt x="34" y="122"/>
                  </a:lnTo>
                  <a:lnTo>
                    <a:pt x="21" y="116"/>
                  </a:lnTo>
                  <a:lnTo>
                    <a:pt x="11" y="107"/>
                  </a:lnTo>
                  <a:lnTo>
                    <a:pt x="4" y="94"/>
                  </a:lnTo>
                  <a:lnTo>
                    <a:pt x="1" y="79"/>
                  </a:lnTo>
                  <a:lnTo>
                    <a:pt x="0" y="64"/>
                  </a:lnTo>
                  <a:lnTo>
                    <a:pt x="1" y="46"/>
                  </a:lnTo>
                  <a:lnTo>
                    <a:pt x="4" y="30"/>
                  </a:lnTo>
                  <a:lnTo>
                    <a:pt x="11" y="17"/>
                  </a:lnTo>
                  <a:lnTo>
                    <a:pt x="21" y="8"/>
                  </a:lnTo>
                  <a:lnTo>
                    <a:pt x="34" y="2"/>
                  </a:lnTo>
                  <a:lnTo>
                    <a:pt x="49" y="0"/>
                  </a:lnTo>
                  <a:lnTo>
                    <a:pt x="62" y="2"/>
                  </a:lnTo>
                  <a:lnTo>
                    <a:pt x="73" y="8"/>
                  </a:lnTo>
                  <a:lnTo>
                    <a:pt x="83" y="17"/>
                  </a:lnTo>
                  <a:lnTo>
                    <a:pt x="90" y="30"/>
                  </a:lnTo>
                  <a:lnTo>
                    <a:pt x="93" y="46"/>
                  </a:lnTo>
                  <a:lnTo>
                    <a:pt x="95" y="66"/>
                  </a:lnTo>
                  <a:lnTo>
                    <a:pt x="95" y="73"/>
                  </a:lnTo>
                  <a:lnTo>
                    <a:pt x="31" y="7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33" name="Freeform 33"/>
            <p:cNvSpPr>
              <a:spLocks/>
            </p:cNvSpPr>
            <p:nvPr/>
          </p:nvSpPr>
          <p:spPr bwMode="auto">
            <a:xfrm>
              <a:off x="1210" y="3972"/>
              <a:ext cx="17" cy="23"/>
            </a:xfrm>
            <a:custGeom>
              <a:avLst/>
              <a:gdLst>
                <a:gd name="T0" fmla="*/ 55 w 87"/>
                <a:gd name="T1" fmla="*/ 117 h 117"/>
                <a:gd name="T2" fmla="*/ 55 w 87"/>
                <a:gd name="T3" fmla="*/ 38 h 117"/>
                <a:gd name="T4" fmla="*/ 53 w 87"/>
                <a:gd name="T5" fmla="*/ 31 h 117"/>
                <a:gd name="T6" fmla="*/ 52 w 87"/>
                <a:gd name="T7" fmla="*/ 30 h 117"/>
                <a:gd name="T8" fmla="*/ 47 w 87"/>
                <a:gd name="T9" fmla="*/ 27 h 117"/>
                <a:gd name="T10" fmla="*/ 44 w 87"/>
                <a:gd name="T11" fmla="*/ 27 h 117"/>
                <a:gd name="T12" fmla="*/ 39 w 87"/>
                <a:gd name="T13" fmla="*/ 30 h 117"/>
                <a:gd name="T14" fmla="*/ 35 w 87"/>
                <a:gd name="T15" fmla="*/ 34 h 117"/>
                <a:gd name="T16" fmla="*/ 35 w 87"/>
                <a:gd name="T17" fmla="*/ 35 h 117"/>
                <a:gd name="T18" fmla="*/ 34 w 87"/>
                <a:gd name="T19" fmla="*/ 38 h 117"/>
                <a:gd name="T20" fmla="*/ 34 w 87"/>
                <a:gd name="T21" fmla="*/ 40 h 117"/>
                <a:gd name="T22" fmla="*/ 33 w 87"/>
                <a:gd name="T23" fmla="*/ 43 h 117"/>
                <a:gd name="T24" fmla="*/ 33 w 87"/>
                <a:gd name="T25" fmla="*/ 117 h 117"/>
                <a:gd name="T26" fmla="*/ 0 w 87"/>
                <a:gd name="T27" fmla="*/ 117 h 117"/>
                <a:gd name="T28" fmla="*/ 0 w 87"/>
                <a:gd name="T29" fmla="*/ 0 h 117"/>
                <a:gd name="T30" fmla="*/ 29 w 87"/>
                <a:gd name="T31" fmla="*/ 0 h 117"/>
                <a:gd name="T32" fmla="*/ 29 w 87"/>
                <a:gd name="T33" fmla="*/ 16 h 117"/>
                <a:gd name="T34" fmla="*/ 44 w 87"/>
                <a:gd name="T35" fmla="*/ 2 h 117"/>
                <a:gd name="T36" fmla="*/ 53 w 87"/>
                <a:gd name="T37" fmla="*/ 0 h 117"/>
                <a:gd name="T38" fmla="*/ 64 w 87"/>
                <a:gd name="T39" fmla="*/ 0 h 117"/>
                <a:gd name="T40" fmla="*/ 75 w 87"/>
                <a:gd name="T41" fmla="*/ 1 h 117"/>
                <a:gd name="T42" fmla="*/ 82 w 87"/>
                <a:gd name="T43" fmla="*/ 5 h 117"/>
                <a:gd name="T44" fmla="*/ 86 w 87"/>
                <a:gd name="T45" fmla="*/ 13 h 117"/>
                <a:gd name="T46" fmla="*/ 87 w 87"/>
                <a:gd name="T47" fmla="*/ 23 h 117"/>
                <a:gd name="T48" fmla="*/ 87 w 87"/>
                <a:gd name="T49" fmla="*/ 117 h 117"/>
                <a:gd name="T50" fmla="*/ 55 w 87"/>
                <a:gd name="T51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7" h="117">
                  <a:moveTo>
                    <a:pt x="55" y="117"/>
                  </a:moveTo>
                  <a:lnTo>
                    <a:pt x="55" y="38"/>
                  </a:lnTo>
                  <a:lnTo>
                    <a:pt x="53" y="31"/>
                  </a:lnTo>
                  <a:lnTo>
                    <a:pt x="52" y="30"/>
                  </a:lnTo>
                  <a:lnTo>
                    <a:pt x="47" y="27"/>
                  </a:lnTo>
                  <a:lnTo>
                    <a:pt x="44" y="27"/>
                  </a:lnTo>
                  <a:lnTo>
                    <a:pt x="39" y="30"/>
                  </a:lnTo>
                  <a:lnTo>
                    <a:pt x="35" y="34"/>
                  </a:lnTo>
                  <a:lnTo>
                    <a:pt x="35" y="35"/>
                  </a:lnTo>
                  <a:lnTo>
                    <a:pt x="34" y="38"/>
                  </a:lnTo>
                  <a:lnTo>
                    <a:pt x="34" y="40"/>
                  </a:lnTo>
                  <a:lnTo>
                    <a:pt x="33" y="43"/>
                  </a:lnTo>
                  <a:lnTo>
                    <a:pt x="33" y="117"/>
                  </a:lnTo>
                  <a:lnTo>
                    <a:pt x="0" y="117"/>
                  </a:lnTo>
                  <a:lnTo>
                    <a:pt x="0" y="0"/>
                  </a:lnTo>
                  <a:lnTo>
                    <a:pt x="29" y="0"/>
                  </a:lnTo>
                  <a:lnTo>
                    <a:pt x="29" y="16"/>
                  </a:lnTo>
                  <a:lnTo>
                    <a:pt x="44" y="2"/>
                  </a:lnTo>
                  <a:lnTo>
                    <a:pt x="53" y="0"/>
                  </a:lnTo>
                  <a:lnTo>
                    <a:pt x="64" y="0"/>
                  </a:lnTo>
                  <a:lnTo>
                    <a:pt x="75" y="1"/>
                  </a:lnTo>
                  <a:lnTo>
                    <a:pt x="82" y="5"/>
                  </a:lnTo>
                  <a:lnTo>
                    <a:pt x="86" y="13"/>
                  </a:lnTo>
                  <a:lnTo>
                    <a:pt x="87" y="23"/>
                  </a:lnTo>
                  <a:lnTo>
                    <a:pt x="87" y="117"/>
                  </a:lnTo>
                  <a:lnTo>
                    <a:pt x="55" y="1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34" name="Freeform 34"/>
            <p:cNvSpPr>
              <a:spLocks/>
            </p:cNvSpPr>
            <p:nvPr/>
          </p:nvSpPr>
          <p:spPr bwMode="auto">
            <a:xfrm>
              <a:off x="1230" y="3965"/>
              <a:ext cx="12" cy="30"/>
            </a:xfrm>
            <a:custGeom>
              <a:avLst/>
              <a:gdLst>
                <a:gd name="T0" fmla="*/ 14 w 57"/>
                <a:gd name="T1" fmla="*/ 152 h 152"/>
                <a:gd name="T2" fmla="*/ 14 w 57"/>
                <a:gd name="T3" fmla="*/ 60 h 152"/>
                <a:gd name="T4" fmla="*/ 0 w 57"/>
                <a:gd name="T5" fmla="*/ 60 h 152"/>
                <a:gd name="T6" fmla="*/ 0 w 57"/>
                <a:gd name="T7" fmla="*/ 35 h 152"/>
                <a:gd name="T8" fmla="*/ 14 w 57"/>
                <a:gd name="T9" fmla="*/ 35 h 152"/>
                <a:gd name="T10" fmla="*/ 14 w 57"/>
                <a:gd name="T11" fmla="*/ 0 h 152"/>
                <a:gd name="T12" fmla="*/ 46 w 57"/>
                <a:gd name="T13" fmla="*/ 0 h 152"/>
                <a:gd name="T14" fmla="*/ 46 w 57"/>
                <a:gd name="T15" fmla="*/ 35 h 152"/>
                <a:gd name="T16" fmla="*/ 57 w 57"/>
                <a:gd name="T17" fmla="*/ 35 h 152"/>
                <a:gd name="T18" fmla="*/ 57 w 57"/>
                <a:gd name="T19" fmla="*/ 60 h 152"/>
                <a:gd name="T20" fmla="*/ 46 w 57"/>
                <a:gd name="T21" fmla="*/ 60 h 152"/>
                <a:gd name="T22" fmla="*/ 46 w 57"/>
                <a:gd name="T23" fmla="*/ 152 h 152"/>
                <a:gd name="T24" fmla="*/ 14 w 57"/>
                <a:gd name="T25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" h="152">
                  <a:moveTo>
                    <a:pt x="14" y="152"/>
                  </a:moveTo>
                  <a:lnTo>
                    <a:pt x="14" y="60"/>
                  </a:lnTo>
                  <a:lnTo>
                    <a:pt x="0" y="60"/>
                  </a:lnTo>
                  <a:lnTo>
                    <a:pt x="0" y="35"/>
                  </a:lnTo>
                  <a:lnTo>
                    <a:pt x="14" y="35"/>
                  </a:lnTo>
                  <a:lnTo>
                    <a:pt x="14" y="0"/>
                  </a:lnTo>
                  <a:lnTo>
                    <a:pt x="46" y="0"/>
                  </a:lnTo>
                  <a:lnTo>
                    <a:pt x="46" y="35"/>
                  </a:lnTo>
                  <a:lnTo>
                    <a:pt x="57" y="35"/>
                  </a:lnTo>
                  <a:lnTo>
                    <a:pt x="57" y="60"/>
                  </a:lnTo>
                  <a:lnTo>
                    <a:pt x="46" y="60"/>
                  </a:lnTo>
                  <a:lnTo>
                    <a:pt x="46" y="152"/>
                  </a:lnTo>
                  <a:lnTo>
                    <a:pt x="14" y="15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35" name="Freeform 35"/>
            <p:cNvSpPr>
              <a:spLocks noEditPoints="1"/>
            </p:cNvSpPr>
            <p:nvPr/>
          </p:nvSpPr>
          <p:spPr bwMode="auto">
            <a:xfrm>
              <a:off x="1244" y="3971"/>
              <a:ext cx="20" cy="25"/>
            </a:xfrm>
            <a:custGeom>
              <a:avLst/>
              <a:gdLst>
                <a:gd name="T0" fmla="*/ 52 w 101"/>
                <a:gd name="T1" fmla="*/ 95 h 124"/>
                <a:gd name="T2" fmla="*/ 55 w 101"/>
                <a:gd name="T3" fmla="*/ 95 h 124"/>
                <a:gd name="T4" fmla="*/ 59 w 101"/>
                <a:gd name="T5" fmla="*/ 93 h 124"/>
                <a:gd name="T6" fmla="*/ 61 w 101"/>
                <a:gd name="T7" fmla="*/ 91 h 124"/>
                <a:gd name="T8" fmla="*/ 63 w 101"/>
                <a:gd name="T9" fmla="*/ 86 h 124"/>
                <a:gd name="T10" fmla="*/ 68 w 101"/>
                <a:gd name="T11" fmla="*/ 76 h 124"/>
                <a:gd name="T12" fmla="*/ 69 w 101"/>
                <a:gd name="T13" fmla="*/ 64 h 124"/>
                <a:gd name="T14" fmla="*/ 68 w 101"/>
                <a:gd name="T15" fmla="*/ 53 h 124"/>
                <a:gd name="T16" fmla="*/ 67 w 101"/>
                <a:gd name="T17" fmla="*/ 45 h 124"/>
                <a:gd name="T18" fmla="*/ 61 w 101"/>
                <a:gd name="T19" fmla="*/ 34 h 124"/>
                <a:gd name="T20" fmla="*/ 59 w 101"/>
                <a:gd name="T21" fmla="*/ 31 h 124"/>
                <a:gd name="T22" fmla="*/ 55 w 101"/>
                <a:gd name="T23" fmla="*/ 29 h 124"/>
                <a:gd name="T24" fmla="*/ 49 w 101"/>
                <a:gd name="T25" fmla="*/ 29 h 124"/>
                <a:gd name="T26" fmla="*/ 44 w 101"/>
                <a:gd name="T27" fmla="*/ 30 h 124"/>
                <a:gd name="T28" fmla="*/ 40 w 101"/>
                <a:gd name="T29" fmla="*/ 35 h 124"/>
                <a:gd name="T30" fmla="*/ 38 w 101"/>
                <a:gd name="T31" fmla="*/ 38 h 124"/>
                <a:gd name="T32" fmla="*/ 34 w 101"/>
                <a:gd name="T33" fmla="*/ 45 h 124"/>
                <a:gd name="T34" fmla="*/ 33 w 101"/>
                <a:gd name="T35" fmla="*/ 53 h 124"/>
                <a:gd name="T36" fmla="*/ 32 w 101"/>
                <a:gd name="T37" fmla="*/ 64 h 124"/>
                <a:gd name="T38" fmla="*/ 33 w 101"/>
                <a:gd name="T39" fmla="*/ 76 h 124"/>
                <a:gd name="T40" fmla="*/ 38 w 101"/>
                <a:gd name="T41" fmla="*/ 86 h 124"/>
                <a:gd name="T42" fmla="*/ 40 w 101"/>
                <a:gd name="T43" fmla="*/ 89 h 124"/>
                <a:gd name="T44" fmla="*/ 44 w 101"/>
                <a:gd name="T45" fmla="*/ 94 h 124"/>
                <a:gd name="T46" fmla="*/ 49 w 101"/>
                <a:gd name="T47" fmla="*/ 95 h 124"/>
                <a:gd name="T48" fmla="*/ 52 w 101"/>
                <a:gd name="T49" fmla="*/ 95 h 124"/>
                <a:gd name="T50" fmla="*/ 101 w 101"/>
                <a:gd name="T51" fmla="*/ 64 h 124"/>
                <a:gd name="T52" fmla="*/ 99 w 101"/>
                <a:gd name="T53" fmla="*/ 79 h 124"/>
                <a:gd name="T54" fmla="*/ 93 w 101"/>
                <a:gd name="T55" fmla="*/ 94 h 124"/>
                <a:gd name="T56" fmla="*/ 87 w 101"/>
                <a:gd name="T57" fmla="*/ 107 h 124"/>
                <a:gd name="T58" fmla="*/ 77 w 101"/>
                <a:gd name="T59" fmla="*/ 116 h 124"/>
                <a:gd name="T60" fmla="*/ 65 w 101"/>
                <a:gd name="T61" fmla="*/ 122 h 124"/>
                <a:gd name="T62" fmla="*/ 52 w 101"/>
                <a:gd name="T63" fmla="*/ 124 h 124"/>
                <a:gd name="T64" fmla="*/ 36 w 101"/>
                <a:gd name="T65" fmla="*/ 122 h 124"/>
                <a:gd name="T66" fmla="*/ 24 w 101"/>
                <a:gd name="T67" fmla="*/ 116 h 124"/>
                <a:gd name="T68" fmla="*/ 14 w 101"/>
                <a:gd name="T69" fmla="*/ 107 h 124"/>
                <a:gd name="T70" fmla="*/ 6 w 101"/>
                <a:gd name="T71" fmla="*/ 94 h 124"/>
                <a:gd name="T72" fmla="*/ 2 w 101"/>
                <a:gd name="T73" fmla="*/ 79 h 124"/>
                <a:gd name="T74" fmla="*/ 0 w 101"/>
                <a:gd name="T75" fmla="*/ 64 h 124"/>
                <a:gd name="T76" fmla="*/ 2 w 101"/>
                <a:gd name="T77" fmla="*/ 46 h 124"/>
                <a:gd name="T78" fmla="*/ 6 w 101"/>
                <a:gd name="T79" fmla="*/ 30 h 124"/>
                <a:gd name="T80" fmla="*/ 14 w 101"/>
                <a:gd name="T81" fmla="*/ 17 h 124"/>
                <a:gd name="T82" fmla="*/ 24 w 101"/>
                <a:gd name="T83" fmla="*/ 8 h 124"/>
                <a:gd name="T84" fmla="*/ 36 w 101"/>
                <a:gd name="T85" fmla="*/ 2 h 124"/>
                <a:gd name="T86" fmla="*/ 52 w 101"/>
                <a:gd name="T87" fmla="*/ 0 h 124"/>
                <a:gd name="T88" fmla="*/ 65 w 101"/>
                <a:gd name="T89" fmla="*/ 2 h 124"/>
                <a:gd name="T90" fmla="*/ 77 w 101"/>
                <a:gd name="T91" fmla="*/ 8 h 124"/>
                <a:gd name="T92" fmla="*/ 87 w 101"/>
                <a:gd name="T93" fmla="*/ 17 h 124"/>
                <a:gd name="T94" fmla="*/ 93 w 101"/>
                <a:gd name="T95" fmla="*/ 30 h 124"/>
                <a:gd name="T96" fmla="*/ 99 w 101"/>
                <a:gd name="T97" fmla="*/ 46 h 124"/>
                <a:gd name="T98" fmla="*/ 101 w 101"/>
                <a:gd name="T99" fmla="*/ 6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1" h="124">
                  <a:moveTo>
                    <a:pt x="52" y="95"/>
                  </a:moveTo>
                  <a:lnTo>
                    <a:pt x="55" y="95"/>
                  </a:lnTo>
                  <a:lnTo>
                    <a:pt x="59" y="93"/>
                  </a:lnTo>
                  <a:lnTo>
                    <a:pt x="61" y="91"/>
                  </a:lnTo>
                  <a:lnTo>
                    <a:pt x="63" y="86"/>
                  </a:lnTo>
                  <a:lnTo>
                    <a:pt x="68" y="76"/>
                  </a:lnTo>
                  <a:lnTo>
                    <a:pt x="69" y="64"/>
                  </a:lnTo>
                  <a:lnTo>
                    <a:pt x="68" y="53"/>
                  </a:lnTo>
                  <a:lnTo>
                    <a:pt x="67" y="45"/>
                  </a:lnTo>
                  <a:lnTo>
                    <a:pt x="61" y="34"/>
                  </a:lnTo>
                  <a:lnTo>
                    <a:pt x="59" y="31"/>
                  </a:lnTo>
                  <a:lnTo>
                    <a:pt x="55" y="29"/>
                  </a:lnTo>
                  <a:lnTo>
                    <a:pt x="49" y="29"/>
                  </a:lnTo>
                  <a:lnTo>
                    <a:pt x="44" y="30"/>
                  </a:lnTo>
                  <a:lnTo>
                    <a:pt x="40" y="35"/>
                  </a:lnTo>
                  <a:lnTo>
                    <a:pt x="38" y="38"/>
                  </a:lnTo>
                  <a:lnTo>
                    <a:pt x="34" y="45"/>
                  </a:lnTo>
                  <a:lnTo>
                    <a:pt x="33" y="53"/>
                  </a:lnTo>
                  <a:lnTo>
                    <a:pt x="32" y="64"/>
                  </a:lnTo>
                  <a:lnTo>
                    <a:pt x="33" y="76"/>
                  </a:lnTo>
                  <a:lnTo>
                    <a:pt x="38" y="86"/>
                  </a:lnTo>
                  <a:lnTo>
                    <a:pt x="40" y="89"/>
                  </a:lnTo>
                  <a:lnTo>
                    <a:pt x="44" y="94"/>
                  </a:lnTo>
                  <a:lnTo>
                    <a:pt x="49" y="95"/>
                  </a:lnTo>
                  <a:lnTo>
                    <a:pt x="52" y="95"/>
                  </a:lnTo>
                  <a:close/>
                  <a:moveTo>
                    <a:pt x="101" y="64"/>
                  </a:moveTo>
                  <a:lnTo>
                    <a:pt x="99" y="79"/>
                  </a:lnTo>
                  <a:lnTo>
                    <a:pt x="93" y="94"/>
                  </a:lnTo>
                  <a:lnTo>
                    <a:pt x="87" y="107"/>
                  </a:lnTo>
                  <a:lnTo>
                    <a:pt x="77" y="116"/>
                  </a:lnTo>
                  <a:lnTo>
                    <a:pt x="65" y="122"/>
                  </a:lnTo>
                  <a:lnTo>
                    <a:pt x="52" y="124"/>
                  </a:lnTo>
                  <a:lnTo>
                    <a:pt x="36" y="122"/>
                  </a:lnTo>
                  <a:lnTo>
                    <a:pt x="24" y="116"/>
                  </a:lnTo>
                  <a:lnTo>
                    <a:pt x="14" y="107"/>
                  </a:lnTo>
                  <a:lnTo>
                    <a:pt x="6" y="94"/>
                  </a:lnTo>
                  <a:lnTo>
                    <a:pt x="2" y="79"/>
                  </a:lnTo>
                  <a:lnTo>
                    <a:pt x="0" y="64"/>
                  </a:lnTo>
                  <a:lnTo>
                    <a:pt x="2" y="46"/>
                  </a:lnTo>
                  <a:lnTo>
                    <a:pt x="6" y="30"/>
                  </a:lnTo>
                  <a:lnTo>
                    <a:pt x="14" y="17"/>
                  </a:lnTo>
                  <a:lnTo>
                    <a:pt x="24" y="8"/>
                  </a:lnTo>
                  <a:lnTo>
                    <a:pt x="36" y="2"/>
                  </a:lnTo>
                  <a:lnTo>
                    <a:pt x="52" y="0"/>
                  </a:lnTo>
                  <a:lnTo>
                    <a:pt x="65" y="2"/>
                  </a:lnTo>
                  <a:lnTo>
                    <a:pt x="77" y="8"/>
                  </a:lnTo>
                  <a:lnTo>
                    <a:pt x="87" y="17"/>
                  </a:lnTo>
                  <a:lnTo>
                    <a:pt x="93" y="30"/>
                  </a:lnTo>
                  <a:lnTo>
                    <a:pt x="99" y="46"/>
                  </a:lnTo>
                  <a:lnTo>
                    <a:pt x="101" y="6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36" name="Freeform 36"/>
            <p:cNvSpPr>
              <a:spLocks/>
            </p:cNvSpPr>
            <p:nvPr/>
          </p:nvSpPr>
          <p:spPr bwMode="auto">
            <a:xfrm>
              <a:off x="1276" y="3960"/>
              <a:ext cx="32" cy="35"/>
            </a:xfrm>
            <a:custGeom>
              <a:avLst/>
              <a:gdLst>
                <a:gd name="T0" fmla="*/ 0 w 156"/>
                <a:gd name="T1" fmla="*/ 175 h 175"/>
                <a:gd name="T2" fmla="*/ 17 w 156"/>
                <a:gd name="T3" fmla="*/ 0 h 175"/>
                <a:gd name="T4" fmla="*/ 63 w 156"/>
                <a:gd name="T5" fmla="*/ 0 h 175"/>
                <a:gd name="T6" fmla="*/ 72 w 156"/>
                <a:gd name="T7" fmla="*/ 65 h 175"/>
                <a:gd name="T8" fmla="*/ 74 w 156"/>
                <a:gd name="T9" fmla="*/ 77 h 175"/>
                <a:gd name="T10" fmla="*/ 75 w 156"/>
                <a:gd name="T11" fmla="*/ 87 h 175"/>
                <a:gd name="T12" fmla="*/ 78 w 156"/>
                <a:gd name="T13" fmla="*/ 98 h 175"/>
                <a:gd name="T14" fmla="*/ 78 w 156"/>
                <a:gd name="T15" fmla="*/ 123 h 175"/>
                <a:gd name="T16" fmla="*/ 80 w 156"/>
                <a:gd name="T17" fmla="*/ 109 h 175"/>
                <a:gd name="T18" fmla="*/ 81 w 156"/>
                <a:gd name="T19" fmla="*/ 96 h 175"/>
                <a:gd name="T20" fmla="*/ 83 w 156"/>
                <a:gd name="T21" fmla="*/ 85 h 175"/>
                <a:gd name="T22" fmla="*/ 83 w 156"/>
                <a:gd name="T23" fmla="*/ 74 h 175"/>
                <a:gd name="T24" fmla="*/ 87 w 156"/>
                <a:gd name="T25" fmla="*/ 65 h 175"/>
                <a:gd name="T26" fmla="*/ 95 w 156"/>
                <a:gd name="T27" fmla="*/ 0 h 175"/>
                <a:gd name="T28" fmla="*/ 141 w 156"/>
                <a:gd name="T29" fmla="*/ 0 h 175"/>
                <a:gd name="T30" fmla="*/ 156 w 156"/>
                <a:gd name="T31" fmla="*/ 175 h 175"/>
                <a:gd name="T32" fmla="*/ 121 w 156"/>
                <a:gd name="T33" fmla="*/ 175 h 175"/>
                <a:gd name="T34" fmla="*/ 118 w 156"/>
                <a:gd name="T35" fmla="*/ 94 h 175"/>
                <a:gd name="T36" fmla="*/ 118 w 156"/>
                <a:gd name="T37" fmla="*/ 92 h 175"/>
                <a:gd name="T38" fmla="*/ 116 w 156"/>
                <a:gd name="T39" fmla="*/ 88 h 175"/>
                <a:gd name="T40" fmla="*/ 116 w 156"/>
                <a:gd name="T41" fmla="*/ 31 h 175"/>
                <a:gd name="T42" fmla="*/ 92 w 156"/>
                <a:gd name="T43" fmla="*/ 175 h 175"/>
                <a:gd name="T44" fmla="*/ 66 w 156"/>
                <a:gd name="T45" fmla="*/ 175 h 175"/>
                <a:gd name="T46" fmla="*/ 43 w 156"/>
                <a:gd name="T47" fmla="*/ 31 h 175"/>
                <a:gd name="T48" fmla="*/ 43 w 156"/>
                <a:gd name="T49" fmla="*/ 90 h 175"/>
                <a:gd name="T50" fmla="*/ 41 w 156"/>
                <a:gd name="T51" fmla="*/ 94 h 175"/>
                <a:gd name="T52" fmla="*/ 37 w 156"/>
                <a:gd name="T53" fmla="*/ 175 h 175"/>
                <a:gd name="T54" fmla="*/ 0 w 156"/>
                <a:gd name="T55" fmla="*/ 175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6" h="175">
                  <a:moveTo>
                    <a:pt x="0" y="175"/>
                  </a:moveTo>
                  <a:lnTo>
                    <a:pt x="17" y="0"/>
                  </a:lnTo>
                  <a:lnTo>
                    <a:pt x="63" y="0"/>
                  </a:lnTo>
                  <a:lnTo>
                    <a:pt x="72" y="65"/>
                  </a:lnTo>
                  <a:lnTo>
                    <a:pt x="74" y="77"/>
                  </a:lnTo>
                  <a:lnTo>
                    <a:pt x="75" y="87"/>
                  </a:lnTo>
                  <a:lnTo>
                    <a:pt x="78" y="98"/>
                  </a:lnTo>
                  <a:lnTo>
                    <a:pt x="78" y="123"/>
                  </a:lnTo>
                  <a:lnTo>
                    <a:pt x="80" y="109"/>
                  </a:lnTo>
                  <a:lnTo>
                    <a:pt x="81" y="96"/>
                  </a:lnTo>
                  <a:lnTo>
                    <a:pt x="83" y="85"/>
                  </a:lnTo>
                  <a:lnTo>
                    <a:pt x="83" y="74"/>
                  </a:lnTo>
                  <a:lnTo>
                    <a:pt x="87" y="65"/>
                  </a:lnTo>
                  <a:lnTo>
                    <a:pt x="95" y="0"/>
                  </a:lnTo>
                  <a:lnTo>
                    <a:pt x="141" y="0"/>
                  </a:lnTo>
                  <a:lnTo>
                    <a:pt x="156" y="175"/>
                  </a:lnTo>
                  <a:lnTo>
                    <a:pt x="121" y="175"/>
                  </a:lnTo>
                  <a:lnTo>
                    <a:pt x="118" y="94"/>
                  </a:lnTo>
                  <a:lnTo>
                    <a:pt x="118" y="92"/>
                  </a:lnTo>
                  <a:lnTo>
                    <a:pt x="116" y="88"/>
                  </a:lnTo>
                  <a:lnTo>
                    <a:pt x="116" y="31"/>
                  </a:lnTo>
                  <a:lnTo>
                    <a:pt x="92" y="175"/>
                  </a:lnTo>
                  <a:lnTo>
                    <a:pt x="66" y="175"/>
                  </a:lnTo>
                  <a:lnTo>
                    <a:pt x="43" y="31"/>
                  </a:lnTo>
                  <a:lnTo>
                    <a:pt x="43" y="90"/>
                  </a:lnTo>
                  <a:lnTo>
                    <a:pt x="41" y="94"/>
                  </a:lnTo>
                  <a:lnTo>
                    <a:pt x="37" y="175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37" name="Freeform 37"/>
            <p:cNvSpPr>
              <a:spLocks noEditPoints="1"/>
            </p:cNvSpPr>
            <p:nvPr/>
          </p:nvSpPr>
          <p:spPr bwMode="auto">
            <a:xfrm>
              <a:off x="1311" y="3961"/>
              <a:ext cx="7" cy="34"/>
            </a:xfrm>
            <a:custGeom>
              <a:avLst/>
              <a:gdLst>
                <a:gd name="T0" fmla="*/ 0 w 38"/>
                <a:gd name="T1" fmla="*/ 20 h 170"/>
                <a:gd name="T2" fmla="*/ 0 w 38"/>
                <a:gd name="T3" fmla="*/ 15 h 170"/>
                <a:gd name="T4" fmla="*/ 2 w 38"/>
                <a:gd name="T5" fmla="*/ 11 h 170"/>
                <a:gd name="T6" fmla="*/ 4 w 38"/>
                <a:gd name="T7" fmla="*/ 9 h 170"/>
                <a:gd name="T8" fmla="*/ 6 w 38"/>
                <a:gd name="T9" fmla="*/ 6 h 170"/>
                <a:gd name="T10" fmla="*/ 8 w 38"/>
                <a:gd name="T11" fmla="*/ 4 h 170"/>
                <a:gd name="T12" fmla="*/ 18 w 38"/>
                <a:gd name="T13" fmla="*/ 0 h 170"/>
                <a:gd name="T14" fmla="*/ 23 w 38"/>
                <a:gd name="T15" fmla="*/ 1 h 170"/>
                <a:gd name="T16" fmla="*/ 29 w 38"/>
                <a:gd name="T17" fmla="*/ 4 h 170"/>
                <a:gd name="T18" fmla="*/ 33 w 38"/>
                <a:gd name="T19" fmla="*/ 6 h 170"/>
                <a:gd name="T20" fmla="*/ 35 w 38"/>
                <a:gd name="T21" fmla="*/ 9 h 170"/>
                <a:gd name="T22" fmla="*/ 36 w 38"/>
                <a:gd name="T23" fmla="*/ 14 h 170"/>
                <a:gd name="T24" fmla="*/ 38 w 38"/>
                <a:gd name="T25" fmla="*/ 17 h 170"/>
                <a:gd name="T26" fmla="*/ 38 w 38"/>
                <a:gd name="T27" fmla="*/ 24 h 170"/>
                <a:gd name="T28" fmla="*/ 36 w 38"/>
                <a:gd name="T29" fmla="*/ 28 h 170"/>
                <a:gd name="T30" fmla="*/ 35 w 38"/>
                <a:gd name="T31" fmla="*/ 31 h 170"/>
                <a:gd name="T32" fmla="*/ 33 w 38"/>
                <a:gd name="T33" fmla="*/ 35 h 170"/>
                <a:gd name="T34" fmla="*/ 29 w 38"/>
                <a:gd name="T35" fmla="*/ 37 h 170"/>
                <a:gd name="T36" fmla="*/ 26 w 38"/>
                <a:gd name="T37" fmla="*/ 38 h 170"/>
                <a:gd name="T38" fmla="*/ 12 w 38"/>
                <a:gd name="T39" fmla="*/ 38 h 170"/>
                <a:gd name="T40" fmla="*/ 8 w 38"/>
                <a:gd name="T41" fmla="*/ 37 h 170"/>
                <a:gd name="T42" fmla="*/ 6 w 38"/>
                <a:gd name="T43" fmla="*/ 35 h 170"/>
                <a:gd name="T44" fmla="*/ 4 w 38"/>
                <a:gd name="T45" fmla="*/ 31 h 170"/>
                <a:gd name="T46" fmla="*/ 2 w 38"/>
                <a:gd name="T47" fmla="*/ 29 h 170"/>
                <a:gd name="T48" fmla="*/ 0 w 38"/>
                <a:gd name="T49" fmla="*/ 26 h 170"/>
                <a:gd name="T50" fmla="*/ 0 w 38"/>
                <a:gd name="T51" fmla="*/ 20 h 170"/>
                <a:gd name="T52" fmla="*/ 4 w 38"/>
                <a:gd name="T53" fmla="*/ 170 h 170"/>
                <a:gd name="T54" fmla="*/ 4 w 38"/>
                <a:gd name="T55" fmla="*/ 53 h 170"/>
                <a:gd name="T56" fmla="*/ 35 w 38"/>
                <a:gd name="T57" fmla="*/ 53 h 170"/>
                <a:gd name="T58" fmla="*/ 35 w 38"/>
                <a:gd name="T59" fmla="*/ 170 h 170"/>
                <a:gd name="T60" fmla="*/ 4 w 38"/>
                <a:gd name="T61" fmla="*/ 17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8" h="170">
                  <a:moveTo>
                    <a:pt x="0" y="20"/>
                  </a:moveTo>
                  <a:lnTo>
                    <a:pt x="0" y="15"/>
                  </a:lnTo>
                  <a:lnTo>
                    <a:pt x="2" y="11"/>
                  </a:lnTo>
                  <a:lnTo>
                    <a:pt x="4" y="9"/>
                  </a:lnTo>
                  <a:lnTo>
                    <a:pt x="6" y="6"/>
                  </a:lnTo>
                  <a:lnTo>
                    <a:pt x="8" y="4"/>
                  </a:lnTo>
                  <a:lnTo>
                    <a:pt x="18" y="0"/>
                  </a:lnTo>
                  <a:lnTo>
                    <a:pt x="23" y="1"/>
                  </a:lnTo>
                  <a:lnTo>
                    <a:pt x="29" y="4"/>
                  </a:lnTo>
                  <a:lnTo>
                    <a:pt x="33" y="6"/>
                  </a:lnTo>
                  <a:lnTo>
                    <a:pt x="35" y="9"/>
                  </a:lnTo>
                  <a:lnTo>
                    <a:pt x="36" y="14"/>
                  </a:lnTo>
                  <a:lnTo>
                    <a:pt x="38" y="17"/>
                  </a:lnTo>
                  <a:lnTo>
                    <a:pt x="38" y="24"/>
                  </a:lnTo>
                  <a:lnTo>
                    <a:pt x="36" y="28"/>
                  </a:lnTo>
                  <a:lnTo>
                    <a:pt x="35" y="31"/>
                  </a:lnTo>
                  <a:lnTo>
                    <a:pt x="33" y="35"/>
                  </a:lnTo>
                  <a:lnTo>
                    <a:pt x="29" y="37"/>
                  </a:lnTo>
                  <a:lnTo>
                    <a:pt x="26" y="38"/>
                  </a:lnTo>
                  <a:lnTo>
                    <a:pt x="12" y="38"/>
                  </a:lnTo>
                  <a:lnTo>
                    <a:pt x="8" y="37"/>
                  </a:lnTo>
                  <a:lnTo>
                    <a:pt x="6" y="35"/>
                  </a:lnTo>
                  <a:lnTo>
                    <a:pt x="4" y="31"/>
                  </a:lnTo>
                  <a:lnTo>
                    <a:pt x="2" y="29"/>
                  </a:lnTo>
                  <a:lnTo>
                    <a:pt x="0" y="26"/>
                  </a:lnTo>
                  <a:lnTo>
                    <a:pt x="0" y="20"/>
                  </a:lnTo>
                  <a:close/>
                  <a:moveTo>
                    <a:pt x="4" y="170"/>
                  </a:moveTo>
                  <a:lnTo>
                    <a:pt x="4" y="53"/>
                  </a:lnTo>
                  <a:lnTo>
                    <a:pt x="35" y="53"/>
                  </a:lnTo>
                  <a:lnTo>
                    <a:pt x="35" y="170"/>
                  </a:lnTo>
                  <a:lnTo>
                    <a:pt x="4" y="17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38" name="Freeform 38"/>
            <p:cNvSpPr>
              <a:spLocks/>
            </p:cNvSpPr>
            <p:nvPr/>
          </p:nvSpPr>
          <p:spPr bwMode="auto">
            <a:xfrm>
              <a:off x="1322" y="3972"/>
              <a:ext cx="18" cy="23"/>
            </a:xfrm>
            <a:custGeom>
              <a:avLst/>
              <a:gdLst>
                <a:gd name="T0" fmla="*/ 58 w 90"/>
                <a:gd name="T1" fmla="*/ 117 h 117"/>
                <a:gd name="T2" fmla="*/ 58 w 90"/>
                <a:gd name="T3" fmla="*/ 41 h 117"/>
                <a:gd name="T4" fmla="*/ 57 w 90"/>
                <a:gd name="T5" fmla="*/ 38 h 117"/>
                <a:gd name="T6" fmla="*/ 55 w 90"/>
                <a:gd name="T7" fmla="*/ 34 h 117"/>
                <a:gd name="T8" fmla="*/ 55 w 90"/>
                <a:gd name="T9" fmla="*/ 31 h 117"/>
                <a:gd name="T10" fmla="*/ 53 w 90"/>
                <a:gd name="T11" fmla="*/ 31 h 117"/>
                <a:gd name="T12" fmla="*/ 51 w 90"/>
                <a:gd name="T13" fmla="*/ 30 h 117"/>
                <a:gd name="T14" fmla="*/ 48 w 90"/>
                <a:gd name="T15" fmla="*/ 27 h 117"/>
                <a:gd name="T16" fmla="*/ 43 w 90"/>
                <a:gd name="T17" fmla="*/ 27 h 117"/>
                <a:gd name="T18" fmla="*/ 41 w 90"/>
                <a:gd name="T19" fmla="*/ 29 h 117"/>
                <a:gd name="T20" fmla="*/ 40 w 90"/>
                <a:gd name="T21" fmla="*/ 31 h 117"/>
                <a:gd name="T22" fmla="*/ 38 w 90"/>
                <a:gd name="T23" fmla="*/ 32 h 117"/>
                <a:gd name="T24" fmla="*/ 38 w 90"/>
                <a:gd name="T25" fmla="*/ 34 h 117"/>
                <a:gd name="T26" fmla="*/ 36 w 90"/>
                <a:gd name="T27" fmla="*/ 36 h 117"/>
                <a:gd name="T28" fmla="*/ 35 w 90"/>
                <a:gd name="T29" fmla="*/ 39 h 117"/>
                <a:gd name="T30" fmla="*/ 35 w 90"/>
                <a:gd name="T31" fmla="*/ 117 h 117"/>
                <a:gd name="T32" fmla="*/ 0 w 90"/>
                <a:gd name="T33" fmla="*/ 117 h 117"/>
                <a:gd name="T34" fmla="*/ 0 w 90"/>
                <a:gd name="T35" fmla="*/ 0 h 117"/>
                <a:gd name="T36" fmla="*/ 32 w 90"/>
                <a:gd name="T37" fmla="*/ 0 h 117"/>
                <a:gd name="T38" fmla="*/ 32 w 90"/>
                <a:gd name="T39" fmla="*/ 16 h 117"/>
                <a:gd name="T40" fmla="*/ 46 w 90"/>
                <a:gd name="T41" fmla="*/ 2 h 117"/>
                <a:gd name="T42" fmla="*/ 55 w 90"/>
                <a:gd name="T43" fmla="*/ 0 h 117"/>
                <a:gd name="T44" fmla="*/ 64 w 90"/>
                <a:gd name="T45" fmla="*/ 0 h 117"/>
                <a:gd name="T46" fmla="*/ 73 w 90"/>
                <a:gd name="T47" fmla="*/ 1 h 117"/>
                <a:gd name="T48" fmla="*/ 80 w 90"/>
                <a:gd name="T49" fmla="*/ 2 h 117"/>
                <a:gd name="T50" fmla="*/ 84 w 90"/>
                <a:gd name="T51" fmla="*/ 5 h 117"/>
                <a:gd name="T52" fmla="*/ 86 w 90"/>
                <a:gd name="T53" fmla="*/ 13 h 117"/>
                <a:gd name="T54" fmla="*/ 89 w 90"/>
                <a:gd name="T55" fmla="*/ 23 h 117"/>
                <a:gd name="T56" fmla="*/ 90 w 90"/>
                <a:gd name="T57" fmla="*/ 36 h 117"/>
                <a:gd name="T58" fmla="*/ 90 w 90"/>
                <a:gd name="T59" fmla="*/ 117 h 117"/>
                <a:gd name="T60" fmla="*/ 58 w 90"/>
                <a:gd name="T61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0" h="117">
                  <a:moveTo>
                    <a:pt x="58" y="117"/>
                  </a:moveTo>
                  <a:lnTo>
                    <a:pt x="58" y="41"/>
                  </a:lnTo>
                  <a:lnTo>
                    <a:pt x="57" y="38"/>
                  </a:lnTo>
                  <a:lnTo>
                    <a:pt x="55" y="34"/>
                  </a:lnTo>
                  <a:lnTo>
                    <a:pt x="55" y="31"/>
                  </a:lnTo>
                  <a:lnTo>
                    <a:pt x="53" y="31"/>
                  </a:lnTo>
                  <a:lnTo>
                    <a:pt x="51" y="30"/>
                  </a:lnTo>
                  <a:lnTo>
                    <a:pt x="48" y="27"/>
                  </a:lnTo>
                  <a:lnTo>
                    <a:pt x="43" y="27"/>
                  </a:lnTo>
                  <a:lnTo>
                    <a:pt x="41" y="29"/>
                  </a:lnTo>
                  <a:lnTo>
                    <a:pt x="40" y="31"/>
                  </a:lnTo>
                  <a:lnTo>
                    <a:pt x="38" y="32"/>
                  </a:lnTo>
                  <a:lnTo>
                    <a:pt x="38" y="34"/>
                  </a:lnTo>
                  <a:lnTo>
                    <a:pt x="36" y="36"/>
                  </a:lnTo>
                  <a:lnTo>
                    <a:pt x="35" y="39"/>
                  </a:lnTo>
                  <a:lnTo>
                    <a:pt x="35" y="117"/>
                  </a:lnTo>
                  <a:lnTo>
                    <a:pt x="0" y="117"/>
                  </a:lnTo>
                  <a:lnTo>
                    <a:pt x="0" y="0"/>
                  </a:lnTo>
                  <a:lnTo>
                    <a:pt x="32" y="0"/>
                  </a:lnTo>
                  <a:lnTo>
                    <a:pt x="32" y="16"/>
                  </a:lnTo>
                  <a:lnTo>
                    <a:pt x="46" y="2"/>
                  </a:lnTo>
                  <a:lnTo>
                    <a:pt x="55" y="0"/>
                  </a:lnTo>
                  <a:lnTo>
                    <a:pt x="64" y="0"/>
                  </a:lnTo>
                  <a:lnTo>
                    <a:pt x="73" y="1"/>
                  </a:lnTo>
                  <a:lnTo>
                    <a:pt x="80" y="2"/>
                  </a:lnTo>
                  <a:lnTo>
                    <a:pt x="84" y="5"/>
                  </a:lnTo>
                  <a:lnTo>
                    <a:pt x="86" y="13"/>
                  </a:lnTo>
                  <a:lnTo>
                    <a:pt x="89" y="23"/>
                  </a:lnTo>
                  <a:lnTo>
                    <a:pt x="90" y="36"/>
                  </a:lnTo>
                  <a:lnTo>
                    <a:pt x="90" y="117"/>
                  </a:lnTo>
                  <a:lnTo>
                    <a:pt x="58" y="1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39" name="Freeform 39"/>
            <p:cNvSpPr>
              <a:spLocks noEditPoints="1"/>
            </p:cNvSpPr>
            <p:nvPr/>
          </p:nvSpPr>
          <p:spPr bwMode="auto">
            <a:xfrm>
              <a:off x="1344" y="3971"/>
              <a:ext cx="19" cy="25"/>
            </a:xfrm>
            <a:custGeom>
              <a:avLst/>
              <a:gdLst>
                <a:gd name="T0" fmla="*/ 65 w 94"/>
                <a:gd name="T1" fmla="*/ 52 h 124"/>
                <a:gd name="T2" fmla="*/ 65 w 94"/>
                <a:gd name="T3" fmla="*/ 45 h 124"/>
                <a:gd name="T4" fmla="*/ 64 w 94"/>
                <a:gd name="T5" fmla="*/ 38 h 124"/>
                <a:gd name="T6" fmla="*/ 60 w 94"/>
                <a:gd name="T7" fmla="*/ 31 h 124"/>
                <a:gd name="T8" fmla="*/ 59 w 94"/>
                <a:gd name="T9" fmla="*/ 30 h 124"/>
                <a:gd name="T10" fmla="*/ 58 w 94"/>
                <a:gd name="T11" fmla="*/ 28 h 124"/>
                <a:gd name="T12" fmla="*/ 51 w 94"/>
                <a:gd name="T13" fmla="*/ 26 h 124"/>
                <a:gd name="T14" fmla="*/ 44 w 94"/>
                <a:gd name="T15" fmla="*/ 26 h 124"/>
                <a:gd name="T16" fmla="*/ 42 w 94"/>
                <a:gd name="T17" fmla="*/ 27 h 124"/>
                <a:gd name="T18" fmla="*/ 40 w 94"/>
                <a:gd name="T19" fmla="*/ 29 h 124"/>
                <a:gd name="T20" fmla="*/ 39 w 94"/>
                <a:gd name="T21" fmla="*/ 31 h 124"/>
                <a:gd name="T22" fmla="*/ 36 w 94"/>
                <a:gd name="T23" fmla="*/ 35 h 124"/>
                <a:gd name="T24" fmla="*/ 34 w 94"/>
                <a:gd name="T25" fmla="*/ 37 h 124"/>
                <a:gd name="T26" fmla="*/ 32 w 94"/>
                <a:gd name="T27" fmla="*/ 40 h 124"/>
                <a:gd name="T28" fmla="*/ 31 w 94"/>
                <a:gd name="T29" fmla="*/ 44 h 124"/>
                <a:gd name="T30" fmla="*/ 31 w 94"/>
                <a:gd name="T31" fmla="*/ 52 h 124"/>
                <a:gd name="T32" fmla="*/ 65 w 94"/>
                <a:gd name="T33" fmla="*/ 52 h 124"/>
                <a:gd name="T34" fmla="*/ 31 w 94"/>
                <a:gd name="T35" fmla="*/ 73 h 124"/>
                <a:gd name="T36" fmla="*/ 32 w 94"/>
                <a:gd name="T37" fmla="*/ 81 h 124"/>
                <a:gd name="T38" fmla="*/ 34 w 94"/>
                <a:gd name="T39" fmla="*/ 88 h 124"/>
                <a:gd name="T40" fmla="*/ 36 w 94"/>
                <a:gd name="T41" fmla="*/ 93 h 124"/>
                <a:gd name="T42" fmla="*/ 39 w 94"/>
                <a:gd name="T43" fmla="*/ 96 h 124"/>
                <a:gd name="T44" fmla="*/ 41 w 94"/>
                <a:gd name="T45" fmla="*/ 98 h 124"/>
                <a:gd name="T46" fmla="*/ 44 w 94"/>
                <a:gd name="T47" fmla="*/ 101 h 124"/>
                <a:gd name="T48" fmla="*/ 51 w 94"/>
                <a:gd name="T49" fmla="*/ 101 h 124"/>
                <a:gd name="T50" fmla="*/ 54 w 94"/>
                <a:gd name="T51" fmla="*/ 100 h 124"/>
                <a:gd name="T52" fmla="*/ 56 w 94"/>
                <a:gd name="T53" fmla="*/ 98 h 124"/>
                <a:gd name="T54" fmla="*/ 60 w 94"/>
                <a:gd name="T55" fmla="*/ 95 h 124"/>
                <a:gd name="T56" fmla="*/ 60 w 94"/>
                <a:gd name="T57" fmla="*/ 94 h 124"/>
                <a:gd name="T58" fmla="*/ 61 w 94"/>
                <a:gd name="T59" fmla="*/ 93 h 124"/>
                <a:gd name="T60" fmla="*/ 63 w 94"/>
                <a:gd name="T61" fmla="*/ 88 h 124"/>
                <a:gd name="T62" fmla="*/ 65 w 94"/>
                <a:gd name="T63" fmla="*/ 86 h 124"/>
                <a:gd name="T64" fmla="*/ 94 w 94"/>
                <a:gd name="T65" fmla="*/ 86 h 124"/>
                <a:gd name="T66" fmla="*/ 88 w 94"/>
                <a:gd name="T67" fmla="*/ 103 h 124"/>
                <a:gd name="T68" fmla="*/ 77 w 94"/>
                <a:gd name="T69" fmla="*/ 115 h 124"/>
                <a:gd name="T70" fmla="*/ 68 w 94"/>
                <a:gd name="T71" fmla="*/ 120 h 124"/>
                <a:gd name="T72" fmla="*/ 59 w 94"/>
                <a:gd name="T73" fmla="*/ 123 h 124"/>
                <a:gd name="T74" fmla="*/ 48 w 94"/>
                <a:gd name="T75" fmla="*/ 124 h 124"/>
                <a:gd name="T76" fmla="*/ 34 w 94"/>
                <a:gd name="T77" fmla="*/ 122 h 124"/>
                <a:gd name="T78" fmla="*/ 21 w 94"/>
                <a:gd name="T79" fmla="*/ 116 h 124"/>
                <a:gd name="T80" fmla="*/ 11 w 94"/>
                <a:gd name="T81" fmla="*/ 107 h 124"/>
                <a:gd name="T82" fmla="*/ 4 w 94"/>
                <a:gd name="T83" fmla="*/ 94 h 124"/>
                <a:gd name="T84" fmla="*/ 1 w 94"/>
                <a:gd name="T85" fmla="*/ 79 h 124"/>
                <a:gd name="T86" fmla="*/ 0 w 94"/>
                <a:gd name="T87" fmla="*/ 64 h 124"/>
                <a:gd name="T88" fmla="*/ 1 w 94"/>
                <a:gd name="T89" fmla="*/ 46 h 124"/>
                <a:gd name="T90" fmla="*/ 4 w 94"/>
                <a:gd name="T91" fmla="*/ 30 h 124"/>
                <a:gd name="T92" fmla="*/ 11 w 94"/>
                <a:gd name="T93" fmla="*/ 17 h 124"/>
                <a:gd name="T94" fmla="*/ 21 w 94"/>
                <a:gd name="T95" fmla="*/ 8 h 124"/>
                <a:gd name="T96" fmla="*/ 34 w 94"/>
                <a:gd name="T97" fmla="*/ 2 h 124"/>
                <a:gd name="T98" fmla="*/ 48 w 94"/>
                <a:gd name="T99" fmla="*/ 0 h 124"/>
                <a:gd name="T100" fmla="*/ 61 w 94"/>
                <a:gd name="T101" fmla="*/ 2 h 124"/>
                <a:gd name="T102" fmla="*/ 73 w 94"/>
                <a:gd name="T103" fmla="*/ 8 h 124"/>
                <a:gd name="T104" fmla="*/ 82 w 94"/>
                <a:gd name="T105" fmla="*/ 17 h 124"/>
                <a:gd name="T106" fmla="*/ 89 w 94"/>
                <a:gd name="T107" fmla="*/ 30 h 124"/>
                <a:gd name="T108" fmla="*/ 93 w 94"/>
                <a:gd name="T109" fmla="*/ 46 h 124"/>
                <a:gd name="T110" fmla="*/ 94 w 94"/>
                <a:gd name="T111" fmla="*/ 66 h 124"/>
                <a:gd name="T112" fmla="*/ 94 w 94"/>
                <a:gd name="T113" fmla="*/ 73 h 124"/>
                <a:gd name="T114" fmla="*/ 31 w 94"/>
                <a:gd name="T115" fmla="*/ 73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94" h="124">
                  <a:moveTo>
                    <a:pt x="65" y="52"/>
                  </a:moveTo>
                  <a:lnTo>
                    <a:pt x="65" y="45"/>
                  </a:lnTo>
                  <a:lnTo>
                    <a:pt x="64" y="38"/>
                  </a:lnTo>
                  <a:lnTo>
                    <a:pt x="60" y="31"/>
                  </a:lnTo>
                  <a:lnTo>
                    <a:pt x="59" y="30"/>
                  </a:lnTo>
                  <a:lnTo>
                    <a:pt x="58" y="28"/>
                  </a:lnTo>
                  <a:lnTo>
                    <a:pt x="51" y="26"/>
                  </a:lnTo>
                  <a:lnTo>
                    <a:pt x="44" y="26"/>
                  </a:lnTo>
                  <a:lnTo>
                    <a:pt x="42" y="27"/>
                  </a:lnTo>
                  <a:lnTo>
                    <a:pt x="40" y="29"/>
                  </a:lnTo>
                  <a:lnTo>
                    <a:pt x="39" y="31"/>
                  </a:lnTo>
                  <a:lnTo>
                    <a:pt x="36" y="35"/>
                  </a:lnTo>
                  <a:lnTo>
                    <a:pt x="34" y="37"/>
                  </a:lnTo>
                  <a:lnTo>
                    <a:pt x="32" y="40"/>
                  </a:lnTo>
                  <a:lnTo>
                    <a:pt x="31" y="44"/>
                  </a:lnTo>
                  <a:lnTo>
                    <a:pt x="31" y="52"/>
                  </a:lnTo>
                  <a:lnTo>
                    <a:pt x="65" y="52"/>
                  </a:lnTo>
                  <a:close/>
                  <a:moveTo>
                    <a:pt x="31" y="73"/>
                  </a:moveTo>
                  <a:lnTo>
                    <a:pt x="32" y="81"/>
                  </a:lnTo>
                  <a:lnTo>
                    <a:pt x="34" y="88"/>
                  </a:lnTo>
                  <a:lnTo>
                    <a:pt x="36" y="93"/>
                  </a:lnTo>
                  <a:lnTo>
                    <a:pt x="39" y="96"/>
                  </a:lnTo>
                  <a:lnTo>
                    <a:pt x="41" y="98"/>
                  </a:lnTo>
                  <a:lnTo>
                    <a:pt x="44" y="101"/>
                  </a:lnTo>
                  <a:lnTo>
                    <a:pt x="51" y="101"/>
                  </a:lnTo>
                  <a:lnTo>
                    <a:pt x="54" y="100"/>
                  </a:lnTo>
                  <a:lnTo>
                    <a:pt x="56" y="98"/>
                  </a:lnTo>
                  <a:lnTo>
                    <a:pt x="60" y="95"/>
                  </a:lnTo>
                  <a:lnTo>
                    <a:pt x="60" y="94"/>
                  </a:lnTo>
                  <a:lnTo>
                    <a:pt x="61" y="93"/>
                  </a:lnTo>
                  <a:lnTo>
                    <a:pt x="63" y="88"/>
                  </a:lnTo>
                  <a:lnTo>
                    <a:pt x="65" y="86"/>
                  </a:lnTo>
                  <a:lnTo>
                    <a:pt x="94" y="86"/>
                  </a:lnTo>
                  <a:lnTo>
                    <a:pt x="88" y="103"/>
                  </a:lnTo>
                  <a:lnTo>
                    <a:pt x="77" y="115"/>
                  </a:lnTo>
                  <a:lnTo>
                    <a:pt x="68" y="120"/>
                  </a:lnTo>
                  <a:lnTo>
                    <a:pt x="59" y="123"/>
                  </a:lnTo>
                  <a:lnTo>
                    <a:pt x="48" y="124"/>
                  </a:lnTo>
                  <a:lnTo>
                    <a:pt x="34" y="122"/>
                  </a:lnTo>
                  <a:lnTo>
                    <a:pt x="21" y="116"/>
                  </a:lnTo>
                  <a:lnTo>
                    <a:pt x="11" y="107"/>
                  </a:lnTo>
                  <a:lnTo>
                    <a:pt x="4" y="94"/>
                  </a:lnTo>
                  <a:lnTo>
                    <a:pt x="1" y="79"/>
                  </a:lnTo>
                  <a:lnTo>
                    <a:pt x="0" y="64"/>
                  </a:lnTo>
                  <a:lnTo>
                    <a:pt x="1" y="46"/>
                  </a:lnTo>
                  <a:lnTo>
                    <a:pt x="4" y="30"/>
                  </a:lnTo>
                  <a:lnTo>
                    <a:pt x="11" y="17"/>
                  </a:lnTo>
                  <a:lnTo>
                    <a:pt x="21" y="8"/>
                  </a:lnTo>
                  <a:lnTo>
                    <a:pt x="34" y="2"/>
                  </a:lnTo>
                  <a:lnTo>
                    <a:pt x="48" y="0"/>
                  </a:lnTo>
                  <a:lnTo>
                    <a:pt x="61" y="2"/>
                  </a:lnTo>
                  <a:lnTo>
                    <a:pt x="73" y="8"/>
                  </a:lnTo>
                  <a:lnTo>
                    <a:pt x="82" y="17"/>
                  </a:lnTo>
                  <a:lnTo>
                    <a:pt x="89" y="30"/>
                  </a:lnTo>
                  <a:lnTo>
                    <a:pt x="93" y="46"/>
                  </a:lnTo>
                  <a:lnTo>
                    <a:pt x="94" y="66"/>
                  </a:lnTo>
                  <a:lnTo>
                    <a:pt x="94" y="73"/>
                  </a:lnTo>
                  <a:lnTo>
                    <a:pt x="31" y="7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40" name="Freeform 40"/>
            <p:cNvSpPr>
              <a:spLocks noEditPoints="1"/>
            </p:cNvSpPr>
            <p:nvPr/>
          </p:nvSpPr>
          <p:spPr bwMode="auto">
            <a:xfrm>
              <a:off x="1366" y="3961"/>
              <a:ext cx="7" cy="34"/>
            </a:xfrm>
            <a:custGeom>
              <a:avLst/>
              <a:gdLst>
                <a:gd name="T0" fmla="*/ 0 w 37"/>
                <a:gd name="T1" fmla="*/ 20 h 170"/>
                <a:gd name="T2" fmla="*/ 0 w 37"/>
                <a:gd name="T3" fmla="*/ 17 h 170"/>
                <a:gd name="T4" fmla="*/ 1 w 37"/>
                <a:gd name="T5" fmla="*/ 14 h 170"/>
                <a:gd name="T6" fmla="*/ 3 w 37"/>
                <a:gd name="T7" fmla="*/ 9 h 170"/>
                <a:gd name="T8" fmla="*/ 5 w 37"/>
                <a:gd name="T9" fmla="*/ 6 h 170"/>
                <a:gd name="T10" fmla="*/ 8 w 37"/>
                <a:gd name="T11" fmla="*/ 4 h 170"/>
                <a:gd name="T12" fmla="*/ 11 w 37"/>
                <a:gd name="T13" fmla="*/ 2 h 170"/>
                <a:gd name="T14" fmla="*/ 20 w 37"/>
                <a:gd name="T15" fmla="*/ 0 h 170"/>
                <a:gd name="T16" fmla="*/ 23 w 37"/>
                <a:gd name="T17" fmla="*/ 0 h 170"/>
                <a:gd name="T18" fmla="*/ 28 w 37"/>
                <a:gd name="T19" fmla="*/ 2 h 170"/>
                <a:gd name="T20" fmla="*/ 31 w 37"/>
                <a:gd name="T21" fmla="*/ 5 h 170"/>
                <a:gd name="T22" fmla="*/ 34 w 37"/>
                <a:gd name="T23" fmla="*/ 6 h 170"/>
                <a:gd name="T24" fmla="*/ 36 w 37"/>
                <a:gd name="T25" fmla="*/ 9 h 170"/>
                <a:gd name="T26" fmla="*/ 37 w 37"/>
                <a:gd name="T27" fmla="*/ 14 h 170"/>
                <a:gd name="T28" fmla="*/ 37 w 37"/>
                <a:gd name="T29" fmla="*/ 28 h 170"/>
                <a:gd name="T30" fmla="*/ 34 w 37"/>
                <a:gd name="T31" fmla="*/ 35 h 170"/>
                <a:gd name="T32" fmla="*/ 28 w 37"/>
                <a:gd name="T33" fmla="*/ 37 h 170"/>
                <a:gd name="T34" fmla="*/ 26 w 37"/>
                <a:gd name="T35" fmla="*/ 38 h 170"/>
                <a:gd name="T36" fmla="*/ 13 w 37"/>
                <a:gd name="T37" fmla="*/ 38 h 170"/>
                <a:gd name="T38" fmla="*/ 10 w 37"/>
                <a:gd name="T39" fmla="*/ 37 h 170"/>
                <a:gd name="T40" fmla="*/ 5 w 37"/>
                <a:gd name="T41" fmla="*/ 35 h 170"/>
                <a:gd name="T42" fmla="*/ 1 w 37"/>
                <a:gd name="T43" fmla="*/ 28 h 170"/>
                <a:gd name="T44" fmla="*/ 0 w 37"/>
                <a:gd name="T45" fmla="*/ 24 h 170"/>
                <a:gd name="T46" fmla="*/ 0 w 37"/>
                <a:gd name="T47" fmla="*/ 20 h 170"/>
                <a:gd name="T48" fmla="*/ 2 w 37"/>
                <a:gd name="T49" fmla="*/ 170 h 170"/>
                <a:gd name="T50" fmla="*/ 2 w 37"/>
                <a:gd name="T51" fmla="*/ 53 h 170"/>
                <a:gd name="T52" fmla="*/ 37 w 37"/>
                <a:gd name="T53" fmla="*/ 53 h 170"/>
                <a:gd name="T54" fmla="*/ 37 w 37"/>
                <a:gd name="T55" fmla="*/ 170 h 170"/>
                <a:gd name="T56" fmla="*/ 2 w 37"/>
                <a:gd name="T57" fmla="*/ 17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7" h="170">
                  <a:moveTo>
                    <a:pt x="0" y="20"/>
                  </a:moveTo>
                  <a:lnTo>
                    <a:pt x="0" y="17"/>
                  </a:lnTo>
                  <a:lnTo>
                    <a:pt x="1" y="14"/>
                  </a:lnTo>
                  <a:lnTo>
                    <a:pt x="3" y="9"/>
                  </a:lnTo>
                  <a:lnTo>
                    <a:pt x="5" y="6"/>
                  </a:lnTo>
                  <a:lnTo>
                    <a:pt x="8" y="4"/>
                  </a:lnTo>
                  <a:lnTo>
                    <a:pt x="11" y="2"/>
                  </a:lnTo>
                  <a:lnTo>
                    <a:pt x="20" y="0"/>
                  </a:lnTo>
                  <a:lnTo>
                    <a:pt x="23" y="0"/>
                  </a:lnTo>
                  <a:lnTo>
                    <a:pt x="28" y="2"/>
                  </a:lnTo>
                  <a:lnTo>
                    <a:pt x="31" y="5"/>
                  </a:lnTo>
                  <a:lnTo>
                    <a:pt x="34" y="6"/>
                  </a:lnTo>
                  <a:lnTo>
                    <a:pt x="36" y="9"/>
                  </a:lnTo>
                  <a:lnTo>
                    <a:pt x="37" y="14"/>
                  </a:lnTo>
                  <a:lnTo>
                    <a:pt x="37" y="28"/>
                  </a:lnTo>
                  <a:lnTo>
                    <a:pt x="34" y="35"/>
                  </a:lnTo>
                  <a:lnTo>
                    <a:pt x="28" y="37"/>
                  </a:lnTo>
                  <a:lnTo>
                    <a:pt x="26" y="38"/>
                  </a:lnTo>
                  <a:lnTo>
                    <a:pt x="13" y="38"/>
                  </a:lnTo>
                  <a:lnTo>
                    <a:pt x="10" y="37"/>
                  </a:lnTo>
                  <a:lnTo>
                    <a:pt x="5" y="35"/>
                  </a:lnTo>
                  <a:lnTo>
                    <a:pt x="1" y="28"/>
                  </a:lnTo>
                  <a:lnTo>
                    <a:pt x="0" y="24"/>
                  </a:lnTo>
                  <a:lnTo>
                    <a:pt x="0" y="20"/>
                  </a:lnTo>
                  <a:close/>
                  <a:moveTo>
                    <a:pt x="2" y="170"/>
                  </a:moveTo>
                  <a:lnTo>
                    <a:pt x="2" y="53"/>
                  </a:lnTo>
                  <a:lnTo>
                    <a:pt x="37" y="53"/>
                  </a:lnTo>
                  <a:lnTo>
                    <a:pt x="37" y="170"/>
                  </a:lnTo>
                  <a:lnTo>
                    <a:pt x="2" y="17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41" name="Freeform 41"/>
            <p:cNvSpPr>
              <a:spLocks/>
            </p:cNvSpPr>
            <p:nvPr/>
          </p:nvSpPr>
          <p:spPr bwMode="auto">
            <a:xfrm>
              <a:off x="1378" y="3971"/>
              <a:ext cx="11" cy="24"/>
            </a:xfrm>
            <a:custGeom>
              <a:avLst/>
              <a:gdLst>
                <a:gd name="T0" fmla="*/ 0 w 58"/>
                <a:gd name="T1" fmla="*/ 121 h 121"/>
                <a:gd name="T2" fmla="*/ 0 w 58"/>
                <a:gd name="T3" fmla="*/ 4 h 121"/>
                <a:gd name="T4" fmla="*/ 31 w 58"/>
                <a:gd name="T5" fmla="*/ 4 h 121"/>
                <a:gd name="T6" fmla="*/ 31 w 58"/>
                <a:gd name="T7" fmla="*/ 24 h 121"/>
                <a:gd name="T8" fmla="*/ 36 w 58"/>
                <a:gd name="T9" fmla="*/ 15 h 121"/>
                <a:gd name="T10" fmla="*/ 44 w 58"/>
                <a:gd name="T11" fmla="*/ 6 h 121"/>
                <a:gd name="T12" fmla="*/ 46 w 58"/>
                <a:gd name="T13" fmla="*/ 4 h 121"/>
                <a:gd name="T14" fmla="*/ 49 w 58"/>
                <a:gd name="T15" fmla="*/ 2 h 121"/>
                <a:gd name="T16" fmla="*/ 58 w 58"/>
                <a:gd name="T17" fmla="*/ 0 h 121"/>
                <a:gd name="T18" fmla="*/ 58 w 58"/>
                <a:gd name="T19" fmla="*/ 31 h 121"/>
                <a:gd name="T20" fmla="*/ 55 w 58"/>
                <a:gd name="T21" fmla="*/ 31 h 121"/>
                <a:gd name="T22" fmla="*/ 47 w 58"/>
                <a:gd name="T23" fmla="*/ 33 h 121"/>
                <a:gd name="T24" fmla="*/ 41 w 58"/>
                <a:gd name="T25" fmla="*/ 35 h 121"/>
                <a:gd name="T26" fmla="*/ 37 w 58"/>
                <a:gd name="T27" fmla="*/ 38 h 121"/>
                <a:gd name="T28" fmla="*/ 36 w 58"/>
                <a:gd name="T29" fmla="*/ 45 h 121"/>
                <a:gd name="T30" fmla="*/ 35 w 58"/>
                <a:gd name="T31" fmla="*/ 54 h 121"/>
                <a:gd name="T32" fmla="*/ 35 w 58"/>
                <a:gd name="T33" fmla="*/ 121 h 121"/>
                <a:gd name="T34" fmla="*/ 0 w 58"/>
                <a:gd name="T35" fmla="*/ 12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121">
                  <a:moveTo>
                    <a:pt x="0" y="121"/>
                  </a:moveTo>
                  <a:lnTo>
                    <a:pt x="0" y="4"/>
                  </a:lnTo>
                  <a:lnTo>
                    <a:pt x="31" y="4"/>
                  </a:lnTo>
                  <a:lnTo>
                    <a:pt x="31" y="24"/>
                  </a:lnTo>
                  <a:lnTo>
                    <a:pt x="36" y="15"/>
                  </a:lnTo>
                  <a:lnTo>
                    <a:pt x="44" y="6"/>
                  </a:lnTo>
                  <a:lnTo>
                    <a:pt x="46" y="4"/>
                  </a:lnTo>
                  <a:lnTo>
                    <a:pt x="49" y="2"/>
                  </a:lnTo>
                  <a:lnTo>
                    <a:pt x="58" y="0"/>
                  </a:lnTo>
                  <a:lnTo>
                    <a:pt x="58" y="31"/>
                  </a:lnTo>
                  <a:lnTo>
                    <a:pt x="55" y="31"/>
                  </a:lnTo>
                  <a:lnTo>
                    <a:pt x="47" y="33"/>
                  </a:lnTo>
                  <a:lnTo>
                    <a:pt x="41" y="35"/>
                  </a:lnTo>
                  <a:lnTo>
                    <a:pt x="37" y="38"/>
                  </a:lnTo>
                  <a:lnTo>
                    <a:pt x="36" y="45"/>
                  </a:lnTo>
                  <a:lnTo>
                    <a:pt x="35" y="54"/>
                  </a:lnTo>
                  <a:lnTo>
                    <a:pt x="35" y="121"/>
                  </a:lnTo>
                  <a:lnTo>
                    <a:pt x="0" y="12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42" name="Freeform 42"/>
            <p:cNvSpPr>
              <a:spLocks noEditPoints="1"/>
            </p:cNvSpPr>
            <p:nvPr/>
          </p:nvSpPr>
          <p:spPr bwMode="auto">
            <a:xfrm>
              <a:off x="1391" y="3971"/>
              <a:ext cx="20" cy="25"/>
            </a:xfrm>
            <a:custGeom>
              <a:avLst/>
              <a:gdLst>
                <a:gd name="T0" fmla="*/ 49 w 98"/>
                <a:gd name="T1" fmla="*/ 95 h 124"/>
                <a:gd name="T2" fmla="*/ 52 w 98"/>
                <a:gd name="T3" fmla="*/ 95 h 124"/>
                <a:gd name="T4" fmla="*/ 56 w 98"/>
                <a:gd name="T5" fmla="*/ 94 h 124"/>
                <a:gd name="T6" fmla="*/ 59 w 98"/>
                <a:gd name="T7" fmla="*/ 92 h 124"/>
                <a:gd name="T8" fmla="*/ 61 w 98"/>
                <a:gd name="T9" fmla="*/ 89 h 124"/>
                <a:gd name="T10" fmla="*/ 64 w 98"/>
                <a:gd name="T11" fmla="*/ 86 h 124"/>
                <a:gd name="T12" fmla="*/ 67 w 98"/>
                <a:gd name="T13" fmla="*/ 76 h 124"/>
                <a:gd name="T14" fmla="*/ 67 w 98"/>
                <a:gd name="T15" fmla="*/ 48 h 124"/>
                <a:gd name="T16" fmla="*/ 64 w 98"/>
                <a:gd name="T17" fmla="*/ 38 h 124"/>
                <a:gd name="T18" fmla="*/ 61 w 98"/>
                <a:gd name="T19" fmla="*/ 35 h 124"/>
                <a:gd name="T20" fmla="*/ 59 w 98"/>
                <a:gd name="T21" fmla="*/ 33 h 124"/>
                <a:gd name="T22" fmla="*/ 56 w 98"/>
                <a:gd name="T23" fmla="*/ 30 h 124"/>
                <a:gd name="T24" fmla="*/ 52 w 98"/>
                <a:gd name="T25" fmla="*/ 29 h 124"/>
                <a:gd name="T26" fmla="*/ 46 w 98"/>
                <a:gd name="T27" fmla="*/ 29 h 124"/>
                <a:gd name="T28" fmla="*/ 42 w 98"/>
                <a:gd name="T29" fmla="*/ 30 h 124"/>
                <a:gd name="T30" fmla="*/ 39 w 98"/>
                <a:gd name="T31" fmla="*/ 33 h 124"/>
                <a:gd name="T32" fmla="*/ 37 w 98"/>
                <a:gd name="T33" fmla="*/ 35 h 124"/>
                <a:gd name="T34" fmla="*/ 34 w 98"/>
                <a:gd name="T35" fmla="*/ 38 h 124"/>
                <a:gd name="T36" fmla="*/ 32 w 98"/>
                <a:gd name="T37" fmla="*/ 48 h 124"/>
                <a:gd name="T38" fmla="*/ 32 w 98"/>
                <a:gd name="T39" fmla="*/ 76 h 124"/>
                <a:gd name="T40" fmla="*/ 34 w 98"/>
                <a:gd name="T41" fmla="*/ 86 h 124"/>
                <a:gd name="T42" fmla="*/ 37 w 98"/>
                <a:gd name="T43" fmla="*/ 89 h 124"/>
                <a:gd name="T44" fmla="*/ 39 w 98"/>
                <a:gd name="T45" fmla="*/ 92 h 124"/>
                <a:gd name="T46" fmla="*/ 42 w 98"/>
                <a:gd name="T47" fmla="*/ 94 h 124"/>
                <a:gd name="T48" fmla="*/ 46 w 98"/>
                <a:gd name="T49" fmla="*/ 95 h 124"/>
                <a:gd name="T50" fmla="*/ 49 w 98"/>
                <a:gd name="T51" fmla="*/ 95 h 124"/>
                <a:gd name="T52" fmla="*/ 98 w 98"/>
                <a:gd name="T53" fmla="*/ 64 h 124"/>
                <a:gd name="T54" fmla="*/ 97 w 98"/>
                <a:gd name="T55" fmla="*/ 79 h 124"/>
                <a:gd name="T56" fmla="*/ 93 w 98"/>
                <a:gd name="T57" fmla="*/ 94 h 124"/>
                <a:gd name="T58" fmla="*/ 84 w 98"/>
                <a:gd name="T59" fmla="*/ 107 h 124"/>
                <a:gd name="T60" fmla="*/ 74 w 98"/>
                <a:gd name="T61" fmla="*/ 116 h 124"/>
                <a:gd name="T62" fmla="*/ 62 w 98"/>
                <a:gd name="T63" fmla="*/ 122 h 124"/>
                <a:gd name="T64" fmla="*/ 49 w 98"/>
                <a:gd name="T65" fmla="*/ 124 h 124"/>
                <a:gd name="T66" fmla="*/ 36 w 98"/>
                <a:gd name="T67" fmla="*/ 122 h 124"/>
                <a:gd name="T68" fmla="*/ 23 w 98"/>
                <a:gd name="T69" fmla="*/ 116 h 124"/>
                <a:gd name="T70" fmla="*/ 12 w 98"/>
                <a:gd name="T71" fmla="*/ 107 h 124"/>
                <a:gd name="T72" fmla="*/ 5 w 98"/>
                <a:gd name="T73" fmla="*/ 94 h 124"/>
                <a:gd name="T74" fmla="*/ 1 w 98"/>
                <a:gd name="T75" fmla="*/ 79 h 124"/>
                <a:gd name="T76" fmla="*/ 0 w 98"/>
                <a:gd name="T77" fmla="*/ 64 h 124"/>
                <a:gd name="T78" fmla="*/ 1 w 98"/>
                <a:gd name="T79" fmla="*/ 46 h 124"/>
                <a:gd name="T80" fmla="*/ 5 w 98"/>
                <a:gd name="T81" fmla="*/ 30 h 124"/>
                <a:gd name="T82" fmla="*/ 12 w 98"/>
                <a:gd name="T83" fmla="*/ 17 h 124"/>
                <a:gd name="T84" fmla="*/ 23 w 98"/>
                <a:gd name="T85" fmla="*/ 8 h 124"/>
                <a:gd name="T86" fmla="*/ 36 w 98"/>
                <a:gd name="T87" fmla="*/ 2 h 124"/>
                <a:gd name="T88" fmla="*/ 49 w 98"/>
                <a:gd name="T89" fmla="*/ 0 h 124"/>
                <a:gd name="T90" fmla="*/ 62 w 98"/>
                <a:gd name="T91" fmla="*/ 2 h 124"/>
                <a:gd name="T92" fmla="*/ 75 w 98"/>
                <a:gd name="T93" fmla="*/ 8 h 124"/>
                <a:gd name="T94" fmla="*/ 87 w 98"/>
                <a:gd name="T95" fmla="*/ 17 h 124"/>
                <a:gd name="T96" fmla="*/ 94 w 98"/>
                <a:gd name="T97" fmla="*/ 30 h 124"/>
                <a:gd name="T98" fmla="*/ 97 w 98"/>
                <a:gd name="T99" fmla="*/ 46 h 124"/>
                <a:gd name="T100" fmla="*/ 98 w 98"/>
                <a:gd name="T101" fmla="*/ 6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8" h="124">
                  <a:moveTo>
                    <a:pt x="49" y="95"/>
                  </a:moveTo>
                  <a:lnTo>
                    <a:pt x="52" y="95"/>
                  </a:lnTo>
                  <a:lnTo>
                    <a:pt x="56" y="94"/>
                  </a:lnTo>
                  <a:lnTo>
                    <a:pt x="59" y="92"/>
                  </a:lnTo>
                  <a:lnTo>
                    <a:pt x="61" y="89"/>
                  </a:lnTo>
                  <a:lnTo>
                    <a:pt x="64" y="86"/>
                  </a:lnTo>
                  <a:lnTo>
                    <a:pt x="67" y="76"/>
                  </a:lnTo>
                  <a:lnTo>
                    <a:pt x="67" y="48"/>
                  </a:lnTo>
                  <a:lnTo>
                    <a:pt x="64" y="38"/>
                  </a:lnTo>
                  <a:lnTo>
                    <a:pt x="61" y="35"/>
                  </a:lnTo>
                  <a:lnTo>
                    <a:pt x="59" y="33"/>
                  </a:lnTo>
                  <a:lnTo>
                    <a:pt x="56" y="30"/>
                  </a:lnTo>
                  <a:lnTo>
                    <a:pt x="52" y="29"/>
                  </a:lnTo>
                  <a:lnTo>
                    <a:pt x="46" y="29"/>
                  </a:lnTo>
                  <a:lnTo>
                    <a:pt x="42" y="30"/>
                  </a:lnTo>
                  <a:lnTo>
                    <a:pt x="39" y="33"/>
                  </a:lnTo>
                  <a:lnTo>
                    <a:pt x="37" y="35"/>
                  </a:lnTo>
                  <a:lnTo>
                    <a:pt x="34" y="38"/>
                  </a:lnTo>
                  <a:lnTo>
                    <a:pt x="32" y="48"/>
                  </a:lnTo>
                  <a:lnTo>
                    <a:pt x="32" y="76"/>
                  </a:lnTo>
                  <a:lnTo>
                    <a:pt x="34" y="86"/>
                  </a:lnTo>
                  <a:lnTo>
                    <a:pt x="37" y="89"/>
                  </a:lnTo>
                  <a:lnTo>
                    <a:pt x="39" y="92"/>
                  </a:lnTo>
                  <a:lnTo>
                    <a:pt x="42" y="94"/>
                  </a:lnTo>
                  <a:lnTo>
                    <a:pt x="46" y="95"/>
                  </a:lnTo>
                  <a:lnTo>
                    <a:pt x="49" y="95"/>
                  </a:lnTo>
                  <a:close/>
                  <a:moveTo>
                    <a:pt x="98" y="64"/>
                  </a:moveTo>
                  <a:lnTo>
                    <a:pt x="97" y="79"/>
                  </a:lnTo>
                  <a:lnTo>
                    <a:pt x="93" y="94"/>
                  </a:lnTo>
                  <a:lnTo>
                    <a:pt x="84" y="107"/>
                  </a:lnTo>
                  <a:lnTo>
                    <a:pt x="74" y="116"/>
                  </a:lnTo>
                  <a:lnTo>
                    <a:pt x="62" y="122"/>
                  </a:lnTo>
                  <a:lnTo>
                    <a:pt x="49" y="124"/>
                  </a:lnTo>
                  <a:lnTo>
                    <a:pt x="36" y="122"/>
                  </a:lnTo>
                  <a:lnTo>
                    <a:pt x="23" y="116"/>
                  </a:lnTo>
                  <a:lnTo>
                    <a:pt x="12" y="107"/>
                  </a:lnTo>
                  <a:lnTo>
                    <a:pt x="5" y="94"/>
                  </a:lnTo>
                  <a:lnTo>
                    <a:pt x="1" y="79"/>
                  </a:lnTo>
                  <a:lnTo>
                    <a:pt x="0" y="64"/>
                  </a:lnTo>
                  <a:lnTo>
                    <a:pt x="1" y="46"/>
                  </a:lnTo>
                  <a:lnTo>
                    <a:pt x="5" y="30"/>
                  </a:lnTo>
                  <a:lnTo>
                    <a:pt x="12" y="17"/>
                  </a:lnTo>
                  <a:lnTo>
                    <a:pt x="23" y="8"/>
                  </a:lnTo>
                  <a:lnTo>
                    <a:pt x="36" y="2"/>
                  </a:lnTo>
                  <a:lnTo>
                    <a:pt x="49" y="0"/>
                  </a:lnTo>
                  <a:lnTo>
                    <a:pt x="62" y="2"/>
                  </a:lnTo>
                  <a:lnTo>
                    <a:pt x="75" y="8"/>
                  </a:lnTo>
                  <a:lnTo>
                    <a:pt x="87" y="17"/>
                  </a:lnTo>
                  <a:lnTo>
                    <a:pt x="94" y="30"/>
                  </a:lnTo>
                  <a:lnTo>
                    <a:pt x="97" y="46"/>
                  </a:lnTo>
                  <a:lnTo>
                    <a:pt x="98" y="6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43" name="Freeform 43"/>
            <p:cNvSpPr>
              <a:spLocks/>
            </p:cNvSpPr>
            <p:nvPr/>
          </p:nvSpPr>
          <p:spPr bwMode="auto">
            <a:xfrm>
              <a:off x="1412" y="3988"/>
              <a:ext cx="11" cy="14"/>
            </a:xfrm>
            <a:custGeom>
              <a:avLst/>
              <a:gdLst>
                <a:gd name="T0" fmla="*/ 0 w 54"/>
                <a:gd name="T1" fmla="*/ 71 h 71"/>
                <a:gd name="T2" fmla="*/ 20 w 54"/>
                <a:gd name="T3" fmla="*/ 0 h 71"/>
                <a:gd name="T4" fmla="*/ 54 w 54"/>
                <a:gd name="T5" fmla="*/ 0 h 71"/>
                <a:gd name="T6" fmla="*/ 26 w 54"/>
                <a:gd name="T7" fmla="*/ 71 h 71"/>
                <a:gd name="T8" fmla="*/ 0 w 54"/>
                <a:gd name="T9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71">
                  <a:moveTo>
                    <a:pt x="0" y="71"/>
                  </a:moveTo>
                  <a:lnTo>
                    <a:pt x="20" y="0"/>
                  </a:lnTo>
                  <a:lnTo>
                    <a:pt x="54" y="0"/>
                  </a:lnTo>
                  <a:lnTo>
                    <a:pt x="26" y="71"/>
                  </a:lnTo>
                  <a:lnTo>
                    <a:pt x="0" y="7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44" name="Freeform 44"/>
            <p:cNvSpPr>
              <a:spLocks/>
            </p:cNvSpPr>
            <p:nvPr/>
          </p:nvSpPr>
          <p:spPr bwMode="auto">
            <a:xfrm>
              <a:off x="1435" y="3959"/>
              <a:ext cx="16" cy="37"/>
            </a:xfrm>
            <a:custGeom>
              <a:avLst/>
              <a:gdLst>
                <a:gd name="T0" fmla="*/ 2 w 82"/>
                <a:gd name="T1" fmla="*/ 136 h 182"/>
                <a:gd name="T2" fmla="*/ 11 w 82"/>
                <a:gd name="T3" fmla="*/ 144 h 182"/>
                <a:gd name="T4" fmla="*/ 20 w 82"/>
                <a:gd name="T5" fmla="*/ 146 h 182"/>
                <a:gd name="T6" fmla="*/ 35 w 82"/>
                <a:gd name="T7" fmla="*/ 147 h 182"/>
                <a:gd name="T8" fmla="*/ 44 w 82"/>
                <a:gd name="T9" fmla="*/ 142 h 182"/>
                <a:gd name="T10" fmla="*/ 48 w 82"/>
                <a:gd name="T11" fmla="*/ 135 h 182"/>
                <a:gd name="T12" fmla="*/ 45 w 82"/>
                <a:gd name="T13" fmla="*/ 124 h 182"/>
                <a:gd name="T14" fmla="*/ 34 w 82"/>
                <a:gd name="T15" fmla="*/ 110 h 182"/>
                <a:gd name="T16" fmla="*/ 31 w 82"/>
                <a:gd name="T17" fmla="*/ 106 h 182"/>
                <a:gd name="T18" fmla="*/ 28 w 82"/>
                <a:gd name="T19" fmla="*/ 104 h 182"/>
                <a:gd name="T20" fmla="*/ 10 w 82"/>
                <a:gd name="T21" fmla="*/ 87 h 182"/>
                <a:gd name="T22" fmla="*/ 1 w 82"/>
                <a:gd name="T23" fmla="*/ 66 h 182"/>
                <a:gd name="T24" fmla="*/ 1 w 82"/>
                <a:gd name="T25" fmla="*/ 38 h 182"/>
                <a:gd name="T26" fmla="*/ 11 w 82"/>
                <a:gd name="T27" fmla="*/ 15 h 182"/>
                <a:gd name="T28" fmla="*/ 32 w 82"/>
                <a:gd name="T29" fmla="*/ 2 h 182"/>
                <a:gd name="T30" fmla="*/ 53 w 82"/>
                <a:gd name="T31" fmla="*/ 0 h 182"/>
                <a:gd name="T32" fmla="*/ 60 w 82"/>
                <a:gd name="T33" fmla="*/ 4 h 182"/>
                <a:gd name="T34" fmla="*/ 77 w 82"/>
                <a:gd name="T35" fmla="*/ 9 h 182"/>
                <a:gd name="T36" fmla="*/ 71 w 82"/>
                <a:gd name="T37" fmla="*/ 38 h 182"/>
                <a:gd name="T38" fmla="*/ 63 w 82"/>
                <a:gd name="T39" fmla="*/ 36 h 182"/>
                <a:gd name="T40" fmla="*/ 55 w 82"/>
                <a:gd name="T41" fmla="*/ 33 h 182"/>
                <a:gd name="T42" fmla="*/ 45 w 82"/>
                <a:gd name="T43" fmla="*/ 34 h 182"/>
                <a:gd name="T44" fmla="*/ 35 w 82"/>
                <a:gd name="T45" fmla="*/ 43 h 182"/>
                <a:gd name="T46" fmla="*/ 34 w 82"/>
                <a:gd name="T47" fmla="*/ 53 h 182"/>
                <a:gd name="T48" fmla="*/ 40 w 82"/>
                <a:gd name="T49" fmla="*/ 64 h 182"/>
                <a:gd name="T50" fmla="*/ 47 w 82"/>
                <a:gd name="T51" fmla="*/ 74 h 182"/>
                <a:gd name="T52" fmla="*/ 67 w 82"/>
                <a:gd name="T53" fmla="*/ 89 h 182"/>
                <a:gd name="T54" fmla="*/ 77 w 82"/>
                <a:gd name="T55" fmla="*/ 104 h 182"/>
                <a:gd name="T56" fmla="*/ 82 w 82"/>
                <a:gd name="T57" fmla="*/ 131 h 182"/>
                <a:gd name="T58" fmla="*/ 78 w 82"/>
                <a:gd name="T59" fmla="*/ 158 h 182"/>
                <a:gd name="T60" fmla="*/ 59 w 82"/>
                <a:gd name="T61" fmla="*/ 175 h 182"/>
                <a:gd name="T62" fmla="*/ 34 w 82"/>
                <a:gd name="T63" fmla="*/ 182 h 182"/>
                <a:gd name="T64" fmla="*/ 16 w 82"/>
                <a:gd name="T65" fmla="*/ 179 h 182"/>
                <a:gd name="T66" fmla="*/ 9 w 82"/>
                <a:gd name="T67" fmla="*/ 178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2" h="182">
                  <a:moveTo>
                    <a:pt x="2" y="173"/>
                  </a:moveTo>
                  <a:lnTo>
                    <a:pt x="2" y="136"/>
                  </a:lnTo>
                  <a:lnTo>
                    <a:pt x="7" y="142"/>
                  </a:lnTo>
                  <a:lnTo>
                    <a:pt x="11" y="144"/>
                  </a:lnTo>
                  <a:lnTo>
                    <a:pt x="13" y="144"/>
                  </a:lnTo>
                  <a:lnTo>
                    <a:pt x="20" y="146"/>
                  </a:lnTo>
                  <a:lnTo>
                    <a:pt x="22" y="147"/>
                  </a:lnTo>
                  <a:lnTo>
                    <a:pt x="35" y="147"/>
                  </a:lnTo>
                  <a:lnTo>
                    <a:pt x="42" y="144"/>
                  </a:lnTo>
                  <a:lnTo>
                    <a:pt x="44" y="142"/>
                  </a:lnTo>
                  <a:lnTo>
                    <a:pt x="47" y="139"/>
                  </a:lnTo>
                  <a:lnTo>
                    <a:pt x="48" y="135"/>
                  </a:lnTo>
                  <a:lnTo>
                    <a:pt x="48" y="131"/>
                  </a:lnTo>
                  <a:lnTo>
                    <a:pt x="45" y="124"/>
                  </a:lnTo>
                  <a:lnTo>
                    <a:pt x="41" y="116"/>
                  </a:lnTo>
                  <a:lnTo>
                    <a:pt x="34" y="110"/>
                  </a:lnTo>
                  <a:lnTo>
                    <a:pt x="32" y="108"/>
                  </a:lnTo>
                  <a:lnTo>
                    <a:pt x="31" y="106"/>
                  </a:lnTo>
                  <a:lnTo>
                    <a:pt x="29" y="105"/>
                  </a:lnTo>
                  <a:lnTo>
                    <a:pt x="28" y="104"/>
                  </a:lnTo>
                  <a:lnTo>
                    <a:pt x="18" y="96"/>
                  </a:lnTo>
                  <a:lnTo>
                    <a:pt x="10" y="87"/>
                  </a:lnTo>
                  <a:lnTo>
                    <a:pt x="5" y="78"/>
                  </a:lnTo>
                  <a:lnTo>
                    <a:pt x="1" y="66"/>
                  </a:lnTo>
                  <a:lnTo>
                    <a:pt x="0" y="53"/>
                  </a:lnTo>
                  <a:lnTo>
                    <a:pt x="1" y="38"/>
                  </a:lnTo>
                  <a:lnTo>
                    <a:pt x="4" y="25"/>
                  </a:lnTo>
                  <a:lnTo>
                    <a:pt x="11" y="15"/>
                  </a:lnTo>
                  <a:lnTo>
                    <a:pt x="21" y="7"/>
                  </a:lnTo>
                  <a:lnTo>
                    <a:pt x="32" y="2"/>
                  </a:lnTo>
                  <a:lnTo>
                    <a:pt x="45" y="0"/>
                  </a:lnTo>
                  <a:lnTo>
                    <a:pt x="53" y="0"/>
                  </a:lnTo>
                  <a:lnTo>
                    <a:pt x="57" y="1"/>
                  </a:lnTo>
                  <a:lnTo>
                    <a:pt x="60" y="4"/>
                  </a:lnTo>
                  <a:lnTo>
                    <a:pt x="71" y="6"/>
                  </a:lnTo>
                  <a:lnTo>
                    <a:pt x="77" y="9"/>
                  </a:lnTo>
                  <a:lnTo>
                    <a:pt x="77" y="40"/>
                  </a:lnTo>
                  <a:lnTo>
                    <a:pt x="71" y="38"/>
                  </a:lnTo>
                  <a:lnTo>
                    <a:pt x="68" y="37"/>
                  </a:lnTo>
                  <a:lnTo>
                    <a:pt x="63" y="36"/>
                  </a:lnTo>
                  <a:lnTo>
                    <a:pt x="60" y="35"/>
                  </a:lnTo>
                  <a:lnTo>
                    <a:pt x="55" y="33"/>
                  </a:lnTo>
                  <a:lnTo>
                    <a:pt x="48" y="33"/>
                  </a:lnTo>
                  <a:lnTo>
                    <a:pt x="45" y="34"/>
                  </a:lnTo>
                  <a:lnTo>
                    <a:pt x="42" y="36"/>
                  </a:lnTo>
                  <a:lnTo>
                    <a:pt x="35" y="43"/>
                  </a:lnTo>
                  <a:lnTo>
                    <a:pt x="34" y="46"/>
                  </a:lnTo>
                  <a:lnTo>
                    <a:pt x="34" y="53"/>
                  </a:lnTo>
                  <a:lnTo>
                    <a:pt x="35" y="57"/>
                  </a:lnTo>
                  <a:lnTo>
                    <a:pt x="40" y="64"/>
                  </a:lnTo>
                  <a:lnTo>
                    <a:pt x="42" y="68"/>
                  </a:lnTo>
                  <a:lnTo>
                    <a:pt x="47" y="74"/>
                  </a:lnTo>
                  <a:lnTo>
                    <a:pt x="54" y="82"/>
                  </a:lnTo>
                  <a:lnTo>
                    <a:pt x="67" y="89"/>
                  </a:lnTo>
                  <a:lnTo>
                    <a:pt x="73" y="97"/>
                  </a:lnTo>
                  <a:lnTo>
                    <a:pt x="77" y="104"/>
                  </a:lnTo>
                  <a:lnTo>
                    <a:pt x="81" y="117"/>
                  </a:lnTo>
                  <a:lnTo>
                    <a:pt x="82" y="131"/>
                  </a:lnTo>
                  <a:lnTo>
                    <a:pt x="81" y="145"/>
                  </a:lnTo>
                  <a:lnTo>
                    <a:pt x="78" y="158"/>
                  </a:lnTo>
                  <a:lnTo>
                    <a:pt x="69" y="168"/>
                  </a:lnTo>
                  <a:lnTo>
                    <a:pt x="59" y="175"/>
                  </a:lnTo>
                  <a:lnTo>
                    <a:pt x="48" y="180"/>
                  </a:lnTo>
                  <a:lnTo>
                    <a:pt x="34" y="182"/>
                  </a:lnTo>
                  <a:lnTo>
                    <a:pt x="24" y="182"/>
                  </a:lnTo>
                  <a:lnTo>
                    <a:pt x="16" y="179"/>
                  </a:lnTo>
                  <a:lnTo>
                    <a:pt x="12" y="179"/>
                  </a:lnTo>
                  <a:lnTo>
                    <a:pt x="9" y="178"/>
                  </a:lnTo>
                  <a:lnTo>
                    <a:pt x="2" y="17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45" name="Freeform 45"/>
            <p:cNvSpPr>
              <a:spLocks noEditPoints="1"/>
            </p:cNvSpPr>
            <p:nvPr/>
          </p:nvSpPr>
          <p:spPr bwMode="auto">
            <a:xfrm>
              <a:off x="1453" y="3960"/>
              <a:ext cx="23" cy="35"/>
            </a:xfrm>
            <a:custGeom>
              <a:avLst/>
              <a:gdLst>
                <a:gd name="T0" fmla="*/ 46 w 115"/>
                <a:gd name="T1" fmla="*/ 118 h 175"/>
                <a:gd name="T2" fmla="*/ 69 w 115"/>
                <a:gd name="T3" fmla="*/ 118 h 175"/>
                <a:gd name="T4" fmla="*/ 62 w 115"/>
                <a:gd name="T5" fmla="*/ 80 h 175"/>
                <a:gd name="T6" fmla="*/ 60 w 115"/>
                <a:gd name="T7" fmla="*/ 59 h 175"/>
                <a:gd name="T8" fmla="*/ 57 w 115"/>
                <a:gd name="T9" fmla="*/ 36 h 175"/>
                <a:gd name="T10" fmla="*/ 56 w 115"/>
                <a:gd name="T11" fmla="*/ 56 h 175"/>
                <a:gd name="T12" fmla="*/ 51 w 115"/>
                <a:gd name="T13" fmla="*/ 78 h 175"/>
                <a:gd name="T14" fmla="*/ 50 w 115"/>
                <a:gd name="T15" fmla="*/ 97 h 175"/>
                <a:gd name="T16" fmla="*/ 46 w 115"/>
                <a:gd name="T17" fmla="*/ 118 h 175"/>
                <a:gd name="T18" fmla="*/ 0 w 115"/>
                <a:gd name="T19" fmla="*/ 175 h 175"/>
                <a:gd name="T20" fmla="*/ 40 w 115"/>
                <a:gd name="T21" fmla="*/ 0 h 175"/>
                <a:gd name="T22" fmla="*/ 77 w 115"/>
                <a:gd name="T23" fmla="*/ 0 h 175"/>
                <a:gd name="T24" fmla="*/ 115 w 115"/>
                <a:gd name="T25" fmla="*/ 175 h 175"/>
                <a:gd name="T26" fmla="*/ 80 w 115"/>
                <a:gd name="T27" fmla="*/ 175 h 175"/>
                <a:gd name="T28" fmla="*/ 75 w 115"/>
                <a:gd name="T29" fmla="*/ 147 h 175"/>
                <a:gd name="T30" fmla="*/ 40 w 115"/>
                <a:gd name="T31" fmla="*/ 147 h 175"/>
                <a:gd name="T32" fmla="*/ 34 w 115"/>
                <a:gd name="T33" fmla="*/ 175 h 175"/>
                <a:gd name="T34" fmla="*/ 0 w 115"/>
                <a:gd name="T35" fmla="*/ 175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5" h="175">
                  <a:moveTo>
                    <a:pt x="46" y="118"/>
                  </a:moveTo>
                  <a:lnTo>
                    <a:pt x="69" y="118"/>
                  </a:lnTo>
                  <a:lnTo>
                    <a:pt x="62" y="80"/>
                  </a:lnTo>
                  <a:lnTo>
                    <a:pt x="60" y="59"/>
                  </a:lnTo>
                  <a:lnTo>
                    <a:pt x="57" y="36"/>
                  </a:lnTo>
                  <a:lnTo>
                    <a:pt x="56" y="56"/>
                  </a:lnTo>
                  <a:lnTo>
                    <a:pt x="51" y="78"/>
                  </a:lnTo>
                  <a:lnTo>
                    <a:pt x="50" y="97"/>
                  </a:lnTo>
                  <a:lnTo>
                    <a:pt x="46" y="118"/>
                  </a:lnTo>
                  <a:close/>
                  <a:moveTo>
                    <a:pt x="0" y="175"/>
                  </a:moveTo>
                  <a:lnTo>
                    <a:pt x="40" y="0"/>
                  </a:lnTo>
                  <a:lnTo>
                    <a:pt x="77" y="0"/>
                  </a:lnTo>
                  <a:lnTo>
                    <a:pt x="115" y="175"/>
                  </a:lnTo>
                  <a:lnTo>
                    <a:pt x="80" y="175"/>
                  </a:lnTo>
                  <a:lnTo>
                    <a:pt x="75" y="147"/>
                  </a:lnTo>
                  <a:lnTo>
                    <a:pt x="40" y="147"/>
                  </a:lnTo>
                  <a:lnTo>
                    <a:pt x="34" y="175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-9272"/>
            <a:ext cx="10972800" cy="980872"/>
          </a:xfrm>
        </p:spPr>
        <p:txBody>
          <a:bodyPr>
            <a:normAutofit/>
          </a:bodyPr>
          <a:lstStyle>
            <a:lvl1pPr marL="0" algn="l" defTabSz="914400" rtl="0" eaLnBrk="1" latinLnBrk="0" hangingPunct="1">
              <a:defRPr lang="pt-PT" sz="2400" b="1" kern="1200" dirty="0">
                <a:solidFill>
                  <a:schemeClr val="bg1"/>
                </a:solidFill>
                <a:latin typeface="Trebuchet MS" pitchFamily="34" charset="0"/>
                <a:ea typeface="+mn-ea"/>
                <a:cs typeface="+mn-cs"/>
              </a:defRPr>
            </a:lvl1pPr>
          </a:lstStyle>
          <a:p>
            <a:r>
              <a:rPr lang="pt-PT" dirty="0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609600" y="1196753"/>
            <a:ext cx="10972800" cy="4929411"/>
          </a:xfrm>
        </p:spPr>
        <p:txBody>
          <a:bodyPr/>
          <a:lstStyle>
            <a:lvl1pPr>
              <a:buClr>
                <a:schemeClr val="tx1">
                  <a:lumMod val="65000"/>
                  <a:lumOff val="35000"/>
                </a:schemeClr>
              </a:buClr>
              <a:defRPr>
                <a:solidFill>
                  <a:srgbClr val="121D3E"/>
                </a:solidFill>
                <a:latin typeface="Trebuchet MS" panose="020B0603020202020204" pitchFamily="34" charset="0"/>
              </a:defRPr>
            </a:lvl1pPr>
            <a:lvl2pPr>
              <a:buClr>
                <a:schemeClr val="tx1">
                  <a:lumMod val="65000"/>
                  <a:lumOff val="35000"/>
                </a:schemeClr>
              </a:buClr>
              <a:defRPr>
                <a:solidFill>
                  <a:srgbClr val="121D3E"/>
                </a:solidFill>
                <a:latin typeface="Trebuchet MS" panose="020B0603020202020204" pitchFamily="34" charset="0"/>
              </a:defRPr>
            </a:lvl2pPr>
            <a:lvl3pPr>
              <a:buClr>
                <a:schemeClr val="tx1">
                  <a:lumMod val="65000"/>
                  <a:lumOff val="35000"/>
                </a:schemeClr>
              </a:buClr>
              <a:defRPr>
                <a:solidFill>
                  <a:srgbClr val="121D3E"/>
                </a:solidFill>
                <a:latin typeface="Trebuchet MS" panose="020B0603020202020204" pitchFamily="34" charset="0"/>
              </a:defRPr>
            </a:lvl3pPr>
            <a:lvl4pPr>
              <a:buClr>
                <a:schemeClr val="tx1">
                  <a:lumMod val="65000"/>
                  <a:lumOff val="35000"/>
                </a:schemeClr>
              </a:buClr>
              <a:defRPr>
                <a:solidFill>
                  <a:srgbClr val="121D3E"/>
                </a:solidFill>
                <a:latin typeface="Trebuchet MS" panose="020B0603020202020204" pitchFamily="34" charset="0"/>
              </a:defRPr>
            </a:lvl4pPr>
            <a:lvl5pPr>
              <a:buClr>
                <a:schemeClr val="tx1">
                  <a:lumMod val="65000"/>
                  <a:lumOff val="35000"/>
                </a:schemeClr>
              </a:buClr>
              <a:defRPr>
                <a:solidFill>
                  <a:srgbClr val="121D3E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pt-PT" dirty="0"/>
              <a:t>Clique para editar os estilos</a:t>
            </a:r>
          </a:p>
          <a:p>
            <a:pPr lvl="1"/>
            <a:r>
              <a:rPr lang="pt-PT" dirty="0"/>
              <a:t>Segundo nível</a:t>
            </a:r>
          </a:p>
          <a:p>
            <a:pPr lvl="2"/>
            <a:r>
              <a:rPr lang="pt-PT" dirty="0"/>
              <a:t>Terceiro nível</a:t>
            </a:r>
          </a:p>
          <a:p>
            <a:pPr lvl="3"/>
            <a:r>
              <a:rPr lang="pt-PT" dirty="0"/>
              <a:t>Quarto nível</a:t>
            </a:r>
          </a:p>
          <a:p>
            <a:pPr lvl="4"/>
            <a:r>
              <a:rPr lang="pt-PT" dirty="0"/>
              <a:t>Quinto nível</a:t>
            </a:r>
          </a:p>
        </p:txBody>
      </p:sp>
      <p:sp>
        <p:nvSpPr>
          <p:cNvPr id="51" name="Marcador de Posição da Imagem 50"/>
          <p:cNvSpPr>
            <a:spLocks noGrp="1"/>
          </p:cNvSpPr>
          <p:nvPr>
            <p:ph type="pic" sz="quarter" idx="17" hasCustomPrompt="1"/>
          </p:nvPr>
        </p:nvSpPr>
        <p:spPr>
          <a:xfrm>
            <a:off x="623393" y="6309321"/>
            <a:ext cx="1919188" cy="417513"/>
          </a:xfrm>
        </p:spPr>
        <p:txBody>
          <a:bodyPr>
            <a:noAutofit/>
          </a:bodyPr>
          <a:lstStyle>
            <a:lvl1pPr>
              <a:defRPr sz="1050">
                <a:latin typeface="Trebuchet MS" panose="020B0603020202020204" pitchFamily="34" charset="0"/>
              </a:defRPr>
            </a:lvl1pPr>
          </a:lstStyle>
          <a:p>
            <a:r>
              <a:rPr lang="pt-PT"/>
              <a:t>Logo nome / Evento</a:t>
            </a:r>
          </a:p>
        </p:txBody>
      </p:sp>
      <p:sp>
        <p:nvSpPr>
          <p:cNvPr id="56" name="Marcador de Posição do Número do Diapositivo 55"/>
          <p:cNvSpPr>
            <a:spLocks noGrp="1"/>
          </p:cNvSpPr>
          <p:nvPr>
            <p:ph type="sldNum" sz="quarter" idx="20"/>
          </p:nvPr>
        </p:nvSpPr>
        <p:spPr>
          <a:xfrm>
            <a:off x="4655840" y="6356351"/>
            <a:ext cx="2844800" cy="365125"/>
          </a:xfrm>
        </p:spPr>
        <p:txBody>
          <a:bodyPr/>
          <a:lstStyle>
            <a:lvl1pPr algn="ctr">
              <a:defRPr>
                <a:solidFill>
                  <a:srgbClr val="121D3E"/>
                </a:solidFill>
                <a:latin typeface="Trebuchet MS" panose="020B0603020202020204" pitchFamily="34" charset="0"/>
              </a:defRPr>
            </a:lvl1pPr>
          </a:lstStyle>
          <a:p>
            <a:fld id="{7476B875-A27F-485C-9DC7-4EAD9E24E10D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739394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3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5605909" y="-5624717"/>
            <a:ext cx="981336" cy="12229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0"/>
          <a:stretch/>
        </p:blipFill>
        <p:spPr bwMode="auto">
          <a:xfrm rot="5400000">
            <a:off x="5749576" y="417998"/>
            <a:ext cx="693992" cy="12229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ângulo 7"/>
          <p:cNvSpPr/>
          <p:nvPr userDrawn="1"/>
        </p:nvSpPr>
        <p:spPr>
          <a:xfrm>
            <a:off x="-18202" y="-9272"/>
            <a:ext cx="12229555" cy="990000"/>
          </a:xfrm>
          <a:prstGeom prst="rect">
            <a:avLst/>
          </a:prstGeom>
          <a:solidFill>
            <a:srgbClr val="121D3E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PT" sz="1200" b="1">
              <a:latin typeface="Trebuchet MS" panose="020B0603020202020204" pitchFamily="34" charset="0"/>
            </a:endParaRPr>
          </a:p>
        </p:txBody>
      </p:sp>
      <p:grpSp>
        <p:nvGrpSpPr>
          <p:cNvPr id="10" name="Group 10"/>
          <p:cNvGrpSpPr>
            <a:grpSpLocks noChangeAspect="1"/>
          </p:cNvGrpSpPr>
          <p:nvPr userDrawn="1"/>
        </p:nvGrpSpPr>
        <p:grpSpPr bwMode="auto">
          <a:xfrm>
            <a:off x="10320470" y="6257788"/>
            <a:ext cx="1261517" cy="483581"/>
            <a:chOff x="748" y="3657"/>
            <a:chExt cx="728" cy="348"/>
          </a:xfrm>
        </p:grpSpPr>
        <p:sp>
          <p:nvSpPr>
            <p:cNvPr id="11" name="Freeform 11"/>
            <p:cNvSpPr>
              <a:spLocks noEditPoints="1"/>
            </p:cNvSpPr>
            <p:nvPr/>
          </p:nvSpPr>
          <p:spPr bwMode="auto">
            <a:xfrm>
              <a:off x="748" y="3657"/>
              <a:ext cx="548" cy="283"/>
            </a:xfrm>
            <a:custGeom>
              <a:avLst/>
              <a:gdLst>
                <a:gd name="T0" fmla="*/ 1249 w 2742"/>
                <a:gd name="T1" fmla="*/ 948 h 1414"/>
                <a:gd name="T2" fmla="*/ 1183 w 2742"/>
                <a:gd name="T3" fmla="*/ 866 h 1414"/>
                <a:gd name="T4" fmla="*/ 1103 w 2742"/>
                <a:gd name="T5" fmla="*/ 866 h 1414"/>
                <a:gd name="T6" fmla="*/ 1037 w 2742"/>
                <a:gd name="T7" fmla="*/ 948 h 1414"/>
                <a:gd name="T8" fmla="*/ 1016 w 2742"/>
                <a:gd name="T9" fmla="*/ 1106 h 1414"/>
                <a:gd name="T10" fmla="*/ 1066 w 2742"/>
                <a:gd name="T11" fmla="*/ 1234 h 1414"/>
                <a:gd name="T12" fmla="*/ 1143 w 2742"/>
                <a:gd name="T13" fmla="*/ 1274 h 1414"/>
                <a:gd name="T14" fmla="*/ 1217 w 2742"/>
                <a:gd name="T15" fmla="*/ 1235 h 1414"/>
                <a:gd name="T16" fmla="*/ 1264 w 2742"/>
                <a:gd name="T17" fmla="*/ 1129 h 1414"/>
                <a:gd name="T18" fmla="*/ 544 w 2742"/>
                <a:gd name="T19" fmla="*/ 948 h 1414"/>
                <a:gd name="T20" fmla="*/ 510 w 2742"/>
                <a:gd name="T21" fmla="*/ 865 h 1414"/>
                <a:gd name="T22" fmla="*/ 442 w 2742"/>
                <a:gd name="T23" fmla="*/ 831 h 1414"/>
                <a:gd name="T24" fmla="*/ 339 w 2742"/>
                <a:gd name="T25" fmla="*/ 861 h 1414"/>
                <a:gd name="T26" fmla="*/ 282 w 2742"/>
                <a:gd name="T27" fmla="*/ 948 h 1414"/>
                <a:gd name="T28" fmla="*/ 1515 w 2742"/>
                <a:gd name="T29" fmla="*/ 311 h 1414"/>
                <a:gd name="T30" fmla="*/ 1183 w 2742"/>
                <a:gd name="T31" fmla="*/ 677 h 1414"/>
                <a:gd name="T32" fmla="*/ 1025 w 2742"/>
                <a:gd name="T33" fmla="*/ 677 h 1414"/>
                <a:gd name="T34" fmla="*/ 882 w 2742"/>
                <a:gd name="T35" fmla="*/ 753 h 1414"/>
                <a:gd name="T36" fmla="*/ 777 w 2742"/>
                <a:gd name="T37" fmla="*/ 899 h 1414"/>
                <a:gd name="T38" fmla="*/ 690 w 2742"/>
                <a:gd name="T39" fmla="*/ 775 h 1414"/>
                <a:gd name="T40" fmla="*/ 521 w 2742"/>
                <a:gd name="T41" fmla="*/ 680 h 1414"/>
                <a:gd name="T42" fmla="*/ 321 w 2742"/>
                <a:gd name="T43" fmla="*/ 677 h 1414"/>
                <a:gd name="T44" fmla="*/ 155 w 2742"/>
                <a:gd name="T45" fmla="*/ 753 h 1414"/>
                <a:gd name="T46" fmla="*/ 41 w 2742"/>
                <a:gd name="T47" fmla="*/ 893 h 1414"/>
                <a:gd name="T48" fmla="*/ 2 w 2742"/>
                <a:gd name="T49" fmla="*/ 1067 h 1414"/>
                <a:gd name="T50" fmla="*/ 41 w 2742"/>
                <a:gd name="T51" fmla="*/ 1242 h 1414"/>
                <a:gd name="T52" fmla="*/ 143 w 2742"/>
                <a:gd name="T53" fmla="*/ 1368 h 1414"/>
                <a:gd name="T54" fmla="*/ 0 w 2742"/>
                <a:gd name="T55" fmla="*/ 1414 h 1414"/>
                <a:gd name="T56" fmla="*/ 878 w 2742"/>
                <a:gd name="T57" fmla="*/ 1372 h 1414"/>
                <a:gd name="T58" fmla="*/ 778 w 2742"/>
                <a:gd name="T59" fmla="*/ 1233 h 1414"/>
                <a:gd name="T60" fmla="*/ 270 w 2742"/>
                <a:gd name="T61" fmla="*/ 1101 h 1414"/>
                <a:gd name="T62" fmla="*/ 308 w 2742"/>
                <a:gd name="T63" fmla="*/ 1207 h 1414"/>
                <a:gd name="T64" fmla="*/ 416 w 2742"/>
                <a:gd name="T65" fmla="*/ 1268 h 1414"/>
                <a:gd name="T66" fmla="*/ 561 w 2742"/>
                <a:gd name="T67" fmla="*/ 1268 h 1414"/>
                <a:gd name="T68" fmla="*/ 772 w 2742"/>
                <a:gd name="T69" fmla="*/ 1322 h 1414"/>
                <a:gd name="T70" fmla="*/ 641 w 2742"/>
                <a:gd name="T71" fmla="*/ 1414 h 1414"/>
                <a:gd name="T72" fmla="*/ 1332 w 2742"/>
                <a:gd name="T73" fmla="*/ 1378 h 1414"/>
                <a:gd name="T74" fmla="*/ 2273 w 2742"/>
                <a:gd name="T75" fmla="*/ 928 h 1414"/>
                <a:gd name="T76" fmla="*/ 2347 w 2742"/>
                <a:gd name="T77" fmla="*/ 874 h 1414"/>
                <a:gd name="T78" fmla="*/ 2433 w 2742"/>
                <a:gd name="T79" fmla="*/ 877 h 1414"/>
                <a:gd name="T80" fmla="*/ 2476 w 2742"/>
                <a:gd name="T81" fmla="*/ 940 h 1414"/>
                <a:gd name="T82" fmla="*/ 2483 w 2742"/>
                <a:gd name="T83" fmla="*/ 1414 h 1414"/>
                <a:gd name="T84" fmla="*/ 2733 w 2742"/>
                <a:gd name="T85" fmla="*/ 879 h 1414"/>
                <a:gd name="T86" fmla="*/ 2667 w 2742"/>
                <a:gd name="T87" fmla="*/ 755 h 1414"/>
                <a:gd name="T88" fmla="*/ 2548 w 2742"/>
                <a:gd name="T89" fmla="*/ 684 h 1414"/>
                <a:gd name="T90" fmla="*/ 2391 w 2742"/>
                <a:gd name="T91" fmla="*/ 671 h 1414"/>
                <a:gd name="T92" fmla="*/ 2254 w 2742"/>
                <a:gd name="T93" fmla="*/ 716 h 1414"/>
                <a:gd name="T94" fmla="*/ 2144 w 2742"/>
                <a:gd name="T95" fmla="*/ 722 h 1414"/>
                <a:gd name="T96" fmla="*/ 2021 w 2742"/>
                <a:gd name="T97" fmla="*/ 675 h 1414"/>
                <a:gd name="T98" fmla="*/ 1864 w 2742"/>
                <a:gd name="T99" fmla="*/ 677 h 1414"/>
                <a:gd name="T100" fmla="*/ 1732 w 2742"/>
                <a:gd name="T101" fmla="*/ 741 h 1414"/>
                <a:gd name="T102" fmla="*/ 1515 w 2742"/>
                <a:gd name="T103" fmla="*/ 683 h 1414"/>
                <a:gd name="T104" fmla="*/ 1788 w 2742"/>
                <a:gd name="T105" fmla="*/ 928 h 1414"/>
                <a:gd name="T106" fmla="*/ 1876 w 2742"/>
                <a:gd name="T107" fmla="*/ 870 h 1414"/>
                <a:gd name="T108" fmla="*/ 1954 w 2742"/>
                <a:gd name="T109" fmla="*/ 881 h 1414"/>
                <a:gd name="T110" fmla="*/ 1990 w 2742"/>
                <a:gd name="T111" fmla="*/ 940 h 1414"/>
                <a:gd name="T112" fmla="*/ 1999 w 2742"/>
                <a:gd name="T113" fmla="*/ 1414 h 1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742" h="1414">
                  <a:moveTo>
                    <a:pt x="1269" y="1063"/>
                  </a:moveTo>
                  <a:lnTo>
                    <a:pt x="1267" y="1022"/>
                  </a:lnTo>
                  <a:lnTo>
                    <a:pt x="1260" y="983"/>
                  </a:lnTo>
                  <a:lnTo>
                    <a:pt x="1249" y="948"/>
                  </a:lnTo>
                  <a:lnTo>
                    <a:pt x="1232" y="916"/>
                  </a:lnTo>
                  <a:lnTo>
                    <a:pt x="1218" y="895"/>
                  </a:lnTo>
                  <a:lnTo>
                    <a:pt x="1201" y="877"/>
                  </a:lnTo>
                  <a:lnTo>
                    <a:pt x="1183" y="866"/>
                  </a:lnTo>
                  <a:lnTo>
                    <a:pt x="1163" y="858"/>
                  </a:lnTo>
                  <a:lnTo>
                    <a:pt x="1143" y="856"/>
                  </a:lnTo>
                  <a:lnTo>
                    <a:pt x="1123" y="858"/>
                  </a:lnTo>
                  <a:lnTo>
                    <a:pt x="1103" y="866"/>
                  </a:lnTo>
                  <a:lnTo>
                    <a:pt x="1085" y="877"/>
                  </a:lnTo>
                  <a:lnTo>
                    <a:pt x="1068" y="895"/>
                  </a:lnTo>
                  <a:lnTo>
                    <a:pt x="1054" y="916"/>
                  </a:lnTo>
                  <a:lnTo>
                    <a:pt x="1037" y="948"/>
                  </a:lnTo>
                  <a:lnTo>
                    <a:pt x="1024" y="983"/>
                  </a:lnTo>
                  <a:lnTo>
                    <a:pt x="1016" y="1022"/>
                  </a:lnTo>
                  <a:lnTo>
                    <a:pt x="1014" y="1063"/>
                  </a:lnTo>
                  <a:lnTo>
                    <a:pt x="1016" y="1106"/>
                  </a:lnTo>
                  <a:lnTo>
                    <a:pt x="1024" y="1143"/>
                  </a:lnTo>
                  <a:lnTo>
                    <a:pt x="1035" y="1179"/>
                  </a:lnTo>
                  <a:lnTo>
                    <a:pt x="1051" y="1210"/>
                  </a:lnTo>
                  <a:lnTo>
                    <a:pt x="1066" y="1234"/>
                  </a:lnTo>
                  <a:lnTo>
                    <a:pt x="1083" y="1251"/>
                  </a:lnTo>
                  <a:lnTo>
                    <a:pt x="1102" y="1264"/>
                  </a:lnTo>
                  <a:lnTo>
                    <a:pt x="1122" y="1272"/>
                  </a:lnTo>
                  <a:lnTo>
                    <a:pt x="1143" y="1274"/>
                  </a:lnTo>
                  <a:lnTo>
                    <a:pt x="1163" y="1272"/>
                  </a:lnTo>
                  <a:lnTo>
                    <a:pt x="1182" y="1264"/>
                  </a:lnTo>
                  <a:lnTo>
                    <a:pt x="1200" y="1252"/>
                  </a:lnTo>
                  <a:lnTo>
                    <a:pt x="1217" y="1235"/>
                  </a:lnTo>
                  <a:lnTo>
                    <a:pt x="1232" y="1213"/>
                  </a:lnTo>
                  <a:lnTo>
                    <a:pt x="1246" y="1187"/>
                  </a:lnTo>
                  <a:lnTo>
                    <a:pt x="1257" y="1159"/>
                  </a:lnTo>
                  <a:lnTo>
                    <a:pt x="1264" y="1129"/>
                  </a:lnTo>
                  <a:lnTo>
                    <a:pt x="1268" y="1097"/>
                  </a:lnTo>
                  <a:lnTo>
                    <a:pt x="1269" y="1063"/>
                  </a:lnTo>
                  <a:close/>
                  <a:moveTo>
                    <a:pt x="282" y="948"/>
                  </a:moveTo>
                  <a:lnTo>
                    <a:pt x="544" y="948"/>
                  </a:lnTo>
                  <a:lnTo>
                    <a:pt x="542" y="924"/>
                  </a:lnTo>
                  <a:lnTo>
                    <a:pt x="535" y="901"/>
                  </a:lnTo>
                  <a:lnTo>
                    <a:pt x="524" y="882"/>
                  </a:lnTo>
                  <a:lnTo>
                    <a:pt x="510" y="865"/>
                  </a:lnTo>
                  <a:lnTo>
                    <a:pt x="496" y="852"/>
                  </a:lnTo>
                  <a:lnTo>
                    <a:pt x="481" y="842"/>
                  </a:lnTo>
                  <a:lnTo>
                    <a:pt x="462" y="836"/>
                  </a:lnTo>
                  <a:lnTo>
                    <a:pt x="442" y="831"/>
                  </a:lnTo>
                  <a:lnTo>
                    <a:pt x="420" y="830"/>
                  </a:lnTo>
                  <a:lnTo>
                    <a:pt x="394" y="833"/>
                  </a:lnTo>
                  <a:lnTo>
                    <a:pt x="366" y="845"/>
                  </a:lnTo>
                  <a:lnTo>
                    <a:pt x="339" y="861"/>
                  </a:lnTo>
                  <a:lnTo>
                    <a:pt x="321" y="878"/>
                  </a:lnTo>
                  <a:lnTo>
                    <a:pt x="305" y="898"/>
                  </a:lnTo>
                  <a:lnTo>
                    <a:pt x="292" y="922"/>
                  </a:lnTo>
                  <a:lnTo>
                    <a:pt x="282" y="948"/>
                  </a:lnTo>
                  <a:close/>
                  <a:moveTo>
                    <a:pt x="0" y="1414"/>
                  </a:moveTo>
                  <a:lnTo>
                    <a:pt x="0" y="0"/>
                  </a:lnTo>
                  <a:lnTo>
                    <a:pt x="1515" y="0"/>
                  </a:lnTo>
                  <a:lnTo>
                    <a:pt x="1515" y="311"/>
                  </a:lnTo>
                  <a:lnTo>
                    <a:pt x="1256" y="311"/>
                  </a:lnTo>
                  <a:lnTo>
                    <a:pt x="1256" y="701"/>
                  </a:lnTo>
                  <a:lnTo>
                    <a:pt x="1220" y="687"/>
                  </a:lnTo>
                  <a:lnTo>
                    <a:pt x="1183" y="677"/>
                  </a:lnTo>
                  <a:lnTo>
                    <a:pt x="1147" y="671"/>
                  </a:lnTo>
                  <a:lnTo>
                    <a:pt x="1109" y="668"/>
                  </a:lnTo>
                  <a:lnTo>
                    <a:pt x="1066" y="671"/>
                  </a:lnTo>
                  <a:lnTo>
                    <a:pt x="1025" y="677"/>
                  </a:lnTo>
                  <a:lnTo>
                    <a:pt x="987" y="690"/>
                  </a:lnTo>
                  <a:lnTo>
                    <a:pt x="950" y="706"/>
                  </a:lnTo>
                  <a:lnTo>
                    <a:pt x="916" y="727"/>
                  </a:lnTo>
                  <a:lnTo>
                    <a:pt x="882" y="753"/>
                  </a:lnTo>
                  <a:lnTo>
                    <a:pt x="852" y="784"/>
                  </a:lnTo>
                  <a:lnTo>
                    <a:pt x="823" y="820"/>
                  </a:lnTo>
                  <a:lnTo>
                    <a:pt x="797" y="859"/>
                  </a:lnTo>
                  <a:lnTo>
                    <a:pt x="777" y="899"/>
                  </a:lnTo>
                  <a:lnTo>
                    <a:pt x="762" y="866"/>
                  </a:lnTo>
                  <a:lnTo>
                    <a:pt x="742" y="833"/>
                  </a:lnTo>
                  <a:lnTo>
                    <a:pt x="718" y="803"/>
                  </a:lnTo>
                  <a:lnTo>
                    <a:pt x="690" y="775"/>
                  </a:lnTo>
                  <a:lnTo>
                    <a:pt x="651" y="742"/>
                  </a:lnTo>
                  <a:lnTo>
                    <a:pt x="611" y="715"/>
                  </a:lnTo>
                  <a:lnTo>
                    <a:pt x="567" y="695"/>
                  </a:lnTo>
                  <a:lnTo>
                    <a:pt x="521" y="680"/>
                  </a:lnTo>
                  <a:lnTo>
                    <a:pt x="472" y="672"/>
                  </a:lnTo>
                  <a:lnTo>
                    <a:pt x="420" y="668"/>
                  </a:lnTo>
                  <a:lnTo>
                    <a:pt x="369" y="671"/>
                  </a:lnTo>
                  <a:lnTo>
                    <a:pt x="321" y="677"/>
                  </a:lnTo>
                  <a:lnTo>
                    <a:pt x="275" y="690"/>
                  </a:lnTo>
                  <a:lnTo>
                    <a:pt x="233" y="706"/>
                  </a:lnTo>
                  <a:lnTo>
                    <a:pt x="193" y="727"/>
                  </a:lnTo>
                  <a:lnTo>
                    <a:pt x="155" y="753"/>
                  </a:lnTo>
                  <a:lnTo>
                    <a:pt x="120" y="784"/>
                  </a:lnTo>
                  <a:lnTo>
                    <a:pt x="89" y="819"/>
                  </a:lnTo>
                  <a:lnTo>
                    <a:pt x="62" y="855"/>
                  </a:lnTo>
                  <a:lnTo>
                    <a:pt x="41" y="893"/>
                  </a:lnTo>
                  <a:lnTo>
                    <a:pt x="24" y="934"/>
                  </a:lnTo>
                  <a:lnTo>
                    <a:pt x="12" y="976"/>
                  </a:lnTo>
                  <a:lnTo>
                    <a:pt x="4" y="1020"/>
                  </a:lnTo>
                  <a:lnTo>
                    <a:pt x="2" y="1067"/>
                  </a:lnTo>
                  <a:lnTo>
                    <a:pt x="4" y="1113"/>
                  </a:lnTo>
                  <a:lnTo>
                    <a:pt x="12" y="1158"/>
                  </a:lnTo>
                  <a:lnTo>
                    <a:pt x="24" y="1200"/>
                  </a:lnTo>
                  <a:lnTo>
                    <a:pt x="41" y="1242"/>
                  </a:lnTo>
                  <a:lnTo>
                    <a:pt x="62" y="1280"/>
                  </a:lnTo>
                  <a:lnTo>
                    <a:pt x="89" y="1315"/>
                  </a:lnTo>
                  <a:lnTo>
                    <a:pt x="120" y="1349"/>
                  </a:lnTo>
                  <a:lnTo>
                    <a:pt x="143" y="1368"/>
                  </a:lnTo>
                  <a:lnTo>
                    <a:pt x="166" y="1385"/>
                  </a:lnTo>
                  <a:lnTo>
                    <a:pt x="192" y="1401"/>
                  </a:lnTo>
                  <a:lnTo>
                    <a:pt x="218" y="1414"/>
                  </a:lnTo>
                  <a:lnTo>
                    <a:pt x="0" y="1414"/>
                  </a:lnTo>
                  <a:close/>
                  <a:moveTo>
                    <a:pt x="641" y="1414"/>
                  </a:moveTo>
                  <a:lnTo>
                    <a:pt x="936" y="1414"/>
                  </a:lnTo>
                  <a:lnTo>
                    <a:pt x="906" y="1394"/>
                  </a:lnTo>
                  <a:lnTo>
                    <a:pt x="878" y="1372"/>
                  </a:lnTo>
                  <a:lnTo>
                    <a:pt x="852" y="1345"/>
                  </a:lnTo>
                  <a:lnTo>
                    <a:pt x="823" y="1310"/>
                  </a:lnTo>
                  <a:lnTo>
                    <a:pt x="799" y="1273"/>
                  </a:lnTo>
                  <a:lnTo>
                    <a:pt x="778" y="1233"/>
                  </a:lnTo>
                  <a:lnTo>
                    <a:pt x="763" y="1191"/>
                  </a:lnTo>
                  <a:lnTo>
                    <a:pt x="752" y="1147"/>
                  </a:lnTo>
                  <a:lnTo>
                    <a:pt x="745" y="1101"/>
                  </a:lnTo>
                  <a:lnTo>
                    <a:pt x="270" y="1101"/>
                  </a:lnTo>
                  <a:lnTo>
                    <a:pt x="272" y="1131"/>
                  </a:lnTo>
                  <a:lnTo>
                    <a:pt x="280" y="1159"/>
                  </a:lnTo>
                  <a:lnTo>
                    <a:pt x="291" y="1184"/>
                  </a:lnTo>
                  <a:lnTo>
                    <a:pt x="308" y="1207"/>
                  </a:lnTo>
                  <a:lnTo>
                    <a:pt x="328" y="1227"/>
                  </a:lnTo>
                  <a:lnTo>
                    <a:pt x="353" y="1245"/>
                  </a:lnTo>
                  <a:lnTo>
                    <a:pt x="382" y="1258"/>
                  </a:lnTo>
                  <a:lnTo>
                    <a:pt x="416" y="1268"/>
                  </a:lnTo>
                  <a:lnTo>
                    <a:pt x="452" y="1274"/>
                  </a:lnTo>
                  <a:lnTo>
                    <a:pt x="492" y="1276"/>
                  </a:lnTo>
                  <a:lnTo>
                    <a:pt x="527" y="1274"/>
                  </a:lnTo>
                  <a:lnTo>
                    <a:pt x="561" y="1268"/>
                  </a:lnTo>
                  <a:lnTo>
                    <a:pt x="593" y="1259"/>
                  </a:lnTo>
                  <a:lnTo>
                    <a:pt x="635" y="1238"/>
                  </a:lnTo>
                  <a:lnTo>
                    <a:pt x="674" y="1210"/>
                  </a:lnTo>
                  <a:lnTo>
                    <a:pt x="772" y="1322"/>
                  </a:lnTo>
                  <a:lnTo>
                    <a:pt x="744" y="1349"/>
                  </a:lnTo>
                  <a:lnTo>
                    <a:pt x="713" y="1373"/>
                  </a:lnTo>
                  <a:lnTo>
                    <a:pt x="679" y="1394"/>
                  </a:lnTo>
                  <a:lnTo>
                    <a:pt x="641" y="1414"/>
                  </a:lnTo>
                  <a:close/>
                  <a:moveTo>
                    <a:pt x="1282" y="1414"/>
                  </a:moveTo>
                  <a:lnTo>
                    <a:pt x="1422" y="1414"/>
                  </a:lnTo>
                  <a:lnTo>
                    <a:pt x="1356" y="1356"/>
                  </a:lnTo>
                  <a:lnTo>
                    <a:pt x="1332" y="1378"/>
                  </a:lnTo>
                  <a:lnTo>
                    <a:pt x="1307" y="1398"/>
                  </a:lnTo>
                  <a:lnTo>
                    <a:pt x="1282" y="1414"/>
                  </a:lnTo>
                  <a:close/>
                  <a:moveTo>
                    <a:pt x="2258" y="954"/>
                  </a:moveTo>
                  <a:lnTo>
                    <a:pt x="2273" y="928"/>
                  </a:lnTo>
                  <a:lnTo>
                    <a:pt x="2291" y="907"/>
                  </a:lnTo>
                  <a:lnTo>
                    <a:pt x="2312" y="890"/>
                  </a:lnTo>
                  <a:lnTo>
                    <a:pt x="2329" y="880"/>
                  </a:lnTo>
                  <a:lnTo>
                    <a:pt x="2347" y="874"/>
                  </a:lnTo>
                  <a:lnTo>
                    <a:pt x="2368" y="868"/>
                  </a:lnTo>
                  <a:lnTo>
                    <a:pt x="2390" y="867"/>
                  </a:lnTo>
                  <a:lnTo>
                    <a:pt x="2413" y="869"/>
                  </a:lnTo>
                  <a:lnTo>
                    <a:pt x="2433" y="877"/>
                  </a:lnTo>
                  <a:lnTo>
                    <a:pt x="2449" y="889"/>
                  </a:lnTo>
                  <a:lnTo>
                    <a:pt x="2463" y="905"/>
                  </a:lnTo>
                  <a:lnTo>
                    <a:pt x="2471" y="920"/>
                  </a:lnTo>
                  <a:lnTo>
                    <a:pt x="2476" y="940"/>
                  </a:lnTo>
                  <a:lnTo>
                    <a:pt x="2480" y="965"/>
                  </a:lnTo>
                  <a:lnTo>
                    <a:pt x="2482" y="993"/>
                  </a:lnTo>
                  <a:lnTo>
                    <a:pt x="2483" y="1025"/>
                  </a:lnTo>
                  <a:lnTo>
                    <a:pt x="2483" y="1414"/>
                  </a:lnTo>
                  <a:lnTo>
                    <a:pt x="2742" y="1414"/>
                  </a:lnTo>
                  <a:lnTo>
                    <a:pt x="2742" y="956"/>
                  </a:lnTo>
                  <a:lnTo>
                    <a:pt x="2739" y="916"/>
                  </a:lnTo>
                  <a:lnTo>
                    <a:pt x="2733" y="879"/>
                  </a:lnTo>
                  <a:lnTo>
                    <a:pt x="2723" y="843"/>
                  </a:lnTo>
                  <a:lnTo>
                    <a:pt x="2708" y="812"/>
                  </a:lnTo>
                  <a:lnTo>
                    <a:pt x="2689" y="782"/>
                  </a:lnTo>
                  <a:lnTo>
                    <a:pt x="2667" y="755"/>
                  </a:lnTo>
                  <a:lnTo>
                    <a:pt x="2642" y="732"/>
                  </a:lnTo>
                  <a:lnTo>
                    <a:pt x="2613" y="713"/>
                  </a:lnTo>
                  <a:lnTo>
                    <a:pt x="2582" y="696"/>
                  </a:lnTo>
                  <a:lnTo>
                    <a:pt x="2548" y="684"/>
                  </a:lnTo>
                  <a:lnTo>
                    <a:pt x="2510" y="675"/>
                  </a:lnTo>
                  <a:lnTo>
                    <a:pt x="2470" y="671"/>
                  </a:lnTo>
                  <a:lnTo>
                    <a:pt x="2425" y="668"/>
                  </a:lnTo>
                  <a:lnTo>
                    <a:pt x="2391" y="671"/>
                  </a:lnTo>
                  <a:lnTo>
                    <a:pt x="2358" y="675"/>
                  </a:lnTo>
                  <a:lnTo>
                    <a:pt x="2323" y="684"/>
                  </a:lnTo>
                  <a:lnTo>
                    <a:pt x="2290" y="697"/>
                  </a:lnTo>
                  <a:lnTo>
                    <a:pt x="2254" y="716"/>
                  </a:lnTo>
                  <a:lnTo>
                    <a:pt x="2222" y="738"/>
                  </a:lnTo>
                  <a:lnTo>
                    <a:pt x="2192" y="763"/>
                  </a:lnTo>
                  <a:lnTo>
                    <a:pt x="2169" y="741"/>
                  </a:lnTo>
                  <a:lnTo>
                    <a:pt x="2144" y="722"/>
                  </a:lnTo>
                  <a:lnTo>
                    <a:pt x="2117" y="705"/>
                  </a:lnTo>
                  <a:lnTo>
                    <a:pt x="2088" y="692"/>
                  </a:lnTo>
                  <a:lnTo>
                    <a:pt x="2057" y="682"/>
                  </a:lnTo>
                  <a:lnTo>
                    <a:pt x="2021" y="675"/>
                  </a:lnTo>
                  <a:lnTo>
                    <a:pt x="1983" y="669"/>
                  </a:lnTo>
                  <a:lnTo>
                    <a:pt x="1941" y="668"/>
                  </a:lnTo>
                  <a:lnTo>
                    <a:pt x="1902" y="671"/>
                  </a:lnTo>
                  <a:lnTo>
                    <a:pt x="1864" y="677"/>
                  </a:lnTo>
                  <a:lnTo>
                    <a:pt x="1827" y="690"/>
                  </a:lnTo>
                  <a:lnTo>
                    <a:pt x="1791" y="706"/>
                  </a:lnTo>
                  <a:lnTo>
                    <a:pt x="1760" y="722"/>
                  </a:lnTo>
                  <a:lnTo>
                    <a:pt x="1732" y="741"/>
                  </a:lnTo>
                  <a:lnTo>
                    <a:pt x="1707" y="761"/>
                  </a:lnTo>
                  <a:lnTo>
                    <a:pt x="1684" y="784"/>
                  </a:lnTo>
                  <a:lnTo>
                    <a:pt x="1569" y="683"/>
                  </a:lnTo>
                  <a:lnTo>
                    <a:pt x="1515" y="683"/>
                  </a:lnTo>
                  <a:lnTo>
                    <a:pt x="1515" y="1414"/>
                  </a:lnTo>
                  <a:lnTo>
                    <a:pt x="1771" y="1414"/>
                  </a:lnTo>
                  <a:lnTo>
                    <a:pt x="1771" y="954"/>
                  </a:lnTo>
                  <a:lnTo>
                    <a:pt x="1788" y="928"/>
                  </a:lnTo>
                  <a:lnTo>
                    <a:pt x="1807" y="907"/>
                  </a:lnTo>
                  <a:lnTo>
                    <a:pt x="1828" y="890"/>
                  </a:lnTo>
                  <a:lnTo>
                    <a:pt x="1850" y="878"/>
                  </a:lnTo>
                  <a:lnTo>
                    <a:pt x="1876" y="870"/>
                  </a:lnTo>
                  <a:lnTo>
                    <a:pt x="1904" y="867"/>
                  </a:lnTo>
                  <a:lnTo>
                    <a:pt x="1923" y="869"/>
                  </a:lnTo>
                  <a:lnTo>
                    <a:pt x="1940" y="874"/>
                  </a:lnTo>
                  <a:lnTo>
                    <a:pt x="1954" y="881"/>
                  </a:lnTo>
                  <a:lnTo>
                    <a:pt x="1965" y="891"/>
                  </a:lnTo>
                  <a:lnTo>
                    <a:pt x="1975" y="905"/>
                  </a:lnTo>
                  <a:lnTo>
                    <a:pt x="1983" y="920"/>
                  </a:lnTo>
                  <a:lnTo>
                    <a:pt x="1990" y="940"/>
                  </a:lnTo>
                  <a:lnTo>
                    <a:pt x="1994" y="965"/>
                  </a:lnTo>
                  <a:lnTo>
                    <a:pt x="1998" y="993"/>
                  </a:lnTo>
                  <a:lnTo>
                    <a:pt x="1999" y="1025"/>
                  </a:lnTo>
                  <a:lnTo>
                    <a:pt x="1999" y="1414"/>
                  </a:lnTo>
                  <a:lnTo>
                    <a:pt x="2258" y="1414"/>
                  </a:lnTo>
                  <a:lnTo>
                    <a:pt x="2258" y="9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12" name="Freeform 12"/>
            <p:cNvSpPr>
              <a:spLocks/>
            </p:cNvSpPr>
            <p:nvPr/>
          </p:nvSpPr>
          <p:spPr bwMode="auto">
            <a:xfrm>
              <a:off x="751" y="3960"/>
              <a:ext cx="15" cy="35"/>
            </a:xfrm>
            <a:custGeom>
              <a:avLst/>
              <a:gdLst>
                <a:gd name="T0" fmla="*/ 0 w 74"/>
                <a:gd name="T1" fmla="*/ 175 h 175"/>
                <a:gd name="T2" fmla="*/ 0 w 74"/>
                <a:gd name="T3" fmla="*/ 0 h 175"/>
                <a:gd name="T4" fmla="*/ 74 w 74"/>
                <a:gd name="T5" fmla="*/ 0 h 175"/>
                <a:gd name="T6" fmla="*/ 74 w 74"/>
                <a:gd name="T7" fmla="*/ 31 h 175"/>
                <a:gd name="T8" fmla="*/ 34 w 74"/>
                <a:gd name="T9" fmla="*/ 31 h 175"/>
                <a:gd name="T10" fmla="*/ 34 w 74"/>
                <a:gd name="T11" fmla="*/ 69 h 175"/>
                <a:gd name="T12" fmla="*/ 69 w 74"/>
                <a:gd name="T13" fmla="*/ 69 h 175"/>
                <a:gd name="T14" fmla="*/ 69 w 74"/>
                <a:gd name="T15" fmla="*/ 100 h 175"/>
                <a:gd name="T16" fmla="*/ 34 w 74"/>
                <a:gd name="T17" fmla="*/ 100 h 175"/>
                <a:gd name="T18" fmla="*/ 34 w 74"/>
                <a:gd name="T19" fmla="*/ 140 h 175"/>
                <a:gd name="T20" fmla="*/ 74 w 74"/>
                <a:gd name="T21" fmla="*/ 140 h 175"/>
                <a:gd name="T22" fmla="*/ 74 w 74"/>
                <a:gd name="T23" fmla="*/ 175 h 175"/>
                <a:gd name="T24" fmla="*/ 0 w 74"/>
                <a:gd name="T25" fmla="*/ 175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4" h="175">
                  <a:moveTo>
                    <a:pt x="0" y="175"/>
                  </a:moveTo>
                  <a:lnTo>
                    <a:pt x="0" y="0"/>
                  </a:lnTo>
                  <a:lnTo>
                    <a:pt x="74" y="0"/>
                  </a:lnTo>
                  <a:lnTo>
                    <a:pt x="74" y="31"/>
                  </a:lnTo>
                  <a:lnTo>
                    <a:pt x="34" y="31"/>
                  </a:lnTo>
                  <a:lnTo>
                    <a:pt x="34" y="69"/>
                  </a:lnTo>
                  <a:lnTo>
                    <a:pt x="69" y="69"/>
                  </a:lnTo>
                  <a:lnTo>
                    <a:pt x="69" y="100"/>
                  </a:lnTo>
                  <a:lnTo>
                    <a:pt x="34" y="100"/>
                  </a:lnTo>
                  <a:lnTo>
                    <a:pt x="34" y="140"/>
                  </a:lnTo>
                  <a:lnTo>
                    <a:pt x="74" y="140"/>
                  </a:lnTo>
                  <a:lnTo>
                    <a:pt x="74" y="175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13" name="Freeform 13"/>
            <p:cNvSpPr>
              <a:spLocks/>
            </p:cNvSpPr>
            <p:nvPr/>
          </p:nvSpPr>
          <p:spPr bwMode="auto">
            <a:xfrm>
              <a:off x="770" y="3972"/>
              <a:ext cx="28" cy="23"/>
            </a:xfrm>
            <a:custGeom>
              <a:avLst/>
              <a:gdLst>
                <a:gd name="T0" fmla="*/ 0 w 142"/>
                <a:gd name="T1" fmla="*/ 117 h 117"/>
                <a:gd name="T2" fmla="*/ 0 w 142"/>
                <a:gd name="T3" fmla="*/ 0 h 117"/>
                <a:gd name="T4" fmla="*/ 33 w 142"/>
                <a:gd name="T5" fmla="*/ 0 h 117"/>
                <a:gd name="T6" fmla="*/ 33 w 142"/>
                <a:gd name="T7" fmla="*/ 16 h 117"/>
                <a:gd name="T8" fmla="*/ 35 w 142"/>
                <a:gd name="T9" fmla="*/ 12 h 117"/>
                <a:gd name="T10" fmla="*/ 38 w 142"/>
                <a:gd name="T11" fmla="*/ 9 h 117"/>
                <a:gd name="T12" fmla="*/ 47 w 142"/>
                <a:gd name="T13" fmla="*/ 2 h 117"/>
                <a:gd name="T14" fmla="*/ 49 w 142"/>
                <a:gd name="T15" fmla="*/ 1 h 117"/>
                <a:gd name="T16" fmla="*/ 53 w 142"/>
                <a:gd name="T17" fmla="*/ 0 h 117"/>
                <a:gd name="T18" fmla="*/ 72 w 142"/>
                <a:gd name="T19" fmla="*/ 0 h 117"/>
                <a:gd name="T20" fmla="*/ 78 w 142"/>
                <a:gd name="T21" fmla="*/ 2 h 117"/>
                <a:gd name="T22" fmla="*/ 83 w 142"/>
                <a:gd name="T23" fmla="*/ 6 h 117"/>
                <a:gd name="T24" fmla="*/ 85 w 142"/>
                <a:gd name="T25" fmla="*/ 13 h 117"/>
                <a:gd name="T26" fmla="*/ 87 w 142"/>
                <a:gd name="T27" fmla="*/ 16 h 117"/>
                <a:gd name="T28" fmla="*/ 91 w 142"/>
                <a:gd name="T29" fmla="*/ 13 h 117"/>
                <a:gd name="T30" fmla="*/ 95 w 142"/>
                <a:gd name="T31" fmla="*/ 6 h 117"/>
                <a:gd name="T32" fmla="*/ 102 w 142"/>
                <a:gd name="T33" fmla="*/ 2 h 117"/>
                <a:gd name="T34" fmla="*/ 113 w 142"/>
                <a:gd name="T35" fmla="*/ 0 h 117"/>
                <a:gd name="T36" fmla="*/ 119 w 142"/>
                <a:gd name="T37" fmla="*/ 0 h 117"/>
                <a:gd name="T38" fmla="*/ 130 w 142"/>
                <a:gd name="T39" fmla="*/ 2 h 117"/>
                <a:gd name="T40" fmla="*/ 136 w 142"/>
                <a:gd name="T41" fmla="*/ 7 h 117"/>
                <a:gd name="T42" fmla="*/ 139 w 142"/>
                <a:gd name="T43" fmla="*/ 15 h 117"/>
                <a:gd name="T44" fmla="*/ 141 w 142"/>
                <a:gd name="T45" fmla="*/ 27 h 117"/>
                <a:gd name="T46" fmla="*/ 142 w 142"/>
                <a:gd name="T47" fmla="*/ 45 h 117"/>
                <a:gd name="T48" fmla="*/ 142 w 142"/>
                <a:gd name="T49" fmla="*/ 117 h 117"/>
                <a:gd name="T50" fmla="*/ 110 w 142"/>
                <a:gd name="T51" fmla="*/ 117 h 117"/>
                <a:gd name="T52" fmla="*/ 110 w 142"/>
                <a:gd name="T53" fmla="*/ 41 h 117"/>
                <a:gd name="T54" fmla="*/ 107 w 142"/>
                <a:gd name="T55" fmla="*/ 34 h 117"/>
                <a:gd name="T56" fmla="*/ 107 w 142"/>
                <a:gd name="T57" fmla="*/ 31 h 117"/>
                <a:gd name="T58" fmla="*/ 105 w 142"/>
                <a:gd name="T59" fmla="*/ 31 h 117"/>
                <a:gd name="T60" fmla="*/ 103 w 142"/>
                <a:gd name="T61" fmla="*/ 30 h 117"/>
                <a:gd name="T62" fmla="*/ 101 w 142"/>
                <a:gd name="T63" fmla="*/ 27 h 117"/>
                <a:gd name="T64" fmla="*/ 99 w 142"/>
                <a:gd name="T65" fmla="*/ 27 h 117"/>
                <a:gd name="T66" fmla="*/ 94 w 142"/>
                <a:gd name="T67" fmla="*/ 30 h 117"/>
                <a:gd name="T68" fmla="*/ 90 w 142"/>
                <a:gd name="T69" fmla="*/ 34 h 117"/>
                <a:gd name="T70" fmla="*/ 87 w 142"/>
                <a:gd name="T71" fmla="*/ 39 h 117"/>
                <a:gd name="T72" fmla="*/ 87 w 142"/>
                <a:gd name="T73" fmla="*/ 117 h 117"/>
                <a:gd name="T74" fmla="*/ 55 w 142"/>
                <a:gd name="T75" fmla="*/ 117 h 117"/>
                <a:gd name="T76" fmla="*/ 55 w 142"/>
                <a:gd name="T77" fmla="*/ 38 h 117"/>
                <a:gd name="T78" fmla="*/ 53 w 142"/>
                <a:gd name="T79" fmla="*/ 31 h 117"/>
                <a:gd name="T80" fmla="*/ 51 w 142"/>
                <a:gd name="T81" fmla="*/ 29 h 117"/>
                <a:gd name="T82" fmla="*/ 48 w 142"/>
                <a:gd name="T83" fmla="*/ 27 h 117"/>
                <a:gd name="T84" fmla="*/ 44 w 142"/>
                <a:gd name="T85" fmla="*/ 27 h 117"/>
                <a:gd name="T86" fmla="*/ 41 w 142"/>
                <a:gd name="T87" fmla="*/ 29 h 117"/>
                <a:gd name="T88" fmla="*/ 35 w 142"/>
                <a:gd name="T89" fmla="*/ 34 h 117"/>
                <a:gd name="T90" fmla="*/ 35 w 142"/>
                <a:gd name="T91" fmla="*/ 35 h 117"/>
                <a:gd name="T92" fmla="*/ 34 w 142"/>
                <a:gd name="T93" fmla="*/ 38 h 117"/>
                <a:gd name="T94" fmla="*/ 34 w 142"/>
                <a:gd name="T95" fmla="*/ 40 h 117"/>
                <a:gd name="T96" fmla="*/ 33 w 142"/>
                <a:gd name="T97" fmla="*/ 43 h 117"/>
                <a:gd name="T98" fmla="*/ 33 w 142"/>
                <a:gd name="T99" fmla="*/ 117 h 117"/>
                <a:gd name="T100" fmla="*/ 0 w 142"/>
                <a:gd name="T101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" h="117">
                  <a:moveTo>
                    <a:pt x="0" y="117"/>
                  </a:moveTo>
                  <a:lnTo>
                    <a:pt x="0" y="0"/>
                  </a:lnTo>
                  <a:lnTo>
                    <a:pt x="33" y="0"/>
                  </a:lnTo>
                  <a:lnTo>
                    <a:pt x="33" y="16"/>
                  </a:lnTo>
                  <a:lnTo>
                    <a:pt x="35" y="12"/>
                  </a:lnTo>
                  <a:lnTo>
                    <a:pt x="38" y="9"/>
                  </a:lnTo>
                  <a:lnTo>
                    <a:pt x="47" y="2"/>
                  </a:lnTo>
                  <a:lnTo>
                    <a:pt x="49" y="1"/>
                  </a:lnTo>
                  <a:lnTo>
                    <a:pt x="53" y="0"/>
                  </a:lnTo>
                  <a:lnTo>
                    <a:pt x="72" y="0"/>
                  </a:lnTo>
                  <a:lnTo>
                    <a:pt x="78" y="2"/>
                  </a:lnTo>
                  <a:lnTo>
                    <a:pt x="83" y="6"/>
                  </a:lnTo>
                  <a:lnTo>
                    <a:pt x="85" y="13"/>
                  </a:lnTo>
                  <a:lnTo>
                    <a:pt x="87" y="16"/>
                  </a:lnTo>
                  <a:lnTo>
                    <a:pt x="91" y="13"/>
                  </a:lnTo>
                  <a:lnTo>
                    <a:pt x="95" y="6"/>
                  </a:lnTo>
                  <a:lnTo>
                    <a:pt x="102" y="2"/>
                  </a:lnTo>
                  <a:lnTo>
                    <a:pt x="113" y="0"/>
                  </a:lnTo>
                  <a:lnTo>
                    <a:pt x="119" y="0"/>
                  </a:lnTo>
                  <a:lnTo>
                    <a:pt x="130" y="2"/>
                  </a:lnTo>
                  <a:lnTo>
                    <a:pt x="136" y="7"/>
                  </a:lnTo>
                  <a:lnTo>
                    <a:pt x="139" y="15"/>
                  </a:lnTo>
                  <a:lnTo>
                    <a:pt x="141" y="27"/>
                  </a:lnTo>
                  <a:lnTo>
                    <a:pt x="142" y="45"/>
                  </a:lnTo>
                  <a:lnTo>
                    <a:pt x="142" y="117"/>
                  </a:lnTo>
                  <a:lnTo>
                    <a:pt x="110" y="117"/>
                  </a:lnTo>
                  <a:lnTo>
                    <a:pt x="110" y="41"/>
                  </a:lnTo>
                  <a:lnTo>
                    <a:pt x="107" y="34"/>
                  </a:lnTo>
                  <a:lnTo>
                    <a:pt x="107" y="31"/>
                  </a:lnTo>
                  <a:lnTo>
                    <a:pt x="105" y="31"/>
                  </a:lnTo>
                  <a:lnTo>
                    <a:pt x="103" y="30"/>
                  </a:lnTo>
                  <a:lnTo>
                    <a:pt x="101" y="27"/>
                  </a:lnTo>
                  <a:lnTo>
                    <a:pt x="99" y="27"/>
                  </a:lnTo>
                  <a:lnTo>
                    <a:pt x="94" y="30"/>
                  </a:lnTo>
                  <a:lnTo>
                    <a:pt x="90" y="34"/>
                  </a:lnTo>
                  <a:lnTo>
                    <a:pt x="87" y="39"/>
                  </a:lnTo>
                  <a:lnTo>
                    <a:pt x="87" y="117"/>
                  </a:lnTo>
                  <a:lnTo>
                    <a:pt x="55" y="117"/>
                  </a:lnTo>
                  <a:lnTo>
                    <a:pt x="55" y="38"/>
                  </a:lnTo>
                  <a:lnTo>
                    <a:pt x="53" y="31"/>
                  </a:lnTo>
                  <a:lnTo>
                    <a:pt x="51" y="29"/>
                  </a:lnTo>
                  <a:lnTo>
                    <a:pt x="48" y="27"/>
                  </a:lnTo>
                  <a:lnTo>
                    <a:pt x="44" y="27"/>
                  </a:lnTo>
                  <a:lnTo>
                    <a:pt x="41" y="29"/>
                  </a:lnTo>
                  <a:lnTo>
                    <a:pt x="35" y="34"/>
                  </a:lnTo>
                  <a:lnTo>
                    <a:pt x="35" y="35"/>
                  </a:lnTo>
                  <a:lnTo>
                    <a:pt x="34" y="38"/>
                  </a:lnTo>
                  <a:lnTo>
                    <a:pt x="34" y="40"/>
                  </a:lnTo>
                  <a:lnTo>
                    <a:pt x="33" y="43"/>
                  </a:lnTo>
                  <a:lnTo>
                    <a:pt x="33" y="117"/>
                  </a:lnTo>
                  <a:lnTo>
                    <a:pt x="0" y="1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14" name="Freeform 14"/>
            <p:cNvSpPr>
              <a:spLocks noEditPoints="1"/>
            </p:cNvSpPr>
            <p:nvPr/>
          </p:nvSpPr>
          <p:spPr bwMode="auto">
            <a:xfrm>
              <a:off x="803" y="3972"/>
              <a:ext cx="18" cy="33"/>
            </a:xfrm>
            <a:custGeom>
              <a:avLst/>
              <a:gdLst>
                <a:gd name="T0" fmla="*/ 47 w 93"/>
                <a:gd name="T1" fmla="*/ 25 h 166"/>
                <a:gd name="T2" fmla="*/ 44 w 93"/>
                <a:gd name="T3" fmla="*/ 25 h 166"/>
                <a:gd name="T4" fmla="*/ 37 w 93"/>
                <a:gd name="T5" fmla="*/ 30 h 166"/>
                <a:gd name="T6" fmla="*/ 35 w 93"/>
                <a:gd name="T7" fmla="*/ 34 h 166"/>
                <a:gd name="T8" fmla="*/ 34 w 93"/>
                <a:gd name="T9" fmla="*/ 39 h 166"/>
                <a:gd name="T10" fmla="*/ 33 w 93"/>
                <a:gd name="T11" fmla="*/ 46 h 166"/>
                <a:gd name="T12" fmla="*/ 33 w 93"/>
                <a:gd name="T13" fmla="*/ 72 h 166"/>
                <a:gd name="T14" fmla="*/ 35 w 93"/>
                <a:gd name="T15" fmla="*/ 82 h 166"/>
                <a:gd name="T16" fmla="*/ 37 w 93"/>
                <a:gd name="T17" fmla="*/ 87 h 166"/>
                <a:gd name="T18" fmla="*/ 44 w 93"/>
                <a:gd name="T19" fmla="*/ 91 h 166"/>
                <a:gd name="T20" fmla="*/ 49 w 93"/>
                <a:gd name="T21" fmla="*/ 91 h 166"/>
                <a:gd name="T22" fmla="*/ 52 w 93"/>
                <a:gd name="T23" fmla="*/ 90 h 166"/>
                <a:gd name="T24" fmla="*/ 56 w 93"/>
                <a:gd name="T25" fmla="*/ 85 h 166"/>
                <a:gd name="T26" fmla="*/ 58 w 93"/>
                <a:gd name="T27" fmla="*/ 82 h 166"/>
                <a:gd name="T28" fmla="*/ 59 w 93"/>
                <a:gd name="T29" fmla="*/ 75 h 166"/>
                <a:gd name="T30" fmla="*/ 61 w 93"/>
                <a:gd name="T31" fmla="*/ 68 h 166"/>
                <a:gd name="T32" fmla="*/ 62 w 93"/>
                <a:gd name="T33" fmla="*/ 56 h 166"/>
                <a:gd name="T34" fmla="*/ 61 w 93"/>
                <a:gd name="T35" fmla="*/ 46 h 166"/>
                <a:gd name="T36" fmla="*/ 59 w 93"/>
                <a:gd name="T37" fmla="*/ 39 h 166"/>
                <a:gd name="T38" fmla="*/ 58 w 93"/>
                <a:gd name="T39" fmla="*/ 34 h 166"/>
                <a:gd name="T40" fmla="*/ 56 w 93"/>
                <a:gd name="T41" fmla="*/ 30 h 166"/>
                <a:gd name="T42" fmla="*/ 54 w 93"/>
                <a:gd name="T43" fmla="*/ 27 h 166"/>
                <a:gd name="T44" fmla="*/ 51 w 93"/>
                <a:gd name="T45" fmla="*/ 25 h 166"/>
                <a:gd name="T46" fmla="*/ 47 w 93"/>
                <a:gd name="T47" fmla="*/ 25 h 166"/>
                <a:gd name="T48" fmla="*/ 0 w 93"/>
                <a:gd name="T49" fmla="*/ 166 h 166"/>
                <a:gd name="T50" fmla="*/ 0 w 93"/>
                <a:gd name="T51" fmla="*/ 0 h 166"/>
                <a:gd name="T52" fmla="*/ 33 w 93"/>
                <a:gd name="T53" fmla="*/ 0 h 166"/>
                <a:gd name="T54" fmla="*/ 33 w 93"/>
                <a:gd name="T55" fmla="*/ 16 h 166"/>
                <a:gd name="T56" fmla="*/ 35 w 93"/>
                <a:gd name="T57" fmla="*/ 12 h 166"/>
                <a:gd name="T58" fmla="*/ 37 w 93"/>
                <a:gd name="T59" fmla="*/ 9 h 166"/>
                <a:gd name="T60" fmla="*/ 44 w 93"/>
                <a:gd name="T61" fmla="*/ 2 h 166"/>
                <a:gd name="T62" fmla="*/ 51 w 93"/>
                <a:gd name="T63" fmla="*/ 0 h 166"/>
                <a:gd name="T64" fmla="*/ 58 w 93"/>
                <a:gd name="T65" fmla="*/ 0 h 166"/>
                <a:gd name="T66" fmla="*/ 68 w 93"/>
                <a:gd name="T67" fmla="*/ 1 h 166"/>
                <a:gd name="T68" fmla="*/ 77 w 93"/>
                <a:gd name="T69" fmla="*/ 4 h 166"/>
                <a:gd name="T70" fmla="*/ 84 w 93"/>
                <a:gd name="T71" fmla="*/ 13 h 166"/>
                <a:gd name="T72" fmla="*/ 90 w 93"/>
                <a:gd name="T73" fmla="*/ 26 h 166"/>
                <a:gd name="T74" fmla="*/ 92 w 93"/>
                <a:gd name="T75" fmla="*/ 42 h 166"/>
                <a:gd name="T76" fmla="*/ 93 w 93"/>
                <a:gd name="T77" fmla="*/ 60 h 166"/>
                <a:gd name="T78" fmla="*/ 92 w 93"/>
                <a:gd name="T79" fmla="*/ 78 h 166"/>
                <a:gd name="T80" fmla="*/ 90 w 93"/>
                <a:gd name="T81" fmla="*/ 93 h 166"/>
                <a:gd name="T82" fmla="*/ 84 w 93"/>
                <a:gd name="T83" fmla="*/ 106 h 166"/>
                <a:gd name="T84" fmla="*/ 77 w 93"/>
                <a:gd name="T85" fmla="*/ 113 h 166"/>
                <a:gd name="T86" fmla="*/ 68 w 93"/>
                <a:gd name="T87" fmla="*/ 118 h 166"/>
                <a:gd name="T88" fmla="*/ 58 w 93"/>
                <a:gd name="T89" fmla="*/ 120 h 166"/>
                <a:gd name="T90" fmla="*/ 52 w 93"/>
                <a:gd name="T91" fmla="*/ 120 h 166"/>
                <a:gd name="T92" fmla="*/ 48 w 93"/>
                <a:gd name="T93" fmla="*/ 119 h 166"/>
                <a:gd name="T94" fmla="*/ 44 w 93"/>
                <a:gd name="T95" fmla="*/ 114 h 166"/>
                <a:gd name="T96" fmla="*/ 41 w 93"/>
                <a:gd name="T97" fmla="*/ 112 h 166"/>
                <a:gd name="T98" fmla="*/ 36 w 93"/>
                <a:gd name="T99" fmla="*/ 108 h 166"/>
                <a:gd name="T100" fmla="*/ 34 w 93"/>
                <a:gd name="T101" fmla="*/ 104 h 166"/>
                <a:gd name="T102" fmla="*/ 33 w 93"/>
                <a:gd name="T103" fmla="*/ 100 h 166"/>
                <a:gd name="T104" fmla="*/ 33 w 93"/>
                <a:gd name="T105" fmla="*/ 166 h 166"/>
                <a:gd name="T106" fmla="*/ 0 w 93"/>
                <a:gd name="T107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3" h="166">
                  <a:moveTo>
                    <a:pt x="47" y="25"/>
                  </a:moveTo>
                  <a:lnTo>
                    <a:pt x="44" y="25"/>
                  </a:lnTo>
                  <a:lnTo>
                    <a:pt x="37" y="30"/>
                  </a:lnTo>
                  <a:lnTo>
                    <a:pt x="35" y="34"/>
                  </a:lnTo>
                  <a:lnTo>
                    <a:pt x="34" y="39"/>
                  </a:lnTo>
                  <a:lnTo>
                    <a:pt x="33" y="46"/>
                  </a:lnTo>
                  <a:lnTo>
                    <a:pt x="33" y="72"/>
                  </a:lnTo>
                  <a:lnTo>
                    <a:pt x="35" y="82"/>
                  </a:lnTo>
                  <a:lnTo>
                    <a:pt x="37" y="87"/>
                  </a:lnTo>
                  <a:lnTo>
                    <a:pt x="44" y="91"/>
                  </a:lnTo>
                  <a:lnTo>
                    <a:pt x="49" y="91"/>
                  </a:lnTo>
                  <a:lnTo>
                    <a:pt x="52" y="90"/>
                  </a:lnTo>
                  <a:lnTo>
                    <a:pt x="56" y="85"/>
                  </a:lnTo>
                  <a:lnTo>
                    <a:pt x="58" y="82"/>
                  </a:lnTo>
                  <a:lnTo>
                    <a:pt x="59" y="75"/>
                  </a:lnTo>
                  <a:lnTo>
                    <a:pt x="61" y="68"/>
                  </a:lnTo>
                  <a:lnTo>
                    <a:pt x="62" y="56"/>
                  </a:lnTo>
                  <a:lnTo>
                    <a:pt x="61" y="46"/>
                  </a:lnTo>
                  <a:lnTo>
                    <a:pt x="59" y="39"/>
                  </a:lnTo>
                  <a:lnTo>
                    <a:pt x="58" y="34"/>
                  </a:lnTo>
                  <a:lnTo>
                    <a:pt x="56" y="30"/>
                  </a:lnTo>
                  <a:lnTo>
                    <a:pt x="54" y="27"/>
                  </a:lnTo>
                  <a:lnTo>
                    <a:pt x="51" y="25"/>
                  </a:lnTo>
                  <a:lnTo>
                    <a:pt x="47" y="25"/>
                  </a:lnTo>
                  <a:close/>
                  <a:moveTo>
                    <a:pt x="0" y="166"/>
                  </a:moveTo>
                  <a:lnTo>
                    <a:pt x="0" y="0"/>
                  </a:lnTo>
                  <a:lnTo>
                    <a:pt x="33" y="0"/>
                  </a:lnTo>
                  <a:lnTo>
                    <a:pt x="33" y="16"/>
                  </a:lnTo>
                  <a:lnTo>
                    <a:pt x="35" y="12"/>
                  </a:lnTo>
                  <a:lnTo>
                    <a:pt x="37" y="9"/>
                  </a:lnTo>
                  <a:lnTo>
                    <a:pt x="44" y="2"/>
                  </a:lnTo>
                  <a:lnTo>
                    <a:pt x="51" y="0"/>
                  </a:lnTo>
                  <a:lnTo>
                    <a:pt x="58" y="0"/>
                  </a:lnTo>
                  <a:lnTo>
                    <a:pt x="68" y="1"/>
                  </a:lnTo>
                  <a:lnTo>
                    <a:pt x="77" y="4"/>
                  </a:lnTo>
                  <a:lnTo>
                    <a:pt x="84" y="13"/>
                  </a:lnTo>
                  <a:lnTo>
                    <a:pt x="90" y="26"/>
                  </a:lnTo>
                  <a:lnTo>
                    <a:pt x="92" y="42"/>
                  </a:lnTo>
                  <a:lnTo>
                    <a:pt x="93" y="60"/>
                  </a:lnTo>
                  <a:lnTo>
                    <a:pt x="92" y="78"/>
                  </a:lnTo>
                  <a:lnTo>
                    <a:pt x="90" y="93"/>
                  </a:lnTo>
                  <a:lnTo>
                    <a:pt x="84" y="106"/>
                  </a:lnTo>
                  <a:lnTo>
                    <a:pt x="77" y="113"/>
                  </a:lnTo>
                  <a:lnTo>
                    <a:pt x="68" y="118"/>
                  </a:lnTo>
                  <a:lnTo>
                    <a:pt x="58" y="120"/>
                  </a:lnTo>
                  <a:lnTo>
                    <a:pt x="52" y="120"/>
                  </a:lnTo>
                  <a:lnTo>
                    <a:pt x="48" y="119"/>
                  </a:lnTo>
                  <a:lnTo>
                    <a:pt x="44" y="114"/>
                  </a:lnTo>
                  <a:lnTo>
                    <a:pt x="41" y="112"/>
                  </a:lnTo>
                  <a:lnTo>
                    <a:pt x="36" y="108"/>
                  </a:lnTo>
                  <a:lnTo>
                    <a:pt x="34" y="104"/>
                  </a:lnTo>
                  <a:lnTo>
                    <a:pt x="33" y="100"/>
                  </a:lnTo>
                  <a:lnTo>
                    <a:pt x="33" y="166"/>
                  </a:lnTo>
                  <a:lnTo>
                    <a:pt x="0" y="16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15" name="Freeform 15"/>
            <p:cNvSpPr>
              <a:spLocks/>
            </p:cNvSpPr>
            <p:nvPr/>
          </p:nvSpPr>
          <p:spPr bwMode="auto">
            <a:xfrm>
              <a:off x="825" y="3971"/>
              <a:ext cx="12" cy="24"/>
            </a:xfrm>
            <a:custGeom>
              <a:avLst/>
              <a:gdLst>
                <a:gd name="T0" fmla="*/ 0 w 58"/>
                <a:gd name="T1" fmla="*/ 121 h 121"/>
                <a:gd name="T2" fmla="*/ 0 w 58"/>
                <a:gd name="T3" fmla="*/ 4 h 121"/>
                <a:gd name="T4" fmla="*/ 29 w 58"/>
                <a:gd name="T5" fmla="*/ 4 h 121"/>
                <a:gd name="T6" fmla="*/ 29 w 58"/>
                <a:gd name="T7" fmla="*/ 24 h 121"/>
                <a:gd name="T8" fmla="*/ 40 w 58"/>
                <a:gd name="T9" fmla="*/ 6 h 121"/>
                <a:gd name="T10" fmla="*/ 49 w 58"/>
                <a:gd name="T11" fmla="*/ 2 h 121"/>
                <a:gd name="T12" fmla="*/ 58 w 58"/>
                <a:gd name="T13" fmla="*/ 0 h 121"/>
                <a:gd name="T14" fmla="*/ 58 w 58"/>
                <a:gd name="T15" fmla="*/ 31 h 121"/>
                <a:gd name="T16" fmla="*/ 50 w 58"/>
                <a:gd name="T17" fmla="*/ 31 h 121"/>
                <a:gd name="T18" fmla="*/ 46 w 58"/>
                <a:gd name="T19" fmla="*/ 33 h 121"/>
                <a:gd name="T20" fmla="*/ 42 w 58"/>
                <a:gd name="T21" fmla="*/ 35 h 121"/>
                <a:gd name="T22" fmla="*/ 40 w 58"/>
                <a:gd name="T23" fmla="*/ 36 h 121"/>
                <a:gd name="T24" fmla="*/ 38 w 58"/>
                <a:gd name="T25" fmla="*/ 38 h 121"/>
                <a:gd name="T26" fmla="*/ 35 w 58"/>
                <a:gd name="T27" fmla="*/ 45 h 121"/>
                <a:gd name="T28" fmla="*/ 34 w 58"/>
                <a:gd name="T29" fmla="*/ 54 h 121"/>
                <a:gd name="T30" fmla="*/ 32 w 58"/>
                <a:gd name="T31" fmla="*/ 66 h 121"/>
                <a:gd name="T32" fmla="*/ 32 w 58"/>
                <a:gd name="T33" fmla="*/ 121 h 121"/>
                <a:gd name="T34" fmla="*/ 0 w 58"/>
                <a:gd name="T35" fmla="*/ 12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121">
                  <a:moveTo>
                    <a:pt x="0" y="121"/>
                  </a:moveTo>
                  <a:lnTo>
                    <a:pt x="0" y="4"/>
                  </a:lnTo>
                  <a:lnTo>
                    <a:pt x="29" y="4"/>
                  </a:lnTo>
                  <a:lnTo>
                    <a:pt x="29" y="24"/>
                  </a:lnTo>
                  <a:lnTo>
                    <a:pt x="40" y="6"/>
                  </a:lnTo>
                  <a:lnTo>
                    <a:pt x="49" y="2"/>
                  </a:lnTo>
                  <a:lnTo>
                    <a:pt x="58" y="0"/>
                  </a:lnTo>
                  <a:lnTo>
                    <a:pt x="58" y="31"/>
                  </a:lnTo>
                  <a:lnTo>
                    <a:pt x="50" y="31"/>
                  </a:lnTo>
                  <a:lnTo>
                    <a:pt x="46" y="33"/>
                  </a:lnTo>
                  <a:lnTo>
                    <a:pt x="42" y="35"/>
                  </a:lnTo>
                  <a:lnTo>
                    <a:pt x="40" y="36"/>
                  </a:lnTo>
                  <a:lnTo>
                    <a:pt x="38" y="38"/>
                  </a:lnTo>
                  <a:lnTo>
                    <a:pt x="35" y="45"/>
                  </a:lnTo>
                  <a:lnTo>
                    <a:pt x="34" y="54"/>
                  </a:lnTo>
                  <a:lnTo>
                    <a:pt x="32" y="66"/>
                  </a:lnTo>
                  <a:lnTo>
                    <a:pt x="32" y="121"/>
                  </a:lnTo>
                  <a:lnTo>
                    <a:pt x="0" y="12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16" name="Freeform 16"/>
            <p:cNvSpPr>
              <a:spLocks noEditPoints="1"/>
            </p:cNvSpPr>
            <p:nvPr/>
          </p:nvSpPr>
          <p:spPr bwMode="auto">
            <a:xfrm>
              <a:off x="838" y="3971"/>
              <a:ext cx="20" cy="25"/>
            </a:xfrm>
            <a:custGeom>
              <a:avLst/>
              <a:gdLst>
                <a:gd name="T0" fmla="*/ 69 w 98"/>
                <a:gd name="T1" fmla="*/ 52 h 124"/>
                <a:gd name="T2" fmla="*/ 67 w 98"/>
                <a:gd name="T3" fmla="*/ 42 h 124"/>
                <a:gd name="T4" fmla="*/ 63 w 98"/>
                <a:gd name="T5" fmla="*/ 31 h 124"/>
                <a:gd name="T6" fmla="*/ 61 w 98"/>
                <a:gd name="T7" fmla="*/ 30 h 124"/>
                <a:gd name="T8" fmla="*/ 60 w 98"/>
                <a:gd name="T9" fmla="*/ 28 h 124"/>
                <a:gd name="T10" fmla="*/ 58 w 98"/>
                <a:gd name="T11" fmla="*/ 27 h 124"/>
                <a:gd name="T12" fmla="*/ 54 w 98"/>
                <a:gd name="T13" fmla="*/ 26 h 124"/>
                <a:gd name="T14" fmla="*/ 51 w 98"/>
                <a:gd name="T15" fmla="*/ 26 h 124"/>
                <a:gd name="T16" fmla="*/ 46 w 98"/>
                <a:gd name="T17" fmla="*/ 27 h 124"/>
                <a:gd name="T18" fmla="*/ 43 w 98"/>
                <a:gd name="T19" fmla="*/ 28 h 124"/>
                <a:gd name="T20" fmla="*/ 40 w 98"/>
                <a:gd name="T21" fmla="*/ 31 h 124"/>
                <a:gd name="T22" fmla="*/ 33 w 98"/>
                <a:gd name="T23" fmla="*/ 42 h 124"/>
                <a:gd name="T24" fmla="*/ 32 w 98"/>
                <a:gd name="T25" fmla="*/ 46 h 124"/>
                <a:gd name="T26" fmla="*/ 31 w 98"/>
                <a:gd name="T27" fmla="*/ 52 h 124"/>
                <a:gd name="T28" fmla="*/ 69 w 98"/>
                <a:gd name="T29" fmla="*/ 52 h 124"/>
                <a:gd name="T30" fmla="*/ 31 w 98"/>
                <a:gd name="T31" fmla="*/ 73 h 124"/>
                <a:gd name="T32" fmla="*/ 33 w 98"/>
                <a:gd name="T33" fmla="*/ 85 h 124"/>
                <a:gd name="T34" fmla="*/ 38 w 98"/>
                <a:gd name="T35" fmla="*/ 93 h 124"/>
                <a:gd name="T36" fmla="*/ 40 w 98"/>
                <a:gd name="T37" fmla="*/ 96 h 124"/>
                <a:gd name="T38" fmla="*/ 42 w 98"/>
                <a:gd name="T39" fmla="*/ 98 h 124"/>
                <a:gd name="T40" fmla="*/ 44 w 98"/>
                <a:gd name="T41" fmla="*/ 100 h 124"/>
                <a:gd name="T42" fmla="*/ 48 w 98"/>
                <a:gd name="T43" fmla="*/ 101 h 124"/>
                <a:gd name="T44" fmla="*/ 51 w 98"/>
                <a:gd name="T45" fmla="*/ 101 h 124"/>
                <a:gd name="T46" fmla="*/ 58 w 98"/>
                <a:gd name="T47" fmla="*/ 98 h 124"/>
                <a:gd name="T48" fmla="*/ 60 w 98"/>
                <a:gd name="T49" fmla="*/ 95 h 124"/>
                <a:gd name="T50" fmla="*/ 62 w 98"/>
                <a:gd name="T51" fmla="*/ 94 h 124"/>
                <a:gd name="T52" fmla="*/ 63 w 98"/>
                <a:gd name="T53" fmla="*/ 93 h 124"/>
                <a:gd name="T54" fmla="*/ 65 w 98"/>
                <a:gd name="T55" fmla="*/ 88 h 124"/>
                <a:gd name="T56" fmla="*/ 65 w 98"/>
                <a:gd name="T57" fmla="*/ 86 h 124"/>
                <a:gd name="T58" fmla="*/ 94 w 98"/>
                <a:gd name="T59" fmla="*/ 86 h 124"/>
                <a:gd name="T60" fmla="*/ 91 w 98"/>
                <a:gd name="T61" fmla="*/ 97 h 124"/>
                <a:gd name="T62" fmla="*/ 86 w 98"/>
                <a:gd name="T63" fmla="*/ 107 h 124"/>
                <a:gd name="T64" fmla="*/ 80 w 98"/>
                <a:gd name="T65" fmla="*/ 115 h 124"/>
                <a:gd name="T66" fmla="*/ 71 w 98"/>
                <a:gd name="T67" fmla="*/ 120 h 124"/>
                <a:gd name="T68" fmla="*/ 60 w 98"/>
                <a:gd name="T69" fmla="*/ 123 h 124"/>
                <a:gd name="T70" fmla="*/ 49 w 98"/>
                <a:gd name="T71" fmla="*/ 124 h 124"/>
                <a:gd name="T72" fmla="*/ 35 w 98"/>
                <a:gd name="T73" fmla="*/ 122 h 124"/>
                <a:gd name="T74" fmla="*/ 24 w 98"/>
                <a:gd name="T75" fmla="*/ 116 h 124"/>
                <a:gd name="T76" fmla="*/ 14 w 98"/>
                <a:gd name="T77" fmla="*/ 107 h 124"/>
                <a:gd name="T78" fmla="*/ 6 w 98"/>
                <a:gd name="T79" fmla="*/ 94 h 124"/>
                <a:gd name="T80" fmla="*/ 2 w 98"/>
                <a:gd name="T81" fmla="*/ 79 h 124"/>
                <a:gd name="T82" fmla="*/ 0 w 98"/>
                <a:gd name="T83" fmla="*/ 64 h 124"/>
                <a:gd name="T84" fmla="*/ 2 w 98"/>
                <a:gd name="T85" fmla="*/ 46 h 124"/>
                <a:gd name="T86" fmla="*/ 6 w 98"/>
                <a:gd name="T87" fmla="*/ 30 h 124"/>
                <a:gd name="T88" fmla="*/ 14 w 98"/>
                <a:gd name="T89" fmla="*/ 17 h 124"/>
                <a:gd name="T90" fmla="*/ 24 w 98"/>
                <a:gd name="T91" fmla="*/ 8 h 124"/>
                <a:gd name="T92" fmla="*/ 35 w 98"/>
                <a:gd name="T93" fmla="*/ 2 h 124"/>
                <a:gd name="T94" fmla="*/ 49 w 98"/>
                <a:gd name="T95" fmla="*/ 0 h 124"/>
                <a:gd name="T96" fmla="*/ 64 w 98"/>
                <a:gd name="T97" fmla="*/ 2 h 124"/>
                <a:gd name="T98" fmla="*/ 77 w 98"/>
                <a:gd name="T99" fmla="*/ 8 h 124"/>
                <a:gd name="T100" fmla="*/ 86 w 98"/>
                <a:gd name="T101" fmla="*/ 17 h 124"/>
                <a:gd name="T102" fmla="*/ 90 w 98"/>
                <a:gd name="T103" fmla="*/ 27 h 124"/>
                <a:gd name="T104" fmla="*/ 94 w 98"/>
                <a:gd name="T105" fmla="*/ 38 h 124"/>
                <a:gd name="T106" fmla="*/ 97 w 98"/>
                <a:gd name="T107" fmla="*/ 50 h 124"/>
                <a:gd name="T108" fmla="*/ 98 w 98"/>
                <a:gd name="T109" fmla="*/ 66 h 124"/>
                <a:gd name="T110" fmla="*/ 98 w 98"/>
                <a:gd name="T111" fmla="*/ 73 h 124"/>
                <a:gd name="T112" fmla="*/ 31 w 98"/>
                <a:gd name="T113" fmla="*/ 73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8" h="124">
                  <a:moveTo>
                    <a:pt x="69" y="52"/>
                  </a:moveTo>
                  <a:lnTo>
                    <a:pt x="67" y="42"/>
                  </a:lnTo>
                  <a:lnTo>
                    <a:pt x="63" y="31"/>
                  </a:lnTo>
                  <a:lnTo>
                    <a:pt x="61" y="30"/>
                  </a:lnTo>
                  <a:lnTo>
                    <a:pt x="60" y="28"/>
                  </a:lnTo>
                  <a:lnTo>
                    <a:pt x="58" y="27"/>
                  </a:lnTo>
                  <a:lnTo>
                    <a:pt x="54" y="26"/>
                  </a:lnTo>
                  <a:lnTo>
                    <a:pt x="51" y="26"/>
                  </a:lnTo>
                  <a:lnTo>
                    <a:pt x="46" y="27"/>
                  </a:lnTo>
                  <a:lnTo>
                    <a:pt x="43" y="28"/>
                  </a:lnTo>
                  <a:lnTo>
                    <a:pt x="40" y="31"/>
                  </a:lnTo>
                  <a:lnTo>
                    <a:pt x="33" y="42"/>
                  </a:lnTo>
                  <a:lnTo>
                    <a:pt x="32" y="46"/>
                  </a:lnTo>
                  <a:lnTo>
                    <a:pt x="31" y="52"/>
                  </a:lnTo>
                  <a:lnTo>
                    <a:pt x="69" y="52"/>
                  </a:lnTo>
                  <a:close/>
                  <a:moveTo>
                    <a:pt x="31" y="73"/>
                  </a:moveTo>
                  <a:lnTo>
                    <a:pt x="33" y="85"/>
                  </a:lnTo>
                  <a:lnTo>
                    <a:pt x="38" y="93"/>
                  </a:lnTo>
                  <a:lnTo>
                    <a:pt x="40" y="96"/>
                  </a:lnTo>
                  <a:lnTo>
                    <a:pt x="42" y="98"/>
                  </a:lnTo>
                  <a:lnTo>
                    <a:pt x="44" y="100"/>
                  </a:lnTo>
                  <a:lnTo>
                    <a:pt x="48" y="101"/>
                  </a:lnTo>
                  <a:lnTo>
                    <a:pt x="51" y="101"/>
                  </a:lnTo>
                  <a:lnTo>
                    <a:pt x="58" y="98"/>
                  </a:lnTo>
                  <a:lnTo>
                    <a:pt x="60" y="95"/>
                  </a:lnTo>
                  <a:lnTo>
                    <a:pt x="62" y="94"/>
                  </a:lnTo>
                  <a:lnTo>
                    <a:pt x="63" y="93"/>
                  </a:lnTo>
                  <a:lnTo>
                    <a:pt x="65" y="88"/>
                  </a:lnTo>
                  <a:lnTo>
                    <a:pt x="65" y="86"/>
                  </a:lnTo>
                  <a:lnTo>
                    <a:pt x="94" y="86"/>
                  </a:lnTo>
                  <a:lnTo>
                    <a:pt x="91" y="97"/>
                  </a:lnTo>
                  <a:lnTo>
                    <a:pt x="86" y="107"/>
                  </a:lnTo>
                  <a:lnTo>
                    <a:pt x="80" y="115"/>
                  </a:lnTo>
                  <a:lnTo>
                    <a:pt x="71" y="120"/>
                  </a:lnTo>
                  <a:lnTo>
                    <a:pt x="60" y="123"/>
                  </a:lnTo>
                  <a:lnTo>
                    <a:pt x="49" y="124"/>
                  </a:lnTo>
                  <a:lnTo>
                    <a:pt x="35" y="122"/>
                  </a:lnTo>
                  <a:lnTo>
                    <a:pt x="24" y="116"/>
                  </a:lnTo>
                  <a:lnTo>
                    <a:pt x="14" y="107"/>
                  </a:lnTo>
                  <a:lnTo>
                    <a:pt x="6" y="94"/>
                  </a:lnTo>
                  <a:lnTo>
                    <a:pt x="2" y="79"/>
                  </a:lnTo>
                  <a:lnTo>
                    <a:pt x="0" y="64"/>
                  </a:lnTo>
                  <a:lnTo>
                    <a:pt x="2" y="46"/>
                  </a:lnTo>
                  <a:lnTo>
                    <a:pt x="6" y="30"/>
                  </a:lnTo>
                  <a:lnTo>
                    <a:pt x="14" y="17"/>
                  </a:lnTo>
                  <a:lnTo>
                    <a:pt x="24" y="8"/>
                  </a:lnTo>
                  <a:lnTo>
                    <a:pt x="35" y="2"/>
                  </a:lnTo>
                  <a:lnTo>
                    <a:pt x="49" y="0"/>
                  </a:lnTo>
                  <a:lnTo>
                    <a:pt x="64" y="2"/>
                  </a:lnTo>
                  <a:lnTo>
                    <a:pt x="77" y="8"/>
                  </a:lnTo>
                  <a:lnTo>
                    <a:pt x="86" y="17"/>
                  </a:lnTo>
                  <a:lnTo>
                    <a:pt x="90" y="27"/>
                  </a:lnTo>
                  <a:lnTo>
                    <a:pt x="94" y="38"/>
                  </a:lnTo>
                  <a:lnTo>
                    <a:pt x="97" y="50"/>
                  </a:lnTo>
                  <a:lnTo>
                    <a:pt x="98" y="66"/>
                  </a:lnTo>
                  <a:lnTo>
                    <a:pt x="98" y="73"/>
                  </a:lnTo>
                  <a:lnTo>
                    <a:pt x="31" y="7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17" name="Freeform 17"/>
            <p:cNvSpPr>
              <a:spLocks/>
            </p:cNvSpPr>
            <p:nvPr/>
          </p:nvSpPr>
          <p:spPr bwMode="auto">
            <a:xfrm>
              <a:off x="859" y="3971"/>
              <a:ext cx="15" cy="25"/>
            </a:xfrm>
            <a:custGeom>
              <a:avLst/>
              <a:gdLst>
                <a:gd name="T0" fmla="*/ 0 w 75"/>
                <a:gd name="T1" fmla="*/ 113 h 124"/>
                <a:gd name="T2" fmla="*/ 15 w 75"/>
                <a:gd name="T3" fmla="*/ 86 h 124"/>
                <a:gd name="T4" fmla="*/ 22 w 75"/>
                <a:gd name="T5" fmla="*/ 91 h 124"/>
                <a:gd name="T6" fmla="*/ 30 w 75"/>
                <a:gd name="T7" fmla="*/ 95 h 124"/>
                <a:gd name="T8" fmla="*/ 38 w 75"/>
                <a:gd name="T9" fmla="*/ 95 h 124"/>
                <a:gd name="T10" fmla="*/ 42 w 75"/>
                <a:gd name="T11" fmla="*/ 92 h 124"/>
                <a:gd name="T12" fmla="*/ 43 w 75"/>
                <a:gd name="T13" fmla="*/ 89 h 124"/>
                <a:gd name="T14" fmla="*/ 44 w 75"/>
                <a:gd name="T15" fmla="*/ 88 h 124"/>
                <a:gd name="T16" fmla="*/ 44 w 75"/>
                <a:gd name="T17" fmla="*/ 86 h 124"/>
                <a:gd name="T18" fmla="*/ 42 w 75"/>
                <a:gd name="T19" fmla="*/ 82 h 124"/>
                <a:gd name="T20" fmla="*/ 38 w 75"/>
                <a:gd name="T21" fmla="*/ 79 h 124"/>
                <a:gd name="T22" fmla="*/ 29 w 75"/>
                <a:gd name="T23" fmla="*/ 73 h 124"/>
                <a:gd name="T24" fmla="*/ 28 w 75"/>
                <a:gd name="T25" fmla="*/ 73 h 124"/>
                <a:gd name="T26" fmla="*/ 26 w 75"/>
                <a:gd name="T27" fmla="*/ 71 h 124"/>
                <a:gd name="T28" fmla="*/ 26 w 75"/>
                <a:gd name="T29" fmla="*/ 69 h 124"/>
                <a:gd name="T30" fmla="*/ 15 w 75"/>
                <a:gd name="T31" fmla="*/ 63 h 124"/>
                <a:gd name="T32" fmla="*/ 12 w 75"/>
                <a:gd name="T33" fmla="*/ 58 h 124"/>
                <a:gd name="T34" fmla="*/ 9 w 75"/>
                <a:gd name="T35" fmla="*/ 55 h 124"/>
                <a:gd name="T36" fmla="*/ 6 w 75"/>
                <a:gd name="T37" fmla="*/ 49 h 124"/>
                <a:gd name="T38" fmla="*/ 4 w 75"/>
                <a:gd name="T39" fmla="*/ 38 h 124"/>
                <a:gd name="T40" fmla="*/ 5 w 75"/>
                <a:gd name="T41" fmla="*/ 27 h 124"/>
                <a:gd name="T42" fmla="*/ 9 w 75"/>
                <a:gd name="T43" fmla="*/ 18 h 124"/>
                <a:gd name="T44" fmla="*/ 15 w 75"/>
                <a:gd name="T45" fmla="*/ 11 h 124"/>
                <a:gd name="T46" fmla="*/ 23 w 75"/>
                <a:gd name="T47" fmla="*/ 5 h 124"/>
                <a:gd name="T48" fmla="*/ 32 w 75"/>
                <a:gd name="T49" fmla="*/ 1 h 124"/>
                <a:gd name="T50" fmla="*/ 44 w 75"/>
                <a:gd name="T51" fmla="*/ 0 h 124"/>
                <a:gd name="T52" fmla="*/ 48 w 75"/>
                <a:gd name="T53" fmla="*/ 0 h 124"/>
                <a:gd name="T54" fmla="*/ 52 w 75"/>
                <a:gd name="T55" fmla="*/ 2 h 124"/>
                <a:gd name="T56" fmla="*/ 56 w 75"/>
                <a:gd name="T57" fmla="*/ 4 h 124"/>
                <a:gd name="T58" fmla="*/ 61 w 75"/>
                <a:gd name="T59" fmla="*/ 4 h 124"/>
                <a:gd name="T60" fmla="*/ 67 w 75"/>
                <a:gd name="T61" fmla="*/ 8 h 124"/>
                <a:gd name="T62" fmla="*/ 72 w 75"/>
                <a:gd name="T63" fmla="*/ 9 h 124"/>
                <a:gd name="T64" fmla="*/ 75 w 75"/>
                <a:gd name="T65" fmla="*/ 11 h 124"/>
                <a:gd name="T66" fmla="*/ 61 w 75"/>
                <a:gd name="T67" fmla="*/ 35 h 124"/>
                <a:gd name="T68" fmla="*/ 58 w 75"/>
                <a:gd name="T69" fmla="*/ 31 h 124"/>
                <a:gd name="T70" fmla="*/ 52 w 75"/>
                <a:gd name="T71" fmla="*/ 29 h 124"/>
                <a:gd name="T72" fmla="*/ 48 w 75"/>
                <a:gd name="T73" fmla="*/ 26 h 124"/>
                <a:gd name="T74" fmla="*/ 44 w 75"/>
                <a:gd name="T75" fmla="*/ 26 h 124"/>
                <a:gd name="T76" fmla="*/ 41 w 75"/>
                <a:gd name="T77" fmla="*/ 29 h 124"/>
                <a:gd name="T78" fmla="*/ 38 w 75"/>
                <a:gd name="T79" fmla="*/ 29 h 124"/>
                <a:gd name="T80" fmla="*/ 38 w 75"/>
                <a:gd name="T81" fmla="*/ 30 h 124"/>
                <a:gd name="T82" fmla="*/ 35 w 75"/>
                <a:gd name="T83" fmla="*/ 34 h 124"/>
                <a:gd name="T84" fmla="*/ 35 w 75"/>
                <a:gd name="T85" fmla="*/ 35 h 124"/>
                <a:gd name="T86" fmla="*/ 37 w 75"/>
                <a:gd name="T87" fmla="*/ 39 h 124"/>
                <a:gd name="T88" fmla="*/ 39 w 75"/>
                <a:gd name="T89" fmla="*/ 42 h 124"/>
                <a:gd name="T90" fmla="*/ 46 w 75"/>
                <a:gd name="T91" fmla="*/ 46 h 124"/>
                <a:gd name="T92" fmla="*/ 48 w 75"/>
                <a:gd name="T93" fmla="*/ 48 h 124"/>
                <a:gd name="T94" fmla="*/ 51 w 75"/>
                <a:gd name="T95" fmla="*/ 49 h 124"/>
                <a:gd name="T96" fmla="*/ 52 w 75"/>
                <a:gd name="T97" fmla="*/ 49 h 124"/>
                <a:gd name="T98" fmla="*/ 63 w 75"/>
                <a:gd name="T99" fmla="*/ 58 h 124"/>
                <a:gd name="T100" fmla="*/ 70 w 75"/>
                <a:gd name="T101" fmla="*/ 66 h 124"/>
                <a:gd name="T102" fmla="*/ 74 w 75"/>
                <a:gd name="T103" fmla="*/ 73 h 124"/>
                <a:gd name="T104" fmla="*/ 75 w 75"/>
                <a:gd name="T105" fmla="*/ 79 h 124"/>
                <a:gd name="T106" fmla="*/ 75 w 75"/>
                <a:gd name="T107" fmla="*/ 86 h 124"/>
                <a:gd name="T108" fmla="*/ 74 w 75"/>
                <a:gd name="T109" fmla="*/ 97 h 124"/>
                <a:gd name="T110" fmla="*/ 71 w 75"/>
                <a:gd name="T111" fmla="*/ 106 h 124"/>
                <a:gd name="T112" fmla="*/ 64 w 75"/>
                <a:gd name="T113" fmla="*/ 113 h 124"/>
                <a:gd name="T114" fmla="*/ 56 w 75"/>
                <a:gd name="T115" fmla="*/ 120 h 124"/>
                <a:gd name="T116" fmla="*/ 46 w 75"/>
                <a:gd name="T117" fmla="*/ 123 h 124"/>
                <a:gd name="T118" fmla="*/ 35 w 75"/>
                <a:gd name="T119" fmla="*/ 124 h 124"/>
                <a:gd name="T120" fmla="*/ 26 w 75"/>
                <a:gd name="T121" fmla="*/ 124 h 124"/>
                <a:gd name="T122" fmla="*/ 8 w 75"/>
                <a:gd name="T123" fmla="*/ 117 h 124"/>
                <a:gd name="T124" fmla="*/ 0 w 75"/>
                <a:gd name="T125" fmla="*/ 113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5" h="124">
                  <a:moveTo>
                    <a:pt x="0" y="113"/>
                  </a:moveTo>
                  <a:lnTo>
                    <a:pt x="15" y="86"/>
                  </a:lnTo>
                  <a:lnTo>
                    <a:pt x="22" y="91"/>
                  </a:lnTo>
                  <a:lnTo>
                    <a:pt x="30" y="95"/>
                  </a:lnTo>
                  <a:lnTo>
                    <a:pt x="38" y="95"/>
                  </a:lnTo>
                  <a:lnTo>
                    <a:pt x="42" y="92"/>
                  </a:lnTo>
                  <a:lnTo>
                    <a:pt x="43" y="89"/>
                  </a:lnTo>
                  <a:lnTo>
                    <a:pt x="44" y="88"/>
                  </a:lnTo>
                  <a:lnTo>
                    <a:pt x="44" y="86"/>
                  </a:lnTo>
                  <a:lnTo>
                    <a:pt x="42" y="82"/>
                  </a:lnTo>
                  <a:lnTo>
                    <a:pt x="38" y="79"/>
                  </a:lnTo>
                  <a:lnTo>
                    <a:pt x="29" y="73"/>
                  </a:lnTo>
                  <a:lnTo>
                    <a:pt x="28" y="73"/>
                  </a:lnTo>
                  <a:lnTo>
                    <a:pt x="26" y="71"/>
                  </a:lnTo>
                  <a:lnTo>
                    <a:pt x="26" y="69"/>
                  </a:lnTo>
                  <a:lnTo>
                    <a:pt x="15" y="63"/>
                  </a:lnTo>
                  <a:lnTo>
                    <a:pt x="12" y="58"/>
                  </a:lnTo>
                  <a:lnTo>
                    <a:pt x="9" y="55"/>
                  </a:lnTo>
                  <a:lnTo>
                    <a:pt x="6" y="49"/>
                  </a:lnTo>
                  <a:lnTo>
                    <a:pt x="4" y="38"/>
                  </a:lnTo>
                  <a:lnTo>
                    <a:pt x="5" y="27"/>
                  </a:lnTo>
                  <a:lnTo>
                    <a:pt x="9" y="18"/>
                  </a:lnTo>
                  <a:lnTo>
                    <a:pt x="15" y="11"/>
                  </a:lnTo>
                  <a:lnTo>
                    <a:pt x="23" y="5"/>
                  </a:lnTo>
                  <a:lnTo>
                    <a:pt x="32" y="1"/>
                  </a:lnTo>
                  <a:lnTo>
                    <a:pt x="44" y="0"/>
                  </a:lnTo>
                  <a:lnTo>
                    <a:pt x="48" y="0"/>
                  </a:lnTo>
                  <a:lnTo>
                    <a:pt x="52" y="2"/>
                  </a:lnTo>
                  <a:lnTo>
                    <a:pt x="56" y="4"/>
                  </a:lnTo>
                  <a:lnTo>
                    <a:pt x="61" y="4"/>
                  </a:lnTo>
                  <a:lnTo>
                    <a:pt x="67" y="8"/>
                  </a:lnTo>
                  <a:lnTo>
                    <a:pt x="72" y="9"/>
                  </a:lnTo>
                  <a:lnTo>
                    <a:pt x="75" y="11"/>
                  </a:lnTo>
                  <a:lnTo>
                    <a:pt x="61" y="35"/>
                  </a:lnTo>
                  <a:lnTo>
                    <a:pt x="58" y="31"/>
                  </a:lnTo>
                  <a:lnTo>
                    <a:pt x="52" y="29"/>
                  </a:lnTo>
                  <a:lnTo>
                    <a:pt x="48" y="26"/>
                  </a:lnTo>
                  <a:lnTo>
                    <a:pt x="44" y="26"/>
                  </a:lnTo>
                  <a:lnTo>
                    <a:pt x="41" y="29"/>
                  </a:lnTo>
                  <a:lnTo>
                    <a:pt x="38" y="29"/>
                  </a:lnTo>
                  <a:lnTo>
                    <a:pt x="38" y="30"/>
                  </a:lnTo>
                  <a:lnTo>
                    <a:pt x="35" y="34"/>
                  </a:lnTo>
                  <a:lnTo>
                    <a:pt x="35" y="35"/>
                  </a:lnTo>
                  <a:lnTo>
                    <a:pt x="37" y="39"/>
                  </a:lnTo>
                  <a:lnTo>
                    <a:pt x="39" y="42"/>
                  </a:lnTo>
                  <a:lnTo>
                    <a:pt x="46" y="46"/>
                  </a:lnTo>
                  <a:lnTo>
                    <a:pt x="48" y="48"/>
                  </a:lnTo>
                  <a:lnTo>
                    <a:pt x="51" y="49"/>
                  </a:lnTo>
                  <a:lnTo>
                    <a:pt x="52" y="49"/>
                  </a:lnTo>
                  <a:lnTo>
                    <a:pt x="63" y="58"/>
                  </a:lnTo>
                  <a:lnTo>
                    <a:pt x="70" y="66"/>
                  </a:lnTo>
                  <a:lnTo>
                    <a:pt x="74" y="73"/>
                  </a:lnTo>
                  <a:lnTo>
                    <a:pt x="75" y="79"/>
                  </a:lnTo>
                  <a:lnTo>
                    <a:pt x="75" y="86"/>
                  </a:lnTo>
                  <a:lnTo>
                    <a:pt x="74" y="97"/>
                  </a:lnTo>
                  <a:lnTo>
                    <a:pt x="71" y="106"/>
                  </a:lnTo>
                  <a:lnTo>
                    <a:pt x="64" y="113"/>
                  </a:lnTo>
                  <a:lnTo>
                    <a:pt x="56" y="120"/>
                  </a:lnTo>
                  <a:lnTo>
                    <a:pt x="46" y="123"/>
                  </a:lnTo>
                  <a:lnTo>
                    <a:pt x="35" y="124"/>
                  </a:lnTo>
                  <a:lnTo>
                    <a:pt x="26" y="124"/>
                  </a:lnTo>
                  <a:lnTo>
                    <a:pt x="8" y="117"/>
                  </a:lnTo>
                  <a:lnTo>
                    <a:pt x="0" y="1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18" name="Freeform 18"/>
            <p:cNvSpPr>
              <a:spLocks noEditPoints="1"/>
            </p:cNvSpPr>
            <p:nvPr/>
          </p:nvSpPr>
          <p:spPr bwMode="auto">
            <a:xfrm>
              <a:off x="877" y="3972"/>
              <a:ext cx="18" cy="24"/>
            </a:xfrm>
            <a:custGeom>
              <a:avLst/>
              <a:gdLst>
                <a:gd name="T0" fmla="*/ 60 w 92"/>
                <a:gd name="T1" fmla="*/ 56 h 120"/>
                <a:gd name="T2" fmla="*/ 60 w 92"/>
                <a:gd name="T3" fmla="*/ 46 h 120"/>
                <a:gd name="T4" fmla="*/ 59 w 92"/>
                <a:gd name="T5" fmla="*/ 39 h 120"/>
                <a:gd name="T6" fmla="*/ 58 w 92"/>
                <a:gd name="T7" fmla="*/ 34 h 120"/>
                <a:gd name="T8" fmla="*/ 55 w 92"/>
                <a:gd name="T9" fmla="*/ 31 h 120"/>
                <a:gd name="T10" fmla="*/ 54 w 92"/>
                <a:gd name="T11" fmla="*/ 29 h 120"/>
                <a:gd name="T12" fmla="*/ 52 w 92"/>
                <a:gd name="T13" fmla="*/ 26 h 120"/>
                <a:gd name="T14" fmla="*/ 49 w 92"/>
                <a:gd name="T15" fmla="*/ 25 h 120"/>
                <a:gd name="T16" fmla="*/ 42 w 92"/>
                <a:gd name="T17" fmla="*/ 25 h 120"/>
                <a:gd name="T18" fmla="*/ 39 w 92"/>
                <a:gd name="T19" fmla="*/ 27 h 120"/>
                <a:gd name="T20" fmla="*/ 36 w 92"/>
                <a:gd name="T21" fmla="*/ 30 h 120"/>
                <a:gd name="T22" fmla="*/ 32 w 92"/>
                <a:gd name="T23" fmla="*/ 39 h 120"/>
                <a:gd name="T24" fmla="*/ 31 w 92"/>
                <a:gd name="T25" fmla="*/ 46 h 120"/>
                <a:gd name="T26" fmla="*/ 31 w 92"/>
                <a:gd name="T27" fmla="*/ 72 h 120"/>
                <a:gd name="T28" fmla="*/ 34 w 92"/>
                <a:gd name="T29" fmla="*/ 82 h 120"/>
                <a:gd name="T30" fmla="*/ 36 w 92"/>
                <a:gd name="T31" fmla="*/ 87 h 120"/>
                <a:gd name="T32" fmla="*/ 39 w 92"/>
                <a:gd name="T33" fmla="*/ 89 h 120"/>
                <a:gd name="T34" fmla="*/ 42 w 92"/>
                <a:gd name="T35" fmla="*/ 91 h 120"/>
                <a:gd name="T36" fmla="*/ 49 w 92"/>
                <a:gd name="T37" fmla="*/ 91 h 120"/>
                <a:gd name="T38" fmla="*/ 52 w 92"/>
                <a:gd name="T39" fmla="*/ 90 h 120"/>
                <a:gd name="T40" fmla="*/ 54 w 92"/>
                <a:gd name="T41" fmla="*/ 88 h 120"/>
                <a:gd name="T42" fmla="*/ 55 w 92"/>
                <a:gd name="T43" fmla="*/ 85 h 120"/>
                <a:gd name="T44" fmla="*/ 58 w 92"/>
                <a:gd name="T45" fmla="*/ 82 h 120"/>
                <a:gd name="T46" fmla="*/ 60 w 92"/>
                <a:gd name="T47" fmla="*/ 72 h 120"/>
                <a:gd name="T48" fmla="*/ 60 w 92"/>
                <a:gd name="T49" fmla="*/ 56 h 120"/>
                <a:gd name="T50" fmla="*/ 92 w 92"/>
                <a:gd name="T51" fmla="*/ 117 h 120"/>
                <a:gd name="T52" fmla="*/ 60 w 92"/>
                <a:gd name="T53" fmla="*/ 117 h 120"/>
                <a:gd name="T54" fmla="*/ 60 w 92"/>
                <a:gd name="T55" fmla="*/ 100 h 120"/>
                <a:gd name="T56" fmla="*/ 58 w 92"/>
                <a:gd name="T57" fmla="*/ 104 h 120"/>
                <a:gd name="T58" fmla="*/ 55 w 92"/>
                <a:gd name="T59" fmla="*/ 108 h 120"/>
                <a:gd name="T60" fmla="*/ 49 w 92"/>
                <a:gd name="T61" fmla="*/ 114 h 120"/>
                <a:gd name="T62" fmla="*/ 45 w 92"/>
                <a:gd name="T63" fmla="*/ 117 h 120"/>
                <a:gd name="T64" fmla="*/ 41 w 92"/>
                <a:gd name="T65" fmla="*/ 118 h 120"/>
                <a:gd name="T66" fmla="*/ 38 w 92"/>
                <a:gd name="T67" fmla="*/ 120 h 120"/>
                <a:gd name="T68" fmla="*/ 34 w 92"/>
                <a:gd name="T69" fmla="*/ 120 h 120"/>
                <a:gd name="T70" fmla="*/ 24 w 92"/>
                <a:gd name="T71" fmla="*/ 118 h 120"/>
                <a:gd name="T72" fmla="*/ 15 w 92"/>
                <a:gd name="T73" fmla="*/ 113 h 120"/>
                <a:gd name="T74" fmla="*/ 9 w 92"/>
                <a:gd name="T75" fmla="*/ 106 h 120"/>
                <a:gd name="T76" fmla="*/ 4 w 92"/>
                <a:gd name="T77" fmla="*/ 93 h 120"/>
                <a:gd name="T78" fmla="*/ 1 w 92"/>
                <a:gd name="T79" fmla="*/ 78 h 120"/>
                <a:gd name="T80" fmla="*/ 0 w 92"/>
                <a:gd name="T81" fmla="*/ 60 h 120"/>
                <a:gd name="T82" fmla="*/ 1 w 92"/>
                <a:gd name="T83" fmla="*/ 42 h 120"/>
                <a:gd name="T84" fmla="*/ 4 w 92"/>
                <a:gd name="T85" fmla="*/ 26 h 120"/>
                <a:gd name="T86" fmla="*/ 9 w 92"/>
                <a:gd name="T87" fmla="*/ 13 h 120"/>
                <a:gd name="T88" fmla="*/ 15 w 92"/>
                <a:gd name="T89" fmla="*/ 4 h 120"/>
                <a:gd name="T90" fmla="*/ 24 w 92"/>
                <a:gd name="T91" fmla="*/ 1 h 120"/>
                <a:gd name="T92" fmla="*/ 34 w 92"/>
                <a:gd name="T93" fmla="*/ 0 h 120"/>
                <a:gd name="T94" fmla="*/ 41 w 92"/>
                <a:gd name="T95" fmla="*/ 0 h 120"/>
                <a:gd name="T96" fmla="*/ 45 w 92"/>
                <a:gd name="T97" fmla="*/ 1 h 120"/>
                <a:gd name="T98" fmla="*/ 49 w 92"/>
                <a:gd name="T99" fmla="*/ 2 h 120"/>
                <a:gd name="T100" fmla="*/ 52 w 92"/>
                <a:gd name="T101" fmla="*/ 5 h 120"/>
                <a:gd name="T102" fmla="*/ 54 w 92"/>
                <a:gd name="T103" fmla="*/ 9 h 120"/>
                <a:gd name="T104" fmla="*/ 58 w 92"/>
                <a:gd name="T105" fmla="*/ 12 h 120"/>
                <a:gd name="T106" fmla="*/ 60 w 92"/>
                <a:gd name="T107" fmla="*/ 16 h 120"/>
                <a:gd name="T108" fmla="*/ 60 w 92"/>
                <a:gd name="T109" fmla="*/ 0 h 120"/>
                <a:gd name="T110" fmla="*/ 92 w 92"/>
                <a:gd name="T111" fmla="*/ 0 h 120"/>
                <a:gd name="T112" fmla="*/ 92 w 92"/>
                <a:gd name="T113" fmla="*/ 117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2" h="120">
                  <a:moveTo>
                    <a:pt x="60" y="56"/>
                  </a:moveTo>
                  <a:lnTo>
                    <a:pt x="60" y="46"/>
                  </a:lnTo>
                  <a:lnTo>
                    <a:pt x="59" y="39"/>
                  </a:lnTo>
                  <a:lnTo>
                    <a:pt x="58" y="34"/>
                  </a:lnTo>
                  <a:lnTo>
                    <a:pt x="55" y="31"/>
                  </a:lnTo>
                  <a:lnTo>
                    <a:pt x="54" y="29"/>
                  </a:lnTo>
                  <a:lnTo>
                    <a:pt x="52" y="26"/>
                  </a:lnTo>
                  <a:lnTo>
                    <a:pt x="49" y="25"/>
                  </a:lnTo>
                  <a:lnTo>
                    <a:pt x="42" y="25"/>
                  </a:lnTo>
                  <a:lnTo>
                    <a:pt x="39" y="27"/>
                  </a:lnTo>
                  <a:lnTo>
                    <a:pt x="36" y="30"/>
                  </a:lnTo>
                  <a:lnTo>
                    <a:pt x="32" y="39"/>
                  </a:lnTo>
                  <a:lnTo>
                    <a:pt x="31" y="46"/>
                  </a:lnTo>
                  <a:lnTo>
                    <a:pt x="31" y="72"/>
                  </a:lnTo>
                  <a:lnTo>
                    <a:pt x="34" y="82"/>
                  </a:lnTo>
                  <a:lnTo>
                    <a:pt x="36" y="87"/>
                  </a:lnTo>
                  <a:lnTo>
                    <a:pt x="39" y="89"/>
                  </a:lnTo>
                  <a:lnTo>
                    <a:pt x="42" y="91"/>
                  </a:lnTo>
                  <a:lnTo>
                    <a:pt x="49" y="91"/>
                  </a:lnTo>
                  <a:lnTo>
                    <a:pt x="52" y="90"/>
                  </a:lnTo>
                  <a:lnTo>
                    <a:pt x="54" y="88"/>
                  </a:lnTo>
                  <a:lnTo>
                    <a:pt x="55" y="85"/>
                  </a:lnTo>
                  <a:lnTo>
                    <a:pt x="58" y="82"/>
                  </a:lnTo>
                  <a:lnTo>
                    <a:pt x="60" y="72"/>
                  </a:lnTo>
                  <a:lnTo>
                    <a:pt x="60" y="56"/>
                  </a:lnTo>
                  <a:close/>
                  <a:moveTo>
                    <a:pt x="92" y="117"/>
                  </a:moveTo>
                  <a:lnTo>
                    <a:pt x="60" y="117"/>
                  </a:lnTo>
                  <a:lnTo>
                    <a:pt x="60" y="100"/>
                  </a:lnTo>
                  <a:lnTo>
                    <a:pt x="58" y="104"/>
                  </a:lnTo>
                  <a:lnTo>
                    <a:pt x="55" y="108"/>
                  </a:lnTo>
                  <a:lnTo>
                    <a:pt x="49" y="114"/>
                  </a:lnTo>
                  <a:lnTo>
                    <a:pt x="45" y="117"/>
                  </a:lnTo>
                  <a:lnTo>
                    <a:pt x="41" y="118"/>
                  </a:lnTo>
                  <a:lnTo>
                    <a:pt x="38" y="120"/>
                  </a:lnTo>
                  <a:lnTo>
                    <a:pt x="34" y="120"/>
                  </a:lnTo>
                  <a:lnTo>
                    <a:pt x="24" y="118"/>
                  </a:lnTo>
                  <a:lnTo>
                    <a:pt x="15" y="113"/>
                  </a:lnTo>
                  <a:lnTo>
                    <a:pt x="9" y="106"/>
                  </a:lnTo>
                  <a:lnTo>
                    <a:pt x="4" y="93"/>
                  </a:lnTo>
                  <a:lnTo>
                    <a:pt x="1" y="78"/>
                  </a:lnTo>
                  <a:lnTo>
                    <a:pt x="0" y="60"/>
                  </a:lnTo>
                  <a:lnTo>
                    <a:pt x="1" y="42"/>
                  </a:lnTo>
                  <a:lnTo>
                    <a:pt x="4" y="26"/>
                  </a:lnTo>
                  <a:lnTo>
                    <a:pt x="9" y="13"/>
                  </a:lnTo>
                  <a:lnTo>
                    <a:pt x="15" y="4"/>
                  </a:lnTo>
                  <a:lnTo>
                    <a:pt x="24" y="1"/>
                  </a:lnTo>
                  <a:lnTo>
                    <a:pt x="34" y="0"/>
                  </a:lnTo>
                  <a:lnTo>
                    <a:pt x="41" y="0"/>
                  </a:lnTo>
                  <a:lnTo>
                    <a:pt x="45" y="1"/>
                  </a:lnTo>
                  <a:lnTo>
                    <a:pt x="49" y="2"/>
                  </a:lnTo>
                  <a:lnTo>
                    <a:pt x="52" y="5"/>
                  </a:lnTo>
                  <a:lnTo>
                    <a:pt x="54" y="9"/>
                  </a:lnTo>
                  <a:lnTo>
                    <a:pt x="58" y="12"/>
                  </a:lnTo>
                  <a:lnTo>
                    <a:pt x="60" y="16"/>
                  </a:lnTo>
                  <a:lnTo>
                    <a:pt x="60" y="0"/>
                  </a:lnTo>
                  <a:lnTo>
                    <a:pt x="92" y="0"/>
                  </a:lnTo>
                  <a:lnTo>
                    <a:pt x="92" y="1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19" name="Freeform 19"/>
            <p:cNvSpPr>
              <a:spLocks noEditPoints="1"/>
            </p:cNvSpPr>
            <p:nvPr/>
          </p:nvSpPr>
          <p:spPr bwMode="auto">
            <a:xfrm>
              <a:off x="910" y="3958"/>
              <a:ext cx="18" cy="38"/>
            </a:xfrm>
            <a:custGeom>
              <a:avLst/>
              <a:gdLst>
                <a:gd name="T0" fmla="*/ 60 w 91"/>
                <a:gd name="T1" fmla="*/ 126 h 190"/>
                <a:gd name="T2" fmla="*/ 59 w 91"/>
                <a:gd name="T3" fmla="*/ 116 h 190"/>
                <a:gd name="T4" fmla="*/ 58 w 91"/>
                <a:gd name="T5" fmla="*/ 108 h 190"/>
                <a:gd name="T6" fmla="*/ 57 w 91"/>
                <a:gd name="T7" fmla="*/ 101 h 190"/>
                <a:gd name="T8" fmla="*/ 52 w 91"/>
                <a:gd name="T9" fmla="*/ 96 h 190"/>
                <a:gd name="T10" fmla="*/ 49 w 91"/>
                <a:gd name="T11" fmla="*/ 95 h 190"/>
                <a:gd name="T12" fmla="*/ 42 w 91"/>
                <a:gd name="T13" fmla="*/ 95 h 190"/>
                <a:gd name="T14" fmla="*/ 39 w 91"/>
                <a:gd name="T15" fmla="*/ 97 h 190"/>
                <a:gd name="T16" fmla="*/ 37 w 91"/>
                <a:gd name="T17" fmla="*/ 100 h 190"/>
                <a:gd name="T18" fmla="*/ 32 w 91"/>
                <a:gd name="T19" fmla="*/ 109 h 190"/>
                <a:gd name="T20" fmla="*/ 31 w 91"/>
                <a:gd name="T21" fmla="*/ 116 h 190"/>
                <a:gd name="T22" fmla="*/ 31 w 91"/>
                <a:gd name="T23" fmla="*/ 142 h 190"/>
                <a:gd name="T24" fmla="*/ 35 w 91"/>
                <a:gd name="T25" fmla="*/ 152 h 190"/>
                <a:gd name="T26" fmla="*/ 37 w 91"/>
                <a:gd name="T27" fmla="*/ 157 h 190"/>
                <a:gd name="T28" fmla="*/ 39 w 91"/>
                <a:gd name="T29" fmla="*/ 159 h 190"/>
                <a:gd name="T30" fmla="*/ 42 w 91"/>
                <a:gd name="T31" fmla="*/ 161 h 190"/>
                <a:gd name="T32" fmla="*/ 49 w 91"/>
                <a:gd name="T33" fmla="*/ 161 h 190"/>
                <a:gd name="T34" fmla="*/ 52 w 91"/>
                <a:gd name="T35" fmla="*/ 159 h 190"/>
                <a:gd name="T36" fmla="*/ 55 w 91"/>
                <a:gd name="T37" fmla="*/ 157 h 190"/>
                <a:gd name="T38" fmla="*/ 57 w 91"/>
                <a:gd name="T39" fmla="*/ 152 h 190"/>
                <a:gd name="T40" fmla="*/ 58 w 91"/>
                <a:gd name="T41" fmla="*/ 145 h 190"/>
                <a:gd name="T42" fmla="*/ 59 w 91"/>
                <a:gd name="T43" fmla="*/ 138 h 190"/>
                <a:gd name="T44" fmla="*/ 60 w 91"/>
                <a:gd name="T45" fmla="*/ 126 h 190"/>
                <a:gd name="T46" fmla="*/ 91 w 91"/>
                <a:gd name="T47" fmla="*/ 187 h 190"/>
                <a:gd name="T48" fmla="*/ 60 w 91"/>
                <a:gd name="T49" fmla="*/ 187 h 190"/>
                <a:gd name="T50" fmla="*/ 60 w 91"/>
                <a:gd name="T51" fmla="*/ 170 h 190"/>
                <a:gd name="T52" fmla="*/ 58 w 91"/>
                <a:gd name="T53" fmla="*/ 174 h 190"/>
                <a:gd name="T54" fmla="*/ 56 w 91"/>
                <a:gd name="T55" fmla="*/ 178 h 190"/>
                <a:gd name="T56" fmla="*/ 49 w 91"/>
                <a:gd name="T57" fmla="*/ 184 h 190"/>
                <a:gd name="T58" fmla="*/ 46 w 91"/>
                <a:gd name="T59" fmla="*/ 187 h 190"/>
                <a:gd name="T60" fmla="*/ 43 w 91"/>
                <a:gd name="T61" fmla="*/ 189 h 190"/>
                <a:gd name="T62" fmla="*/ 40 w 91"/>
                <a:gd name="T63" fmla="*/ 190 h 190"/>
                <a:gd name="T64" fmla="*/ 35 w 91"/>
                <a:gd name="T65" fmla="*/ 190 h 190"/>
                <a:gd name="T66" fmla="*/ 23 w 91"/>
                <a:gd name="T67" fmla="*/ 188 h 190"/>
                <a:gd name="T68" fmla="*/ 16 w 91"/>
                <a:gd name="T69" fmla="*/ 183 h 190"/>
                <a:gd name="T70" fmla="*/ 9 w 91"/>
                <a:gd name="T71" fmla="*/ 176 h 190"/>
                <a:gd name="T72" fmla="*/ 3 w 91"/>
                <a:gd name="T73" fmla="*/ 163 h 190"/>
                <a:gd name="T74" fmla="*/ 1 w 91"/>
                <a:gd name="T75" fmla="*/ 148 h 190"/>
                <a:gd name="T76" fmla="*/ 0 w 91"/>
                <a:gd name="T77" fmla="*/ 130 h 190"/>
                <a:gd name="T78" fmla="*/ 1 w 91"/>
                <a:gd name="T79" fmla="*/ 112 h 190"/>
                <a:gd name="T80" fmla="*/ 3 w 91"/>
                <a:gd name="T81" fmla="*/ 96 h 190"/>
                <a:gd name="T82" fmla="*/ 9 w 91"/>
                <a:gd name="T83" fmla="*/ 83 h 190"/>
                <a:gd name="T84" fmla="*/ 16 w 91"/>
                <a:gd name="T85" fmla="*/ 74 h 190"/>
                <a:gd name="T86" fmla="*/ 23 w 91"/>
                <a:gd name="T87" fmla="*/ 71 h 190"/>
                <a:gd name="T88" fmla="*/ 35 w 91"/>
                <a:gd name="T89" fmla="*/ 70 h 190"/>
                <a:gd name="T90" fmla="*/ 41 w 91"/>
                <a:gd name="T91" fmla="*/ 70 h 190"/>
                <a:gd name="T92" fmla="*/ 46 w 91"/>
                <a:gd name="T93" fmla="*/ 71 h 190"/>
                <a:gd name="T94" fmla="*/ 49 w 91"/>
                <a:gd name="T95" fmla="*/ 72 h 190"/>
                <a:gd name="T96" fmla="*/ 51 w 91"/>
                <a:gd name="T97" fmla="*/ 75 h 190"/>
                <a:gd name="T98" fmla="*/ 55 w 91"/>
                <a:gd name="T99" fmla="*/ 79 h 190"/>
                <a:gd name="T100" fmla="*/ 57 w 91"/>
                <a:gd name="T101" fmla="*/ 82 h 190"/>
                <a:gd name="T102" fmla="*/ 60 w 91"/>
                <a:gd name="T103" fmla="*/ 86 h 190"/>
                <a:gd name="T104" fmla="*/ 60 w 91"/>
                <a:gd name="T105" fmla="*/ 0 h 190"/>
                <a:gd name="T106" fmla="*/ 91 w 91"/>
                <a:gd name="T107" fmla="*/ 0 h 190"/>
                <a:gd name="T108" fmla="*/ 91 w 91"/>
                <a:gd name="T109" fmla="*/ 187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1" h="190">
                  <a:moveTo>
                    <a:pt x="60" y="126"/>
                  </a:moveTo>
                  <a:lnTo>
                    <a:pt x="59" y="116"/>
                  </a:lnTo>
                  <a:lnTo>
                    <a:pt x="58" y="108"/>
                  </a:lnTo>
                  <a:lnTo>
                    <a:pt x="57" y="101"/>
                  </a:lnTo>
                  <a:lnTo>
                    <a:pt x="52" y="96"/>
                  </a:lnTo>
                  <a:lnTo>
                    <a:pt x="49" y="95"/>
                  </a:lnTo>
                  <a:lnTo>
                    <a:pt x="42" y="95"/>
                  </a:lnTo>
                  <a:lnTo>
                    <a:pt x="39" y="97"/>
                  </a:lnTo>
                  <a:lnTo>
                    <a:pt x="37" y="100"/>
                  </a:lnTo>
                  <a:lnTo>
                    <a:pt x="32" y="109"/>
                  </a:lnTo>
                  <a:lnTo>
                    <a:pt x="31" y="116"/>
                  </a:lnTo>
                  <a:lnTo>
                    <a:pt x="31" y="142"/>
                  </a:lnTo>
                  <a:lnTo>
                    <a:pt x="35" y="152"/>
                  </a:lnTo>
                  <a:lnTo>
                    <a:pt x="37" y="157"/>
                  </a:lnTo>
                  <a:lnTo>
                    <a:pt x="39" y="159"/>
                  </a:lnTo>
                  <a:lnTo>
                    <a:pt x="42" y="161"/>
                  </a:lnTo>
                  <a:lnTo>
                    <a:pt x="49" y="161"/>
                  </a:lnTo>
                  <a:lnTo>
                    <a:pt x="52" y="159"/>
                  </a:lnTo>
                  <a:lnTo>
                    <a:pt x="55" y="157"/>
                  </a:lnTo>
                  <a:lnTo>
                    <a:pt x="57" y="152"/>
                  </a:lnTo>
                  <a:lnTo>
                    <a:pt x="58" y="145"/>
                  </a:lnTo>
                  <a:lnTo>
                    <a:pt x="59" y="138"/>
                  </a:lnTo>
                  <a:lnTo>
                    <a:pt x="60" y="126"/>
                  </a:lnTo>
                  <a:close/>
                  <a:moveTo>
                    <a:pt x="91" y="187"/>
                  </a:moveTo>
                  <a:lnTo>
                    <a:pt x="60" y="187"/>
                  </a:lnTo>
                  <a:lnTo>
                    <a:pt x="60" y="170"/>
                  </a:lnTo>
                  <a:lnTo>
                    <a:pt x="58" y="174"/>
                  </a:lnTo>
                  <a:lnTo>
                    <a:pt x="56" y="178"/>
                  </a:lnTo>
                  <a:lnTo>
                    <a:pt x="49" y="184"/>
                  </a:lnTo>
                  <a:lnTo>
                    <a:pt x="46" y="187"/>
                  </a:lnTo>
                  <a:lnTo>
                    <a:pt x="43" y="189"/>
                  </a:lnTo>
                  <a:lnTo>
                    <a:pt x="40" y="190"/>
                  </a:lnTo>
                  <a:lnTo>
                    <a:pt x="35" y="190"/>
                  </a:lnTo>
                  <a:lnTo>
                    <a:pt x="23" y="188"/>
                  </a:lnTo>
                  <a:lnTo>
                    <a:pt x="16" y="183"/>
                  </a:lnTo>
                  <a:lnTo>
                    <a:pt x="9" y="176"/>
                  </a:lnTo>
                  <a:lnTo>
                    <a:pt x="3" y="163"/>
                  </a:lnTo>
                  <a:lnTo>
                    <a:pt x="1" y="148"/>
                  </a:lnTo>
                  <a:lnTo>
                    <a:pt x="0" y="130"/>
                  </a:lnTo>
                  <a:lnTo>
                    <a:pt x="1" y="112"/>
                  </a:lnTo>
                  <a:lnTo>
                    <a:pt x="3" y="96"/>
                  </a:lnTo>
                  <a:lnTo>
                    <a:pt x="9" y="83"/>
                  </a:lnTo>
                  <a:lnTo>
                    <a:pt x="16" y="74"/>
                  </a:lnTo>
                  <a:lnTo>
                    <a:pt x="23" y="71"/>
                  </a:lnTo>
                  <a:lnTo>
                    <a:pt x="35" y="70"/>
                  </a:lnTo>
                  <a:lnTo>
                    <a:pt x="41" y="70"/>
                  </a:lnTo>
                  <a:lnTo>
                    <a:pt x="46" y="71"/>
                  </a:lnTo>
                  <a:lnTo>
                    <a:pt x="49" y="72"/>
                  </a:lnTo>
                  <a:lnTo>
                    <a:pt x="51" y="75"/>
                  </a:lnTo>
                  <a:lnTo>
                    <a:pt x="55" y="79"/>
                  </a:lnTo>
                  <a:lnTo>
                    <a:pt x="57" y="82"/>
                  </a:lnTo>
                  <a:lnTo>
                    <a:pt x="60" y="86"/>
                  </a:lnTo>
                  <a:lnTo>
                    <a:pt x="60" y="0"/>
                  </a:lnTo>
                  <a:lnTo>
                    <a:pt x="91" y="0"/>
                  </a:lnTo>
                  <a:lnTo>
                    <a:pt x="91" y="18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20" name="Freeform 20"/>
            <p:cNvSpPr>
              <a:spLocks noEditPoints="1"/>
            </p:cNvSpPr>
            <p:nvPr/>
          </p:nvSpPr>
          <p:spPr bwMode="auto">
            <a:xfrm>
              <a:off x="932" y="3971"/>
              <a:ext cx="19" cy="25"/>
            </a:xfrm>
            <a:custGeom>
              <a:avLst/>
              <a:gdLst>
                <a:gd name="T0" fmla="*/ 66 w 95"/>
                <a:gd name="T1" fmla="*/ 52 h 124"/>
                <a:gd name="T2" fmla="*/ 66 w 95"/>
                <a:gd name="T3" fmla="*/ 42 h 124"/>
                <a:gd name="T4" fmla="*/ 64 w 95"/>
                <a:gd name="T5" fmla="*/ 31 h 124"/>
                <a:gd name="T6" fmla="*/ 60 w 95"/>
                <a:gd name="T7" fmla="*/ 29 h 124"/>
                <a:gd name="T8" fmla="*/ 54 w 95"/>
                <a:gd name="T9" fmla="*/ 27 h 124"/>
                <a:gd name="T10" fmla="*/ 49 w 95"/>
                <a:gd name="T11" fmla="*/ 26 h 124"/>
                <a:gd name="T12" fmla="*/ 43 w 95"/>
                <a:gd name="T13" fmla="*/ 28 h 124"/>
                <a:gd name="T14" fmla="*/ 34 w 95"/>
                <a:gd name="T15" fmla="*/ 42 h 124"/>
                <a:gd name="T16" fmla="*/ 33 w 95"/>
                <a:gd name="T17" fmla="*/ 46 h 124"/>
                <a:gd name="T18" fmla="*/ 31 w 95"/>
                <a:gd name="T19" fmla="*/ 52 h 124"/>
                <a:gd name="T20" fmla="*/ 66 w 95"/>
                <a:gd name="T21" fmla="*/ 52 h 124"/>
                <a:gd name="T22" fmla="*/ 31 w 95"/>
                <a:gd name="T23" fmla="*/ 73 h 124"/>
                <a:gd name="T24" fmla="*/ 34 w 95"/>
                <a:gd name="T25" fmla="*/ 85 h 124"/>
                <a:gd name="T26" fmla="*/ 38 w 95"/>
                <a:gd name="T27" fmla="*/ 93 h 124"/>
                <a:gd name="T28" fmla="*/ 40 w 95"/>
                <a:gd name="T29" fmla="*/ 96 h 124"/>
                <a:gd name="T30" fmla="*/ 43 w 95"/>
                <a:gd name="T31" fmla="*/ 98 h 124"/>
                <a:gd name="T32" fmla="*/ 45 w 95"/>
                <a:gd name="T33" fmla="*/ 100 h 124"/>
                <a:gd name="T34" fmla="*/ 48 w 95"/>
                <a:gd name="T35" fmla="*/ 101 h 124"/>
                <a:gd name="T36" fmla="*/ 52 w 95"/>
                <a:gd name="T37" fmla="*/ 101 h 124"/>
                <a:gd name="T38" fmla="*/ 58 w 95"/>
                <a:gd name="T39" fmla="*/ 98 h 124"/>
                <a:gd name="T40" fmla="*/ 60 w 95"/>
                <a:gd name="T41" fmla="*/ 95 h 124"/>
                <a:gd name="T42" fmla="*/ 63 w 95"/>
                <a:gd name="T43" fmla="*/ 94 h 124"/>
                <a:gd name="T44" fmla="*/ 64 w 95"/>
                <a:gd name="T45" fmla="*/ 93 h 124"/>
                <a:gd name="T46" fmla="*/ 66 w 95"/>
                <a:gd name="T47" fmla="*/ 88 h 124"/>
                <a:gd name="T48" fmla="*/ 66 w 95"/>
                <a:gd name="T49" fmla="*/ 86 h 124"/>
                <a:gd name="T50" fmla="*/ 95 w 95"/>
                <a:gd name="T51" fmla="*/ 86 h 124"/>
                <a:gd name="T52" fmla="*/ 92 w 95"/>
                <a:gd name="T53" fmla="*/ 97 h 124"/>
                <a:gd name="T54" fmla="*/ 86 w 95"/>
                <a:gd name="T55" fmla="*/ 107 h 124"/>
                <a:gd name="T56" fmla="*/ 78 w 95"/>
                <a:gd name="T57" fmla="*/ 115 h 124"/>
                <a:gd name="T58" fmla="*/ 71 w 95"/>
                <a:gd name="T59" fmla="*/ 120 h 124"/>
                <a:gd name="T60" fmla="*/ 60 w 95"/>
                <a:gd name="T61" fmla="*/ 123 h 124"/>
                <a:gd name="T62" fmla="*/ 49 w 95"/>
                <a:gd name="T63" fmla="*/ 124 h 124"/>
                <a:gd name="T64" fmla="*/ 36 w 95"/>
                <a:gd name="T65" fmla="*/ 122 h 124"/>
                <a:gd name="T66" fmla="*/ 25 w 95"/>
                <a:gd name="T67" fmla="*/ 116 h 124"/>
                <a:gd name="T68" fmla="*/ 15 w 95"/>
                <a:gd name="T69" fmla="*/ 107 h 124"/>
                <a:gd name="T70" fmla="*/ 7 w 95"/>
                <a:gd name="T71" fmla="*/ 94 h 124"/>
                <a:gd name="T72" fmla="*/ 2 w 95"/>
                <a:gd name="T73" fmla="*/ 79 h 124"/>
                <a:gd name="T74" fmla="*/ 0 w 95"/>
                <a:gd name="T75" fmla="*/ 64 h 124"/>
                <a:gd name="T76" fmla="*/ 2 w 95"/>
                <a:gd name="T77" fmla="*/ 46 h 124"/>
                <a:gd name="T78" fmla="*/ 7 w 95"/>
                <a:gd name="T79" fmla="*/ 30 h 124"/>
                <a:gd name="T80" fmla="*/ 15 w 95"/>
                <a:gd name="T81" fmla="*/ 17 h 124"/>
                <a:gd name="T82" fmla="*/ 25 w 95"/>
                <a:gd name="T83" fmla="*/ 8 h 124"/>
                <a:gd name="T84" fmla="*/ 36 w 95"/>
                <a:gd name="T85" fmla="*/ 2 h 124"/>
                <a:gd name="T86" fmla="*/ 49 w 95"/>
                <a:gd name="T87" fmla="*/ 0 h 124"/>
                <a:gd name="T88" fmla="*/ 60 w 95"/>
                <a:gd name="T89" fmla="*/ 1 h 124"/>
                <a:gd name="T90" fmla="*/ 69 w 95"/>
                <a:gd name="T91" fmla="*/ 5 h 124"/>
                <a:gd name="T92" fmla="*/ 78 w 95"/>
                <a:gd name="T93" fmla="*/ 9 h 124"/>
                <a:gd name="T94" fmla="*/ 84 w 95"/>
                <a:gd name="T95" fmla="*/ 17 h 124"/>
                <a:gd name="T96" fmla="*/ 91 w 95"/>
                <a:gd name="T97" fmla="*/ 30 h 124"/>
                <a:gd name="T98" fmla="*/ 94 w 95"/>
                <a:gd name="T99" fmla="*/ 46 h 124"/>
                <a:gd name="T100" fmla="*/ 95 w 95"/>
                <a:gd name="T101" fmla="*/ 66 h 124"/>
                <a:gd name="T102" fmla="*/ 95 w 95"/>
                <a:gd name="T103" fmla="*/ 73 h 124"/>
                <a:gd name="T104" fmla="*/ 31 w 95"/>
                <a:gd name="T105" fmla="*/ 73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5" h="124">
                  <a:moveTo>
                    <a:pt x="66" y="52"/>
                  </a:moveTo>
                  <a:lnTo>
                    <a:pt x="66" y="42"/>
                  </a:lnTo>
                  <a:lnTo>
                    <a:pt x="64" y="31"/>
                  </a:lnTo>
                  <a:lnTo>
                    <a:pt x="60" y="29"/>
                  </a:lnTo>
                  <a:lnTo>
                    <a:pt x="54" y="27"/>
                  </a:lnTo>
                  <a:lnTo>
                    <a:pt x="49" y="26"/>
                  </a:lnTo>
                  <a:lnTo>
                    <a:pt x="43" y="28"/>
                  </a:lnTo>
                  <a:lnTo>
                    <a:pt x="34" y="42"/>
                  </a:lnTo>
                  <a:lnTo>
                    <a:pt x="33" y="46"/>
                  </a:lnTo>
                  <a:lnTo>
                    <a:pt x="31" y="52"/>
                  </a:lnTo>
                  <a:lnTo>
                    <a:pt x="66" y="52"/>
                  </a:lnTo>
                  <a:close/>
                  <a:moveTo>
                    <a:pt x="31" y="73"/>
                  </a:moveTo>
                  <a:lnTo>
                    <a:pt x="34" y="85"/>
                  </a:lnTo>
                  <a:lnTo>
                    <a:pt x="38" y="93"/>
                  </a:lnTo>
                  <a:lnTo>
                    <a:pt x="40" y="96"/>
                  </a:lnTo>
                  <a:lnTo>
                    <a:pt x="43" y="98"/>
                  </a:lnTo>
                  <a:lnTo>
                    <a:pt x="45" y="100"/>
                  </a:lnTo>
                  <a:lnTo>
                    <a:pt x="48" y="101"/>
                  </a:lnTo>
                  <a:lnTo>
                    <a:pt x="52" y="101"/>
                  </a:lnTo>
                  <a:lnTo>
                    <a:pt x="58" y="98"/>
                  </a:lnTo>
                  <a:lnTo>
                    <a:pt x="60" y="95"/>
                  </a:lnTo>
                  <a:lnTo>
                    <a:pt x="63" y="94"/>
                  </a:lnTo>
                  <a:lnTo>
                    <a:pt x="64" y="93"/>
                  </a:lnTo>
                  <a:lnTo>
                    <a:pt x="66" y="88"/>
                  </a:lnTo>
                  <a:lnTo>
                    <a:pt x="66" y="86"/>
                  </a:lnTo>
                  <a:lnTo>
                    <a:pt x="95" y="86"/>
                  </a:lnTo>
                  <a:lnTo>
                    <a:pt x="92" y="97"/>
                  </a:lnTo>
                  <a:lnTo>
                    <a:pt x="86" y="107"/>
                  </a:lnTo>
                  <a:lnTo>
                    <a:pt x="78" y="115"/>
                  </a:lnTo>
                  <a:lnTo>
                    <a:pt x="71" y="120"/>
                  </a:lnTo>
                  <a:lnTo>
                    <a:pt x="60" y="123"/>
                  </a:lnTo>
                  <a:lnTo>
                    <a:pt x="49" y="124"/>
                  </a:lnTo>
                  <a:lnTo>
                    <a:pt x="36" y="122"/>
                  </a:lnTo>
                  <a:lnTo>
                    <a:pt x="25" y="116"/>
                  </a:lnTo>
                  <a:lnTo>
                    <a:pt x="15" y="107"/>
                  </a:lnTo>
                  <a:lnTo>
                    <a:pt x="7" y="94"/>
                  </a:lnTo>
                  <a:lnTo>
                    <a:pt x="2" y="79"/>
                  </a:lnTo>
                  <a:lnTo>
                    <a:pt x="0" y="64"/>
                  </a:lnTo>
                  <a:lnTo>
                    <a:pt x="2" y="46"/>
                  </a:lnTo>
                  <a:lnTo>
                    <a:pt x="7" y="30"/>
                  </a:lnTo>
                  <a:lnTo>
                    <a:pt x="15" y="17"/>
                  </a:lnTo>
                  <a:lnTo>
                    <a:pt x="25" y="8"/>
                  </a:lnTo>
                  <a:lnTo>
                    <a:pt x="36" y="2"/>
                  </a:lnTo>
                  <a:lnTo>
                    <a:pt x="49" y="0"/>
                  </a:lnTo>
                  <a:lnTo>
                    <a:pt x="60" y="1"/>
                  </a:lnTo>
                  <a:lnTo>
                    <a:pt x="69" y="5"/>
                  </a:lnTo>
                  <a:lnTo>
                    <a:pt x="78" y="9"/>
                  </a:lnTo>
                  <a:lnTo>
                    <a:pt x="84" y="17"/>
                  </a:lnTo>
                  <a:lnTo>
                    <a:pt x="91" y="30"/>
                  </a:lnTo>
                  <a:lnTo>
                    <a:pt x="94" y="46"/>
                  </a:lnTo>
                  <a:lnTo>
                    <a:pt x="95" y="66"/>
                  </a:lnTo>
                  <a:lnTo>
                    <a:pt x="95" y="73"/>
                  </a:lnTo>
                  <a:lnTo>
                    <a:pt x="31" y="7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21" name="Freeform 21"/>
            <p:cNvSpPr>
              <a:spLocks noEditPoints="1"/>
            </p:cNvSpPr>
            <p:nvPr/>
          </p:nvSpPr>
          <p:spPr bwMode="auto">
            <a:xfrm>
              <a:off x="966" y="3960"/>
              <a:ext cx="22" cy="35"/>
            </a:xfrm>
            <a:custGeom>
              <a:avLst/>
              <a:gdLst>
                <a:gd name="T0" fmla="*/ 34 w 112"/>
                <a:gd name="T1" fmla="*/ 143 h 175"/>
                <a:gd name="T2" fmla="*/ 38 w 112"/>
                <a:gd name="T3" fmla="*/ 143 h 175"/>
                <a:gd name="T4" fmla="*/ 49 w 112"/>
                <a:gd name="T5" fmla="*/ 141 h 175"/>
                <a:gd name="T6" fmla="*/ 59 w 112"/>
                <a:gd name="T7" fmla="*/ 137 h 175"/>
                <a:gd name="T8" fmla="*/ 67 w 112"/>
                <a:gd name="T9" fmla="*/ 129 h 175"/>
                <a:gd name="T10" fmla="*/ 71 w 112"/>
                <a:gd name="T11" fmla="*/ 118 h 175"/>
                <a:gd name="T12" fmla="*/ 73 w 112"/>
                <a:gd name="T13" fmla="*/ 104 h 175"/>
                <a:gd name="T14" fmla="*/ 75 w 112"/>
                <a:gd name="T15" fmla="*/ 89 h 175"/>
                <a:gd name="T16" fmla="*/ 73 w 112"/>
                <a:gd name="T17" fmla="*/ 71 h 175"/>
                <a:gd name="T18" fmla="*/ 71 w 112"/>
                <a:gd name="T19" fmla="*/ 56 h 175"/>
                <a:gd name="T20" fmla="*/ 67 w 112"/>
                <a:gd name="T21" fmla="*/ 45 h 175"/>
                <a:gd name="T22" fmla="*/ 59 w 112"/>
                <a:gd name="T23" fmla="*/ 38 h 175"/>
                <a:gd name="T24" fmla="*/ 49 w 112"/>
                <a:gd name="T25" fmla="*/ 33 h 175"/>
                <a:gd name="T26" fmla="*/ 38 w 112"/>
                <a:gd name="T27" fmla="*/ 31 h 175"/>
                <a:gd name="T28" fmla="*/ 34 w 112"/>
                <a:gd name="T29" fmla="*/ 31 h 175"/>
                <a:gd name="T30" fmla="*/ 34 w 112"/>
                <a:gd name="T31" fmla="*/ 143 h 175"/>
                <a:gd name="T32" fmla="*/ 0 w 112"/>
                <a:gd name="T33" fmla="*/ 175 h 175"/>
                <a:gd name="T34" fmla="*/ 0 w 112"/>
                <a:gd name="T35" fmla="*/ 0 h 175"/>
                <a:gd name="T36" fmla="*/ 29 w 112"/>
                <a:gd name="T37" fmla="*/ 0 h 175"/>
                <a:gd name="T38" fmla="*/ 49 w 112"/>
                <a:gd name="T39" fmla="*/ 1 h 175"/>
                <a:gd name="T40" fmla="*/ 66 w 112"/>
                <a:gd name="T41" fmla="*/ 5 h 175"/>
                <a:gd name="T42" fmla="*/ 80 w 112"/>
                <a:gd name="T43" fmla="*/ 12 h 175"/>
                <a:gd name="T44" fmla="*/ 92 w 112"/>
                <a:gd name="T45" fmla="*/ 23 h 175"/>
                <a:gd name="T46" fmla="*/ 100 w 112"/>
                <a:gd name="T47" fmla="*/ 34 h 175"/>
                <a:gd name="T48" fmla="*/ 107 w 112"/>
                <a:gd name="T49" fmla="*/ 50 h 175"/>
                <a:gd name="T50" fmla="*/ 111 w 112"/>
                <a:gd name="T51" fmla="*/ 68 h 175"/>
                <a:gd name="T52" fmla="*/ 112 w 112"/>
                <a:gd name="T53" fmla="*/ 89 h 175"/>
                <a:gd name="T54" fmla="*/ 110 w 112"/>
                <a:gd name="T55" fmla="*/ 112 h 175"/>
                <a:gd name="T56" fmla="*/ 104 w 112"/>
                <a:gd name="T57" fmla="*/ 132 h 175"/>
                <a:gd name="T58" fmla="*/ 98 w 112"/>
                <a:gd name="T59" fmla="*/ 143 h 175"/>
                <a:gd name="T60" fmla="*/ 91 w 112"/>
                <a:gd name="T61" fmla="*/ 154 h 175"/>
                <a:gd name="T62" fmla="*/ 81 w 112"/>
                <a:gd name="T63" fmla="*/ 164 h 175"/>
                <a:gd name="T64" fmla="*/ 75 w 112"/>
                <a:gd name="T65" fmla="*/ 167 h 175"/>
                <a:gd name="T66" fmla="*/ 68 w 112"/>
                <a:gd name="T67" fmla="*/ 171 h 175"/>
                <a:gd name="T68" fmla="*/ 61 w 112"/>
                <a:gd name="T69" fmla="*/ 172 h 175"/>
                <a:gd name="T70" fmla="*/ 46 w 112"/>
                <a:gd name="T71" fmla="*/ 175 h 175"/>
                <a:gd name="T72" fmla="*/ 27 w 112"/>
                <a:gd name="T73" fmla="*/ 175 h 175"/>
                <a:gd name="T74" fmla="*/ 0 w 112"/>
                <a:gd name="T75" fmla="*/ 175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2" h="175">
                  <a:moveTo>
                    <a:pt x="34" y="143"/>
                  </a:moveTo>
                  <a:lnTo>
                    <a:pt x="38" y="143"/>
                  </a:lnTo>
                  <a:lnTo>
                    <a:pt x="49" y="141"/>
                  </a:lnTo>
                  <a:lnTo>
                    <a:pt x="59" y="137"/>
                  </a:lnTo>
                  <a:lnTo>
                    <a:pt x="67" y="129"/>
                  </a:lnTo>
                  <a:lnTo>
                    <a:pt x="71" y="118"/>
                  </a:lnTo>
                  <a:lnTo>
                    <a:pt x="73" y="104"/>
                  </a:lnTo>
                  <a:lnTo>
                    <a:pt x="75" y="89"/>
                  </a:lnTo>
                  <a:lnTo>
                    <a:pt x="73" y="71"/>
                  </a:lnTo>
                  <a:lnTo>
                    <a:pt x="71" y="56"/>
                  </a:lnTo>
                  <a:lnTo>
                    <a:pt x="67" y="45"/>
                  </a:lnTo>
                  <a:lnTo>
                    <a:pt x="59" y="38"/>
                  </a:lnTo>
                  <a:lnTo>
                    <a:pt x="49" y="33"/>
                  </a:lnTo>
                  <a:lnTo>
                    <a:pt x="38" y="31"/>
                  </a:lnTo>
                  <a:lnTo>
                    <a:pt x="34" y="31"/>
                  </a:lnTo>
                  <a:lnTo>
                    <a:pt x="34" y="143"/>
                  </a:lnTo>
                  <a:close/>
                  <a:moveTo>
                    <a:pt x="0" y="175"/>
                  </a:moveTo>
                  <a:lnTo>
                    <a:pt x="0" y="0"/>
                  </a:lnTo>
                  <a:lnTo>
                    <a:pt x="29" y="0"/>
                  </a:lnTo>
                  <a:lnTo>
                    <a:pt x="49" y="1"/>
                  </a:lnTo>
                  <a:lnTo>
                    <a:pt x="66" y="5"/>
                  </a:lnTo>
                  <a:lnTo>
                    <a:pt x="80" y="12"/>
                  </a:lnTo>
                  <a:lnTo>
                    <a:pt x="92" y="23"/>
                  </a:lnTo>
                  <a:lnTo>
                    <a:pt x="100" y="34"/>
                  </a:lnTo>
                  <a:lnTo>
                    <a:pt x="107" y="50"/>
                  </a:lnTo>
                  <a:lnTo>
                    <a:pt x="111" y="68"/>
                  </a:lnTo>
                  <a:lnTo>
                    <a:pt x="112" y="89"/>
                  </a:lnTo>
                  <a:lnTo>
                    <a:pt x="110" y="112"/>
                  </a:lnTo>
                  <a:lnTo>
                    <a:pt x="104" y="132"/>
                  </a:lnTo>
                  <a:lnTo>
                    <a:pt x="98" y="143"/>
                  </a:lnTo>
                  <a:lnTo>
                    <a:pt x="91" y="154"/>
                  </a:lnTo>
                  <a:lnTo>
                    <a:pt x="81" y="164"/>
                  </a:lnTo>
                  <a:lnTo>
                    <a:pt x="75" y="167"/>
                  </a:lnTo>
                  <a:lnTo>
                    <a:pt x="68" y="171"/>
                  </a:lnTo>
                  <a:lnTo>
                    <a:pt x="61" y="172"/>
                  </a:lnTo>
                  <a:lnTo>
                    <a:pt x="46" y="175"/>
                  </a:lnTo>
                  <a:lnTo>
                    <a:pt x="27" y="175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22" name="Freeform 22"/>
            <p:cNvSpPr>
              <a:spLocks noEditPoints="1"/>
            </p:cNvSpPr>
            <p:nvPr/>
          </p:nvSpPr>
          <p:spPr bwMode="auto">
            <a:xfrm>
              <a:off x="991" y="3971"/>
              <a:ext cx="19" cy="25"/>
            </a:xfrm>
            <a:custGeom>
              <a:avLst/>
              <a:gdLst>
                <a:gd name="T0" fmla="*/ 69 w 98"/>
                <a:gd name="T1" fmla="*/ 52 h 124"/>
                <a:gd name="T2" fmla="*/ 68 w 98"/>
                <a:gd name="T3" fmla="*/ 42 h 124"/>
                <a:gd name="T4" fmla="*/ 63 w 98"/>
                <a:gd name="T5" fmla="*/ 31 h 124"/>
                <a:gd name="T6" fmla="*/ 61 w 98"/>
                <a:gd name="T7" fmla="*/ 29 h 124"/>
                <a:gd name="T8" fmla="*/ 59 w 98"/>
                <a:gd name="T9" fmla="*/ 28 h 124"/>
                <a:gd name="T10" fmla="*/ 52 w 98"/>
                <a:gd name="T11" fmla="*/ 26 h 124"/>
                <a:gd name="T12" fmla="*/ 48 w 98"/>
                <a:gd name="T13" fmla="*/ 27 h 124"/>
                <a:gd name="T14" fmla="*/ 44 w 98"/>
                <a:gd name="T15" fmla="*/ 28 h 124"/>
                <a:gd name="T16" fmla="*/ 38 w 98"/>
                <a:gd name="T17" fmla="*/ 35 h 124"/>
                <a:gd name="T18" fmla="*/ 35 w 98"/>
                <a:gd name="T19" fmla="*/ 38 h 124"/>
                <a:gd name="T20" fmla="*/ 34 w 98"/>
                <a:gd name="T21" fmla="*/ 42 h 124"/>
                <a:gd name="T22" fmla="*/ 34 w 98"/>
                <a:gd name="T23" fmla="*/ 52 h 124"/>
                <a:gd name="T24" fmla="*/ 69 w 98"/>
                <a:gd name="T25" fmla="*/ 52 h 124"/>
                <a:gd name="T26" fmla="*/ 34 w 98"/>
                <a:gd name="T27" fmla="*/ 73 h 124"/>
                <a:gd name="T28" fmla="*/ 34 w 98"/>
                <a:gd name="T29" fmla="*/ 81 h 124"/>
                <a:gd name="T30" fmla="*/ 35 w 98"/>
                <a:gd name="T31" fmla="*/ 88 h 124"/>
                <a:gd name="T32" fmla="*/ 38 w 98"/>
                <a:gd name="T33" fmla="*/ 93 h 124"/>
                <a:gd name="T34" fmla="*/ 41 w 98"/>
                <a:gd name="T35" fmla="*/ 96 h 124"/>
                <a:gd name="T36" fmla="*/ 48 w 98"/>
                <a:gd name="T37" fmla="*/ 101 h 124"/>
                <a:gd name="T38" fmla="*/ 54 w 98"/>
                <a:gd name="T39" fmla="*/ 101 h 124"/>
                <a:gd name="T40" fmla="*/ 57 w 98"/>
                <a:gd name="T41" fmla="*/ 100 h 124"/>
                <a:gd name="T42" fmla="*/ 62 w 98"/>
                <a:gd name="T43" fmla="*/ 94 h 124"/>
                <a:gd name="T44" fmla="*/ 64 w 98"/>
                <a:gd name="T45" fmla="*/ 93 h 124"/>
                <a:gd name="T46" fmla="*/ 67 w 98"/>
                <a:gd name="T47" fmla="*/ 88 h 124"/>
                <a:gd name="T48" fmla="*/ 67 w 98"/>
                <a:gd name="T49" fmla="*/ 86 h 124"/>
                <a:gd name="T50" fmla="*/ 96 w 98"/>
                <a:gd name="T51" fmla="*/ 86 h 124"/>
                <a:gd name="T52" fmla="*/ 89 w 98"/>
                <a:gd name="T53" fmla="*/ 103 h 124"/>
                <a:gd name="T54" fmla="*/ 81 w 98"/>
                <a:gd name="T55" fmla="*/ 115 h 124"/>
                <a:gd name="T56" fmla="*/ 67 w 98"/>
                <a:gd name="T57" fmla="*/ 122 h 124"/>
                <a:gd name="T58" fmla="*/ 49 w 98"/>
                <a:gd name="T59" fmla="*/ 124 h 124"/>
                <a:gd name="T60" fmla="*/ 35 w 98"/>
                <a:gd name="T61" fmla="*/ 122 h 124"/>
                <a:gd name="T62" fmla="*/ 24 w 98"/>
                <a:gd name="T63" fmla="*/ 116 h 124"/>
                <a:gd name="T64" fmla="*/ 14 w 98"/>
                <a:gd name="T65" fmla="*/ 107 h 124"/>
                <a:gd name="T66" fmla="*/ 7 w 98"/>
                <a:gd name="T67" fmla="*/ 94 h 124"/>
                <a:gd name="T68" fmla="*/ 2 w 98"/>
                <a:gd name="T69" fmla="*/ 79 h 124"/>
                <a:gd name="T70" fmla="*/ 0 w 98"/>
                <a:gd name="T71" fmla="*/ 64 h 124"/>
                <a:gd name="T72" fmla="*/ 2 w 98"/>
                <a:gd name="T73" fmla="*/ 46 h 124"/>
                <a:gd name="T74" fmla="*/ 7 w 98"/>
                <a:gd name="T75" fmla="*/ 30 h 124"/>
                <a:gd name="T76" fmla="*/ 14 w 98"/>
                <a:gd name="T77" fmla="*/ 17 h 124"/>
                <a:gd name="T78" fmla="*/ 24 w 98"/>
                <a:gd name="T79" fmla="*/ 8 h 124"/>
                <a:gd name="T80" fmla="*/ 35 w 98"/>
                <a:gd name="T81" fmla="*/ 2 h 124"/>
                <a:gd name="T82" fmla="*/ 49 w 98"/>
                <a:gd name="T83" fmla="*/ 0 h 124"/>
                <a:gd name="T84" fmla="*/ 64 w 98"/>
                <a:gd name="T85" fmla="*/ 2 h 124"/>
                <a:gd name="T86" fmla="*/ 77 w 98"/>
                <a:gd name="T87" fmla="*/ 8 h 124"/>
                <a:gd name="T88" fmla="*/ 87 w 98"/>
                <a:gd name="T89" fmla="*/ 17 h 124"/>
                <a:gd name="T90" fmla="*/ 91 w 98"/>
                <a:gd name="T91" fmla="*/ 27 h 124"/>
                <a:gd name="T92" fmla="*/ 94 w 98"/>
                <a:gd name="T93" fmla="*/ 38 h 124"/>
                <a:gd name="T94" fmla="*/ 97 w 98"/>
                <a:gd name="T95" fmla="*/ 50 h 124"/>
                <a:gd name="T96" fmla="*/ 98 w 98"/>
                <a:gd name="T97" fmla="*/ 66 h 124"/>
                <a:gd name="T98" fmla="*/ 98 w 98"/>
                <a:gd name="T99" fmla="*/ 73 h 124"/>
                <a:gd name="T100" fmla="*/ 34 w 98"/>
                <a:gd name="T101" fmla="*/ 73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8" h="124">
                  <a:moveTo>
                    <a:pt x="69" y="52"/>
                  </a:moveTo>
                  <a:lnTo>
                    <a:pt x="68" y="42"/>
                  </a:lnTo>
                  <a:lnTo>
                    <a:pt x="63" y="31"/>
                  </a:lnTo>
                  <a:lnTo>
                    <a:pt x="61" y="29"/>
                  </a:lnTo>
                  <a:lnTo>
                    <a:pt x="59" y="28"/>
                  </a:lnTo>
                  <a:lnTo>
                    <a:pt x="52" y="26"/>
                  </a:lnTo>
                  <a:lnTo>
                    <a:pt x="48" y="27"/>
                  </a:lnTo>
                  <a:lnTo>
                    <a:pt x="44" y="28"/>
                  </a:lnTo>
                  <a:lnTo>
                    <a:pt x="38" y="35"/>
                  </a:lnTo>
                  <a:lnTo>
                    <a:pt x="35" y="38"/>
                  </a:lnTo>
                  <a:lnTo>
                    <a:pt x="34" y="42"/>
                  </a:lnTo>
                  <a:lnTo>
                    <a:pt x="34" y="52"/>
                  </a:lnTo>
                  <a:lnTo>
                    <a:pt x="69" y="52"/>
                  </a:lnTo>
                  <a:close/>
                  <a:moveTo>
                    <a:pt x="34" y="73"/>
                  </a:moveTo>
                  <a:lnTo>
                    <a:pt x="34" y="81"/>
                  </a:lnTo>
                  <a:lnTo>
                    <a:pt x="35" y="88"/>
                  </a:lnTo>
                  <a:lnTo>
                    <a:pt x="38" y="93"/>
                  </a:lnTo>
                  <a:lnTo>
                    <a:pt x="41" y="96"/>
                  </a:lnTo>
                  <a:lnTo>
                    <a:pt x="48" y="101"/>
                  </a:lnTo>
                  <a:lnTo>
                    <a:pt x="54" y="101"/>
                  </a:lnTo>
                  <a:lnTo>
                    <a:pt x="57" y="100"/>
                  </a:lnTo>
                  <a:lnTo>
                    <a:pt x="62" y="94"/>
                  </a:lnTo>
                  <a:lnTo>
                    <a:pt x="64" y="93"/>
                  </a:lnTo>
                  <a:lnTo>
                    <a:pt x="67" y="88"/>
                  </a:lnTo>
                  <a:lnTo>
                    <a:pt x="67" y="86"/>
                  </a:lnTo>
                  <a:lnTo>
                    <a:pt x="96" y="86"/>
                  </a:lnTo>
                  <a:lnTo>
                    <a:pt x="89" y="103"/>
                  </a:lnTo>
                  <a:lnTo>
                    <a:pt x="81" y="115"/>
                  </a:lnTo>
                  <a:lnTo>
                    <a:pt x="67" y="122"/>
                  </a:lnTo>
                  <a:lnTo>
                    <a:pt x="49" y="124"/>
                  </a:lnTo>
                  <a:lnTo>
                    <a:pt x="35" y="122"/>
                  </a:lnTo>
                  <a:lnTo>
                    <a:pt x="24" y="116"/>
                  </a:lnTo>
                  <a:lnTo>
                    <a:pt x="14" y="107"/>
                  </a:lnTo>
                  <a:lnTo>
                    <a:pt x="7" y="94"/>
                  </a:lnTo>
                  <a:lnTo>
                    <a:pt x="2" y="79"/>
                  </a:lnTo>
                  <a:lnTo>
                    <a:pt x="0" y="64"/>
                  </a:lnTo>
                  <a:lnTo>
                    <a:pt x="2" y="46"/>
                  </a:lnTo>
                  <a:lnTo>
                    <a:pt x="7" y="30"/>
                  </a:lnTo>
                  <a:lnTo>
                    <a:pt x="14" y="17"/>
                  </a:lnTo>
                  <a:lnTo>
                    <a:pt x="24" y="8"/>
                  </a:lnTo>
                  <a:lnTo>
                    <a:pt x="35" y="2"/>
                  </a:lnTo>
                  <a:lnTo>
                    <a:pt x="49" y="0"/>
                  </a:lnTo>
                  <a:lnTo>
                    <a:pt x="64" y="2"/>
                  </a:lnTo>
                  <a:lnTo>
                    <a:pt x="77" y="8"/>
                  </a:lnTo>
                  <a:lnTo>
                    <a:pt x="87" y="17"/>
                  </a:lnTo>
                  <a:lnTo>
                    <a:pt x="91" y="27"/>
                  </a:lnTo>
                  <a:lnTo>
                    <a:pt x="94" y="38"/>
                  </a:lnTo>
                  <a:lnTo>
                    <a:pt x="97" y="50"/>
                  </a:lnTo>
                  <a:lnTo>
                    <a:pt x="98" y="66"/>
                  </a:lnTo>
                  <a:lnTo>
                    <a:pt x="98" y="73"/>
                  </a:lnTo>
                  <a:lnTo>
                    <a:pt x="34" y="7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chemeClr val="folHlink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23" name="Freeform 23"/>
            <p:cNvSpPr>
              <a:spLocks/>
            </p:cNvSpPr>
            <p:nvPr/>
          </p:nvSpPr>
          <p:spPr bwMode="auto">
            <a:xfrm>
              <a:off x="1011" y="3971"/>
              <a:ext cx="15" cy="25"/>
            </a:xfrm>
            <a:custGeom>
              <a:avLst/>
              <a:gdLst>
                <a:gd name="T0" fmla="*/ 15 w 75"/>
                <a:gd name="T1" fmla="*/ 86 h 124"/>
                <a:gd name="T2" fmla="*/ 25 w 75"/>
                <a:gd name="T3" fmla="*/ 92 h 124"/>
                <a:gd name="T4" fmla="*/ 30 w 75"/>
                <a:gd name="T5" fmla="*/ 95 h 124"/>
                <a:gd name="T6" fmla="*/ 39 w 75"/>
                <a:gd name="T7" fmla="*/ 94 h 124"/>
                <a:gd name="T8" fmla="*/ 42 w 75"/>
                <a:gd name="T9" fmla="*/ 92 h 124"/>
                <a:gd name="T10" fmla="*/ 44 w 75"/>
                <a:gd name="T11" fmla="*/ 88 h 124"/>
                <a:gd name="T12" fmla="*/ 42 w 75"/>
                <a:gd name="T13" fmla="*/ 82 h 124"/>
                <a:gd name="T14" fmla="*/ 29 w 75"/>
                <a:gd name="T15" fmla="*/ 73 h 124"/>
                <a:gd name="T16" fmla="*/ 27 w 75"/>
                <a:gd name="T17" fmla="*/ 72 h 124"/>
                <a:gd name="T18" fmla="*/ 16 w 75"/>
                <a:gd name="T19" fmla="*/ 63 h 124"/>
                <a:gd name="T20" fmla="*/ 7 w 75"/>
                <a:gd name="T21" fmla="*/ 50 h 124"/>
                <a:gd name="T22" fmla="*/ 4 w 75"/>
                <a:gd name="T23" fmla="*/ 43 h 124"/>
                <a:gd name="T24" fmla="*/ 5 w 75"/>
                <a:gd name="T25" fmla="*/ 27 h 124"/>
                <a:gd name="T26" fmla="*/ 15 w 75"/>
                <a:gd name="T27" fmla="*/ 11 h 124"/>
                <a:gd name="T28" fmla="*/ 33 w 75"/>
                <a:gd name="T29" fmla="*/ 1 h 124"/>
                <a:gd name="T30" fmla="*/ 53 w 75"/>
                <a:gd name="T31" fmla="*/ 2 h 124"/>
                <a:gd name="T32" fmla="*/ 68 w 75"/>
                <a:gd name="T33" fmla="*/ 8 h 124"/>
                <a:gd name="T34" fmla="*/ 75 w 75"/>
                <a:gd name="T35" fmla="*/ 11 h 124"/>
                <a:gd name="T36" fmla="*/ 57 w 75"/>
                <a:gd name="T37" fmla="*/ 30 h 124"/>
                <a:gd name="T38" fmla="*/ 53 w 75"/>
                <a:gd name="T39" fmla="*/ 29 h 124"/>
                <a:gd name="T40" fmla="*/ 48 w 75"/>
                <a:gd name="T41" fmla="*/ 26 h 124"/>
                <a:gd name="T42" fmla="*/ 43 w 75"/>
                <a:gd name="T43" fmla="*/ 28 h 124"/>
                <a:gd name="T44" fmla="*/ 38 w 75"/>
                <a:gd name="T45" fmla="*/ 29 h 124"/>
                <a:gd name="T46" fmla="*/ 35 w 75"/>
                <a:gd name="T47" fmla="*/ 34 h 124"/>
                <a:gd name="T48" fmla="*/ 37 w 75"/>
                <a:gd name="T49" fmla="*/ 39 h 124"/>
                <a:gd name="T50" fmla="*/ 51 w 75"/>
                <a:gd name="T51" fmla="*/ 49 h 124"/>
                <a:gd name="T52" fmla="*/ 64 w 75"/>
                <a:gd name="T53" fmla="*/ 58 h 124"/>
                <a:gd name="T54" fmla="*/ 70 w 75"/>
                <a:gd name="T55" fmla="*/ 66 h 124"/>
                <a:gd name="T56" fmla="*/ 75 w 75"/>
                <a:gd name="T57" fmla="*/ 79 h 124"/>
                <a:gd name="T58" fmla="*/ 74 w 75"/>
                <a:gd name="T59" fmla="*/ 97 h 124"/>
                <a:gd name="T60" fmla="*/ 64 w 75"/>
                <a:gd name="T61" fmla="*/ 113 h 124"/>
                <a:gd name="T62" fmla="*/ 47 w 75"/>
                <a:gd name="T63" fmla="*/ 123 h 124"/>
                <a:gd name="T64" fmla="*/ 26 w 75"/>
                <a:gd name="T65" fmla="*/ 124 h 124"/>
                <a:gd name="T66" fmla="*/ 18 w 75"/>
                <a:gd name="T67" fmla="*/ 121 h 124"/>
                <a:gd name="T68" fmla="*/ 0 w 75"/>
                <a:gd name="T69" fmla="*/ 113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5" h="124">
                  <a:moveTo>
                    <a:pt x="0" y="113"/>
                  </a:moveTo>
                  <a:lnTo>
                    <a:pt x="15" y="86"/>
                  </a:lnTo>
                  <a:lnTo>
                    <a:pt x="22" y="91"/>
                  </a:lnTo>
                  <a:lnTo>
                    <a:pt x="25" y="92"/>
                  </a:lnTo>
                  <a:lnTo>
                    <a:pt x="29" y="94"/>
                  </a:lnTo>
                  <a:lnTo>
                    <a:pt x="30" y="95"/>
                  </a:lnTo>
                  <a:lnTo>
                    <a:pt x="38" y="95"/>
                  </a:lnTo>
                  <a:lnTo>
                    <a:pt x="39" y="94"/>
                  </a:lnTo>
                  <a:lnTo>
                    <a:pt x="42" y="93"/>
                  </a:lnTo>
                  <a:lnTo>
                    <a:pt x="42" y="92"/>
                  </a:lnTo>
                  <a:lnTo>
                    <a:pt x="43" y="91"/>
                  </a:lnTo>
                  <a:lnTo>
                    <a:pt x="44" y="88"/>
                  </a:lnTo>
                  <a:lnTo>
                    <a:pt x="44" y="86"/>
                  </a:lnTo>
                  <a:lnTo>
                    <a:pt x="42" y="82"/>
                  </a:lnTo>
                  <a:lnTo>
                    <a:pt x="38" y="79"/>
                  </a:lnTo>
                  <a:lnTo>
                    <a:pt x="29" y="73"/>
                  </a:lnTo>
                  <a:lnTo>
                    <a:pt x="28" y="73"/>
                  </a:lnTo>
                  <a:lnTo>
                    <a:pt x="27" y="72"/>
                  </a:lnTo>
                  <a:lnTo>
                    <a:pt x="27" y="69"/>
                  </a:lnTo>
                  <a:lnTo>
                    <a:pt x="16" y="63"/>
                  </a:lnTo>
                  <a:lnTo>
                    <a:pt x="9" y="55"/>
                  </a:lnTo>
                  <a:lnTo>
                    <a:pt x="7" y="50"/>
                  </a:lnTo>
                  <a:lnTo>
                    <a:pt x="6" y="47"/>
                  </a:lnTo>
                  <a:lnTo>
                    <a:pt x="4" y="43"/>
                  </a:lnTo>
                  <a:lnTo>
                    <a:pt x="4" y="38"/>
                  </a:lnTo>
                  <a:lnTo>
                    <a:pt x="5" y="27"/>
                  </a:lnTo>
                  <a:lnTo>
                    <a:pt x="9" y="18"/>
                  </a:lnTo>
                  <a:lnTo>
                    <a:pt x="15" y="11"/>
                  </a:lnTo>
                  <a:lnTo>
                    <a:pt x="23" y="5"/>
                  </a:lnTo>
                  <a:lnTo>
                    <a:pt x="33" y="1"/>
                  </a:lnTo>
                  <a:lnTo>
                    <a:pt x="44" y="0"/>
                  </a:lnTo>
                  <a:lnTo>
                    <a:pt x="53" y="2"/>
                  </a:lnTo>
                  <a:lnTo>
                    <a:pt x="62" y="4"/>
                  </a:lnTo>
                  <a:lnTo>
                    <a:pt x="68" y="8"/>
                  </a:lnTo>
                  <a:lnTo>
                    <a:pt x="72" y="9"/>
                  </a:lnTo>
                  <a:lnTo>
                    <a:pt x="75" y="11"/>
                  </a:lnTo>
                  <a:lnTo>
                    <a:pt x="62" y="35"/>
                  </a:lnTo>
                  <a:lnTo>
                    <a:pt x="57" y="30"/>
                  </a:lnTo>
                  <a:lnTo>
                    <a:pt x="55" y="29"/>
                  </a:lnTo>
                  <a:lnTo>
                    <a:pt x="53" y="29"/>
                  </a:lnTo>
                  <a:lnTo>
                    <a:pt x="51" y="27"/>
                  </a:lnTo>
                  <a:lnTo>
                    <a:pt x="48" y="26"/>
                  </a:lnTo>
                  <a:lnTo>
                    <a:pt x="45" y="26"/>
                  </a:lnTo>
                  <a:lnTo>
                    <a:pt x="43" y="28"/>
                  </a:lnTo>
                  <a:lnTo>
                    <a:pt x="41" y="29"/>
                  </a:lnTo>
                  <a:lnTo>
                    <a:pt x="38" y="29"/>
                  </a:lnTo>
                  <a:lnTo>
                    <a:pt x="38" y="30"/>
                  </a:lnTo>
                  <a:lnTo>
                    <a:pt x="35" y="34"/>
                  </a:lnTo>
                  <a:lnTo>
                    <a:pt x="35" y="35"/>
                  </a:lnTo>
                  <a:lnTo>
                    <a:pt x="37" y="39"/>
                  </a:lnTo>
                  <a:lnTo>
                    <a:pt x="47" y="46"/>
                  </a:lnTo>
                  <a:lnTo>
                    <a:pt x="51" y="49"/>
                  </a:lnTo>
                  <a:lnTo>
                    <a:pt x="53" y="49"/>
                  </a:lnTo>
                  <a:lnTo>
                    <a:pt x="64" y="58"/>
                  </a:lnTo>
                  <a:lnTo>
                    <a:pt x="67" y="62"/>
                  </a:lnTo>
                  <a:lnTo>
                    <a:pt x="70" y="66"/>
                  </a:lnTo>
                  <a:lnTo>
                    <a:pt x="74" y="73"/>
                  </a:lnTo>
                  <a:lnTo>
                    <a:pt x="75" y="79"/>
                  </a:lnTo>
                  <a:lnTo>
                    <a:pt x="75" y="86"/>
                  </a:lnTo>
                  <a:lnTo>
                    <a:pt x="74" y="97"/>
                  </a:lnTo>
                  <a:lnTo>
                    <a:pt x="71" y="106"/>
                  </a:lnTo>
                  <a:lnTo>
                    <a:pt x="64" y="113"/>
                  </a:lnTo>
                  <a:lnTo>
                    <a:pt x="56" y="120"/>
                  </a:lnTo>
                  <a:lnTo>
                    <a:pt x="47" y="123"/>
                  </a:lnTo>
                  <a:lnTo>
                    <a:pt x="35" y="124"/>
                  </a:lnTo>
                  <a:lnTo>
                    <a:pt x="26" y="124"/>
                  </a:lnTo>
                  <a:lnTo>
                    <a:pt x="23" y="123"/>
                  </a:lnTo>
                  <a:lnTo>
                    <a:pt x="18" y="121"/>
                  </a:lnTo>
                  <a:lnTo>
                    <a:pt x="9" y="117"/>
                  </a:lnTo>
                  <a:lnTo>
                    <a:pt x="0" y="1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24" name="Freeform 24"/>
            <p:cNvSpPr>
              <a:spLocks noEditPoints="1"/>
            </p:cNvSpPr>
            <p:nvPr/>
          </p:nvSpPr>
          <p:spPr bwMode="auto">
            <a:xfrm>
              <a:off x="1029" y="3971"/>
              <a:ext cx="19" cy="25"/>
            </a:xfrm>
            <a:custGeom>
              <a:avLst/>
              <a:gdLst>
                <a:gd name="T0" fmla="*/ 66 w 95"/>
                <a:gd name="T1" fmla="*/ 52 h 124"/>
                <a:gd name="T2" fmla="*/ 66 w 95"/>
                <a:gd name="T3" fmla="*/ 42 h 124"/>
                <a:gd name="T4" fmla="*/ 64 w 95"/>
                <a:gd name="T5" fmla="*/ 31 h 124"/>
                <a:gd name="T6" fmla="*/ 61 w 95"/>
                <a:gd name="T7" fmla="*/ 29 h 124"/>
                <a:gd name="T8" fmla="*/ 54 w 95"/>
                <a:gd name="T9" fmla="*/ 27 h 124"/>
                <a:gd name="T10" fmla="*/ 49 w 95"/>
                <a:gd name="T11" fmla="*/ 26 h 124"/>
                <a:gd name="T12" fmla="*/ 43 w 95"/>
                <a:gd name="T13" fmla="*/ 28 h 124"/>
                <a:gd name="T14" fmla="*/ 39 w 95"/>
                <a:gd name="T15" fmla="*/ 31 h 124"/>
                <a:gd name="T16" fmla="*/ 35 w 95"/>
                <a:gd name="T17" fmla="*/ 38 h 124"/>
                <a:gd name="T18" fmla="*/ 34 w 95"/>
                <a:gd name="T19" fmla="*/ 42 h 124"/>
                <a:gd name="T20" fmla="*/ 32 w 95"/>
                <a:gd name="T21" fmla="*/ 46 h 124"/>
                <a:gd name="T22" fmla="*/ 32 w 95"/>
                <a:gd name="T23" fmla="*/ 52 h 124"/>
                <a:gd name="T24" fmla="*/ 66 w 95"/>
                <a:gd name="T25" fmla="*/ 52 h 124"/>
                <a:gd name="T26" fmla="*/ 32 w 95"/>
                <a:gd name="T27" fmla="*/ 73 h 124"/>
                <a:gd name="T28" fmla="*/ 33 w 95"/>
                <a:gd name="T29" fmla="*/ 81 h 124"/>
                <a:gd name="T30" fmla="*/ 35 w 95"/>
                <a:gd name="T31" fmla="*/ 88 h 124"/>
                <a:gd name="T32" fmla="*/ 37 w 95"/>
                <a:gd name="T33" fmla="*/ 93 h 124"/>
                <a:gd name="T34" fmla="*/ 41 w 95"/>
                <a:gd name="T35" fmla="*/ 96 h 124"/>
                <a:gd name="T36" fmla="*/ 47 w 95"/>
                <a:gd name="T37" fmla="*/ 101 h 124"/>
                <a:gd name="T38" fmla="*/ 54 w 95"/>
                <a:gd name="T39" fmla="*/ 101 h 124"/>
                <a:gd name="T40" fmla="*/ 56 w 95"/>
                <a:gd name="T41" fmla="*/ 100 h 124"/>
                <a:gd name="T42" fmla="*/ 61 w 95"/>
                <a:gd name="T43" fmla="*/ 95 h 124"/>
                <a:gd name="T44" fmla="*/ 63 w 95"/>
                <a:gd name="T45" fmla="*/ 94 h 124"/>
                <a:gd name="T46" fmla="*/ 64 w 95"/>
                <a:gd name="T47" fmla="*/ 93 h 124"/>
                <a:gd name="T48" fmla="*/ 66 w 95"/>
                <a:gd name="T49" fmla="*/ 88 h 124"/>
                <a:gd name="T50" fmla="*/ 66 w 95"/>
                <a:gd name="T51" fmla="*/ 86 h 124"/>
                <a:gd name="T52" fmla="*/ 95 w 95"/>
                <a:gd name="T53" fmla="*/ 86 h 124"/>
                <a:gd name="T54" fmla="*/ 88 w 95"/>
                <a:gd name="T55" fmla="*/ 103 h 124"/>
                <a:gd name="T56" fmla="*/ 78 w 95"/>
                <a:gd name="T57" fmla="*/ 115 h 124"/>
                <a:gd name="T58" fmla="*/ 65 w 95"/>
                <a:gd name="T59" fmla="*/ 122 h 124"/>
                <a:gd name="T60" fmla="*/ 49 w 95"/>
                <a:gd name="T61" fmla="*/ 124 h 124"/>
                <a:gd name="T62" fmla="*/ 36 w 95"/>
                <a:gd name="T63" fmla="*/ 122 h 124"/>
                <a:gd name="T64" fmla="*/ 24 w 95"/>
                <a:gd name="T65" fmla="*/ 116 h 124"/>
                <a:gd name="T66" fmla="*/ 15 w 95"/>
                <a:gd name="T67" fmla="*/ 107 h 124"/>
                <a:gd name="T68" fmla="*/ 7 w 95"/>
                <a:gd name="T69" fmla="*/ 94 h 124"/>
                <a:gd name="T70" fmla="*/ 3 w 95"/>
                <a:gd name="T71" fmla="*/ 79 h 124"/>
                <a:gd name="T72" fmla="*/ 0 w 95"/>
                <a:gd name="T73" fmla="*/ 64 h 124"/>
                <a:gd name="T74" fmla="*/ 3 w 95"/>
                <a:gd name="T75" fmla="*/ 46 h 124"/>
                <a:gd name="T76" fmla="*/ 7 w 95"/>
                <a:gd name="T77" fmla="*/ 30 h 124"/>
                <a:gd name="T78" fmla="*/ 15 w 95"/>
                <a:gd name="T79" fmla="*/ 17 h 124"/>
                <a:gd name="T80" fmla="*/ 24 w 95"/>
                <a:gd name="T81" fmla="*/ 8 h 124"/>
                <a:gd name="T82" fmla="*/ 36 w 95"/>
                <a:gd name="T83" fmla="*/ 2 h 124"/>
                <a:gd name="T84" fmla="*/ 49 w 95"/>
                <a:gd name="T85" fmla="*/ 0 h 124"/>
                <a:gd name="T86" fmla="*/ 63 w 95"/>
                <a:gd name="T87" fmla="*/ 2 h 124"/>
                <a:gd name="T88" fmla="*/ 74 w 95"/>
                <a:gd name="T89" fmla="*/ 8 h 124"/>
                <a:gd name="T90" fmla="*/ 84 w 95"/>
                <a:gd name="T91" fmla="*/ 17 h 124"/>
                <a:gd name="T92" fmla="*/ 91 w 95"/>
                <a:gd name="T93" fmla="*/ 30 h 124"/>
                <a:gd name="T94" fmla="*/ 94 w 95"/>
                <a:gd name="T95" fmla="*/ 46 h 124"/>
                <a:gd name="T96" fmla="*/ 95 w 95"/>
                <a:gd name="T97" fmla="*/ 66 h 124"/>
                <a:gd name="T98" fmla="*/ 95 w 95"/>
                <a:gd name="T99" fmla="*/ 73 h 124"/>
                <a:gd name="T100" fmla="*/ 32 w 95"/>
                <a:gd name="T101" fmla="*/ 73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5" h="124">
                  <a:moveTo>
                    <a:pt x="66" y="52"/>
                  </a:moveTo>
                  <a:lnTo>
                    <a:pt x="66" y="42"/>
                  </a:lnTo>
                  <a:lnTo>
                    <a:pt x="64" y="31"/>
                  </a:lnTo>
                  <a:lnTo>
                    <a:pt x="61" y="29"/>
                  </a:lnTo>
                  <a:lnTo>
                    <a:pt x="54" y="27"/>
                  </a:lnTo>
                  <a:lnTo>
                    <a:pt x="49" y="26"/>
                  </a:lnTo>
                  <a:lnTo>
                    <a:pt x="43" y="28"/>
                  </a:lnTo>
                  <a:lnTo>
                    <a:pt x="39" y="31"/>
                  </a:lnTo>
                  <a:lnTo>
                    <a:pt x="35" y="38"/>
                  </a:lnTo>
                  <a:lnTo>
                    <a:pt x="34" y="42"/>
                  </a:lnTo>
                  <a:lnTo>
                    <a:pt x="32" y="46"/>
                  </a:lnTo>
                  <a:lnTo>
                    <a:pt x="32" y="52"/>
                  </a:lnTo>
                  <a:lnTo>
                    <a:pt x="66" y="52"/>
                  </a:lnTo>
                  <a:close/>
                  <a:moveTo>
                    <a:pt x="32" y="73"/>
                  </a:moveTo>
                  <a:lnTo>
                    <a:pt x="33" y="81"/>
                  </a:lnTo>
                  <a:lnTo>
                    <a:pt x="35" y="88"/>
                  </a:lnTo>
                  <a:lnTo>
                    <a:pt x="37" y="93"/>
                  </a:lnTo>
                  <a:lnTo>
                    <a:pt x="41" y="96"/>
                  </a:lnTo>
                  <a:lnTo>
                    <a:pt x="47" y="101"/>
                  </a:lnTo>
                  <a:lnTo>
                    <a:pt x="54" y="101"/>
                  </a:lnTo>
                  <a:lnTo>
                    <a:pt x="56" y="100"/>
                  </a:lnTo>
                  <a:lnTo>
                    <a:pt x="61" y="95"/>
                  </a:lnTo>
                  <a:lnTo>
                    <a:pt x="63" y="94"/>
                  </a:lnTo>
                  <a:lnTo>
                    <a:pt x="64" y="93"/>
                  </a:lnTo>
                  <a:lnTo>
                    <a:pt x="66" y="88"/>
                  </a:lnTo>
                  <a:lnTo>
                    <a:pt x="66" y="86"/>
                  </a:lnTo>
                  <a:lnTo>
                    <a:pt x="95" y="86"/>
                  </a:lnTo>
                  <a:lnTo>
                    <a:pt x="88" y="103"/>
                  </a:lnTo>
                  <a:lnTo>
                    <a:pt x="78" y="115"/>
                  </a:lnTo>
                  <a:lnTo>
                    <a:pt x="65" y="122"/>
                  </a:lnTo>
                  <a:lnTo>
                    <a:pt x="49" y="124"/>
                  </a:lnTo>
                  <a:lnTo>
                    <a:pt x="36" y="122"/>
                  </a:lnTo>
                  <a:lnTo>
                    <a:pt x="24" y="116"/>
                  </a:lnTo>
                  <a:lnTo>
                    <a:pt x="15" y="107"/>
                  </a:lnTo>
                  <a:lnTo>
                    <a:pt x="7" y="94"/>
                  </a:lnTo>
                  <a:lnTo>
                    <a:pt x="3" y="79"/>
                  </a:lnTo>
                  <a:lnTo>
                    <a:pt x="0" y="64"/>
                  </a:lnTo>
                  <a:lnTo>
                    <a:pt x="3" y="46"/>
                  </a:lnTo>
                  <a:lnTo>
                    <a:pt x="7" y="30"/>
                  </a:lnTo>
                  <a:lnTo>
                    <a:pt x="15" y="17"/>
                  </a:lnTo>
                  <a:lnTo>
                    <a:pt x="24" y="8"/>
                  </a:lnTo>
                  <a:lnTo>
                    <a:pt x="36" y="2"/>
                  </a:lnTo>
                  <a:lnTo>
                    <a:pt x="49" y="0"/>
                  </a:lnTo>
                  <a:lnTo>
                    <a:pt x="63" y="2"/>
                  </a:lnTo>
                  <a:lnTo>
                    <a:pt x="74" y="8"/>
                  </a:lnTo>
                  <a:lnTo>
                    <a:pt x="84" y="17"/>
                  </a:lnTo>
                  <a:lnTo>
                    <a:pt x="91" y="30"/>
                  </a:lnTo>
                  <a:lnTo>
                    <a:pt x="94" y="46"/>
                  </a:lnTo>
                  <a:lnTo>
                    <a:pt x="95" y="66"/>
                  </a:lnTo>
                  <a:lnTo>
                    <a:pt x="95" y="73"/>
                  </a:lnTo>
                  <a:lnTo>
                    <a:pt x="32" y="7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25" name="Freeform 25"/>
            <p:cNvSpPr>
              <a:spLocks/>
            </p:cNvSpPr>
            <p:nvPr/>
          </p:nvSpPr>
          <p:spPr bwMode="auto">
            <a:xfrm>
              <a:off x="1051" y="3972"/>
              <a:ext cx="18" cy="23"/>
            </a:xfrm>
            <a:custGeom>
              <a:avLst/>
              <a:gdLst>
                <a:gd name="T0" fmla="*/ 55 w 89"/>
                <a:gd name="T1" fmla="*/ 117 h 117"/>
                <a:gd name="T2" fmla="*/ 55 w 89"/>
                <a:gd name="T3" fmla="*/ 38 h 117"/>
                <a:gd name="T4" fmla="*/ 54 w 89"/>
                <a:gd name="T5" fmla="*/ 34 h 117"/>
                <a:gd name="T6" fmla="*/ 51 w 89"/>
                <a:gd name="T7" fmla="*/ 31 h 117"/>
                <a:gd name="T8" fmla="*/ 49 w 89"/>
                <a:gd name="T9" fmla="*/ 29 h 117"/>
                <a:gd name="T10" fmla="*/ 47 w 89"/>
                <a:gd name="T11" fmla="*/ 27 h 117"/>
                <a:gd name="T12" fmla="*/ 46 w 89"/>
                <a:gd name="T13" fmla="*/ 27 h 117"/>
                <a:gd name="T14" fmla="*/ 39 w 89"/>
                <a:gd name="T15" fmla="*/ 30 h 117"/>
                <a:gd name="T16" fmla="*/ 35 w 89"/>
                <a:gd name="T17" fmla="*/ 34 h 117"/>
                <a:gd name="T18" fmla="*/ 35 w 89"/>
                <a:gd name="T19" fmla="*/ 35 h 117"/>
                <a:gd name="T20" fmla="*/ 32 w 89"/>
                <a:gd name="T21" fmla="*/ 40 h 117"/>
                <a:gd name="T22" fmla="*/ 31 w 89"/>
                <a:gd name="T23" fmla="*/ 43 h 117"/>
                <a:gd name="T24" fmla="*/ 31 w 89"/>
                <a:gd name="T25" fmla="*/ 117 h 117"/>
                <a:gd name="T26" fmla="*/ 0 w 89"/>
                <a:gd name="T27" fmla="*/ 117 h 117"/>
                <a:gd name="T28" fmla="*/ 0 w 89"/>
                <a:gd name="T29" fmla="*/ 0 h 117"/>
                <a:gd name="T30" fmla="*/ 31 w 89"/>
                <a:gd name="T31" fmla="*/ 0 h 117"/>
                <a:gd name="T32" fmla="*/ 31 w 89"/>
                <a:gd name="T33" fmla="*/ 16 h 117"/>
                <a:gd name="T34" fmla="*/ 36 w 89"/>
                <a:gd name="T35" fmla="*/ 11 h 117"/>
                <a:gd name="T36" fmla="*/ 40 w 89"/>
                <a:gd name="T37" fmla="*/ 6 h 117"/>
                <a:gd name="T38" fmla="*/ 46 w 89"/>
                <a:gd name="T39" fmla="*/ 2 h 117"/>
                <a:gd name="T40" fmla="*/ 57 w 89"/>
                <a:gd name="T41" fmla="*/ 0 h 117"/>
                <a:gd name="T42" fmla="*/ 62 w 89"/>
                <a:gd name="T43" fmla="*/ 0 h 117"/>
                <a:gd name="T44" fmla="*/ 71 w 89"/>
                <a:gd name="T45" fmla="*/ 1 h 117"/>
                <a:gd name="T46" fmla="*/ 78 w 89"/>
                <a:gd name="T47" fmla="*/ 2 h 117"/>
                <a:gd name="T48" fmla="*/ 83 w 89"/>
                <a:gd name="T49" fmla="*/ 5 h 117"/>
                <a:gd name="T50" fmla="*/ 86 w 89"/>
                <a:gd name="T51" fmla="*/ 13 h 117"/>
                <a:gd name="T52" fmla="*/ 88 w 89"/>
                <a:gd name="T53" fmla="*/ 23 h 117"/>
                <a:gd name="T54" fmla="*/ 89 w 89"/>
                <a:gd name="T55" fmla="*/ 36 h 117"/>
                <a:gd name="T56" fmla="*/ 89 w 89"/>
                <a:gd name="T57" fmla="*/ 117 h 117"/>
                <a:gd name="T58" fmla="*/ 55 w 89"/>
                <a:gd name="T59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9" h="117">
                  <a:moveTo>
                    <a:pt x="55" y="117"/>
                  </a:moveTo>
                  <a:lnTo>
                    <a:pt x="55" y="38"/>
                  </a:lnTo>
                  <a:lnTo>
                    <a:pt x="54" y="34"/>
                  </a:lnTo>
                  <a:lnTo>
                    <a:pt x="51" y="31"/>
                  </a:lnTo>
                  <a:lnTo>
                    <a:pt x="49" y="29"/>
                  </a:lnTo>
                  <a:lnTo>
                    <a:pt x="47" y="27"/>
                  </a:lnTo>
                  <a:lnTo>
                    <a:pt x="46" y="27"/>
                  </a:lnTo>
                  <a:lnTo>
                    <a:pt x="39" y="30"/>
                  </a:lnTo>
                  <a:lnTo>
                    <a:pt x="35" y="34"/>
                  </a:lnTo>
                  <a:lnTo>
                    <a:pt x="35" y="35"/>
                  </a:lnTo>
                  <a:lnTo>
                    <a:pt x="32" y="40"/>
                  </a:lnTo>
                  <a:lnTo>
                    <a:pt x="31" y="43"/>
                  </a:lnTo>
                  <a:lnTo>
                    <a:pt x="31" y="117"/>
                  </a:lnTo>
                  <a:lnTo>
                    <a:pt x="0" y="117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6"/>
                  </a:lnTo>
                  <a:lnTo>
                    <a:pt x="36" y="11"/>
                  </a:lnTo>
                  <a:lnTo>
                    <a:pt x="40" y="6"/>
                  </a:lnTo>
                  <a:lnTo>
                    <a:pt x="46" y="2"/>
                  </a:lnTo>
                  <a:lnTo>
                    <a:pt x="57" y="0"/>
                  </a:lnTo>
                  <a:lnTo>
                    <a:pt x="62" y="0"/>
                  </a:lnTo>
                  <a:lnTo>
                    <a:pt x="71" y="1"/>
                  </a:lnTo>
                  <a:lnTo>
                    <a:pt x="78" y="2"/>
                  </a:lnTo>
                  <a:lnTo>
                    <a:pt x="83" y="5"/>
                  </a:lnTo>
                  <a:lnTo>
                    <a:pt x="86" y="13"/>
                  </a:lnTo>
                  <a:lnTo>
                    <a:pt x="88" y="23"/>
                  </a:lnTo>
                  <a:lnTo>
                    <a:pt x="89" y="36"/>
                  </a:lnTo>
                  <a:lnTo>
                    <a:pt x="89" y="117"/>
                  </a:lnTo>
                  <a:lnTo>
                    <a:pt x="55" y="1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26" name="Freeform 26"/>
            <p:cNvSpPr>
              <a:spLocks/>
            </p:cNvSpPr>
            <p:nvPr/>
          </p:nvSpPr>
          <p:spPr bwMode="auto">
            <a:xfrm>
              <a:off x="1071" y="3972"/>
              <a:ext cx="19" cy="23"/>
            </a:xfrm>
            <a:custGeom>
              <a:avLst/>
              <a:gdLst>
                <a:gd name="T0" fmla="*/ 29 w 93"/>
                <a:gd name="T1" fmla="*/ 117 h 117"/>
                <a:gd name="T2" fmla="*/ 0 w 93"/>
                <a:gd name="T3" fmla="*/ 0 h 117"/>
                <a:gd name="T4" fmla="*/ 32 w 93"/>
                <a:gd name="T5" fmla="*/ 0 h 117"/>
                <a:gd name="T6" fmla="*/ 41 w 93"/>
                <a:gd name="T7" fmla="*/ 54 h 117"/>
                <a:gd name="T8" fmla="*/ 41 w 93"/>
                <a:gd name="T9" fmla="*/ 56 h 117"/>
                <a:gd name="T10" fmla="*/ 43 w 93"/>
                <a:gd name="T11" fmla="*/ 61 h 117"/>
                <a:gd name="T12" fmla="*/ 44 w 93"/>
                <a:gd name="T13" fmla="*/ 65 h 117"/>
                <a:gd name="T14" fmla="*/ 44 w 93"/>
                <a:gd name="T15" fmla="*/ 78 h 117"/>
                <a:gd name="T16" fmla="*/ 46 w 93"/>
                <a:gd name="T17" fmla="*/ 89 h 117"/>
                <a:gd name="T18" fmla="*/ 46 w 93"/>
                <a:gd name="T19" fmla="*/ 78 h 117"/>
                <a:gd name="T20" fmla="*/ 50 w 93"/>
                <a:gd name="T21" fmla="*/ 69 h 117"/>
                <a:gd name="T22" fmla="*/ 50 w 93"/>
                <a:gd name="T23" fmla="*/ 54 h 117"/>
                <a:gd name="T24" fmla="*/ 61 w 93"/>
                <a:gd name="T25" fmla="*/ 0 h 117"/>
                <a:gd name="T26" fmla="*/ 93 w 93"/>
                <a:gd name="T27" fmla="*/ 0 h 117"/>
                <a:gd name="T28" fmla="*/ 61 w 93"/>
                <a:gd name="T29" fmla="*/ 117 h 117"/>
                <a:gd name="T30" fmla="*/ 29 w 93"/>
                <a:gd name="T31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3" h="117">
                  <a:moveTo>
                    <a:pt x="29" y="117"/>
                  </a:moveTo>
                  <a:lnTo>
                    <a:pt x="0" y="0"/>
                  </a:lnTo>
                  <a:lnTo>
                    <a:pt x="32" y="0"/>
                  </a:lnTo>
                  <a:lnTo>
                    <a:pt x="41" y="54"/>
                  </a:lnTo>
                  <a:lnTo>
                    <a:pt x="41" y="56"/>
                  </a:lnTo>
                  <a:lnTo>
                    <a:pt x="43" y="61"/>
                  </a:lnTo>
                  <a:lnTo>
                    <a:pt x="44" y="65"/>
                  </a:lnTo>
                  <a:lnTo>
                    <a:pt x="44" y="78"/>
                  </a:lnTo>
                  <a:lnTo>
                    <a:pt x="46" y="89"/>
                  </a:lnTo>
                  <a:lnTo>
                    <a:pt x="46" y="78"/>
                  </a:lnTo>
                  <a:lnTo>
                    <a:pt x="50" y="69"/>
                  </a:lnTo>
                  <a:lnTo>
                    <a:pt x="50" y="54"/>
                  </a:lnTo>
                  <a:lnTo>
                    <a:pt x="61" y="0"/>
                  </a:lnTo>
                  <a:lnTo>
                    <a:pt x="93" y="0"/>
                  </a:lnTo>
                  <a:lnTo>
                    <a:pt x="61" y="117"/>
                  </a:lnTo>
                  <a:lnTo>
                    <a:pt x="29" y="1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27" name="Freeform 27"/>
            <p:cNvSpPr>
              <a:spLocks noEditPoints="1"/>
            </p:cNvSpPr>
            <p:nvPr/>
          </p:nvSpPr>
          <p:spPr bwMode="auto">
            <a:xfrm>
              <a:off x="1091" y="3971"/>
              <a:ext cx="20" cy="25"/>
            </a:xfrm>
            <a:custGeom>
              <a:avLst/>
              <a:gdLst>
                <a:gd name="T0" fmla="*/ 49 w 98"/>
                <a:gd name="T1" fmla="*/ 95 h 124"/>
                <a:gd name="T2" fmla="*/ 52 w 98"/>
                <a:gd name="T3" fmla="*/ 95 h 124"/>
                <a:gd name="T4" fmla="*/ 55 w 98"/>
                <a:gd name="T5" fmla="*/ 94 h 124"/>
                <a:gd name="T6" fmla="*/ 59 w 98"/>
                <a:gd name="T7" fmla="*/ 92 h 124"/>
                <a:gd name="T8" fmla="*/ 61 w 98"/>
                <a:gd name="T9" fmla="*/ 89 h 124"/>
                <a:gd name="T10" fmla="*/ 63 w 98"/>
                <a:gd name="T11" fmla="*/ 86 h 124"/>
                <a:gd name="T12" fmla="*/ 67 w 98"/>
                <a:gd name="T13" fmla="*/ 76 h 124"/>
                <a:gd name="T14" fmla="*/ 69 w 98"/>
                <a:gd name="T15" fmla="*/ 64 h 124"/>
                <a:gd name="T16" fmla="*/ 68 w 98"/>
                <a:gd name="T17" fmla="*/ 53 h 124"/>
                <a:gd name="T18" fmla="*/ 65 w 98"/>
                <a:gd name="T19" fmla="*/ 45 h 124"/>
                <a:gd name="T20" fmla="*/ 63 w 98"/>
                <a:gd name="T21" fmla="*/ 38 h 124"/>
                <a:gd name="T22" fmla="*/ 61 w 98"/>
                <a:gd name="T23" fmla="*/ 35 h 124"/>
                <a:gd name="T24" fmla="*/ 59 w 98"/>
                <a:gd name="T25" fmla="*/ 33 h 124"/>
                <a:gd name="T26" fmla="*/ 55 w 98"/>
                <a:gd name="T27" fmla="*/ 30 h 124"/>
                <a:gd name="T28" fmla="*/ 52 w 98"/>
                <a:gd name="T29" fmla="*/ 29 h 124"/>
                <a:gd name="T30" fmla="*/ 45 w 98"/>
                <a:gd name="T31" fmla="*/ 29 h 124"/>
                <a:gd name="T32" fmla="*/ 42 w 98"/>
                <a:gd name="T33" fmla="*/ 30 h 124"/>
                <a:gd name="T34" fmla="*/ 40 w 98"/>
                <a:gd name="T35" fmla="*/ 33 h 124"/>
                <a:gd name="T36" fmla="*/ 39 w 98"/>
                <a:gd name="T37" fmla="*/ 35 h 124"/>
                <a:gd name="T38" fmla="*/ 32 w 98"/>
                <a:gd name="T39" fmla="*/ 45 h 124"/>
                <a:gd name="T40" fmla="*/ 31 w 98"/>
                <a:gd name="T41" fmla="*/ 53 h 124"/>
                <a:gd name="T42" fmla="*/ 31 w 98"/>
                <a:gd name="T43" fmla="*/ 73 h 124"/>
                <a:gd name="T44" fmla="*/ 32 w 98"/>
                <a:gd name="T45" fmla="*/ 79 h 124"/>
                <a:gd name="T46" fmla="*/ 39 w 98"/>
                <a:gd name="T47" fmla="*/ 89 h 124"/>
                <a:gd name="T48" fmla="*/ 40 w 98"/>
                <a:gd name="T49" fmla="*/ 92 h 124"/>
                <a:gd name="T50" fmla="*/ 42 w 98"/>
                <a:gd name="T51" fmla="*/ 94 h 124"/>
                <a:gd name="T52" fmla="*/ 45 w 98"/>
                <a:gd name="T53" fmla="*/ 95 h 124"/>
                <a:gd name="T54" fmla="*/ 49 w 98"/>
                <a:gd name="T55" fmla="*/ 95 h 124"/>
                <a:gd name="T56" fmla="*/ 98 w 98"/>
                <a:gd name="T57" fmla="*/ 64 h 124"/>
                <a:gd name="T58" fmla="*/ 97 w 98"/>
                <a:gd name="T59" fmla="*/ 79 h 124"/>
                <a:gd name="T60" fmla="*/ 92 w 98"/>
                <a:gd name="T61" fmla="*/ 94 h 124"/>
                <a:gd name="T62" fmla="*/ 85 w 98"/>
                <a:gd name="T63" fmla="*/ 107 h 124"/>
                <a:gd name="T64" fmla="*/ 75 w 98"/>
                <a:gd name="T65" fmla="*/ 116 h 124"/>
                <a:gd name="T66" fmla="*/ 63 w 98"/>
                <a:gd name="T67" fmla="*/ 122 h 124"/>
                <a:gd name="T68" fmla="*/ 49 w 98"/>
                <a:gd name="T69" fmla="*/ 124 h 124"/>
                <a:gd name="T70" fmla="*/ 35 w 98"/>
                <a:gd name="T71" fmla="*/ 122 h 124"/>
                <a:gd name="T72" fmla="*/ 23 w 98"/>
                <a:gd name="T73" fmla="*/ 116 h 124"/>
                <a:gd name="T74" fmla="*/ 14 w 98"/>
                <a:gd name="T75" fmla="*/ 107 h 124"/>
                <a:gd name="T76" fmla="*/ 6 w 98"/>
                <a:gd name="T77" fmla="*/ 94 h 124"/>
                <a:gd name="T78" fmla="*/ 2 w 98"/>
                <a:gd name="T79" fmla="*/ 79 h 124"/>
                <a:gd name="T80" fmla="*/ 0 w 98"/>
                <a:gd name="T81" fmla="*/ 64 h 124"/>
                <a:gd name="T82" fmla="*/ 2 w 98"/>
                <a:gd name="T83" fmla="*/ 46 h 124"/>
                <a:gd name="T84" fmla="*/ 6 w 98"/>
                <a:gd name="T85" fmla="*/ 30 h 124"/>
                <a:gd name="T86" fmla="*/ 14 w 98"/>
                <a:gd name="T87" fmla="*/ 17 h 124"/>
                <a:gd name="T88" fmla="*/ 23 w 98"/>
                <a:gd name="T89" fmla="*/ 8 h 124"/>
                <a:gd name="T90" fmla="*/ 35 w 98"/>
                <a:gd name="T91" fmla="*/ 2 h 124"/>
                <a:gd name="T92" fmla="*/ 49 w 98"/>
                <a:gd name="T93" fmla="*/ 0 h 124"/>
                <a:gd name="T94" fmla="*/ 63 w 98"/>
                <a:gd name="T95" fmla="*/ 2 h 124"/>
                <a:gd name="T96" fmla="*/ 75 w 98"/>
                <a:gd name="T97" fmla="*/ 8 h 124"/>
                <a:gd name="T98" fmla="*/ 85 w 98"/>
                <a:gd name="T99" fmla="*/ 17 h 124"/>
                <a:gd name="T100" fmla="*/ 92 w 98"/>
                <a:gd name="T101" fmla="*/ 30 h 124"/>
                <a:gd name="T102" fmla="*/ 97 w 98"/>
                <a:gd name="T103" fmla="*/ 46 h 124"/>
                <a:gd name="T104" fmla="*/ 98 w 98"/>
                <a:gd name="T105" fmla="*/ 6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8" h="124">
                  <a:moveTo>
                    <a:pt x="49" y="95"/>
                  </a:moveTo>
                  <a:lnTo>
                    <a:pt x="52" y="95"/>
                  </a:lnTo>
                  <a:lnTo>
                    <a:pt x="55" y="94"/>
                  </a:lnTo>
                  <a:lnTo>
                    <a:pt x="59" y="92"/>
                  </a:lnTo>
                  <a:lnTo>
                    <a:pt x="61" y="89"/>
                  </a:lnTo>
                  <a:lnTo>
                    <a:pt x="63" y="86"/>
                  </a:lnTo>
                  <a:lnTo>
                    <a:pt x="67" y="76"/>
                  </a:lnTo>
                  <a:lnTo>
                    <a:pt x="69" y="64"/>
                  </a:lnTo>
                  <a:lnTo>
                    <a:pt x="68" y="53"/>
                  </a:lnTo>
                  <a:lnTo>
                    <a:pt x="65" y="45"/>
                  </a:lnTo>
                  <a:lnTo>
                    <a:pt x="63" y="38"/>
                  </a:lnTo>
                  <a:lnTo>
                    <a:pt x="61" y="35"/>
                  </a:lnTo>
                  <a:lnTo>
                    <a:pt x="59" y="33"/>
                  </a:lnTo>
                  <a:lnTo>
                    <a:pt x="55" y="30"/>
                  </a:lnTo>
                  <a:lnTo>
                    <a:pt x="52" y="29"/>
                  </a:lnTo>
                  <a:lnTo>
                    <a:pt x="45" y="29"/>
                  </a:lnTo>
                  <a:lnTo>
                    <a:pt x="42" y="30"/>
                  </a:lnTo>
                  <a:lnTo>
                    <a:pt x="40" y="33"/>
                  </a:lnTo>
                  <a:lnTo>
                    <a:pt x="39" y="35"/>
                  </a:lnTo>
                  <a:lnTo>
                    <a:pt x="32" y="45"/>
                  </a:lnTo>
                  <a:lnTo>
                    <a:pt x="31" y="53"/>
                  </a:lnTo>
                  <a:lnTo>
                    <a:pt x="31" y="73"/>
                  </a:lnTo>
                  <a:lnTo>
                    <a:pt x="32" y="79"/>
                  </a:lnTo>
                  <a:lnTo>
                    <a:pt x="39" y="89"/>
                  </a:lnTo>
                  <a:lnTo>
                    <a:pt x="40" y="92"/>
                  </a:lnTo>
                  <a:lnTo>
                    <a:pt x="42" y="94"/>
                  </a:lnTo>
                  <a:lnTo>
                    <a:pt x="45" y="95"/>
                  </a:lnTo>
                  <a:lnTo>
                    <a:pt x="49" y="95"/>
                  </a:lnTo>
                  <a:close/>
                  <a:moveTo>
                    <a:pt x="98" y="64"/>
                  </a:moveTo>
                  <a:lnTo>
                    <a:pt x="97" y="79"/>
                  </a:lnTo>
                  <a:lnTo>
                    <a:pt x="92" y="94"/>
                  </a:lnTo>
                  <a:lnTo>
                    <a:pt x="85" y="107"/>
                  </a:lnTo>
                  <a:lnTo>
                    <a:pt x="75" y="116"/>
                  </a:lnTo>
                  <a:lnTo>
                    <a:pt x="63" y="122"/>
                  </a:lnTo>
                  <a:lnTo>
                    <a:pt x="49" y="124"/>
                  </a:lnTo>
                  <a:lnTo>
                    <a:pt x="35" y="122"/>
                  </a:lnTo>
                  <a:lnTo>
                    <a:pt x="23" y="116"/>
                  </a:lnTo>
                  <a:lnTo>
                    <a:pt x="14" y="107"/>
                  </a:lnTo>
                  <a:lnTo>
                    <a:pt x="6" y="94"/>
                  </a:lnTo>
                  <a:lnTo>
                    <a:pt x="2" y="79"/>
                  </a:lnTo>
                  <a:lnTo>
                    <a:pt x="0" y="64"/>
                  </a:lnTo>
                  <a:lnTo>
                    <a:pt x="2" y="46"/>
                  </a:lnTo>
                  <a:lnTo>
                    <a:pt x="6" y="30"/>
                  </a:lnTo>
                  <a:lnTo>
                    <a:pt x="14" y="17"/>
                  </a:lnTo>
                  <a:lnTo>
                    <a:pt x="23" y="8"/>
                  </a:lnTo>
                  <a:lnTo>
                    <a:pt x="35" y="2"/>
                  </a:lnTo>
                  <a:lnTo>
                    <a:pt x="49" y="0"/>
                  </a:lnTo>
                  <a:lnTo>
                    <a:pt x="63" y="2"/>
                  </a:lnTo>
                  <a:lnTo>
                    <a:pt x="75" y="8"/>
                  </a:lnTo>
                  <a:lnTo>
                    <a:pt x="85" y="17"/>
                  </a:lnTo>
                  <a:lnTo>
                    <a:pt x="92" y="30"/>
                  </a:lnTo>
                  <a:lnTo>
                    <a:pt x="97" y="46"/>
                  </a:lnTo>
                  <a:lnTo>
                    <a:pt x="98" y="6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28" name="Rectangle 28"/>
            <p:cNvSpPr>
              <a:spLocks noChangeArrowheads="1"/>
            </p:cNvSpPr>
            <p:nvPr/>
          </p:nvSpPr>
          <p:spPr bwMode="auto">
            <a:xfrm>
              <a:off x="1115" y="3958"/>
              <a:ext cx="6" cy="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29" name="Freeform 29"/>
            <p:cNvSpPr>
              <a:spLocks/>
            </p:cNvSpPr>
            <p:nvPr/>
          </p:nvSpPr>
          <p:spPr bwMode="auto">
            <a:xfrm>
              <a:off x="1124" y="3972"/>
              <a:ext cx="18" cy="23"/>
            </a:xfrm>
            <a:custGeom>
              <a:avLst/>
              <a:gdLst>
                <a:gd name="T0" fmla="*/ 29 w 92"/>
                <a:gd name="T1" fmla="*/ 117 h 117"/>
                <a:gd name="T2" fmla="*/ 0 w 92"/>
                <a:gd name="T3" fmla="*/ 0 h 117"/>
                <a:gd name="T4" fmla="*/ 31 w 92"/>
                <a:gd name="T5" fmla="*/ 0 h 117"/>
                <a:gd name="T6" fmla="*/ 40 w 92"/>
                <a:gd name="T7" fmla="*/ 54 h 117"/>
                <a:gd name="T8" fmla="*/ 40 w 92"/>
                <a:gd name="T9" fmla="*/ 56 h 117"/>
                <a:gd name="T10" fmla="*/ 42 w 92"/>
                <a:gd name="T11" fmla="*/ 61 h 117"/>
                <a:gd name="T12" fmla="*/ 43 w 92"/>
                <a:gd name="T13" fmla="*/ 65 h 117"/>
                <a:gd name="T14" fmla="*/ 43 w 92"/>
                <a:gd name="T15" fmla="*/ 69 h 117"/>
                <a:gd name="T16" fmla="*/ 44 w 92"/>
                <a:gd name="T17" fmla="*/ 78 h 117"/>
                <a:gd name="T18" fmla="*/ 45 w 92"/>
                <a:gd name="T19" fmla="*/ 89 h 117"/>
                <a:gd name="T20" fmla="*/ 45 w 92"/>
                <a:gd name="T21" fmla="*/ 78 h 117"/>
                <a:gd name="T22" fmla="*/ 49 w 92"/>
                <a:gd name="T23" fmla="*/ 69 h 117"/>
                <a:gd name="T24" fmla="*/ 49 w 92"/>
                <a:gd name="T25" fmla="*/ 54 h 117"/>
                <a:gd name="T26" fmla="*/ 60 w 92"/>
                <a:gd name="T27" fmla="*/ 0 h 117"/>
                <a:gd name="T28" fmla="*/ 92 w 92"/>
                <a:gd name="T29" fmla="*/ 0 h 117"/>
                <a:gd name="T30" fmla="*/ 60 w 92"/>
                <a:gd name="T31" fmla="*/ 117 h 117"/>
                <a:gd name="T32" fmla="*/ 29 w 92"/>
                <a:gd name="T33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2" h="117">
                  <a:moveTo>
                    <a:pt x="29" y="117"/>
                  </a:moveTo>
                  <a:lnTo>
                    <a:pt x="0" y="0"/>
                  </a:lnTo>
                  <a:lnTo>
                    <a:pt x="31" y="0"/>
                  </a:lnTo>
                  <a:lnTo>
                    <a:pt x="40" y="54"/>
                  </a:lnTo>
                  <a:lnTo>
                    <a:pt x="40" y="56"/>
                  </a:lnTo>
                  <a:lnTo>
                    <a:pt x="42" y="61"/>
                  </a:lnTo>
                  <a:lnTo>
                    <a:pt x="43" y="65"/>
                  </a:lnTo>
                  <a:lnTo>
                    <a:pt x="43" y="69"/>
                  </a:lnTo>
                  <a:lnTo>
                    <a:pt x="44" y="78"/>
                  </a:lnTo>
                  <a:lnTo>
                    <a:pt x="45" y="89"/>
                  </a:lnTo>
                  <a:lnTo>
                    <a:pt x="45" y="78"/>
                  </a:lnTo>
                  <a:lnTo>
                    <a:pt x="49" y="69"/>
                  </a:lnTo>
                  <a:lnTo>
                    <a:pt x="49" y="54"/>
                  </a:lnTo>
                  <a:lnTo>
                    <a:pt x="60" y="0"/>
                  </a:lnTo>
                  <a:lnTo>
                    <a:pt x="92" y="0"/>
                  </a:lnTo>
                  <a:lnTo>
                    <a:pt x="60" y="117"/>
                  </a:lnTo>
                  <a:lnTo>
                    <a:pt x="29" y="1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30" name="Freeform 30"/>
            <p:cNvSpPr>
              <a:spLocks noEditPoints="1"/>
            </p:cNvSpPr>
            <p:nvPr/>
          </p:nvSpPr>
          <p:spPr bwMode="auto">
            <a:xfrm>
              <a:off x="1144" y="3961"/>
              <a:ext cx="8" cy="34"/>
            </a:xfrm>
            <a:custGeom>
              <a:avLst/>
              <a:gdLst>
                <a:gd name="T0" fmla="*/ 0 w 38"/>
                <a:gd name="T1" fmla="*/ 20 h 170"/>
                <a:gd name="T2" fmla="*/ 0 w 38"/>
                <a:gd name="T3" fmla="*/ 15 h 170"/>
                <a:gd name="T4" fmla="*/ 1 w 38"/>
                <a:gd name="T5" fmla="*/ 11 h 170"/>
                <a:gd name="T6" fmla="*/ 4 w 38"/>
                <a:gd name="T7" fmla="*/ 9 h 170"/>
                <a:gd name="T8" fmla="*/ 6 w 38"/>
                <a:gd name="T9" fmla="*/ 6 h 170"/>
                <a:gd name="T10" fmla="*/ 8 w 38"/>
                <a:gd name="T11" fmla="*/ 5 h 170"/>
                <a:gd name="T12" fmla="*/ 9 w 38"/>
                <a:gd name="T13" fmla="*/ 2 h 170"/>
                <a:gd name="T14" fmla="*/ 14 w 38"/>
                <a:gd name="T15" fmla="*/ 0 h 170"/>
                <a:gd name="T16" fmla="*/ 17 w 38"/>
                <a:gd name="T17" fmla="*/ 0 h 170"/>
                <a:gd name="T18" fmla="*/ 26 w 38"/>
                <a:gd name="T19" fmla="*/ 2 h 170"/>
                <a:gd name="T20" fmla="*/ 29 w 38"/>
                <a:gd name="T21" fmla="*/ 4 h 170"/>
                <a:gd name="T22" fmla="*/ 32 w 38"/>
                <a:gd name="T23" fmla="*/ 6 h 170"/>
                <a:gd name="T24" fmla="*/ 34 w 38"/>
                <a:gd name="T25" fmla="*/ 9 h 170"/>
                <a:gd name="T26" fmla="*/ 36 w 38"/>
                <a:gd name="T27" fmla="*/ 14 h 170"/>
                <a:gd name="T28" fmla="*/ 38 w 38"/>
                <a:gd name="T29" fmla="*/ 20 h 170"/>
                <a:gd name="T30" fmla="*/ 37 w 38"/>
                <a:gd name="T31" fmla="*/ 24 h 170"/>
                <a:gd name="T32" fmla="*/ 36 w 38"/>
                <a:gd name="T33" fmla="*/ 28 h 170"/>
                <a:gd name="T34" fmla="*/ 32 w 38"/>
                <a:gd name="T35" fmla="*/ 35 h 170"/>
                <a:gd name="T36" fmla="*/ 25 w 38"/>
                <a:gd name="T37" fmla="*/ 38 h 170"/>
                <a:gd name="T38" fmla="*/ 10 w 38"/>
                <a:gd name="T39" fmla="*/ 38 h 170"/>
                <a:gd name="T40" fmla="*/ 8 w 38"/>
                <a:gd name="T41" fmla="*/ 37 h 170"/>
                <a:gd name="T42" fmla="*/ 6 w 38"/>
                <a:gd name="T43" fmla="*/ 35 h 170"/>
                <a:gd name="T44" fmla="*/ 4 w 38"/>
                <a:gd name="T45" fmla="*/ 31 h 170"/>
                <a:gd name="T46" fmla="*/ 1 w 38"/>
                <a:gd name="T47" fmla="*/ 29 h 170"/>
                <a:gd name="T48" fmla="*/ 0 w 38"/>
                <a:gd name="T49" fmla="*/ 26 h 170"/>
                <a:gd name="T50" fmla="*/ 0 w 38"/>
                <a:gd name="T51" fmla="*/ 20 h 170"/>
                <a:gd name="T52" fmla="*/ 4 w 38"/>
                <a:gd name="T53" fmla="*/ 170 h 170"/>
                <a:gd name="T54" fmla="*/ 4 w 38"/>
                <a:gd name="T55" fmla="*/ 53 h 170"/>
                <a:gd name="T56" fmla="*/ 35 w 38"/>
                <a:gd name="T57" fmla="*/ 53 h 170"/>
                <a:gd name="T58" fmla="*/ 35 w 38"/>
                <a:gd name="T59" fmla="*/ 170 h 170"/>
                <a:gd name="T60" fmla="*/ 4 w 38"/>
                <a:gd name="T61" fmla="*/ 17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8" h="170">
                  <a:moveTo>
                    <a:pt x="0" y="20"/>
                  </a:moveTo>
                  <a:lnTo>
                    <a:pt x="0" y="15"/>
                  </a:lnTo>
                  <a:lnTo>
                    <a:pt x="1" y="11"/>
                  </a:lnTo>
                  <a:lnTo>
                    <a:pt x="4" y="9"/>
                  </a:lnTo>
                  <a:lnTo>
                    <a:pt x="6" y="6"/>
                  </a:lnTo>
                  <a:lnTo>
                    <a:pt x="8" y="5"/>
                  </a:lnTo>
                  <a:lnTo>
                    <a:pt x="9" y="2"/>
                  </a:lnTo>
                  <a:lnTo>
                    <a:pt x="14" y="0"/>
                  </a:lnTo>
                  <a:lnTo>
                    <a:pt x="17" y="0"/>
                  </a:lnTo>
                  <a:lnTo>
                    <a:pt x="26" y="2"/>
                  </a:lnTo>
                  <a:lnTo>
                    <a:pt x="29" y="4"/>
                  </a:lnTo>
                  <a:lnTo>
                    <a:pt x="32" y="6"/>
                  </a:lnTo>
                  <a:lnTo>
                    <a:pt x="34" y="9"/>
                  </a:lnTo>
                  <a:lnTo>
                    <a:pt x="36" y="14"/>
                  </a:lnTo>
                  <a:lnTo>
                    <a:pt x="38" y="20"/>
                  </a:lnTo>
                  <a:lnTo>
                    <a:pt x="37" y="24"/>
                  </a:lnTo>
                  <a:lnTo>
                    <a:pt x="36" y="28"/>
                  </a:lnTo>
                  <a:lnTo>
                    <a:pt x="32" y="35"/>
                  </a:lnTo>
                  <a:lnTo>
                    <a:pt x="25" y="38"/>
                  </a:lnTo>
                  <a:lnTo>
                    <a:pt x="10" y="38"/>
                  </a:lnTo>
                  <a:lnTo>
                    <a:pt x="8" y="37"/>
                  </a:lnTo>
                  <a:lnTo>
                    <a:pt x="6" y="35"/>
                  </a:lnTo>
                  <a:lnTo>
                    <a:pt x="4" y="31"/>
                  </a:lnTo>
                  <a:lnTo>
                    <a:pt x="1" y="29"/>
                  </a:lnTo>
                  <a:lnTo>
                    <a:pt x="0" y="26"/>
                  </a:lnTo>
                  <a:lnTo>
                    <a:pt x="0" y="20"/>
                  </a:lnTo>
                  <a:close/>
                  <a:moveTo>
                    <a:pt x="4" y="170"/>
                  </a:moveTo>
                  <a:lnTo>
                    <a:pt x="4" y="53"/>
                  </a:lnTo>
                  <a:lnTo>
                    <a:pt x="35" y="53"/>
                  </a:lnTo>
                  <a:lnTo>
                    <a:pt x="35" y="170"/>
                  </a:lnTo>
                  <a:lnTo>
                    <a:pt x="4" y="17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31" name="Freeform 31"/>
            <p:cNvSpPr>
              <a:spLocks/>
            </p:cNvSpPr>
            <p:nvPr/>
          </p:nvSpPr>
          <p:spPr bwMode="auto">
            <a:xfrm>
              <a:off x="1157" y="3972"/>
              <a:ext cx="27" cy="23"/>
            </a:xfrm>
            <a:custGeom>
              <a:avLst/>
              <a:gdLst>
                <a:gd name="T0" fmla="*/ 0 w 138"/>
                <a:gd name="T1" fmla="*/ 117 h 117"/>
                <a:gd name="T2" fmla="*/ 0 w 138"/>
                <a:gd name="T3" fmla="*/ 0 h 117"/>
                <a:gd name="T4" fmla="*/ 29 w 138"/>
                <a:gd name="T5" fmla="*/ 0 h 117"/>
                <a:gd name="T6" fmla="*/ 29 w 138"/>
                <a:gd name="T7" fmla="*/ 16 h 117"/>
                <a:gd name="T8" fmla="*/ 33 w 138"/>
                <a:gd name="T9" fmla="*/ 11 h 117"/>
                <a:gd name="T10" fmla="*/ 37 w 138"/>
                <a:gd name="T11" fmla="*/ 6 h 117"/>
                <a:gd name="T12" fmla="*/ 43 w 138"/>
                <a:gd name="T13" fmla="*/ 2 h 117"/>
                <a:gd name="T14" fmla="*/ 54 w 138"/>
                <a:gd name="T15" fmla="*/ 0 h 117"/>
                <a:gd name="T16" fmla="*/ 69 w 138"/>
                <a:gd name="T17" fmla="*/ 0 h 117"/>
                <a:gd name="T18" fmla="*/ 72 w 138"/>
                <a:gd name="T19" fmla="*/ 1 h 117"/>
                <a:gd name="T20" fmla="*/ 74 w 138"/>
                <a:gd name="T21" fmla="*/ 2 h 117"/>
                <a:gd name="T22" fmla="*/ 81 w 138"/>
                <a:gd name="T23" fmla="*/ 9 h 117"/>
                <a:gd name="T24" fmla="*/ 82 w 138"/>
                <a:gd name="T25" fmla="*/ 12 h 117"/>
                <a:gd name="T26" fmla="*/ 83 w 138"/>
                <a:gd name="T27" fmla="*/ 16 h 117"/>
                <a:gd name="T28" fmla="*/ 87 w 138"/>
                <a:gd name="T29" fmla="*/ 12 h 117"/>
                <a:gd name="T30" fmla="*/ 91 w 138"/>
                <a:gd name="T31" fmla="*/ 9 h 117"/>
                <a:gd name="T32" fmla="*/ 98 w 138"/>
                <a:gd name="T33" fmla="*/ 2 h 117"/>
                <a:gd name="T34" fmla="*/ 109 w 138"/>
                <a:gd name="T35" fmla="*/ 0 h 117"/>
                <a:gd name="T36" fmla="*/ 114 w 138"/>
                <a:gd name="T37" fmla="*/ 0 h 117"/>
                <a:gd name="T38" fmla="*/ 126 w 138"/>
                <a:gd name="T39" fmla="*/ 2 h 117"/>
                <a:gd name="T40" fmla="*/ 132 w 138"/>
                <a:gd name="T41" fmla="*/ 7 h 117"/>
                <a:gd name="T42" fmla="*/ 136 w 138"/>
                <a:gd name="T43" fmla="*/ 15 h 117"/>
                <a:gd name="T44" fmla="*/ 137 w 138"/>
                <a:gd name="T45" fmla="*/ 27 h 117"/>
                <a:gd name="T46" fmla="*/ 138 w 138"/>
                <a:gd name="T47" fmla="*/ 45 h 117"/>
                <a:gd name="T48" fmla="*/ 138 w 138"/>
                <a:gd name="T49" fmla="*/ 117 h 117"/>
                <a:gd name="T50" fmla="*/ 107 w 138"/>
                <a:gd name="T51" fmla="*/ 117 h 117"/>
                <a:gd name="T52" fmla="*/ 107 w 138"/>
                <a:gd name="T53" fmla="*/ 38 h 117"/>
                <a:gd name="T54" fmla="*/ 106 w 138"/>
                <a:gd name="T55" fmla="*/ 34 h 117"/>
                <a:gd name="T56" fmla="*/ 103 w 138"/>
                <a:gd name="T57" fmla="*/ 31 h 117"/>
                <a:gd name="T58" fmla="*/ 102 w 138"/>
                <a:gd name="T59" fmla="*/ 30 h 117"/>
                <a:gd name="T60" fmla="*/ 98 w 138"/>
                <a:gd name="T61" fmla="*/ 27 h 117"/>
                <a:gd name="T62" fmla="*/ 94 w 138"/>
                <a:gd name="T63" fmla="*/ 27 h 117"/>
                <a:gd name="T64" fmla="*/ 92 w 138"/>
                <a:gd name="T65" fmla="*/ 29 h 117"/>
                <a:gd name="T66" fmla="*/ 87 w 138"/>
                <a:gd name="T67" fmla="*/ 34 h 117"/>
                <a:gd name="T68" fmla="*/ 87 w 138"/>
                <a:gd name="T69" fmla="*/ 35 h 117"/>
                <a:gd name="T70" fmla="*/ 84 w 138"/>
                <a:gd name="T71" fmla="*/ 40 h 117"/>
                <a:gd name="T72" fmla="*/ 83 w 138"/>
                <a:gd name="T73" fmla="*/ 43 h 117"/>
                <a:gd name="T74" fmla="*/ 83 w 138"/>
                <a:gd name="T75" fmla="*/ 117 h 117"/>
                <a:gd name="T76" fmla="*/ 52 w 138"/>
                <a:gd name="T77" fmla="*/ 117 h 117"/>
                <a:gd name="T78" fmla="*/ 52 w 138"/>
                <a:gd name="T79" fmla="*/ 38 h 117"/>
                <a:gd name="T80" fmla="*/ 51 w 138"/>
                <a:gd name="T81" fmla="*/ 34 h 117"/>
                <a:gd name="T82" fmla="*/ 49 w 138"/>
                <a:gd name="T83" fmla="*/ 31 h 117"/>
                <a:gd name="T84" fmla="*/ 46 w 138"/>
                <a:gd name="T85" fmla="*/ 29 h 117"/>
                <a:gd name="T86" fmla="*/ 44 w 138"/>
                <a:gd name="T87" fmla="*/ 27 h 117"/>
                <a:gd name="T88" fmla="*/ 43 w 138"/>
                <a:gd name="T89" fmla="*/ 27 h 117"/>
                <a:gd name="T90" fmla="*/ 36 w 138"/>
                <a:gd name="T91" fmla="*/ 30 h 117"/>
                <a:gd name="T92" fmla="*/ 32 w 138"/>
                <a:gd name="T93" fmla="*/ 39 h 117"/>
                <a:gd name="T94" fmla="*/ 32 w 138"/>
                <a:gd name="T95" fmla="*/ 117 h 117"/>
                <a:gd name="T96" fmla="*/ 0 w 138"/>
                <a:gd name="T9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8" h="117">
                  <a:moveTo>
                    <a:pt x="0" y="117"/>
                  </a:moveTo>
                  <a:lnTo>
                    <a:pt x="0" y="0"/>
                  </a:lnTo>
                  <a:lnTo>
                    <a:pt x="29" y="0"/>
                  </a:lnTo>
                  <a:lnTo>
                    <a:pt x="29" y="16"/>
                  </a:lnTo>
                  <a:lnTo>
                    <a:pt x="33" y="11"/>
                  </a:lnTo>
                  <a:lnTo>
                    <a:pt x="37" y="6"/>
                  </a:lnTo>
                  <a:lnTo>
                    <a:pt x="43" y="2"/>
                  </a:lnTo>
                  <a:lnTo>
                    <a:pt x="54" y="0"/>
                  </a:lnTo>
                  <a:lnTo>
                    <a:pt x="69" y="0"/>
                  </a:lnTo>
                  <a:lnTo>
                    <a:pt x="72" y="1"/>
                  </a:lnTo>
                  <a:lnTo>
                    <a:pt x="74" y="2"/>
                  </a:lnTo>
                  <a:lnTo>
                    <a:pt x="81" y="9"/>
                  </a:lnTo>
                  <a:lnTo>
                    <a:pt x="82" y="12"/>
                  </a:lnTo>
                  <a:lnTo>
                    <a:pt x="83" y="16"/>
                  </a:lnTo>
                  <a:lnTo>
                    <a:pt x="87" y="12"/>
                  </a:lnTo>
                  <a:lnTo>
                    <a:pt x="91" y="9"/>
                  </a:lnTo>
                  <a:lnTo>
                    <a:pt x="98" y="2"/>
                  </a:lnTo>
                  <a:lnTo>
                    <a:pt x="109" y="0"/>
                  </a:lnTo>
                  <a:lnTo>
                    <a:pt x="114" y="0"/>
                  </a:lnTo>
                  <a:lnTo>
                    <a:pt x="126" y="2"/>
                  </a:lnTo>
                  <a:lnTo>
                    <a:pt x="132" y="7"/>
                  </a:lnTo>
                  <a:lnTo>
                    <a:pt x="136" y="15"/>
                  </a:lnTo>
                  <a:lnTo>
                    <a:pt x="137" y="27"/>
                  </a:lnTo>
                  <a:lnTo>
                    <a:pt x="138" y="45"/>
                  </a:lnTo>
                  <a:lnTo>
                    <a:pt x="138" y="117"/>
                  </a:lnTo>
                  <a:lnTo>
                    <a:pt x="107" y="117"/>
                  </a:lnTo>
                  <a:lnTo>
                    <a:pt x="107" y="38"/>
                  </a:lnTo>
                  <a:lnTo>
                    <a:pt x="106" y="34"/>
                  </a:lnTo>
                  <a:lnTo>
                    <a:pt x="103" y="31"/>
                  </a:lnTo>
                  <a:lnTo>
                    <a:pt x="102" y="30"/>
                  </a:lnTo>
                  <a:lnTo>
                    <a:pt x="98" y="27"/>
                  </a:lnTo>
                  <a:lnTo>
                    <a:pt x="94" y="27"/>
                  </a:lnTo>
                  <a:lnTo>
                    <a:pt x="92" y="29"/>
                  </a:lnTo>
                  <a:lnTo>
                    <a:pt x="87" y="34"/>
                  </a:lnTo>
                  <a:lnTo>
                    <a:pt x="87" y="35"/>
                  </a:lnTo>
                  <a:lnTo>
                    <a:pt x="84" y="40"/>
                  </a:lnTo>
                  <a:lnTo>
                    <a:pt x="83" y="43"/>
                  </a:lnTo>
                  <a:lnTo>
                    <a:pt x="83" y="117"/>
                  </a:lnTo>
                  <a:lnTo>
                    <a:pt x="52" y="117"/>
                  </a:lnTo>
                  <a:lnTo>
                    <a:pt x="52" y="38"/>
                  </a:lnTo>
                  <a:lnTo>
                    <a:pt x="51" y="34"/>
                  </a:lnTo>
                  <a:lnTo>
                    <a:pt x="49" y="31"/>
                  </a:lnTo>
                  <a:lnTo>
                    <a:pt x="46" y="29"/>
                  </a:lnTo>
                  <a:lnTo>
                    <a:pt x="44" y="27"/>
                  </a:lnTo>
                  <a:lnTo>
                    <a:pt x="43" y="27"/>
                  </a:lnTo>
                  <a:lnTo>
                    <a:pt x="36" y="30"/>
                  </a:lnTo>
                  <a:lnTo>
                    <a:pt x="32" y="39"/>
                  </a:lnTo>
                  <a:lnTo>
                    <a:pt x="32" y="117"/>
                  </a:lnTo>
                  <a:lnTo>
                    <a:pt x="0" y="1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32" name="Freeform 32"/>
            <p:cNvSpPr>
              <a:spLocks noEditPoints="1"/>
            </p:cNvSpPr>
            <p:nvPr/>
          </p:nvSpPr>
          <p:spPr bwMode="auto">
            <a:xfrm>
              <a:off x="1188" y="3971"/>
              <a:ext cx="19" cy="25"/>
            </a:xfrm>
            <a:custGeom>
              <a:avLst/>
              <a:gdLst>
                <a:gd name="T0" fmla="*/ 66 w 95"/>
                <a:gd name="T1" fmla="*/ 52 h 124"/>
                <a:gd name="T2" fmla="*/ 66 w 95"/>
                <a:gd name="T3" fmla="*/ 42 h 124"/>
                <a:gd name="T4" fmla="*/ 62 w 95"/>
                <a:gd name="T5" fmla="*/ 31 h 124"/>
                <a:gd name="T6" fmla="*/ 60 w 95"/>
                <a:gd name="T7" fmla="*/ 29 h 124"/>
                <a:gd name="T8" fmla="*/ 53 w 95"/>
                <a:gd name="T9" fmla="*/ 27 h 124"/>
                <a:gd name="T10" fmla="*/ 49 w 95"/>
                <a:gd name="T11" fmla="*/ 26 h 124"/>
                <a:gd name="T12" fmla="*/ 45 w 95"/>
                <a:gd name="T13" fmla="*/ 26 h 124"/>
                <a:gd name="T14" fmla="*/ 42 w 95"/>
                <a:gd name="T15" fmla="*/ 27 h 124"/>
                <a:gd name="T16" fmla="*/ 40 w 95"/>
                <a:gd name="T17" fmla="*/ 29 h 124"/>
                <a:gd name="T18" fmla="*/ 39 w 95"/>
                <a:gd name="T19" fmla="*/ 31 h 124"/>
                <a:gd name="T20" fmla="*/ 37 w 95"/>
                <a:gd name="T21" fmla="*/ 35 h 124"/>
                <a:gd name="T22" fmla="*/ 34 w 95"/>
                <a:gd name="T23" fmla="*/ 37 h 124"/>
                <a:gd name="T24" fmla="*/ 32 w 95"/>
                <a:gd name="T25" fmla="*/ 40 h 124"/>
                <a:gd name="T26" fmla="*/ 31 w 95"/>
                <a:gd name="T27" fmla="*/ 44 h 124"/>
                <a:gd name="T28" fmla="*/ 31 w 95"/>
                <a:gd name="T29" fmla="*/ 52 h 124"/>
                <a:gd name="T30" fmla="*/ 66 w 95"/>
                <a:gd name="T31" fmla="*/ 52 h 124"/>
                <a:gd name="T32" fmla="*/ 31 w 95"/>
                <a:gd name="T33" fmla="*/ 73 h 124"/>
                <a:gd name="T34" fmla="*/ 32 w 95"/>
                <a:gd name="T35" fmla="*/ 81 h 124"/>
                <a:gd name="T36" fmla="*/ 34 w 95"/>
                <a:gd name="T37" fmla="*/ 88 h 124"/>
                <a:gd name="T38" fmla="*/ 37 w 95"/>
                <a:gd name="T39" fmla="*/ 93 h 124"/>
                <a:gd name="T40" fmla="*/ 39 w 95"/>
                <a:gd name="T41" fmla="*/ 96 h 124"/>
                <a:gd name="T42" fmla="*/ 40 w 95"/>
                <a:gd name="T43" fmla="*/ 98 h 124"/>
                <a:gd name="T44" fmla="*/ 42 w 95"/>
                <a:gd name="T45" fmla="*/ 100 h 124"/>
                <a:gd name="T46" fmla="*/ 45 w 95"/>
                <a:gd name="T47" fmla="*/ 101 h 124"/>
                <a:gd name="T48" fmla="*/ 52 w 95"/>
                <a:gd name="T49" fmla="*/ 101 h 124"/>
                <a:gd name="T50" fmla="*/ 55 w 95"/>
                <a:gd name="T51" fmla="*/ 100 h 124"/>
                <a:gd name="T52" fmla="*/ 60 w 95"/>
                <a:gd name="T53" fmla="*/ 95 h 124"/>
                <a:gd name="T54" fmla="*/ 60 w 95"/>
                <a:gd name="T55" fmla="*/ 94 h 124"/>
                <a:gd name="T56" fmla="*/ 61 w 95"/>
                <a:gd name="T57" fmla="*/ 93 h 124"/>
                <a:gd name="T58" fmla="*/ 63 w 95"/>
                <a:gd name="T59" fmla="*/ 88 h 124"/>
                <a:gd name="T60" fmla="*/ 66 w 95"/>
                <a:gd name="T61" fmla="*/ 86 h 124"/>
                <a:gd name="T62" fmla="*/ 95 w 95"/>
                <a:gd name="T63" fmla="*/ 86 h 124"/>
                <a:gd name="T64" fmla="*/ 88 w 95"/>
                <a:gd name="T65" fmla="*/ 103 h 124"/>
                <a:gd name="T66" fmla="*/ 77 w 95"/>
                <a:gd name="T67" fmla="*/ 115 h 124"/>
                <a:gd name="T68" fmla="*/ 64 w 95"/>
                <a:gd name="T69" fmla="*/ 122 h 124"/>
                <a:gd name="T70" fmla="*/ 49 w 95"/>
                <a:gd name="T71" fmla="*/ 124 h 124"/>
                <a:gd name="T72" fmla="*/ 34 w 95"/>
                <a:gd name="T73" fmla="*/ 122 h 124"/>
                <a:gd name="T74" fmla="*/ 21 w 95"/>
                <a:gd name="T75" fmla="*/ 116 h 124"/>
                <a:gd name="T76" fmla="*/ 11 w 95"/>
                <a:gd name="T77" fmla="*/ 107 h 124"/>
                <a:gd name="T78" fmla="*/ 4 w 95"/>
                <a:gd name="T79" fmla="*/ 94 h 124"/>
                <a:gd name="T80" fmla="*/ 1 w 95"/>
                <a:gd name="T81" fmla="*/ 79 h 124"/>
                <a:gd name="T82" fmla="*/ 0 w 95"/>
                <a:gd name="T83" fmla="*/ 64 h 124"/>
                <a:gd name="T84" fmla="*/ 1 w 95"/>
                <a:gd name="T85" fmla="*/ 46 h 124"/>
                <a:gd name="T86" fmla="*/ 4 w 95"/>
                <a:gd name="T87" fmla="*/ 30 h 124"/>
                <a:gd name="T88" fmla="*/ 11 w 95"/>
                <a:gd name="T89" fmla="*/ 17 h 124"/>
                <a:gd name="T90" fmla="*/ 21 w 95"/>
                <a:gd name="T91" fmla="*/ 8 h 124"/>
                <a:gd name="T92" fmla="*/ 34 w 95"/>
                <a:gd name="T93" fmla="*/ 2 h 124"/>
                <a:gd name="T94" fmla="*/ 49 w 95"/>
                <a:gd name="T95" fmla="*/ 0 h 124"/>
                <a:gd name="T96" fmla="*/ 62 w 95"/>
                <a:gd name="T97" fmla="*/ 2 h 124"/>
                <a:gd name="T98" fmla="*/ 73 w 95"/>
                <a:gd name="T99" fmla="*/ 8 h 124"/>
                <a:gd name="T100" fmla="*/ 83 w 95"/>
                <a:gd name="T101" fmla="*/ 17 h 124"/>
                <a:gd name="T102" fmla="*/ 90 w 95"/>
                <a:gd name="T103" fmla="*/ 30 h 124"/>
                <a:gd name="T104" fmla="*/ 93 w 95"/>
                <a:gd name="T105" fmla="*/ 46 h 124"/>
                <a:gd name="T106" fmla="*/ 95 w 95"/>
                <a:gd name="T107" fmla="*/ 66 h 124"/>
                <a:gd name="T108" fmla="*/ 95 w 95"/>
                <a:gd name="T109" fmla="*/ 73 h 124"/>
                <a:gd name="T110" fmla="*/ 31 w 95"/>
                <a:gd name="T111" fmla="*/ 73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5" h="124">
                  <a:moveTo>
                    <a:pt x="66" y="52"/>
                  </a:moveTo>
                  <a:lnTo>
                    <a:pt x="66" y="42"/>
                  </a:lnTo>
                  <a:lnTo>
                    <a:pt x="62" y="31"/>
                  </a:lnTo>
                  <a:lnTo>
                    <a:pt x="60" y="29"/>
                  </a:lnTo>
                  <a:lnTo>
                    <a:pt x="53" y="27"/>
                  </a:lnTo>
                  <a:lnTo>
                    <a:pt x="49" y="26"/>
                  </a:lnTo>
                  <a:lnTo>
                    <a:pt x="45" y="26"/>
                  </a:lnTo>
                  <a:lnTo>
                    <a:pt x="42" y="27"/>
                  </a:lnTo>
                  <a:lnTo>
                    <a:pt x="40" y="29"/>
                  </a:lnTo>
                  <a:lnTo>
                    <a:pt x="39" y="31"/>
                  </a:lnTo>
                  <a:lnTo>
                    <a:pt x="37" y="35"/>
                  </a:lnTo>
                  <a:lnTo>
                    <a:pt x="34" y="37"/>
                  </a:lnTo>
                  <a:lnTo>
                    <a:pt x="32" y="40"/>
                  </a:lnTo>
                  <a:lnTo>
                    <a:pt x="31" y="44"/>
                  </a:lnTo>
                  <a:lnTo>
                    <a:pt x="31" y="52"/>
                  </a:lnTo>
                  <a:lnTo>
                    <a:pt x="66" y="52"/>
                  </a:lnTo>
                  <a:close/>
                  <a:moveTo>
                    <a:pt x="31" y="73"/>
                  </a:moveTo>
                  <a:lnTo>
                    <a:pt x="32" y="81"/>
                  </a:lnTo>
                  <a:lnTo>
                    <a:pt x="34" y="88"/>
                  </a:lnTo>
                  <a:lnTo>
                    <a:pt x="37" y="93"/>
                  </a:lnTo>
                  <a:lnTo>
                    <a:pt x="39" y="96"/>
                  </a:lnTo>
                  <a:lnTo>
                    <a:pt x="40" y="98"/>
                  </a:lnTo>
                  <a:lnTo>
                    <a:pt x="42" y="100"/>
                  </a:lnTo>
                  <a:lnTo>
                    <a:pt x="45" y="101"/>
                  </a:lnTo>
                  <a:lnTo>
                    <a:pt x="52" y="101"/>
                  </a:lnTo>
                  <a:lnTo>
                    <a:pt x="55" y="100"/>
                  </a:lnTo>
                  <a:lnTo>
                    <a:pt x="60" y="95"/>
                  </a:lnTo>
                  <a:lnTo>
                    <a:pt x="60" y="94"/>
                  </a:lnTo>
                  <a:lnTo>
                    <a:pt x="61" y="93"/>
                  </a:lnTo>
                  <a:lnTo>
                    <a:pt x="63" y="88"/>
                  </a:lnTo>
                  <a:lnTo>
                    <a:pt x="66" y="86"/>
                  </a:lnTo>
                  <a:lnTo>
                    <a:pt x="95" y="86"/>
                  </a:lnTo>
                  <a:lnTo>
                    <a:pt x="88" y="103"/>
                  </a:lnTo>
                  <a:lnTo>
                    <a:pt x="77" y="115"/>
                  </a:lnTo>
                  <a:lnTo>
                    <a:pt x="64" y="122"/>
                  </a:lnTo>
                  <a:lnTo>
                    <a:pt x="49" y="124"/>
                  </a:lnTo>
                  <a:lnTo>
                    <a:pt x="34" y="122"/>
                  </a:lnTo>
                  <a:lnTo>
                    <a:pt x="21" y="116"/>
                  </a:lnTo>
                  <a:lnTo>
                    <a:pt x="11" y="107"/>
                  </a:lnTo>
                  <a:lnTo>
                    <a:pt x="4" y="94"/>
                  </a:lnTo>
                  <a:lnTo>
                    <a:pt x="1" y="79"/>
                  </a:lnTo>
                  <a:lnTo>
                    <a:pt x="0" y="64"/>
                  </a:lnTo>
                  <a:lnTo>
                    <a:pt x="1" y="46"/>
                  </a:lnTo>
                  <a:lnTo>
                    <a:pt x="4" y="30"/>
                  </a:lnTo>
                  <a:lnTo>
                    <a:pt x="11" y="17"/>
                  </a:lnTo>
                  <a:lnTo>
                    <a:pt x="21" y="8"/>
                  </a:lnTo>
                  <a:lnTo>
                    <a:pt x="34" y="2"/>
                  </a:lnTo>
                  <a:lnTo>
                    <a:pt x="49" y="0"/>
                  </a:lnTo>
                  <a:lnTo>
                    <a:pt x="62" y="2"/>
                  </a:lnTo>
                  <a:lnTo>
                    <a:pt x="73" y="8"/>
                  </a:lnTo>
                  <a:lnTo>
                    <a:pt x="83" y="17"/>
                  </a:lnTo>
                  <a:lnTo>
                    <a:pt x="90" y="30"/>
                  </a:lnTo>
                  <a:lnTo>
                    <a:pt x="93" y="46"/>
                  </a:lnTo>
                  <a:lnTo>
                    <a:pt x="95" y="66"/>
                  </a:lnTo>
                  <a:lnTo>
                    <a:pt x="95" y="73"/>
                  </a:lnTo>
                  <a:lnTo>
                    <a:pt x="31" y="7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33" name="Freeform 33"/>
            <p:cNvSpPr>
              <a:spLocks/>
            </p:cNvSpPr>
            <p:nvPr/>
          </p:nvSpPr>
          <p:spPr bwMode="auto">
            <a:xfrm>
              <a:off x="1210" y="3972"/>
              <a:ext cx="17" cy="23"/>
            </a:xfrm>
            <a:custGeom>
              <a:avLst/>
              <a:gdLst>
                <a:gd name="T0" fmla="*/ 55 w 87"/>
                <a:gd name="T1" fmla="*/ 117 h 117"/>
                <a:gd name="T2" fmla="*/ 55 w 87"/>
                <a:gd name="T3" fmla="*/ 38 h 117"/>
                <a:gd name="T4" fmla="*/ 53 w 87"/>
                <a:gd name="T5" fmla="*/ 31 h 117"/>
                <a:gd name="T6" fmla="*/ 52 w 87"/>
                <a:gd name="T7" fmla="*/ 30 h 117"/>
                <a:gd name="T8" fmla="*/ 47 w 87"/>
                <a:gd name="T9" fmla="*/ 27 h 117"/>
                <a:gd name="T10" fmla="*/ 44 w 87"/>
                <a:gd name="T11" fmla="*/ 27 h 117"/>
                <a:gd name="T12" fmla="*/ 39 w 87"/>
                <a:gd name="T13" fmla="*/ 30 h 117"/>
                <a:gd name="T14" fmla="*/ 35 w 87"/>
                <a:gd name="T15" fmla="*/ 34 h 117"/>
                <a:gd name="T16" fmla="*/ 35 w 87"/>
                <a:gd name="T17" fmla="*/ 35 h 117"/>
                <a:gd name="T18" fmla="*/ 34 w 87"/>
                <a:gd name="T19" fmla="*/ 38 h 117"/>
                <a:gd name="T20" fmla="*/ 34 w 87"/>
                <a:gd name="T21" fmla="*/ 40 h 117"/>
                <a:gd name="T22" fmla="*/ 33 w 87"/>
                <a:gd name="T23" fmla="*/ 43 h 117"/>
                <a:gd name="T24" fmla="*/ 33 w 87"/>
                <a:gd name="T25" fmla="*/ 117 h 117"/>
                <a:gd name="T26" fmla="*/ 0 w 87"/>
                <a:gd name="T27" fmla="*/ 117 h 117"/>
                <a:gd name="T28" fmla="*/ 0 w 87"/>
                <a:gd name="T29" fmla="*/ 0 h 117"/>
                <a:gd name="T30" fmla="*/ 29 w 87"/>
                <a:gd name="T31" fmla="*/ 0 h 117"/>
                <a:gd name="T32" fmla="*/ 29 w 87"/>
                <a:gd name="T33" fmla="*/ 16 h 117"/>
                <a:gd name="T34" fmla="*/ 44 w 87"/>
                <a:gd name="T35" fmla="*/ 2 h 117"/>
                <a:gd name="T36" fmla="*/ 53 w 87"/>
                <a:gd name="T37" fmla="*/ 0 h 117"/>
                <a:gd name="T38" fmla="*/ 64 w 87"/>
                <a:gd name="T39" fmla="*/ 0 h 117"/>
                <a:gd name="T40" fmla="*/ 75 w 87"/>
                <a:gd name="T41" fmla="*/ 1 h 117"/>
                <a:gd name="T42" fmla="*/ 82 w 87"/>
                <a:gd name="T43" fmla="*/ 5 h 117"/>
                <a:gd name="T44" fmla="*/ 86 w 87"/>
                <a:gd name="T45" fmla="*/ 13 h 117"/>
                <a:gd name="T46" fmla="*/ 87 w 87"/>
                <a:gd name="T47" fmla="*/ 23 h 117"/>
                <a:gd name="T48" fmla="*/ 87 w 87"/>
                <a:gd name="T49" fmla="*/ 117 h 117"/>
                <a:gd name="T50" fmla="*/ 55 w 87"/>
                <a:gd name="T51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7" h="117">
                  <a:moveTo>
                    <a:pt x="55" y="117"/>
                  </a:moveTo>
                  <a:lnTo>
                    <a:pt x="55" y="38"/>
                  </a:lnTo>
                  <a:lnTo>
                    <a:pt x="53" y="31"/>
                  </a:lnTo>
                  <a:lnTo>
                    <a:pt x="52" y="30"/>
                  </a:lnTo>
                  <a:lnTo>
                    <a:pt x="47" y="27"/>
                  </a:lnTo>
                  <a:lnTo>
                    <a:pt x="44" y="27"/>
                  </a:lnTo>
                  <a:lnTo>
                    <a:pt x="39" y="30"/>
                  </a:lnTo>
                  <a:lnTo>
                    <a:pt x="35" y="34"/>
                  </a:lnTo>
                  <a:lnTo>
                    <a:pt x="35" y="35"/>
                  </a:lnTo>
                  <a:lnTo>
                    <a:pt x="34" y="38"/>
                  </a:lnTo>
                  <a:lnTo>
                    <a:pt x="34" y="40"/>
                  </a:lnTo>
                  <a:lnTo>
                    <a:pt x="33" y="43"/>
                  </a:lnTo>
                  <a:lnTo>
                    <a:pt x="33" y="117"/>
                  </a:lnTo>
                  <a:lnTo>
                    <a:pt x="0" y="117"/>
                  </a:lnTo>
                  <a:lnTo>
                    <a:pt x="0" y="0"/>
                  </a:lnTo>
                  <a:lnTo>
                    <a:pt x="29" y="0"/>
                  </a:lnTo>
                  <a:lnTo>
                    <a:pt x="29" y="16"/>
                  </a:lnTo>
                  <a:lnTo>
                    <a:pt x="44" y="2"/>
                  </a:lnTo>
                  <a:lnTo>
                    <a:pt x="53" y="0"/>
                  </a:lnTo>
                  <a:lnTo>
                    <a:pt x="64" y="0"/>
                  </a:lnTo>
                  <a:lnTo>
                    <a:pt x="75" y="1"/>
                  </a:lnTo>
                  <a:lnTo>
                    <a:pt x="82" y="5"/>
                  </a:lnTo>
                  <a:lnTo>
                    <a:pt x="86" y="13"/>
                  </a:lnTo>
                  <a:lnTo>
                    <a:pt x="87" y="23"/>
                  </a:lnTo>
                  <a:lnTo>
                    <a:pt x="87" y="117"/>
                  </a:lnTo>
                  <a:lnTo>
                    <a:pt x="55" y="1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34" name="Freeform 34"/>
            <p:cNvSpPr>
              <a:spLocks/>
            </p:cNvSpPr>
            <p:nvPr/>
          </p:nvSpPr>
          <p:spPr bwMode="auto">
            <a:xfrm>
              <a:off x="1230" y="3965"/>
              <a:ext cx="12" cy="30"/>
            </a:xfrm>
            <a:custGeom>
              <a:avLst/>
              <a:gdLst>
                <a:gd name="T0" fmla="*/ 14 w 57"/>
                <a:gd name="T1" fmla="*/ 152 h 152"/>
                <a:gd name="T2" fmla="*/ 14 w 57"/>
                <a:gd name="T3" fmla="*/ 60 h 152"/>
                <a:gd name="T4" fmla="*/ 0 w 57"/>
                <a:gd name="T5" fmla="*/ 60 h 152"/>
                <a:gd name="T6" fmla="*/ 0 w 57"/>
                <a:gd name="T7" fmla="*/ 35 h 152"/>
                <a:gd name="T8" fmla="*/ 14 w 57"/>
                <a:gd name="T9" fmla="*/ 35 h 152"/>
                <a:gd name="T10" fmla="*/ 14 w 57"/>
                <a:gd name="T11" fmla="*/ 0 h 152"/>
                <a:gd name="T12" fmla="*/ 46 w 57"/>
                <a:gd name="T13" fmla="*/ 0 h 152"/>
                <a:gd name="T14" fmla="*/ 46 w 57"/>
                <a:gd name="T15" fmla="*/ 35 h 152"/>
                <a:gd name="T16" fmla="*/ 57 w 57"/>
                <a:gd name="T17" fmla="*/ 35 h 152"/>
                <a:gd name="T18" fmla="*/ 57 w 57"/>
                <a:gd name="T19" fmla="*/ 60 h 152"/>
                <a:gd name="T20" fmla="*/ 46 w 57"/>
                <a:gd name="T21" fmla="*/ 60 h 152"/>
                <a:gd name="T22" fmla="*/ 46 w 57"/>
                <a:gd name="T23" fmla="*/ 152 h 152"/>
                <a:gd name="T24" fmla="*/ 14 w 57"/>
                <a:gd name="T25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" h="152">
                  <a:moveTo>
                    <a:pt x="14" y="152"/>
                  </a:moveTo>
                  <a:lnTo>
                    <a:pt x="14" y="60"/>
                  </a:lnTo>
                  <a:lnTo>
                    <a:pt x="0" y="60"/>
                  </a:lnTo>
                  <a:lnTo>
                    <a:pt x="0" y="35"/>
                  </a:lnTo>
                  <a:lnTo>
                    <a:pt x="14" y="35"/>
                  </a:lnTo>
                  <a:lnTo>
                    <a:pt x="14" y="0"/>
                  </a:lnTo>
                  <a:lnTo>
                    <a:pt x="46" y="0"/>
                  </a:lnTo>
                  <a:lnTo>
                    <a:pt x="46" y="35"/>
                  </a:lnTo>
                  <a:lnTo>
                    <a:pt x="57" y="35"/>
                  </a:lnTo>
                  <a:lnTo>
                    <a:pt x="57" y="60"/>
                  </a:lnTo>
                  <a:lnTo>
                    <a:pt x="46" y="60"/>
                  </a:lnTo>
                  <a:lnTo>
                    <a:pt x="46" y="152"/>
                  </a:lnTo>
                  <a:lnTo>
                    <a:pt x="14" y="15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35" name="Freeform 35"/>
            <p:cNvSpPr>
              <a:spLocks noEditPoints="1"/>
            </p:cNvSpPr>
            <p:nvPr/>
          </p:nvSpPr>
          <p:spPr bwMode="auto">
            <a:xfrm>
              <a:off x="1244" y="3971"/>
              <a:ext cx="20" cy="25"/>
            </a:xfrm>
            <a:custGeom>
              <a:avLst/>
              <a:gdLst>
                <a:gd name="T0" fmla="*/ 52 w 101"/>
                <a:gd name="T1" fmla="*/ 95 h 124"/>
                <a:gd name="T2" fmla="*/ 55 w 101"/>
                <a:gd name="T3" fmla="*/ 95 h 124"/>
                <a:gd name="T4" fmla="*/ 59 w 101"/>
                <a:gd name="T5" fmla="*/ 93 h 124"/>
                <a:gd name="T6" fmla="*/ 61 w 101"/>
                <a:gd name="T7" fmla="*/ 91 h 124"/>
                <a:gd name="T8" fmla="*/ 63 w 101"/>
                <a:gd name="T9" fmla="*/ 86 h 124"/>
                <a:gd name="T10" fmla="*/ 68 w 101"/>
                <a:gd name="T11" fmla="*/ 76 h 124"/>
                <a:gd name="T12" fmla="*/ 69 w 101"/>
                <a:gd name="T13" fmla="*/ 64 h 124"/>
                <a:gd name="T14" fmla="*/ 68 w 101"/>
                <a:gd name="T15" fmla="*/ 53 h 124"/>
                <a:gd name="T16" fmla="*/ 67 w 101"/>
                <a:gd name="T17" fmla="*/ 45 h 124"/>
                <a:gd name="T18" fmla="*/ 61 w 101"/>
                <a:gd name="T19" fmla="*/ 34 h 124"/>
                <a:gd name="T20" fmla="*/ 59 w 101"/>
                <a:gd name="T21" fmla="*/ 31 h 124"/>
                <a:gd name="T22" fmla="*/ 55 w 101"/>
                <a:gd name="T23" fmla="*/ 29 h 124"/>
                <a:gd name="T24" fmla="*/ 49 w 101"/>
                <a:gd name="T25" fmla="*/ 29 h 124"/>
                <a:gd name="T26" fmla="*/ 44 w 101"/>
                <a:gd name="T27" fmla="*/ 30 h 124"/>
                <a:gd name="T28" fmla="*/ 40 w 101"/>
                <a:gd name="T29" fmla="*/ 35 h 124"/>
                <a:gd name="T30" fmla="*/ 38 w 101"/>
                <a:gd name="T31" fmla="*/ 38 h 124"/>
                <a:gd name="T32" fmla="*/ 34 w 101"/>
                <a:gd name="T33" fmla="*/ 45 h 124"/>
                <a:gd name="T34" fmla="*/ 33 w 101"/>
                <a:gd name="T35" fmla="*/ 53 h 124"/>
                <a:gd name="T36" fmla="*/ 32 w 101"/>
                <a:gd name="T37" fmla="*/ 64 h 124"/>
                <a:gd name="T38" fmla="*/ 33 w 101"/>
                <a:gd name="T39" fmla="*/ 76 h 124"/>
                <a:gd name="T40" fmla="*/ 38 w 101"/>
                <a:gd name="T41" fmla="*/ 86 h 124"/>
                <a:gd name="T42" fmla="*/ 40 w 101"/>
                <a:gd name="T43" fmla="*/ 89 h 124"/>
                <a:gd name="T44" fmla="*/ 44 w 101"/>
                <a:gd name="T45" fmla="*/ 94 h 124"/>
                <a:gd name="T46" fmla="*/ 49 w 101"/>
                <a:gd name="T47" fmla="*/ 95 h 124"/>
                <a:gd name="T48" fmla="*/ 52 w 101"/>
                <a:gd name="T49" fmla="*/ 95 h 124"/>
                <a:gd name="T50" fmla="*/ 101 w 101"/>
                <a:gd name="T51" fmla="*/ 64 h 124"/>
                <a:gd name="T52" fmla="*/ 99 w 101"/>
                <a:gd name="T53" fmla="*/ 79 h 124"/>
                <a:gd name="T54" fmla="*/ 93 w 101"/>
                <a:gd name="T55" fmla="*/ 94 h 124"/>
                <a:gd name="T56" fmla="*/ 87 w 101"/>
                <a:gd name="T57" fmla="*/ 107 h 124"/>
                <a:gd name="T58" fmla="*/ 77 w 101"/>
                <a:gd name="T59" fmla="*/ 116 h 124"/>
                <a:gd name="T60" fmla="*/ 65 w 101"/>
                <a:gd name="T61" fmla="*/ 122 h 124"/>
                <a:gd name="T62" fmla="*/ 52 w 101"/>
                <a:gd name="T63" fmla="*/ 124 h 124"/>
                <a:gd name="T64" fmla="*/ 36 w 101"/>
                <a:gd name="T65" fmla="*/ 122 h 124"/>
                <a:gd name="T66" fmla="*/ 24 w 101"/>
                <a:gd name="T67" fmla="*/ 116 h 124"/>
                <a:gd name="T68" fmla="*/ 14 w 101"/>
                <a:gd name="T69" fmla="*/ 107 h 124"/>
                <a:gd name="T70" fmla="*/ 6 w 101"/>
                <a:gd name="T71" fmla="*/ 94 h 124"/>
                <a:gd name="T72" fmla="*/ 2 w 101"/>
                <a:gd name="T73" fmla="*/ 79 h 124"/>
                <a:gd name="T74" fmla="*/ 0 w 101"/>
                <a:gd name="T75" fmla="*/ 64 h 124"/>
                <a:gd name="T76" fmla="*/ 2 w 101"/>
                <a:gd name="T77" fmla="*/ 46 h 124"/>
                <a:gd name="T78" fmla="*/ 6 w 101"/>
                <a:gd name="T79" fmla="*/ 30 h 124"/>
                <a:gd name="T80" fmla="*/ 14 w 101"/>
                <a:gd name="T81" fmla="*/ 17 h 124"/>
                <a:gd name="T82" fmla="*/ 24 w 101"/>
                <a:gd name="T83" fmla="*/ 8 h 124"/>
                <a:gd name="T84" fmla="*/ 36 w 101"/>
                <a:gd name="T85" fmla="*/ 2 h 124"/>
                <a:gd name="T86" fmla="*/ 52 w 101"/>
                <a:gd name="T87" fmla="*/ 0 h 124"/>
                <a:gd name="T88" fmla="*/ 65 w 101"/>
                <a:gd name="T89" fmla="*/ 2 h 124"/>
                <a:gd name="T90" fmla="*/ 77 w 101"/>
                <a:gd name="T91" fmla="*/ 8 h 124"/>
                <a:gd name="T92" fmla="*/ 87 w 101"/>
                <a:gd name="T93" fmla="*/ 17 h 124"/>
                <a:gd name="T94" fmla="*/ 93 w 101"/>
                <a:gd name="T95" fmla="*/ 30 h 124"/>
                <a:gd name="T96" fmla="*/ 99 w 101"/>
                <a:gd name="T97" fmla="*/ 46 h 124"/>
                <a:gd name="T98" fmla="*/ 101 w 101"/>
                <a:gd name="T99" fmla="*/ 6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1" h="124">
                  <a:moveTo>
                    <a:pt x="52" y="95"/>
                  </a:moveTo>
                  <a:lnTo>
                    <a:pt x="55" y="95"/>
                  </a:lnTo>
                  <a:lnTo>
                    <a:pt x="59" y="93"/>
                  </a:lnTo>
                  <a:lnTo>
                    <a:pt x="61" y="91"/>
                  </a:lnTo>
                  <a:lnTo>
                    <a:pt x="63" y="86"/>
                  </a:lnTo>
                  <a:lnTo>
                    <a:pt x="68" y="76"/>
                  </a:lnTo>
                  <a:lnTo>
                    <a:pt x="69" y="64"/>
                  </a:lnTo>
                  <a:lnTo>
                    <a:pt x="68" y="53"/>
                  </a:lnTo>
                  <a:lnTo>
                    <a:pt x="67" y="45"/>
                  </a:lnTo>
                  <a:lnTo>
                    <a:pt x="61" y="34"/>
                  </a:lnTo>
                  <a:lnTo>
                    <a:pt x="59" y="31"/>
                  </a:lnTo>
                  <a:lnTo>
                    <a:pt x="55" y="29"/>
                  </a:lnTo>
                  <a:lnTo>
                    <a:pt x="49" y="29"/>
                  </a:lnTo>
                  <a:lnTo>
                    <a:pt x="44" y="30"/>
                  </a:lnTo>
                  <a:lnTo>
                    <a:pt x="40" y="35"/>
                  </a:lnTo>
                  <a:lnTo>
                    <a:pt x="38" y="38"/>
                  </a:lnTo>
                  <a:lnTo>
                    <a:pt x="34" y="45"/>
                  </a:lnTo>
                  <a:lnTo>
                    <a:pt x="33" y="53"/>
                  </a:lnTo>
                  <a:lnTo>
                    <a:pt x="32" y="64"/>
                  </a:lnTo>
                  <a:lnTo>
                    <a:pt x="33" y="76"/>
                  </a:lnTo>
                  <a:lnTo>
                    <a:pt x="38" y="86"/>
                  </a:lnTo>
                  <a:lnTo>
                    <a:pt x="40" y="89"/>
                  </a:lnTo>
                  <a:lnTo>
                    <a:pt x="44" y="94"/>
                  </a:lnTo>
                  <a:lnTo>
                    <a:pt x="49" y="95"/>
                  </a:lnTo>
                  <a:lnTo>
                    <a:pt x="52" y="95"/>
                  </a:lnTo>
                  <a:close/>
                  <a:moveTo>
                    <a:pt x="101" y="64"/>
                  </a:moveTo>
                  <a:lnTo>
                    <a:pt x="99" y="79"/>
                  </a:lnTo>
                  <a:lnTo>
                    <a:pt x="93" y="94"/>
                  </a:lnTo>
                  <a:lnTo>
                    <a:pt x="87" y="107"/>
                  </a:lnTo>
                  <a:lnTo>
                    <a:pt x="77" y="116"/>
                  </a:lnTo>
                  <a:lnTo>
                    <a:pt x="65" y="122"/>
                  </a:lnTo>
                  <a:lnTo>
                    <a:pt x="52" y="124"/>
                  </a:lnTo>
                  <a:lnTo>
                    <a:pt x="36" y="122"/>
                  </a:lnTo>
                  <a:lnTo>
                    <a:pt x="24" y="116"/>
                  </a:lnTo>
                  <a:lnTo>
                    <a:pt x="14" y="107"/>
                  </a:lnTo>
                  <a:lnTo>
                    <a:pt x="6" y="94"/>
                  </a:lnTo>
                  <a:lnTo>
                    <a:pt x="2" y="79"/>
                  </a:lnTo>
                  <a:lnTo>
                    <a:pt x="0" y="64"/>
                  </a:lnTo>
                  <a:lnTo>
                    <a:pt x="2" y="46"/>
                  </a:lnTo>
                  <a:lnTo>
                    <a:pt x="6" y="30"/>
                  </a:lnTo>
                  <a:lnTo>
                    <a:pt x="14" y="17"/>
                  </a:lnTo>
                  <a:lnTo>
                    <a:pt x="24" y="8"/>
                  </a:lnTo>
                  <a:lnTo>
                    <a:pt x="36" y="2"/>
                  </a:lnTo>
                  <a:lnTo>
                    <a:pt x="52" y="0"/>
                  </a:lnTo>
                  <a:lnTo>
                    <a:pt x="65" y="2"/>
                  </a:lnTo>
                  <a:lnTo>
                    <a:pt x="77" y="8"/>
                  </a:lnTo>
                  <a:lnTo>
                    <a:pt x="87" y="17"/>
                  </a:lnTo>
                  <a:lnTo>
                    <a:pt x="93" y="30"/>
                  </a:lnTo>
                  <a:lnTo>
                    <a:pt x="99" y="46"/>
                  </a:lnTo>
                  <a:lnTo>
                    <a:pt x="101" y="6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36" name="Freeform 36"/>
            <p:cNvSpPr>
              <a:spLocks/>
            </p:cNvSpPr>
            <p:nvPr/>
          </p:nvSpPr>
          <p:spPr bwMode="auto">
            <a:xfrm>
              <a:off x="1276" y="3960"/>
              <a:ext cx="32" cy="35"/>
            </a:xfrm>
            <a:custGeom>
              <a:avLst/>
              <a:gdLst>
                <a:gd name="T0" fmla="*/ 0 w 156"/>
                <a:gd name="T1" fmla="*/ 175 h 175"/>
                <a:gd name="T2" fmla="*/ 17 w 156"/>
                <a:gd name="T3" fmla="*/ 0 h 175"/>
                <a:gd name="T4" fmla="*/ 63 w 156"/>
                <a:gd name="T5" fmla="*/ 0 h 175"/>
                <a:gd name="T6" fmla="*/ 72 w 156"/>
                <a:gd name="T7" fmla="*/ 65 h 175"/>
                <a:gd name="T8" fmla="*/ 74 w 156"/>
                <a:gd name="T9" fmla="*/ 77 h 175"/>
                <a:gd name="T10" fmla="*/ 75 w 156"/>
                <a:gd name="T11" fmla="*/ 87 h 175"/>
                <a:gd name="T12" fmla="*/ 78 w 156"/>
                <a:gd name="T13" fmla="*/ 98 h 175"/>
                <a:gd name="T14" fmla="*/ 78 w 156"/>
                <a:gd name="T15" fmla="*/ 123 h 175"/>
                <a:gd name="T16" fmla="*/ 80 w 156"/>
                <a:gd name="T17" fmla="*/ 109 h 175"/>
                <a:gd name="T18" fmla="*/ 81 w 156"/>
                <a:gd name="T19" fmla="*/ 96 h 175"/>
                <a:gd name="T20" fmla="*/ 83 w 156"/>
                <a:gd name="T21" fmla="*/ 85 h 175"/>
                <a:gd name="T22" fmla="*/ 83 w 156"/>
                <a:gd name="T23" fmla="*/ 74 h 175"/>
                <a:gd name="T24" fmla="*/ 87 w 156"/>
                <a:gd name="T25" fmla="*/ 65 h 175"/>
                <a:gd name="T26" fmla="*/ 95 w 156"/>
                <a:gd name="T27" fmla="*/ 0 h 175"/>
                <a:gd name="T28" fmla="*/ 141 w 156"/>
                <a:gd name="T29" fmla="*/ 0 h 175"/>
                <a:gd name="T30" fmla="*/ 156 w 156"/>
                <a:gd name="T31" fmla="*/ 175 h 175"/>
                <a:gd name="T32" fmla="*/ 121 w 156"/>
                <a:gd name="T33" fmla="*/ 175 h 175"/>
                <a:gd name="T34" fmla="*/ 118 w 156"/>
                <a:gd name="T35" fmla="*/ 94 h 175"/>
                <a:gd name="T36" fmla="*/ 118 w 156"/>
                <a:gd name="T37" fmla="*/ 92 h 175"/>
                <a:gd name="T38" fmla="*/ 116 w 156"/>
                <a:gd name="T39" fmla="*/ 88 h 175"/>
                <a:gd name="T40" fmla="*/ 116 w 156"/>
                <a:gd name="T41" fmla="*/ 31 h 175"/>
                <a:gd name="T42" fmla="*/ 92 w 156"/>
                <a:gd name="T43" fmla="*/ 175 h 175"/>
                <a:gd name="T44" fmla="*/ 66 w 156"/>
                <a:gd name="T45" fmla="*/ 175 h 175"/>
                <a:gd name="T46" fmla="*/ 43 w 156"/>
                <a:gd name="T47" fmla="*/ 31 h 175"/>
                <a:gd name="T48" fmla="*/ 43 w 156"/>
                <a:gd name="T49" fmla="*/ 90 h 175"/>
                <a:gd name="T50" fmla="*/ 41 w 156"/>
                <a:gd name="T51" fmla="*/ 94 h 175"/>
                <a:gd name="T52" fmla="*/ 37 w 156"/>
                <a:gd name="T53" fmla="*/ 175 h 175"/>
                <a:gd name="T54" fmla="*/ 0 w 156"/>
                <a:gd name="T55" fmla="*/ 175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6" h="175">
                  <a:moveTo>
                    <a:pt x="0" y="175"/>
                  </a:moveTo>
                  <a:lnTo>
                    <a:pt x="17" y="0"/>
                  </a:lnTo>
                  <a:lnTo>
                    <a:pt x="63" y="0"/>
                  </a:lnTo>
                  <a:lnTo>
                    <a:pt x="72" y="65"/>
                  </a:lnTo>
                  <a:lnTo>
                    <a:pt x="74" y="77"/>
                  </a:lnTo>
                  <a:lnTo>
                    <a:pt x="75" y="87"/>
                  </a:lnTo>
                  <a:lnTo>
                    <a:pt x="78" y="98"/>
                  </a:lnTo>
                  <a:lnTo>
                    <a:pt x="78" y="123"/>
                  </a:lnTo>
                  <a:lnTo>
                    <a:pt x="80" y="109"/>
                  </a:lnTo>
                  <a:lnTo>
                    <a:pt x="81" y="96"/>
                  </a:lnTo>
                  <a:lnTo>
                    <a:pt x="83" y="85"/>
                  </a:lnTo>
                  <a:lnTo>
                    <a:pt x="83" y="74"/>
                  </a:lnTo>
                  <a:lnTo>
                    <a:pt x="87" y="65"/>
                  </a:lnTo>
                  <a:lnTo>
                    <a:pt x="95" y="0"/>
                  </a:lnTo>
                  <a:lnTo>
                    <a:pt x="141" y="0"/>
                  </a:lnTo>
                  <a:lnTo>
                    <a:pt x="156" y="175"/>
                  </a:lnTo>
                  <a:lnTo>
                    <a:pt x="121" y="175"/>
                  </a:lnTo>
                  <a:lnTo>
                    <a:pt x="118" y="94"/>
                  </a:lnTo>
                  <a:lnTo>
                    <a:pt x="118" y="92"/>
                  </a:lnTo>
                  <a:lnTo>
                    <a:pt x="116" y="88"/>
                  </a:lnTo>
                  <a:lnTo>
                    <a:pt x="116" y="31"/>
                  </a:lnTo>
                  <a:lnTo>
                    <a:pt x="92" y="175"/>
                  </a:lnTo>
                  <a:lnTo>
                    <a:pt x="66" y="175"/>
                  </a:lnTo>
                  <a:lnTo>
                    <a:pt x="43" y="31"/>
                  </a:lnTo>
                  <a:lnTo>
                    <a:pt x="43" y="90"/>
                  </a:lnTo>
                  <a:lnTo>
                    <a:pt x="41" y="94"/>
                  </a:lnTo>
                  <a:lnTo>
                    <a:pt x="37" y="175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37" name="Freeform 37"/>
            <p:cNvSpPr>
              <a:spLocks noEditPoints="1"/>
            </p:cNvSpPr>
            <p:nvPr/>
          </p:nvSpPr>
          <p:spPr bwMode="auto">
            <a:xfrm>
              <a:off x="1311" y="3961"/>
              <a:ext cx="7" cy="34"/>
            </a:xfrm>
            <a:custGeom>
              <a:avLst/>
              <a:gdLst>
                <a:gd name="T0" fmla="*/ 0 w 38"/>
                <a:gd name="T1" fmla="*/ 20 h 170"/>
                <a:gd name="T2" fmla="*/ 0 w 38"/>
                <a:gd name="T3" fmla="*/ 15 h 170"/>
                <a:gd name="T4" fmla="*/ 2 w 38"/>
                <a:gd name="T5" fmla="*/ 11 h 170"/>
                <a:gd name="T6" fmla="*/ 4 w 38"/>
                <a:gd name="T7" fmla="*/ 9 h 170"/>
                <a:gd name="T8" fmla="*/ 6 w 38"/>
                <a:gd name="T9" fmla="*/ 6 h 170"/>
                <a:gd name="T10" fmla="*/ 8 w 38"/>
                <a:gd name="T11" fmla="*/ 4 h 170"/>
                <a:gd name="T12" fmla="*/ 18 w 38"/>
                <a:gd name="T13" fmla="*/ 0 h 170"/>
                <a:gd name="T14" fmla="*/ 23 w 38"/>
                <a:gd name="T15" fmla="*/ 1 h 170"/>
                <a:gd name="T16" fmla="*/ 29 w 38"/>
                <a:gd name="T17" fmla="*/ 4 h 170"/>
                <a:gd name="T18" fmla="*/ 33 w 38"/>
                <a:gd name="T19" fmla="*/ 6 h 170"/>
                <a:gd name="T20" fmla="*/ 35 w 38"/>
                <a:gd name="T21" fmla="*/ 9 h 170"/>
                <a:gd name="T22" fmla="*/ 36 w 38"/>
                <a:gd name="T23" fmla="*/ 14 h 170"/>
                <a:gd name="T24" fmla="*/ 38 w 38"/>
                <a:gd name="T25" fmla="*/ 17 h 170"/>
                <a:gd name="T26" fmla="*/ 38 w 38"/>
                <a:gd name="T27" fmla="*/ 24 h 170"/>
                <a:gd name="T28" fmla="*/ 36 w 38"/>
                <a:gd name="T29" fmla="*/ 28 h 170"/>
                <a:gd name="T30" fmla="*/ 35 w 38"/>
                <a:gd name="T31" fmla="*/ 31 h 170"/>
                <a:gd name="T32" fmla="*/ 33 w 38"/>
                <a:gd name="T33" fmla="*/ 35 h 170"/>
                <a:gd name="T34" fmla="*/ 29 w 38"/>
                <a:gd name="T35" fmla="*/ 37 h 170"/>
                <a:gd name="T36" fmla="*/ 26 w 38"/>
                <a:gd name="T37" fmla="*/ 38 h 170"/>
                <a:gd name="T38" fmla="*/ 12 w 38"/>
                <a:gd name="T39" fmla="*/ 38 h 170"/>
                <a:gd name="T40" fmla="*/ 8 w 38"/>
                <a:gd name="T41" fmla="*/ 37 h 170"/>
                <a:gd name="T42" fmla="*/ 6 w 38"/>
                <a:gd name="T43" fmla="*/ 35 h 170"/>
                <a:gd name="T44" fmla="*/ 4 w 38"/>
                <a:gd name="T45" fmla="*/ 31 h 170"/>
                <a:gd name="T46" fmla="*/ 2 w 38"/>
                <a:gd name="T47" fmla="*/ 29 h 170"/>
                <a:gd name="T48" fmla="*/ 0 w 38"/>
                <a:gd name="T49" fmla="*/ 26 h 170"/>
                <a:gd name="T50" fmla="*/ 0 w 38"/>
                <a:gd name="T51" fmla="*/ 20 h 170"/>
                <a:gd name="T52" fmla="*/ 4 w 38"/>
                <a:gd name="T53" fmla="*/ 170 h 170"/>
                <a:gd name="T54" fmla="*/ 4 w 38"/>
                <a:gd name="T55" fmla="*/ 53 h 170"/>
                <a:gd name="T56" fmla="*/ 35 w 38"/>
                <a:gd name="T57" fmla="*/ 53 h 170"/>
                <a:gd name="T58" fmla="*/ 35 w 38"/>
                <a:gd name="T59" fmla="*/ 170 h 170"/>
                <a:gd name="T60" fmla="*/ 4 w 38"/>
                <a:gd name="T61" fmla="*/ 17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8" h="170">
                  <a:moveTo>
                    <a:pt x="0" y="20"/>
                  </a:moveTo>
                  <a:lnTo>
                    <a:pt x="0" y="15"/>
                  </a:lnTo>
                  <a:lnTo>
                    <a:pt x="2" y="11"/>
                  </a:lnTo>
                  <a:lnTo>
                    <a:pt x="4" y="9"/>
                  </a:lnTo>
                  <a:lnTo>
                    <a:pt x="6" y="6"/>
                  </a:lnTo>
                  <a:lnTo>
                    <a:pt x="8" y="4"/>
                  </a:lnTo>
                  <a:lnTo>
                    <a:pt x="18" y="0"/>
                  </a:lnTo>
                  <a:lnTo>
                    <a:pt x="23" y="1"/>
                  </a:lnTo>
                  <a:lnTo>
                    <a:pt x="29" y="4"/>
                  </a:lnTo>
                  <a:lnTo>
                    <a:pt x="33" y="6"/>
                  </a:lnTo>
                  <a:lnTo>
                    <a:pt x="35" y="9"/>
                  </a:lnTo>
                  <a:lnTo>
                    <a:pt x="36" y="14"/>
                  </a:lnTo>
                  <a:lnTo>
                    <a:pt x="38" y="17"/>
                  </a:lnTo>
                  <a:lnTo>
                    <a:pt x="38" y="24"/>
                  </a:lnTo>
                  <a:lnTo>
                    <a:pt x="36" y="28"/>
                  </a:lnTo>
                  <a:lnTo>
                    <a:pt x="35" y="31"/>
                  </a:lnTo>
                  <a:lnTo>
                    <a:pt x="33" y="35"/>
                  </a:lnTo>
                  <a:lnTo>
                    <a:pt x="29" y="37"/>
                  </a:lnTo>
                  <a:lnTo>
                    <a:pt x="26" y="38"/>
                  </a:lnTo>
                  <a:lnTo>
                    <a:pt x="12" y="38"/>
                  </a:lnTo>
                  <a:lnTo>
                    <a:pt x="8" y="37"/>
                  </a:lnTo>
                  <a:lnTo>
                    <a:pt x="6" y="35"/>
                  </a:lnTo>
                  <a:lnTo>
                    <a:pt x="4" y="31"/>
                  </a:lnTo>
                  <a:lnTo>
                    <a:pt x="2" y="29"/>
                  </a:lnTo>
                  <a:lnTo>
                    <a:pt x="0" y="26"/>
                  </a:lnTo>
                  <a:lnTo>
                    <a:pt x="0" y="20"/>
                  </a:lnTo>
                  <a:close/>
                  <a:moveTo>
                    <a:pt x="4" y="170"/>
                  </a:moveTo>
                  <a:lnTo>
                    <a:pt x="4" y="53"/>
                  </a:lnTo>
                  <a:lnTo>
                    <a:pt x="35" y="53"/>
                  </a:lnTo>
                  <a:lnTo>
                    <a:pt x="35" y="170"/>
                  </a:lnTo>
                  <a:lnTo>
                    <a:pt x="4" y="17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38" name="Freeform 38"/>
            <p:cNvSpPr>
              <a:spLocks/>
            </p:cNvSpPr>
            <p:nvPr/>
          </p:nvSpPr>
          <p:spPr bwMode="auto">
            <a:xfrm>
              <a:off x="1322" y="3972"/>
              <a:ext cx="18" cy="23"/>
            </a:xfrm>
            <a:custGeom>
              <a:avLst/>
              <a:gdLst>
                <a:gd name="T0" fmla="*/ 58 w 90"/>
                <a:gd name="T1" fmla="*/ 117 h 117"/>
                <a:gd name="T2" fmla="*/ 58 w 90"/>
                <a:gd name="T3" fmla="*/ 41 h 117"/>
                <a:gd name="T4" fmla="*/ 57 w 90"/>
                <a:gd name="T5" fmla="*/ 38 h 117"/>
                <a:gd name="T6" fmla="*/ 55 w 90"/>
                <a:gd name="T7" fmla="*/ 34 h 117"/>
                <a:gd name="T8" fmla="*/ 55 w 90"/>
                <a:gd name="T9" fmla="*/ 31 h 117"/>
                <a:gd name="T10" fmla="*/ 53 w 90"/>
                <a:gd name="T11" fmla="*/ 31 h 117"/>
                <a:gd name="T12" fmla="*/ 51 w 90"/>
                <a:gd name="T13" fmla="*/ 30 h 117"/>
                <a:gd name="T14" fmla="*/ 48 w 90"/>
                <a:gd name="T15" fmla="*/ 27 h 117"/>
                <a:gd name="T16" fmla="*/ 43 w 90"/>
                <a:gd name="T17" fmla="*/ 27 h 117"/>
                <a:gd name="T18" fmla="*/ 41 w 90"/>
                <a:gd name="T19" fmla="*/ 29 h 117"/>
                <a:gd name="T20" fmla="*/ 40 w 90"/>
                <a:gd name="T21" fmla="*/ 31 h 117"/>
                <a:gd name="T22" fmla="*/ 38 w 90"/>
                <a:gd name="T23" fmla="*/ 32 h 117"/>
                <a:gd name="T24" fmla="*/ 38 w 90"/>
                <a:gd name="T25" fmla="*/ 34 h 117"/>
                <a:gd name="T26" fmla="*/ 36 w 90"/>
                <a:gd name="T27" fmla="*/ 36 h 117"/>
                <a:gd name="T28" fmla="*/ 35 w 90"/>
                <a:gd name="T29" fmla="*/ 39 h 117"/>
                <a:gd name="T30" fmla="*/ 35 w 90"/>
                <a:gd name="T31" fmla="*/ 117 h 117"/>
                <a:gd name="T32" fmla="*/ 0 w 90"/>
                <a:gd name="T33" fmla="*/ 117 h 117"/>
                <a:gd name="T34" fmla="*/ 0 w 90"/>
                <a:gd name="T35" fmla="*/ 0 h 117"/>
                <a:gd name="T36" fmla="*/ 32 w 90"/>
                <a:gd name="T37" fmla="*/ 0 h 117"/>
                <a:gd name="T38" fmla="*/ 32 w 90"/>
                <a:gd name="T39" fmla="*/ 16 h 117"/>
                <a:gd name="T40" fmla="*/ 46 w 90"/>
                <a:gd name="T41" fmla="*/ 2 h 117"/>
                <a:gd name="T42" fmla="*/ 55 w 90"/>
                <a:gd name="T43" fmla="*/ 0 h 117"/>
                <a:gd name="T44" fmla="*/ 64 w 90"/>
                <a:gd name="T45" fmla="*/ 0 h 117"/>
                <a:gd name="T46" fmla="*/ 73 w 90"/>
                <a:gd name="T47" fmla="*/ 1 h 117"/>
                <a:gd name="T48" fmla="*/ 80 w 90"/>
                <a:gd name="T49" fmla="*/ 2 h 117"/>
                <a:gd name="T50" fmla="*/ 84 w 90"/>
                <a:gd name="T51" fmla="*/ 5 h 117"/>
                <a:gd name="T52" fmla="*/ 86 w 90"/>
                <a:gd name="T53" fmla="*/ 13 h 117"/>
                <a:gd name="T54" fmla="*/ 89 w 90"/>
                <a:gd name="T55" fmla="*/ 23 h 117"/>
                <a:gd name="T56" fmla="*/ 90 w 90"/>
                <a:gd name="T57" fmla="*/ 36 h 117"/>
                <a:gd name="T58" fmla="*/ 90 w 90"/>
                <a:gd name="T59" fmla="*/ 117 h 117"/>
                <a:gd name="T60" fmla="*/ 58 w 90"/>
                <a:gd name="T61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0" h="117">
                  <a:moveTo>
                    <a:pt x="58" y="117"/>
                  </a:moveTo>
                  <a:lnTo>
                    <a:pt x="58" y="41"/>
                  </a:lnTo>
                  <a:lnTo>
                    <a:pt x="57" y="38"/>
                  </a:lnTo>
                  <a:lnTo>
                    <a:pt x="55" y="34"/>
                  </a:lnTo>
                  <a:lnTo>
                    <a:pt x="55" y="31"/>
                  </a:lnTo>
                  <a:lnTo>
                    <a:pt x="53" y="31"/>
                  </a:lnTo>
                  <a:lnTo>
                    <a:pt x="51" y="30"/>
                  </a:lnTo>
                  <a:lnTo>
                    <a:pt x="48" y="27"/>
                  </a:lnTo>
                  <a:lnTo>
                    <a:pt x="43" y="27"/>
                  </a:lnTo>
                  <a:lnTo>
                    <a:pt x="41" y="29"/>
                  </a:lnTo>
                  <a:lnTo>
                    <a:pt x="40" y="31"/>
                  </a:lnTo>
                  <a:lnTo>
                    <a:pt x="38" y="32"/>
                  </a:lnTo>
                  <a:lnTo>
                    <a:pt x="38" y="34"/>
                  </a:lnTo>
                  <a:lnTo>
                    <a:pt x="36" y="36"/>
                  </a:lnTo>
                  <a:lnTo>
                    <a:pt x="35" y="39"/>
                  </a:lnTo>
                  <a:lnTo>
                    <a:pt x="35" y="117"/>
                  </a:lnTo>
                  <a:lnTo>
                    <a:pt x="0" y="117"/>
                  </a:lnTo>
                  <a:lnTo>
                    <a:pt x="0" y="0"/>
                  </a:lnTo>
                  <a:lnTo>
                    <a:pt x="32" y="0"/>
                  </a:lnTo>
                  <a:lnTo>
                    <a:pt x="32" y="16"/>
                  </a:lnTo>
                  <a:lnTo>
                    <a:pt x="46" y="2"/>
                  </a:lnTo>
                  <a:lnTo>
                    <a:pt x="55" y="0"/>
                  </a:lnTo>
                  <a:lnTo>
                    <a:pt x="64" y="0"/>
                  </a:lnTo>
                  <a:lnTo>
                    <a:pt x="73" y="1"/>
                  </a:lnTo>
                  <a:lnTo>
                    <a:pt x="80" y="2"/>
                  </a:lnTo>
                  <a:lnTo>
                    <a:pt x="84" y="5"/>
                  </a:lnTo>
                  <a:lnTo>
                    <a:pt x="86" y="13"/>
                  </a:lnTo>
                  <a:lnTo>
                    <a:pt x="89" y="23"/>
                  </a:lnTo>
                  <a:lnTo>
                    <a:pt x="90" y="36"/>
                  </a:lnTo>
                  <a:lnTo>
                    <a:pt x="90" y="117"/>
                  </a:lnTo>
                  <a:lnTo>
                    <a:pt x="58" y="1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39" name="Freeform 39"/>
            <p:cNvSpPr>
              <a:spLocks noEditPoints="1"/>
            </p:cNvSpPr>
            <p:nvPr/>
          </p:nvSpPr>
          <p:spPr bwMode="auto">
            <a:xfrm>
              <a:off x="1344" y="3971"/>
              <a:ext cx="19" cy="25"/>
            </a:xfrm>
            <a:custGeom>
              <a:avLst/>
              <a:gdLst>
                <a:gd name="T0" fmla="*/ 65 w 94"/>
                <a:gd name="T1" fmla="*/ 52 h 124"/>
                <a:gd name="T2" fmla="*/ 65 w 94"/>
                <a:gd name="T3" fmla="*/ 45 h 124"/>
                <a:gd name="T4" fmla="*/ 64 w 94"/>
                <a:gd name="T5" fmla="*/ 38 h 124"/>
                <a:gd name="T6" fmla="*/ 60 w 94"/>
                <a:gd name="T7" fmla="*/ 31 h 124"/>
                <a:gd name="T8" fmla="*/ 59 w 94"/>
                <a:gd name="T9" fmla="*/ 30 h 124"/>
                <a:gd name="T10" fmla="*/ 58 w 94"/>
                <a:gd name="T11" fmla="*/ 28 h 124"/>
                <a:gd name="T12" fmla="*/ 51 w 94"/>
                <a:gd name="T13" fmla="*/ 26 h 124"/>
                <a:gd name="T14" fmla="*/ 44 w 94"/>
                <a:gd name="T15" fmla="*/ 26 h 124"/>
                <a:gd name="T16" fmla="*/ 42 w 94"/>
                <a:gd name="T17" fmla="*/ 27 h 124"/>
                <a:gd name="T18" fmla="*/ 40 w 94"/>
                <a:gd name="T19" fmla="*/ 29 h 124"/>
                <a:gd name="T20" fmla="*/ 39 w 94"/>
                <a:gd name="T21" fmla="*/ 31 h 124"/>
                <a:gd name="T22" fmla="*/ 36 w 94"/>
                <a:gd name="T23" fmla="*/ 35 h 124"/>
                <a:gd name="T24" fmla="*/ 34 w 94"/>
                <a:gd name="T25" fmla="*/ 37 h 124"/>
                <a:gd name="T26" fmla="*/ 32 w 94"/>
                <a:gd name="T27" fmla="*/ 40 h 124"/>
                <a:gd name="T28" fmla="*/ 31 w 94"/>
                <a:gd name="T29" fmla="*/ 44 h 124"/>
                <a:gd name="T30" fmla="*/ 31 w 94"/>
                <a:gd name="T31" fmla="*/ 52 h 124"/>
                <a:gd name="T32" fmla="*/ 65 w 94"/>
                <a:gd name="T33" fmla="*/ 52 h 124"/>
                <a:gd name="T34" fmla="*/ 31 w 94"/>
                <a:gd name="T35" fmla="*/ 73 h 124"/>
                <a:gd name="T36" fmla="*/ 32 w 94"/>
                <a:gd name="T37" fmla="*/ 81 h 124"/>
                <a:gd name="T38" fmla="*/ 34 w 94"/>
                <a:gd name="T39" fmla="*/ 88 h 124"/>
                <a:gd name="T40" fmla="*/ 36 w 94"/>
                <a:gd name="T41" fmla="*/ 93 h 124"/>
                <a:gd name="T42" fmla="*/ 39 w 94"/>
                <a:gd name="T43" fmla="*/ 96 h 124"/>
                <a:gd name="T44" fmla="*/ 41 w 94"/>
                <a:gd name="T45" fmla="*/ 98 h 124"/>
                <a:gd name="T46" fmla="*/ 44 w 94"/>
                <a:gd name="T47" fmla="*/ 101 h 124"/>
                <a:gd name="T48" fmla="*/ 51 w 94"/>
                <a:gd name="T49" fmla="*/ 101 h 124"/>
                <a:gd name="T50" fmla="*/ 54 w 94"/>
                <a:gd name="T51" fmla="*/ 100 h 124"/>
                <a:gd name="T52" fmla="*/ 56 w 94"/>
                <a:gd name="T53" fmla="*/ 98 h 124"/>
                <a:gd name="T54" fmla="*/ 60 w 94"/>
                <a:gd name="T55" fmla="*/ 95 h 124"/>
                <a:gd name="T56" fmla="*/ 60 w 94"/>
                <a:gd name="T57" fmla="*/ 94 h 124"/>
                <a:gd name="T58" fmla="*/ 61 w 94"/>
                <a:gd name="T59" fmla="*/ 93 h 124"/>
                <a:gd name="T60" fmla="*/ 63 w 94"/>
                <a:gd name="T61" fmla="*/ 88 h 124"/>
                <a:gd name="T62" fmla="*/ 65 w 94"/>
                <a:gd name="T63" fmla="*/ 86 h 124"/>
                <a:gd name="T64" fmla="*/ 94 w 94"/>
                <a:gd name="T65" fmla="*/ 86 h 124"/>
                <a:gd name="T66" fmla="*/ 88 w 94"/>
                <a:gd name="T67" fmla="*/ 103 h 124"/>
                <a:gd name="T68" fmla="*/ 77 w 94"/>
                <a:gd name="T69" fmla="*/ 115 h 124"/>
                <a:gd name="T70" fmla="*/ 68 w 94"/>
                <a:gd name="T71" fmla="*/ 120 h 124"/>
                <a:gd name="T72" fmla="*/ 59 w 94"/>
                <a:gd name="T73" fmla="*/ 123 h 124"/>
                <a:gd name="T74" fmla="*/ 48 w 94"/>
                <a:gd name="T75" fmla="*/ 124 h 124"/>
                <a:gd name="T76" fmla="*/ 34 w 94"/>
                <a:gd name="T77" fmla="*/ 122 h 124"/>
                <a:gd name="T78" fmla="*/ 21 w 94"/>
                <a:gd name="T79" fmla="*/ 116 h 124"/>
                <a:gd name="T80" fmla="*/ 11 w 94"/>
                <a:gd name="T81" fmla="*/ 107 h 124"/>
                <a:gd name="T82" fmla="*/ 4 w 94"/>
                <a:gd name="T83" fmla="*/ 94 h 124"/>
                <a:gd name="T84" fmla="*/ 1 w 94"/>
                <a:gd name="T85" fmla="*/ 79 h 124"/>
                <a:gd name="T86" fmla="*/ 0 w 94"/>
                <a:gd name="T87" fmla="*/ 64 h 124"/>
                <a:gd name="T88" fmla="*/ 1 w 94"/>
                <a:gd name="T89" fmla="*/ 46 h 124"/>
                <a:gd name="T90" fmla="*/ 4 w 94"/>
                <a:gd name="T91" fmla="*/ 30 h 124"/>
                <a:gd name="T92" fmla="*/ 11 w 94"/>
                <a:gd name="T93" fmla="*/ 17 h 124"/>
                <a:gd name="T94" fmla="*/ 21 w 94"/>
                <a:gd name="T95" fmla="*/ 8 h 124"/>
                <a:gd name="T96" fmla="*/ 34 w 94"/>
                <a:gd name="T97" fmla="*/ 2 h 124"/>
                <a:gd name="T98" fmla="*/ 48 w 94"/>
                <a:gd name="T99" fmla="*/ 0 h 124"/>
                <a:gd name="T100" fmla="*/ 61 w 94"/>
                <a:gd name="T101" fmla="*/ 2 h 124"/>
                <a:gd name="T102" fmla="*/ 73 w 94"/>
                <a:gd name="T103" fmla="*/ 8 h 124"/>
                <a:gd name="T104" fmla="*/ 82 w 94"/>
                <a:gd name="T105" fmla="*/ 17 h 124"/>
                <a:gd name="T106" fmla="*/ 89 w 94"/>
                <a:gd name="T107" fmla="*/ 30 h 124"/>
                <a:gd name="T108" fmla="*/ 93 w 94"/>
                <a:gd name="T109" fmla="*/ 46 h 124"/>
                <a:gd name="T110" fmla="*/ 94 w 94"/>
                <a:gd name="T111" fmla="*/ 66 h 124"/>
                <a:gd name="T112" fmla="*/ 94 w 94"/>
                <a:gd name="T113" fmla="*/ 73 h 124"/>
                <a:gd name="T114" fmla="*/ 31 w 94"/>
                <a:gd name="T115" fmla="*/ 73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94" h="124">
                  <a:moveTo>
                    <a:pt x="65" y="52"/>
                  </a:moveTo>
                  <a:lnTo>
                    <a:pt x="65" y="45"/>
                  </a:lnTo>
                  <a:lnTo>
                    <a:pt x="64" y="38"/>
                  </a:lnTo>
                  <a:lnTo>
                    <a:pt x="60" y="31"/>
                  </a:lnTo>
                  <a:lnTo>
                    <a:pt x="59" y="30"/>
                  </a:lnTo>
                  <a:lnTo>
                    <a:pt x="58" y="28"/>
                  </a:lnTo>
                  <a:lnTo>
                    <a:pt x="51" y="26"/>
                  </a:lnTo>
                  <a:lnTo>
                    <a:pt x="44" y="26"/>
                  </a:lnTo>
                  <a:lnTo>
                    <a:pt x="42" y="27"/>
                  </a:lnTo>
                  <a:lnTo>
                    <a:pt x="40" y="29"/>
                  </a:lnTo>
                  <a:lnTo>
                    <a:pt x="39" y="31"/>
                  </a:lnTo>
                  <a:lnTo>
                    <a:pt x="36" y="35"/>
                  </a:lnTo>
                  <a:lnTo>
                    <a:pt x="34" y="37"/>
                  </a:lnTo>
                  <a:lnTo>
                    <a:pt x="32" y="40"/>
                  </a:lnTo>
                  <a:lnTo>
                    <a:pt x="31" y="44"/>
                  </a:lnTo>
                  <a:lnTo>
                    <a:pt x="31" y="52"/>
                  </a:lnTo>
                  <a:lnTo>
                    <a:pt x="65" y="52"/>
                  </a:lnTo>
                  <a:close/>
                  <a:moveTo>
                    <a:pt x="31" y="73"/>
                  </a:moveTo>
                  <a:lnTo>
                    <a:pt x="32" y="81"/>
                  </a:lnTo>
                  <a:lnTo>
                    <a:pt x="34" y="88"/>
                  </a:lnTo>
                  <a:lnTo>
                    <a:pt x="36" y="93"/>
                  </a:lnTo>
                  <a:lnTo>
                    <a:pt x="39" y="96"/>
                  </a:lnTo>
                  <a:lnTo>
                    <a:pt x="41" y="98"/>
                  </a:lnTo>
                  <a:lnTo>
                    <a:pt x="44" y="101"/>
                  </a:lnTo>
                  <a:lnTo>
                    <a:pt x="51" y="101"/>
                  </a:lnTo>
                  <a:lnTo>
                    <a:pt x="54" y="100"/>
                  </a:lnTo>
                  <a:lnTo>
                    <a:pt x="56" y="98"/>
                  </a:lnTo>
                  <a:lnTo>
                    <a:pt x="60" y="95"/>
                  </a:lnTo>
                  <a:lnTo>
                    <a:pt x="60" y="94"/>
                  </a:lnTo>
                  <a:lnTo>
                    <a:pt x="61" y="93"/>
                  </a:lnTo>
                  <a:lnTo>
                    <a:pt x="63" y="88"/>
                  </a:lnTo>
                  <a:lnTo>
                    <a:pt x="65" y="86"/>
                  </a:lnTo>
                  <a:lnTo>
                    <a:pt x="94" y="86"/>
                  </a:lnTo>
                  <a:lnTo>
                    <a:pt x="88" y="103"/>
                  </a:lnTo>
                  <a:lnTo>
                    <a:pt x="77" y="115"/>
                  </a:lnTo>
                  <a:lnTo>
                    <a:pt x="68" y="120"/>
                  </a:lnTo>
                  <a:lnTo>
                    <a:pt x="59" y="123"/>
                  </a:lnTo>
                  <a:lnTo>
                    <a:pt x="48" y="124"/>
                  </a:lnTo>
                  <a:lnTo>
                    <a:pt x="34" y="122"/>
                  </a:lnTo>
                  <a:lnTo>
                    <a:pt x="21" y="116"/>
                  </a:lnTo>
                  <a:lnTo>
                    <a:pt x="11" y="107"/>
                  </a:lnTo>
                  <a:lnTo>
                    <a:pt x="4" y="94"/>
                  </a:lnTo>
                  <a:lnTo>
                    <a:pt x="1" y="79"/>
                  </a:lnTo>
                  <a:lnTo>
                    <a:pt x="0" y="64"/>
                  </a:lnTo>
                  <a:lnTo>
                    <a:pt x="1" y="46"/>
                  </a:lnTo>
                  <a:lnTo>
                    <a:pt x="4" y="30"/>
                  </a:lnTo>
                  <a:lnTo>
                    <a:pt x="11" y="17"/>
                  </a:lnTo>
                  <a:lnTo>
                    <a:pt x="21" y="8"/>
                  </a:lnTo>
                  <a:lnTo>
                    <a:pt x="34" y="2"/>
                  </a:lnTo>
                  <a:lnTo>
                    <a:pt x="48" y="0"/>
                  </a:lnTo>
                  <a:lnTo>
                    <a:pt x="61" y="2"/>
                  </a:lnTo>
                  <a:lnTo>
                    <a:pt x="73" y="8"/>
                  </a:lnTo>
                  <a:lnTo>
                    <a:pt x="82" y="17"/>
                  </a:lnTo>
                  <a:lnTo>
                    <a:pt x="89" y="30"/>
                  </a:lnTo>
                  <a:lnTo>
                    <a:pt x="93" y="46"/>
                  </a:lnTo>
                  <a:lnTo>
                    <a:pt x="94" y="66"/>
                  </a:lnTo>
                  <a:lnTo>
                    <a:pt x="94" y="73"/>
                  </a:lnTo>
                  <a:lnTo>
                    <a:pt x="31" y="7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40" name="Freeform 40"/>
            <p:cNvSpPr>
              <a:spLocks noEditPoints="1"/>
            </p:cNvSpPr>
            <p:nvPr/>
          </p:nvSpPr>
          <p:spPr bwMode="auto">
            <a:xfrm>
              <a:off x="1366" y="3961"/>
              <a:ext cx="7" cy="34"/>
            </a:xfrm>
            <a:custGeom>
              <a:avLst/>
              <a:gdLst>
                <a:gd name="T0" fmla="*/ 0 w 37"/>
                <a:gd name="T1" fmla="*/ 20 h 170"/>
                <a:gd name="T2" fmla="*/ 0 w 37"/>
                <a:gd name="T3" fmla="*/ 17 h 170"/>
                <a:gd name="T4" fmla="*/ 1 w 37"/>
                <a:gd name="T5" fmla="*/ 14 h 170"/>
                <a:gd name="T6" fmla="*/ 3 w 37"/>
                <a:gd name="T7" fmla="*/ 9 h 170"/>
                <a:gd name="T8" fmla="*/ 5 w 37"/>
                <a:gd name="T9" fmla="*/ 6 h 170"/>
                <a:gd name="T10" fmla="*/ 8 w 37"/>
                <a:gd name="T11" fmla="*/ 4 h 170"/>
                <a:gd name="T12" fmla="*/ 11 w 37"/>
                <a:gd name="T13" fmla="*/ 2 h 170"/>
                <a:gd name="T14" fmla="*/ 20 w 37"/>
                <a:gd name="T15" fmla="*/ 0 h 170"/>
                <a:gd name="T16" fmla="*/ 23 w 37"/>
                <a:gd name="T17" fmla="*/ 0 h 170"/>
                <a:gd name="T18" fmla="*/ 28 w 37"/>
                <a:gd name="T19" fmla="*/ 2 h 170"/>
                <a:gd name="T20" fmla="*/ 31 w 37"/>
                <a:gd name="T21" fmla="*/ 5 h 170"/>
                <a:gd name="T22" fmla="*/ 34 w 37"/>
                <a:gd name="T23" fmla="*/ 6 h 170"/>
                <a:gd name="T24" fmla="*/ 36 w 37"/>
                <a:gd name="T25" fmla="*/ 9 h 170"/>
                <a:gd name="T26" fmla="*/ 37 w 37"/>
                <a:gd name="T27" fmla="*/ 14 h 170"/>
                <a:gd name="T28" fmla="*/ 37 w 37"/>
                <a:gd name="T29" fmla="*/ 28 h 170"/>
                <a:gd name="T30" fmla="*/ 34 w 37"/>
                <a:gd name="T31" fmla="*/ 35 h 170"/>
                <a:gd name="T32" fmla="*/ 28 w 37"/>
                <a:gd name="T33" fmla="*/ 37 h 170"/>
                <a:gd name="T34" fmla="*/ 26 w 37"/>
                <a:gd name="T35" fmla="*/ 38 h 170"/>
                <a:gd name="T36" fmla="*/ 13 w 37"/>
                <a:gd name="T37" fmla="*/ 38 h 170"/>
                <a:gd name="T38" fmla="*/ 10 w 37"/>
                <a:gd name="T39" fmla="*/ 37 h 170"/>
                <a:gd name="T40" fmla="*/ 5 w 37"/>
                <a:gd name="T41" fmla="*/ 35 h 170"/>
                <a:gd name="T42" fmla="*/ 1 w 37"/>
                <a:gd name="T43" fmla="*/ 28 h 170"/>
                <a:gd name="T44" fmla="*/ 0 w 37"/>
                <a:gd name="T45" fmla="*/ 24 h 170"/>
                <a:gd name="T46" fmla="*/ 0 w 37"/>
                <a:gd name="T47" fmla="*/ 20 h 170"/>
                <a:gd name="T48" fmla="*/ 2 w 37"/>
                <a:gd name="T49" fmla="*/ 170 h 170"/>
                <a:gd name="T50" fmla="*/ 2 w 37"/>
                <a:gd name="T51" fmla="*/ 53 h 170"/>
                <a:gd name="T52" fmla="*/ 37 w 37"/>
                <a:gd name="T53" fmla="*/ 53 h 170"/>
                <a:gd name="T54" fmla="*/ 37 w 37"/>
                <a:gd name="T55" fmla="*/ 170 h 170"/>
                <a:gd name="T56" fmla="*/ 2 w 37"/>
                <a:gd name="T57" fmla="*/ 17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7" h="170">
                  <a:moveTo>
                    <a:pt x="0" y="20"/>
                  </a:moveTo>
                  <a:lnTo>
                    <a:pt x="0" y="17"/>
                  </a:lnTo>
                  <a:lnTo>
                    <a:pt x="1" y="14"/>
                  </a:lnTo>
                  <a:lnTo>
                    <a:pt x="3" y="9"/>
                  </a:lnTo>
                  <a:lnTo>
                    <a:pt x="5" y="6"/>
                  </a:lnTo>
                  <a:lnTo>
                    <a:pt x="8" y="4"/>
                  </a:lnTo>
                  <a:lnTo>
                    <a:pt x="11" y="2"/>
                  </a:lnTo>
                  <a:lnTo>
                    <a:pt x="20" y="0"/>
                  </a:lnTo>
                  <a:lnTo>
                    <a:pt x="23" y="0"/>
                  </a:lnTo>
                  <a:lnTo>
                    <a:pt x="28" y="2"/>
                  </a:lnTo>
                  <a:lnTo>
                    <a:pt x="31" y="5"/>
                  </a:lnTo>
                  <a:lnTo>
                    <a:pt x="34" y="6"/>
                  </a:lnTo>
                  <a:lnTo>
                    <a:pt x="36" y="9"/>
                  </a:lnTo>
                  <a:lnTo>
                    <a:pt x="37" y="14"/>
                  </a:lnTo>
                  <a:lnTo>
                    <a:pt x="37" y="28"/>
                  </a:lnTo>
                  <a:lnTo>
                    <a:pt x="34" y="35"/>
                  </a:lnTo>
                  <a:lnTo>
                    <a:pt x="28" y="37"/>
                  </a:lnTo>
                  <a:lnTo>
                    <a:pt x="26" y="38"/>
                  </a:lnTo>
                  <a:lnTo>
                    <a:pt x="13" y="38"/>
                  </a:lnTo>
                  <a:lnTo>
                    <a:pt x="10" y="37"/>
                  </a:lnTo>
                  <a:lnTo>
                    <a:pt x="5" y="35"/>
                  </a:lnTo>
                  <a:lnTo>
                    <a:pt x="1" y="28"/>
                  </a:lnTo>
                  <a:lnTo>
                    <a:pt x="0" y="24"/>
                  </a:lnTo>
                  <a:lnTo>
                    <a:pt x="0" y="20"/>
                  </a:lnTo>
                  <a:close/>
                  <a:moveTo>
                    <a:pt x="2" y="170"/>
                  </a:moveTo>
                  <a:lnTo>
                    <a:pt x="2" y="53"/>
                  </a:lnTo>
                  <a:lnTo>
                    <a:pt x="37" y="53"/>
                  </a:lnTo>
                  <a:lnTo>
                    <a:pt x="37" y="170"/>
                  </a:lnTo>
                  <a:lnTo>
                    <a:pt x="2" y="17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41" name="Freeform 41"/>
            <p:cNvSpPr>
              <a:spLocks/>
            </p:cNvSpPr>
            <p:nvPr/>
          </p:nvSpPr>
          <p:spPr bwMode="auto">
            <a:xfrm>
              <a:off x="1378" y="3971"/>
              <a:ext cx="11" cy="24"/>
            </a:xfrm>
            <a:custGeom>
              <a:avLst/>
              <a:gdLst>
                <a:gd name="T0" fmla="*/ 0 w 58"/>
                <a:gd name="T1" fmla="*/ 121 h 121"/>
                <a:gd name="T2" fmla="*/ 0 w 58"/>
                <a:gd name="T3" fmla="*/ 4 h 121"/>
                <a:gd name="T4" fmla="*/ 31 w 58"/>
                <a:gd name="T5" fmla="*/ 4 h 121"/>
                <a:gd name="T6" fmla="*/ 31 w 58"/>
                <a:gd name="T7" fmla="*/ 24 h 121"/>
                <a:gd name="T8" fmla="*/ 36 w 58"/>
                <a:gd name="T9" fmla="*/ 15 h 121"/>
                <a:gd name="T10" fmla="*/ 44 w 58"/>
                <a:gd name="T11" fmla="*/ 6 h 121"/>
                <a:gd name="T12" fmla="*/ 46 w 58"/>
                <a:gd name="T13" fmla="*/ 4 h 121"/>
                <a:gd name="T14" fmla="*/ 49 w 58"/>
                <a:gd name="T15" fmla="*/ 2 h 121"/>
                <a:gd name="T16" fmla="*/ 58 w 58"/>
                <a:gd name="T17" fmla="*/ 0 h 121"/>
                <a:gd name="T18" fmla="*/ 58 w 58"/>
                <a:gd name="T19" fmla="*/ 31 h 121"/>
                <a:gd name="T20" fmla="*/ 55 w 58"/>
                <a:gd name="T21" fmla="*/ 31 h 121"/>
                <a:gd name="T22" fmla="*/ 47 w 58"/>
                <a:gd name="T23" fmla="*/ 33 h 121"/>
                <a:gd name="T24" fmla="*/ 41 w 58"/>
                <a:gd name="T25" fmla="*/ 35 h 121"/>
                <a:gd name="T26" fmla="*/ 37 w 58"/>
                <a:gd name="T27" fmla="*/ 38 h 121"/>
                <a:gd name="T28" fmla="*/ 36 w 58"/>
                <a:gd name="T29" fmla="*/ 45 h 121"/>
                <a:gd name="T30" fmla="*/ 35 w 58"/>
                <a:gd name="T31" fmla="*/ 54 h 121"/>
                <a:gd name="T32" fmla="*/ 35 w 58"/>
                <a:gd name="T33" fmla="*/ 121 h 121"/>
                <a:gd name="T34" fmla="*/ 0 w 58"/>
                <a:gd name="T35" fmla="*/ 12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121">
                  <a:moveTo>
                    <a:pt x="0" y="121"/>
                  </a:moveTo>
                  <a:lnTo>
                    <a:pt x="0" y="4"/>
                  </a:lnTo>
                  <a:lnTo>
                    <a:pt x="31" y="4"/>
                  </a:lnTo>
                  <a:lnTo>
                    <a:pt x="31" y="24"/>
                  </a:lnTo>
                  <a:lnTo>
                    <a:pt x="36" y="15"/>
                  </a:lnTo>
                  <a:lnTo>
                    <a:pt x="44" y="6"/>
                  </a:lnTo>
                  <a:lnTo>
                    <a:pt x="46" y="4"/>
                  </a:lnTo>
                  <a:lnTo>
                    <a:pt x="49" y="2"/>
                  </a:lnTo>
                  <a:lnTo>
                    <a:pt x="58" y="0"/>
                  </a:lnTo>
                  <a:lnTo>
                    <a:pt x="58" y="31"/>
                  </a:lnTo>
                  <a:lnTo>
                    <a:pt x="55" y="31"/>
                  </a:lnTo>
                  <a:lnTo>
                    <a:pt x="47" y="33"/>
                  </a:lnTo>
                  <a:lnTo>
                    <a:pt x="41" y="35"/>
                  </a:lnTo>
                  <a:lnTo>
                    <a:pt x="37" y="38"/>
                  </a:lnTo>
                  <a:lnTo>
                    <a:pt x="36" y="45"/>
                  </a:lnTo>
                  <a:lnTo>
                    <a:pt x="35" y="54"/>
                  </a:lnTo>
                  <a:lnTo>
                    <a:pt x="35" y="121"/>
                  </a:lnTo>
                  <a:lnTo>
                    <a:pt x="0" y="12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42" name="Freeform 42"/>
            <p:cNvSpPr>
              <a:spLocks noEditPoints="1"/>
            </p:cNvSpPr>
            <p:nvPr/>
          </p:nvSpPr>
          <p:spPr bwMode="auto">
            <a:xfrm>
              <a:off x="1391" y="3971"/>
              <a:ext cx="20" cy="25"/>
            </a:xfrm>
            <a:custGeom>
              <a:avLst/>
              <a:gdLst>
                <a:gd name="T0" fmla="*/ 49 w 98"/>
                <a:gd name="T1" fmla="*/ 95 h 124"/>
                <a:gd name="T2" fmla="*/ 52 w 98"/>
                <a:gd name="T3" fmla="*/ 95 h 124"/>
                <a:gd name="T4" fmla="*/ 56 w 98"/>
                <a:gd name="T5" fmla="*/ 94 h 124"/>
                <a:gd name="T6" fmla="*/ 59 w 98"/>
                <a:gd name="T7" fmla="*/ 92 h 124"/>
                <a:gd name="T8" fmla="*/ 61 w 98"/>
                <a:gd name="T9" fmla="*/ 89 h 124"/>
                <a:gd name="T10" fmla="*/ 64 w 98"/>
                <a:gd name="T11" fmla="*/ 86 h 124"/>
                <a:gd name="T12" fmla="*/ 67 w 98"/>
                <a:gd name="T13" fmla="*/ 76 h 124"/>
                <a:gd name="T14" fmla="*/ 67 w 98"/>
                <a:gd name="T15" fmla="*/ 48 h 124"/>
                <a:gd name="T16" fmla="*/ 64 w 98"/>
                <a:gd name="T17" fmla="*/ 38 h 124"/>
                <a:gd name="T18" fmla="*/ 61 w 98"/>
                <a:gd name="T19" fmla="*/ 35 h 124"/>
                <a:gd name="T20" fmla="*/ 59 w 98"/>
                <a:gd name="T21" fmla="*/ 33 h 124"/>
                <a:gd name="T22" fmla="*/ 56 w 98"/>
                <a:gd name="T23" fmla="*/ 30 h 124"/>
                <a:gd name="T24" fmla="*/ 52 w 98"/>
                <a:gd name="T25" fmla="*/ 29 h 124"/>
                <a:gd name="T26" fmla="*/ 46 w 98"/>
                <a:gd name="T27" fmla="*/ 29 h 124"/>
                <a:gd name="T28" fmla="*/ 42 w 98"/>
                <a:gd name="T29" fmla="*/ 30 h 124"/>
                <a:gd name="T30" fmla="*/ 39 w 98"/>
                <a:gd name="T31" fmla="*/ 33 h 124"/>
                <a:gd name="T32" fmla="*/ 37 w 98"/>
                <a:gd name="T33" fmla="*/ 35 h 124"/>
                <a:gd name="T34" fmla="*/ 34 w 98"/>
                <a:gd name="T35" fmla="*/ 38 h 124"/>
                <a:gd name="T36" fmla="*/ 32 w 98"/>
                <a:gd name="T37" fmla="*/ 48 h 124"/>
                <a:gd name="T38" fmla="*/ 32 w 98"/>
                <a:gd name="T39" fmla="*/ 76 h 124"/>
                <a:gd name="T40" fmla="*/ 34 w 98"/>
                <a:gd name="T41" fmla="*/ 86 h 124"/>
                <a:gd name="T42" fmla="*/ 37 w 98"/>
                <a:gd name="T43" fmla="*/ 89 h 124"/>
                <a:gd name="T44" fmla="*/ 39 w 98"/>
                <a:gd name="T45" fmla="*/ 92 h 124"/>
                <a:gd name="T46" fmla="*/ 42 w 98"/>
                <a:gd name="T47" fmla="*/ 94 h 124"/>
                <a:gd name="T48" fmla="*/ 46 w 98"/>
                <a:gd name="T49" fmla="*/ 95 h 124"/>
                <a:gd name="T50" fmla="*/ 49 w 98"/>
                <a:gd name="T51" fmla="*/ 95 h 124"/>
                <a:gd name="T52" fmla="*/ 98 w 98"/>
                <a:gd name="T53" fmla="*/ 64 h 124"/>
                <a:gd name="T54" fmla="*/ 97 w 98"/>
                <a:gd name="T55" fmla="*/ 79 h 124"/>
                <a:gd name="T56" fmla="*/ 93 w 98"/>
                <a:gd name="T57" fmla="*/ 94 h 124"/>
                <a:gd name="T58" fmla="*/ 84 w 98"/>
                <a:gd name="T59" fmla="*/ 107 h 124"/>
                <a:gd name="T60" fmla="*/ 74 w 98"/>
                <a:gd name="T61" fmla="*/ 116 h 124"/>
                <a:gd name="T62" fmla="*/ 62 w 98"/>
                <a:gd name="T63" fmla="*/ 122 h 124"/>
                <a:gd name="T64" fmla="*/ 49 w 98"/>
                <a:gd name="T65" fmla="*/ 124 h 124"/>
                <a:gd name="T66" fmla="*/ 36 w 98"/>
                <a:gd name="T67" fmla="*/ 122 h 124"/>
                <a:gd name="T68" fmla="*/ 23 w 98"/>
                <a:gd name="T69" fmla="*/ 116 h 124"/>
                <a:gd name="T70" fmla="*/ 12 w 98"/>
                <a:gd name="T71" fmla="*/ 107 h 124"/>
                <a:gd name="T72" fmla="*/ 5 w 98"/>
                <a:gd name="T73" fmla="*/ 94 h 124"/>
                <a:gd name="T74" fmla="*/ 1 w 98"/>
                <a:gd name="T75" fmla="*/ 79 h 124"/>
                <a:gd name="T76" fmla="*/ 0 w 98"/>
                <a:gd name="T77" fmla="*/ 64 h 124"/>
                <a:gd name="T78" fmla="*/ 1 w 98"/>
                <a:gd name="T79" fmla="*/ 46 h 124"/>
                <a:gd name="T80" fmla="*/ 5 w 98"/>
                <a:gd name="T81" fmla="*/ 30 h 124"/>
                <a:gd name="T82" fmla="*/ 12 w 98"/>
                <a:gd name="T83" fmla="*/ 17 h 124"/>
                <a:gd name="T84" fmla="*/ 23 w 98"/>
                <a:gd name="T85" fmla="*/ 8 h 124"/>
                <a:gd name="T86" fmla="*/ 36 w 98"/>
                <a:gd name="T87" fmla="*/ 2 h 124"/>
                <a:gd name="T88" fmla="*/ 49 w 98"/>
                <a:gd name="T89" fmla="*/ 0 h 124"/>
                <a:gd name="T90" fmla="*/ 62 w 98"/>
                <a:gd name="T91" fmla="*/ 2 h 124"/>
                <a:gd name="T92" fmla="*/ 75 w 98"/>
                <a:gd name="T93" fmla="*/ 8 h 124"/>
                <a:gd name="T94" fmla="*/ 87 w 98"/>
                <a:gd name="T95" fmla="*/ 17 h 124"/>
                <a:gd name="T96" fmla="*/ 94 w 98"/>
                <a:gd name="T97" fmla="*/ 30 h 124"/>
                <a:gd name="T98" fmla="*/ 97 w 98"/>
                <a:gd name="T99" fmla="*/ 46 h 124"/>
                <a:gd name="T100" fmla="*/ 98 w 98"/>
                <a:gd name="T101" fmla="*/ 6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8" h="124">
                  <a:moveTo>
                    <a:pt x="49" y="95"/>
                  </a:moveTo>
                  <a:lnTo>
                    <a:pt x="52" y="95"/>
                  </a:lnTo>
                  <a:lnTo>
                    <a:pt x="56" y="94"/>
                  </a:lnTo>
                  <a:lnTo>
                    <a:pt x="59" y="92"/>
                  </a:lnTo>
                  <a:lnTo>
                    <a:pt x="61" y="89"/>
                  </a:lnTo>
                  <a:lnTo>
                    <a:pt x="64" y="86"/>
                  </a:lnTo>
                  <a:lnTo>
                    <a:pt x="67" y="76"/>
                  </a:lnTo>
                  <a:lnTo>
                    <a:pt x="67" y="48"/>
                  </a:lnTo>
                  <a:lnTo>
                    <a:pt x="64" y="38"/>
                  </a:lnTo>
                  <a:lnTo>
                    <a:pt x="61" y="35"/>
                  </a:lnTo>
                  <a:lnTo>
                    <a:pt x="59" y="33"/>
                  </a:lnTo>
                  <a:lnTo>
                    <a:pt x="56" y="30"/>
                  </a:lnTo>
                  <a:lnTo>
                    <a:pt x="52" y="29"/>
                  </a:lnTo>
                  <a:lnTo>
                    <a:pt x="46" y="29"/>
                  </a:lnTo>
                  <a:lnTo>
                    <a:pt x="42" y="30"/>
                  </a:lnTo>
                  <a:lnTo>
                    <a:pt x="39" y="33"/>
                  </a:lnTo>
                  <a:lnTo>
                    <a:pt x="37" y="35"/>
                  </a:lnTo>
                  <a:lnTo>
                    <a:pt x="34" y="38"/>
                  </a:lnTo>
                  <a:lnTo>
                    <a:pt x="32" y="48"/>
                  </a:lnTo>
                  <a:lnTo>
                    <a:pt x="32" y="76"/>
                  </a:lnTo>
                  <a:lnTo>
                    <a:pt x="34" y="86"/>
                  </a:lnTo>
                  <a:lnTo>
                    <a:pt x="37" y="89"/>
                  </a:lnTo>
                  <a:lnTo>
                    <a:pt x="39" y="92"/>
                  </a:lnTo>
                  <a:lnTo>
                    <a:pt x="42" y="94"/>
                  </a:lnTo>
                  <a:lnTo>
                    <a:pt x="46" y="95"/>
                  </a:lnTo>
                  <a:lnTo>
                    <a:pt x="49" y="95"/>
                  </a:lnTo>
                  <a:close/>
                  <a:moveTo>
                    <a:pt x="98" y="64"/>
                  </a:moveTo>
                  <a:lnTo>
                    <a:pt x="97" y="79"/>
                  </a:lnTo>
                  <a:lnTo>
                    <a:pt x="93" y="94"/>
                  </a:lnTo>
                  <a:lnTo>
                    <a:pt x="84" y="107"/>
                  </a:lnTo>
                  <a:lnTo>
                    <a:pt x="74" y="116"/>
                  </a:lnTo>
                  <a:lnTo>
                    <a:pt x="62" y="122"/>
                  </a:lnTo>
                  <a:lnTo>
                    <a:pt x="49" y="124"/>
                  </a:lnTo>
                  <a:lnTo>
                    <a:pt x="36" y="122"/>
                  </a:lnTo>
                  <a:lnTo>
                    <a:pt x="23" y="116"/>
                  </a:lnTo>
                  <a:lnTo>
                    <a:pt x="12" y="107"/>
                  </a:lnTo>
                  <a:lnTo>
                    <a:pt x="5" y="94"/>
                  </a:lnTo>
                  <a:lnTo>
                    <a:pt x="1" y="79"/>
                  </a:lnTo>
                  <a:lnTo>
                    <a:pt x="0" y="64"/>
                  </a:lnTo>
                  <a:lnTo>
                    <a:pt x="1" y="46"/>
                  </a:lnTo>
                  <a:lnTo>
                    <a:pt x="5" y="30"/>
                  </a:lnTo>
                  <a:lnTo>
                    <a:pt x="12" y="17"/>
                  </a:lnTo>
                  <a:lnTo>
                    <a:pt x="23" y="8"/>
                  </a:lnTo>
                  <a:lnTo>
                    <a:pt x="36" y="2"/>
                  </a:lnTo>
                  <a:lnTo>
                    <a:pt x="49" y="0"/>
                  </a:lnTo>
                  <a:lnTo>
                    <a:pt x="62" y="2"/>
                  </a:lnTo>
                  <a:lnTo>
                    <a:pt x="75" y="8"/>
                  </a:lnTo>
                  <a:lnTo>
                    <a:pt x="87" y="17"/>
                  </a:lnTo>
                  <a:lnTo>
                    <a:pt x="94" y="30"/>
                  </a:lnTo>
                  <a:lnTo>
                    <a:pt x="97" y="46"/>
                  </a:lnTo>
                  <a:lnTo>
                    <a:pt x="98" y="6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43" name="Freeform 43"/>
            <p:cNvSpPr>
              <a:spLocks/>
            </p:cNvSpPr>
            <p:nvPr/>
          </p:nvSpPr>
          <p:spPr bwMode="auto">
            <a:xfrm>
              <a:off x="1412" y="3988"/>
              <a:ext cx="11" cy="14"/>
            </a:xfrm>
            <a:custGeom>
              <a:avLst/>
              <a:gdLst>
                <a:gd name="T0" fmla="*/ 0 w 54"/>
                <a:gd name="T1" fmla="*/ 71 h 71"/>
                <a:gd name="T2" fmla="*/ 20 w 54"/>
                <a:gd name="T3" fmla="*/ 0 h 71"/>
                <a:gd name="T4" fmla="*/ 54 w 54"/>
                <a:gd name="T5" fmla="*/ 0 h 71"/>
                <a:gd name="T6" fmla="*/ 26 w 54"/>
                <a:gd name="T7" fmla="*/ 71 h 71"/>
                <a:gd name="T8" fmla="*/ 0 w 54"/>
                <a:gd name="T9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71">
                  <a:moveTo>
                    <a:pt x="0" y="71"/>
                  </a:moveTo>
                  <a:lnTo>
                    <a:pt x="20" y="0"/>
                  </a:lnTo>
                  <a:lnTo>
                    <a:pt x="54" y="0"/>
                  </a:lnTo>
                  <a:lnTo>
                    <a:pt x="26" y="71"/>
                  </a:lnTo>
                  <a:lnTo>
                    <a:pt x="0" y="7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44" name="Freeform 44"/>
            <p:cNvSpPr>
              <a:spLocks/>
            </p:cNvSpPr>
            <p:nvPr/>
          </p:nvSpPr>
          <p:spPr bwMode="auto">
            <a:xfrm>
              <a:off x="1435" y="3959"/>
              <a:ext cx="16" cy="37"/>
            </a:xfrm>
            <a:custGeom>
              <a:avLst/>
              <a:gdLst>
                <a:gd name="T0" fmla="*/ 2 w 82"/>
                <a:gd name="T1" fmla="*/ 136 h 182"/>
                <a:gd name="T2" fmla="*/ 11 w 82"/>
                <a:gd name="T3" fmla="*/ 144 h 182"/>
                <a:gd name="T4" fmla="*/ 20 w 82"/>
                <a:gd name="T5" fmla="*/ 146 h 182"/>
                <a:gd name="T6" fmla="*/ 35 w 82"/>
                <a:gd name="T7" fmla="*/ 147 h 182"/>
                <a:gd name="T8" fmla="*/ 44 w 82"/>
                <a:gd name="T9" fmla="*/ 142 h 182"/>
                <a:gd name="T10" fmla="*/ 48 w 82"/>
                <a:gd name="T11" fmla="*/ 135 h 182"/>
                <a:gd name="T12" fmla="*/ 45 w 82"/>
                <a:gd name="T13" fmla="*/ 124 h 182"/>
                <a:gd name="T14" fmla="*/ 34 w 82"/>
                <a:gd name="T15" fmla="*/ 110 h 182"/>
                <a:gd name="T16" fmla="*/ 31 w 82"/>
                <a:gd name="T17" fmla="*/ 106 h 182"/>
                <a:gd name="T18" fmla="*/ 28 w 82"/>
                <a:gd name="T19" fmla="*/ 104 h 182"/>
                <a:gd name="T20" fmla="*/ 10 w 82"/>
                <a:gd name="T21" fmla="*/ 87 h 182"/>
                <a:gd name="T22" fmla="*/ 1 w 82"/>
                <a:gd name="T23" fmla="*/ 66 h 182"/>
                <a:gd name="T24" fmla="*/ 1 w 82"/>
                <a:gd name="T25" fmla="*/ 38 h 182"/>
                <a:gd name="T26" fmla="*/ 11 w 82"/>
                <a:gd name="T27" fmla="*/ 15 h 182"/>
                <a:gd name="T28" fmla="*/ 32 w 82"/>
                <a:gd name="T29" fmla="*/ 2 h 182"/>
                <a:gd name="T30" fmla="*/ 53 w 82"/>
                <a:gd name="T31" fmla="*/ 0 h 182"/>
                <a:gd name="T32" fmla="*/ 60 w 82"/>
                <a:gd name="T33" fmla="*/ 4 h 182"/>
                <a:gd name="T34" fmla="*/ 77 w 82"/>
                <a:gd name="T35" fmla="*/ 9 h 182"/>
                <a:gd name="T36" fmla="*/ 71 w 82"/>
                <a:gd name="T37" fmla="*/ 38 h 182"/>
                <a:gd name="T38" fmla="*/ 63 w 82"/>
                <a:gd name="T39" fmla="*/ 36 h 182"/>
                <a:gd name="T40" fmla="*/ 55 w 82"/>
                <a:gd name="T41" fmla="*/ 33 h 182"/>
                <a:gd name="T42" fmla="*/ 45 w 82"/>
                <a:gd name="T43" fmla="*/ 34 h 182"/>
                <a:gd name="T44" fmla="*/ 35 w 82"/>
                <a:gd name="T45" fmla="*/ 43 h 182"/>
                <a:gd name="T46" fmla="*/ 34 w 82"/>
                <a:gd name="T47" fmla="*/ 53 h 182"/>
                <a:gd name="T48" fmla="*/ 40 w 82"/>
                <a:gd name="T49" fmla="*/ 64 h 182"/>
                <a:gd name="T50" fmla="*/ 47 w 82"/>
                <a:gd name="T51" fmla="*/ 74 h 182"/>
                <a:gd name="T52" fmla="*/ 67 w 82"/>
                <a:gd name="T53" fmla="*/ 89 h 182"/>
                <a:gd name="T54" fmla="*/ 77 w 82"/>
                <a:gd name="T55" fmla="*/ 104 h 182"/>
                <a:gd name="T56" fmla="*/ 82 w 82"/>
                <a:gd name="T57" fmla="*/ 131 h 182"/>
                <a:gd name="T58" fmla="*/ 78 w 82"/>
                <a:gd name="T59" fmla="*/ 158 h 182"/>
                <a:gd name="T60" fmla="*/ 59 w 82"/>
                <a:gd name="T61" fmla="*/ 175 h 182"/>
                <a:gd name="T62" fmla="*/ 34 w 82"/>
                <a:gd name="T63" fmla="*/ 182 h 182"/>
                <a:gd name="T64" fmla="*/ 16 w 82"/>
                <a:gd name="T65" fmla="*/ 179 h 182"/>
                <a:gd name="T66" fmla="*/ 9 w 82"/>
                <a:gd name="T67" fmla="*/ 178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2" h="182">
                  <a:moveTo>
                    <a:pt x="2" y="173"/>
                  </a:moveTo>
                  <a:lnTo>
                    <a:pt x="2" y="136"/>
                  </a:lnTo>
                  <a:lnTo>
                    <a:pt x="7" y="142"/>
                  </a:lnTo>
                  <a:lnTo>
                    <a:pt x="11" y="144"/>
                  </a:lnTo>
                  <a:lnTo>
                    <a:pt x="13" y="144"/>
                  </a:lnTo>
                  <a:lnTo>
                    <a:pt x="20" y="146"/>
                  </a:lnTo>
                  <a:lnTo>
                    <a:pt x="22" y="147"/>
                  </a:lnTo>
                  <a:lnTo>
                    <a:pt x="35" y="147"/>
                  </a:lnTo>
                  <a:lnTo>
                    <a:pt x="42" y="144"/>
                  </a:lnTo>
                  <a:lnTo>
                    <a:pt x="44" y="142"/>
                  </a:lnTo>
                  <a:lnTo>
                    <a:pt x="47" y="139"/>
                  </a:lnTo>
                  <a:lnTo>
                    <a:pt x="48" y="135"/>
                  </a:lnTo>
                  <a:lnTo>
                    <a:pt x="48" y="131"/>
                  </a:lnTo>
                  <a:lnTo>
                    <a:pt x="45" y="124"/>
                  </a:lnTo>
                  <a:lnTo>
                    <a:pt x="41" y="116"/>
                  </a:lnTo>
                  <a:lnTo>
                    <a:pt x="34" y="110"/>
                  </a:lnTo>
                  <a:lnTo>
                    <a:pt x="32" y="108"/>
                  </a:lnTo>
                  <a:lnTo>
                    <a:pt x="31" y="106"/>
                  </a:lnTo>
                  <a:lnTo>
                    <a:pt x="29" y="105"/>
                  </a:lnTo>
                  <a:lnTo>
                    <a:pt x="28" y="104"/>
                  </a:lnTo>
                  <a:lnTo>
                    <a:pt x="18" y="96"/>
                  </a:lnTo>
                  <a:lnTo>
                    <a:pt x="10" y="87"/>
                  </a:lnTo>
                  <a:lnTo>
                    <a:pt x="5" y="78"/>
                  </a:lnTo>
                  <a:lnTo>
                    <a:pt x="1" y="66"/>
                  </a:lnTo>
                  <a:lnTo>
                    <a:pt x="0" y="53"/>
                  </a:lnTo>
                  <a:lnTo>
                    <a:pt x="1" y="38"/>
                  </a:lnTo>
                  <a:lnTo>
                    <a:pt x="4" y="25"/>
                  </a:lnTo>
                  <a:lnTo>
                    <a:pt x="11" y="15"/>
                  </a:lnTo>
                  <a:lnTo>
                    <a:pt x="21" y="7"/>
                  </a:lnTo>
                  <a:lnTo>
                    <a:pt x="32" y="2"/>
                  </a:lnTo>
                  <a:lnTo>
                    <a:pt x="45" y="0"/>
                  </a:lnTo>
                  <a:lnTo>
                    <a:pt x="53" y="0"/>
                  </a:lnTo>
                  <a:lnTo>
                    <a:pt x="57" y="1"/>
                  </a:lnTo>
                  <a:lnTo>
                    <a:pt x="60" y="4"/>
                  </a:lnTo>
                  <a:lnTo>
                    <a:pt x="71" y="6"/>
                  </a:lnTo>
                  <a:lnTo>
                    <a:pt x="77" y="9"/>
                  </a:lnTo>
                  <a:lnTo>
                    <a:pt x="77" y="40"/>
                  </a:lnTo>
                  <a:lnTo>
                    <a:pt x="71" y="38"/>
                  </a:lnTo>
                  <a:lnTo>
                    <a:pt x="68" y="37"/>
                  </a:lnTo>
                  <a:lnTo>
                    <a:pt x="63" y="36"/>
                  </a:lnTo>
                  <a:lnTo>
                    <a:pt x="60" y="35"/>
                  </a:lnTo>
                  <a:lnTo>
                    <a:pt x="55" y="33"/>
                  </a:lnTo>
                  <a:lnTo>
                    <a:pt x="48" y="33"/>
                  </a:lnTo>
                  <a:lnTo>
                    <a:pt x="45" y="34"/>
                  </a:lnTo>
                  <a:lnTo>
                    <a:pt x="42" y="36"/>
                  </a:lnTo>
                  <a:lnTo>
                    <a:pt x="35" y="43"/>
                  </a:lnTo>
                  <a:lnTo>
                    <a:pt x="34" y="46"/>
                  </a:lnTo>
                  <a:lnTo>
                    <a:pt x="34" y="53"/>
                  </a:lnTo>
                  <a:lnTo>
                    <a:pt x="35" y="57"/>
                  </a:lnTo>
                  <a:lnTo>
                    <a:pt x="40" y="64"/>
                  </a:lnTo>
                  <a:lnTo>
                    <a:pt x="42" y="68"/>
                  </a:lnTo>
                  <a:lnTo>
                    <a:pt x="47" y="74"/>
                  </a:lnTo>
                  <a:lnTo>
                    <a:pt x="54" y="82"/>
                  </a:lnTo>
                  <a:lnTo>
                    <a:pt x="67" y="89"/>
                  </a:lnTo>
                  <a:lnTo>
                    <a:pt x="73" y="97"/>
                  </a:lnTo>
                  <a:lnTo>
                    <a:pt x="77" y="104"/>
                  </a:lnTo>
                  <a:lnTo>
                    <a:pt x="81" y="117"/>
                  </a:lnTo>
                  <a:lnTo>
                    <a:pt x="82" y="131"/>
                  </a:lnTo>
                  <a:lnTo>
                    <a:pt x="81" y="145"/>
                  </a:lnTo>
                  <a:lnTo>
                    <a:pt x="78" y="158"/>
                  </a:lnTo>
                  <a:lnTo>
                    <a:pt x="69" y="168"/>
                  </a:lnTo>
                  <a:lnTo>
                    <a:pt x="59" y="175"/>
                  </a:lnTo>
                  <a:lnTo>
                    <a:pt x="48" y="180"/>
                  </a:lnTo>
                  <a:lnTo>
                    <a:pt x="34" y="182"/>
                  </a:lnTo>
                  <a:lnTo>
                    <a:pt x="24" y="182"/>
                  </a:lnTo>
                  <a:lnTo>
                    <a:pt x="16" y="179"/>
                  </a:lnTo>
                  <a:lnTo>
                    <a:pt x="12" y="179"/>
                  </a:lnTo>
                  <a:lnTo>
                    <a:pt x="9" y="178"/>
                  </a:lnTo>
                  <a:lnTo>
                    <a:pt x="2" y="17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45" name="Freeform 45"/>
            <p:cNvSpPr>
              <a:spLocks noEditPoints="1"/>
            </p:cNvSpPr>
            <p:nvPr/>
          </p:nvSpPr>
          <p:spPr bwMode="auto">
            <a:xfrm>
              <a:off x="1453" y="3960"/>
              <a:ext cx="23" cy="35"/>
            </a:xfrm>
            <a:custGeom>
              <a:avLst/>
              <a:gdLst>
                <a:gd name="T0" fmla="*/ 46 w 115"/>
                <a:gd name="T1" fmla="*/ 118 h 175"/>
                <a:gd name="T2" fmla="*/ 69 w 115"/>
                <a:gd name="T3" fmla="*/ 118 h 175"/>
                <a:gd name="T4" fmla="*/ 62 w 115"/>
                <a:gd name="T5" fmla="*/ 80 h 175"/>
                <a:gd name="T6" fmla="*/ 60 w 115"/>
                <a:gd name="T7" fmla="*/ 59 h 175"/>
                <a:gd name="T8" fmla="*/ 57 w 115"/>
                <a:gd name="T9" fmla="*/ 36 h 175"/>
                <a:gd name="T10" fmla="*/ 56 w 115"/>
                <a:gd name="T11" fmla="*/ 56 h 175"/>
                <a:gd name="T12" fmla="*/ 51 w 115"/>
                <a:gd name="T13" fmla="*/ 78 h 175"/>
                <a:gd name="T14" fmla="*/ 50 w 115"/>
                <a:gd name="T15" fmla="*/ 97 h 175"/>
                <a:gd name="T16" fmla="*/ 46 w 115"/>
                <a:gd name="T17" fmla="*/ 118 h 175"/>
                <a:gd name="T18" fmla="*/ 0 w 115"/>
                <a:gd name="T19" fmla="*/ 175 h 175"/>
                <a:gd name="T20" fmla="*/ 40 w 115"/>
                <a:gd name="T21" fmla="*/ 0 h 175"/>
                <a:gd name="T22" fmla="*/ 77 w 115"/>
                <a:gd name="T23" fmla="*/ 0 h 175"/>
                <a:gd name="T24" fmla="*/ 115 w 115"/>
                <a:gd name="T25" fmla="*/ 175 h 175"/>
                <a:gd name="T26" fmla="*/ 80 w 115"/>
                <a:gd name="T27" fmla="*/ 175 h 175"/>
                <a:gd name="T28" fmla="*/ 75 w 115"/>
                <a:gd name="T29" fmla="*/ 147 h 175"/>
                <a:gd name="T30" fmla="*/ 40 w 115"/>
                <a:gd name="T31" fmla="*/ 147 h 175"/>
                <a:gd name="T32" fmla="*/ 34 w 115"/>
                <a:gd name="T33" fmla="*/ 175 h 175"/>
                <a:gd name="T34" fmla="*/ 0 w 115"/>
                <a:gd name="T35" fmla="*/ 175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5" h="175">
                  <a:moveTo>
                    <a:pt x="46" y="118"/>
                  </a:moveTo>
                  <a:lnTo>
                    <a:pt x="69" y="118"/>
                  </a:lnTo>
                  <a:lnTo>
                    <a:pt x="62" y="80"/>
                  </a:lnTo>
                  <a:lnTo>
                    <a:pt x="60" y="59"/>
                  </a:lnTo>
                  <a:lnTo>
                    <a:pt x="57" y="36"/>
                  </a:lnTo>
                  <a:lnTo>
                    <a:pt x="56" y="56"/>
                  </a:lnTo>
                  <a:lnTo>
                    <a:pt x="51" y="78"/>
                  </a:lnTo>
                  <a:lnTo>
                    <a:pt x="50" y="97"/>
                  </a:lnTo>
                  <a:lnTo>
                    <a:pt x="46" y="118"/>
                  </a:lnTo>
                  <a:close/>
                  <a:moveTo>
                    <a:pt x="0" y="175"/>
                  </a:moveTo>
                  <a:lnTo>
                    <a:pt x="40" y="0"/>
                  </a:lnTo>
                  <a:lnTo>
                    <a:pt x="77" y="0"/>
                  </a:lnTo>
                  <a:lnTo>
                    <a:pt x="115" y="175"/>
                  </a:lnTo>
                  <a:lnTo>
                    <a:pt x="80" y="175"/>
                  </a:lnTo>
                  <a:lnTo>
                    <a:pt x="75" y="147"/>
                  </a:lnTo>
                  <a:lnTo>
                    <a:pt x="40" y="147"/>
                  </a:lnTo>
                  <a:lnTo>
                    <a:pt x="34" y="175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-9272"/>
            <a:ext cx="10972800" cy="980872"/>
          </a:xfrm>
        </p:spPr>
        <p:txBody>
          <a:bodyPr>
            <a:normAutofit/>
          </a:bodyPr>
          <a:lstStyle>
            <a:lvl1pPr marL="0" algn="l" defTabSz="914400" rtl="0" eaLnBrk="1" latinLnBrk="0" hangingPunct="1">
              <a:defRPr lang="pt-PT" sz="2400" b="1" kern="1200" dirty="0">
                <a:solidFill>
                  <a:schemeClr val="bg1"/>
                </a:solidFill>
                <a:latin typeface="Trebuchet MS" pitchFamily="34" charset="0"/>
                <a:ea typeface="+mn-ea"/>
                <a:cs typeface="+mn-cs"/>
              </a:defRPr>
            </a:lvl1pPr>
          </a:lstStyle>
          <a:p>
            <a:r>
              <a:rPr lang="pt-PT" dirty="0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609600" y="1196753"/>
            <a:ext cx="10972800" cy="4929411"/>
          </a:xfrm>
        </p:spPr>
        <p:txBody>
          <a:bodyPr/>
          <a:lstStyle>
            <a:lvl1pPr>
              <a:buClr>
                <a:schemeClr val="tx1">
                  <a:lumMod val="65000"/>
                  <a:lumOff val="35000"/>
                </a:schemeClr>
              </a:buClr>
              <a:defRPr>
                <a:solidFill>
                  <a:srgbClr val="121D3E"/>
                </a:solidFill>
                <a:latin typeface="Trebuchet MS" panose="020B0603020202020204" pitchFamily="34" charset="0"/>
              </a:defRPr>
            </a:lvl1pPr>
            <a:lvl2pPr>
              <a:buClr>
                <a:schemeClr val="tx1">
                  <a:lumMod val="65000"/>
                  <a:lumOff val="35000"/>
                </a:schemeClr>
              </a:buClr>
              <a:defRPr>
                <a:solidFill>
                  <a:srgbClr val="121D3E"/>
                </a:solidFill>
                <a:latin typeface="Trebuchet MS" panose="020B0603020202020204" pitchFamily="34" charset="0"/>
              </a:defRPr>
            </a:lvl2pPr>
            <a:lvl3pPr>
              <a:buClr>
                <a:schemeClr val="tx1">
                  <a:lumMod val="65000"/>
                  <a:lumOff val="35000"/>
                </a:schemeClr>
              </a:buClr>
              <a:defRPr>
                <a:solidFill>
                  <a:srgbClr val="121D3E"/>
                </a:solidFill>
                <a:latin typeface="Trebuchet MS" panose="020B0603020202020204" pitchFamily="34" charset="0"/>
              </a:defRPr>
            </a:lvl3pPr>
            <a:lvl4pPr>
              <a:buClr>
                <a:schemeClr val="tx1">
                  <a:lumMod val="65000"/>
                  <a:lumOff val="35000"/>
                </a:schemeClr>
              </a:buClr>
              <a:defRPr>
                <a:solidFill>
                  <a:srgbClr val="121D3E"/>
                </a:solidFill>
                <a:latin typeface="Trebuchet MS" panose="020B0603020202020204" pitchFamily="34" charset="0"/>
              </a:defRPr>
            </a:lvl4pPr>
            <a:lvl5pPr>
              <a:buClr>
                <a:schemeClr val="tx1">
                  <a:lumMod val="65000"/>
                  <a:lumOff val="35000"/>
                </a:schemeClr>
              </a:buClr>
              <a:defRPr>
                <a:solidFill>
                  <a:srgbClr val="121D3E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pt-PT" dirty="0"/>
              <a:t>Clique para editar os estilos</a:t>
            </a:r>
          </a:p>
          <a:p>
            <a:pPr lvl="1"/>
            <a:r>
              <a:rPr lang="pt-PT" dirty="0"/>
              <a:t>Segundo nível</a:t>
            </a:r>
          </a:p>
          <a:p>
            <a:pPr lvl="2"/>
            <a:r>
              <a:rPr lang="pt-PT" dirty="0"/>
              <a:t>Terceiro nível</a:t>
            </a:r>
          </a:p>
          <a:p>
            <a:pPr lvl="3"/>
            <a:r>
              <a:rPr lang="pt-PT" dirty="0"/>
              <a:t>Quarto nível</a:t>
            </a:r>
          </a:p>
          <a:p>
            <a:pPr lvl="4"/>
            <a:r>
              <a:rPr lang="pt-PT" dirty="0"/>
              <a:t>Quinto nível</a:t>
            </a:r>
          </a:p>
        </p:txBody>
      </p:sp>
      <p:sp>
        <p:nvSpPr>
          <p:cNvPr id="51" name="Marcador de Posição da Imagem 50"/>
          <p:cNvSpPr>
            <a:spLocks noGrp="1"/>
          </p:cNvSpPr>
          <p:nvPr>
            <p:ph type="pic" sz="quarter" idx="17" hasCustomPrompt="1"/>
          </p:nvPr>
        </p:nvSpPr>
        <p:spPr>
          <a:xfrm>
            <a:off x="623393" y="6309321"/>
            <a:ext cx="1919188" cy="417513"/>
          </a:xfrm>
        </p:spPr>
        <p:txBody>
          <a:bodyPr>
            <a:noAutofit/>
          </a:bodyPr>
          <a:lstStyle>
            <a:lvl1pPr>
              <a:defRPr sz="1050">
                <a:latin typeface="Trebuchet MS" panose="020B0603020202020204" pitchFamily="34" charset="0"/>
              </a:defRPr>
            </a:lvl1pPr>
          </a:lstStyle>
          <a:p>
            <a:r>
              <a:rPr lang="pt-PT"/>
              <a:t>Logo nome / Evento</a:t>
            </a:r>
          </a:p>
        </p:txBody>
      </p:sp>
      <p:sp>
        <p:nvSpPr>
          <p:cNvPr id="56" name="Marcador de Posição do Número do Diapositivo 55"/>
          <p:cNvSpPr>
            <a:spLocks noGrp="1"/>
          </p:cNvSpPr>
          <p:nvPr>
            <p:ph type="sldNum" sz="quarter" idx="20"/>
          </p:nvPr>
        </p:nvSpPr>
        <p:spPr>
          <a:xfrm>
            <a:off x="4655840" y="6356351"/>
            <a:ext cx="2844800" cy="365125"/>
          </a:xfrm>
        </p:spPr>
        <p:txBody>
          <a:bodyPr/>
          <a:lstStyle>
            <a:lvl1pPr algn="ctr">
              <a:defRPr>
                <a:solidFill>
                  <a:srgbClr val="121D3E"/>
                </a:solidFill>
                <a:latin typeface="Trebuchet MS" panose="020B0603020202020204" pitchFamily="34" charset="0"/>
              </a:defRPr>
            </a:lvl1pPr>
          </a:lstStyle>
          <a:p>
            <a:fld id="{7476B875-A27F-485C-9DC7-4EAD9E24E10D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739394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3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5605909" y="-5624717"/>
            <a:ext cx="981336" cy="12229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0"/>
          <a:stretch/>
        </p:blipFill>
        <p:spPr bwMode="auto">
          <a:xfrm rot="5400000">
            <a:off x="5749576" y="417998"/>
            <a:ext cx="693992" cy="12229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ângulo 7"/>
          <p:cNvSpPr/>
          <p:nvPr userDrawn="1"/>
        </p:nvSpPr>
        <p:spPr>
          <a:xfrm>
            <a:off x="-18202" y="-9272"/>
            <a:ext cx="12229555" cy="990000"/>
          </a:xfrm>
          <a:prstGeom prst="rect">
            <a:avLst/>
          </a:prstGeom>
          <a:solidFill>
            <a:srgbClr val="121D3E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PT" sz="1200" b="1">
              <a:latin typeface="Trebuchet MS" panose="020B0603020202020204" pitchFamily="34" charset="0"/>
            </a:endParaRPr>
          </a:p>
        </p:txBody>
      </p:sp>
      <p:grpSp>
        <p:nvGrpSpPr>
          <p:cNvPr id="10" name="Group 10"/>
          <p:cNvGrpSpPr>
            <a:grpSpLocks noChangeAspect="1"/>
          </p:cNvGrpSpPr>
          <p:nvPr userDrawn="1"/>
        </p:nvGrpSpPr>
        <p:grpSpPr bwMode="auto">
          <a:xfrm>
            <a:off x="10320470" y="6257788"/>
            <a:ext cx="1261517" cy="483581"/>
            <a:chOff x="748" y="3657"/>
            <a:chExt cx="728" cy="348"/>
          </a:xfrm>
        </p:grpSpPr>
        <p:sp>
          <p:nvSpPr>
            <p:cNvPr id="11" name="Freeform 11"/>
            <p:cNvSpPr>
              <a:spLocks noEditPoints="1"/>
            </p:cNvSpPr>
            <p:nvPr/>
          </p:nvSpPr>
          <p:spPr bwMode="auto">
            <a:xfrm>
              <a:off x="748" y="3657"/>
              <a:ext cx="548" cy="283"/>
            </a:xfrm>
            <a:custGeom>
              <a:avLst/>
              <a:gdLst>
                <a:gd name="T0" fmla="*/ 1249 w 2742"/>
                <a:gd name="T1" fmla="*/ 948 h 1414"/>
                <a:gd name="T2" fmla="*/ 1183 w 2742"/>
                <a:gd name="T3" fmla="*/ 866 h 1414"/>
                <a:gd name="T4" fmla="*/ 1103 w 2742"/>
                <a:gd name="T5" fmla="*/ 866 h 1414"/>
                <a:gd name="T6" fmla="*/ 1037 w 2742"/>
                <a:gd name="T7" fmla="*/ 948 h 1414"/>
                <a:gd name="T8" fmla="*/ 1016 w 2742"/>
                <a:gd name="T9" fmla="*/ 1106 h 1414"/>
                <a:gd name="T10" fmla="*/ 1066 w 2742"/>
                <a:gd name="T11" fmla="*/ 1234 h 1414"/>
                <a:gd name="T12" fmla="*/ 1143 w 2742"/>
                <a:gd name="T13" fmla="*/ 1274 h 1414"/>
                <a:gd name="T14" fmla="*/ 1217 w 2742"/>
                <a:gd name="T15" fmla="*/ 1235 h 1414"/>
                <a:gd name="T16" fmla="*/ 1264 w 2742"/>
                <a:gd name="T17" fmla="*/ 1129 h 1414"/>
                <a:gd name="T18" fmla="*/ 544 w 2742"/>
                <a:gd name="T19" fmla="*/ 948 h 1414"/>
                <a:gd name="T20" fmla="*/ 510 w 2742"/>
                <a:gd name="T21" fmla="*/ 865 h 1414"/>
                <a:gd name="T22" fmla="*/ 442 w 2742"/>
                <a:gd name="T23" fmla="*/ 831 h 1414"/>
                <a:gd name="T24" fmla="*/ 339 w 2742"/>
                <a:gd name="T25" fmla="*/ 861 h 1414"/>
                <a:gd name="T26" fmla="*/ 282 w 2742"/>
                <a:gd name="T27" fmla="*/ 948 h 1414"/>
                <a:gd name="T28" fmla="*/ 1515 w 2742"/>
                <a:gd name="T29" fmla="*/ 311 h 1414"/>
                <a:gd name="T30" fmla="*/ 1183 w 2742"/>
                <a:gd name="T31" fmla="*/ 677 h 1414"/>
                <a:gd name="T32" fmla="*/ 1025 w 2742"/>
                <a:gd name="T33" fmla="*/ 677 h 1414"/>
                <a:gd name="T34" fmla="*/ 882 w 2742"/>
                <a:gd name="T35" fmla="*/ 753 h 1414"/>
                <a:gd name="T36" fmla="*/ 777 w 2742"/>
                <a:gd name="T37" fmla="*/ 899 h 1414"/>
                <a:gd name="T38" fmla="*/ 690 w 2742"/>
                <a:gd name="T39" fmla="*/ 775 h 1414"/>
                <a:gd name="T40" fmla="*/ 521 w 2742"/>
                <a:gd name="T41" fmla="*/ 680 h 1414"/>
                <a:gd name="T42" fmla="*/ 321 w 2742"/>
                <a:gd name="T43" fmla="*/ 677 h 1414"/>
                <a:gd name="T44" fmla="*/ 155 w 2742"/>
                <a:gd name="T45" fmla="*/ 753 h 1414"/>
                <a:gd name="T46" fmla="*/ 41 w 2742"/>
                <a:gd name="T47" fmla="*/ 893 h 1414"/>
                <a:gd name="T48" fmla="*/ 2 w 2742"/>
                <a:gd name="T49" fmla="*/ 1067 h 1414"/>
                <a:gd name="T50" fmla="*/ 41 w 2742"/>
                <a:gd name="T51" fmla="*/ 1242 h 1414"/>
                <a:gd name="T52" fmla="*/ 143 w 2742"/>
                <a:gd name="T53" fmla="*/ 1368 h 1414"/>
                <a:gd name="T54" fmla="*/ 0 w 2742"/>
                <a:gd name="T55" fmla="*/ 1414 h 1414"/>
                <a:gd name="T56" fmla="*/ 878 w 2742"/>
                <a:gd name="T57" fmla="*/ 1372 h 1414"/>
                <a:gd name="T58" fmla="*/ 778 w 2742"/>
                <a:gd name="T59" fmla="*/ 1233 h 1414"/>
                <a:gd name="T60" fmla="*/ 270 w 2742"/>
                <a:gd name="T61" fmla="*/ 1101 h 1414"/>
                <a:gd name="T62" fmla="*/ 308 w 2742"/>
                <a:gd name="T63" fmla="*/ 1207 h 1414"/>
                <a:gd name="T64" fmla="*/ 416 w 2742"/>
                <a:gd name="T65" fmla="*/ 1268 h 1414"/>
                <a:gd name="T66" fmla="*/ 561 w 2742"/>
                <a:gd name="T67" fmla="*/ 1268 h 1414"/>
                <a:gd name="T68" fmla="*/ 772 w 2742"/>
                <a:gd name="T69" fmla="*/ 1322 h 1414"/>
                <a:gd name="T70" fmla="*/ 641 w 2742"/>
                <a:gd name="T71" fmla="*/ 1414 h 1414"/>
                <a:gd name="T72" fmla="*/ 1332 w 2742"/>
                <a:gd name="T73" fmla="*/ 1378 h 1414"/>
                <a:gd name="T74" fmla="*/ 2273 w 2742"/>
                <a:gd name="T75" fmla="*/ 928 h 1414"/>
                <a:gd name="T76" fmla="*/ 2347 w 2742"/>
                <a:gd name="T77" fmla="*/ 874 h 1414"/>
                <a:gd name="T78" fmla="*/ 2433 w 2742"/>
                <a:gd name="T79" fmla="*/ 877 h 1414"/>
                <a:gd name="T80" fmla="*/ 2476 w 2742"/>
                <a:gd name="T81" fmla="*/ 940 h 1414"/>
                <a:gd name="T82" fmla="*/ 2483 w 2742"/>
                <a:gd name="T83" fmla="*/ 1414 h 1414"/>
                <a:gd name="T84" fmla="*/ 2733 w 2742"/>
                <a:gd name="T85" fmla="*/ 879 h 1414"/>
                <a:gd name="T86" fmla="*/ 2667 w 2742"/>
                <a:gd name="T87" fmla="*/ 755 h 1414"/>
                <a:gd name="T88" fmla="*/ 2548 w 2742"/>
                <a:gd name="T89" fmla="*/ 684 h 1414"/>
                <a:gd name="T90" fmla="*/ 2391 w 2742"/>
                <a:gd name="T91" fmla="*/ 671 h 1414"/>
                <a:gd name="T92" fmla="*/ 2254 w 2742"/>
                <a:gd name="T93" fmla="*/ 716 h 1414"/>
                <a:gd name="T94" fmla="*/ 2144 w 2742"/>
                <a:gd name="T95" fmla="*/ 722 h 1414"/>
                <a:gd name="T96" fmla="*/ 2021 w 2742"/>
                <a:gd name="T97" fmla="*/ 675 h 1414"/>
                <a:gd name="T98" fmla="*/ 1864 w 2742"/>
                <a:gd name="T99" fmla="*/ 677 h 1414"/>
                <a:gd name="T100" fmla="*/ 1732 w 2742"/>
                <a:gd name="T101" fmla="*/ 741 h 1414"/>
                <a:gd name="T102" fmla="*/ 1515 w 2742"/>
                <a:gd name="T103" fmla="*/ 683 h 1414"/>
                <a:gd name="T104" fmla="*/ 1788 w 2742"/>
                <a:gd name="T105" fmla="*/ 928 h 1414"/>
                <a:gd name="T106" fmla="*/ 1876 w 2742"/>
                <a:gd name="T107" fmla="*/ 870 h 1414"/>
                <a:gd name="T108" fmla="*/ 1954 w 2742"/>
                <a:gd name="T109" fmla="*/ 881 h 1414"/>
                <a:gd name="T110" fmla="*/ 1990 w 2742"/>
                <a:gd name="T111" fmla="*/ 940 h 1414"/>
                <a:gd name="T112" fmla="*/ 1999 w 2742"/>
                <a:gd name="T113" fmla="*/ 1414 h 1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742" h="1414">
                  <a:moveTo>
                    <a:pt x="1269" y="1063"/>
                  </a:moveTo>
                  <a:lnTo>
                    <a:pt x="1267" y="1022"/>
                  </a:lnTo>
                  <a:lnTo>
                    <a:pt x="1260" y="983"/>
                  </a:lnTo>
                  <a:lnTo>
                    <a:pt x="1249" y="948"/>
                  </a:lnTo>
                  <a:lnTo>
                    <a:pt x="1232" y="916"/>
                  </a:lnTo>
                  <a:lnTo>
                    <a:pt x="1218" y="895"/>
                  </a:lnTo>
                  <a:lnTo>
                    <a:pt x="1201" y="877"/>
                  </a:lnTo>
                  <a:lnTo>
                    <a:pt x="1183" y="866"/>
                  </a:lnTo>
                  <a:lnTo>
                    <a:pt x="1163" y="858"/>
                  </a:lnTo>
                  <a:lnTo>
                    <a:pt x="1143" y="856"/>
                  </a:lnTo>
                  <a:lnTo>
                    <a:pt x="1123" y="858"/>
                  </a:lnTo>
                  <a:lnTo>
                    <a:pt x="1103" y="866"/>
                  </a:lnTo>
                  <a:lnTo>
                    <a:pt x="1085" y="877"/>
                  </a:lnTo>
                  <a:lnTo>
                    <a:pt x="1068" y="895"/>
                  </a:lnTo>
                  <a:lnTo>
                    <a:pt x="1054" y="916"/>
                  </a:lnTo>
                  <a:lnTo>
                    <a:pt x="1037" y="948"/>
                  </a:lnTo>
                  <a:lnTo>
                    <a:pt x="1024" y="983"/>
                  </a:lnTo>
                  <a:lnTo>
                    <a:pt x="1016" y="1022"/>
                  </a:lnTo>
                  <a:lnTo>
                    <a:pt x="1014" y="1063"/>
                  </a:lnTo>
                  <a:lnTo>
                    <a:pt x="1016" y="1106"/>
                  </a:lnTo>
                  <a:lnTo>
                    <a:pt x="1024" y="1143"/>
                  </a:lnTo>
                  <a:lnTo>
                    <a:pt x="1035" y="1179"/>
                  </a:lnTo>
                  <a:lnTo>
                    <a:pt x="1051" y="1210"/>
                  </a:lnTo>
                  <a:lnTo>
                    <a:pt x="1066" y="1234"/>
                  </a:lnTo>
                  <a:lnTo>
                    <a:pt x="1083" y="1251"/>
                  </a:lnTo>
                  <a:lnTo>
                    <a:pt x="1102" y="1264"/>
                  </a:lnTo>
                  <a:lnTo>
                    <a:pt x="1122" y="1272"/>
                  </a:lnTo>
                  <a:lnTo>
                    <a:pt x="1143" y="1274"/>
                  </a:lnTo>
                  <a:lnTo>
                    <a:pt x="1163" y="1272"/>
                  </a:lnTo>
                  <a:lnTo>
                    <a:pt x="1182" y="1264"/>
                  </a:lnTo>
                  <a:lnTo>
                    <a:pt x="1200" y="1252"/>
                  </a:lnTo>
                  <a:lnTo>
                    <a:pt x="1217" y="1235"/>
                  </a:lnTo>
                  <a:lnTo>
                    <a:pt x="1232" y="1213"/>
                  </a:lnTo>
                  <a:lnTo>
                    <a:pt x="1246" y="1187"/>
                  </a:lnTo>
                  <a:lnTo>
                    <a:pt x="1257" y="1159"/>
                  </a:lnTo>
                  <a:lnTo>
                    <a:pt x="1264" y="1129"/>
                  </a:lnTo>
                  <a:lnTo>
                    <a:pt x="1268" y="1097"/>
                  </a:lnTo>
                  <a:lnTo>
                    <a:pt x="1269" y="1063"/>
                  </a:lnTo>
                  <a:close/>
                  <a:moveTo>
                    <a:pt x="282" y="948"/>
                  </a:moveTo>
                  <a:lnTo>
                    <a:pt x="544" y="948"/>
                  </a:lnTo>
                  <a:lnTo>
                    <a:pt x="542" y="924"/>
                  </a:lnTo>
                  <a:lnTo>
                    <a:pt x="535" y="901"/>
                  </a:lnTo>
                  <a:lnTo>
                    <a:pt x="524" y="882"/>
                  </a:lnTo>
                  <a:lnTo>
                    <a:pt x="510" y="865"/>
                  </a:lnTo>
                  <a:lnTo>
                    <a:pt x="496" y="852"/>
                  </a:lnTo>
                  <a:lnTo>
                    <a:pt x="481" y="842"/>
                  </a:lnTo>
                  <a:lnTo>
                    <a:pt x="462" y="836"/>
                  </a:lnTo>
                  <a:lnTo>
                    <a:pt x="442" y="831"/>
                  </a:lnTo>
                  <a:lnTo>
                    <a:pt x="420" y="830"/>
                  </a:lnTo>
                  <a:lnTo>
                    <a:pt x="394" y="833"/>
                  </a:lnTo>
                  <a:lnTo>
                    <a:pt x="366" y="845"/>
                  </a:lnTo>
                  <a:lnTo>
                    <a:pt x="339" y="861"/>
                  </a:lnTo>
                  <a:lnTo>
                    <a:pt x="321" y="878"/>
                  </a:lnTo>
                  <a:lnTo>
                    <a:pt x="305" y="898"/>
                  </a:lnTo>
                  <a:lnTo>
                    <a:pt x="292" y="922"/>
                  </a:lnTo>
                  <a:lnTo>
                    <a:pt x="282" y="948"/>
                  </a:lnTo>
                  <a:close/>
                  <a:moveTo>
                    <a:pt x="0" y="1414"/>
                  </a:moveTo>
                  <a:lnTo>
                    <a:pt x="0" y="0"/>
                  </a:lnTo>
                  <a:lnTo>
                    <a:pt x="1515" y="0"/>
                  </a:lnTo>
                  <a:lnTo>
                    <a:pt x="1515" y="311"/>
                  </a:lnTo>
                  <a:lnTo>
                    <a:pt x="1256" y="311"/>
                  </a:lnTo>
                  <a:lnTo>
                    <a:pt x="1256" y="701"/>
                  </a:lnTo>
                  <a:lnTo>
                    <a:pt x="1220" y="687"/>
                  </a:lnTo>
                  <a:lnTo>
                    <a:pt x="1183" y="677"/>
                  </a:lnTo>
                  <a:lnTo>
                    <a:pt x="1147" y="671"/>
                  </a:lnTo>
                  <a:lnTo>
                    <a:pt x="1109" y="668"/>
                  </a:lnTo>
                  <a:lnTo>
                    <a:pt x="1066" y="671"/>
                  </a:lnTo>
                  <a:lnTo>
                    <a:pt x="1025" y="677"/>
                  </a:lnTo>
                  <a:lnTo>
                    <a:pt x="987" y="690"/>
                  </a:lnTo>
                  <a:lnTo>
                    <a:pt x="950" y="706"/>
                  </a:lnTo>
                  <a:lnTo>
                    <a:pt x="916" y="727"/>
                  </a:lnTo>
                  <a:lnTo>
                    <a:pt x="882" y="753"/>
                  </a:lnTo>
                  <a:lnTo>
                    <a:pt x="852" y="784"/>
                  </a:lnTo>
                  <a:lnTo>
                    <a:pt x="823" y="820"/>
                  </a:lnTo>
                  <a:lnTo>
                    <a:pt x="797" y="859"/>
                  </a:lnTo>
                  <a:lnTo>
                    <a:pt x="777" y="899"/>
                  </a:lnTo>
                  <a:lnTo>
                    <a:pt x="762" y="866"/>
                  </a:lnTo>
                  <a:lnTo>
                    <a:pt x="742" y="833"/>
                  </a:lnTo>
                  <a:lnTo>
                    <a:pt x="718" y="803"/>
                  </a:lnTo>
                  <a:lnTo>
                    <a:pt x="690" y="775"/>
                  </a:lnTo>
                  <a:lnTo>
                    <a:pt x="651" y="742"/>
                  </a:lnTo>
                  <a:lnTo>
                    <a:pt x="611" y="715"/>
                  </a:lnTo>
                  <a:lnTo>
                    <a:pt x="567" y="695"/>
                  </a:lnTo>
                  <a:lnTo>
                    <a:pt x="521" y="680"/>
                  </a:lnTo>
                  <a:lnTo>
                    <a:pt x="472" y="672"/>
                  </a:lnTo>
                  <a:lnTo>
                    <a:pt x="420" y="668"/>
                  </a:lnTo>
                  <a:lnTo>
                    <a:pt x="369" y="671"/>
                  </a:lnTo>
                  <a:lnTo>
                    <a:pt x="321" y="677"/>
                  </a:lnTo>
                  <a:lnTo>
                    <a:pt x="275" y="690"/>
                  </a:lnTo>
                  <a:lnTo>
                    <a:pt x="233" y="706"/>
                  </a:lnTo>
                  <a:lnTo>
                    <a:pt x="193" y="727"/>
                  </a:lnTo>
                  <a:lnTo>
                    <a:pt x="155" y="753"/>
                  </a:lnTo>
                  <a:lnTo>
                    <a:pt x="120" y="784"/>
                  </a:lnTo>
                  <a:lnTo>
                    <a:pt x="89" y="819"/>
                  </a:lnTo>
                  <a:lnTo>
                    <a:pt x="62" y="855"/>
                  </a:lnTo>
                  <a:lnTo>
                    <a:pt x="41" y="893"/>
                  </a:lnTo>
                  <a:lnTo>
                    <a:pt x="24" y="934"/>
                  </a:lnTo>
                  <a:lnTo>
                    <a:pt x="12" y="976"/>
                  </a:lnTo>
                  <a:lnTo>
                    <a:pt x="4" y="1020"/>
                  </a:lnTo>
                  <a:lnTo>
                    <a:pt x="2" y="1067"/>
                  </a:lnTo>
                  <a:lnTo>
                    <a:pt x="4" y="1113"/>
                  </a:lnTo>
                  <a:lnTo>
                    <a:pt x="12" y="1158"/>
                  </a:lnTo>
                  <a:lnTo>
                    <a:pt x="24" y="1200"/>
                  </a:lnTo>
                  <a:lnTo>
                    <a:pt x="41" y="1242"/>
                  </a:lnTo>
                  <a:lnTo>
                    <a:pt x="62" y="1280"/>
                  </a:lnTo>
                  <a:lnTo>
                    <a:pt x="89" y="1315"/>
                  </a:lnTo>
                  <a:lnTo>
                    <a:pt x="120" y="1349"/>
                  </a:lnTo>
                  <a:lnTo>
                    <a:pt x="143" y="1368"/>
                  </a:lnTo>
                  <a:lnTo>
                    <a:pt x="166" y="1385"/>
                  </a:lnTo>
                  <a:lnTo>
                    <a:pt x="192" y="1401"/>
                  </a:lnTo>
                  <a:lnTo>
                    <a:pt x="218" y="1414"/>
                  </a:lnTo>
                  <a:lnTo>
                    <a:pt x="0" y="1414"/>
                  </a:lnTo>
                  <a:close/>
                  <a:moveTo>
                    <a:pt x="641" y="1414"/>
                  </a:moveTo>
                  <a:lnTo>
                    <a:pt x="936" y="1414"/>
                  </a:lnTo>
                  <a:lnTo>
                    <a:pt x="906" y="1394"/>
                  </a:lnTo>
                  <a:lnTo>
                    <a:pt x="878" y="1372"/>
                  </a:lnTo>
                  <a:lnTo>
                    <a:pt x="852" y="1345"/>
                  </a:lnTo>
                  <a:lnTo>
                    <a:pt x="823" y="1310"/>
                  </a:lnTo>
                  <a:lnTo>
                    <a:pt x="799" y="1273"/>
                  </a:lnTo>
                  <a:lnTo>
                    <a:pt x="778" y="1233"/>
                  </a:lnTo>
                  <a:lnTo>
                    <a:pt x="763" y="1191"/>
                  </a:lnTo>
                  <a:lnTo>
                    <a:pt x="752" y="1147"/>
                  </a:lnTo>
                  <a:lnTo>
                    <a:pt x="745" y="1101"/>
                  </a:lnTo>
                  <a:lnTo>
                    <a:pt x="270" y="1101"/>
                  </a:lnTo>
                  <a:lnTo>
                    <a:pt x="272" y="1131"/>
                  </a:lnTo>
                  <a:lnTo>
                    <a:pt x="280" y="1159"/>
                  </a:lnTo>
                  <a:lnTo>
                    <a:pt x="291" y="1184"/>
                  </a:lnTo>
                  <a:lnTo>
                    <a:pt x="308" y="1207"/>
                  </a:lnTo>
                  <a:lnTo>
                    <a:pt x="328" y="1227"/>
                  </a:lnTo>
                  <a:lnTo>
                    <a:pt x="353" y="1245"/>
                  </a:lnTo>
                  <a:lnTo>
                    <a:pt x="382" y="1258"/>
                  </a:lnTo>
                  <a:lnTo>
                    <a:pt x="416" y="1268"/>
                  </a:lnTo>
                  <a:lnTo>
                    <a:pt x="452" y="1274"/>
                  </a:lnTo>
                  <a:lnTo>
                    <a:pt x="492" y="1276"/>
                  </a:lnTo>
                  <a:lnTo>
                    <a:pt x="527" y="1274"/>
                  </a:lnTo>
                  <a:lnTo>
                    <a:pt x="561" y="1268"/>
                  </a:lnTo>
                  <a:lnTo>
                    <a:pt x="593" y="1259"/>
                  </a:lnTo>
                  <a:lnTo>
                    <a:pt x="635" y="1238"/>
                  </a:lnTo>
                  <a:lnTo>
                    <a:pt x="674" y="1210"/>
                  </a:lnTo>
                  <a:lnTo>
                    <a:pt x="772" y="1322"/>
                  </a:lnTo>
                  <a:lnTo>
                    <a:pt x="744" y="1349"/>
                  </a:lnTo>
                  <a:lnTo>
                    <a:pt x="713" y="1373"/>
                  </a:lnTo>
                  <a:lnTo>
                    <a:pt x="679" y="1394"/>
                  </a:lnTo>
                  <a:lnTo>
                    <a:pt x="641" y="1414"/>
                  </a:lnTo>
                  <a:close/>
                  <a:moveTo>
                    <a:pt x="1282" y="1414"/>
                  </a:moveTo>
                  <a:lnTo>
                    <a:pt x="1422" y="1414"/>
                  </a:lnTo>
                  <a:lnTo>
                    <a:pt x="1356" y="1356"/>
                  </a:lnTo>
                  <a:lnTo>
                    <a:pt x="1332" y="1378"/>
                  </a:lnTo>
                  <a:lnTo>
                    <a:pt x="1307" y="1398"/>
                  </a:lnTo>
                  <a:lnTo>
                    <a:pt x="1282" y="1414"/>
                  </a:lnTo>
                  <a:close/>
                  <a:moveTo>
                    <a:pt x="2258" y="954"/>
                  </a:moveTo>
                  <a:lnTo>
                    <a:pt x="2273" y="928"/>
                  </a:lnTo>
                  <a:lnTo>
                    <a:pt x="2291" y="907"/>
                  </a:lnTo>
                  <a:lnTo>
                    <a:pt x="2312" y="890"/>
                  </a:lnTo>
                  <a:lnTo>
                    <a:pt x="2329" y="880"/>
                  </a:lnTo>
                  <a:lnTo>
                    <a:pt x="2347" y="874"/>
                  </a:lnTo>
                  <a:lnTo>
                    <a:pt x="2368" y="868"/>
                  </a:lnTo>
                  <a:lnTo>
                    <a:pt x="2390" y="867"/>
                  </a:lnTo>
                  <a:lnTo>
                    <a:pt x="2413" y="869"/>
                  </a:lnTo>
                  <a:lnTo>
                    <a:pt x="2433" y="877"/>
                  </a:lnTo>
                  <a:lnTo>
                    <a:pt x="2449" y="889"/>
                  </a:lnTo>
                  <a:lnTo>
                    <a:pt x="2463" y="905"/>
                  </a:lnTo>
                  <a:lnTo>
                    <a:pt x="2471" y="920"/>
                  </a:lnTo>
                  <a:lnTo>
                    <a:pt x="2476" y="940"/>
                  </a:lnTo>
                  <a:lnTo>
                    <a:pt x="2480" y="965"/>
                  </a:lnTo>
                  <a:lnTo>
                    <a:pt x="2482" y="993"/>
                  </a:lnTo>
                  <a:lnTo>
                    <a:pt x="2483" y="1025"/>
                  </a:lnTo>
                  <a:lnTo>
                    <a:pt x="2483" y="1414"/>
                  </a:lnTo>
                  <a:lnTo>
                    <a:pt x="2742" y="1414"/>
                  </a:lnTo>
                  <a:lnTo>
                    <a:pt x="2742" y="956"/>
                  </a:lnTo>
                  <a:lnTo>
                    <a:pt x="2739" y="916"/>
                  </a:lnTo>
                  <a:lnTo>
                    <a:pt x="2733" y="879"/>
                  </a:lnTo>
                  <a:lnTo>
                    <a:pt x="2723" y="843"/>
                  </a:lnTo>
                  <a:lnTo>
                    <a:pt x="2708" y="812"/>
                  </a:lnTo>
                  <a:lnTo>
                    <a:pt x="2689" y="782"/>
                  </a:lnTo>
                  <a:lnTo>
                    <a:pt x="2667" y="755"/>
                  </a:lnTo>
                  <a:lnTo>
                    <a:pt x="2642" y="732"/>
                  </a:lnTo>
                  <a:lnTo>
                    <a:pt x="2613" y="713"/>
                  </a:lnTo>
                  <a:lnTo>
                    <a:pt x="2582" y="696"/>
                  </a:lnTo>
                  <a:lnTo>
                    <a:pt x="2548" y="684"/>
                  </a:lnTo>
                  <a:lnTo>
                    <a:pt x="2510" y="675"/>
                  </a:lnTo>
                  <a:lnTo>
                    <a:pt x="2470" y="671"/>
                  </a:lnTo>
                  <a:lnTo>
                    <a:pt x="2425" y="668"/>
                  </a:lnTo>
                  <a:lnTo>
                    <a:pt x="2391" y="671"/>
                  </a:lnTo>
                  <a:lnTo>
                    <a:pt x="2358" y="675"/>
                  </a:lnTo>
                  <a:lnTo>
                    <a:pt x="2323" y="684"/>
                  </a:lnTo>
                  <a:lnTo>
                    <a:pt x="2290" y="697"/>
                  </a:lnTo>
                  <a:lnTo>
                    <a:pt x="2254" y="716"/>
                  </a:lnTo>
                  <a:lnTo>
                    <a:pt x="2222" y="738"/>
                  </a:lnTo>
                  <a:lnTo>
                    <a:pt x="2192" y="763"/>
                  </a:lnTo>
                  <a:lnTo>
                    <a:pt x="2169" y="741"/>
                  </a:lnTo>
                  <a:lnTo>
                    <a:pt x="2144" y="722"/>
                  </a:lnTo>
                  <a:lnTo>
                    <a:pt x="2117" y="705"/>
                  </a:lnTo>
                  <a:lnTo>
                    <a:pt x="2088" y="692"/>
                  </a:lnTo>
                  <a:lnTo>
                    <a:pt x="2057" y="682"/>
                  </a:lnTo>
                  <a:lnTo>
                    <a:pt x="2021" y="675"/>
                  </a:lnTo>
                  <a:lnTo>
                    <a:pt x="1983" y="669"/>
                  </a:lnTo>
                  <a:lnTo>
                    <a:pt x="1941" y="668"/>
                  </a:lnTo>
                  <a:lnTo>
                    <a:pt x="1902" y="671"/>
                  </a:lnTo>
                  <a:lnTo>
                    <a:pt x="1864" y="677"/>
                  </a:lnTo>
                  <a:lnTo>
                    <a:pt x="1827" y="690"/>
                  </a:lnTo>
                  <a:lnTo>
                    <a:pt x="1791" y="706"/>
                  </a:lnTo>
                  <a:lnTo>
                    <a:pt x="1760" y="722"/>
                  </a:lnTo>
                  <a:lnTo>
                    <a:pt x="1732" y="741"/>
                  </a:lnTo>
                  <a:lnTo>
                    <a:pt x="1707" y="761"/>
                  </a:lnTo>
                  <a:lnTo>
                    <a:pt x="1684" y="784"/>
                  </a:lnTo>
                  <a:lnTo>
                    <a:pt x="1569" y="683"/>
                  </a:lnTo>
                  <a:lnTo>
                    <a:pt x="1515" y="683"/>
                  </a:lnTo>
                  <a:lnTo>
                    <a:pt x="1515" y="1414"/>
                  </a:lnTo>
                  <a:lnTo>
                    <a:pt x="1771" y="1414"/>
                  </a:lnTo>
                  <a:lnTo>
                    <a:pt x="1771" y="954"/>
                  </a:lnTo>
                  <a:lnTo>
                    <a:pt x="1788" y="928"/>
                  </a:lnTo>
                  <a:lnTo>
                    <a:pt x="1807" y="907"/>
                  </a:lnTo>
                  <a:lnTo>
                    <a:pt x="1828" y="890"/>
                  </a:lnTo>
                  <a:lnTo>
                    <a:pt x="1850" y="878"/>
                  </a:lnTo>
                  <a:lnTo>
                    <a:pt x="1876" y="870"/>
                  </a:lnTo>
                  <a:lnTo>
                    <a:pt x="1904" y="867"/>
                  </a:lnTo>
                  <a:lnTo>
                    <a:pt x="1923" y="869"/>
                  </a:lnTo>
                  <a:lnTo>
                    <a:pt x="1940" y="874"/>
                  </a:lnTo>
                  <a:lnTo>
                    <a:pt x="1954" y="881"/>
                  </a:lnTo>
                  <a:lnTo>
                    <a:pt x="1965" y="891"/>
                  </a:lnTo>
                  <a:lnTo>
                    <a:pt x="1975" y="905"/>
                  </a:lnTo>
                  <a:lnTo>
                    <a:pt x="1983" y="920"/>
                  </a:lnTo>
                  <a:lnTo>
                    <a:pt x="1990" y="940"/>
                  </a:lnTo>
                  <a:lnTo>
                    <a:pt x="1994" y="965"/>
                  </a:lnTo>
                  <a:lnTo>
                    <a:pt x="1998" y="993"/>
                  </a:lnTo>
                  <a:lnTo>
                    <a:pt x="1999" y="1025"/>
                  </a:lnTo>
                  <a:lnTo>
                    <a:pt x="1999" y="1414"/>
                  </a:lnTo>
                  <a:lnTo>
                    <a:pt x="2258" y="1414"/>
                  </a:lnTo>
                  <a:lnTo>
                    <a:pt x="2258" y="9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12" name="Freeform 12"/>
            <p:cNvSpPr>
              <a:spLocks/>
            </p:cNvSpPr>
            <p:nvPr/>
          </p:nvSpPr>
          <p:spPr bwMode="auto">
            <a:xfrm>
              <a:off x="751" y="3960"/>
              <a:ext cx="15" cy="35"/>
            </a:xfrm>
            <a:custGeom>
              <a:avLst/>
              <a:gdLst>
                <a:gd name="T0" fmla="*/ 0 w 74"/>
                <a:gd name="T1" fmla="*/ 175 h 175"/>
                <a:gd name="T2" fmla="*/ 0 w 74"/>
                <a:gd name="T3" fmla="*/ 0 h 175"/>
                <a:gd name="T4" fmla="*/ 74 w 74"/>
                <a:gd name="T5" fmla="*/ 0 h 175"/>
                <a:gd name="T6" fmla="*/ 74 w 74"/>
                <a:gd name="T7" fmla="*/ 31 h 175"/>
                <a:gd name="T8" fmla="*/ 34 w 74"/>
                <a:gd name="T9" fmla="*/ 31 h 175"/>
                <a:gd name="T10" fmla="*/ 34 w 74"/>
                <a:gd name="T11" fmla="*/ 69 h 175"/>
                <a:gd name="T12" fmla="*/ 69 w 74"/>
                <a:gd name="T13" fmla="*/ 69 h 175"/>
                <a:gd name="T14" fmla="*/ 69 w 74"/>
                <a:gd name="T15" fmla="*/ 100 h 175"/>
                <a:gd name="T16" fmla="*/ 34 w 74"/>
                <a:gd name="T17" fmla="*/ 100 h 175"/>
                <a:gd name="T18" fmla="*/ 34 w 74"/>
                <a:gd name="T19" fmla="*/ 140 h 175"/>
                <a:gd name="T20" fmla="*/ 74 w 74"/>
                <a:gd name="T21" fmla="*/ 140 h 175"/>
                <a:gd name="T22" fmla="*/ 74 w 74"/>
                <a:gd name="T23" fmla="*/ 175 h 175"/>
                <a:gd name="T24" fmla="*/ 0 w 74"/>
                <a:gd name="T25" fmla="*/ 175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4" h="175">
                  <a:moveTo>
                    <a:pt x="0" y="175"/>
                  </a:moveTo>
                  <a:lnTo>
                    <a:pt x="0" y="0"/>
                  </a:lnTo>
                  <a:lnTo>
                    <a:pt x="74" y="0"/>
                  </a:lnTo>
                  <a:lnTo>
                    <a:pt x="74" y="31"/>
                  </a:lnTo>
                  <a:lnTo>
                    <a:pt x="34" y="31"/>
                  </a:lnTo>
                  <a:lnTo>
                    <a:pt x="34" y="69"/>
                  </a:lnTo>
                  <a:lnTo>
                    <a:pt x="69" y="69"/>
                  </a:lnTo>
                  <a:lnTo>
                    <a:pt x="69" y="100"/>
                  </a:lnTo>
                  <a:lnTo>
                    <a:pt x="34" y="100"/>
                  </a:lnTo>
                  <a:lnTo>
                    <a:pt x="34" y="140"/>
                  </a:lnTo>
                  <a:lnTo>
                    <a:pt x="74" y="140"/>
                  </a:lnTo>
                  <a:lnTo>
                    <a:pt x="74" y="175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13" name="Freeform 13"/>
            <p:cNvSpPr>
              <a:spLocks/>
            </p:cNvSpPr>
            <p:nvPr/>
          </p:nvSpPr>
          <p:spPr bwMode="auto">
            <a:xfrm>
              <a:off x="770" y="3972"/>
              <a:ext cx="28" cy="23"/>
            </a:xfrm>
            <a:custGeom>
              <a:avLst/>
              <a:gdLst>
                <a:gd name="T0" fmla="*/ 0 w 142"/>
                <a:gd name="T1" fmla="*/ 117 h 117"/>
                <a:gd name="T2" fmla="*/ 0 w 142"/>
                <a:gd name="T3" fmla="*/ 0 h 117"/>
                <a:gd name="T4" fmla="*/ 33 w 142"/>
                <a:gd name="T5" fmla="*/ 0 h 117"/>
                <a:gd name="T6" fmla="*/ 33 w 142"/>
                <a:gd name="T7" fmla="*/ 16 h 117"/>
                <a:gd name="T8" fmla="*/ 35 w 142"/>
                <a:gd name="T9" fmla="*/ 12 h 117"/>
                <a:gd name="T10" fmla="*/ 38 w 142"/>
                <a:gd name="T11" fmla="*/ 9 h 117"/>
                <a:gd name="T12" fmla="*/ 47 w 142"/>
                <a:gd name="T13" fmla="*/ 2 h 117"/>
                <a:gd name="T14" fmla="*/ 49 w 142"/>
                <a:gd name="T15" fmla="*/ 1 h 117"/>
                <a:gd name="T16" fmla="*/ 53 w 142"/>
                <a:gd name="T17" fmla="*/ 0 h 117"/>
                <a:gd name="T18" fmla="*/ 72 w 142"/>
                <a:gd name="T19" fmla="*/ 0 h 117"/>
                <a:gd name="T20" fmla="*/ 78 w 142"/>
                <a:gd name="T21" fmla="*/ 2 h 117"/>
                <a:gd name="T22" fmla="*/ 83 w 142"/>
                <a:gd name="T23" fmla="*/ 6 h 117"/>
                <a:gd name="T24" fmla="*/ 85 w 142"/>
                <a:gd name="T25" fmla="*/ 13 h 117"/>
                <a:gd name="T26" fmla="*/ 87 w 142"/>
                <a:gd name="T27" fmla="*/ 16 h 117"/>
                <a:gd name="T28" fmla="*/ 91 w 142"/>
                <a:gd name="T29" fmla="*/ 13 h 117"/>
                <a:gd name="T30" fmla="*/ 95 w 142"/>
                <a:gd name="T31" fmla="*/ 6 h 117"/>
                <a:gd name="T32" fmla="*/ 102 w 142"/>
                <a:gd name="T33" fmla="*/ 2 h 117"/>
                <a:gd name="T34" fmla="*/ 113 w 142"/>
                <a:gd name="T35" fmla="*/ 0 h 117"/>
                <a:gd name="T36" fmla="*/ 119 w 142"/>
                <a:gd name="T37" fmla="*/ 0 h 117"/>
                <a:gd name="T38" fmla="*/ 130 w 142"/>
                <a:gd name="T39" fmla="*/ 2 h 117"/>
                <a:gd name="T40" fmla="*/ 136 w 142"/>
                <a:gd name="T41" fmla="*/ 7 h 117"/>
                <a:gd name="T42" fmla="*/ 139 w 142"/>
                <a:gd name="T43" fmla="*/ 15 h 117"/>
                <a:gd name="T44" fmla="*/ 141 w 142"/>
                <a:gd name="T45" fmla="*/ 27 h 117"/>
                <a:gd name="T46" fmla="*/ 142 w 142"/>
                <a:gd name="T47" fmla="*/ 45 h 117"/>
                <a:gd name="T48" fmla="*/ 142 w 142"/>
                <a:gd name="T49" fmla="*/ 117 h 117"/>
                <a:gd name="T50" fmla="*/ 110 w 142"/>
                <a:gd name="T51" fmla="*/ 117 h 117"/>
                <a:gd name="T52" fmla="*/ 110 w 142"/>
                <a:gd name="T53" fmla="*/ 41 h 117"/>
                <a:gd name="T54" fmla="*/ 107 w 142"/>
                <a:gd name="T55" fmla="*/ 34 h 117"/>
                <a:gd name="T56" fmla="*/ 107 w 142"/>
                <a:gd name="T57" fmla="*/ 31 h 117"/>
                <a:gd name="T58" fmla="*/ 105 w 142"/>
                <a:gd name="T59" fmla="*/ 31 h 117"/>
                <a:gd name="T60" fmla="*/ 103 w 142"/>
                <a:gd name="T61" fmla="*/ 30 h 117"/>
                <a:gd name="T62" fmla="*/ 101 w 142"/>
                <a:gd name="T63" fmla="*/ 27 h 117"/>
                <a:gd name="T64" fmla="*/ 99 w 142"/>
                <a:gd name="T65" fmla="*/ 27 h 117"/>
                <a:gd name="T66" fmla="*/ 94 w 142"/>
                <a:gd name="T67" fmla="*/ 30 h 117"/>
                <a:gd name="T68" fmla="*/ 90 w 142"/>
                <a:gd name="T69" fmla="*/ 34 h 117"/>
                <a:gd name="T70" fmla="*/ 87 w 142"/>
                <a:gd name="T71" fmla="*/ 39 h 117"/>
                <a:gd name="T72" fmla="*/ 87 w 142"/>
                <a:gd name="T73" fmla="*/ 117 h 117"/>
                <a:gd name="T74" fmla="*/ 55 w 142"/>
                <a:gd name="T75" fmla="*/ 117 h 117"/>
                <a:gd name="T76" fmla="*/ 55 w 142"/>
                <a:gd name="T77" fmla="*/ 38 h 117"/>
                <a:gd name="T78" fmla="*/ 53 w 142"/>
                <a:gd name="T79" fmla="*/ 31 h 117"/>
                <a:gd name="T80" fmla="*/ 51 w 142"/>
                <a:gd name="T81" fmla="*/ 29 h 117"/>
                <a:gd name="T82" fmla="*/ 48 w 142"/>
                <a:gd name="T83" fmla="*/ 27 h 117"/>
                <a:gd name="T84" fmla="*/ 44 w 142"/>
                <a:gd name="T85" fmla="*/ 27 h 117"/>
                <a:gd name="T86" fmla="*/ 41 w 142"/>
                <a:gd name="T87" fmla="*/ 29 h 117"/>
                <a:gd name="T88" fmla="*/ 35 w 142"/>
                <a:gd name="T89" fmla="*/ 34 h 117"/>
                <a:gd name="T90" fmla="*/ 35 w 142"/>
                <a:gd name="T91" fmla="*/ 35 h 117"/>
                <a:gd name="T92" fmla="*/ 34 w 142"/>
                <a:gd name="T93" fmla="*/ 38 h 117"/>
                <a:gd name="T94" fmla="*/ 34 w 142"/>
                <a:gd name="T95" fmla="*/ 40 h 117"/>
                <a:gd name="T96" fmla="*/ 33 w 142"/>
                <a:gd name="T97" fmla="*/ 43 h 117"/>
                <a:gd name="T98" fmla="*/ 33 w 142"/>
                <a:gd name="T99" fmla="*/ 117 h 117"/>
                <a:gd name="T100" fmla="*/ 0 w 142"/>
                <a:gd name="T101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" h="117">
                  <a:moveTo>
                    <a:pt x="0" y="117"/>
                  </a:moveTo>
                  <a:lnTo>
                    <a:pt x="0" y="0"/>
                  </a:lnTo>
                  <a:lnTo>
                    <a:pt x="33" y="0"/>
                  </a:lnTo>
                  <a:lnTo>
                    <a:pt x="33" y="16"/>
                  </a:lnTo>
                  <a:lnTo>
                    <a:pt x="35" y="12"/>
                  </a:lnTo>
                  <a:lnTo>
                    <a:pt x="38" y="9"/>
                  </a:lnTo>
                  <a:lnTo>
                    <a:pt x="47" y="2"/>
                  </a:lnTo>
                  <a:lnTo>
                    <a:pt x="49" y="1"/>
                  </a:lnTo>
                  <a:lnTo>
                    <a:pt x="53" y="0"/>
                  </a:lnTo>
                  <a:lnTo>
                    <a:pt x="72" y="0"/>
                  </a:lnTo>
                  <a:lnTo>
                    <a:pt x="78" y="2"/>
                  </a:lnTo>
                  <a:lnTo>
                    <a:pt x="83" y="6"/>
                  </a:lnTo>
                  <a:lnTo>
                    <a:pt x="85" y="13"/>
                  </a:lnTo>
                  <a:lnTo>
                    <a:pt x="87" y="16"/>
                  </a:lnTo>
                  <a:lnTo>
                    <a:pt x="91" y="13"/>
                  </a:lnTo>
                  <a:lnTo>
                    <a:pt x="95" y="6"/>
                  </a:lnTo>
                  <a:lnTo>
                    <a:pt x="102" y="2"/>
                  </a:lnTo>
                  <a:lnTo>
                    <a:pt x="113" y="0"/>
                  </a:lnTo>
                  <a:lnTo>
                    <a:pt x="119" y="0"/>
                  </a:lnTo>
                  <a:lnTo>
                    <a:pt x="130" y="2"/>
                  </a:lnTo>
                  <a:lnTo>
                    <a:pt x="136" y="7"/>
                  </a:lnTo>
                  <a:lnTo>
                    <a:pt x="139" y="15"/>
                  </a:lnTo>
                  <a:lnTo>
                    <a:pt x="141" y="27"/>
                  </a:lnTo>
                  <a:lnTo>
                    <a:pt x="142" y="45"/>
                  </a:lnTo>
                  <a:lnTo>
                    <a:pt x="142" y="117"/>
                  </a:lnTo>
                  <a:lnTo>
                    <a:pt x="110" y="117"/>
                  </a:lnTo>
                  <a:lnTo>
                    <a:pt x="110" y="41"/>
                  </a:lnTo>
                  <a:lnTo>
                    <a:pt x="107" y="34"/>
                  </a:lnTo>
                  <a:lnTo>
                    <a:pt x="107" y="31"/>
                  </a:lnTo>
                  <a:lnTo>
                    <a:pt x="105" y="31"/>
                  </a:lnTo>
                  <a:lnTo>
                    <a:pt x="103" y="30"/>
                  </a:lnTo>
                  <a:lnTo>
                    <a:pt x="101" y="27"/>
                  </a:lnTo>
                  <a:lnTo>
                    <a:pt x="99" y="27"/>
                  </a:lnTo>
                  <a:lnTo>
                    <a:pt x="94" y="30"/>
                  </a:lnTo>
                  <a:lnTo>
                    <a:pt x="90" y="34"/>
                  </a:lnTo>
                  <a:lnTo>
                    <a:pt x="87" y="39"/>
                  </a:lnTo>
                  <a:lnTo>
                    <a:pt x="87" y="117"/>
                  </a:lnTo>
                  <a:lnTo>
                    <a:pt x="55" y="117"/>
                  </a:lnTo>
                  <a:lnTo>
                    <a:pt x="55" y="38"/>
                  </a:lnTo>
                  <a:lnTo>
                    <a:pt x="53" y="31"/>
                  </a:lnTo>
                  <a:lnTo>
                    <a:pt x="51" y="29"/>
                  </a:lnTo>
                  <a:lnTo>
                    <a:pt x="48" y="27"/>
                  </a:lnTo>
                  <a:lnTo>
                    <a:pt x="44" y="27"/>
                  </a:lnTo>
                  <a:lnTo>
                    <a:pt x="41" y="29"/>
                  </a:lnTo>
                  <a:lnTo>
                    <a:pt x="35" y="34"/>
                  </a:lnTo>
                  <a:lnTo>
                    <a:pt x="35" y="35"/>
                  </a:lnTo>
                  <a:lnTo>
                    <a:pt x="34" y="38"/>
                  </a:lnTo>
                  <a:lnTo>
                    <a:pt x="34" y="40"/>
                  </a:lnTo>
                  <a:lnTo>
                    <a:pt x="33" y="43"/>
                  </a:lnTo>
                  <a:lnTo>
                    <a:pt x="33" y="117"/>
                  </a:lnTo>
                  <a:lnTo>
                    <a:pt x="0" y="1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14" name="Freeform 14"/>
            <p:cNvSpPr>
              <a:spLocks noEditPoints="1"/>
            </p:cNvSpPr>
            <p:nvPr/>
          </p:nvSpPr>
          <p:spPr bwMode="auto">
            <a:xfrm>
              <a:off x="803" y="3972"/>
              <a:ext cx="18" cy="33"/>
            </a:xfrm>
            <a:custGeom>
              <a:avLst/>
              <a:gdLst>
                <a:gd name="T0" fmla="*/ 47 w 93"/>
                <a:gd name="T1" fmla="*/ 25 h 166"/>
                <a:gd name="T2" fmla="*/ 44 w 93"/>
                <a:gd name="T3" fmla="*/ 25 h 166"/>
                <a:gd name="T4" fmla="*/ 37 w 93"/>
                <a:gd name="T5" fmla="*/ 30 h 166"/>
                <a:gd name="T6" fmla="*/ 35 w 93"/>
                <a:gd name="T7" fmla="*/ 34 h 166"/>
                <a:gd name="T8" fmla="*/ 34 w 93"/>
                <a:gd name="T9" fmla="*/ 39 h 166"/>
                <a:gd name="T10" fmla="*/ 33 w 93"/>
                <a:gd name="T11" fmla="*/ 46 h 166"/>
                <a:gd name="T12" fmla="*/ 33 w 93"/>
                <a:gd name="T13" fmla="*/ 72 h 166"/>
                <a:gd name="T14" fmla="*/ 35 w 93"/>
                <a:gd name="T15" fmla="*/ 82 h 166"/>
                <a:gd name="T16" fmla="*/ 37 w 93"/>
                <a:gd name="T17" fmla="*/ 87 h 166"/>
                <a:gd name="T18" fmla="*/ 44 w 93"/>
                <a:gd name="T19" fmla="*/ 91 h 166"/>
                <a:gd name="T20" fmla="*/ 49 w 93"/>
                <a:gd name="T21" fmla="*/ 91 h 166"/>
                <a:gd name="T22" fmla="*/ 52 w 93"/>
                <a:gd name="T23" fmla="*/ 90 h 166"/>
                <a:gd name="T24" fmla="*/ 56 w 93"/>
                <a:gd name="T25" fmla="*/ 85 h 166"/>
                <a:gd name="T26" fmla="*/ 58 w 93"/>
                <a:gd name="T27" fmla="*/ 82 h 166"/>
                <a:gd name="T28" fmla="*/ 59 w 93"/>
                <a:gd name="T29" fmla="*/ 75 h 166"/>
                <a:gd name="T30" fmla="*/ 61 w 93"/>
                <a:gd name="T31" fmla="*/ 68 h 166"/>
                <a:gd name="T32" fmla="*/ 62 w 93"/>
                <a:gd name="T33" fmla="*/ 56 h 166"/>
                <a:gd name="T34" fmla="*/ 61 w 93"/>
                <a:gd name="T35" fmla="*/ 46 h 166"/>
                <a:gd name="T36" fmla="*/ 59 w 93"/>
                <a:gd name="T37" fmla="*/ 39 h 166"/>
                <a:gd name="T38" fmla="*/ 58 w 93"/>
                <a:gd name="T39" fmla="*/ 34 h 166"/>
                <a:gd name="T40" fmla="*/ 56 w 93"/>
                <a:gd name="T41" fmla="*/ 30 h 166"/>
                <a:gd name="T42" fmla="*/ 54 w 93"/>
                <a:gd name="T43" fmla="*/ 27 h 166"/>
                <a:gd name="T44" fmla="*/ 51 w 93"/>
                <a:gd name="T45" fmla="*/ 25 h 166"/>
                <a:gd name="T46" fmla="*/ 47 w 93"/>
                <a:gd name="T47" fmla="*/ 25 h 166"/>
                <a:gd name="T48" fmla="*/ 0 w 93"/>
                <a:gd name="T49" fmla="*/ 166 h 166"/>
                <a:gd name="T50" fmla="*/ 0 w 93"/>
                <a:gd name="T51" fmla="*/ 0 h 166"/>
                <a:gd name="T52" fmla="*/ 33 w 93"/>
                <a:gd name="T53" fmla="*/ 0 h 166"/>
                <a:gd name="T54" fmla="*/ 33 w 93"/>
                <a:gd name="T55" fmla="*/ 16 h 166"/>
                <a:gd name="T56" fmla="*/ 35 w 93"/>
                <a:gd name="T57" fmla="*/ 12 h 166"/>
                <a:gd name="T58" fmla="*/ 37 w 93"/>
                <a:gd name="T59" fmla="*/ 9 h 166"/>
                <a:gd name="T60" fmla="*/ 44 w 93"/>
                <a:gd name="T61" fmla="*/ 2 h 166"/>
                <a:gd name="T62" fmla="*/ 51 w 93"/>
                <a:gd name="T63" fmla="*/ 0 h 166"/>
                <a:gd name="T64" fmla="*/ 58 w 93"/>
                <a:gd name="T65" fmla="*/ 0 h 166"/>
                <a:gd name="T66" fmla="*/ 68 w 93"/>
                <a:gd name="T67" fmla="*/ 1 h 166"/>
                <a:gd name="T68" fmla="*/ 77 w 93"/>
                <a:gd name="T69" fmla="*/ 4 h 166"/>
                <a:gd name="T70" fmla="*/ 84 w 93"/>
                <a:gd name="T71" fmla="*/ 13 h 166"/>
                <a:gd name="T72" fmla="*/ 90 w 93"/>
                <a:gd name="T73" fmla="*/ 26 h 166"/>
                <a:gd name="T74" fmla="*/ 92 w 93"/>
                <a:gd name="T75" fmla="*/ 42 h 166"/>
                <a:gd name="T76" fmla="*/ 93 w 93"/>
                <a:gd name="T77" fmla="*/ 60 h 166"/>
                <a:gd name="T78" fmla="*/ 92 w 93"/>
                <a:gd name="T79" fmla="*/ 78 h 166"/>
                <a:gd name="T80" fmla="*/ 90 w 93"/>
                <a:gd name="T81" fmla="*/ 93 h 166"/>
                <a:gd name="T82" fmla="*/ 84 w 93"/>
                <a:gd name="T83" fmla="*/ 106 h 166"/>
                <a:gd name="T84" fmla="*/ 77 w 93"/>
                <a:gd name="T85" fmla="*/ 113 h 166"/>
                <a:gd name="T86" fmla="*/ 68 w 93"/>
                <a:gd name="T87" fmla="*/ 118 h 166"/>
                <a:gd name="T88" fmla="*/ 58 w 93"/>
                <a:gd name="T89" fmla="*/ 120 h 166"/>
                <a:gd name="T90" fmla="*/ 52 w 93"/>
                <a:gd name="T91" fmla="*/ 120 h 166"/>
                <a:gd name="T92" fmla="*/ 48 w 93"/>
                <a:gd name="T93" fmla="*/ 119 h 166"/>
                <a:gd name="T94" fmla="*/ 44 w 93"/>
                <a:gd name="T95" fmla="*/ 114 h 166"/>
                <a:gd name="T96" fmla="*/ 41 w 93"/>
                <a:gd name="T97" fmla="*/ 112 h 166"/>
                <a:gd name="T98" fmla="*/ 36 w 93"/>
                <a:gd name="T99" fmla="*/ 108 h 166"/>
                <a:gd name="T100" fmla="*/ 34 w 93"/>
                <a:gd name="T101" fmla="*/ 104 h 166"/>
                <a:gd name="T102" fmla="*/ 33 w 93"/>
                <a:gd name="T103" fmla="*/ 100 h 166"/>
                <a:gd name="T104" fmla="*/ 33 w 93"/>
                <a:gd name="T105" fmla="*/ 166 h 166"/>
                <a:gd name="T106" fmla="*/ 0 w 93"/>
                <a:gd name="T107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3" h="166">
                  <a:moveTo>
                    <a:pt x="47" y="25"/>
                  </a:moveTo>
                  <a:lnTo>
                    <a:pt x="44" y="25"/>
                  </a:lnTo>
                  <a:lnTo>
                    <a:pt x="37" y="30"/>
                  </a:lnTo>
                  <a:lnTo>
                    <a:pt x="35" y="34"/>
                  </a:lnTo>
                  <a:lnTo>
                    <a:pt x="34" y="39"/>
                  </a:lnTo>
                  <a:lnTo>
                    <a:pt x="33" y="46"/>
                  </a:lnTo>
                  <a:lnTo>
                    <a:pt x="33" y="72"/>
                  </a:lnTo>
                  <a:lnTo>
                    <a:pt x="35" y="82"/>
                  </a:lnTo>
                  <a:lnTo>
                    <a:pt x="37" y="87"/>
                  </a:lnTo>
                  <a:lnTo>
                    <a:pt x="44" y="91"/>
                  </a:lnTo>
                  <a:lnTo>
                    <a:pt x="49" y="91"/>
                  </a:lnTo>
                  <a:lnTo>
                    <a:pt x="52" y="90"/>
                  </a:lnTo>
                  <a:lnTo>
                    <a:pt x="56" y="85"/>
                  </a:lnTo>
                  <a:lnTo>
                    <a:pt x="58" y="82"/>
                  </a:lnTo>
                  <a:lnTo>
                    <a:pt x="59" y="75"/>
                  </a:lnTo>
                  <a:lnTo>
                    <a:pt x="61" y="68"/>
                  </a:lnTo>
                  <a:lnTo>
                    <a:pt x="62" y="56"/>
                  </a:lnTo>
                  <a:lnTo>
                    <a:pt x="61" y="46"/>
                  </a:lnTo>
                  <a:lnTo>
                    <a:pt x="59" y="39"/>
                  </a:lnTo>
                  <a:lnTo>
                    <a:pt x="58" y="34"/>
                  </a:lnTo>
                  <a:lnTo>
                    <a:pt x="56" y="30"/>
                  </a:lnTo>
                  <a:lnTo>
                    <a:pt x="54" y="27"/>
                  </a:lnTo>
                  <a:lnTo>
                    <a:pt x="51" y="25"/>
                  </a:lnTo>
                  <a:lnTo>
                    <a:pt x="47" y="25"/>
                  </a:lnTo>
                  <a:close/>
                  <a:moveTo>
                    <a:pt x="0" y="166"/>
                  </a:moveTo>
                  <a:lnTo>
                    <a:pt x="0" y="0"/>
                  </a:lnTo>
                  <a:lnTo>
                    <a:pt x="33" y="0"/>
                  </a:lnTo>
                  <a:lnTo>
                    <a:pt x="33" y="16"/>
                  </a:lnTo>
                  <a:lnTo>
                    <a:pt x="35" y="12"/>
                  </a:lnTo>
                  <a:lnTo>
                    <a:pt x="37" y="9"/>
                  </a:lnTo>
                  <a:lnTo>
                    <a:pt x="44" y="2"/>
                  </a:lnTo>
                  <a:lnTo>
                    <a:pt x="51" y="0"/>
                  </a:lnTo>
                  <a:lnTo>
                    <a:pt x="58" y="0"/>
                  </a:lnTo>
                  <a:lnTo>
                    <a:pt x="68" y="1"/>
                  </a:lnTo>
                  <a:lnTo>
                    <a:pt x="77" y="4"/>
                  </a:lnTo>
                  <a:lnTo>
                    <a:pt x="84" y="13"/>
                  </a:lnTo>
                  <a:lnTo>
                    <a:pt x="90" y="26"/>
                  </a:lnTo>
                  <a:lnTo>
                    <a:pt x="92" y="42"/>
                  </a:lnTo>
                  <a:lnTo>
                    <a:pt x="93" y="60"/>
                  </a:lnTo>
                  <a:lnTo>
                    <a:pt x="92" y="78"/>
                  </a:lnTo>
                  <a:lnTo>
                    <a:pt x="90" y="93"/>
                  </a:lnTo>
                  <a:lnTo>
                    <a:pt x="84" y="106"/>
                  </a:lnTo>
                  <a:lnTo>
                    <a:pt x="77" y="113"/>
                  </a:lnTo>
                  <a:lnTo>
                    <a:pt x="68" y="118"/>
                  </a:lnTo>
                  <a:lnTo>
                    <a:pt x="58" y="120"/>
                  </a:lnTo>
                  <a:lnTo>
                    <a:pt x="52" y="120"/>
                  </a:lnTo>
                  <a:lnTo>
                    <a:pt x="48" y="119"/>
                  </a:lnTo>
                  <a:lnTo>
                    <a:pt x="44" y="114"/>
                  </a:lnTo>
                  <a:lnTo>
                    <a:pt x="41" y="112"/>
                  </a:lnTo>
                  <a:lnTo>
                    <a:pt x="36" y="108"/>
                  </a:lnTo>
                  <a:lnTo>
                    <a:pt x="34" y="104"/>
                  </a:lnTo>
                  <a:lnTo>
                    <a:pt x="33" y="100"/>
                  </a:lnTo>
                  <a:lnTo>
                    <a:pt x="33" y="166"/>
                  </a:lnTo>
                  <a:lnTo>
                    <a:pt x="0" y="16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15" name="Freeform 15"/>
            <p:cNvSpPr>
              <a:spLocks/>
            </p:cNvSpPr>
            <p:nvPr/>
          </p:nvSpPr>
          <p:spPr bwMode="auto">
            <a:xfrm>
              <a:off x="825" y="3971"/>
              <a:ext cx="12" cy="24"/>
            </a:xfrm>
            <a:custGeom>
              <a:avLst/>
              <a:gdLst>
                <a:gd name="T0" fmla="*/ 0 w 58"/>
                <a:gd name="T1" fmla="*/ 121 h 121"/>
                <a:gd name="T2" fmla="*/ 0 w 58"/>
                <a:gd name="T3" fmla="*/ 4 h 121"/>
                <a:gd name="T4" fmla="*/ 29 w 58"/>
                <a:gd name="T5" fmla="*/ 4 h 121"/>
                <a:gd name="T6" fmla="*/ 29 w 58"/>
                <a:gd name="T7" fmla="*/ 24 h 121"/>
                <a:gd name="T8" fmla="*/ 40 w 58"/>
                <a:gd name="T9" fmla="*/ 6 h 121"/>
                <a:gd name="T10" fmla="*/ 49 w 58"/>
                <a:gd name="T11" fmla="*/ 2 h 121"/>
                <a:gd name="T12" fmla="*/ 58 w 58"/>
                <a:gd name="T13" fmla="*/ 0 h 121"/>
                <a:gd name="T14" fmla="*/ 58 w 58"/>
                <a:gd name="T15" fmla="*/ 31 h 121"/>
                <a:gd name="T16" fmla="*/ 50 w 58"/>
                <a:gd name="T17" fmla="*/ 31 h 121"/>
                <a:gd name="T18" fmla="*/ 46 w 58"/>
                <a:gd name="T19" fmla="*/ 33 h 121"/>
                <a:gd name="T20" fmla="*/ 42 w 58"/>
                <a:gd name="T21" fmla="*/ 35 h 121"/>
                <a:gd name="T22" fmla="*/ 40 w 58"/>
                <a:gd name="T23" fmla="*/ 36 h 121"/>
                <a:gd name="T24" fmla="*/ 38 w 58"/>
                <a:gd name="T25" fmla="*/ 38 h 121"/>
                <a:gd name="T26" fmla="*/ 35 w 58"/>
                <a:gd name="T27" fmla="*/ 45 h 121"/>
                <a:gd name="T28" fmla="*/ 34 w 58"/>
                <a:gd name="T29" fmla="*/ 54 h 121"/>
                <a:gd name="T30" fmla="*/ 32 w 58"/>
                <a:gd name="T31" fmla="*/ 66 h 121"/>
                <a:gd name="T32" fmla="*/ 32 w 58"/>
                <a:gd name="T33" fmla="*/ 121 h 121"/>
                <a:gd name="T34" fmla="*/ 0 w 58"/>
                <a:gd name="T35" fmla="*/ 12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121">
                  <a:moveTo>
                    <a:pt x="0" y="121"/>
                  </a:moveTo>
                  <a:lnTo>
                    <a:pt x="0" y="4"/>
                  </a:lnTo>
                  <a:lnTo>
                    <a:pt x="29" y="4"/>
                  </a:lnTo>
                  <a:lnTo>
                    <a:pt x="29" y="24"/>
                  </a:lnTo>
                  <a:lnTo>
                    <a:pt x="40" y="6"/>
                  </a:lnTo>
                  <a:lnTo>
                    <a:pt x="49" y="2"/>
                  </a:lnTo>
                  <a:lnTo>
                    <a:pt x="58" y="0"/>
                  </a:lnTo>
                  <a:lnTo>
                    <a:pt x="58" y="31"/>
                  </a:lnTo>
                  <a:lnTo>
                    <a:pt x="50" y="31"/>
                  </a:lnTo>
                  <a:lnTo>
                    <a:pt x="46" y="33"/>
                  </a:lnTo>
                  <a:lnTo>
                    <a:pt x="42" y="35"/>
                  </a:lnTo>
                  <a:lnTo>
                    <a:pt x="40" y="36"/>
                  </a:lnTo>
                  <a:lnTo>
                    <a:pt x="38" y="38"/>
                  </a:lnTo>
                  <a:lnTo>
                    <a:pt x="35" y="45"/>
                  </a:lnTo>
                  <a:lnTo>
                    <a:pt x="34" y="54"/>
                  </a:lnTo>
                  <a:lnTo>
                    <a:pt x="32" y="66"/>
                  </a:lnTo>
                  <a:lnTo>
                    <a:pt x="32" y="121"/>
                  </a:lnTo>
                  <a:lnTo>
                    <a:pt x="0" y="12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16" name="Freeform 16"/>
            <p:cNvSpPr>
              <a:spLocks noEditPoints="1"/>
            </p:cNvSpPr>
            <p:nvPr/>
          </p:nvSpPr>
          <p:spPr bwMode="auto">
            <a:xfrm>
              <a:off x="838" y="3971"/>
              <a:ext cx="20" cy="25"/>
            </a:xfrm>
            <a:custGeom>
              <a:avLst/>
              <a:gdLst>
                <a:gd name="T0" fmla="*/ 69 w 98"/>
                <a:gd name="T1" fmla="*/ 52 h 124"/>
                <a:gd name="T2" fmla="*/ 67 w 98"/>
                <a:gd name="T3" fmla="*/ 42 h 124"/>
                <a:gd name="T4" fmla="*/ 63 w 98"/>
                <a:gd name="T5" fmla="*/ 31 h 124"/>
                <a:gd name="T6" fmla="*/ 61 w 98"/>
                <a:gd name="T7" fmla="*/ 30 h 124"/>
                <a:gd name="T8" fmla="*/ 60 w 98"/>
                <a:gd name="T9" fmla="*/ 28 h 124"/>
                <a:gd name="T10" fmla="*/ 58 w 98"/>
                <a:gd name="T11" fmla="*/ 27 h 124"/>
                <a:gd name="T12" fmla="*/ 54 w 98"/>
                <a:gd name="T13" fmla="*/ 26 h 124"/>
                <a:gd name="T14" fmla="*/ 51 w 98"/>
                <a:gd name="T15" fmla="*/ 26 h 124"/>
                <a:gd name="T16" fmla="*/ 46 w 98"/>
                <a:gd name="T17" fmla="*/ 27 h 124"/>
                <a:gd name="T18" fmla="*/ 43 w 98"/>
                <a:gd name="T19" fmla="*/ 28 h 124"/>
                <a:gd name="T20" fmla="*/ 40 w 98"/>
                <a:gd name="T21" fmla="*/ 31 h 124"/>
                <a:gd name="T22" fmla="*/ 33 w 98"/>
                <a:gd name="T23" fmla="*/ 42 h 124"/>
                <a:gd name="T24" fmla="*/ 32 w 98"/>
                <a:gd name="T25" fmla="*/ 46 h 124"/>
                <a:gd name="T26" fmla="*/ 31 w 98"/>
                <a:gd name="T27" fmla="*/ 52 h 124"/>
                <a:gd name="T28" fmla="*/ 69 w 98"/>
                <a:gd name="T29" fmla="*/ 52 h 124"/>
                <a:gd name="T30" fmla="*/ 31 w 98"/>
                <a:gd name="T31" fmla="*/ 73 h 124"/>
                <a:gd name="T32" fmla="*/ 33 w 98"/>
                <a:gd name="T33" fmla="*/ 85 h 124"/>
                <a:gd name="T34" fmla="*/ 38 w 98"/>
                <a:gd name="T35" fmla="*/ 93 h 124"/>
                <a:gd name="T36" fmla="*/ 40 w 98"/>
                <a:gd name="T37" fmla="*/ 96 h 124"/>
                <a:gd name="T38" fmla="*/ 42 w 98"/>
                <a:gd name="T39" fmla="*/ 98 h 124"/>
                <a:gd name="T40" fmla="*/ 44 w 98"/>
                <a:gd name="T41" fmla="*/ 100 h 124"/>
                <a:gd name="T42" fmla="*/ 48 w 98"/>
                <a:gd name="T43" fmla="*/ 101 h 124"/>
                <a:gd name="T44" fmla="*/ 51 w 98"/>
                <a:gd name="T45" fmla="*/ 101 h 124"/>
                <a:gd name="T46" fmla="*/ 58 w 98"/>
                <a:gd name="T47" fmla="*/ 98 h 124"/>
                <a:gd name="T48" fmla="*/ 60 w 98"/>
                <a:gd name="T49" fmla="*/ 95 h 124"/>
                <a:gd name="T50" fmla="*/ 62 w 98"/>
                <a:gd name="T51" fmla="*/ 94 h 124"/>
                <a:gd name="T52" fmla="*/ 63 w 98"/>
                <a:gd name="T53" fmla="*/ 93 h 124"/>
                <a:gd name="T54" fmla="*/ 65 w 98"/>
                <a:gd name="T55" fmla="*/ 88 h 124"/>
                <a:gd name="T56" fmla="*/ 65 w 98"/>
                <a:gd name="T57" fmla="*/ 86 h 124"/>
                <a:gd name="T58" fmla="*/ 94 w 98"/>
                <a:gd name="T59" fmla="*/ 86 h 124"/>
                <a:gd name="T60" fmla="*/ 91 w 98"/>
                <a:gd name="T61" fmla="*/ 97 h 124"/>
                <a:gd name="T62" fmla="*/ 86 w 98"/>
                <a:gd name="T63" fmla="*/ 107 h 124"/>
                <a:gd name="T64" fmla="*/ 80 w 98"/>
                <a:gd name="T65" fmla="*/ 115 h 124"/>
                <a:gd name="T66" fmla="*/ 71 w 98"/>
                <a:gd name="T67" fmla="*/ 120 h 124"/>
                <a:gd name="T68" fmla="*/ 60 w 98"/>
                <a:gd name="T69" fmla="*/ 123 h 124"/>
                <a:gd name="T70" fmla="*/ 49 w 98"/>
                <a:gd name="T71" fmla="*/ 124 h 124"/>
                <a:gd name="T72" fmla="*/ 35 w 98"/>
                <a:gd name="T73" fmla="*/ 122 h 124"/>
                <a:gd name="T74" fmla="*/ 24 w 98"/>
                <a:gd name="T75" fmla="*/ 116 h 124"/>
                <a:gd name="T76" fmla="*/ 14 w 98"/>
                <a:gd name="T77" fmla="*/ 107 h 124"/>
                <a:gd name="T78" fmla="*/ 6 w 98"/>
                <a:gd name="T79" fmla="*/ 94 h 124"/>
                <a:gd name="T80" fmla="*/ 2 w 98"/>
                <a:gd name="T81" fmla="*/ 79 h 124"/>
                <a:gd name="T82" fmla="*/ 0 w 98"/>
                <a:gd name="T83" fmla="*/ 64 h 124"/>
                <a:gd name="T84" fmla="*/ 2 w 98"/>
                <a:gd name="T85" fmla="*/ 46 h 124"/>
                <a:gd name="T86" fmla="*/ 6 w 98"/>
                <a:gd name="T87" fmla="*/ 30 h 124"/>
                <a:gd name="T88" fmla="*/ 14 w 98"/>
                <a:gd name="T89" fmla="*/ 17 h 124"/>
                <a:gd name="T90" fmla="*/ 24 w 98"/>
                <a:gd name="T91" fmla="*/ 8 h 124"/>
                <a:gd name="T92" fmla="*/ 35 w 98"/>
                <a:gd name="T93" fmla="*/ 2 h 124"/>
                <a:gd name="T94" fmla="*/ 49 w 98"/>
                <a:gd name="T95" fmla="*/ 0 h 124"/>
                <a:gd name="T96" fmla="*/ 64 w 98"/>
                <a:gd name="T97" fmla="*/ 2 h 124"/>
                <a:gd name="T98" fmla="*/ 77 w 98"/>
                <a:gd name="T99" fmla="*/ 8 h 124"/>
                <a:gd name="T100" fmla="*/ 86 w 98"/>
                <a:gd name="T101" fmla="*/ 17 h 124"/>
                <a:gd name="T102" fmla="*/ 90 w 98"/>
                <a:gd name="T103" fmla="*/ 27 h 124"/>
                <a:gd name="T104" fmla="*/ 94 w 98"/>
                <a:gd name="T105" fmla="*/ 38 h 124"/>
                <a:gd name="T106" fmla="*/ 97 w 98"/>
                <a:gd name="T107" fmla="*/ 50 h 124"/>
                <a:gd name="T108" fmla="*/ 98 w 98"/>
                <a:gd name="T109" fmla="*/ 66 h 124"/>
                <a:gd name="T110" fmla="*/ 98 w 98"/>
                <a:gd name="T111" fmla="*/ 73 h 124"/>
                <a:gd name="T112" fmla="*/ 31 w 98"/>
                <a:gd name="T113" fmla="*/ 73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8" h="124">
                  <a:moveTo>
                    <a:pt x="69" y="52"/>
                  </a:moveTo>
                  <a:lnTo>
                    <a:pt x="67" y="42"/>
                  </a:lnTo>
                  <a:lnTo>
                    <a:pt x="63" y="31"/>
                  </a:lnTo>
                  <a:lnTo>
                    <a:pt x="61" y="30"/>
                  </a:lnTo>
                  <a:lnTo>
                    <a:pt x="60" y="28"/>
                  </a:lnTo>
                  <a:lnTo>
                    <a:pt x="58" y="27"/>
                  </a:lnTo>
                  <a:lnTo>
                    <a:pt x="54" y="26"/>
                  </a:lnTo>
                  <a:lnTo>
                    <a:pt x="51" y="26"/>
                  </a:lnTo>
                  <a:lnTo>
                    <a:pt x="46" y="27"/>
                  </a:lnTo>
                  <a:lnTo>
                    <a:pt x="43" y="28"/>
                  </a:lnTo>
                  <a:lnTo>
                    <a:pt x="40" y="31"/>
                  </a:lnTo>
                  <a:lnTo>
                    <a:pt x="33" y="42"/>
                  </a:lnTo>
                  <a:lnTo>
                    <a:pt x="32" y="46"/>
                  </a:lnTo>
                  <a:lnTo>
                    <a:pt x="31" y="52"/>
                  </a:lnTo>
                  <a:lnTo>
                    <a:pt x="69" y="52"/>
                  </a:lnTo>
                  <a:close/>
                  <a:moveTo>
                    <a:pt x="31" y="73"/>
                  </a:moveTo>
                  <a:lnTo>
                    <a:pt x="33" y="85"/>
                  </a:lnTo>
                  <a:lnTo>
                    <a:pt x="38" y="93"/>
                  </a:lnTo>
                  <a:lnTo>
                    <a:pt x="40" y="96"/>
                  </a:lnTo>
                  <a:lnTo>
                    <a:pt x="42" y="98"/>
                  </a:lnTo>
                  <a:lnTo>
                    <a:pt x="44" y="100"/>
                  </a:lnTo>
                  <a:lnTo>
                    <a:pt x="48" y="101"/>
                  </a:lnTo>
                  <a:lnTo>
                    <a:pt x="51" y="101"/>
                  </a:lnTo>
                  <a:lnTo>
                    <a:pt x="58" y="98"/>
                  </a:lnTo>
                  <a:lnTo>
                    <a:pt x="60" y="95"/>
                  </a:lnTo>
                  <a:lnTo>
                    <a:pt x="62" y="94"/>
                  </a:lnTo>
                  <a:lnTo>
                    <a:pt x="63" y="93"/>
                  </a:lnTo>
                  <a:lnTo>
                    <a:pt x="65" y="88"/>
                  </a:lnTo>
                  <a:lnTo>
                    <a:pt x="65" y="86"/>
                  </a:lnTo>
                  <a:lnTo>
                    <a:pt x="94" y="86"/>
                  </a:lnTo>
                  <a:lnTo>
                    <a:pt x="91" y="97"/>
                  </a:lnTo>
                  <a:lnTo>
                    <a:pt x="86" y="107"/>
                  </a:lnTo>
                  <a:lnTo>
                    <a:pt x="80" y="115"/>
                  </a:lnTo>
                  <a:lnTo>
                    <a:pt x="71" y="120"/>
                  </a:lnTo>
                  <a:lnTo>
                    <a:pt x="60" y="123"/>
                  </a:lnTo>
                  <a:lnTo>
                    <a:pt x="49" y="124"/>
                  </a:lnTo>
                  <a:lnTo>
                    <a:pt x="35" y="122"/>
                  </a:lnTo>
                  <a:lnTo>
                    <a:pt x="24" y="116"/>
                  </a:lnTo>
                  <a:lnTo>
                    <a:pt x="14" y="107"/>
                  </a:lnTo>
                  <a:lnTo>
                    <a:pt x="6" y="94"/>
                  </a:lnTo>
                  <a:lnTo>
                    <a:pt x="2" y="79"/>
                  </a:lnTo>
                  <a:lnTo>
                    <a:pt x="0" y="64"/>
                  </a:lnTo>
                  <a:lnTo>
                    <a:pt x="2" y="46"/>
                  </a:lnTo>
                  <a:lnTo>
                    <a:pt x="6" y="30"/>
                  </a:lnTo>
                  <a:lnTo>
                    <a:pt x="14" y="17"/>
                  </a:lnTo>
                  <a:lnTo>
                    <a:pt x="24" y="8"/>
                  </a:lnTo>
                  <a:lnTo>
                    <a:pt x="35" y="2"/>
                  </a:lnTo>
                  <a:lnTo>
                    <a:pt x="49" y="0"/>
                  </a:lnTo>
                  <a:lnTo>
                    <a:pt x="64" y="2"/>
                  </a:lnTo>
                  <a:lnTo>
                    <a:pt x="77" y="8"/>
                  </a:lnTo>
                  <a:lnTo>
                    <a:pt x="86" y="17"/>
                  </a:lnTo>
                  <a:lnTo>
                    <a:pt x="90" y="27"/>
                  </a:lnTo>
                  <a:lnTo>
                    <a:pt x="94" y="38"/>
                  </a:lnTo>
                  <a:lnTo>
                    <a:pt x="97" y="50"/>
                  </a:lnTo>
                  <a:lnTo>
                    <a:pt x="98" y="66"/>
                  </a:lnTo>
                  <a:lnTo>
                    <a:pt x="98" y="73"/>
                  </a:lnTo>
                  <a:lnTo>
                    <a:pt x="31" y="7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17" name="Freeform 17"/>
            <p:cNvSpPr>
              <a:spLocks/>
            </p:cNvSpPr>
            <p:nvPr/>
          </p:nvSpPr>
          <p:spPr bwMode="auto">
            <a:xfrm>
              <a:off x="859" y="3971"/>
              <a:ext cx="15" cy="25"/>
            </a:xfrm>
            <a:custGeom>
              <a:avLst/>
              <a:gdLst>
                <a:gd name="T0" fmla="*/ 0 w 75"/>
                <a:gd name="T1" fmla="*/ 113 h 124"/>
                <a:gd name="T2" fmla="*/ 15 w 75"/>
                <a:gd name="T3" fmla="*/ 86 h 124"/>
                <a:gd name="T4" fmla="*/ 22 w 75"/>
                <a:gd name="T5" fmla="*/ 91 h 124"/>
                <a:gd name="T6" fmla="*/ 30 w 75"/>
                <a:gd name="T7" fmla="*/ 95 h 124"/>
                <a:gd name="T8" fmla="*/ 38 w 75"/>
                <a:gd name="T9" fmla="*/ 95 h 124"/>
                <a:gd name="T10" fmla="*/ 42 w 75"/>
                <a:gd name="T11" fmla="*/ 92 h 124"/>
                <a:gd name="T12" fmla="*/ 43 w 75"/>
                <a:gd name="T13" fmla="*/ 89 h 124"/>
                <a:gd name="T14" fmla="*/ 44 w 75"/>
                <a:gd name="T15" fmla="*/ 88 h 124"/>
                <a:gd name="T16" fmla="*/ 44 w 75"/>
                <a:gd name="T17" fmla="*/ 86 h 124"/>
                <a:gd name="T18" fmla="*/ 42 w 75"/>
                <a:gd name="T19" fmla="*/ 82 h 124"/>
                <a:gd name="T20" fmla="*/ 38 w 75"/>
                <a:gd name="T21" fmla="*/ 79 h 124"/>
                <a:gd name="T22" fmla="*/ 29 w 75"/>
                <a:gd name="T23" fmla="*/ 73 h 124"/>
                <a:gd name="T24" fmla="*/ 28 w 75"/>
                <a:gd name="T25" fmla="*/ 73 h 124"/>
                <a:gd name="T26" fmla="*/ 26 w 75"/>
                <a:gd name="T27" fmla="*/ 71 h 124"/>
                <a:gd name="T28" fmla="*/ 26 w 75"/>
                <a:gd name="T29" fmla="*/ 69 h 124"/>
                <a:gd name="T30" fmla="*/ 15 w 75"/>
                <a:gd name="T31" fmla="*/ 63 h 124"/>
                <a:gd name="T32" fmla="*/ 12 w 75"/>
                <a:gd name="T33" fmla="*/ 58 h 124"/>
                <a:gd name="T34" fmla="*/ 9 w 75"/>
                <a:gd name="T35" fmla="*/ 55 h 124"/>
                <a:gd name="T36" fmla="*/ 6 w 75"/>
                <a:gd name="T37" fmla="*/ 49 h 124"/>
                <a:gd name="T38" fmla="*/ 4 w 75"/>
                <a:gd name="T39" fmla="*/ 38 h 124"/>
                <a:gd name="T40" fmla="*/ 5 w 75"/>
                <a:gd name="T41" fmla="*/ 27 h 124"/>
                <a:gd name="T42" fmla="*/ 9 w 75"/>
                <a:gd name="T43" fmla="*/ 18 h 124"/>
                <a:gd name="T44" fmla="*/ 15 w 75"/>
                <a:gd name="T45" fmla="*/ 11 h 124"/>
                <a:gd name="T46" fmla="*/ 23 w 75"/>
                <a:gd name="T47" fmla="*/ 5 h 124"/>
                <a:gd name="T48" fmla="*/ 32 w 75"/>
                <a:gd name="T49" fmla="*/ 1 h 124"/>
                <a:gd name="T50" fmla="*/ 44 w 75"/>
                <a:gd name="T51" fmla="*/ 0 h 124"/>
                <a:gd name="T52" fmla="*/ 48 w 75"/>
                <a:gd name="T53" fmla="*/ 0 h 124"/>
                <a:gd name="T54" fmla="*/ 52 w 75"/>
                <a:gd name="T55" fmla="*/ 2 h 124"/>
                <a:gd name="T56" fmla="*/ 56 w 75"/>
                <a:gd name="T57" fmla="*/ 4 h 124"/>
                <a:gd name="T58" fmla="*/ 61 w 75"/>
                <a:gd name="T59" fmla="*/ 4 h 124"/>
                <a:gd name="T60" fmla="*/ 67 w 75"/>
                <a:gd name="T61" fmla="*/ 8 h 124"/>
                <a:gd name="T62" fmla="*/ 72 w 75"/>
                <a:gd name="T63" fmla="*/ 9 h 124"/>
                <a:gd name="T64" fmla="*/ 75 w 75"/>
                <a:gd name="T65" fmla="*/ 11 h 124"/>
                <a:gd name="T66" fmla="*/ 61 w 75"/>
                <a:gd name="T67" fmla="*/ 35 h 124"/>
                <a:gd name="T68" fmla="*/ 58 w 75"/>
                <a:gd name="T69" fmla="*/ 31 h 124"/>
                <a:gd name="T70" fmla="*/ 52 w 75"/>
                <a:gd name="T71" fmla="*/ 29 h 124"/>
                <a:gd name="T72" fmla="*/ 48 w 75"/>
                <a:gd name="T73" fmla="*/ 26 h 124"/>
                <a:gd name="T74" fmla="*/ 44 w 75"/>
                <a:gd name="T75" fmla="*/ 26 h 124"/>
                <a:gd name="T76" fmla="*/ 41 w 75"/>
                <a:gd name="T77" fmla="*/ 29 h 124"/>
                <a:gd name="T78" fmla="*/ 38 w 75"/>
                <a:gd name="T79" fmla="*/ 29 h 124"/>
                <a:gd name="T80" fmla="*/ 38 w 75"/>
                <a:gd name="T81" fmla="*/ 30 h 124"/>
                <a:gd name="T82" fmla="*/ 35 w 75"/>
                <a:gd name="T83" fmla="*/ 34 h 124"/>
                <a:gd name="T84" fmla="*/ 35 w 75"/>
                <a:gd name="T85" fmla="*/ 35 h 124"/>
                <a:gd name="T86" fmla="*/ 37 w 75"/>
                <a:gd name="T87" fmla="*/ 39 h 124"/>
                <a:gd name="T88" fmla="*/ 39 w 75"/>
                <a:gd name="T89" fmla="*/ 42 h 124"/>
                <a:gd name="T90" fmla="*/ 46 w 75"/>
                <a:gd name="T91" fmla="*/ 46 h 124"/>
                <a:gd name="T92" fmla="*/ 48 w 75"/>
                <a:gd name="T93" fmla="*/ 48 h 124"/>
                <a:gd name="T94" fmla="*/ 51 w 75"/>
                <a:gd name="T95" fmla="*/ 49 h 124"/>
                <a:gd name="T96" fmla="*/ 52 w 75"/>
                <a:gd name="T97" fmla="*/ 49 h 124"/>
                <a:gd name="T98" fmla="*/ 63 w 75"/>
                <a:gd name="T99" fmla="*/ 58 h 124"/>
                <a:gd name="T100" fmla="*/ 70 w 75"/>
                <a:gd name="T101" fmla="*/ 66 h 124"/>
                <a:gd name="T102" fmla="*/ 74 w 75"/>
                <a:gd name="T103" fmla="*/ 73 h 124"/>
                <a:gd name="T104" fmla="*/ 75 w 75"/>
                <a:gd name="T105" fmla="*/ 79 h 124"/>
                <a:gd name="T106" fmla="*/ 75 w 75"/>
                <a:gd name="T107" fmla="*/ 86 h 124"/>
                <a:gd name="T108" fmla="*/ 74 w 75"/>
                <a:gd name="T109" fmla="*/ 97 h 124"/>
                <a:gd name="T110" fmla="*/ 71 w 75"/>
                <a:gd name="T111" fmla="*/ 106 h 124"/>
                <a:gd name="T112" fmla="*/ 64 w 75"/>
                <a:gd name="T113" fmla="*/ 113 h 124"/>
                <a:gd name="T114" fmla="*/ 56 w 75"/>
                <a:gd name="T115" fmla="*/ 120 h 124"/>
                <a:gd name="T116" fmla="*/ 46 w 75"/>
                <a:gd name="T117" fmla="*/ 123 h 124"/>
                <a:gd name="T118" fmla="*/ 35 w 75"/>
                <a:gd name="T119" fmla="*/ 124 h 124"/>
                <a:gd name="T120" fmla="*/ 26 w 75"/>
                <a:gd name="T121" fmla="*/ 124 h 124"/>
                <a:gd name="T122" fmla="*/ 8 w 75"/>
                <a:gd name="T123" fmla="*/ 117 h 124"/>
                <a:gd name="T124" fmla="*/ 0 w 75"/>
                <a:gd name="T125" fmla="*/ 113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5" h="124">
                  <a:moveTo>
                    <a:pt x="0" y="113"/>
                  </a:moveTo>
                  <a:lnTo>
                    <a:pt x="15" y="86"/>
                  </a:lnTo>
                  <a:lnTo>
                    <a:pt x="22" y="91"/>
                  </a:lnTo>
                  <a:lnTo>
                    <a:pt x="30" y="95"/>
                  </a:lnTo>
                  <a:lnTo>
                    <a:pt x="38" y="95"/>
                  </a:lnTo>
                  <a:lnTo>
                    <a:pt x="42" y="92"/>
                  </a:lnTo>
                  <a:lnTo>
                    <a:pt x="43" y="89"/>
                  </a:lnTo>
                  <a:lnTo>
                    <a:pt x="44" y="88"/>
                  </a:lnTo>
                  <a:lnTo>
                    <a:pt x="44" y="86"/>
                  </a:lnTo>
                  <a:lnTo>
                    <a:pt x="42" y="82"/>
                  </a:lnTo>
                  <a:lnTo>
                    <a:pt x="38" y="79"/>
                  </a:lnTo>
                  <a:lnTo>
                    <a:pt x="29" y="73"/>
                  </a:lnTo>
                  <a:lnTo>
                    <a:pt x="28" y="73"/>
                  </a:lnTo>
                  <a:lnTo>
                    <a:pt x="26" y="71"/>
                  </a:lnTo>
                  <a:lnTo>
                    <a:pt x="26" y="69"/>
                  </a:lnTo>
                  <a:lnTo>
                    <a:pt x="15" y="63"/>
                  </a:lnTo>
                  <a:lnTo>
                    <a:pt x="12" y="58"/>
                  </a:lnTo>
                  <a:lnTo>
                    <a:pt x="9" y="55"/>
                  </a:lnTo>
                  <a:lnTo>
                    <a:pt x="6" y="49"/>
                  </a:lnTo>
                  <a:lnTo>
                    <a:pt x="4" y="38"/>
                  </a:lnTo>
                  <a:lnTo>
                    <a:pt x="5" y="27"/>
                  </a:lnTo>
                  <a:lnTo>
                    <a:pt x="9" y="18"/>
                  </a:lnTo>
                  <a:lnTo>
                    <a:pt x="15" y="11"/>
                  </a:lnTo>
                  <a:lnTo>
                    <a:pt x="23" y="5"/>
                  </a:lnTo>
                  <a:lnTo>
                    <a:pt x="32" y="1"/>
                  </a:lnTo>
                  <a:lnTo>
                    <a:pt x="44" y="0"/>
                  </a:lnTo>
                  <a:lnTo>
                    <a:pt x="48" y="0"/>
                  </a:lnTo>
                  <a:lnTo>
                    <a:pt x="52" y="2"/>
                  </a:lnTo>
                  <a:lnTo>
                    <a:pt x="56" y="4"/>
                  </a:lnTo>
                  <a:lnTo>
                    <a:pt x="61" y="4"/>
                  </a:lnTo>
                  <a:lnTo>
                    <a:pt x="67" y="8"/>
                  </a:lnTo>
                  <a:lnTo>
                    <a:pt x="72" y="9"/>
                  </a:lnTo>
                  <a:lnTo>
                    <a:pt x="75" y="11"/>
                  </a:lnTo>
                  <a:lnTo>
                    <a:pt x="61" y="35"/>
                  </a:lnTo>
                  <a:lnTo>
                    <a:pt x="58" y="31"/>
                  </a:lnTo>
                  <a:lnTo>
                    <a:pt x="52" y="29"/>
                  </a:lnTo>
                  <a:lnTo>
                    <a:pt x="48" y="26"/>
                  </a:lnTo>
                  <a:lnTo>
                    <a:pt x="44" y="26"/>
                  </a:lnTo>
                  <a:lnTo>
                    <a:pt x="41" y="29"/>
                  </a:lnTo>
                  <a:lnTo>
                    <a:pt x="38" y="29"/>
                  </a:lnTo>
                  <a:lnTo>
                    <a:pt x="38" y="30"/>
                  </a:lnTo>
                  <a:lnTo>
                    <a:pt x="35" y="34"/>
                  </a:lnTo>
                  <a:lnTo>
                    <a:pt x="35" y="35"/>
                  </a:lnTo>
                  <a:lnTo>
                    <a:pt x="37" y="39"/>
                  </a:lnTo>
                  <a:lnTo>
                    <a:pt x="39" y="42"/>
                  </a:lnTo>
                  <a:lnTo>
                    <a:pt x="46" y="46"/>
                  </a:lnTo>
                  <a:lnTo>
                    <a:pt x="48" y="48"/>
                  </a:lnTo>
                  <a:lnTo>
                    <a:pt x="51" y="49"/>
                  </a:lnTo>
                  <a:lnTo>
                    <a:pt x="52" y="49"/>
                  </a:lnTo>
                  <a:lnTo>
                    <a:pt x="63" y="58"/>
                  </a:lnTo>
                  <a:lnTo>
                    <a:pt x="70" y="66"/>
                  </a:lnTo>
                  <a:lnTo>
                    <a:pt x="74" y="73"/>
                  </a:lnTo>
                  <a:lnTo>
                    <a:pt x="75" y="79"/>
                  </a:lnTo>
                  <a:lnTo>
                    <a:pt x="75" y="86"/>
                  </a:lnTo>
                  <a:lnTo>
                    <a:pt x="74" y="97"/>
                  </a:lnTo>
                  <a:lnTo>
                    <a:pt x="71" y="106"/>
                  </a:lnTo>
                  <a:lnTo>
                    <a:pt x="64" y="113"/>
                  </a:lnTo>
                  <a:lnTo>
                    <a:pt x="56" y="120"/>
                  </a:lnTo>
                  <a:lnTo>
                    <a:pt x="46" y="123"/>
                  </a:lnTo>
                  <a:lnTo>
                    <a:pt x="35" y="124"/>
                  </a:lnTo>
                  <a:lnTo>
                    <a:pt x="26" y="124"/>
                  </a:lnTo>
                  <a:lnTo>
                    <a:pt x="8" y="117"/>
                  </a:lnTo>
                  <a:lnTo>
                    <a:pt x="0" y="1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18" name="Freeform 18"/>
            <p:cNvSpPr>
              <a:spLocks noEditPoints="1"/>
            </p:cNvSpPr>
            <p:nvPr/>
          </p:nvSpPr>
          <p:spPr bwMode="auto">
            <a:xfrm>
              <a:off x="877" y="3972"/>
              <a:ext cx="18" cy="24"/>
            </a:xfrm>
            <a:custGeom>
              <a:avLst/>
              <a:gdLst>
                <a:gd name="T0" fmla="*/ 60 w 92"/>
                <a:gd name="T1" fmla="*/ 56 h 120"/>
                <a:gd name="T2" fmla="*/ 60 w 92"/>
                <a:gd name="T3" fmla="*/ 46 h 120"/>
                <a:gd name="T4" fmla="*/ 59 w 92"/>
                <a:gd name="T5" fmla="*/ 39 h 120"/>
                <a:gd name="T6" fmla="*/ 58 w 92"/>
                <a:gd name="T7" fmla="*/ 34 h 120"/>
                <a:gd name="T8" fmla="*/ 55 w 92"/>
                <a:gd name="T9" fmla="*/ 31 h 120"/>
                <a:gd name="T10" fmla="*/ 54 w 92"/>
                <a:gd name="T11" fmla="*/ 29 h 120"/>
                <a:gd name="T12" fmla="*/ 52 w 92"/>
                <a:gd name="T13" fmla="*/ 26 h 120"/>
                <a:gd name="T14" fmla="*/ 49 w 92"/>
                <a:gd name="T15" fmla="*/ 25 h 120"/>
                <a:gd name="T16" fmla="*/ 42 w 92"/>
                <a:gd name="T17" fmla="*/ 25 h 120"/>
                <a:gd name="T18" fmla="*/ 39 w 92"/>
                <a:gd name="T19" fmla="*/ 27 h 120"/>
                <a:gd name="T20" fmla="*/ 36 w 92"/>
                <a:gd name="T21" fmla="*/ 30 h 120"/>
                <a:gd name="T22" fmla="*/ 32 w 92"/>
                <a:gd name="T23" fmla="*/ 39 h 120"/>
                <a:gd name="T24" fmla="*/ 31 w 92"/>
                <a:gd name="T25" fmla="*/ 46 h 120"/>
                <a:gd name="T26" fmla="*/ 31 w 92"/>
                <a:gd name="T27" fmla="*/ 72 h 120"/>
                <a:gd name="T28" fmla="*/ 34 w 92"/>
                <a:gd name="T29" fmla="*/ 82 h 120"/>
                <a:gd name="T30" fmla="*/ 36 w 92"/>
                <a:gd name="T31" fmla="*/ 87 h 120"/>
                <a:gd name="T32" fmla="*/ 39 w 92"/>
                <a:gd name="T33" fmla="*/ 89 h 120"/>
                <a:gd name="T34" fmla="*/ 42 w 92"/>
                <a:gd name="T35" fmla="*/ 91 h 120"/>
                <a:gd name="T36" fmla="*/ 49 w 92"/>
                <a:gd name="T37" fmla="*/ 91 h 120"/>
                <a:gd name="T38" fmla="*/ 52 w 92"/>
                <a:gd name="T39" fmla="*/ 90 h 120"/>
                <a:gd name="T40" fmla="*/ 54 w 92"/>
                <a:gd name="T41" fmla="*/ 88 h 120"/>
                <a:gd name="T42" fmla="*/ 55 w 92"/>
                <a:gd name="T43" fmla="*/ 85 h 120"/>
                <a:gd name="T44" fmla="*/ 58 w 92"/>
                <a:gd name="T45" fmla="*/ 82 h 120"/>
                <a:gd name="T46" fmla="*/ 60 w 92"/>
                <a:gd name="T47" fmla="*/ 72 h 120"/>
                <a:gd name="T48" fmla="*/ 60 w 92"/>
                <a:gd name="T49" fmla="*/ 56 h 120"/>
                <a:gd name="T50" fmla="*/ 92 w 92"/>
                <a:gd name="T51" fmla="*/ 117 h 120"/>
                <a:gd name="T52" fmla="*/ 60 w 92"/>
                <a:gd name="T53" fmla="*/ 117 h 120"/>
                <a:gd name="T54" fmla="*/ 60 w 92"/>
                <a:gd name="T55" fmla="*/ 100 h 120"/>
                <a:gd name="T56" fmla="*/ 58 w 92"/>
                <a:gd name="T57" fmla="*/ 104 h 120"/>
                <a:gd name="T58" fmla="*/ 55 w 92"/>
                <a:gd name="T59" fmla="*/ 108 h 120"/>
                <a:gd name="T60" fmla="*/ 49 w 92"/>
                <a:gd name="T61" fmla="*/ 114 h 120"/>
                <a:gd name="T62" fmla="*/ 45 w 92"/>
                <a:gd name="T63" fmla="*/ 117 h 120"/>
                <a:gd name="T64" fmla="*/ 41 w 92"/>
                <a:gd name="T65" fmla="*/ 118 h 120"/>
                <a:gd name="T66" fmla="*/ 38 w 92"/>
                <a:gd name="T67" fmla="*/ 120 h 120"/>
                <a:gd name="T68" fmla="*/ 34 w 92"/>
                <a:gd name="T69" fmla="*/ 120 h 120"/>
                <a:gd name="T70" fmla="*/ 24 w 92"/>
                <a:gd name="T71" fmla="*/ 118 h 120"/>
                <a:gd name="T72" fmla="*/ 15 w 92"/>
                <a:gd name="T73" fmla="*/ 113 h 120"/>
                <a:gd name="T74" fmla="*/ 9 w 92"/>
                <a:gd name="T75" fmla="*/ 106 h 120"/>
                <a:gd name="T76" fmla="*/ 4 w 92"/>
                <a:gd name="T77" fmla="*/ 93 h 120"/>
                <a:gd name="T78" fmla="*/ 1 w 92"/>
                <a:gd name="T79" fmla="*/ 78 h 120"/>
                <a:gd name="T80" fmla="*/ 0 w 92"/>
                <a:gd name="T81" fmla="*/ 60 h 120"/>
                <a:gd name="T82" fmla="*/ 1 w 92"/>
                <a:gd name="T83" fmla="*/ 42 h 120"/>
                <a:gd name="T84" fmla="*/ 4 w 92"/>
                <a:gd name="T85" fmla="*/ 26 h 120"/>
                <a:gd name="T86" fmla="*/ 9 w 92"/>
                <a:gd name="T87" fmla="*/ 13 h 120"/>
                <a:gd name="T88" fmla="*/ 15 w 92"/>
                <a:gd name="T89" fmla="*/ 4 h 120"/>
                <a:gd name="T90" fmla="*/ 24 w 92"/>
                <a:gd name="T91" fmla="*/ 1 h 120"/>
                <a:gd name="T92" fmla="*/ 34 w 92"/>
                <a:gd name="T93" fmla="*/ 0 h 120"/>
                <a:gd name="T94" fmla="*/ 41 w 92"/>
                <a:gd name="T95" fmla="*/ 0 h 120"/>
                <a:gd name="T96" fmla="*/ 45 w 92"/>
                <a:gd name="T97" fmla="*/ 1 h 120"/>
                <a:gd name="T98" fmla="*/ 49 w 92"/>
                <a:gd name="T99" fmla="*/ 2 h 120"/>
                <a:gd name="T100" fmla="*/ 52 w 92"/>
                <a:gd name="T101" fmla="*/ 5 h 120"/>
                <a:gd name="T102" fmla="*/ 54 w 92"/>
                <a:gd name="T103" fmla="*/ 9 h 120"/>
                <a:gd name="T104" fmla="*/ 58 w 92"/>
                <a:gd name="T105" fmla="*/ 12 h 120"/>
                <a:gd name="T106" fmla="*/ 60 w 92"/>
                <a:gd name="T107" fmla="*/ 16 h 120"/>
                <a:gd name="T108" fmla="*/ 60 w 92"/>
                <a:gd name="T109" fmla="*/ 0 h 120"/>
                <a:gd name="T110" fmla="*/ 92 w 92"/>
                <a:gd name="T111" fmla="*/ 0 h 120"/>
                <a:gd name="T112" fmla="*/ 92 w 92"/>
                <a:gd name="T113" fmla="*/ 117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2" h="120">
                  <a:moveTo>
                    <a:pt x="60" y="56"/>
                  </a:moveTo>
                  <a:lnTo>
                    <a:pt x="60" y="46"/>
                  </a:lnTo>
                  <a:lnTo>
                    <a:pt x="59" y="39"/>
                  </a:lnTo>
                  <a:lnTo>
                    <a:pt x="58" y="34"/>
                  </a:lnTo>
                  <a:lnTo>
                    <a:pt x="55" y="31"/>
                  </a:lnTo>
                  <a:lnTo>
                    <a:pt x="54" y="29"/>
                  </a:lnTo>
                  <a:lnTo>
                    <a:pt x="52" y="26"/>
                  </a:lnTo>
                  <a:lnTo>
                    <a:pt x="49" y="25"/>
                  </a:lnTo>
                  <a:lnTo>
                    <a:pt x="42" y="25"/>
                  </a:lnTo>
                  <a:lnTo>
                    <a:pt x="39" y="27"/>
                  </a:lnTo>
                  <a:lnTo>
                    <a:pt x="36" y="30"/>
                  </a:lnTo>
                  <a:lnTo>
                    <a:pt x="32" y="39"/>
                  </a:lnTo>
                  <a:lnTo>
                    <a:pt x="31" y="46"/>
                  </a:lnTo>
                  <a:lnTo>
                    <a:pt x="31" y="72"/>
                  </a:lnTo>
                  <a:lnTo>
                    <a:pt x="34" y="82"/>
                  </a:lnTo>
                  <a:lnTo>
                    <a:pt x="36" y="87"/>
                  </a:lnTo>
                  <a:lnTo>
                    <a:pt x="39" y="89"/>
                  </a:lnTo>
                  <a:lnTo>
                    <a:pt x="42" y="91"/>
                  </a:lnTo>
                  <a:lnTo>
                    <a:pt x="49" y="91"/>
                  </a:lnTo>
                  <a:lnTo>
                    <a:pt x="52" y="90"/>
                  </a:lnTo>
                  <a:lnTo>
                    <a:pt x="54" y="88"/>
                  </a:lnTo>
                  <a:lnTo>
                    <a:pt x="55" y="85"/>
                  </a:lnTo>
                  <a:lnTo>
                    <a:pt x="58" y="82"/>
                  </a:lnTo>
                  <a:lnTo>
                    <a:pt x="60" y="72"/>
                  </a:lnTo>
                  <a:lnTo>
                    <a:pt x="60" y="56"/>
                  </a:lnTo>
                  <a:close/>
                  <a:moveTo>
                    <a:pt x="92" y="117"/>
                  </a:moveTo>
                  <a:lnTo>
                    <a:pt x="60" y="117"/>
                  </a:lnTo>
                  <a:lnTo>
                    <a:pt x="60" y="100"/>
                  </a:lnTo>
                  <a:lnTo>
                    <a:pt x="58" y="104"/>
                  </a:lnTo>
                  <a:lnTo>
                    <a:pt x="55" y="108"/>
                  </a:lnTo>
                  <a:lnTo>
                    <a:pt x="49" y="114"/>
                  </a:lnTo>
                  <a:lnTo>
                    <a:pt x="45" y="117"/>
                  </a:lnTo>
                  <a:lnTo>
                    <a:pt x="41" y="118"/>
                  </a:lnTo>
                  <a:lnTo>
                    <a:pt x="38" y="120"/>
                  </a:lnTo>
                  <a:lnTo>
                    <a:pt x="34" y="120"/>
                  </a:lnTo>
                  <a:lnTo>
                    <a:pt x="24" y="118"/>
                  </a:lnTo>
                  <a:lnTo>
                    <a:pt x="15" y="113"/>
                  </a:lnTo>
                  <a:lnTo>
                    <a:pt x="9" y="106"/>
                  </a:lnTo>
                  <a:lnTo>
                    <a:pt x="4" y="93"/>
                  </a:lnTo>
                  <a:lnTo>
                    <a:pt x="1" y="78"/>
                  </a:lnTo>
                  <a:lnTo>
                    <a:pt x="0" y="60"/>
                  </a:lnTo>
                  <a:lnTo>
                    <a:pt x="1" y="42"/>
                  </a:lnTo>
                  <a:lnTo>
                    <a:pt x="4" y="26"/>
                  </a:lnTo>
                  <a:lnTo>
                    <a:pt x="9" y="13"/>
                  </a:lnTo>
                  <a:lnTo>
                    <a:pt x="15" y="4"/>
                  </a:lnTo>
                  <a:lnTo>
                    <a:pt x="24" y="1"/>
                  </a:lnTo>
                  <a:lnTo>
                    <a:pt x="34" y="0"/>
                  </a:lnTo>
                  <a:lnTo>
                    <a:pt x="41" y="0"/>
                  </a:lnTo>
                  <a:lnTo>
                    <a:pt x="45" y="1"/>
                  </a:lnTo>
                  <a:lnTo>
                    <a:pt x="49" y="2"/>
                  </a:lnTo>
                  <a:lnTo>
                    <a:pt x="52" y="5"/>
                  </a:lnTo>
                  <a:lnTo>
                    <a:pt x="54" y="9"/>
                  </a:lnTo>
                  <a:lnTo>
                    <a:pt x="58" y="12"/>
                  </a:lnTo>
                  <a:lnTo>
                    <a:pt x="60" y="16"/>
                  </a:lnTo>
                  <a:lnTo>
                    <a:pt x="60" y="0"/>
                  </a:lnTo>
                  <a:lnTo>
                    <a:pt x="92" y="0"/>
                  </a:lnTo>
                  <a:lnTo>
                    <a:pt x="92" y="1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19" name="Freeform 19"/>
            <p:cNvSpPr>
              <a:spLocks noEditPoints="1"/>
            </p:cNvSpPr>
            <p:nvPr/>
          </p:nvSpPr>
          <p:spPr bwMode="auto">
            <a:xfrm>
              <a:off x="910" y="3958"/>
              <a:ext cx="18" cy="38"/>
            </a:xfrm>
            <a:custGeom>
              <a:avLst/>
              <a:gdLst>
                <a:gd name="T0" fmla="*/ 60 w 91"/>
                <a:gd name="T1" fmla="*/ 126 h 190"/>
                <a:gd name="T2" fmla="*/ 59 w 91"/>
                <a:gd name="T3" fmla="*/ 116 h 190"/>
                <a:gd name="T4" fmla="*/ 58 w 91"/>
                <a:gd name="T5" fmla="*/ 108 h 190"/>
                <a:gd name="T6" fmla="*/ 57 w 91"/>
                <a:gd name="T7" fmla="*/ 101 h 190"/>
                <a:gd name="T8" fmla="*/ 52 w 91"/>
                <a:gd name="T9" fmla="*/ 96 h 190"/>
                <a:gd name="T10" fmla="*/ 49 w 91"/>
                <a:gd name="T11" fmla="*/ 95 h 190"/>
                <a:gd name="T12" fmla="*/ 42 w 91"/>
                <a:gd name="T13" fmla="*/ 95 h 190"/>
                <a:gd name="T14" fmla="*/ 39 w 91"/>
                <a:gd name="T15" fmla="*/ 97 h 190"/>
                <a:gd name="T16" fmla="*/ 37 w 91"/>
                <a:gd name="T17" fmla="*/ 100 h 190"/>
                <a:gd name="T18" fmla="*/ 32 w 91"/>
                <a:gd name="T19" fmla="*/ 109 h 190"/>
                <a:gd name="T20" fmla="*/ 31 w 91"/>
                <a:gd name="T21" fmla="*/ 116 h 190"/>
                <a:gd name="T22" fmla="*/ 31 w 91"/>
                <a:gd name="T23" fmla="*/ 142 h 190"/>
                <a:gd name="T24" fmla="*/ 35 w 91"/>
                <a:gd name="T25" fmla="*/ 152 h 190"/>
                <a:gd name="T26" fmla="*/ 37 w 91"/>
                <a:gd name="T27" fmla="*/ 157 h 190"/>
                <a:gd name="T28" fmla="*/ 39 w 91"/>
                <a:gd name="T29" fmla="*/ 159 h 190"/>
                <a:gd name="T30" fmla="*/ 42 w 91"/>
                <a:gd name="T31" fmla="*/ 161 h 190"/>
                <a:gd name="T32" fmla="*/ 49 w 91"/>
                <a:gd name="T33" fmla="*/ 161 h 190"/>
                <a:gd name="T34" fmla="*/ 52 w 91"/>
                <a:gd name="T35" fmla="*/ 159 h 190"/>
                <a:gd name="T36" fmla="*/ 55 w 91"/>
                <a:gd name="T37" fmla="*/ 157 h 190"/>
                <a:gd name="T38" fmla="*/ 57 w 91"/>
                <a:gd name="T39" fmla="*/ 152 h 190"/>
                <a:gd name="T40" fmla="*/ 58 w 91"/>
                <a:gd name="T41" fmla="*/ 145 h 190"/>
                <a:gd name="T42" fmla="*/ 59 w 91"/>
                <a:gd name="T43" fmla="*/ 138 h 190"/>
                <a:gd name="T44" fmla="*/ 60 w 91"/>
                <a:gd name="T45" fmla="*/ 126 h 190"/>
                <a:gd name="T46" fmla="*/ 91 w 91"/>
                <a:gd name="T47" fmla="*/ 187 h 190"/>
                <a:gd name="T48" fmla="*/ 60 w 91"/>
                <a:gd name="T49" fmla="*/ 187 h 190"/>
                <a:gd name="T50" fmla="*/ 60 w 91"/>
                <a:gd name="T51" fmla="*/ 170 h 190"/>
                <a:gd name="T52" fmla="*/ 58 w 91"/>
                <a:gd name="T53" fmla="*/ 174 h 190"/>
                <a:gd name="T54" fmla="*/ 56 w 91"/>
                <a:gd name="T55" fmla="*/ 178 h 190"/>
                <a:gd name="T56" fmla="*/ 49 w 91"/>
                <a:gd name="T57" fmla="*/ 184 h 190"/>
                <a:gd name="T58" fmla="*/ 46 w 91"/>
                <a:gd name="T59" fmla="*/ 187 h 190"/>
                <a:gd name="T60" fmla="*/ 43 w 91"/>
                <a:gd name="T61" fmla="*/ 189 h 190"/>
                <a:gd name="T62" fmla="*/ 40 w 91"/>
                <a:gd name="T63" fmla="*/ 190 h 190"/>
                <a:gd name="T64" fmla="*/ 35 w 91"/>
                <a:gd name="T65" fmla="*/ 190 h 190"/>
                <a:gd name="T66" fmla="*/ 23 w 91"/>
                <a:gd name="T67" fmla="*/ 188 h 190"/>
                <a:gd name="T68" fmla="*/ 16 w 91"/>
                <a:gd name="T69" fmla="*/ 183 h 190"/>
                <a:gd name="T70" fmla="*/ 9 w 91"/>
                <a:gd name="T71" fmla="*/ 176 h 190"/>
                <a:gd name="T72" fmla="*/ 3 w 91"/>
                <a:gd name="T73" fmla="*/ 163 h 190"/>
                <a:gd name="T74" fmla="*/ 1 w 91"/>
                <a:gd name="T75" fmla="*/ 148 h 190"/>
                <a:gd name="T76" fmla="*/ 0 w 91"/>
                <a:gd name="T77" fmla="*/ 130 h 190"/>
                <a:gd name="T78" fmla="*/ 1 w 91"/>
                <a:gd name="T79" fmla="*/ 112 h 190"/>
                <a:gd name="T80" fmla="*/ 3 w 91"/>
                <a:gd name="T81" fmla="*/ 96 h 190"/>
                <a:gd name="T82" fmla="*/ 9 w 91"/>
                <a:gd name="T83" fmla="*/ 83 h 190"/>
                <a:gd name="T84" fmla="*/ 16 w 91"/>
                <a:gd name="T85" fmla="*/ 74 h 190"/>
                <a:gd name="T86" fmla="*/ 23 w 91"/>
                <a:gd name="T87" fmla="*/ 71 h 190"/>
                <a:gd name="T88" fmla="*/ 35 w 91"/>
                <a:gd name="T89" fmla="*/ 70 h 190"/>
                <a:gd name="T90" fmla="*/ 41 w 91"/>
                <a:gd name="T91" fmla="*/ 70 h 190"/>
                <a:gd name="T92" fmla="*/ 46 w 91"/>
                <a:gd name="T93" fmla="*/ 71 h 190"/>
                <a:gd name="T94" fmla="*/ 49 w 91"/>
                <a:gd name="T95" fmla="*/ 72 h 190"/>
                <a:gd name="T96" fmla="*/ 51 w 91"/>
                <a:gd name="T97" fmla="*/ 75 h 190"/>
                <a:gd name="T98" fmla="*/ 55 w 91"/>
                <a:gd name="T99" fmla="*/ 79 h 190"/>
                <a:gd name="T100" fmla="*/ 57 w 91"/>
                <a:gd name="T101" fmla="*/ 82 h 190"/>
                <a:gd name="T102" fmla="*/ 60 w 91"/>
                <a:gd name="T103" fmla="*/ 86 h 190"/>
                <a:gd name="T104" fmla="*/ 60 w 91"/>
                <a:gd name="T105" fmla="*/ 0 h 190"/>
                <a:gd name="T106" fmla="*/ 91 w 91"/>
                <a:gd name="T107" fmla="*/ 0 h 190"/>
                <a:gd name="T108" fmla="*/ 91 w 91"/>
                <a:gd name="T109" fmla="*/ 187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1" h="190">
                  <a:moveTo>
                    <a:pt x="60" y="126"/>
                  </a:moveTo>
                  <a:lnTo>
                    <a:pt x="59" y="116"/>
                  </a:lnTo>
                  <a:lnTo>
                    <a:pt x="58" y="108"/>
                  </a:lnTo>
                  <a:lnTo>
                    <a:pt x="57" y="101"/>
                  </a:lnTo>
                  <a:lnTo>
                    <a:pt x="52" y="96"/>
                  </a:lnTo>
                  <a:lnTo>
                    <a:pt x="49" y="95"/>
                  </a:lnTo>
                  <a:lnTo>
                    <a:pt x="42" y="95"/>
                  </a:lnTo>
                  <a:lnTo>
                    <a:pt x="39" y="97"/>
                  </a:lnTo>
                  <a:lnTo>
                    <a:pt x="37" y="100"/>
                  </a:lnTo>
                  <a:lnTo>
                    <a:pt x="32" y="109"/>
                  </a:lnTo>
                  <a:lnTo>
                    <a:pt x="31" y="116"/>
                  </a:lnTo>
                  <a:lnTo>
                    <a:pt x="31" y="142"/>
                  </a:lnTo>
                  <a:lnTo>
                    <a:pt x="35" y="152"/>
                  </a:lnTo>
                  <a:lnTo>
                    <a:pt x="37" y="157"/>
                  </a:lnTo>
                  <a:lnTo>
                    <a:pt x="39" y="159"/>
                  </a:lnTo>
                  <a:lnTo>
                    <a:pt x="42" y="161"/>
                  </a:lnTo>
                  <a:lnTo>
                    <a:pt x="49" y="161"/>
                  </a:lnTo>
                  <a:lnTo>
                    <a:pt x="52" y="159"/>
                  </a:lnTo>
                  <a:lnTo>
                    <a:pt x="55" y="157"/>
                  </a:lnTo>
                  <a:lnTo>
                    <a:pt x="57" y="152"/>
                  </a:lnTo>
                  <a:lnTo>
                    <a:pt x="58" y="145"/>
                  </a:lnTo>
                  <a:lnTo>
                    <a:pt x="59" y="138"/>
                  </a:lnTo>
                  <a:lnTo>
                    <a:pt x="60" y="126"/>
                  </a:lnTo>
                  <a:close/>
                  <a:moveTo>
                    <a:pt x="91" y="187"/>
                  </a:moveTo>
                  <a:lnTo>
                    <a:pt x="60" y="187"/>
                  </a:lnTo>
                  <a:lnTo>
                    <a:pt x="60" y="170"/>
                  </a:lnTo>
                  <a:lnTo>
                    <a:pt x="58" y="174"/>
                  </a:lnTo>
                  <a:lnTo>
                    <a:pt x="56" y="178"/>
                  </a:lnTo>
                  <a:lnTo>
                    <a:pt x="49" y="184"/>
                  </a:lnTo>
                  <a:lnTo>
                    <a:pt x="46" y="187"/>
                  </a:lnTo>
                  <a:lnTo>
                    <a:pt x="43" y="189"/>
                  </a:lnTo>
                  <a:lnTo>
                    <a:pt x="40" y="190"/>
                  </a:lnTo>
                  <a:lnTo>
                    <a:pt x="35" y="190"/>
                  </a:lnTo>
                  <a:lnTo>
                    <a:pt x="23" y="188"/>
                  </a:lnTo>
                  <a:lnTo>
                    <a:pt x="16" y="183"/>
                  </a:lnTo>
                  <a:lnTo>
                    <a:pt x="9" y="176"/>
                  </a:lnTo>
                  <a:lnTo>
                    <a:pt x="3" y="163"/>
                  </a:lnTo>
                  <a:lnTo>
                    <a:pt x="1" y="148"/>
                  </a:lnTo>
                  <a:lnTo>
                    <a:pt x="0" y="130"/>
                  </a:lnTo>
                  <a:lnTo>
                    <a:pt x="1" y="112"/>
                  </a:lnTo>
                  <a:lnTo>
                    <a:pt x="3" y="96"/>
                  </a:lnTo>
                  <a:lnTo>
                    <a:pt x="9" y="83"/>
                  </a:lnTo>
                  <a:lnTo>
                    <a:pt x="16" y="74"/>
                  </a:lnTo>
                  <a:lnTo>
                    <a:pt x="23" y="71"/>
                  </a:lnTo>
                  <a:lnTo>
                    <a:pt x="35" y="70"/>
                  </a:lnTo>
                  <a:lnTo>
                    <a:pt x="41" y="70"/>
                  </a:lnTo>
                  <a:lnTo>
                    <a:pt x="46" y="71"/>
                  </a:lnTo>
                  <a:lnTo>
                    <a:pt x="49" y="72"/>
                  </a:lnTo>
                  <a:lnTo>
                    <a:pt x="51" y="75"/>
                  </a:lnTo>
                  <a:lnTo>
                    <a:pt x="55" y="79"/>
                  </a:lnTo>
                  <a:lnTo>
                    <a:pt x="57" y="82"/>
                  </a:lnTo>
                  <a:lnTo>
                    <a:pt x="60" y="86"/>
                  </a:lnTo>
                  <a:lnTo>
                    <a:pt x="60" y="0"/>
                  </a:lnTo>
                  <a:lnTo>
                    <a:pt x="91" y="0"/>
                  </a:lnTo>
                  <a:lnTo>
                    <a:pt x="91" y="18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20" name="Freeform 20"/>
            <p:cNvSpPr>
              <a:spLocks noEditPoints="1"/>
            </p:cNvSpPr>
            <p:nvPr/>
          </p:nvSpPr>
          <p:spPr bwMode="auto">
            <a:xfrm>
              <a:off x="932" y="3971"/>
              <a:ext cx="19" cy="25"/>
            </a:xfrm>
            <a:custGeom>
              <a:avLst/>
              <a:gdLst>
                <a:gd name="T0" fmla="*/ 66 w 95"/>
                <a:gd name="T1" fmla="*/ 52 h 124"/>
                <a:gd name="T2" fmla="*/ 66 w 95"/>
                <a:gd name="T3" fmla="*/ 42 h 124"/>
                <a:gd name="T4" fmla="*/ 64 w 95"/>
                <a:gd name="T5" fmla="*/ 31 h 124"/>
                <a:gd name="T6" fmla="*/ 60 w 95"/>
                <a:gd name="T7" fmla="*/ 29 h 124"/>
                <a:gd name="T8" fmla="*/ 54 w 95"/>
                <a:gd name="T9" fmla="*/ 27 h 124"/>
                <a:gd name="T10" fmla="*/ 49 w 95"/>
                <a:gd name="T11" fmla="*/ 26 h 124"/>
                <a:gd name="T12" fmla="*/ 43 w 95"/>
                <a:gd name="T13" fmla="*/ 28 h 124"/>
                <a:gd name="T14" fmla="*/ 34 w 95"/>
                <a:gd name="T15" fmla="*/ 42 h 124"/>
                <a:gd name="T16" fmla="*/ 33 w 95"/>
                <a:gd name="T17" fmla="*/ 46 h 124"/>
                <a:gd name="T18" fmla="*/ 31 w 95"/>
                <a:gd name="T19" fmla="*/ 52 h 124"/>
                <a:gd name="T20" fmla="*/ 66 w 95"/>
                <a:gd name="T21" fmla="*/ 52 h 124"/>
                <a:gd name="T22" fmla="*/ 31 w 95"/>
                <a:gd name="T23" fmla="*/ 73 h 124"/>
                <a:gd name="T24" fmla="*/ 34 w 95"/>
                <a:gd name="T25" fmla="*/ 85 h 124"/>
                <a:gd name="T26" fmla="*/ 38 w 95"/>
                <a:gd name="T27" fmla="*/ 93 h 124"/>
                <a:gd name="T28" fmla="*/ 40 w 95"/>
                <a:gd name="T29" fmla="*/ 96 h 124"/>
                <a:gd name="T30" fmla="*/ 43 w 95"/>
                <a:gd name="T31" fmla="*/ 98 h 124"/>
                <a:gd name="T32" fmla="*/ 45 w 95"/>
                <a:gd name="T33" fmla="*/ 100 h 124"/>
                <a:gd name="T34" fmla="*/ 48 w 95"/>
                <a:gd name="T35" fmla="*/ 101 h 124"/>
                <a:gd name="T36" fmla="*/ 52 w 95"/>
                <a:gd name="T37" fmla="*/ 101 h 124"/>
                <a:gd name="T38" fmla="*/ 58 w 95"/>
                <a:gd name="T39" fmla="*/ 98 h 124"/>
                <a:gd name="T40" fmla="*/ 60 w 95"/>
                <a:gd name="T41" fmla="*/ 95 h 124"/>
                <a:gd name="T42" fmla="*/ 63 w 95"/>
                <a:gd name="T43" fmla="*/ 94 h 124"/>
                <a:gd name="T44" fmla="*/ 64 w 95"/>
                <a:gd name="T45" fmla="*/ 93 h 124"/>
                <a:gd name="T46" fmla="*/ 66 w 95"/>
                <a:gd name="T47" fmla="*/ 88 h 124"/>
                <a:gd name="T48" fmla="*/ 66 w 95"/>
                <a:gd name="T49" fmla="*/ 86 h 124"/>
                <a:gd name="T50" fmla="*/ 95 w 95"/>
                <a:gd name="T51" fmla="*/ 86 h 124"/>
                <a:gd name="T52" fmla="*/ 92 w 95"/>
                <a:gd name="T53" fmla="*/ 97 h 124"/>
                <a:gd name="T54" fmla="*/ 86 w 95"/>
                <a:gd name="T55" fmla="*/ 107 h 124"/>
                <a:gd name="T56" fmla="*/ 78 w 95"/>
                <a:gd name="T57" fmla="*/ 115 h 124"/>
                <a:gd name="T58" fmla="*/ 71 w 95"/>
                <a:gd name="T59" fmla="*/ 120 h 124"/>
                <a:gd name="T60" fmla="*/ 60 w 95"/>
                <a:gd name="T61" fmla="*/ 123 h 124"/>
                <a:gd name="T62" fmla="*/ 49 w 95"/>
                <a:gd name="T63" fmla="*/ 124 h 124"/>
                <a:gd name="T64" fmla="*/ 36 w 95"/>
                <a:gd name="T65" fmla="*/ 122 h 124"/>
                <a:gd name="T66" fmla="*/ 25 w 95"/>
                <a:gd name="T67" fmla="*/ 116 h 124"/>
                <a:gd name="T68" fmla="*/ 15 w 95"/>
                <a:gd name="T69" fmla="*/ 107 h 124"/>
                <a:gd name="T70" fmla="*/ 7 w 95"/>
                <a:gd name="T71" fmla="*/ 94 h 124"/>
                <a:gd name="T72" fmla="*/ 2 w 95"/>
                <a:gd name="T73" fmla="*/ 79 h 124"/>
                <a:gd name="T74" fmla="*/ 0 w 95"/>
                <a:gd name="T75" fmla="*/ 64 h 124"/>
                <a:gd name="T76" fmla="*/ 2 w 95"/>
                <a:gd name="T77" fmla="*/ 46 h 124"/>
                <a:gd name="T78" fmla="*/ 7 w 95"/>
                <a:gd name="T79" fmla="*/ 30 h 124"/>
                <a:gd name="T80" fmla="*/ 15 w 95"/>
                <a:gd name="T81" fmla="*/ 17 h 124"/>
                <a:gd name="T82" fmla="*/ 25 w 95"/>
                <a:gd name="T83" fmla="*/ 8 h 124"/>
                <a:gd name="T84" fmla="*/ 36 w 95"/>
                <a:gd name="T85" fmla="*/ 2 h 124"/>
                <a:gd name="T86" fmla="*/ 49 w 95"/>
                <a:gd name="T87" fmla="*/ 0 h 124"/>
                <a:gd name="T88" fmla="*/ 60 w 95"/>
                <a:gd name="T89" fmla="*/ 1 h 124"/>
                <a:gd name="T90" fmla="*/ 69 w 95"/>
                <a:gd name="T91" fmla="*/ 5 h 124"/>
                <a:gd name="T92" fmla="*/ 78 w 95"/>
                <a:gd name="T93" fmla="*/ 9 h 124"/>
                <a:gd name="T94" fmla="*/ 84 w 95"/>
                <a:gd name="T95" fmla="*/ 17 h 124"/>
                <a:gd name="T96" fmla="*/ 91 w 95"/>
                <a:gd name="T97" fmla="*/ 30 h 124"/>
                <a:gd name="T98" fmla="*/ 94 w 95"/>
                <a:gd name="T99" fmla="*/ 46 h 124"/>
                <a:gd name="T100" fmla="*/ 95 w 95"/>
                <a:gd name="T101" fmla="*/ 66 h 124"/>
                <a:gd name="T102" fmla="*/ 95 w 95"/>
                <a:gd name="T103" fmla="*/ 73 h 124"/>
                <a:gd name="T104" fmla="*/ 31 w 95"/>
                <a:gd name="T105" fmla="*/ 73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5" h="124">
                  <a:moveTo>
                    <a:pt x="66" y="52"/>
                  </a:moveTo>
                  <a:lnTo>
                    <a:pt x="66" y="42"/>
                  </a:lnTo>
                  <a:lnTo>
                    <a:pt x="64" y="31"/>
                  </a:lnTo>
                  <a:lnTo>
                    <a:pt x="60" y="29"/>
                  </a:lnTo>
                  <a:lnTo>
                    <a:pt x="54" y="27"/>
                  </a:lnTo>
                  <a:lnTo>
                    <a:pt x="49" y="26"/>
                  </a:lnTo>
                  <a:lnTo>
                    <a:pt x="43" y="28"/>
                  </a:lnTo>
                  <a:lnTo>
                    <a:pt x="34" y="42"/>
                  </a:lnTo>
                  <a:lnTo>
                    <a:pt x="33" y="46"/>
                  </a:lnTo>
                  <a:lnTo>
                    <a:pt x="31" y="52"/>
                  </a:lnTo>
                  <a:lnTo>
                    <a:pt x="66" y="52"/>
                  </a:lnTo>
                  <a:close/>
                  <a:moveTo>
                    <a:pt x="31" y="73"/>
                  </a:moveTo>
                  <a:lnTo>
                    <a:pt x="34" y="85"/>
                  </a:lnTo>
                  <a:lnTo>
                    <a:pt x="38" y="93"/>
                  </a:lnTo>
                  <a:lnTo>
                    <a:pt x="40" y="96"/>
                  </a:lnTo>
                  <a:lnTo>
                    <a:pt x="43" y="98"/>
                  </a:lnTo>
                  <a:lnTo>
                    <a:pt x="45" y="100"/>
                  </a:lnTo>
                  <a:lnTo>
                    <a:pt x="48" y="101"/>
                  </a:lnTo>
                  <a:lnTo>
                    <a:pt x="52" y="101"/>
                  </a:lnTo>
                  <a:lnTo>
                    <a:pt x="58" y="98"/>
                  </a:lnTo>
                  <a:lnTo>
                    <a:pt x="60" y="95"/>
                  </a:lnTo>
                  <a:lnTo>
                    <a:pt x="63" y="94"/>
                  </a:lnTo>
                  <a:lnTo>
                    <a:pt x="64" y="93"/>
                  </a:lnTo>
                  <a:lnTo>
                    <a:pt x="66" y="88"/>
                  </a:lnTo>
                  <a:lnTo>
                    <a:pt x="66" y="86"/>
                  </a:lnTo>
                  <a:lnTo>
                    <a:pt x="95" y="86"/>
                  </a:lnTo>
                  <a:lnTo>
                    <a:pt x="92" y="97"/>
                  </a:lnTo>
                  <a:lnTo>
                    <a:pt x="86" y="107"/>
                  </a:lnTo>
                  <a:lnTo>
                    <a:pt x="78" y="115"/>
                  </a:lnTo>
                  <a:lnTo>
                    <a:pt x="71" y="120"/>
                  </a:lnTo>
                  <a:lnTo>
                    <a:pt x="60" y="123"/>
                  </a:lnTo>
                  <a:lnTo>
                    <a:pt x="49" y="124"/>
                  </a:lnTo>
                  <a:lnTo>
                    <a:pt x="36" y="122"/>
                  </a:lnTo>
                  <a:lnTo>
                    <a:pt x="25" y="116"/>
                  </a:lnTo>
                  <a:lnTo>
                    <a:pt x="15" y="107"/>
                  </a:lnTo>
                  <a:lnTo>
                    <a:pt x="7" y="94"/>
                  </a:lnTo>
                  <a:lnTo>
                    <a:pt x="2" y="79"/>
                  </a:lnTo>
                  <a:lnTo>
                    <a:pt x="0" y="64"/>
                  </a:lnTo>
                  <a:lnTo>
                    <a:pt x="2" y="46"/>
                  </a:lnTo>
                  <a:lnTo>
                    <a:pt x="7" y="30"/>
                  </a:lnTo>
                  <a:lnTo>
                    <a:pt x="15" y="17"/>
                  </a:lnTo>
                  <a:lnTo>
                    <a:pt x="25" y="8"/>
                  </a:lnTo>
                  <a:lnTo>
                    <a:pt x="36" y="2"/>
                  </a:lnTo>
                  <a:lnTo>
                    <a:pt x="49" y="0"/>
                  </a:lnTo>
                  <a:lnTo>
                    <a:pt x="60" y="1"/>
                  </a:lnTo>
                  <a:lnTo>
                    <a:pt x="69" y="5"/>
                  </a:lnTo>
                  <a:lnTo>
                    <a:pt x="78" y="9"/>
                  </a:lnTo>
                  <a:lnTo>
                    <a:pt x="84" y="17"/>
                  </a:lnTo>
                  <a:lnTo>
                    <a:pt x="91" y="30"/>
                  </a:lnTo>
                  <a:lnTo>
                    <a:pt x="94" y="46"/>
                  </a:lnTo>
                  <a:lnTo>
                    <a:pt x="95" y="66"/>
                  </a:lnTo>
                  <a:lnTo>
                    <a:pt x="95" y="73"/>
                  </a:lnTo>
                  <a:lnTo>
                    <a:pt x="31" y="7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21" name="Freeform 21"/>
            <p:cNvSpPr>
              <a:spLocks noEditPoints="1"/>
            </p:cNvSpPr>
            <p:nvPr/>
          </p:nvSpPr>
          <p:spPr bwMode="auto">
            <a:xfrm>
              <a:off x="966" y="3960"/>
              <a:ext cx="22" cy="35"/>
            </a:xfrm>
            <a:custGeom>
              <a:avLst/>
              <a:gdLst>
                <a:gd name="T0" fmla="*/ 34 w 112"/>
                <a:gd name="T1" fmla="*/ 143 h 175"/>
                <a:gd name="T2" fmla="*/ 38 w 112"/>
                <a:gd name="T3" fmla="*/ 143 h 175"/>
                <a:gd name="T4" fmla="*/ 49 w 112"/>
                <a:gd name="T5" fmla="*/ 141 h 175"/>
                <a:gd name="T6" fmla="*/ 59 w 112"/>
                <a:gd name="T7" fmla="*/ 137 h 175"/>
                <a:gd name="T8" fmla="*/ 67 w 112"/>
                <a:gd name="T9" fmla="*/ 129 h 175"/>
                <a:gd name="T10" fmla="*/ 71 w 112"/>
                <a:gd name="T11" fmla="*/ 118 h 175"/>
                <a:gd name="T12" fmla="*/ 73 w 112"/>
                <a:gd name="T13" fmla="*/ 104 h 175"/>
                <a:gd name="T14" fmla="*/ 75 w 112"/>
                <a:gd name="T15" fmla="*/ 89 h 175"/>
                <a:gd name="T16" fmla="*/ 73 w 112"/>
                <a:gd name="T17" fmla="*/ 71 h 175"/>
                <a:gd name="T18" fmla="*/ 71 w 112"/>
                <a:gd name="T19" fmla="*/ 56 h 175"/>
                <a:gd name="T20" fmla="*/ 67 w 112"/>
                <a:gd name="T21" fmla="*/ 45 h 175"/>
                <a:gd name="T22" fmla="*/ 59 w 112"/>
                <a:gd name="T23" fmla="*/ 38 h 175"/>
                <a:gd name="T24" fmla="*/ 49 w 112"/>
                <a:gd name="T25" fmla="*/ 33 h 175"/>
                <a:gd name="T26" fmla="*/ 38 w 112"/>
                <a:gd name="T27" fmla="*/ 31 h 175"/>
                <a:gd name="T28" fmla="*/ 34 w 112"/>
                <a:gd name="T29" fmla="*/ 31 h 175"/>
                <a:gd name="T30" fmla="*/ 34 w 112"/>
                <a:gd name="T31" fmla="*/ 143 h 175"/>
                <a:gd name="T32" fmla="*/ 0 w 112"/>
                <a:gd name="T33" fmla="*/ 175 h 175"/>
                <a:gd name="T34" fmla="*/ 0 w 112"/>
                <a:gd name="T35" fmla="*/ 0 h 175"/>
                <a:gd name="T36" fmla="*/ 29 w 112"/>
                <a:gd name="T37" fmla="*/ 0 h 175"/>
                <a:gd name="T38" fmla="*/ 49 w 112"/>
                <a:gd name="T39" fmla="*/ 1 h 175"/>
                <a:gd name="T40" fmla="*/ 66 w 112"/>
                <a:gd name="T41" fmla="*/ 5 h 175"/>
                <a:gd name="T42" fmla="*/ 80 w 112"/>
                <a:gd name="T43" fmla="*/ 12 h 175"/>
                <a:gd name="T44" fmla="*/ 92 w 112"/>
                <a:gd name="T45" fmla="*/ 23 h 175"/>
                <a:gd name="T46" fmla="*/ 100 w 112"/>
                <a:gd name="T47" fmla="*/ 34 h 175"/>
                <a:gd name="T48" fmla="*/ 107 w 112"/>
                <a:gd name="T49" fmla="*/ 50 h 175"/>
                <a:gd name="T50" fmla="*/ 111 w 112"/>
                <a:gd name="T51" fmla="*/ 68 h 175"/>
                <a:gd name="T52" fmla="*/ 112 w 112"/>
                <a:gd name="T53" fmla="*/ 89 h 175"/>
                <a:gd name="T54" fmla="*/ 110 w 112"/>
                <a:gd name="T55" fmla="*/ 112 h 175"/>
                <a:gd name="T56" fmla="*/ 104 w 112"/>
                <a:gd name="T57" fmla="*/ 132 h 175"/>
                <a:gd name="T58" fmla="*/ 98 w 112"/>
                <a:gd name="T59" fmla="*/ 143 h 175"/>
                <a:gd name="T60" fmla="*/ 91 w 112"/>
                <a:gd name="T61" fmla="*/ 154 h 175"/>
                <a:gd name="T62" fmla="*/ 81 w 112"/>
                <a:gd name="T63" fmla="*/ 164 h 175"/>
                <a:gd name="T64" fmla="*/ 75 w 112"/>
                <a:gd name="T65" fmla="*/ 167 h 175"/>
                <a:gd name="T66" fmla="*/ 68 w 112"/>
                <a:gd name="T67" fmla="*/ 171 h 175"/>
                <a:gd name="T68" fmla="*/ 61 w 112"/>
                <a:gd name="T69" fmla="*/ 172 h 175"/>
                <a:gd name="T70" fmla="*/ 46 w 112"/>
                <a:gd name="T71" fmla="*/ 175 h 175"/>
                <a:gd name="T72" fmla="*/ 27 w 112"/>
                <a:gd name="T73" fmla="*/ 175 h 175"/>
                <a:gd name="T74" fmla="*/ 0 w 112"/>
                <a:gd name="T75" fmla="*/ 175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2" h="175">
                  <a:moveTo>
                    <a:pt x="34" y="143"/>
                  </a:moveTo>
                  <a:lnTo>
                    <a:pt x="38" y="143"/>
                  </a:lnTo>
                  <a:lnTo>
                    <a:pt x="49" y="141"/>
                  </a:lnTo>
                  <a:lnTo>
                    <a:pt x="59" y="137"/>
                  </a:lnTo>
                  <a:lnTo>
                    <a:pt x="67" y="129"/>
                  </a:lnTo>
                  <a:lnTo>
                    <a:pt x="71" y="118"/>
                  </a:lnTo>
                  <a:lnTo>
                    <a:pt x="73" y="104"/>
                  </a:lnTo>
                  <a:lnTo>
                    <a:pt x="75" y="89"/>
                  </a:lnTo>
                  <a:lnTo>
                    <a:pt x="73" y="71"/>
                  </a:lnTo>
                  <a:lnTo>
                    <a:pt x="71" y="56"/>
                  </a:lnTo>
                  <a:lnTo>
                    <a:pt x="67" y="45"/>
                  </a:lnTo>
                  <a:lnTo>
                    <a:pt x="59" y="38"/>
                  </a:lnTo>
                  <a:lnTo>
                    <a:pt x="49" y="33"/>
                  </a:lnTo>
                  <a:lnTo>
                    <a:pt x="38" y="31"/>
                  </a:lnTo>
                  <a:lnTo>
                    <a:pt x="34" y="31"/>
                  </a:lnTo>
                  <a:lnTo>
                    <a:pt x="34" y="143"/>
                  </a:lnTo>
                  <a:close/>
                  <a:moveTo>
                    <a:pt x="0" y="175"/>
                  </a:moveTo>
                  <a:lnTo>
                    <a:pt x="0" y="0"/>
                  </a:lnTo>
                  <a:lnTo>
                    <a:pt x="29" y="0"/>
                  </a:lnTo>
                  <a:lnTo>
                    <a:pt x="49" y="1"/>
                  </a:lnTo>
                  <a:lnTo>
                    <a:pt x="66" y="5"/>
                  </a:lnTo>
                  <a:lnTo>
                    <a:pt x="80" y="12"/>
                  </a:lnTo>
                  <a:lnTo>
                    <a:pt x="92" y="23"/>
                  </a:lnTo>
                  <a:lnTo>
                    <a:pt x="100" y="34"/>
                  </a:lnTo>
                  <a:lnTo>
                    <a:pt x="107" y="50"/>
                  </a:lnTo>
                  <a:lnTo>
                    <a:pt x="111" y="68"/>
                  </a:lnTo>
                  <a:lnTo>
                    <a:pt x="112" y="89"/>
                  </a:lnTo>
                  <a:lnTo>
                    <a:pt x="110" y="112"/>
                  </a:lnTo>
                  <a:lnTo>
                    <a:pt x="104" y="132"/>
                  </a:lnTo>
                  <a:lnTo>
                    <a:pt x="98" y="143"/>
                  </a:lnTo>
                  <a:lnTo>
                    <a:pt x="91" y="154"/>
                  </a:lnTo>
                  <a:lnTo>
                    <a:pt x="81" y="164"/>
                  </a:lnTo>
                  <a:lnTo>
                    <a:pt x="75" y="167"/>
                  </a:lnTo>
                  <a:lnTo>
                    <a:pt x="68" y="171"/>
                  </a:lnTo>
                  <a:lnTo>
                    <a:pt x="61" y="172"/>
                  </a:lnTo>
                  <a:lnTo>
                    <a:pt x="46" y="175"/>
                  </a:lnTo>
                  <a:lnTo>
                    <a:pt x="27" y="175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22" name="Freeform 22"/>
            <p:cNvSpPr>
              <a:spLocks noEditPoints="1"/>
            </p:cNvSpPr>
            <p:nvPr/>
          </p:nvSpPr>
          <p:spPr bwMode="auto">
            <a:xfrm>
              <a:off x="991" y="3971"/>
              <a:ext cx="19" cy="25"/>
            </a:xfrm>
            <a:custGeom>
              <a:avLst/>
              <a:gdLst>
                <a:gd name="T0" fmla="*/ 69 w 98"/>
                <a:gd name="T1" fmla="*/ 52 h 124"/>
                <a:gd name="T2" fmla="*/ 68 w 98"/>
                <a:gd name="T3" fmla="*/ 42 h 124"/>
                <a:gd name="T4" fmla="*/ 63 w 98"/>
                <a:gd name="T5" fmla="*/ 31 h 124"/>
                <a:gd name="T6" fmla="*/ 61 w 98"/>
                <a:gd name="T7" fmla="*/ 29 h 124"/>
                <a:gd name="T8" fmla="*/ 59 w 98"/>
                <a:gd name="T9" fmla="*/ 28 h 124"/>
                <a:gd name="T10" fmla="*/ 52 w 98"/>
                <a:gd name="T11" fmla="*/ 26 h 124"/>
                <a:gd name="T12" fmla="*/ 48 w 98"/>
                <a:gd name="T13" fmla="*/ 27 h 124"/>
                <a:gd name="T14" fmla="*/ 44 w 98"/>
                <a:gd name="T15" fmla="*/ 28 h 124"/>
                <a:gd name="T16" fmla="*/ 38 w 98"/>
                <a:gd name="T17" fmla="*/ 35 h 124"/>
                <a:gd name="T18" fmla="*/ 35 w 98"/>
                <a:gd name="T19" fmla="*/ 38 h 124"/>
                <a:gd name="T20" fmla="*/ 34 w 98"/>
                <a:gd name="T21" fmla="*/ 42 h 124"/>
                <a:gd name="T22" fmla="*/ 34 w 98"/>
                <a:gd name="T23" fmla="*/ 52 h 124"/>
                <a:gd name="T24" fmla="*/ 69 w 98"/>
                <a:gd name="T25" fmla="*/ 52 h 124"/>
                <a:gd name="T26" fmla="*/ 34 w 98"/>
                <a:gd name="T27" fmla="*/ 73 h 124"/>
                <a:gd name="T28" fmla="*/ 34 w 98"/>
                <a:gd name="T29" fmla="*/ 81 h 124"/>
                <a:gd name="T30" fmla="*/ 35 w 98"/>
                <a:gd name="T31" fmla="*/ 88 h 124"/>
                <a:gd name="T32" fmla="*/ 38 w 98"/>
                <a:gd name="T33" fmla="*/ 93 h 124"/>
                <a:gd name="T34" fmla="*/ 41 w 98"/>
                <a:gd name="T35" fmla="*/ 96 h 124"/>
                <a:gd name="T36" fmla="*/ 48 w 98"/>
                <a:gd name="T37" fmla="*/ 101 h 124"/>
                <a:gd name="T38" fmla="*/ 54 w 98"/>
                <a:gd name="T39" fmla="*/ 101 h 124"/>
                <a:gd name="T40" fmla="*/ 57 w 98"/>
                <a:gd name="T41" fmla="*/ 100 h 124"/>
                <a:gd name="T42" fmla="*/ 62 w 98"/>
                <a:gd name="T43" fmla="*/ 94 h 124"/>
                <a:gd name="T44" fmla="*/ 64 w 98"/>
                <a:gd name="T45" fmla="*/ 93 h 124"/>
                <a:gd name="T46" fmla="*/ 67 w 98"/>
                <a:gd name="T47" fmla="*/ 88 h 124"/>
                <a:gd name="T48" fmla="*/ 67 w 98"/>
                <a:gd name="T49" fmla="*/ 86 h 124"/>
                <a:gd name="T50" fmla="*/ 96 w 98"/>
                <a:gd name="T51" fmla="*/ 86 h 124"/>
                <a:gd name="T52" fmla="*/ 89 w 98"/>
                <a:gd name="T53" fmla="*/ 103 h 124"/>
                <a:gd name="T54" fmla="*/ 81 w 98"/>
                <a:gd name="T55" fmla="*/ 115 h 124"/>
                <a:gd name="T56" fmla="*/ 67 w 98"/>
                <a:gd name="T57" fmla="*/ 122 h 124"/>
                <a:gd name="T58" fmla="*/ 49 w 98"/>
                <a:gd name="T59" fmla="*/ 124 h 124"/>
                <a:gd name="T60" fmla="*/ 35 w 98"/>
                <a:gd name="T61" fmla="*/ 122 h 124"/>
                <a:gd name="T62" fmla="*/ 24 w 98"/>
                <a:gd name="T63" fmla="*/ 116 h 124"/>
                <a:gd name="T64" fmla="*/ 14 w 98"/>
                <a:gd name="T65" fmla="*/ 107 h 124"/>
                <a:gd name="T66" fmla="*/ 7 w 98"/>
                <a:gd name="T67" fmla="*/ 94 h 124"/>
                <a:gd name="T68" fmla="*/ 2 w 98"/>
                <a:gd name="T69" fmla="*/ 79 h 124"/>
                <a:gd name="T70" fmla="*/ 0 w 98"/>
                <a:gd name="T71" fmla="*/ 64 h 124"/>
                <a:gd name="T72" fmla="*/ 2 w 98"/>
                <a:gd name="T73" fmla="*/ 46 h 124"/>
                <a:gd name="T74" fmla="*/ 7 w 98"/>
                <a:gd name="T75" fmla="*/ 30 h 124"/>
                <a:gd name="T76" fmla="*/ 14 w 98"/>
                <a:gd name="T77" fmla="*/ 17 h 124"/>
                <a:gd name="T78" fmla="*/ 24 w 98"/>
                <a:gd name="T79" fmla="*/ 8 h 124"/>
                <a:gd name="T80" fmla="*/ 35 w 98"/>
                <a:gd name="T81" fmla="*/ 2 h 124"/>
                <a:gd name="T82" fmla="*/ 49 w 98"/>
                <a:gd name="T83" fmla="*/ 0 h 124"/>
                <a:gd name="T84" fmla="*/ 64 w 98"/>
                <a:gd name="T85" fmla="*/ 2 h 124"/>
                <a:gd name="T86" fmla="*/ 77 w 98"/>
                <a:gd name="T87" fmla="*/ 8 h 124"/>
                <a:gd name="T88" fmla="*/ 87 w 98"/>
                <a:gd name="T89" fmla="*/ 17 h 124"/>
                <a:gd name="T90" fmla="*/ 91 w 98"/>
                <a:gd name="T91" fmla="*/ 27 h 124"/>
                <a:gd name="T92" fmla="*/ 94 w 98"/>
                <a:gd name="T93" fmla="*/ 38 h 124"/>
                <a:gd name="T94" fmla="*/ 97 w 98"/>
                <a:gd name="T95" fmla="*/ 50 h 124"/>
                <a:gd name="T96" fmla="*/ 98 w 98"/>
                <a:gd name="T97" fmla="*/ 66 h 124"/>
                <a:gd name="T98" fmla="*/ 98 w 98"/>
                <a:gd name="T99" fmla="*/ 73 h 124"/>
                <a:gd name="T100" fmla="*/ 34 w 98"/>
                <a:gd name="T101" fmla="*/ 73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8" h="124">
                  <a:moveTo>
                    <a:pt x="69" y="52"/>
                  </a:moveTo>
                  <a:lnTo>
                    <a:pt x="68" y="42"/>
                  </a:lnTo>
                  <a:lnTo>
                    <a:pt x="63" y="31"/>
                  </a:lnTo>
                  <a:lnTo>
                    <a:pt x="61" y="29"/>
                  </a:lnTo>
                  <a:lnTo>
                    <a:pt x="59" y="28"/>
                  </a:lnTo>
                  <a:lnTo>
                    <a:pt x="52" y="26"/>
                  </a:lnTo>
                  <a:lnTo>
                    <a:pt x="48" y="27"/>
                  </a:lnTo>
                  <a:lnTo>
                    <a:pt x="44" y="28"/>
                  </a:lnTo>
                  <a:lnTo>
                    <a:pt x="38" y="35"/>
                  </a:lnTo>
                  <a:lnTo>
                    <a:pt x="35" y="38"/>
                  </a:lnTo>
                  <a:lnTo>
                    <a:pt x="34" y="42"/>
                  </a:lnTo>
                  <a:lnTo>
                    <a:pt x="34" y="52"/>
                  </a:lnTo>
                  <a:lnTo>
                    <a:pt x="69" y="52"/>
                  </a:lnTo>
                  <a:close/>
                  <a:moveTo>
                    <a:pt x="34" y="73"/>
                  </a:moveTo>
                  <a:lnTo>
                    <a:pt x="34" y="81"/>
                  </a:lnTo>
                  <a:lnTo>
                    <a:pt x="35" y="88"/>
                  </a:lnTo>
                  <a:lnTo>
                    <a:pt x="38" y="93"/>
                  </a:lnTo>
                  <a:lnTo>
                    <a:pt x="41" y="96"/>
                  </a:lnTo>
                  <a:lnTo>
                    <a:pt x="48" y="101"/>
                  </a:lnTo>
                  <a:lnTo>
                    <a:pt x="54" y="101"/>
                  </a:lnTo>
                  <a:lnTo>
                    <a:pt x="57" y="100"/>
                  </a:lnTo>
                  <a:lnTo>
                    <a:pt x="62" y="94"/>
                  </a:lnTo>
                  <a:lnTo>
                    <a:pt x="64" y="93"/>
                  </a:lnTo>
                  <a:lnTo>
                    <a:pt x="67" y="88"/>
                  </a:lnTo>
                  <a:lnTo>
                    <a:pt x="67" y="86"/>
                  </a:lnTo>
                  <a:lnTo>
                    <a:pt x="96" y="86"/>
                  </a:lnTo>
                  <a:lnTo>
                    <a:pt x="89" y="103"/>
                  </a:lnTo>
                  <a:lnTo>
                    <a:pt x="81" y="115"/>
                  </a:lnTo>
                  <a:lnTo>
                    <a:pt x="67" y="122"/>
                  </a:lnTo>
                  <a:lnTo>
                    <a:pt x="49" y="124"/>
                  </a:lnTo>
                  <a:lnTo>
                    <a:pt x="35" y="122"/>
                  </a:lnTo>
                  <a:lnTo>
                    <a:pt x="24" y="116"/>
                  </a:lnTo>
                  <a:lnTo>
                    <a:pt x="14" y="107"/>
                  </a:lnTo>
                  <a:lnTo>
                    <a:pt x="7" y="94"/>
                  </a:lnTo>
                  <a:lnTo>
                    <a:pt x="2" y="79"/>
                  </a:lnTo>
                  <a:lnTo>
                    <a:pt x="0" y="64"/>
                  </a:lnTo>
                  <a:lnTo>
                    <a:pt x="2" y="46"/>
                  </a:lnTo>
                  <a:lnTo>
                    <a:pt x="7" y="30"/>
                  </a:lnTo>
                  <a:lnTo>
                    <a:pt x="14" y="17"/>
                  </a:lnTo>
                  <a:lnTo>
                    <a:pt x="24" y="8"/>
                  </a:lnTo>
                  <a:lnTo>
                    <a:pt x="35" y="2"/>
                  </a:lnTo>
                  <a:lnTo>
                    <a:pt x="49" y="0"/>
                  </a:lnTo>
                  <a:lnTo>
                    <a:pt x="64" y="2"/>
                  </a:lnTo>
                  <a:lnTo>
                    <a:pt x="77" y="8"/>
                  </a:lnTo>
                  <a:lnTo>
                    <a:pt x="87" y="17"/>
                  </a:lnTo>
                  <a:lnTo>
                    <a:pt x="91" y="27"/>
                  </a:lnTo>
                  <a:lnTo>
                    <a:pt x="94" y="38"/>
                  </a:lnTo>
                  <a:lnTo>
                    <a:pt x="97" y="50"/>
                  </a:lnTo>
                  <a:lnTo>
                    <a:pt x="98" y="66"/>
                  </a:lnTo>
                  <a:lnTo>
                    <a:pt x="98" y="73"/>
                  </a:lnTo>
                  <a:lnTo>
                    <a:pt x="34" y="7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chemeClr val="folHlink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23" name="Freeform 23"/>
            <p:cNvSpPr>
              <a:spLocks/>
            </p:cNvSpPr>
            <p:nvPr/>
          </p:nvSpPr>
          <p:spPr bwMode="auto">
            <a:xfrm>
              <a:off x="1011" y="3971"/>
              <a:ext cx="15" cy="25"/>
            </a:xfrm>
            <a:custGeom>
              <a:avLst/>
              <a:gdLst>
                <a:gd name="T0" fmla="*/ 15 w 75"/>
                <a:gd name="T1" fmla="*/ 86 h 124"/>
                <a:gd name="T2" fmla="*/ 25 w 75"/>
                <a:gd name="T3" fmla="*/ 92 h 124"/>
                <a:gd name="T4" fmla="*/ 30 w 75"/>
                <a:gd name="T5" fmla="*/ 95 h 124"/>
                <a:gd name="T6" fmla="*/ 39 w 75"/>
                <a:gd name="T7" fmla="*/ 94 h 124"/>
                <a:gd name="T8" fmla="*/ 42 w 75"/>
                <a:gd name="T9" fmla="*/ 92 h 124"/>
                <a:gd name="T10" fmla="*/ 44 w 75"/>
                <a:gd name="T11" fmla="*/ 88 h 124"/>
                <a:gd name="T12" fmla="*/ 42 w 75"/>
                <a:gd name="T13" fmla="*/ 82 h 124"/>
                <a:gd name="T14" fmla="*/ 29 w 75"/>
                <a:gd name="T15" fmla="*/ 73 h 124"/>
                <a:gd name="T16" fmla="*/ 27 w 75"/>
                <a:gd name="T17" fmla="*/ 72 h 124"/>
                <a:gd name="T18" fmla="*/ 16 w 75"/>
                <a:gd name="T19" fmla="*/ 63 h 124"/>
                <a:gd name="T20" fmla="*/ 7 w 75"/>
                <a:gd name="T21" fmla="*/ 50 h 124"/>
                <a:gd name="T22" fmla="*/ 4 w 75"/>
                <a:gd name="T23" fmla="*/ 43 h 124"/>
                <a:gd name="T24" fmla="*/ 5 w 75"/>
                <a:gd name="T25" fmla="*/ 27 h 124"/>
                <a:gd name="T26" fmla="*/ 15 w 75"/>
                <a:gd name="T27" fmla="*/ 11 h 124"/>
                <a:gd name="T28" fmla="*/ 33 w 75"/>
                <a:gd name="T29" fmla="*/ 1 h 124"/>
                <a:gd name="T30" fmla="*/ 53 w 75"/>
                <a:gd name="T31" fmla="*/ 2 h 124"/>
                <a:gd name="T32" fmla="*/ 68 w 75"/>
                <a:gd name="T33" fmla="*/ 8 h 124"/>
                <a:gd name="T34" fmla="*/ 75 w 75"/>
                <a:gd name="T35" fmla="*/ 11 h 124"/>
                <a:gd name="T36" fmla="*/ 57 w 75"/>
                <a:gd name="T37" fmla="*/ 30 h 124"/>
                <a:gd name="T38" fmla="*/ 53 w 75"/>
                <a:gd name="T39" fmla="*/ 29 h 124"/>
                <a:gd name="T40" fmla="*/ 48 w 75"/>
                <a:gd name="T41" fmla="*/ 26 h 124"/>
                <a:gd name="T42" fmla="*/ 43 w 75"/>
                <a:gd name="T43" fmla="*/ 28 h 124"/>
                <a:gd name="T44" fmla="*/ 38 w 75"/>
                <a:gd name="T45" fmla="*/ 29 h 124"/>
                <a:gd name="T46" fmla="*/ 35 w 75"/>
                <a:gd name="T47" fmla="*/ 34 h 124"/>
                <a:gd name="T48" fmla="*/ 37 w 75"/>
                <a:gd name="T49" fmla="*/ 39 h 124"/>
                <a:gd name="T50" fmla="*/ 51 w 75"/>
                <a:gd name="T51" fmla="*/ 49 h 124"/>
                <a:gd name="T52" fmla="*/ 64 w 75"/>
                <a:gd name="T53" fmla="*/ 58 h 124"/>
                <a:gd name="T54" fmla="*/ 70 w 75"/>
                <a:gd name="T55" fmla="*/ 66 h 124"/>
                <a:gd name="T56" fmla="*/ 75 w 75"/>
                <a:gd name="T57" fmla="*/ 79 h 124"/>
                <a:gd name="T58" fmla="*/ 74 w 75"/>
                <a:gd name="T59" fmla="*/ 97 h 124"/>
                <a:gd name="T60" fmla="*/ 64 w 75"/>
                <a:gd name="T61" fmla="*/ 113 h 124"/>
                <a:gd name="T62" fmla="*/ 47 w 75"/>
                <a:gd name="T63" fmla="*/ 123 h 124"/>
                <a:gd name="T64" fmla="*/ 26 w 75"/>
                <a:gd name="T65" fmla="*/ 124 h 124"/>
                <a:gd name="T66" fmla="*/ 18 w 75"/>
                <a:gd name="T67" fmla="*/ 121 h 124"/>
                <a:gd name="T68" fmla="*/ 0 w 75"/>
                <a:gd name="T69" fmla="*/ 113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5" h="124">
                  <a:moveTo>
                    <a:pt x="0" y="113"/>
                  </a:moveTo>
                  <a:lnTo>
                    <a:pt x="15" y="86"/>
                  </a:lnTo>
                  <a:lnTo>
                    <a:pt x="22" y="91"/>
                  </a:lnTo>
                  <a:lnTo>
                    <a:pt x="25" y="92"/>
                  </a:lnTo>
                  <a:lnTo>
                    <a:pt x="29" y="94"/>
                  </a:lnTo>
                  <a:lnTo>
                    <a:pt x="30" y="95"/>
                  </a:lnTo>
                  <a:lnTo>
                    <a:pt x="38" y="95"/>
                  </a:lnTo>
                  <a:lnTo>
                    <a:pt x="39" y="94"/>
                  </a:lnTo>
                  <a:lnTo>
                    <a:pt x="42" y="93"/>
                  </a:lnTo>
                  <a:lnTo>
                    <a:pt x="42" y="92"/>
                  </a:lnTo>
                  <a:lnTo>
                    <a:pt x="43" y="91"/>
                  </a:lnTo>
                  <a:lnTo>
                    <a:pt x="44" y="88"/>
                  </a:lnTo>
                  <a:lnTo>
                    <a:pt x="44" y="86"/>
                  </a:lnTo>
                  <a:lnTo>
                    <a:pt x="42" y="82"/>
                  </a:lnTo>
                  <a:lnTo>
                    <a:pt x="38" y="79"/>
                  </a:lnTo>
                  <a:lnTo>
                    <a:pt x="29" y="73"/>
                  </a:lnTo>
                  <a:lnTo>
                    <a:pt x="28" y="73"/>
                  </a:lnTo>
                  <a:lnTo>
                    <a:pt x="27" y="72"/>
                  </a:lnTo>
                  <a:lnTo>
                    <a:pt x="27" y="69"/>
                  </a:lnTo>
                  <a:lnTo>
                    <a:pt x="16" y="63"/>
                  </a:lnTo>
                  <a:lnTo>
                    <a:pt x="9" y="55"/>
                  </a:lnTo>
                  <a:lnTo>
                    <a:pt x="7" y="50"/>
                  </a:lnTo>
                  <a:lnTo>
                    <a:pt x="6" y="47"/>
                  </a:lnTo>
                  <a:lnTo>
                    <a:pt x="4" y="43"/>
                  </a:lnTo>
                  <a:lnTo>
                    <a:pt x="4" y="38"/>
                  </a:lnTo>
                  <a:lnTo>
                    <a:pt x="5" y="27"/>
                  </a:lnTo>
                  <a:lnTo>
                    <a:pt x="9" y="18"/>
                  </a:lnTo>
                  <a:lnTo>
                    <a:pt x="15" y="11"/>
                  </a:lnTo>
                  <a:lnTo>
                    <a:pt x="23" y="5"/>
                  </a:lnTo>
                  <a:lnTo>
                    <a:pt x="33" y="1"/>
                  </a:lnTo>
                  <a:lnTo>
                    <a:pt x="44" y="0"/>
                  </a:lnTo>
                  <a:lnTo>
                    <a:pt x="53" y="2"/>
                  </a:lnTo>
                  <a:lnTo>
                    <a:pt x="62" y="4"/>
                  </a:lnTo>
                  <a:lnTo>
                    <a:pt x="68" y="8"/>
                  </a:lnTo>
                  <a:lnTo>
                    <a:pt x="72" y="9"/>
                  </a:lnTo>
                  <a:lnTo>
                    <a:pt x="75" y="11"/>
                  </a:lnTo>
                  <a:lnTo>
                    <a:pt x="62" y="35"/>
                  </a:lnTo>
                  <a:lnTo>
                    <a:pt x="57" y="30"/>
                  </a:lnTo>
                  <a:lnTo>
                    <a:pt x="55" y="29"/>
                  </a:lnTo>
                  <a:lnTo>
                    <a:pt x="53" y="29"/>
                  </a:lnTo>
                  <a:lnTo>
                    <a:pt x="51" y="27"/>
                  </a:lnTo>
                  <a:lnTo>
                    <a:pt x="48" y="26"/>
                  </a:lnTo>
                  <a:lnTo>
                    <a:pt x="45" y="26"/>
                  </a:lnTo>
                  <a:lnTo>
                    <a:pt x="43" y="28"/>
                  </a:lnTo>
                  <a:lnTo>
                    <a:pt x="41" y="29"/>
                  </a:lnTo>
                  <a:lnTo>
                    <a:pt x="38" y="29"/>
                  </a:lnTo>
                  <a:lnTo>
                    <a:pt x="38" y="30"/>
                  </a:lnTo>
                  <a:lnTo>
                    <a:pt x="35" y="34"/>
                  </a:lnTo>
                  <a:lnTo>
                    <a:pt x="35" y="35"/>
                  </a:lnTo>
                  <a:lnTo>
                    <a:pt x="37" y="39"/>
                  </a:lnTo>
                  <a:lnTo>
                    <a:pt x="47" y="46"/>
                  </a:lnTo>
                  <a:lnTo>
                    <a:pt x="51" y="49"/>
                  </a:lnTo>
                  <a:lnTo>
                    <a:pt x="53" y="49"/>
                  </a:lnTo>
                  <a:lnTo>
                    <a:pt x="64" y="58"/>
                  </a:lnTo>
                  <a:lnTo>
                    <a:pt x="67" y="62"/>
                  </a:lnTo>
                  <a:lnTo>
                    <a:pt x="70" y="66"/>
                  </a:lnTo>
                  <a:lnTo>
                    <a:pt x="74" y="73"/>
                  </a:lnTo>
                  <a:lnTo>
                    <a:pt x="75" y="79"/>
                  </a:lnTo>
                  <a:lnTo>
                    <a:pt x="75" y="86"/>
                  </a:lnTo>
                  <a:lnTo>
                    <a:pt x="74" y="97"/>
                  </a:lnTo>
                  <a:lnTo>
                    <a:pt x="71" y="106"/>
                  </a:lnTo>
                  <a:lnTo>
                    <a:pt x="64" y="113"/>
                  </a:lnTo>
                  <a:lnTo>
                    <a:pt x="56" y="120"/>
                  </a:lnTo>
                  <a:lnTo>
                    <a:pt x="47" y="123"/>
                  </a:lnTo>
                  <a:lnTo>
                    <a:pt x="35" y="124"/>
                  </a:lnTo>
                  <a:lnTo>
                    <a:pt x="26" y="124"/>
                  </a:lnTo>
                  <a:lnTo>
                    <a:pt x="23" y="123"/>
                  </a:lnTo>
                  <a:lnTo>
                    <a:pt x="18" y="121"/>
                  </a:lnTo>
                  <a:lnTo>
                    <a:pt x="9" y="117"/>
                  </a:lnTo>
                  <a:lnTo>
                    <a:pt x="0" y="1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24" name="Freeform 24"/>
            <p:cNvSpPr>
              <a:spLocks noEditPoints="1"/>
            </p:cNvSpPr>
            <p:nvPr/>
          </p:nvSpPr>
          <p:spPr bwMode="auto">
            <a:xfrm>
              <a:off x="1029" y="3971"/>
              <a:ext cx="19" cy="25"/>
            </a:xfrm>
            <a:custGeom>
              <a:avLst/>
              <a:gdLst>
                <a:gd name="T0" fmla="*/ 66 w 95"/>
                <a:gd name="T1" fmla="*/ 52 h 124"/>
                <a:gd name="T2" fmla="*/ 66 w 95"/>
                <a:gd name="T3" fmla="*/ 42 h 124"/>
                <a:gd name="T4" fmla="*/ 64 w 95"/>
                <a:gd name="T5" fmla="*/ 31 h 124"/>
                <a:gd name="T6" fmla="*/ 61 w 95"/>
                <a:gd name="T7" fmla="*/ 29 h 124"/>
                <a:gd name="T8" fmla="*/ 54 w 95"/>
                <a:gd name="T9" fmla="*/ 27 h 124"/>
                <a:gd name="T10" fmla="*/ 49 w 95"/>
                <a:gd name="T11" fmla="*/ 26 h 124"/>
                <a:gd name="T12" fmla="*/ 43 w 95"/>
                <a:gd name="T13" fmla="*/ 28 h 124"/>
                <a:gd name="T14" fmla="*/ 39 w 95"/>
                <a:gd name="T15" fmla="*/ 31 h 124"/>
                <a:gd name="T16" fmla="*/ 35 w 95"/>
                <a:gd name="T17" fmla="*/ 38 h 124"/>
                <a:gd name="T18" fmla="*/ 34 w 95"/>
                <a:gd name="T19" fmla="*/ 42 h 124"/>
                <a:gd name="T20" fmla="*/ 32 w 95"/>
                <a:gd name="T21" fmla="*/ 46 h 124"/>
                <a:gd name="T22" fmla="*/ 32 w 95"/>
                <a:gd name="T23" fmla="*/ 52 h 124"/>
                <a:gd name="T24" fmla="*/ 66 w 95"/>
                <a:gd name="T25" fmla="*/ 52 h 124"/>
                <a:gd name="T26" fmla="*/ 32 w 95"/>
                <a:gd name="T27" fmla="*/ 73 h 124"/>
                <a:gd name="T28" fmla="*/ 33 w 95"/>
                <a:gd name="T29" fmla="*/ 81 h 124"/>
                <a:gd name="T30" fmla="*/ 35 w 95"/>
                <a:gd name="T31" fmla="*/ 88 h 124"/>
                <a:gd name="T32" fmla="*/ 37 w 95"/>
                <a:gd name="T33" fmla="*/ 93 h 124"/>
                <a:gd name="T34" fmla="*/ 41 w 95"/>
                <a:gd name="T35" fmla="*/ 96 h 124"/>
                <a:gd name="T36" fmla="*/ 47 w 95"/>
                <a:gd name="T37" fmla="*/ 101 h 124"/>
                <a:gd name="T38" fmla="*/ 54 w 95"/>
                <a:gd name="T39" fmla="*/ 101 h 124"/>
                <a:gd name="T40" fmla="*/ 56 w 95"/>
                <a:gd name="T41" fmla="*/ 100 h 124"/>
                <a:gd name="T42" fmla="*/ 61 w 95"/>
                <a:gd name="T43" fmla="*/ 95 h 124"/>
                <a:gd name="T44" fmla="*/ 63 w 95"/>
                <a:gd name="T45" fmla="*/ 94 h 124"/>
                <a:gd name="T46" fmla="*/ 64 w 95"/>
                <a:gd name="T47" fmla="*/ 93 h 124"/>
                <a:gd name="T48" fmla="*/ 66 w 95"/>
                <a:gd name="T49" fmla="*/ 88 h 124"/>
                <a:gd name="T50" fmla="*/ 66 w 95"/>
                <a:gd name="T51" fmla="*/ 86 h 124"/>
                <a:gd name="T52" fmla="*/ 95 w 95"/>
                <a:gd name="T53" fmla="*/ 86 h 124"/>
                <a:gd name="T54" fmla="*/ 88 w 95"/>
                <a:gd name="T55" fmla="*/ 103 h 124"/>
                <a:gd name="T56" fmla="*/ 78 w 95"/>
                <a:gd name="T57" fmla="*/ 115 h 124"/>
                <a:gd name="T58" fmla="*/ 65 w 95"/>
                <a:gd name="T59" fmla="*/ 122 h 124"/>
                <a:gd name="T60" fmla="*/ 49 w 95"/>
                <a:gd name="T61" fmla="*/ 124 h 124"/>
                <a:gd name="T62" fmla="*/ 36 w 95"/>
                <a:gd name="T63" fmla="*/ 122 h 124"/>
                <a:gd name="T64" fmla="*/ 24 w 95"/>
                <a:gd name="T65" fmla="*/ 116 h 124"/>
                <a:gd name="T66" fmla="*/ 15 w 95"/>
                <a:gd name="T67" fmla="*/ 107 h 124"/>
                <a:gd name="T68" fmla="*/ 7 w 95"/>
                <a:gd name="T69" fmla="*/ 94 h 124"/>
                <a:gd name="T70" fmla="*/ 3 w 95"/>
                <a:gd name="T71" fmla="*/ 79 h 124"/>
                <a:gd name="T72" fmla="*/ 0 w 95"/>
                <a:gd name="T73" fmla="*/ 64 h 124"/>
                <a:gd name="T74" fmla="*/ 3 w 95"/>
                <a:gd name="T75" fmla="*/ 46 h 124"/>
                <a:gd name="T76" fmla="*/ 7 w 95"/>
                <a:gd name="T77" fmla="*/ 30 h 124"/>
                <a:gd name="T78" fmla="*/ 15 w 95"/>
                <a:gd name="T79" fmla="*/ 17 h 124"/>
                <a:gd name="T80" fmla="*/ 24 w 95"/>
                <a:gd name="T81" fmla="*/ 8 h 124"/>
                <a:gd name="T82" fmla="*/ 36 w 95"/>
                <a:gd name="T83" fmla="*/ 2 h 124"/>
                <a:gd name="T84" fmla="*/ 49 w 95"/>
                <a:gd name="T85" fmla="*/ 0 h 124"/>
                <a:gd name="T86" fmla="*/ 63 w 95"/>
                <a:gd name="T87" fmla="*/ 2 h 124"/>
                <a:gd name="T88" fmla="*/ 74 w 95"/>
                <a:gd name="T89" fmla="*/ 8 h 124"/>
                <a:gd name="T90" fmla="*/ 84 w 95"/>
                <a:gd name="T91" fmla="*/ 17 h 124"/>
                <a:gd name="T92" fmla="*/ 91 w 95"/>
                <a:gd name="T93" fmla="*/ 30 h 124"/>
                <a:gd name="T94" fmla="*/ 94 w 95"/>
                <a:gd name="T95" fmla="*/ 46 h 124"/>
                <a:gd name="T96" fmla="*/ 95 w 95"/>
                <a:gd name="T97" fmla="*/ 66 h 124"/>
                <a:gd name="T98" fmla="*/ 95 w 95"/>
                <a:gd name="T99" fmla="*/ 73 h 124"/>
                <a:gd name="T100" fmla="*/ 32 w 95"/>
                <a:gd name="T101" fmla="*/ 73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5" h="124">
                  <a:moveTo>
                    <a:pt x="66" y="52"/>
                  </a:moveTo>
                  <a:lnTo>
                    <a:pt x="66" y="42"/>
                  </a:lnTo>
                  <a:lnTo>
                    <a:pt x="64" y="31"/>
                  </a:lnTo>
                  <a:lnTo>
                    <a:pt x="61" y="29"/>
                  </a:lnTo>
                  <a:lnTo>
                    <a:pt x="54" y="27"/>
                  </a:lnTo>
                  <a:lnTo>
                    <a:pt x="49" y="26"/>
                  </a:lnTo>
                  <a:lnTo>
                    <a:pt x="43" y="28"/>
                  </a:lnTo>
                  <a:lnTo>
                    <a:pt x="39" y="31"/>
                  </a:lnTo>
                  <a:lnTo>
                    <a:pt x="35" y="38"/>
                  </a:lnTo>
                  <a:lnTo>
                    <a:pt x="34" y="42"/>
                  </a:lnTo>
                  <a:lnTo>
                    <a:pt x="32" y="46"/>
                  </a:lnTo>
                  <a:lnTo>
                    <a:pt x="32" y="52"/>
                  </a:lnTo>
                  <a:lnTo>
                    <a:pt x="66" y="52"/>
                  </a:lnTo>
                  <a:close/>
                  <a:moveTo>
                    <a:pt x="32" y="73"/>
                  </a:moveTo>
                  <a:lnTo>
                    <a:pt x="33" y="81"/>
                  </a:lnTo>
                  <a:lnTo>
                    <a:pt x="35" y="88"/>
                  </a:lnTo>
                  <a:lnTo>
                    <a:pt x="37" y="93"/>
                  </a:lnTo>
                  <a:lnTo>
                    <a:pt x="41" y="96"/>
                  </a:lnTo>
                  <a:lnTo>
                    <a:pt x="47" y="101"/>
                  </a:lnTo>
                  <a:lnTo>
                    <a:pt x="54" y="101"/>
                  </a:lnTo>
                  <a:lnTo>
                    <a:pt x="56" y="100"/>
                  </a:lnTo>
                  <a:lnTo>
                    <a:pt x="61" y="95"/>
                  </a:lnTo>
                  <a:lnTo>
                    <a:pt x="63" y="94"/>
                  </a:lnTo>
                  <a:lnTo>
                    <a:pt x="64" y="93"/>
                  </a:lnTo>
                  <a:lnTo>
                    <a:pt x="66" y="88"/>
                  </a:lnTo>
                  <a:lnTo>
                    <a:pt x="66" y="86"/>
                  </a:lnTo>
                  <a:lnTo>
                    <a:pt x="95" y="86"/>
                  </a:lnTo>
                  <a:lnTo>
                    <a:pt x="88" y="103"/>
                  </a:lnTo>
                  <a:lnTo>
                    <a:pt x="78" y="115"/>
                  </a:lnTo>
                  <a:lnTo>
                    <a:pt x="65" y="122"/>
                  </a:lnTo>
                  <a:lnTo>
                    <a:pt x="49" y="124"/>
                  </a:lnTo>
                  <a:lnTo>
                    <a:pt x="36" y="122"/>
                  </a:lnTo>
                  <a:lnTo>
                    <a:pt x="24" y="116"/>
                  </a:lnTo>
                  <a:lnTo>
                    <a:pt x="15" y="107"/>
                  </a:lnTo>
                  <a:lnTo>
                    <a:pt x="7" y="94"/>
                  </a:lnTo>
                  <a:lnTo>
                    <a:pt x="3" y="79"/>
                  </a:lnTo>
                  <a:lnTo>
                    <a:pt x="0" y="64"/>
                  </a:lnTo>
                  <a:lnTo>
                    <a:pt x="3" y="46"/>
                  </a:lnTo>
                  <a:lnTo>
                    <a:pt x="7" y="30"/>
                  </a:lnTo>
                  <a:lnTo>
                    <a:pt x="15" y="17"/>
                  </a:lnTo>
                  <a:lnTo>
                    <a:pt x="24" y="8"/>
                  </a:lnTo>
                  <a:lnTo>
                    <a:pt x="36" y="2"/>
                  </a:lnTo>
                  <a:lnTo>
                    <a:pt x="49" y="0"/>
                  </a:lnTo>
                  <a:lnTo>
                    <a:pt x="63" y="2"/>
                  </a:lnTo>
                  <a:lnTo>
                    <a:pt x="74" y="8"/>
                  </a:lnTo>
                  <a:lnTo>
                    <a:pt x="84" y="17"/>
                  </a:lnTo>
                  <a:lnTo>
                    <a:pt x="91" y="30"/>
                  </a:lnTo>
                  <a:lnTo>
                    <a:pt x="94" y="46"/>
                  </a:lnTo>
                  <a:lnTo>
                    <a:pt x="95" y="66"/>
                  </a:lnTo>
                  <a:lnTo>
                    <a:pt x="95" y="73"/>
                  </a:lnTo>
                  <a:lnTo>
                    <a:pt x="32" y="7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25" name="Freeform 25"/>
            <p:cNvSpPr>
              <a:spLocks/>
            </p:cNvSpPr>
            <p:nvPr/>
          </p:nvSpPr>
          <p:spPr bwMode="auto">
            <a:xfrm>
              <a:off x="1051" y="3972"/>
              <a:ext cx="18" cy="23"/>
            </a:xfrm>
            <a:custGeom>
              <a:avLst/>
              <a:gdLst>
                <a:gd name="T0" fmla="*/ 55 w 89"/>
                <a:gd name="T1" fmla="*/ 117 h 117"/>
                <a:gd name="T2" fmla="*/ 55 w 89"/>
                <a:gd name="T3" fmla="*/ 38 h 117"/>
                <a:gd name="T4" fmla="*/ 54 w 89"/>
                <a:gd name="T5" fmla="*/ 34 h 117"/>
                <a:gd name="T6" fmla="*/ 51 w 89"/>
                <a:gd name="T7" fmla="*/ 31 h 117"/>
                <a:gd name="T8" fmla="*/ 49 w 89"/>
                <a:gd name="T9" fmla="*/ 29 h 117"/>
                <a:gd name="T10" fmla="*/ 47 w 89"/>
                <a:gd name="T11" fmla="*/ 27 h 117"/>
                <a:gd name="T12" fmla="*/ 46 w 89"/>
                <a:gd name="T13" fmla="*/ 27 h 117"/>
                <a:gd name="T14" fmla="*/ 39 w 89"/>
                <a:gd name="T15" fmla="*/ 30 h 117"/>
                <a:gd name="T16" fmla="*/ 35 w 89"/>
                <a:gd name="T17" fmla="*/ 34 h 117"/>
                <a:gd name="T18" fmla="*/ 35 w 89"/>
                <a:gd name="T19" fmla="*/ 35 h 117"/>
                <a:gd name="T20" fmla="*/ 32 w 89"/>
                <a:gd name="T21" fmla="*/ 40 h 117"/>
                <a:gd name="T22" fmla="*/ 31 w 89"/>
                <a:gd name="T23" fmla="*/ 43 h 117"/>
                <a:gd name="T24" fmla="*/ 31 w 89"/>
                <a:gd name="T25" fmla="*/ 117 h 117"/>
                <a:gd name="T26" fmla="*/ 0 w 89"/>
                <a:gd name="T27" fmla="*/ 117 h 117"/>
                <a:gd name="T28" fmla="*/ 0 w 89"/>
                <a:gd name="T29" fmla="*/ 0 h 117"/>
                <a:gd name="T30" fmla="*/ 31 w 89"/>
                <a:gd name="T31" fmla="*/ 0 h 117"/>
                <a:gd name="T32" fmla="*/ 31 w 89"/>
                <a:gd name="T33" fmla="*/ 16 h 117"/>
                <a:gd name="T34" fmla="*/ 36 w 89"/>
                <a:gd name="T35" fmla="*/ 11 h 117"/>
                <a:gd name="T36" fmla="*/ 40 w 89"/>
                <a:gd name="T37" fmla="*/ 6 h 117"/>
                <a:gd name="T38" fmla="*/ 46 w 89"/>
                <a:gd name="T39" fmla="*/ 2 h 117"/>
                <a:gd name="T40" fmla="*/ 57 w 89"/>
                <a:gd name="T41" fmla="*/ 0 h 117"/>
                <a:gd name="T42" fmla="*/ 62 w 89"/>
                <a:gd name="T43" fmla="*/ 0 h 117"/>
                <a:gd name="T44" fmla="*/ 71 w 89"/>
                <a:gd name="T45" fmla="*/ 1 h 117"/>
                <a:gd name="T46" fmla="*/ 78 w 89"/>
                <a:gd name="T47" fmla="*/ 2 h 117"/>
                <a:gd name="T48" fmla="*/ 83 w 89"/>
                <a:gd name="T49" fmla="*/ 5 h 117"/>
                <a:gd name="T50" fmla="*/ 86 w 89"/>
                <a:gd name="T51" fmla="*/ 13 h 117"/>
                <a:gd name="T52" fmla="*/ 88 w 89"/>
                <a:gd name="T53" fmla="*/ 23 h 117"/>
                <a:gd name="T54" fmla="*/ 89 w 89"/>
                <a:gd name="T55" fmla="*/ 36 h 117"/>
                <a:gd name="T56" fmla="*/ 89 w 89"/>
                <a:gd name="T57" fmla="*/ 117 h 117"/>
                <a:gd name="T58" fmla="*/ 55 w 89"/>
                <a:gd name="T59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9" h="117">
                  <a:moveTo>
                    <a:pt x="55" y="117"/>
                  </a:moveTo>
                  <a:lnTo>
                    <a:pt x="55" y="38"/>
                  </a:lnTo>
                  <a:lnTo>
                    <a:pt x="54" y="34"/>
                  </a:lnTo>
                  <a:lnTo>
                    <a:pt x="51" y="31"/>
                  </a:lnTo>
                  <a:lnTo>
                    <a:pt x="49" y="29"/>
                  </a:lnTo>
                  <a:lnTo>
                    <a:pt x="47" y="27"/>
                  </a:lnTo>
                  <a:lnTo>
                    <a:pt x="46" y="27"/>
                  </a:lnTo>
                  <a:lnTo>
                    <a:pt x="39" y="30"/>
                  </a:lnTo>
                  <a:lnTo>
                    <a:pt x="35" y="34"/>
                  </a:lnTo>
                  <a:lnTo>
                    <a:pt x="35" y="35"/>
                  </a:lnTo>
                  <a:lnTo>
                    <a:pt x="32" y="40"/>
                  </a:lnTo>
                  <a:lnTo>
                    <a:pt x="31" y="43"/>
                  </a:lnTo>
                  <a:lnTo>
                    <a:pt x="31" y="117"/>
                  </a:lnTo>
                  <a:lnTo>
                    <a:pt x="0" y="117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6"/>
                  </a:lnTo>
                  <a:lnTo>
                    <a:pt x="36" y="11"/>
                  </a:lnTo>
                  <a:lnTo>
                    <a:pt x="40" y="6"/>
                  </a:lnTo>
                  <a:lnTo>
                    <a:pt x="46" y="2"/>
                  </a:lnTo>
                  <a:lnTo>
                    <a:pt x="57" y="0"/>
                  </a:lnTo>
                  <a:lnTo>
                    <a:pt x="62" y="0"/>
                  </a:lnTo>
                  <a:lnTo>
                    <a:pt x="71" y="1"/>
                  </a:lnTo>
                  <a:lnTo>
                    <a:pt x="78" y="2"/>
                  </a:lnTo>
                  <a:lnTo>
                    <a:pt x="83" y="5"/>
                  </a:lnTo>
                  <a:lnTo>
                    <a:pt x="86" y="13"/>
                  </a:lnTo>
                  <a:lnTo>
                    <a:pt x="88" y="23"/>
                  </a:lnTo>
                  <a:lnTo>
                    <a:pt x="89" y="36"/>
                  </a:lnTo>
                  <a:lnTo>
                    <a:pt x="89" y="117"/>
                  </a:lnTo>
                  <a:lnTo>
                    <a:pt x="55" y="1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26" name="Freeform 26"/>
            <p:cNvSpPr>
              <a:spLocks/>
            </p:cNvSpPr>
            <p:nvPr/>
          </p:nvSpPr>
          <p:spPr bwMode="auto">
            <a:xfrm>
              <a:off x="1071" y="3972"/>
              <a:ext cx="19" cy="23"/>
            </a:xfrm>
            <a:custGeom>
              <a:avLst/>
              <a:gdLst>
                <a:gd name="T0" fmla="*/ 29 w 93"/>
                <a:gd name="T1" fmla="*/ 117 h 117"/>
                <a:gd name="T2" fmla="*/ 0 w 93"/>
                <a:gd name="T3" fmla="*/ 0 h 117"/>
                <a:gd name="T4" fmla="*/ 32 w 93"/>
                <a:gd name="T5" fmla="*/ 0 h 117"/>
                <a:gd name="T6" fmla="*/ 41 w 93"/>
                <a:gd name="T7" fmla="*/ 54 h 117"/>
                <a:gd name="T8" fmla="*/ 41 w 93"/>
                <a:gd name="T9" fmla="*/ 56 h 117"/>
                <a:gd name="T10" fmla="*/ 43 w 93"/>
                <a:gd name="T11" fmla="*/ 61 h 117"/>
                <a:gd name="T12" fmla="*/ 44 w 93"/>
                <a:gd name="T13" fmla="*/ 65 h 117"/>
                <a:gd name="T14" fmla="*/ 44 w 93"/>
                <a:gd name="T15" fmla="*/ 78 h 117"/>
                <a:gd name="T16" fmla="*/ 46 w 93"/>
                <a:gd name="T17" fmla="*/ 89 h 117"/>
                <a:gd name="T18" fmla="*/ 46 w 93"/>
                <a:gd name="T19" fmla="*/ 78 h 117"/>
                <a:gd name="T20" fmla="*/ 50 w 93"/>
                <a:gd name="T21" fmla="*/ 69 h 117"/>
                <a:gd name="T22" fmla="*/ 50 w 93"/>
                <a:gd name="T23" fmla="*/ 54 h 117"/>
                <a:gd name="T24" fmla="*/ 61 w 93"/>
                <a:gd name="T25" fmla="*/ 0 h 117"/>
                <a:gd name="T26" fmla="*/ 93 w 93"/>
                <a:gd name="T27" fmla="*/ 0 h 117"/>
                <a:gd name="T28" fmla="*/ 61 w 93"/>
                <a:gd name="T29" fmla="*/ 117 h 117"/>
                <a:gd name="T30" fmla="*/ 29 w 93"/>
                <a:gd name="T31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3" h="117">
                  <a:moveTo>
                    <a:pt x="29" y="117"/>
                  </a:moveTo>
                  <a:lnTo>
                    <a:pt x="0" y="0"/>
                  </a:lnTo>
                  <a:lnTo>
                    <a:pt x="32" y="0"/>
                  </a:lnTo>
                  <a:lnTo>
                    <a:pt x="41" y="54"/>
                  </a:lnTo>
                  <a:lnTo>
                    <a:pt x="41" y="56"/>
                  </a:lnTo>
                  <a:lnTo>
                    <a:pt x="43" y="61"/>
                  </a:lnTo>
                  <a:lnTo>
                    <a:pt x="44" y="65"/>
                  </a:lnTo>
                  <a:lnTo>
                    <a:pt x="44" y="78"/>
                  </a:lnTo>
                  <a:lnTo>
                    <a:pt x="46" y="89"/>
                  </a:lnTo>
                  <a:lnTo>
                    <a:pt x="46" y="78"/>
                  </a:lnTo>
                  <a:lnTo>
                    <a:pt x="50" y="69"/>
                  </a:lnTo>
                  <a:lnTo>
                    <a:pt x="50" y="54"/>
                  </a:lnTo>
                  <a:lnTo>
                    <a:pt x="61" y="0"/>
                  </a:lnTo>
                  <a:lnTo>
                    <a:pt x="93" y="0"/>
                  </a:lnTo>
                  <a:lnTo>
                    <a:pt x="61" y="117"/>
                  </a:lnTo>
                  <a:lnTo>
                    <a:pt x="29" y="1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27" name="Freeform 27"/>
            <p:cNvSpPr>
              <a:spLocks noEditPoints="1"/>
            </p:cNvSpPr>
            <p:nvPr/>
          </p:nvSpPr>
          <p:spPr bwMode="auto">
            <a:xfrm>
              <a:off x="1091" y="3971"/>
              <a:ext cx="20" cy="25"/>
            </a:xfrm>
            <a:custGeom>
              <a:avLst/>
              <a:gdLst>
                <a:gd name="T0" fmla="*/ 49 w 98"/>
                <a:gd name="T1" fmla="*/ 95 h 124"/>
                <a:gd name="T2" fmla="*/ 52 w 98"/>
                <a:gd name="T3" fmla="*/ 95 h 124"/>
                <a:gd name="T4" fmla="*/ 55 w 98"/>
                <a:gd name="T5" fmla="*/ 94 h 124"/>
                <a:gd name="T6" fmla="*/ 59 w 98"/>
                <a:gd name="T7" fmla="*/ 92 h 124"/>
                <a:gd name="T8" fmla="*/ 61 w 98"/>
                <a:gd name="T9" fmla="*/ 89 h 124"/>
                <a:gd name="T10" fmla="*/ 63 w 98"/>
                <a:gd name="T11" fmla="*/ 86 h 124"/>
                <a:gd name="T12" fmla="*/ 67 w 98"/>
                <a:gd name="T13" fmla="*/ 76 h 124"/>
                <a:gd name="T14" fmla="*/ 69 w 98"/>
                <a:gd name="T15" fmla="*/ 64 h 124"/>
                <a:gd name="T16" fmla="*/ 68 w 98"/>
                <a:gd name="T17" fmla="*/ 53 h 124"/>
                <a:gd name="T18" fmla="*/ 65 w 98"/>
                <a:gd name="T19" fmla="*/ 45 h 124"/>
                <a:gd name="T20" fmla="*/ 63 w 98"/>
                <a:gd name="T21" fmla="*/ 38 h 124"/>
                <a:gd name="T22" fmla="*/ 61 w 98"/>
                <a:gd name="T23" fmla="*/ 35 h 124"/>
                <a:gd name="T24" fmla="*/ 59 w 98"/>
                <a:gd name="T25" fmla="*/ 33 h 124"/>
                <a:gd name="T26" fmla="*/ 55 w 98"/>
                <a:gd name="T27" fmla="*/ 30 h 124"/>
                <a:gd name="T28" fmla="*/ 52 w 98"/>
                <a:gd name="T29" fmla="*/ 29 h 124"/>
                <a:gd name="T30" fmla="*/ 45 w 98"/>
                <a:gd name="T31" fmla="*/ 29 h 124"/>
                <a:gd name="T32" fmla="*/ 42 w 98"/>
                <a:gd name="T33" fmla="*/ 30 h 124"/>
                <a:gd name="T34" fmla="*/ 40 w 98"/>
                <a:gd name="T35" fmla="*/ 33 h 124"/>
                <a:gd name="T36" fmla="*/ 39 w 98"/>
                <a:gd name="T37" fmla="*/ 35 h 124"/>
                <a:gd name="T38" fmla="*/ 32 w 98"/>
                <a:gd name="T39" fmla="*/ 45 h 124"/>
                <a:gd name="T40" fmla="*/ 31 w 98"/>
                <a:gd name="T41" fmla="*/ 53 h 124"/>
                <a:gd name="T42" fmla="*/ 31 w 98"/>
                <a:gd name="T43" fmla="*/ 73 h 124"/>
                <a:gd name="T44" fmla="*/ 32 w 98"/>
                <a:gd name="T45" fmla="*/ 79 h 124"/>
                <a:gd name="T46" fmla="*/ 39 w 98"/>
                <a:gd name="T47" fmla="*/ 89 h 124"/>
                <a:gd name="T48" fmla="*/ 40 w 98"/>
                <a:gd name="T49" fmla="*/ 92 h 124"/>
                <a:gd name="T50" fmla="*/ 42 w 98"/>
                <a:gd name="T51" fmla="*/ 94 h 124"/>
                <a:gd name="T52" fmla="*/ 45 w 98"/>
                <a:gd name="T53" fmla="*/ 95 h 124"/>
                <a:gd name="T54" fmla="*/ 49 w 98"/>
                <a:gd name="T55" fmla="*/ 95 h 124"/>
                <a:gd name="T56" fmla="*/ 98 w 98"/>
                <a:gd name="T57" fmla="*/ 64 h 124"/>
                <a:gd name="T58" fmla="*/ 97 w 98"/>
                <a:gd name="T59" fmla="*/ 79 h 124"/>
                <a:gd name="T60" fmla="*/ 92 w 98"/>
                <a:gd name="T61" fmla="*/ 94 h 124"/>
                <a:gd name="T62" fmla="*/ 85 w 98"/>
                <a:gd name="T63" fmla="*/ 107 h 124"/>
                <a:gd name="T64" fmla="*/ 75 w 98"/>
                <a:gd name="T65" fmla="*/ 116 h 124"/>
                <a:gd name="T66" fmla="*/ 63 w 98"/>
                <a:gd name="T67" fmla="*/ 122 h 124"/>
                <a:gd name="T68" fmla="*/ 49 w 98"/>
                <a:gd name="T69" fmla="*/ 124 h 124"/>
                <a:gd name="T70" fmla="*/ 35 w 98"/>
                <a:gd name="T71" fmla="*/ 122 h 124"/>
                <a:gd name="T72" fmla="*/ 23 w 98"/>
                <a:gd name="T73" fmla="*/ 116 h 124"/>
                <a:gd name="T74" fmla="*/ 14 w 98"/>
                <a:gd name="T75" fmla="*/ 107 h 124"/>
                <a:gd name="T76" fmla="*/ 6 w 98"/>
                <a:gd name="T77" fmla="*/ 94 h 124"/>
                <a:gd name="T78" fmla="*/ 2 w 98"/>
                <a:gd name="T79" fmla="*/ 79 h 124"/>
                <a:gd name="T80" fmla="*/ 0 w 98"/>
                <a:gd name="T81" fmla="*/ 64 h 124"/>
                <a:gd name="T82" fmla="*/ 2 w 98"/>
                <a:gd name="T83" fmla="*/ 46 h 124"/>
                <a:gd name="T84" fmla="*/ 6 w 98"/>
                <a:gd name="T85" fmla="*/ 30 h 124"/>
                <a:gd name="T86" fmla="*/ 14 w 98"/>
                <a:gd name="T87" fmla="*/ 17 h 124"/>
                <a:gd name="T88" fmla="*/ 23 w 98"/>
                <a:gd name="T89" fmla="*/ 8 h 124"/>
                <a:gd name="T90" fmla="*/ 35 w 98"/>
                <a:gd name="T91" fmla="*/ 2 h 124"/>
                <a:gd name="T92" fmla="*/ 49 w 98"/>
                <a:gd name="T93" fmla="*/ 0 h 124"/>
                <a:gd name="T94" fmla="*/ 63 w 98"/>
                <a:gd name="T95" fmla="*/ 2 h 124"/>
                <a:gd name="T96" fmla="*/ 75 w 98"/>
                <a:gd name="T97" fmla="*/ 8 h 124"/>
                <a:gd name="T98" fmla="*/ 85 w 98"/>
                <a:gd name="T99" fmla="*/ 17 h 124"/>
                <a:gd name="T100" fmla="*/ 92 w 98"/>
                <a:gd name="T101" fmla="*/ 30 h 124"/>
                <a:gd name="T102" fmla="*/ 97 w 98"/>
                <a:gd name="T103" fmla="*/ 46 h 124"/>
                <a:gd name="T104" fmla="*/ 98 w 98"/>
                <a:gd name="T105" fmla="*/ 6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8" h="124">
                  <a:moveTo>
                    <a:pt x="49" y="95"/>
                  </a:moveTo>
                  <a:lnTo>
                    <a:pt x="52" y="95"/>
                  </a:lnTo>
                  <a:lnTo>
                    <a:pt x="55" y="94"/>
                  </a:lnTo>
                  <a:lnTo>
                    <a:pt x="59" y="92"/>
                  </a:lnTo>
                  <a:lnTo>
                    <a:pt x="61" y="89"/>
                  </a:lnTo>
                  <a:lnTo>
                    <a:pt x="63" y="86"/>
                  </a:lnTo>
                  <a:lnTo>
                    <a:pt x="67" y="76"/>
                  </a:lnTo>
                  <a:lnTo>
                    <a:pt x="69" y="64"/>
                  </a:lnTo>
                  <a:lnTo>
                    <a:pt x="68" y="53"/>
                  </a:lnTo>
                  <a:lnTo>
                    <a:pt x="65" y="45"/>
                  </a:lnTo>
                  <a:lnTo>
                    <a:pt x="63" y="38"/>
                  </a:lnTo>
                  <a:lnTo>
                    <a:pt x="61" y="35"/>
                  </a:lnTo>
                  <a:lnTo>
                    <a:pt x="59" y="33"/>
                  </a:lnTo>
                  <a:lnTo>
                    <a:pt x="55" y="30"/>
                  </a:lnTo>
                  <a:lnTo>
                    <a:pt x="52" y="29"/>
                  </a:lnTo>
                  <a:lnTo>
                    <a:pt x="45" y="29"/>
                  </a:lnTo>
                  <a:lnTo>
                    <a:pt x="42" y="30"/>
                  </a:lnTo>
                  <a:lnTo>
                    <a:pt x="40" y="33"/>
                  </a:lnTo>
                  <a:lnTo>
                    <a:pt x="39" y="35"/>
                  </a:lnTo>
                  <a:lnTo>
                    <a:pt x="32" y="45"/>
                  </a:lnTo>
                  <a:lnTo>
                    <a:pt x="31" y="53"/>
                  </a:lnTo>
                  <a:lnTo>
                    <a:pt x="31" y="73"/>
                  </a:lnTo>
                  <a:lnTo>
                    <a:pt x="32" y="79"/>
                  </a:lnTo>
                  <a:lnTo>
                    <a:pt x="39" y="89"/>
                  </a:lnTo>
                  <a:lnTo>
                    <a:pt x="40" y="92"/>
                  </a:lnTo>
                  <a:lnTo>
                    <a:pt x="42" y="94"/>
                  </a:lnTo>
                  <a:lnTo>
                    <a:pt x="45" y="95"/>
                  </a:lnTo>
                  <a:lnTo>
                    <a:pt x="49" y="95"/>
                  </a:lnTo>
                  <a:close/>
                  <a:moveTo>
                    <a:pt x="98" y="64"/>
                  </a:moveTo>
                  <a:lnTo>
                    <a:pt x="97" y="79"/>
                  </a:lnTo>
                  <a:lnTo>
                    <a:pt x="92" y="94"/>
                  </a:lnTo>
                  <a:lnTo>
                    <a:pt x="85" y="107"/>
                  </a:lnTo>
                  <a:lnTo>
                    <a:pt x="75" y="116"/>
                  </a:lnTo>
                  <a:lnTo>
                    <a:pt x="63" y="122"/>
                  </a:lnTo>
                  <a:lnTo>
                    <a:pt x="49" y="124"/>
                  </a:lnTo>
                  <a:lnTo>
                    <a:pt x="35" y="122"/>
                  </a:lnTo>
                  <a:lnTo>
                    <a:pt x="23" y="116"/>
                  </a:lnTo>
                  <a:lnTo>
                    <a:pt x="14" y="107"/>
                  </a:lnTo>
                  <a:lnTo>
                    <a:pt x="6" y="94"/>
                  </a:lnTo>
                  <a:lnTo>
                    <a:pt x="2" y="79"/>
                  </a:lnTo>
                  <a:lnTo>
                    <a:pt x="0" y="64"/>
                  </a:lnTo>
                  <a:lnTo>
                    <a:pt x="2" y="46"/>
                  </a:lnTo>
                  <a:lnTo>
                    <a:pt x="6" y="30"/>
                  </a:lnTo>
                  <a:lnTo>
                    <a:pt x="14" y="17"/>
                  </a:lnTo>
                  <a:lnTo>
                    <a:pt x="23" y="8"/>
                  </a:lnTo>
                  <a:lnTo>
                    <a:pt x="35" y="2"/>
                  </a:lnTo>
                  <a:lnTo>
                    <a:pt x="49" y="0"/>
                  </a:lnTo>
                  <a:lnTo>
                    <a:pt x="63" y="2"/>
                  </a:lnTo>
                  <a:lnTo>
                    <a:pt x="75" y="8"/>
                  </a:lnTo>
                  <a:lnTo>
                    <a:pt x="85" y="17"/>
                  </a:lnTo>
                  <a:lnTo>
                    <a:pt x="92" y="30"/>
                  </a:lnTo>
                  <a:lnTo>
                    <a:pt x="97" y="46"/>
                  </a:lnTo>
                  <a:lnTo>
                    <a:pt x="98" y="6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28" name="Rectangle 28"/>
            <p:cNvSpPr>
              <a:spLocks noChangeArrowheads="1"/>
            </p:cNvSpPr>
            <p:nvPr/>
          </p:nvSpPr>
          <p:spPr bwMode="auto">
            <a:xfrm>
              <a:off x="1115" y="3958"/>
              <a:ext cx="6" cy="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29" name="Freeform 29"/>
            <p:cNvSpPr>
              <a:spLocks/>
            </p:cNvSpPr>
            <p:nvPr/>
          </p:nvSpPr>
          <p:spPr bwMode="auto">
            <a:xfrm>
              <a:off x="1124" y="3972"/>
              <a:ext cx="18" cy="23"/>
            </a:xfrm>
            <a:custGeom>
              <a:avLst/>
              <a:gdLst>
                <a:gd name="T0" fmla="*/ 29 w 92"/>
                <a:gd name="T1" fmla="*/ 117 h 117"/>
                <a:gd name="T2" fmla="*/ 0 w 92"/>
                <a:gd name="T3" fmla="*/ 0 h 117"/>
                <a:gd name="T4" fmla="*/ 31 w 92"/>
                <a:gd name="T5" fmla="*/ 0 h 117"/>
                <a:gd name="T6" fmla="*/ 40 w 92"/>
                <a:gd name="T7" fmla="*/ 54 h 117"/>
                <a:gd name="T8" fmla="*/ 40 w 92"/>
                <a:gd name="T9" fmla="*/ 56 h 117"/>
                <a:gd name="T10" fmla="*/ 42 w 92"/>
                <a:gd name="T11" fmla="*/ 61 h 117"/>
                <a:gd name="T12" fmla="*/ 43 w 92"/>
                <a:gd name="T13" fmla="*/ 65 h 117"/>
                <a:gd name="T14" fmla="*/ 43 w 92"/>
                <a:gd name="T15" fmla="*/ 69 h 117"/>
                <a:gd name="T16" fmla="*/ 44 w 92"/>
                <a:gd name="T17" fmla="*/ 78 h 117"/>
                <a:gd name="T18" fmla="*/ 45 w 92"/>
                <a:gd name="T19" fmla="*/ 89 h 117"/>
                <a:gd name="T20" fmla="*/ 45 w 92"/>
                <a:gd name="T21" fmla="*/ 78 h 117"/>
                <a:gd name="T22" fmla="*/ 49 w 92"/>
                <a:gd name="T23" fmla="*/ 69 h 117"/>
                <a:gd name="T24" fmla="*/ 49 w 92"/>
                <a:gd name="T25" fmla="*/ 54 h 117"/>
                <a:gd name="T26" fmla="*/ 60 w 92"/>
                <a:gd name="T27" fmla="*/ 0 h 117"/>
                <a:gd name="T28" fmla="*/ 92 w 92"/>
                <a:gd name="T29" fmla="*/ 0 h 117"/>
                <a:gd name="T30" fmla="*/ 60 w 92"/>
                <a:gd name="T31" fmla="*/ 117 h 117"/>
                <a:gd name="T32" fmla="*/ 29 w 92"/>
                <a:gd name="T33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2" h="117">
                  <a:moveTo>
                    <a:pt x="29" y="117"/>
                  </a:moveTo>
                  <a:lnTo>
                    <a:pt x="0" y="0"/>
                  </a:lnTo>
                  <a:lnTo>
                    <a:pt x="31" y="0"/>
                  </a:lnTo>
                  <a:lnTo>
                    <a:pt x="40" y="54"/>
                  </a:lnTo>
                  <a:lnTo>
                    <a:pt x="40" y="56"/>
                  </a:lnTo>
                  <a:lnTo>
                    <a:pt x="42" y="61"/>
                  </a:lnTo>
                  <a:lnTo>
                    <a:pt x="43" y="65"/>
                  </a:lnTo>
                  <a:lnTo>
                    <a:pt x="43" y="69"/>
                  </a:lnTo>
                  <a:lnTo>
                    <a:pt x="44" y="78"/>
                  </a:lnTo>
                  <a:lnTo>
                    <a:pt x="45" y="89"/>
                  </a:lnTo>
                  <a:lnTo>
                    <a:pt x="45" y="78"/>
                  </a:lnTo>
                  <a:lnTo>
                    <a:pt x="49" y="69"/>
                  </a:lnTo>
                  <a:lnTo>
                    <a:pt x="49" y="54"/>
                  </a:lnTo>
                  <a:lnTo>
                    <a:pt x="60" y="0"/>
                  </a:lnTo>
                  <a:lnTo>
                    <a:pt x="92" y="0"/>
                  </a:lnTo>
                  <a:lnTo>
                    <a:pt x="60" y="117"/>
                  </a:lnTo>
                  <a:lnTo>
                    <a:pt x="29" y="1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30" name="Freeform 30"/>
            <p:cNvSpPr>
              <a:spLocks noEditPoints="1"/>
            </p:cNvSpPr>
            <p:nvPr/>
          </p:nvSpPr>
          <p:spPr bwMode="auto">
            <a:xfrm>
              <a:off x="1144" y="3961"/>
              <a:ext cx="8" cy="34"/>
            </a:xfrm>
            <a:custGeom>
              <a:avLst/>
              <a:gdLst>
                <a:gd name="T0" fmla="*/ 0 w 38"/>
                <a:gd name="T1" fmla="*/ 20 h 170"/>
                <a:gd name="T2" fmla="*/ 0 w 38"/>
                <a:gd name="T3" fmla="*/ 15 h 170"/>
                <a:gd name="T4" fmla="*/ 1 w 38"/>
                <a:gd name="T5" fmla="*/ 11 h 170"/>
                <a:gd name="T6" fmla="*/ 4 w 38"/>
                <a:gd name="T7" fmla="*/ 9 h 170"/>
                <a:gd name="T8" fmla="*/ 6 w 38"/>
                <a:gd name="T9" fmla="*/ 6 h 170"/>
                <a:gd name="T10" fmla="*/ 8 w 38"/>
                <a:gd name="T11" fmla="*/ 5 h 170"/>
                <a:gd name="T12" fmla="*/ 9 w 38"/>
                <a:gd name="T13" fmla="*/ 2 h 170"/>
                <a:gd name="T14" fmla="*/ 14 w 38"/>
                <a:gd name="T15" fmla="*/ 0 h 170"/>
                <a:gd name="T16" fmla="*/ 17 w 38"/>
                <a:gd name="T17" fmla="*/ 0 h 170"/>
                <a:gd name="T18" fmla="*/ 26 w 38"/>
                <a:gd name="T19" fmla="*/ 2 h 170"/>
                <a:gd name="T20" fmla="*/ 29 w 38"/>
                <a:gd name="T21" fmla="*/ 4 h 170"/>
                <a:gd name="T22" fmla="*/ 32 w 38"/>
                <a:gd name="T23" fmla="*/ 6 h 170"/>
                <a:gd name="T24" fmla="*/ 34 w 38"/>
                <a:gd name="T25" fmla="*/ 9 h 170"/>
                <a:gd name="T26" fmla="*/ 36 w 38"/>
                <a:gd name="T27" fmla="*/ 14 h 170"/>
                <a:gd name="T28" fmla="*/ 38 w 38"/>
                <a:gd name="T29" fmla="*/ 20 h 170"/>
                <a:gd name="T30" fmla="*/ 37 w 38"/>
                <a:gd name="T31" fmla="*/ 24 h 170"/>
                <a:gd name="T32" fmla="*/ 36 w 38"/>
                <a:gd name="T33" fmla="*/ 28 h 170"/>
                <a:gd name="T34" fmla="*/ 32 w 38"/>
                <a:gd name="T35" fmla="*/ 35 h 170"/>
                <a:gd name="T36" fmla="*/ 25 w 38"/>
                <a:gd name="T37" fmla="*/ 38 h 170"/>
                <a:gd name="T38" fmla="*/ 10 w 38"/>
                <a:gd name="T39" fmla="*/ 38 h 170"/>
                <a:gd name="T40" fmla="*/ 8 w 38"/>
                <a:gd name="T41" fmla="*/ 37 h 170"/>
                <a:gd name="T42" fmla="*/ 6 w 38"/>
                <a:gd name="T43" fmla="*/ 35 h 170"/>
                <a:gd name="T44" fmla="*/ 4 w 38"/>
                <a:gd name="T45" fmla="*/ 31 h 170"/>
                <a:gd name="T46" fmla="*/ 1 w 38"/>
                <a:gd name="T47" fmla="*/ 29 h 170"/>
                <a:gd name="T48" fmla="*/ 0 w 38"/>
                <a:gd name="T49" fmla="*/ 26 h 170"/>
                <a:gd name="T50" fmla="*/ 0 w 38"/>
                <a:gd name="T51" fmla="*/ 20 h 170"/>
                <a:gd name="T52" fmla="*/ 4 w 38"/>
                <a:gd name="T53" fmla="*/ 170 h 170"/>
                <a:gd name="T54" fmla="*/ 4 w 38"/>
                <a:gd name="T55" fmla="*/ 53 h 170"/>
                <a:gd name="T56" fmla="*/ 35 w 38"/>
                <a:gd name="T57" fmla="*/ 53 h 170"/>
                <a:gd name="T58" fmla="*/ 35 w 38"/>
                <a:gd name="T59" fmla="*/ 170 h 170"/>
                <a:gd name="T60" fmla="*/ 4 w 38"/>
                <a:gd name="T61" fmla="*/ 17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8" h="170">
                  <a:moveTo>
                    <a:pt x="0" y="20"/>
                  </a:moveTo>
                  <a:lnTo>
                    <a:pt x="0" y="15"/>
                  </a:lnTo>
                  <a:lnTo>
                    <a:pt x="1" y="11"/>
                  </a:lnTo>
                  <a:lnTo>
                    <a:pt x="4" y="9"/>
                  </a:lnTo>
                  <a:lnTo>
                    <a:pt x="6" y="6"/>
                  </a:lnTo>
                  <a:lnTo>
                    <a:pt x="8" y="5"/>
                  </a:lnTo>
                  <a:lnTo>
                    <a:pt x="9" y="2"/>
                  </a:lnTo>
                  <a:lnTo>
                    <a:pt x="14" y="0"/>
                  </a:lnTo>
                  <a:lnTo>
                    <a:pt x="17" y="0"/>
                  </a:lnTo>
                  <a:lnTo>
                    <a:pt x="26" y="2"/>
                  </a:lnTo>
                  <a:lnTo>
                    <a:pt x="29" y="4"/>
                  </a:lnTo>
                  <a:lnTo>
                    <a:pt x="32" y="6"/>
                  </a:lnTo>
                  <a:lnTo>
                    <a:pt x="34" y="9"/>
                  </a:lnTo>
                  <a:lnTo>
                    <a:pt x="36" y="14"/>
                  </a:lnTo>
                  <a:lnTo>
                    <a:pt x="38" y="20"/>
                  </a:lnTo>
                  <a:lnTo>
                    <a:pt x="37" y="24"/>
                  </a:lnTo>
                  <a:lnTo>
                    <a:pt x="36" y="28"/>
                  </a:lnTo>
                  <a:lnTo>
                    <a:pt x="32" y="35"/>
                  </a:lnTo>
                  <a:lnTo>
                    <a:pt x="25" y="38"/>
                  </a:lnTo>
                  <a:lnTo>
                    <a:pt x="10" y="38"/>
                  </a:lnTo>
                  <a:lnTo>
                    <a:pt x="8" y="37"/>
                  </a:lnTo>
                  <a:lnTo>
                    <a:pt x="6" y="35"/>
                  </a:lnTo>
                  <a:lnTo>
                    <a:pt x="4" y="31"/>
                  </a:lnTo>
                  <a:lnTo>
                    <a:pt x="1" y="29"/>
                  </a:lnTo>
                  <a:lnTo>
                    <a:pt x="0" y="26"/>
                  </a:lnTo>
                  <a:lnTo>
                    <a:pt x="0" y="20"/>
                  </a:lnTo>
                  <a:close/>
                  <a:moveTo>
                    <a:pt x="4" y="170"/>
                  </a:moveTo>
                  <a:lnTo>
                    <a:pt x="4" y="53"/>
                  </a:lnTo>
                  <a:lnTo>
                    <a:pt x="35" y="53"/>
                  </a:lnTo>
                  <a:lnTo>
                    <a:pt x="35" y="170"/>
                  </a:lnTo>
                  <a:lnTo>
                    <a:pt x="4" y="17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31" name="Freeform 31"/>
            <p:cNvSpPr>
              <a:spLocks/>
            </p:cNvSpPr>
            <p:nvPr/>
          </p:nvSpPr>
          <p:spPr bwMode="auto">
            <a:xfrm>
              <a:off x="1157" y="3972"/>
              <a:ext cx="27" cy="23"/>
            </a:xfrm>
            <a:custGeom>
              <a:avLst/>
              <a:gdLst>
                <a:gd name="T0" fmla="*/ 0 w 138"/>
                <a:gd name="T1" fmla="*/ 117 h 117"/>
                <a:gd name="T2" fmla="*/ 0 w 138"/>
                <a:gd name="T3" fmla="*/ 0 h 117"/>
                <a:gd name="T4" fmla="*/ 29 w 138"/>
                <a:gd name="T5" fmla="*/ 0 h 117"/>
                <a:gd name="T6" fmla="*/ 29 w 138"/>
                <a:gd name="T7" fmla="*/ 16 h 117"/>
                <a:gd name="T8" fmla="*/ 33 w 138"/>
                <a:gd name="T9" fmla="*/ 11 h 117"/>
                <a:gd name="T10" fmla="*/ 37 w 138"/>
                <a:gd name="T11" fmla="*/ 6 h 117"/>
                <a:gd name="T12" fmla="*/ 43 w 138"/>
                <a:gd name="T13" fmla="*/ 2 h 117"/>
                <a:gd name="T14" fmla="*/ 54 w 138"/>
                <a:gd name="T15" fmla="*/ 0 h 117"/>
                <a:gd name="T16" fmla="*/ 69 w 138"/>
                <a:gd name="T17" fmla="*/ 0 h 117"/>
                <a:gd name="T18" fmla="*/ 72 w 138"/>
                <a:gd name="T19" fmla="*/ 1 h 117"/>
                <a:gd name="T20" fmla="*/ 74 w 138"/>
                <a:gd name="T21" fmla="*/ 2 h 117"/>
                <a:gd name="T22" fmla="*/ 81 w 138"/>
                <a:gd name="T23" fmla="*/ 9 h 117"/>
                <a:gd name="T24" fmla="*/ 82 w 138"/>
                <a:gd name="T25" fmla="*/ 12 h 117"/>
                <a:gd name="T26" fmla="*/ 83 w 138"/>
                <a:gd name="T27" fmla="*/ 16 h 117"/>
                <a:gd name="T28" fmla="*/ 87 w 138"/>
                <a:gd name="T29" fmla="*/ 12 h 117"/>
                <a:gd name="T30" fmla="*/ 91 w 138"/>
                <a:gd name="T31" fmla="*/ 9 h 117"/>
                <a:gd name="T32" fmla="*/ 98 w 138"/>
                <a:gd name="T33" fmla="*/ 2 h 117"/>
                <a:gd name="T34" fmla="*/ 109 w 138"/>
                <a:gd name="T35" fmla="*/ 0 h 117"/>
                <a:gd name="T36" fmla="*/ 114 w 138"/>
                <a:gd name="T37" fmla="*/ 0 h 117"/>
                <a:gd name="T38" fmla="*/ 126 w 138"/>
                <a:gd name="T39" fmla="*/ 2 h 117"/>
                <a:gd name="T40" fmla="*/ 132 w 138"/>
                <a:gd name="T41" fmla="*/ 7 h 117"/>
                <a:gd name="T42" fmla="*/ 136 w 138"/>
                <a:gd name="T43" fmla="*/ 15 h 117"/>
                <a:gd name="T44" fmla="*/ 137 w 138"/>
                <a:gd name="T45" fmla="*/ 27 h 117"/>
                <a:gd name="T46" fmla="*/ 138 w 138"/>
                <a:gd name="T47" fmla="*/ 45 h 117"/>
                <a:gd name="T48" fmla="*/ 138 w 138"/>
                <a:gd name="T49" fmla="*/ 117 h 117"/>
                <a:gd name="T50" fmla="*/ 107 w 138"/>
                <a:gd name="T51" fmla="*/ 117 h 117"/>
                <a:gd name="T52" fmla="*/ 107 w 138"/>
                <a:gd name="T53" fmla="*/ 38 h 117"/>
                <a:gd name="T54" fmla="*/ 106 w 138"/>
                <a:gd name="T55" fmla="*/ 34 h 117"/>
                <a:gd name="T56" fmla="*/ 103 w 138"/>
                <a:gd name="T57" fmla="*/ 31 h 117"/>
                <a:gd name="T58" fmla="*/ 102 w 138"/>
                <a:gd name="T59" fmla="*/ 30 h 117"/>
                <a:gd name="T60" fmla="*/ 98 w 138"/>
                <a:gd name="T61" fmla="*/ 27 h 117"/>
                <a:gd name="T62" fmla="*/ 94 w 138"/>
                <a:gd name="T63" fmla="*/ 27 h 117"/>
                <a:gd name="T64" fmla="*/ 92 w 138"/>
                <a:gd name="T65" fmla="*/ 29 h 117"/>
                <a:gd name="T66" fmla="*/ 87 w 138"/>
                <a:gd name="T67" fmla="*/ 34 h 117"/>
                <a:gd name="T68" fmla="*/ 87 w 138"/>
                <a:gd name="T69" fmla="*/ 35 h 117"/>
                <a:gd name="T70" fmla="*/ 84 w 138"/>
                <a:gd name="T71" fmla="*/ 40 h 117"/>
                <a:gd name="T72" fmla="*/ 83 w 138"/>
                <a:gd name="T73" fmla="*/ 43 h 117"/>
                <a:gd name="T74" fmla="*/ 83 w 138"/>
                <a:gd name="T75" fmla="*/ 117 h 117"/>
                <a:gd name="T76" fmla="*/ 52 w 138"/>
                <a:gd name="T77" fmla="*/ 117 h 117"/>
                <a:gd name="T78" fmla="*/ 52 w 138"/>
                <a:gd name="T79" fmla="*/ 38 h 117"/>
                <a:gd name="T80" fmla="*/ 51 w 138"/>
                <a:gd name="T81" fmla="*/ 34 h 117"/>
                <a:gd name="T82" fmla="*/ 49 w 138"/>
                <a:gd name="T83" fmla="*/ 31 h 117"/>
                <a:gd name="T84" fmla="*/ 46 w 138"/>
                <a:gd name="T85" fmla="*/ 29 h 117"/>
                <a:gd name="T86" fmla="*/ 44 w 138"/>
                <a:gd name="T87" fmla="*/ 27 h 117"/>
                <a:gd name="T88" fmla="*/ 43 w 138"/>
                <a:gd name="T89" fmla="*/ 27 h 117"/>
                <a:gd name="T90" fmla="*/ 36 w 138"/>
                <a:gd name="T91" fmla="*/ 30 h 117"/>
                <a:gd name="T92" fmla="*/ 32 w 138"/>
                <a:gd name="T93" fmla="*/ 39 h 117"/>
                <a:gd name="T94" fmla="*/ 32 w 138"/>
                <a:gd name="T95" fmla="*/ 117 h 117"/>
                <a:gd name="T96" fmla="*/ 0 w 138"/>
                <a:gd name="T9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8" h="117">
                  <a:moveTo>
                    <a:pt x="0" y="117"/>
                  </a:moveTo>
                  <a:lnTo>
                    <a:pt x="0" y="0"/>
                  </a:lnTo>
                  <a:lnTo>
                    <a:pt x="29" y="0"/>
                  </a:lnTo>
                  <a:lnTo>
                    <a:pt x="29" y="16"/>
                  </a:lnTo>
                  <a:lnTo>
                    <a:pt x="33" y="11"/>
                  </a:lnTo>
                  <a:lnTo>
                    <a:pt x="37" y="6"/>
                  </a:lnTo>
                  <a:lnTo>
                    <a:pt x="43" y="2"/>
                  </a:lnTo>
                  <a:lnTo>
                    <a:pt x="54" y="0"/>
                  </a:lnTo>
                  <a:lnTo>
                    <a:pt x="69" y="0"/>
                  </a:lnTo>
                  <a:lnTo>
                    <a:pt x="72" y="1"/>
                  </a:lnTo>
                  <a:lnTo>
                    <a:pt x="74" y="2"/>
                  </a:lnTo>
                  <a:lnTo>
                    <a:pt x="81" y="9"/>
                  </a:lnTo>
                  <a:lnTo>
                    <a:pt x="82" y="12"/>
                  </a:lnTo>
                  <a:lnTo>
                    <a:pt x="83" y="16"/>
                  </a:lnTo>
                  <a:lnTo>
                    <a:pt x="87" y="12"/>
                  </a:lnTo>
                  <a:lnTo>
                    <a:pt x="91" y="9"/>
                  </a:lnTo>
                  <a:lnTo>
                    <a:pt x="98" y="2"/>
                  </a:lnTo>
                  <a:lnTo>
                    <a:pt x="109" y="0"/>
                  </a:lnTo>
                  <a:lnTo>
                    <a:pt x="114" y="0"/>
                  </a:lnTo>
                  <a:lnTo>
                    <a:pt x="126" y="2"/>
                  </a:lnTo>
                  <a:lnTo>
                    <a:pt x="132" y="7"/>
                  </a:lnTo>
                  <a:lnTo>
                    <a:pt x="136" y="15"/>
                  </a:lnTo>
                  <a:lnTo>
                    <a:pt x="137" y="27"/>
                  </a:lnTo>
                  <a:lnTo>
                    <a:pt x="138" y="45"/>
                  </a:lnTo>
                  <a:lnTo>
                    <a:pt x="138" y="117"/>
                  </a:lnTo>
                  <a:lnTo>
                    <a:pt x="107" y="117"/>
                  </a:lnTo>
                  <a:lnTo>
                    <a:pt x="107" y="38"/>
                  </a:lnTo>
                  <a:lnTo>
                    <a:pt x="106" y="34"/>
                  </a:lnTo>
                  <a:lnTo>
                    <a:pt x="103" y="31"/>
                  </a:lnTo>
                  <a:lnTo>
                    <a:pt x="102" y="30"/>
                  </a:lnTo>
                  <a:lnTo>
                    <a:pt x="98" y="27"/>
                  </a:lnTo>
                  <a:lnTo>
                    <a:pt x="94" y="27"/>
                  </a:lnTo>
                  <a:lnTo>
                    <a:pt x="92" y="29"/>
                  </a:lnTo>
                  <a:lnTo>
                    <a:pt x="87" y="34"/>
                  </a:lnTo>
                  <a:lnTo>
                    <a:pt x="87" y="35"/>
                  </a:lnTo>
                  <a:lnTo>
                    <a:pt x="84" y="40"/>
                  </a:lnTo>
                  <a:lnTo>
                    <a:pt x="83" y="43"/>
                  </a:lnTo>
                  <a:lnTo>
                    <a:pt x="83" y="117"/>
                  </a:lnTo>
                  <a:lnTo>
                    <a:pt x="52" y="117"/>
                  </a:lnTo>
                  <a:lnTo>
                    <a:pt x="52" y="38"/>
                  </a:lnTo>
                  <a:lnTo>
                    <a:pt x="51" y="34"/>
                  </a:lnTo>
                  <a:lnTo>
                    <a:pt x="49" y="31"/>
                  </a:lnTo>
                  <a:lnTo>
                    <a:pt x="46" y="29"/>
                  </a:lnTo>
                  <a:lnTo>
                    <a:pt x="44" y="27"/>
                  </a:lnTo>
                  <a:lnTo>
                    <a:pt x="43" y="27"/>
                  </a:lnTo>
                  <a:lnTo>
                    <a:pt x="36" y="30"/>
                  </a:lnTo>
                  <a:lnTo>
                    <a:pt x="32" y="39"/>
                  </a:lnTo>
                  <a:lnTo>
                    <a:pt x="32" y="117"/>
                  </a:lnTo>
                  <a:lnTo>
                    <a:pt x="0" y="1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32" name="Freeform 32"/>
            <p:cNvSpPr>
              <a:spLocks noEditPoints="1"/>
            </p:cNvSpPr>
            <p:nvPr/>
          </p:nvSpPr>
          <p:spPr bwMode="auto">
            <a:xfrm>
              <a:off x="1188" y="3971"/>
              <a:ext cx="19" cy="25"/>
            </a:xfrm>
            <a:custGeom>
              <a:avLst/>
              <a:gdLst>
                <a:gd name="T0" fmla="*/ 66 w 95"/>
                <a:gd name="T1" fmla="*/ 52 h 124"/>
                <a:gd name="T2" fmla="*/ 66 w 95"/>
                <a:gd name="T3" fmla="*/ 42 h 124"/>
                <a:gd name="T4" fmla="*/ 62 w 95"/>
                <a:gd name="T5" fmla="*/ 31 h 124"/>
                <a:gd name="T6" fmla="*/ 60 w 95"/>
                <a:gd name="T7" fmla="*/ 29 h 124"/>
                <a:gd name="T8" fmla="*/ 53 w 95"/>
                <a:gd name="T9" fmla="*/ 27 h 124"/>
                <a:gd name="T10" fmla="*/ 49 w 95"/>
                <a:gd name="T11" fmla="*/ 26 h 124"/>
                <a:gd name="T12" fmla="*/ 45 w 95"/>
                <a:gd name="T13" fmla="*/ 26 h 124"/>
                <a:gd name="T14" fmla="*/ 42 w 95"/>
                <a:gd name="T15" fmla="*/ 27 h 124"/>
                <a:gd name="T16" fmla="*/ 40 w 95"/>
                <a:gd name="T17" fmla="*/ 29 h 124"/>
                <a:gd name="T18" fmla="*/ 39 w 95"/>
                <a:gd name="T19" fmla="*/ 31 h 124"/>
                <a:gd name="T20" fmla="*/ 37 w 95"/>
                <a:gd name="T21" fmla="*/ 35 h 124"/>
                <a:gd name="T22" fmla="*/ 34 w 95"/>
                <a:gd name="T23" fmla="*/ 37 h 124"/>
                <a:gd name="T24" fmla="*/ 32 w 95"/>
                <a:gd name="T25" fmla="*/ 40 h 124"/>
                <a:gd name="T26" fmla="*/ 31 w 95"/>
                <a:gd name="T27" fmla="*/ 44 h 124"/>
                <a:gd name="T28" fmla="*/ 31 w 95"/>
                <a:gd name="T29" fmla="*/ 52 h 124"/>
                <a:gd name="T30" fmla="*/ 66 w 95"/>
                <a:gd name="T31" fmla="*/ 52 h 124"/>
                <a:gd name="T32" fmla="*/ 31 w 95"/>
                <a:gd name="T33" fmla="*/ 73 h 124"/>
                <a:gd name="T34" fmla="*/ 32 w 95"/>
                <a:gd name="T35" fmla="*/ 81 h 124"/>
                <a:gd name="T36" fmla="*/ 34 w 95"/>
                <a:gd name="T37" fmla="*/ 88 h 124"/>
                <a:gd name="T38" fmla="*/ 37 w 95"/>
                <a:gd name="T39" fmla="*/ 93 h 124"/>
                <a:gd name="T40" fmla="*/ 39 w 95"/>
                <a:gd name="T41" fmla="*/ 96 h 124"/>
                <a:gd name="T42" fmla="*/ 40 w 95"/>
                <a:gd name="T43" fmla="*/ 98 h 124"/>
                <a:gd name="T44" fmla="*/ 42 w 95"/>
                <a:gd name="T45" fmla="*/ 100 h 124"/>
                <a:gd name="T46" fmla="*/ 45 w 95"/>
                <a:gd name="T47" fmla="*/ 101 h 124"/>
                <a:gd name="T48" fmla="*/ 52 w 95"/>
                <a:gd name="T49" fmla="*/ 101 h 124"/>
                <a:gd name="T50" fmla="*/ 55 w 95"/>
                <a:gd name="T51" fmla="*/ 100 h 124"/>
                <a:gd name="T52" fmla="*/ 60 w 95"/>
                <a:gd name="T53" fmla="*/ 95 h 124"/>
                <a:gd name="T54" fmla="*/ 60 w 95"/>
                <a:gd name="T55" fmla="*/ 94 h 124"/>
                <a:gd name="T56" fmla="*/ 61 w 95"/>
                <a:gd name="T57" fmla="*/ 93 h 124"/>
                <a:gd name="T58" fmla="*/ 63 w 95"/>
                <a:gd name="T59" fmla="*/ 88 h 124"/>
                <a:gd name="T60" fmla="*/ 66 w 95"/>
                <a:gd name="T61" fmla="*/ 86 h 124"/>
                <a:gd name="T62" fmla="*/ 95 w 95"/>
                <a:gd name="T63" fmla="*/ 86 h 124"/>
                <a:gd name="T64" fmla="*/ 88 w 95"/>
                <a:gd name="T65" fmla="*/ 103 h 124"/>
                <a:gd name="T66" fmla="*/ 77 w 95"/>
                <a:gd name="T67" fmla="*/ 115 h 124"/>
                <a:gd name="T68" fmla="*/ 64 w 95"/>
                <a:gd name="T69" fmla="*/ 122 h 124"/>
                <a:gd name="T70" fmla="*/ 49 w 95"/>
                <a:gd name="T71" fmla="*/ 124 h 124"/>
                <a:gd name="T72" fmla="*/ 34 w 95"/>
                <a:gd name="T73" fmla="*/ 122 h 124"/>
                <a:gd name="T74" fmla="*/ 21 w 95"/>
                <a:gd name="T75" fmla="*/ 116 h 124"/>
                <a:gd name="T76" fmla="*/ 11 w 95"/>
                <a:gd name="T77" fmla="*/ 107 h 124"/>
                <a:gd name="T78" fmla="*/ 4 w 95"/>
                <a:gd name="T79" fmla="*/ 94 h 124"/>
                <a:gd name="T80" fmla="*/ 1 w 95"/>
                <a:gd name="T81" fmla="*/ 79 h 124"/>
                <a:gd name="T82" fmla="*/ 0 w 95"/>
                <a:gd name="T83" fmla="*/ 64 h 124"/>
                <a:gd name="T84" fmla="*/ 1 w 95"/>
                <a:gd name="T85" fmla="*/ 46 h 124"/>
                <a:gd name="T86" fmla="*/ 4 w 95"/>
                <a:gd name="T87" fmla="*/ 30 h 124"/>
                <a:gd name="T88" fmla="*/ 11 w 95"/>
                <a:gd name="T89" fmla="*/ 17 h 124"/>
                <a:gd name="T90" fmla="*/ 21 w 95"/>
                <a:gd name="T91" fmla="*/ 8 h 124"/>
                <a:gd name="T92" fmla="*/ 34 w 95"/>
                <a:gd name="T93" fmla="*/ 2 h 124"/>
                <a:gd name="T94" fmla="*/ 49 w 95"/>
                <a:gd name="T95" fmla="*/ 0 h 124"/>
                <a:gd name="T96" fmla="*/ 62 w 95"/>
                <a:gd name="T97" fmla="*/ 2 h 124"/>
                <a:gd name="T98" fmla="*/ 73 w 95"/>
                <a:gd name="T99" fmla="*/ 8 h 124"/>
                <a:gd name="T100" fmla="*/ 83 w 95"/>
                <a:gd name="T101" fmla="*/ 17 h 124"/>
                <a:gd name="T102" fmla="*/ 90 w 95"/>
                <a:gd name="T103" fmla="*/ 30 h 124"/>
                <a:gd name="T104" fmla="*/ 93 w 95"/>
                <a:gd name="T105" fmla="*/ 46 h 124"/>
                <a:gd name="T106" fmla="*/ 95 w 95"/>
                <a:gd name="T107" fmla="*/ 66 h 124"/>
                <a:gd name="T108" fmla="*/ 95 w 95"/>
                <a:gd name="T109" fmla="*/ 73 h 124"/>
                <a:gd name="T110" fmla="*/ 31 w 95"/>
                <a:gd name="T111" fmla="*/ 73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5" h="124">
                  <a:moveTo>
                    <a:pt x="66" y="52"/>
                  </a:moveTo>
                  <a:lnTo>
                    <a:pt x="66" y="42"/>
                  </a:lnTo>
                  <a:lnTo>
                    <a:pt x="62" y="31"/>
                  </a:lnTo>
                  <a:lnTo>
                    <a:pt x="60" y="29"/>
                  </a:lnTo>
                  <a:lnTo>
                    <a:pt x="53" y="27"/>
                  </a:lnTo>
                  <a:lnTo>
                    <a:pt x="49" y="26"/>
                  </a:lnTo>
                  <a:lnTo>
                    <a:pt x="45" y="26"/>
                  </a:lnTo>
                  <a:lnTo>
                    <a:pt x="42" y="27"/>
                  </a:lnTo>
                  <a:lnTo>
                    <a:pt x="40" y="29"/>
                  </a:lnTo>
                  <a:lnTo>
                    <a:pt x="39" y="31"/>
                  </a:lnTo>
                  <a:lnTo>
                    <a:pt x="37" y="35"/>
                  </a:lnTo>
                  <a:lnTo>
                    <a:pt x="34" y="37"/>
                  </a:lnTo>
                  <a:lnTo>
                    <a:pt x="32" y="40"/>
                  </a:lnTo>
                  <a:lnTo>
                    <a:pt x="31" y="44"/>
                  </a:lnTo>
                  <a:lnTo>
                    <a:pt x="31" y="52"/>
                  </a:lnTo>
                  <a:lnTo>
                    <a:pt x="66" y="52"/>
                  </a:lnTo>
                  <a:close/>
                  <a:moveTo>
                    <a:pt x="31" y="73"/>
                  </a:moveTo>
                  <a:lnTo>
                    <a:pt x="32" y="81"/>
                  </a:lnTo>
                  <a:lnTo>
                    <a:pt x="34" y="88"/>
                  </a:lnTo>
                  <a:lnTo>
                    <a:pt x="37" y="93"/>
                  </a:lnTo>
                  <a:lnTo>
                    <a:pt x="39" y="96"/>
                  </a:lnTo>
                  <a:lnTo>
                    <a:pt x="40" y="98"/>
                  </a:lnTo>
                  <a:lnTo>
                    <a:pt x="42" y="100"/>
                  </a:lnTo>
                  <a:lnTo>
                    <a:pt x="45" y="101"/>
                  </a:lnTo>
                  <a:lnTo>
                    <a:pt x="52" y="101"/>
                  </a:lnTo>
                  <a:lnTo>
                    <a:pt x="55" y="100"/>
                  </a:lnTo>
                  <a:lnTo>
                    <a:pt x="60" y="95"/>
                  </a:lnTo>
                  <a:lnTo>
                    <a:pt x="60" y="94"/>
                  </a:lnTo>
                  <a:lnTo>
                    <a:pt x="61" y="93"/>
                  </a:lnTo>
                  <a:lnTo>
                    <a:pt x="63" y="88"/>
                  </a:lnTo>
                  <a:lnTo>
                    <a:pt x="66" y="86"/>
                  </a:lnTo>
                  <a:lnTo>
                    <a:pt x="95" y="86"/>
                  </a:lnTo>
                  <a:lnTo>
                    <a:pt x="88" y="103"/>
                  </a:lnTo>
                  <a:lnTo>
                    <a:pt x="77" y="115"/>
                  </a:lnTo>
                  <a:lnTo>
                    <a:pt x="64" y="122"/>
                  </a:lnTo>
                  <a:lnTo>
                    <a:pt x="49" y="124"/>
                  </a:lnTo>
                  <a:lnTo>
                    <a:pt x="34" y="122"/>
                  </a:lnTo>
                  <a:lnTo>
                    <a:pt x="21" y="116"/>
                  </a:lnTo>
                  <a:lnTo>
                    <a:pt x="11" y="107"/>
                  </a:lnTo>
                  <a:lnTo>
                    <a:pt x="4" y="94"/>
                  </a:lnTo>
                  <a:lnTo>
                    <a:pt x="1" y="79"/>
                  </a:lnTo>
                  <a:lnTo>
                    <a:pt x="0" y="64"/>
                  </a:lnTo>
                  <a:lnTo>
                    <a:pt x="1" y="46"/>
                  </a:lnTo>
                  <a:lnTo>
                    <a:pt x="4" y="30"/>
                  </a:lnTo>
                  <a:lnTo>
                    <a:pt x="11" y="17"/>
                  </a:lnTo>
                  <a:lnTo>
                    <a:pt x="21" y="8"/>
                  </a:lnTo>
                  <a:lnTo>
                    <a:pt x="34" y="2"/>
                  </a:lnTo>
                  <a:lnTo>
                    <a:pt x="49" y="0"/>
                  </a:lnTo>
                  <a:lnTo>
                    <a:pt x="62" y="2"/>
                  </a:lnTo>
                  <a:lnTo>
                    <a:pt x="73" y="8"/>
                  </a:lnTo>
                  <a:lnTo>
                    <a:pt x="83" y="17"/>
                  </a:lnTo>
                  <a:lnTo>
                    <a:pt x="90" y="30"/>
                  </a:lnTo>
                  <a:lnTo>
                    <a:pt x="93" y="46"/>
                  </a:lnTo>
                  <a:lnTo>
                    <a:pt x="95" y="66"/>
                  </a:lnTo>
                  <a:lnTo>
                    <a:pt x="95" y="73"/>
                  </a:lnTo>
                  <a:lnTo>
                    <a:pt x="31" y="7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33" name="Freeform 33"/>
            <p:cNvSpPr>
              <a:spLocks/>
            </p:cNvSpPr>
            <p:nvPr/>
          </p:nvSpPr>
          <p:spPr bwMode="auto">
            <a:xfrm>
              <a:off x="1210" y="3972"/>
              <a:ext cx="17" cy="23"/>
            </a:xfrm>
            <a:custGeom>
              <a:avLst/>
              <a:gdLst>
                <a:gd name="T0" fmla="*/ 55 w 87"/>
                <a:gd name="T1" fmla="*/ 117 h 117"/>
                <a:gd name="T2" fmla="*/ 55 w 87"/>
                <a:gd name="T3" fmla="*/ 38 h 117"/>
                <a:gd name="T4" fmla="*/ 53 w 87"/>
                <a:gd name="T5" fmla="*/ 31 h 117"/>
                <a:gd name="T6" fmla="*/ 52 w 87"/>
                <a:gd name="T7" fmla="*/ 30 h 117"/>
                <a:gd name="T8" fmla="*/ 47 w 87"/>
                <a:gd name="T9" fmla="*/ 27 h 117"/>
                <a:gd name="T10" fmla="*/ 44 w 87"/>
                <a:gd name="T11" fmla="*/ 27 h 117"/>
                <a:gd name="T12" fmla="*/ 39 w 87"/>
                <a:gd name="T13" fmla="*/ 30 h 117"/>
                <a:gd name="T14" fmla="*/ 35 w 87"/>
                <a:gd name="T15" fmla="*/ 34 h 117"/>
                <a:gd name="T16" fmla="*/ 35 w 87"/>
                <a:gd name="T17" fmla="*/ 35 h 117"/>
                <a:gd name="T18" fmla="*/ 34 w 87"/>
                <a:gd name="T19" fmla="*/ 38 h 117"/>
                <a:gd name="T20" fmla="*/ 34 w 87"/>
                <a:gd name="T21" fmla="*/ 40 h 117"/>
                <a:gd name="T22" fmla="*/ 33 w 87"/>
                <a:gd name="T23" fmla="*/ 43 h 117"/>
                <a:gd name="T24" fmla="*/ 33 w 87"/>
                <a:gd name="T25" fmla="*/ 117 h 117"/>
                <a:gd name="T26" fmla="*/ 0 w 87"/>
                <a:gd name="T27" fmla="*/ 117 h 117"/>
                <a:gd name="T28" fmla="*/ 0 w 87"/>
                <a:gd name="T29" fmla="*/ 0 h 117"/>
                <a:gd name="T30" fmla="*/ 29 w 87"/>
                <a:gd name="T31" fmla="*/ 0 h 117"/>
                <a:gd name="T32" fmla="*/ 29 w 87"/>
                <a:gd name="T33" fmla="*/ 16 h 117"/>
                <a:gd name="T34" fmla="*/ 44 w 87"/>
                <a:gd name="T35" fmla="*/ 2 h 117"/>
                <a:gd name="T36" fmla="*/ 53 w 87"/>
                <a:gd name="T37" fmla="*/ 0 h 117"/>
                <a:gd name="T38" fmla="*/ 64 w 87"/>
                <a:gd name="T39" fmla="*/ 0 h 117"/>
                <a:gd name="T40" fmla="*/ 75 w 87"/>
                <a:gd name="T41" fmla="*/ 1 h 117"/>
                <a:gd name="T42" fmla="*/ 82 w 87"/>
                <a:gd name="T43" fmla="*/ 5 h 117"/>
                <a:gd name="T44" fmla="*/ 86 w 87"/>
                <a:gd name="T45" fmla="*/ 13 h 117"/>
                <a:gd name="T46" fmla="*/ 87 w 87"/>
                <a:gd name="T47" fmla="*/ 23 h 117"/>
                <a:gd name="T48" fmla="*/ 87 w 87"/>
                <a:gd name="T49" fmla="*/ 117 h 117"/>
                <a:gd name="T50" fmla="*/ 55 w 87"/>
                <a:gd name="T51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7" h="117">
                  <a:moveTo>
                    <a:pt x="55" y="117"/>
                  </a:moveTo>
                  <a:lnTo>
                    <a:pt x="55" y="38"/>
                  </a:lnTo>
                  <a:lnTo>
                    <a:pt x="53" y="31"/>
                  </a:lnTo>
                  <a:lnTo>
                    <a:pt x="52" y="30"/>
                  </a:lnTo>
                  <a:lnTo>
                    <a:pt x="47" y="27"/>
                  </a:lnTo>
                  <a:lnTo>
                    <a:pt x="44" y="27"/>
                  </a:lnTo>
                  <a:lnTo>
                    <a:pt x="39" y="30"/>
                  </a:lnTo>
                  <a:lnTo>
                    <a:pt x="35" y="34"/>
                  </a:lnTo>
                  <a:lnTo>
                    <a:pt x="35" y="35"/>
                  </a:lnTo>
                  <a:lnTo>
                    <a:pt x="34" y="38"/>
                  </a:lnTo>
                  <a:lnTo>
                    <a:pt x="34" y="40"/>
                  </a:lnTo>
                  <a:lnTo>
                    <a:pt x="33" y="43"/>
                  </a:lnTo>
                  <a:lnTo>
                    <a:pt x="33" y="117"/>
                  </a:lnTo>
                  <a:lnTo>
                    <a:pt x="0" y="117"/>
                  </a:lnTo>
                  <a:lnTo>
                    <a:pt x="0" y="0"/>
                  </a:lnTo>
                  <a:lnTo>
                    <a:pt x="29" y="0"/>
                  </a:lnTo>
                  <a:lnTo>
                    <a:pt x="29" y="16"/>
                  </a:lnTo>
                  <a:lnTo>
                    <a:pt x="44" y="2"/>
                  </a:lnTo>
                  <a:lnTo>
                    <a:pt x="53" y="0"/>
                  </a:lnTo>
                  <a:lnTo>
                    <a:pt x="64" y="0"/>
                  </a:lnTo>
                  <a:lnTo>
                    <a:pt x="75" y="1"/>
                  </a:lnTo>
                  <a:lnTo>
                    <a:pt x="82" y="5"/>
                  </a:lnTo>
                  <a:lnTo>
                    <a:pt x="86" y="13"/>
                  </a:lnTo>
                  <a:lnTo>
                    <a:pt x="87" y="23"/>
                  </a:lnTo>
                  <a:lnTo>
                    <a:pt x="87" y="117"/>
                  </a:lnTo>
                  <a:lnTo>
                    <a:pt x="55" y="1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34" name="Freeform 34"/>
            <p:cNvSpPr>
              <a:spLocks/>
            </p:cNvSpPr>
            <p:nvPr/>
          </p:nvSpPr>
          <p:spPr bwMode="auto">
            <a:xfrm>
              <a:off x="1230" y="3965"/>
              <a:ext cx="12" cy="30"/>
            </a:xfrm>
            <a:custGeom>
              <a:avLst/>
              <a:gdLst>
                <a:gd name="T0" fmla="*/ 14 w 57"/>
                <a:gd name="T1" fmla="*/ 152 h 152"/>
                <a:gd name="T2" fmla="*/ 14 w 57"/>
                <a:gd name="T3" fmla="*/ 60 h 152"/>
                <a:gd name="T4" fmla="*/ 0 w 57"/>
                <a:gd name="T5" fmla="*/ 60 h 152"/>
                <a:gd name="T6" fmla="*/ 0 w 57"/>
                <a:gd name="T7" fmla="*/ 35 h 152"/>
                <a:gd name="T8" fmla="*/ 14 w 57"/>
                <a:gd name="T9" fmla="*/ 35 h 152"/>
                <a:gd name="T10" fmla="*/ 14 w 57"/>
                <a:gd name="T11" fmla="*/ 0 h 152"/>
                <a:gd name="T12" fmla="*/ 46 w 57"/>
                <a:gd name="T13" fmla="*/ 0 h 152"/>
                <a:gd name="T14" fmla="*/ 46 w 57"/>
                <a:gd name="T15" fmla="*/ 35 h 152"/>
                <a:gd name="T16" fmla="*/ 57 w 57"/>
                <a:gd name="T17" fmla="*/ 35 h 152"/>
                <a:gd name="T18" fmla="*/ 57 w 57"/>
                <a:gd name="T19" fmla="*/ 60 h 152"/>
                <a:gd name="T20" fmla="*/ 46 w 57"/>
                <a:gd name="T21" fmla="*/ 60 h 152"/>
                <a:gd name="T22" fmla="*/ 46 w 57"/>
                <a:gd name="T23" fmla="*/ 152 h 152"/>
                <a:gd name="T24" fmla="*/ 14 w 57"/>
                <a:gd name="T25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" h="152">
                  <a:moveTo>
                    <a:pt x="14" y="152"/>
                  </a:moveTo>
                  <a:lnTo>
                    <a:pt x="14" y="60"/>
                  </a:lnTo>
                  <a:lnTo>
                    <a:pt x="0" y="60"/>
                  </a:lnTo>
                  <a:lnTo>
                    <a:pt x="0" y="35"/>
                  </a:lnTo>
                  <a:lnTo>
                    <a:pt x="14" y="35"/>
                  </a:lnTo>
                  <a:lnTo>
                    <a:pt x="14" y="0"/>
                  </a:lnTo>
                  <a:lnTo>
                    <a:pt x="46" y="0"/>
                  </a:lnTo>
                  <a:lnTo>
                    <a:pt x="46" y="35"/>
                  </a:lnTo>
                  <a:lnTo>
                    <a:pt x="57" y="35"/>
                  </a:lnTo>
                  <a:lnTo>
                    <a:pt x="57" y="60"/>
                  </a:lnTo>
                  <a:lnTo>
                    <a:pt x="46" y="60"/>
                  </a:lnTo>
                  <a:lnTo>
                    <a:pt x="46" y="152"/>
                  </a:lnTo>
                  <a:lnTo>
                    <a:pt x="14" y="15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35" name="Freeform 35"/>
            <p:cNvSpPr>
              <a:spLocks noEditPoints="1"/>
            </p:cNvSpPr>
            <p:nvPr/>
          </p:nvSpPr>
          <p:spPr bwMode="auto">
            <a:xfrm>
              <a:off x="1244" y="3971"/>
              <a:ext cx="20" cy="25"/>
            </a:xfrm>
            <a:custGeom>
              <a:avLst/>
              <a:gdLst>
                <a:gd name="T0" fmla="*/ 52 w 101"/>
                <a:gd name="T1" fmla="*/ 95 h 124"/>
                <a:gd name="T2" fmla="*/ 55 w 101"/>
                <a:gd name="T3" fmla="*/ 95 h 124"/>
                <a:gd name="T4" fmla="*/ 59 w 101"/>
                <a:gd name="T5" fmla="*/ 93 h 124"/>
                <a:gd name="T6" fmla="*/ 61 w 101"/>
                <a:gd name="T7" fmla="*/ 91 h 124"/>
                <a:gd name="T8" fmla="*/ 63 w 101"/>
                <a:gd name="T9" fmla="*/ 86 h 124"/>
                <a:gd name="T10" fmla="*/ 68 w 101"/>
                <a:gd name="T11" fmla="*/ 76 h 124"/>
                <a:gd name="T12" fmla="*/ 69 w 101"/>
                <a:gd name="T13" fmla="*/ 64 h 124"/>
                <a:gd name="T14" fmla="*/ 68 w 101"/>
                <a:gd name="T15" fmla="*/ 53 h 124"/>
                <a:gd name="T16" fmla="*/ 67 w 101"/>
                <a:gd name="T17" fmla="*/ 45 h 124"/>
                <a:gd name="T18" fmla="*/ 61 w 101"/>
                <a:gd name="T19" fmla="*/ 34 h 124"/>
                <a:gd name="T20" fmla="*/ 59 w 101"/>
                <a:gd name="T21" fmla="*/ 31 h 124"/>
                <a:gd name="T22" fmla="*/ 55 w 101"/>
                <a:gd name="T23" fmla="*/ 29 h 124"/>
                <a:gd name="T24" fmla="*/ 49 w 101"/>
                <a:gd name="T25" fmla="*/ 29 h 124"/>
                <a:gd name="T26" fmla="*/ 44 w 101"/>
                <a:gd name="T27" fmla="*/ 30 h 124"/>
                <a:gd name="T28" fmla="*/ 40 w 101"/>
                <a:gd name="T29" fmla="*/ 35 h 124"/>
                <a:gd name="T30" fmla="*/ 38 w 101"/>
                <a:gd name="T31" fmla="*/ 38 h 124"/>
                <a:gd name="T32" fmla="*/ 34 w 101"/>
                <a:gd name="T33" fmla="*/ 45 h 124"/>
                <a:gd name="T34" fmla="*/ 33 w 101"/>
                <a:gd name="T35" fmla="*/ 53 h 124"/>
                <a:gd name="T36" fmla="*/ 32 w 101"/>
                <a:gd name="T37" fmla="*/ 64 h 124"/>
                <a:gd name="T38" fmla="*/ 33 w 101"/>
                <a:gd name="T39" fmla="*/ 76 h 124"/>
                <a:gd name="T40" fmla="*/ 38 w 101"/>
                <a:gd name="T41" fmla="*/ 86 h 124"/>
                <a:gd name="T42" fmla="*/ 40 w 101"/>
                <a:gd name="T43" fmla="*/ 89 h 124"/>
                <a:gd name="T44" fmla="*/ 44 w 101"/>
                <a:gd name="T45" fmla="*/ 94 h 124"/>
                <a:gd name="T46" fmla="*/ 49 w 101"/>
                <a:gd name="T47" fmla="*/ 95 h 124"/>
                <a:gd name="T48" fmla="*/ 52 w 101"/>
                <a:gd name="T49" fmla="*/ 95 h 124"/>
                <a:gd name="T50" fmla="*/ 101 w 101"/>
                <a:gd name="T51" fmla="*/ 64 h 124"/>
                <a:gd name="T52" fmla="*/ 99 w 101"/>
                <a:gd name="T53" fmla="*/ 79 h 124"/>
                <a:gd name="T54" fmla="*/ 93 w 101"/>
                <a:gd name="T55" fmla="*/ 94 h 124"/>
                <a:gd name="T56" fmla="*/ 87 w 101"/>
                <a:gd name="T57" fmla="*/ 107 h 124"/>
                <a:gd name="T58" fmla="*/ 77 w 101"/>
                <a:gd name="T59" fmla="*/ 116 h 124"/>
                <a:gd name="T60" fmla="*/ 65 w 101"/>
                <a:gd name="T61" fmla="*/ 122 h 124"/>
                <a:gd name="T62" fmla="*/ 52 w 101"/>
                <a:gd name="T63" fmla="*/ 124 h 124"/>
                <a:gd name="T64" fmla="*/ 36 w 101"/>
                <a:gd name="T65" fmla="*/ 122 h 124"/>
                <a:gd name="T66" fmla="*/ 24 w 101"/>
                <a:gd name="T67" fmla="*/ 116 h 124"/>
                <a:gd name="T68" fmla="*/ 14 w 101"/>
                <a:gd name="T69" fmla="*/ 107 h 124"/>
                <a:gd name="T70" fmla="*/ 6 w 101"/>
                <a:gd name="T71" fmla="*/ 94 h 124"/>
                <a:gd name="T72" fmla="*/ 2 w 101"/>
                <a:gd name="T73" fmla="*/ 79 h 124"/>
                <a:gd name="T74" fmla="*/ 0 w 101"/>
                <a:gd name="T75" fmla="*/ 64 h 124"/>
                <a:gd name="T76" fmla="*/ 2 w 101"/>
                <a:gd name="T77" fmla="*/ 46 h 124"/>
                <a:gd name="T78" fmla="*/ 6 w 101"/>
                <a:gd name="T79" fmla="*/ 30 h 124"/>
                <a:gd name="T80" fmla="*/ 14 w 101"/>
                <a:gd name="T81" fmla="*/ 17 h 124"/>
                <a:gd name="T82" fmla="*/ 24 w 101"/>
                <a:gd name="T83" fmla="*/ 8 h 124"/>
                <a:gd name="T84" fmla="*/ 36 w 101"/>
                <a:gd name="T85" fmla="*/ 2 h 124"/>
                <a:gd name="T86" fmla="*/ 52 w 101"/>
                <a:gd name="T87" fmla="*/ 0 h 124"/>
                <a:gd name="T88" fmla="*/ 65 w 101"/>
                <a:gd name="T89" fmla="*/ 2 h 124"/>
                <a:gd name="T90" fmla="*/ 77 w 101"/>
                <a:gd name="T91" fmla="*/ 8 h 124"/>
                <a:gd name="T92" fmla="*/ 87 w 101"/>
                <a:gd name="T93" fmla="*/ 17 h 124"/>
                <a:gd name="T94" fmla="*/ 93 w 101"/>
                <a:gd name="T95" fmla="*/ 30 h 124"/>
                <a:gd name="T96" fmla="*/ 99 w 101"/>
                <a:gd name="T97" fmla="*/ 46 h 124"/>
                <a:gd name="T98" fmla="*/ 101 w 101"/>
                <a:gd name="T99" fmla="*/ 6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1" h="124">
                  <a:moveTo>
                    <a:pt x="52" y="95"/>
                  </a:moveTo>
                  <a:lnTo>
                    <a:pt x="55" y="95"/>
                  </a:lnTo>
                  <a:lnTo>
                    <a:pt x="59" y="93"/>
                  </a:lnTo>
                  <a:lnTo>
                    <a:pt x="61" y="91"/>
                  </a:lnTo>
                  <a:lnTo>
                    <a:pt x="63" y="86"/>
                  </a:lnTo>
                  <a:lnTo>
                    <a:pt x="68" y="76"/>
                  </a:lnTo>
                  <a:lnTo>
                    <a:pt x="69" y="64"/>
                  </a:lnTo>
                  <a:lnTo>
                    <a:pt x="68" y="53"/>
                  </a:lnTo>
                  <a:lnTo>
                    <a:pt x="67" y="45"/>
                  </a:lnTo>
                  <a:lnTo>
                    <a:pt x="61" y="34"/>
                  </a:lnTo>
                  <a:lnTo>
                    <a:pt x="59" y="31"/>
                  </a:lnTo>
                  <a:lnTo>
                    <a:pt x="55" y="29"/>
                  </a:lnTo>
                  <a:lnTo>
                    <a:pt x="49" y="29"/>
                  </a:lnTo>
                  <a:lnTo>
                    <a:pt x="44" y="30"/>
                  </a:lnTo>
                  <a:lnTo>
                    <a:pt x="40" y="35"/>
                  </a:lnTo>
                  <a:lnTo>
                    <a:pt x="38" y="38"/>
                  </a:lnTo>
                  <a:lnTo>
                    <a:pt x="34" y="45"/>
                  </a:lnTo>
                  <a:lnTo>
                    <a:pt x="33" y="53"/>
                  </a:lnTo>
                  <a:lnTo>
                    <a:pt x="32" y="64"/>
                  </a:lnTo>
                  <a:lnTo>
                    <a:pt x="33" y="76"/>
                  </a:lnTo>
                  <a:lnTo>
                    <a:pt x="38" y="86"/>
                  </a:lnTo>
                  <a:lnTo>
                    <a:pt x="40" y="89"/>
                  </a:lnTo>
                  <a:lnTo>
                    <a:pt x="44" y="94"/>
                  </a:lnTo>
                  <a:lnTo>
                    <a:pt x="49" y="95"/>
                  </a:lnTo>
                  <a:lnTo>
                    <a:pt x="52" y="95"/>
                  </a:lnTo>
                  <a:close/>
                  <a:moveTo>
                    <a:pt x="101" y="64"/>
                  </a:moveTo>
                  <a:lnTo>
                    <a:pt x="99" y="79"/>
                  </a:lnTo>
                  <a:lnTo>
                    <a:pt x="93" y="94"/>
                  </a:lnTo>
                  <a:lnTo>
                    <a:pt x="87" y="107"/>
                  </a:lnTo>
                  <a:lnTo>
                    <a:pt x="77" y="116"/>
                  </a:lnTo>
                  <a:lnTo>
                    <a:pt x="65" y="122"/>
                  </a:lnTo>
                  <a:lnTo>
                    <a:pt x="52" y="124"/>
                  </a:lnTo>
                  <a:lnTo>
                    <a:pt x="36" y="122"/>
                  </a:lnTo>
                  <a:lnTo>
                    <a:pt x="24" y="116"/>
                  </a:lnTo>
                  <a:lnTo>
                    <a:pt x="14" y="107"/>
                  </a:lnTo>
                  <a:lnTo>
                    <a:pt x="6" y="94"/>
                  </a:lnTo>
                  <a:lnTo>
                    <a:pt x="2" y="79"/>
                  </a:lnTo>
                  <a:lnTo>
                    <a:pt x="0" y="64"/>
                  </a:lnTo>
                  <a:lnTo>
                    <a:pt x="2" y="46"/>
                  </a:lnTo>
                  <a:lnTo>
                    <a:pt x="6" y="30"/>
                  </a:lnTo>
                  <a:lnTo>
                    <a:pt x="14" y="17"/>
                  </a:lnTo>
                  <a:lnTo>
                    <a:pt x="24" y="8"/>
                  </a:lnTo>
                  <a:lnTo>
                    <a:pt x="36" y="2"/>
                  </a:lnTo>
                  <a:lnTo>
                    <a:pt x="52" y="0"/>
                  </a:lnTo>
                  <a:lnTo>
                    <a:pt x="65" y="2"/>
                  </a:lnTo>
                  <a:lnTo>
                    <a:pt x="77" y="8"/>
                  </a:lnTo>
                  <a:lnTo>
                    <a:pt x="87" y="17"/>
                  </a:lnTo>
                  <a:lnTo>
                    <a:pt x="93" y="30"/>
                  </a:lnTo>
                  <a:lnTo>
                    <a:pt x="99" y="46"/>
                  </a:lnTo>
                  <a:lnTo>
                    <a:pt x="101" y="6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36" name="Freeform 36"/>
            <p:cNvSpPr>
              <a:spLocks/>
            </p:cNvSpPr>
            <p:nvPr/>
          </p:nvSpPr>
          <p:spPr bwMode="auto">
            <a:xfrm>
              <a:off x="1276" y="3960"/>
              <a:ext cx="32" cy="35"/>
            </a:xfrm>
            <a:custGeom>
              <a:avLst/>
              <a:gdLst>
                <a:gd name="T0" fmla="*/ 0 w 156"/>
                <a:gd name="T1" fmla="*/ 175 h 175"/>
                <a:gd name="T2" fmla="*/ 17 w 156"/>
                <a:gd name="T3" fmla="*/ 0 h 175"/>
                <a:gd name="T4" fmla="*/ 63 w 156"/>
                <a:gd name="T5" fmla="*/ 0 h 175"/>
                <a:gd name="T6" fmla="*/ 72 w 156"/>
                <a:gd name="T7" fmla="*/ 65 h 175"/>
                <a:gd name="T8" fmla="*/ 74 w 156"/>
                <a:gd name="T9" fmla="*/ 77 h 175"/>
                <a:gd name="T10" fmla="*/ 75 w 156"/>
                <a:gd name="T11" fmla="*/ 87 h 175"/>
                <a:gd name="T12" fmla="*/ 78 w 156"/>
                <a:gd name="T13" fmla="*/ 98 h 175"/>
                <a:gd name="T14" fmla="*/ 78 w 156"/>
                <a:gd name="T15" fmla="*/ 123 h 175"/>
                <a:gd name="T16" fmla="*/ 80 w 156"/>
                <a:gd name="T17" fmla="*/ 109 h 175"/>
                <a:gd name="T18" fmla="*/ 81 w 156"/>
                <a:gd name="T19" fmla="*/ 96 h 175"/>
                <a:gd name="T20" fmla="*/ 83 w 156"/>
                <a:gd name="T21" fmla="*/ 85 h 175"/>
                <a:gd name="T22" fmla="*/ 83 w 156"/>
                <a:gd name="T23" fmla="*/ 74 h 175"/>
                <a:gd name="T24" fmla="*/ 87 w 156"/>
                <a:gd name="T25" fmla="*/ 65 h 175"/>
                <a:gd name="T26" fmla="*/ 95 w 156"/>
                <a:gd name="T27" fmla="*/ 0 h 175"/>
                <a:gd name="T28" fmla="*/ 141 w 156"/>
                <a:gd name="T29" fmla="*/ 0 h 175"/>
                <a:gd name="T30" fmla="*/ 156 w 156"/>
                <a:gd name="T31" fmla="*/ 175 h 175"/>
                <a:gd name="T32" fmla="*/ 121 w 156"/>
                <a:gd name="T33" fmla="*/ 175 h 175"/>
                <a:gd name="T34" fmla="*/ 118 w 156"/>
                <a:gd name="T35" fmla="*/ 94 h 175"/>
                <a:gd name="T36" fmla="*/ 118 w 156"/>
                <a:gd name="T37" fmla="*/ 92 h 175"/>
                <a:gd name="T38" fmla="*/ 116 w 156"/>
                <a:gd name="T39" fmla="*/ 88 h 175"/>
                <a:gd name="T40" fmla="*/ 116 w 156"/>
                <a:gd name="T41" fmla="*/ 31 h 175"/>
                <a:gd name="T42" fmla="*/ 92 w 156"/>
                <a:gd name="T43" fmla="*/ 175 h 175"/>
                <a:gd name="T44" fmla="*/ 66 w 156"/>
                <a:gd name="T45" fmla="*/ 175 h 175"/>
                <a:gd name="T46" fmla="*/ 43 w 156"/>
                <a:gd name="T47" fmla="*/ 31 h 175"/>
                <a:gd name="T48" fmla="*/ 43 w 156"/>
                <a:gd name="T49" fmla="*/ 90 h 175"/>
                <a:gd name="T50" fmla="*/ 41 w 156"/>
                <a:gd name="T51" fmla="*/ 94 h 175"/>
                <a:gd name="T52" fmla="*/ 37 w 156"/>
                <a:gd name="T53" fmla="*/ 175 h 175"/>
                <a:gd name="T54" fmla="*/ 0 w 156"/>
                <a:gd name="T55" fmla="*/ 175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6" h="175">
                  <a:moveTo>
                    <a:pt x="0" y="175"/>
                  </a:moveTo>
                  <a:lnTo>
                    <a:pt x="17" y="0"/>
                  </a:lnTo>
                  <a:lnTo>
                    <a:pt x="63" y="0"/>
                  </a:lnTo>
                  <a:lnTo>
                    <a:pt x="72" y="65"/>
                  </a:lnTo>
                  <a:lnTo>
                    <a:pt x="74" y="77"/>
                  </a:lnTo>
                  <a:lnTo>
                    <a:pt x="75" y="87"/>
                  </a:lnTo>
                  <a:lnTo>
                    <a:pt x="78" y="98"/>
                  </a:lnTo>
                  <a:lnTo>
                    <a:pt x="78" y="123"/>
                  </a:lnTo>
                  <a:lnTo>
                    <a:pt x="80" y="109"/>
                  </a:lnTo>
                  <a:lnTo>
                    <a:pt x="81" y="96"/>
                  </a:lnTo>
                  <a:lnTo>
                    <a:pt x="83" y="85"/>
                  </a:lnTo>
                  <a:lnTo>
                    <a:pt x="83" y="74"/>
                  </a:lnTo>
                  <a:lnTo>
                    <a:pt x="87" y="65"/>
                  </a:lnTo>
                  <a:lnTo>
                    <a:pt x="95" y="0"/>
                  </a:lnTo>
                  <a:lnTo>
                    <a:pt x="141" y="0"/>
                  </a:lnTo>
                  <a:lnTo>
                    <a:pt x="156" y="175"/>
                  </a:lnTo>
                  <a:lnTo>
                    <a:pt x="121" y="175"/>
                  </a:lnTo>
                  <a:lnTo>
                    <a:pt x="118" y="94"/>
                  </a:lnTo>
                  <a:lnTo>
                    <a:pt x="118" y="92"/>
                  </a:lnTo>
                  <a:lnTo>
                    <a:pt x="116" y="88"/>
                  </a:lnTo>
                  <a:lnTo>
                    <a:pt x="116" y="31"/>
                  </a:lnTo>
                  <a:lnTo>
                    <a:pt x="92" y="175"/>
                  </a:lnTo>
                  <a:lnTo>
                    <a:pt x="66" y="175"/>
                  </a:lnTo>
                  <a:lnTo>
                    <a:pt x="43" y="31"/>
                  </a:lnTo>
                  <a:lnTo>
                    <a:pt x="43" y="90"/>
                  </a:lnTo>
                  <a:lnTo>
                    <a:pt x="41" y="94"/>
                  </a:lnTo>
                  <a:lnTo>
                    <a:pt x="37" y="175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37" name="Freeform 37"/>
            <p:cNvSpPr>
              <a:spLocks noEditPoints="1"/>
            </p:cNvSpPr>
            <p:nvPr/>
          </p:nvSpPr>
          <p:spPr bwMode="auto">
            <a:xfrm>
              <a:off x="1311" y="3961"/>
              <a:ext cx="7" cy="34"/>
            </a:xfrm>
            <a:custGeom>
              <a:avLst/>
              <a:gdLst>
                <a:gd name="T0" fmla="*/ 0 w 38"/>
                <a:gd name="T1" fmla="*/ 20 h 170"/>
                <a:gd name="T2" fmla="*/ 0 w 38"/>
                <a:gd name="T3" fmla="*/ 15 h 170"/>
                <a:gd name="T4" fmla="*/ 2 w 38"/>
                <a:gd name="T5" fmla="*/ 11 h 170"/>
                <a:gd name="T6" fmla="*/ 4 w 38"/>
                <a:gd name="T7" fmla="*/ 9 h 170"/>
                <a:gd name="T8" fmla="*/ 6 w 38"/>
                <a:gd name="T9" fmla="*/ 6 h 170"/>
                <a:gd name="T10" fmla="*/ 8 w 38"/>
                <a:gd name="T11" fmla="*/ 4 h 170"/>
                <a:gd name="T12" fmla="*/ 18 w 38"/>
                <a:gd name="T13" fmla="*/ 0 h 170"/>
                <a:gd name="T14" fmla="*/ 23 w 38"/>
                <a:gd name="T15" fmla="*/ 1 h 170"/>
                <a:gd name="T16" fmla="*/ 29 w 38"/>
                <a:gd name="T17" fmla="*/ 4 h 170"/>
                <a:gd name="T18" fmla="*/ 33 w 38"/>
                <a:gd name="T19" fmla="*/ 6 h 170"/>
                <a:gd name="T20" fmla="*/ 35 w 38"/>
                <a:gd name="T21" fmla="*/ 9 h 170"/>
                <a:gd name="T22" fmla="*/ 36 w 38"/>
                <a:gd name="T23" fmla="*/ 14 h 170"/>
                <a:gd name="T24" fmla="*/ 38 w 38"/>
                <a:gd name="T25" fmla="*/ 17 h 170"/>
                <a:gd name="T26" fmla="*/ 38 w 38"/>
                <a:gd name="T27" fmla="*/ 24 h 170"/>
                <a:gd name="T28" fmla="*/ 36 w 38"/>
                <a:gd name="T29" fmla="*/ 28 h 170"/>
                <a:gd name="T30" fmla="*/ 35 w 38"/>
                <a:gd name="T31" fmla="*/ 31 h 170"/>
                <a:gd name="T32" fmla="*/ 33 w 38"/>
                <a:gd name="T33" fmla="*/ 35 h 170"/>
                <a:gd name="T34" fmla="*/ 29 w 38"/>
                <a:gd name="T35" fmla="*/ 37 h 170"/>
                <a:gd name="T36" fmla="*/ 26 w 38"/>
                <a:gd name="T37" fmla="*/ 38 h 170"/>
                <a:gd name="T38" fmla="*/ 12 w 38"/>
                <a:gd name="T39" fmla="*/ 38 h 170"/>
                <a:gd name="T40" fmla="*/ 8 w 38"/>
                <a:gd name="T41" fmla="*/ 37 h 170"/>
                <a:gd name="T42" fmla="*/ 6 w 38"/>
                <a:gd name="T43" fmla="*/ 35 h 170"/>
                <a:gd name="T44" fmla="*/ 4 w 38"/>
                <a:gd name="T45" fmla="*/ 31 h 170"/>
                <a:gd name="T46" fmla="*/ 2 w 38"/>
                <a:gd name="T47" fmla="*/ 29 h 170"/>
                <a:gd name="T48" fmla="*/ 0 w 38"/>
                <a:gd name="T49" fmla="*/ 26 h 170"/>
                <a:gd name="T50" fmla="*/ 0 w 38"/>
                <a:gd name="T51" fmla="*/ 20 h 170"/>
                <a:gd name="T52" fmla="*/ 4 w 38"/>
                <a:gd name="T53" fmla="*/ 170 h 170"/>
                <a:gd name="T54" fmla="*/ 4 w 38"/>
                <a:gd name="T55" fmla="*/ 53 h 170"/>
                <a:gd name="T56" fmla="*/ 35 w 38"/>
                <a:gd name="T57" fmla="*/ 53 h 170"/>
                <a:gd name="T58" fmla="*/ 35 w 38"/>
                <a:gd name="T59" fmla="*/ 170 h 170"/>
                <a:gd name="T60" fmla="*/ 4 w 38"/>
                <a:gd name="T61" fmla="*/ 17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8" h="170">
                  <a:moveTo>
                    <a:pt x="0" y="20"/>
                  </a:moveTo>
                  <a:lnTo>
                    <a:pt x="0" y="15"/>
                  </a:lnTo>
                  <a:lnTo>
                    <a:pt x="2" y="11"/>
                  </a:lnTo>
                  <a:lnTo>
                    <a:pt x="4" y="9"/>
                  </a:lnTo>
                  <a:lnTo>
                    <a:pt x="6" y="6"/>
                  </a:lnTo>
                  <a:lnTo>
                    <a:pt x="8" y="4"/>
                  </a:lnTo>
                  <a:lnTo>
                    <a:pt x="18" y="0"/>
                  </a:lnTo>
                  <a:lnTo>
                    <a:pt x="23" y="1"/>
                  </a:lnTo>
                  <a:lnTo>
                    <a:pt x="29" y="4"/>
                  </a:lnTo>
                  <a:lnTo>
                    <a:pt x="33" y="6"/>
                  </a:lnTo>
                  <a:lnTo>
                    <a:pt x="35" y="9"/>
                  </a:lnTo>
                  <a:lnTo>
                    <a:pt x="36" y="14"/>
                  </a:lnTo>
                  <a:lnTo>
                    <a:pt x="38" y="17"/>
                  </a:lnTo>
                  <a:lnTo>
                    <a:pt x="38" y="24"/>
                  </a:lnTo>
                  <a:lnTo>
                    <a:pt x="36" y="28"/>
                  </a:lnTo>
                  <a:lnTo>
                    <a:pt x="35" y="31"/>
                  </a:lnTo>
                  <a:lnTo>
                    <a:pt x="33" y="35"/>
                  </a:lnTo>
                  <a:lnTo>
                    <a:pt x="29" y="37"/>
                  </a:lnTo>
                  <a:lnTo>
                    <a:pt x="26" y="38"/>
                  </a:lnTo>
                  <a:lnTo>
                    <a:pt x="12" y="38"/>
                  </a:lnTo>
                  <a:lnTo>
                    <a:pt x="8" y="37"/>
                  </a:lnTo>
                  <a:lnTo>
                    <a:pt x="6" y="35"/>
                  </a:lnTo>
                  <a:lnTo>
                    <a:pt x="4" y="31"/>
                  </a:lnTo>
                  <a:lnTo>
                    <a:pt x="2" y="29"/>
                  </a:lnTo>
                  <a:lnTo>
                    <a:pt x="0" y="26"/>
                  </a:lnTo>
                  <a:lnTo>
                    <a:pt x="0" y="20"/>
                  </a:lnTo>
                  <a:close/>
                  <a:moveTo>
                    <a:pt x="4" y="170"/>
                  </a:moveTo>
                  <a:lnTo>
                    <a:pt x="4" y="53"/>
                  </a:lnTo>
                  <a:lnTo>
                    <a:pt x="35" y="53"/>
                  </a:lnTo>
                  <a:lnTo>
                    <a:pt x="35" y="170"/>
                  </a:lnTo>
                  <a:lnTo>
                    <a:pt x="4" y="17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38" name="Freeform 38"/>
            <p:cNvSpPr>
              <a:spLocks/>
            </p:cNvSpPr>
            <p:nvPr/>
          </p:nvSpPr>
          <p:spPr bwMode="auto">
            <a:xfrm>
              <a:off x="1322" y="3972"/>
              <a:ext cx="18" cy="23"/>
            </a:xfrm>
            <a:custGeom>
              <a:avLst/>
              <a:gdLst>
                <a:gd name="T0" fmla="*/ 58 w 90"/>
                <a:gd name="T1" fmla="*/ 117 h 117"/>
                <a:gd name="T2" fmla="*/ 58 w 90"/>
                <a:gd name="T3" fmla="*/ 41 h 117"/>
                <a:gd name="T4" fmla="*/ 57 w 90"/>
                <a:gd name="T5" fmla="*/ 38 h 117"/>
                <a:gd name="T6" fmla="*/ 55 w 90"/>
                <a:gd name="T7" fmla="*/ 34 h 117"/>
                <a:gd name="T8" fmla="*/ 55 w 90"/>
                <a:gd name="T9" fmla="*/ 31 h 117"/>
                <a:gd name="T10" fmla="*/ 53 w 90"/>
                <a:gd name="T11" fmla="*/ 31 h 117"/>
                <a:gd name="T12" fmla="*/ 51 w 90"/>
                <a:gd name="T13" fmla="*/ 30 h 117"/>
                <a:gd name="T14" fmla="*/ 48 w 90"/>
                <a:gd name="T15" fmla="*/ 27 h 117"/>
                <a:gd name="T16" fmla="*/ 43 w 90"/>
                <a:gd name="T17" fmla="*/ 27 h 117"/>
                <a:gd name="T18" fmla="*/ 41 w 90"/>
                <a:gd name="T19" fmla="*/ 29 h 117"/>
                <a:gd name="T20" fmla="*/ 40 w 90"/>
                <a:gd name="T21" fmla="*/ 31 h 117"/>
                <a:gd name="T22" fmla="*/ 38 w 90"/>
                <a:gd name="T23" fmla="*/ 32 h 117"/>
                <a:gd name="T24" fmla="*/ 38 w 90"/>
                <a:gd name="T25" fmla="*/ 34 h 117"/>
                <a:gd name="T26" fmla="*/ 36 w 90"/>
                <a:gd name="T27" fmla="*/ 36 h 117"/>
                <a:gd name="T28" fmla="*/ 35 w 90"/>
                <a:gd name="T29" fmla="*/ 39 h 117"/>
                <a:gd name="T30" fmla="*/ 35 w 90"/>
                <a:gd name="T31" fmla="*/ 117 h 117"/>
                <a:gd name="T32" fmla="*/ 0 w 90"/>
                <a:gd name="T33" fmla="*/ 117 h 117"/>
                <a:gd name="T34" fmla="*/ 0 w 90"/>
                <a:gd name="T35" fmla="*/ 0 h 117"/>
                <a:gd name="T36" fmla="*/ 32 w 90"/>
                <a:gd name="T37" fmla="*/ 0 h 117"/>
                <a:gd name="T38" fmla="*/ 32 w 90"/>
                <a:gd name="T39" fmla="*/ 16 h 117"/>
                <a:gd name="T40" fmla="*/ 46 w 90"/>
                <a:gd name="T41" fmla="*/ 2 h 117"/>
                <a:gd name="T42" fmla="*/ 55 w 90"/>
                <a:gd name="T43" fmla="*/ 0 h 117"/>
                <a:gd name="T44" fmla="*/ 64 w 90"/>
                <a:gd name="T45" fmla="*/ 0 h 117"/>
                <a:gd name="T46" fmla="*/ 73 w 90"/>
                <a:gd name="T47" fmla="*/ 1 h 117"/>
                <a:gd name="T48" fmla="*/ 80 w 90"/>
                <a:gd name="T49" fmla="*/ 2 h 117"/>
                <a:gd name="T50" fmla="*/ 84 w 90"/>
                <a:gd name="T51" fmla="*/ 5 h 117"/>
                <a:gd name="T52" fmla="*/ 86 w 90"/>
                <a:gd name="T53" fmla="*/ 13 h 117"/>
                <a:gd name="T54" fmla="*/ 89 w 90"/>
                <a:gd name="T55" fmla="*/ 23 h 117"/>
                <a:gd name="T56" fmla="*/ 90 w 90"/>
                <a:gd name="T57" fmla="*/ 36 h 117"/>
                <a:gd name="T58" fmla="*/ 90 w 90"/>
                <a:gd name="T59" fmla="*/ 117 h 117"/>
                <a:gd name="T60" fmla="*/ 58 w 90"/>
                <a:gd name="T61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0" h="117">
                  <a:moveTo>
                    <a:pt x="58" y="117"/>
                  </a:moveTo>
                  <a:lnTo>
                    <a:pt x="58" y="41"/>
                  </a:lnTo>
                  <a:lnTo>
                    <a:pt x="57" y="38"/>
                  </a:lnTo>
                  <a:lnTo>
                    <a:pt x="55" y="34"/>
                  </a:lnTo>
                  <a:lnTo>
                    <a:pt x="55" y="31"/>
                  </a:lnTo>
                  <a:lnTo>
                    <a:pt x="53" y="31"/>
                  </a:lnTo>
                  <a:lnTo>
                    <a:pt x="51" y="30"/>
                  </a:lnTo>
                  <a:lnTo>
                    <a:pt x="48" y="27"/>
                  </a:lnTo>
                  <a:lnTo>
                    <a:pt x="43" y="27"/>
                  </a:lnTo>
                  <a:lnTo>
                    <a:pt x="41" y="29"/>
                  </a:lnTo>
                  <a:lnTo>
                    <a:pt x="40" y="31"/>
                  </a:lnTo>
                  <a:lnTo>
                    <a:pt x="38" y="32"/>
                  </a:lnTo>
                  <a:lnTo>
                    <a:pt x="38" y="34"/>
                  </a:lnTo>
                  <a:lnTo>
                    <a:pt x="36" y="36"/>
                  </a:lnTo>
                  <a:lnTo>
                    <a:pt x="35" y="39"/>
                  </a:lnTo>
                  <a:lnTo>
                    <a:pt x="35" y="117"/>
                  </a:lnTo>
                  <a:lnTo>
                    <a:pt x="0" y="117"/>
                  </a:lnTo>
                  <a:lnTo>
                    <a:pt x="0" y="0"/>
                  </a:lnTo>
                  <a:lnTo>
                    <a:pt x="32" y="0"/>
                  </a:lnTo>
                  <a:lnTo>
                    <a:pt x="32" y="16"/>
                  </a:lnTo>
                  <a:lnTo>
                    <a:pt x="46" y="2"/>
                  </a:lnTo>
                  <a:lnTo>
                    <a:pt x="55" y="0"/>
                  </a:lnTo>
                  <a:lnTo>
                    <a:pt x="64" y="0"/>
                  </a:lnTo>
                  <a:lnTo>
                    <a:pt x="73" y="1"/>
                  </a:lnTo>
                  <a:lnTo>
                    <a:pt x="80" y="2"/>
                  </a:lnTo>
                  <a:lnTo>
                    <a:pt x="84" y="5"/>
                  </a:lnTo>
                  <a:lnTo>
                    <a:pt x="86" y="13"/>
                  </a:lnTo>
                  <a:lnTo>
                    <a:pt x="89" y="23"/>
                  </a:lnTo>
                  <a:lnTo>
                    <a:pt x="90" y="36"/>
                  </a:lnTo>
                  <a:lnTo>
                    <a:pt x="90" y="117"/>
                  </a:lnTo>
                  <a:lnTo>
                    <a:pt x="58" y="1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39" name="Freeform 39"/>
            <p:cNvSpPr>
              <a:spLocks noEditPoints="1"/>
            </p:cNvSpPr>
            <p:nvPr/>
          </p:nvSpPr>
          <p:spPr bwMode="auto">
            <a:xfrm>
              <a:off x="1344" y="3971"/>
              <a:ext cx="19" cy="25"/>
            </a:xfrm>
            <a:custGeom>
              <a:avLst/>
              <a:gdLst>
                <a:gd name="T0" fmla="*/ 65 w 94"/>
                <a:gd name="T1" fmla="*/ 52 h 124"/>
                <a:gd name="T2" fmla="*/ 65 w 94"/>
                <a:gd name="T3" fmla="*/ 45 h 124"/>
                <a:gd name="T4" fmla="*/ 64 w 94"/>
                <a:gd name="T5" fmla="*/ 38 h 124"/>
                <a:gd name="T6" fmla="*/ 60 w 94"/>
                <a:gd name="T7" fmla="*/ 31 h 124"/>
                <a:gd name="T8" fmla="*/ 59 w 94"/>
                <a:gd name="T9" fmla="*/ 30 h 124"/>
                <a:gd name="T10" fmla="*/ 58 w 94"/>
                <a:gd name="T11" fmla="*/ 28 h 124"/>
                <a:gd name="T12" fmla="*/ 51 w 94"/>
                <a:gd name="T13" fmla="*/ 26 h 124"/>
                <a:gd name="T14" fmla="*/ 44 w 94"/>
                <a:gd name="T15" fmla="*/ 26 h 124"/>
                <a:gd name="T16" fmla="*/ 42 w 94"/>
                <a:gd name="T17" fmla="*/ 27 h 124"/>
                <a:gd name="T18" fmla="*/ 40 w 94"/>
                <a:gd name="T19" fmla="*/ 29 h 124"/>
                <a:gd name="T20" fmla="*/ 39 w 94"/>
                <a:gd name="T21" fmla="*/ 31 h 124"/>
                <a:gd name="T22" fmla="*/ 36 w 94"/>
                <a:gd name="T23" fmla="*/ 35 h 124"/>
                <a:gd name="T24" fmla="*/ 34 w 94"/>
                <a:gd name="T25" fmla="*/ 37 h 124"/>
                <a:gd name="T26" fmla="*/ 32 w 94"/>
                <a:gd name="T27" fmla="*/ 40 h 124"/>
                <a:gd name="T28" fmla="*/ 31 w 94"/>
                <a:gd name="T29" fmla="*/ 44 h 124"/>
                <a:gd name="T30" fmla="*/ 31 w 94"/>
                <a:gd name="T31" fmla="*/ 52 h 124"/>
                <a:gd name="T32" fmla="*/ 65 w 94"/>
                <a:gd name="T33" fmla="*/ 52 h 124"/>
                <a:gd name="T34" fmla="*/ 31 w 94"/>
                <a:gd name="T35" fmla="*/ 73 h 124"/>
                <a:gd name="T36" fmla="*/ 32 w 94"/>
                <a:gd name="T37" fmla="*/ 81 h 124"/>
                <a:gd name="T38" fmla="*/ 34 w 94"/>
                <a:gd name="T39" fmla="*/ 88 h 124"/>
                <a:gd name="T40" fmla="*/ 36 w 94"/>
                <a:gd name="T41" fmla="*/ 93 h 124"/>
                <a:gd name="T42" fmla="*/ 39 w 94"/>
                <a:gd name="T43" fmla="*/ 96 h 124"/>
                <a:gd name="T44" fmla="*/ 41 w 94"/>
                <a:gd name="T45" fmla="*/ 98 h 124"/>
                <a:gd name="T46" fmla="*/ 44 w 94"/>
                <a:gd name="T47" fmla="*/ 101 h 124"/>
                <a:gd name="T48" fmla="*/ 51 w 94"/>
                <a:gd name="T49" fmla="*/ 101 h 124"/>
                <a:gd name="T50" fmla="*/ 54 w 94"/>
                <a:gd name="T51" fmla="*/ 100 h 124"/>
                <a:gd name="T52" fmla="*/ 56 w 94"/>
                <a:gd name="T53" fmla="*/ 98 h 124"/>
                <a:gd name="T54" fmla="*/ 60 w 94"/>
                <a:gd name="T55" fmla="*/ 95 h 124"/>
                <a:gd name="T56" fmla="*/ 60 w 94"/>
                <a:gd name="T57" fmla="*/ 94 h 124"/>
                <a:gd name="T58" fmla="*/ 61 w 94"/>
                <a:gd name="T59" fmla="*/ 93 h 124"/>
                <a:gd name="T60" fmla="*/ 63 w 94"/>
                <a:gd name="T61" fmla="*/ 88 h 124"/>
                <a:gd name="T62" fmla="*/ 65 w 94"/>
                <a:gd name="T63" fmla="*/ 86 h 124"/>
                <a:gd name="T64" fmla="*/ 94 w 94"/>
                <a:gd name="T65" fmla="*/ 86 h 124"/>
                <a:gd name="T66" fmla="*/ 88 w 94"/>
                <a:gd name="T67" fmla="*/ 103 h 124"/>
                <a:gd name="T68" fmla="*/ 77 w 94"/>
                <a:gd name="T69" fmla="*/ 115 h 124"/>
                <a:gd name="T70" fmla="*/ 68 w 94"/>
                <a:gd name="T71" fmla="*/ 120 h 124"/>
                <a:gd name="T72" fmla="*/ 59 w 94"/>
                <a:gd name="T73" fmla="*/ 123 h 124"/>
                <a:gd name="T74" fmla="*/ 48 w 94"/>
                <a:gd name="T75" fmla="*/ 124 h 124"/>
                <a:gd name="T76" fmla="*/ 34 w 94"/>
                <a:gd name="T77" fmla="*/ 122 h 124"/>
                <a:gd name="T78" fmla="*/ 21 w 94"/>
                <a:gd name="T79" fmla="*/ 116 h 124"/>
                <a:gd name="T80" fmla="*/ 11 w 94"/>
                <a:gd name="T81" fmla="*/ 107 h 124"/>
                <a:gd name="T82" fmla="*/ 4 w 94"/>
                <a:gd name="T83" fmla="*/ 94 h 124"/>
                <a:gd name="T84" fmla="*/ 1 w 94"/>
                <a:gd name="T85" fmla="*/ 79 h 124"/>
                <a:gd name="T86" fmla="*/ 0 w 94"/>
                <a:gd name="T87" fmla="*/ 64 h 124"/>
                <a:gd name="T88" fmla="*/ 1 w 94"/>
                <a:gd name="T89" fmla="*/ 46 h 124"/>
                <a:gd name="T90" fmla="*/ 4 w 94"/>
                <a:gd name="T91" fmla="*/ 30 h 124"/>
                <a:gd name="T92" fmla="*/ 11 w 94"/>
                <a:gd name="T93" fmla="*/ 17 h 124"/>
                <a:gd name="T94" fmla="*/ 21 w 94"/>
                <a:gd name="T95" fmla="*/ 8 h 124"/>
                <a:gd name="T96" fmla="*/ 34 w 94"/>
                <a:gd name="T97" fmla="*/ 2 h 124"/>
                <a:gd name="T98" fmla="*/ 48 w 94"/>
                <a:gd name="T99" fmla="*/ 0 h 124"/>
                <a:gd name="T100" fmla="*/ 61 w 94"/>
                <a:gd name="T101" fmla="*/ 2 h 124"/>
                <a:gd name="T102" fmla="*/ 73 w 94"/>
                <a:gd name="T103" fmla="*/ 8 h 124"/>
                <a:gd name="T104" fmla="*/ 82 w 94"/>
                <a:gd name="T105" fmla="*/ 17 h 124"/>
                <a:gd name="T106" fmla="*/ 89 w 94"/>
                <a:gd name="T107" fmla="*/ 30 h 124"/>
                <a:gd name="T108" fmla="*/ 93 w 94"/>
                <a:gd name="T109" fmla="*/ 46 h 124"/>
                <a:gd name="T110" fmla="*/ 94 w 94"/>
                <a:gd name="T111" fmla="*/ 66 h 124"/>
                <a:gd name="T112" fmla="*/ 94 w 94"/>
                <a:gd name="T113" fmla="*/ 73 h 124"/>
                <a:gd name="T114" fmla="*/ 31 w 94"/>
                <a:gd name="T115" fmla="*/ 73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94" h="124">
                  <a:moveTo>
                    <a:pt x="65" y="52"/>
                  </a:moveTo>
                  <a:lnTo>
                    <a:pt x="65" y="45"/>
                  </a:lnTo>
                  <a:lnTo>
                    <a:pt x="64" y="38"/>
                  </a:lnTo>
                  <a:lnTo>
                    <a:pt x="60" y="31"/>
                  </a:lnTo>
                  <a:lnTo>
                    <a:pt x="59" y="30"/>
                  </a:lnTo>
                  <a:lnTo>
                    <a:pt x="58" y="28"/>
                  </a:lnTo>
                  <a:lnTo>
                    <a:pt x="51" y="26"/>
                  </a:lnTo>
                  <a:lnTo>
                    <a:pt x="44" y="26"/>
                  </a:lnTo>
                  <a:lnTo>
                    <a:pt x="42" y="27"/>
                  </a:lnTo>
                  <a:lnTo>
                    <a:pt x="40" y="29"/>
                  </a:lnTo>
                  <a:lnTo>
                    <a:pt x="39" y="31"/>
                  </a:lnTo>
                  <a:lnTo>
                    <a:pt x="36" y="35"/>
                  </a:lnTo>
                  <a:lnTo>
                    <a:pt x="34" y="37"/>
                  </a:lnTo>
                  <a:lnTo>
                    <a:pt x="32" y="40"/>
                  </a:lnTo>
                  <a:lnTo>
                    <a:pt x="31" y="44"/>
                  </a:lnTo>
                  <a:lnTo>
                    <a:pt x="31" y="52"/>
                  </a:lnTo>
                  <a:lnTo>
                    <a:pt x="65" y="52"/>
                  </a:lnTo>
                  <a:close/>
                  <a:moveTo>
                    <a:pt x="31" y="73"/>
                  </a:moveTo>
                  <a:lnTo>
                    <a:pt x="32" y="81"/>
                  </a:lnTo>
                  <a:lnTo>
                    <a:pt x="34" y="88"/>
                  </a:lnTo>
                  <a:lnTo>
                    <a:pt x="36" y="93"/>
                  </a:lnTo>
                  <a:lnTo>
                    <a:pt x="39" y="96"/>
                  </a:lnTo>
                  <a:lnTo>
                    <a:pt x="41" y="98"/>
                  </a:lnTo>
                  <a:lnTo>
                    <a:pt x="44" y="101"/>
                  </a:lnTo>
                  <a:lnTo>
                    <a:pt x="51" y="101"/>
                  </a:lnTo>
                  <a:lnTo>
                    <a:pt x="54" y="100"/>
                  </a:lnTo>
                  <a:lnTo>
                    <a:pt x="56" y="98"/>
                  </a:lnTo>
                  <a:lnTo>
                    <a:pt x="60" y="95"/>
                  </a:lnTo>
                  <a:lnTo>
                    <a:pt x="60" y="94"/>
                  </a:lnTo>
                  <a:lnTo>
                    <a:pt x="61" y="93"/>
                  </a:lnTo>
                  <a:lnTo>
                    <a:pt x="63" y="88"/>
                  </a:lnTo>
                  <a:lnTo>
                    <a:pt x="65" y="86"/>
                  </a:lnTo>
                  <a:lnTo>
                    <a:pt x="94" y="86"/>
                  </a:lnTo>
                  <a:lnTo>
                    <a:pt x="88" y="103"/>
                  </a:lnTo>
                  <a:lnTo>
                    <a:pt x="77" y="115"/>
                  </a:lnTo>
                  <a:lnTo>
                    <a:pt x="68" y="120"/>
                  </a:lnTo>
                  <a:lnTo>
                    <a:pt x="59" y="123"/>
                  </a:lnTo>
                  <a:lnTo>
                    <a:pt x="48" y="124"/>
                  </a:lnTo>
                  <a:lnTo>
                    <a:pt x="34" y="122"/>
                  </a:lnTo>
                  <a:lnTo>
                    <a:pt x="21" y="116"/>
                  </a:lnTo>
                  <a:lnTo>
                    <a:pt x="11" y="107"/>
                  </a:lnTo>
                  <a:lnTo>
                    <a:pt x="4" y="94"/>
                  </a:lnTo>
                  <a:lnTo>
                    <a:pt x="1" y="79"/>
                  </a:lnTo>
                  <a:lnTo>
                    <a:pt x="0" y="64"/>
                  </a:lnTo>
                  <a:lnTo>
                    <a:pt x="1" y="46"/>
                  </a:lnTo>
                  <a:lnTo>
                    <a:pt x="4" y="30"/>
                  </a:lnTo>
                  <a:lnTo>
                    <a:pt x="11" y="17"/>
                  </a:lnTo>
                  <a:lnTo>
                    <a:pt x="21" y="8"/>
                  </a:lnTo>
                  <a:lnTo>
                    <a:pt x="34" y="2"/>
                  </a:lnTo>
                  <a:lnTo>
                    <a:pt x="48" y="0"/>
                  </a:lnTo>
                  <a:lnTo>
                    <a:pt x="61" y="2"/>
                  </a:lnTo>
                  <a:lnTo>
                    <a:pt x="73" y="8"/>
                  </a:lnTo>
                  <a:lnTo>
                    <a:pt x="82" y="17"/>
                  </a:lnTo>
                  <a:lnTo>
                    <a:pt x="89" y="30"/>
                  </a:lnTo>
                  <a:lnTo>
                    <a:pt x="93" y="46"/>
                  </a:lnTo>
                  <a:lnTo>
                    <a:pt x="94" y="66"/>
                  </a:lnTo>
                  <a:lnTo>
                    <a:pt x="94" y="73"/>
                  </a:lnTo>
                  <a:lnTo>
                    <a:pt x="31" y="7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40" name="Freeform 40"/>
            <p:cNvSpPr>
              <a:spLocks noEditPoints="1"/>
            </p:cNvSpPr>
            <p:nvPr/>
          </p:nvSpPr>
          <p:spPr bwMode="auto">
            <a:xfrm>
              <a:off x="1366" y="3961"/>
              <a:ext cx="7" cy="34"/>
            </a:xfrm>
            <a:custGeom>
              <a:avLst/>
              <a:gdLst>
                <a:gd name="T0" fmla="*/ 0 w 37"/>
                <a:gd name="T1" fmla="*/ 20 h 170"/>
                <a:gd name="T2" fmla="*/ 0 w 37"/>
                <a:gd name="T3" fmla="*/ 17 h 170"/>
                <a:gd name="T4" fmla="*/ 1 w 37"/>
                <a:gd name="T5" fmla="*/ 14 h 170"/>
                <a:gd name="T6" fmla="*/ 3 w 37"/>
                <a:gd name="T7" fmla="*/ 9 h 170"/>
                <a:gd name="T8" fmla="*/ 5 w 37"/>
                <a:gd name="T9" fmla="*/ 6 h 170"/>
                <a:gd name="T10" fmla="*/ 8 w 37"/>
                <a:gd name="T11" fmla="*/ 4 h 170"/>
                <a:gd name="T12" fmla="*/ 11 w 37"/>
                <a:gd name="T13" fmla="*/ 2 h 170"/>
                <a:gd name="T14" fmla="*/ 20 w 37"/>
                <a:gd name="T15" fmla="*/ 0 h 170"/>
                <a:gd name="T16" fmla="*/ 23 w 37"/>
                <a:gd name="T17" fmla="*/ 0 h 170"/>
                <a:gd name="T18" fmla="*/ 28 w 37"/>
                <a:gd name="T19" fmla="*/ 2 h 170"/>
                <a:gd name="T20" fmla="*/ 31 w 37"/>
                <a:gd name="T21" fmla="*/ 5 h 170"/>
                <a:gd name="T22" fmla="*/ 34 w 37"/>
                <a:gd name="T23" fmla="*/ 6 h 170"/>
                <a:gd name="T24" fmla="*/ 36 w 37"/>
                <a:gd name="T25" fmla="*/ 9 h 170"/>
                <a:gd name="T26" fmla="*/ 37 w 37"/>
                <a:gd name="T27" fmla="*/ 14 h 170"/>
                <a:gd name="T28" fmla="*/ 37 w 37"/>
                <a:gd name="T29" fmla="*/ 28 h 170"/>
                <a:gd name="T30" fmla="*/ 34 w 37"/>
                <a:gd name="T31" fmla="*/ 35 h 170"/>
                <a:gd name="T32" fmla="*/ 28 w 37"/>
                <a:gd name="T33" fmla="*/ 37 h 170"/>
                <a:gd name="T34" fmla="*/ 26 w 37"/>
                <a:gd name="T35" fmla="*/ 38 h 170"/>
                <a:gd name="T36" fmla="*/ 13 w 37"/>
                <a:gd name="T37" fmla="*/ 38 h 170"/>
                <a:gd name="T38" fmla="*/ 10 w 37"/>
                <a:gd name="T39" fmla="*/ 37 h 170"/>
                <a:gd name="T40" fmla="*/ 5 w 37"/>
                <a:gd name="T41" fmla="*/ 35 h 170"/>
                <a:gd name="T42" fmla="*/ 1 w 37"/>
                <a:gd name="T43" fmla="*/ 28 h 170"/>
                <a:gd name="T44" fmla="*/ 0 w 37"/>
                <a:gd name="T45" fmla="*/ 24 h 170"/>
                <a:gd name="T46" fmla="*/ 0 w 37"/>
                <a:gd name="T47" fmla="*/ 20 h 170"/>
                <a:gd name="T48" fmla="*/ 2 w 37"/>
                <a:gd name="T49" fmla="*/ 170 h 170"/>
                <a:gd name="T50" fmla="*/ 2 w 37"/>
                <a:gd name="T51" fmla="*/ 53 h 170"/>
                <a:gd name="T52" fmla="*/ 37 w 37"/>
                <a:gd name="T53" fmla="*/ 53 h 170"/>
                <a:gd name="T54" fmla="*/ 37 w 37"/>
                <a:gd name="T55" fmla="*/ 170 h 170"/>
                <a:gd name="T56" fmla="*/ 2 w 37"/>
                <a:gd name="T57" fmla="*/ 17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7" h="170">
                  <a:moveTo>
                    <a:pt x="0" y="20"/>
                  </a:moveTo>
                  <a:lnTo>
                    <a:pt x="0" y="17"/>
                  </a:lnTo>
                  <a:lnTo>
                    <a:pt x="1" y="14"/>
                  </a:lnTo>
                  <a:lnTo>
                    <a:pt x="3" y="9"/>
                  </a:lnTo>
                  <a:lnTo>
                    <a:pt x="5" y="6"/>
                  </a:lnTo>
                  <a:lnTo>
                    <a:pt x="8" y="4"/>
                  </a:lnTo>
                  <a:lnTo>
                    <a:pt x="11" y="2"/>
                  </a:lnTo>
                  <a:lnTo>
                    <a:pt x="20" y="0"/>
                  </a:lnTo>
                  <a:lnTo>
                    <a:pt x="23" y="0"/>
                  </a:lnTo>
                  <a:lnTo>
                    <a:pt x="28" y="2"/>
                  </a:lnTo>
                  <a:lnTo>
                    <a:pt x="31" y="5"/>
                  </a:lnTo>
                  <a:lnTo>
                    <a:pt x="34" y="6"/>
                  </a:lnTo>
                  <a:lnTo>
                    <a:pt x="36" y="9"/>
                  </a:lnTo>
                  <a:lnTo>
                    <a:pt x="37" y="14"/>
                  </a:lnTo>
                  <a:lnTo>
                    <a:pt x="37" y="28"/>
                  </a:lnTo>
                  <a:lnTo>
                    <a:pt x="34" y="35"/>
                  </a:lnTo>
                  <a:lnTo>
                    <a:pt x="28" y="37"/>
                  </a:lnTo>
                  <a:lnTo>
                    <a:pt x="26" y="38"/>
                  </a:lnTo>
                  <a:lnTo>
                    <a:pt x="13" y="38"/>
                  </a:lnTo>
                  <a:lnTo>
                    <a:pt x="10" y="37"/>
                  </a:lnTo>
                  <a:lnTo>
                    <a:pt x="5" y="35"/>
                  </a:lnTo>
                  <a:lnTo>
                    <a:pt x="1" y="28"/>
                  </a:lnTo>
                  <a:lnTo>
                    <a:pt x="0" y="24"/>
                  </a:lnTo>
                  <a:lnTo>
                    <a:pt x="0" y="20"/>
                  </a:lnTo>
                  <a:close/>
                  <a:moveTo>
                    <a:pt x="2" y="170"/>
                  </a:moveTo>
                  <a:lnTo>
                    <a:pt x="2" y="53"/>
                  </a:lnTo>
                  <a:lnTo>
                    <a:pt x="37" y="53"/>
                  </a:lnTo>
                  <a:lnTo>
                    <a:pt x="37" y="170"/>
                  </a:lnTo>
                  <a:lnTo>
                    <a:pt x="2" y="17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41" name="Freeform 41"/>
            <p:cNvSpPr>
              <a:spLocks/>
            </p:cNvSpPr>
            <p:nvPr/>
          </p:nvSpPr>
          <p:spPr bwMode="auto">
            <a:xfrm>
              <a:off x="1378" y="3971"/>
              <a:ext cx="11" cy="24"/>
            </a:xfrm>
            <a:custGeom>
              <a:avLst/>
              <a:gdLst>
                <a:gd name="T0" fmla="*/ 0 w 58"/>
                <a:gd name="T1" fmla="*/ 121 h 121"/>
                <a:gd name="T2" fmla="*/ 0 w 58"/>
                <a:gd name="T3" fmla="*/ 4 h 121"/>
                <a:gd name="T4" fmla="*/ 31 w 58"/>
                <a:gd name="T5" fmla="*/ 4 h 121"/>
                <a:gd name="T6" fmla="*/ 31 w 58"/>
                <a:gd name="T7" fmla="*/ 24 h 121"/>
                <a:gd name="T8" fmla="*/ 36 w 58"/>
                <a:gd name="T9" fmla="*/ 15 h 121"/>
                <a:gd name="T10" fmla="*/ 44 w 58"/>
                <a:gd name="T11" fmla="*/ 6 h 121"/>
                <a:gd name="T12" fmla="*/ 46 w 58"/>
                <a:gd name="T13" fmla="*/ 4 h 121"/>
                <a:gd name="T14" fmla="*/ 49 w 58"/>
                <a:gd name="T15" fmla="*/ 2 h 121"/>
                <a:gd name="T16" fmla="*/ 58 w 58"/>
                <a:gd name="T17" fmla="*/ 0 h 121"/>
                <a:gd name="T18" fmla="*/ 58 w 58"/>
                <a:gd name="T19" fmla="*/ 31 h 121"/>
                <a:gd name="T20" fmla="*/ 55 w 58"/>
                <a:gd name="T21" fmla="*/ 31 h 121"/>
                <a:gd name="T22" fmla="*/ 47 w 58"/>
                <a:gd name="T23" fmla="*/ 33 h 121"/>
                <a:gd name="T24" fmla="*/ 41 w 58"/>
                <a:gd name="T25" fmla="*/ 35 h 121"/>
                <a:gd name="T26" fmla="*/ 37 w 58"/>
                <a:gd name="T27" fmla="*/ 38 h 121"/>
                <a:gd name="T28" fmla="*/ 36 w 58"/>
                <a:gd name="T29" fmla="*/ 45 h 121"/>
                <a:gd name="T30" fmla="*/ 35 w 58"/>
                <a:gd name="T31" fmla="*/ 54 h 121"/>
                <a:gd name="T32" fmla="*/ 35 w 58"/>
                <a:gd name="T33" fmla="*/ 121 h 121"/>
                <a:gd name="T34" fmla="*/ 0 w 58"/>
                <a:gd name="T35" fmla="*/ 12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121">
                  <a:moveTo>
                    <a:pt x="0" y="121"/>
                  </a:moveTo>
                  <a:lnTo>
                    <a:pt x="0" y="4"/>
                  </a:lnTo>
                  <a:lnTo>
                    <a:pt x="31" y="4"/>
                  </a:lnTo>
                  <a:lnTo>
                    <a:pt x="31" y="24"/>
                  </a:lnTo>
                  <a:lnTo>
                    <a:pt x="36" y="15"/>
                  </a:lnTo>
                  <a:lnTo>
                    <a:pt x="44" y="6"/>
                  </a:lnTo>
                  <a:lnTo>
                    <a:pt x="46" y="4"/>
                  </a:lnTo>
                  <a:lnTo>
                    <a:pt x="49" y="2"/>
                  </a:lnTo>
                  <a:lnTo>
                    <a:pt x="58" y="0"/>
                  </a:lnTo>
                  <a:lnTo>
                    <a:pt x="58" y="31"/>
                  </a:lnTo>
                  <a:lnTo>
                    <a:pt x="55" y="31"/>
                  </a:lnTo>
                  <a:lnTo>
                    <a:pt x="47" y="33"/>
                  </a:lnTo>
                  <a:lnTo>
                    <a:pt x="41" y="35"/>
                  </a:lnTo>
                  <a:lnTo>
                    <a:pt x="37" y="38"/>
                  </a:lnTo>
                  <a:lnTo>
                    <a:pt x="36" y="45"/>
                  </a:lnTo>
                  <a:lnTo>
                    <a:pt x="35" y="54"/>
                  </a:lnTo>
                  <a:lnTo>
                    <a:pt x="35" y="121"/>
                  </a:lnTo>
                  <a:lnTo>
                    <a:pt x="0" y="12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42" name="Freeform 42"/>
            <p:cNvSpPr>
              <a:spLocks noEditPoints="1"/>
            </p:cNvSpPr>
            <p:nvPr/>
          </p:nvSpPr>
          <p:spPr bwMode="auto">
            <a:xfrm>
              <a:off x="1391" y="3971"/>
              <a:ext cx="20" cy="25"/>
            </a:xfrm>
            <a:custGeom>
              <a:avLst/>
              <a:gdLst>
                <a:gd name="T0" fmla="*/ 49 w 98"/>
                <a:gd name="T1" fmla="*/ 95 h 124"/>
                <a:gd name="T2" fmla="*/ 52 w 98"/>
                <a:gd name="T3" fmla="*/ 95 h 124"/>
                <a:gd name="T4" fmla="*/ 56 w 98"/>
                <a:gd name="T5" fmla="*/ 94 h 124"/>
                <a:gd name="T6" fmla="*/ 59 w 98"/>
                <a:gd name="T7" fmla="*/ 92 h 124"/>
                <a:gd name="T8" fmla="*/ 61 w 98"/>
                <a:gd name="T9" fmla="*/ 89 h 124"/>
                <a:gd name="T10" fmla="*/ 64 w 98"/>
                <a:gd name="T11" fmla="*/ 86 h 124"/>
                <a:gd name="T12" fmla="*/ 67 w 98"/>
                <a:gd name="T13" fmla="*/ 76 h 124"/>
                <a:gd name="T14" fmla="*/ 67 w 98"/>
                <a:gd name="T15" fmla="*/ 48 h 124"/>
                <a:gd name="T16" fmla="*/ 64 w 98"/>
                <a:gd name="T17" fmla="*/ 38 h 124"/>
                <a:gd name="T18" fmla="*/ 61 w 98"/>
                <a:gd name="T19" fmla="*/ 35 h 124"/>
                <a:gd name="T20" fmla="*/ 59 w 98"/>
                <a:gd name="T21" fmla="*/ 33 h 124"/>
                <a:gd name="T22" fmla="*/ 56 w 98"/>
                <a:gd name="T23" fmla="*/ 30 h 124"/>
                <a:gd name="T24" fmla="*/ 52 w 98"/>
                <a:gd name="T25" fmla="*/ 29 h 124"/>
                <a:gd name="T26" fmla="*/ 46 w 98"/>
                <a:gd name="T27" fmla="*/ 29 h 124"/>
                <a:gd name="T28" fmla="*/ 42 w 98"/>
                <a:gd name="T29" fmla="*/ 30 h 124"/>
                <a:gd name="T30" fmla="*/ 39 w 98"/>
                <a:gd name="T31" fmla="*/ 33 h 124"/>
                <a:gd name="T32" fmla="*/ 37 w 98"/>
                <a:gd name="T33" fmla="*/ 35 h 124"/>
                <a:gd name="T34" fmla="*/ 34 w 98"/>
                <a:gd name="T35" fmla="*/ 38 h 124"/>
                <a:gd name="T36" fmla="*/ 32 w 98"/>
                <a:gd name="T37" fmla="*/ 48 h 124"/>
                <a:gd name="T38" fmla="*/ 32 w 98"/>
                <a:gd name="T39" fmla="*/ 76 h 124"/>
                <a:gd name="T40" fmla="*/ 34 w 98"/>
                <a:gd name="T41" fmla="*/ 86 h 124"/>
                <a:gd name="T42" fmla="*/ 37 w 98"/>
                <a:gd name="T43" fmla="*/ 89 h 124"/>
                <a:gd name="T44" fmla="*/ 39 w 98"/>
                <a:gd name="T45" fmla="*/ 92 h 124"/>
                <a:gd name="T46" fmla="*/ 42 w 98"/>
                <a:gd name="T47" fmla="*/ 94 h 124"/>
                <a:gd name="T48" fmla="*/ 46 w 98"/>
                <a:gd name="T49" fmla="*/ 95 h 124"/>
                <a:gd name="T50" fmla="*/ 49 w 98"/>
                <a:gd name="T51" fmla="*/ 95 h 124"/>
                <a:gd name="T52" fmla="*/ 98 w 98"/>
                <a:gd name="T53" fmla="*/ 64 h 124"/>
                <a:gd name="T54" fmla="*/ 97 w 98"/>
                <a:gd name="T55" fmla="*/ 79 h 124"/>
                <a:gd name="T56" fmla="*/ 93 w 98"/>
                <a:gd name="T57" fmla="*/ 94 h 124"/>
                <a:gd name="T58" fmla="*/ 84 w 98"/>
                <a:gd name="T59" fmla="*/ 107 h 124"/>
                <a:gd name="T60" fmla="*/ 74 w 98"/>
                <a:gd name="T61" fmla="*/ 116 h 124"/>
                <a:gd name="T62" fmla="*/ 62 w 98"/>
                <a:gd name="T63" fmla="*/ 122 h 124"/>
                <a:gd name="T64" fmla="*/ 49 w 98"/>
                <a:gd name="T65" fmla="*/ 124 h 124"/>
                <a:gd name="T66" fmla="*/ 36 w 98"/>
                <a:gd name="T67" fmla="*/ 122 h 124"/>
                <a:gd name="T68" fmla="*/ 23 w 98"/>
                <a:gd name="T69" fmla="*/ 116 h 124"/>
                <a:gd name="T70" fmla="*/ 12 w 98"/>
                <a:gd name="T71" fmla="*/ 107 h 124"/>
                <a:gd name="T72" fmla="*/ 5 w 98"/>
                <a:gd name="T73" fmla="*/ 94 h 124"/>
                <a:gd name="T74" fmla="*/ 1 w 98"/>
                <a:gd name="T75" fmla="*/ 79 h 124"/>
                <a:gd name="T76" fmla="*/ 0 w 98"/>
                <a:gd name="T77" fmla="*/ 64 h 124"/>
                <a:gd name="T78" fmla="*/ 1 w 98"/>
                <a:gd name="T79" fmla="*/ 46 h 124"/>
                <a:gd name="T80" fmla="*/ 5 w 98"/>
                <a:gd name="T81" fmla="*/ 30 h 124"/>
                <a:gd name="T82" fmla="*/ 12 w 98"/>
                <a:gd name="T83" fmla="*/ 17 h 124"/>
                <a:gd name="T84" fmla="*/ 23 w 98"/>
                <a:gd name="T85" fmla="*/ 8 h 124"/>
                <a:gd name="T86" fmla="*/ 36 w 98"/>
                <a:gd name="T87" fmla="*/ 2 h 124"/>
                <a:gd name="T88" fmla="*/ 49 w 98"/>
                <a:gd name="T89" fmla="*/ 0 h 124"/>
                <a:gd name="T90" fmla="*/ 62 w 98"/>
                <a:gd name="T91" fmla="*/ 2 h 124"/>
                <a:gd name="T92" fmla="*/ 75 w 98"/>
                <a:gd name="T93" fmla="*/ 8 h 124"/>
                <a:gd name="T94" fmla="*/ 87 w 98"/>
                <a:gd name="T95" fmla="*/ 17 h 124"/>
                <a:gd name="T96" fmla="*/ 94 w 98"/>
                <a:gd name="T97" fmla="*/ 30 h 124"/>
                <a:gd name="T98" fmla="*/ 97 w 98"/>
                <a:gd name="T99" fmla="*/ 46 h 124"/>
                <a:gd name="T100" fmla="*/ 98 w 98"/>
                <a:gd name="T101" fmla="*/ 6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8" h="124">
                  <a:moveTo>
                    <a:pt x="49" y="95"/>
                  </a:moveTo>
                  <a:lnTo>
                    <a:pt x="52" y="95"/>
                  </a:lnTo>
                  <a:lnTo>
                    <a:pt x="56" y="94"/>
                  </a:lnTo>
                  <a:lnTo>
                    <a:pt x="59" y="92"/>
                  </a:lnTo>
                  <a:lnTo>
                    <a:pt x="61" y="89"/>
                  </a:lnTo>
                  <a:lnTo>
                    <a:pt x="64" y="86"/>
                  </a:lnTo>
                  <a:lnTo>
                    <a:pt x="67" y="76"/>
                  </a:lnTo>
                  <a:lnTo>
                    <a:pt x="67" y="48"/>
                  </a:lnTo>
                  <a:lnTo>
                    <a:pt x="64" y="38"/>
                  </a:lnTo>
                  <a:lnTo>
                    <a:pt x="61" y="35"/>
                  </a:lnTo>
                  <a:lnTo>
                    <a:pt x="59" y="33"/>
                  </a:lnTo>
                  <a:lnTo>
                    <a:pt x="56" y="30"/>
                  </a:lnTo>
                  <a:lnTo>
                    <a:pt x="52" y="29"/>
                  </a:lnTo>
                  <a:lnTo>
                    <a:pt x="46" y="29"/>
                  </a:lnTo>
                  <a:lnTo>
                    <a:pt x="42" y="30"/>
                  </a:lnTo>
                  <a:lnTo>
                    <a:pt x="39" y="33"/>
                  </a:lnTo>
                  <a:lnTo>
                    <a:pt x="37" y="35"/>
                  </a:lnTo>
                  <a:lnTo>
                    <a:pt x="34" y="38"/>
                  </a:lnTo>
                  <a:lnTo>
                    <a:pt x="32" y="48"/>
                  </a:lnTo>
                  <a:lnTo>
                    <a:pt x="32" y="76"/>
                  </a:lnTo>
                  <a:lnTo>
                    <a:pt x="34" y="86"/>
                  </a:lnTo>
                  <a:lnTo>
                    <a:pt x="37" y="89"/>
                  </a:lnTo>
                  <a:lnTo>
                    <a:pt x="39" y="92"/>
                  </a:lnTo>
                  <a:lnTo>
                    <a:pt x="42" y="94"/>
                  </a:lnTo>
                  <a:lnTo>
                    <a:pt x="46" y="95"/>
                  </a:lnTo>
                  <a:lnTo>
                    <a:pt x="49" y="95"/>
                  </a:lnTo>
                  <a:close/>
                  <a:moveTo>
                    <a:pt x="98" y="64"/>
                  </a:moveTo>
                  <a:lnTo>
                    <a:pt x="97" y="79"/>
                  </a:lnTo>
                  <a:lnTo>
                    <a:pt x="93" y="94"/>
                  </a:lnTo>
                  <a:lnTo>
                    <a:pt x="84" y="107"/>
                  </a:lnTo>
                  <a:lnTo>
                    <a:pt x="74" y="116"/>
                  </a:lnTo>
                  <a:lnTo>
                    <a:pt x="62" y="122"/>
                  </a:lnTo>
                  <a:lnTo>
                    <a:pt x="49" y="124"/>
                  </a:lnTo>
                  <a:lnTo>
                    <a:pt x="36" y="122"/>
                  </a:lnTo>
                  <a:lnTo>
                    <a:pt x="23" y="116"/>
                  </a:lnTo>
                  <a:lnTo>
                    <a:pt x="12" y="107"/>
                  </a:lnTo>
                  <a:lnTo>
                    <a:pt x="5" y="94"/>
                  </a:lnTo>
                  <a:lnTo>
                    <a:pt x="1" y="79"/>
                  </a:lnTo>
                  <a:lnTo>
                    <a:pt x="0" y="64"/>
                  </a:lnTo>
                  <a:lnTo>
                    <a:pt x="1" y="46"/>
                  </a:lnTo>
                  <a:lnTo>
                    <a:pt x="5" y="30"/>
                  </a:lnTo>
                  <a:lnTo>
                    <a:pt x="12" y="17"/>
                  </a:lnTo>
                  <a:lnTo>
                    <a:pt x="23" y="8"/>
                  </a:lnTo>
                  <a:lnTo>
                    <a:pt x="36" y="2"/>
                  </a:lnTo>
                  <a:lnTo>
                    <a:pt x="49" y="0"/>
                  </a:lnTo>
                  <a:lnTo>
                    <a:pt x="62" y="2"/>
                  </a:lnTo>
                  <a:lnTo>
                    <a:pt x="75" y="8"/>
                  </a:lnTo>
                  <a:lnTo>
                    <a:pt x="87" y="17"/>
                  </a:lnTo>
                  <a:lnTo>
                    <a:pt x="94" y="30"/>
                  </a:lnTo>
                  <a:lnTo>
                    <a:pt x="97" y="46"/>
                  </a:lnTo>
                  <a:lnTo>
                    <a:pt x="98" y="6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43" name="Freeform 43"/>
            <p:cNvSpPr>
              <a:spLocks/>
            </p:cNvSpPr>
            <p:nvPr/>
          </p:nvSpPr>
          <p:spPr bwMode="auto">
            <a:xfrm>
              <a:off x="1412" y="3988"/>
              <a:ext cx="11" cy="14"/>
            </a:xfrm>
            <a:custGeom>
              <a:avLst/>
              <a:gdLst>
                <a:gd name="T0" fmla="*/ 0 w 54"/>
                <a:gd name="T1" fmla="*/ 71 h 71"/>
                <a:gd name="T2" fmla="*/ 20 w 54"/>
                <a:gd name="T3" fmla="*/ 0 h 71"/>
                <a:gd name="T4" fmla="*/ 54 w 54"/>
                <a:gd name="T5" fmla="*/ 0 h 71"/>
                <a:gd name="T6" fmla="*/ 26 w 54"/>
                <a:gd name="T7" fmla="*/ 71 h 71"/>
                <a:gd name="T8" fmla="*/ 0 w 54"/>
                <a:gd name="T9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71">
                  <a:moveTo>
                    <a:pt x="0" y="71"/>
                  </a:moveTo>
                  <a:lnTo>
                    <a:pt x="20" y="0"/>
                  </a:lnTo>
                  <a:lnTo>
                    <a:pt x="54" y="0"/>
                  </a:lnTo>
                  <a:lnTo>
                    <a:pt x="26" y="71"/>
                  </a:lnTo>
                  <a:lnTo>
                    <a:pt x="0" y="7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44" name="Freeform 44"/>
            <p:cNvSpPr>
              <a:spLocks/>
            </p:cNvSpPr>
            <p:nvPr/>
          </p:nvSpPr>
          <p:spPr bwMode="auto">
            <a:xfrm>
              <a:off x="1435" y="3959"/>
              <a:ext cx="16" cy="37"/>
            </a:xfrm>
            <a:custGeom>
              <a:avLst/>
              <a:gdLst>
                <a:gd name="T0" fmla="*/ 2 w 82"/>
                <a:gd name="T1" fmla="*/ 136 h 182"/>
                <a:gd name="T2" fmla="*/ 11 w 82"/>
                <a:gd name="T3" fmla="*/ 144 h 182"/>
                <a:gd name="T4" fmla="*/ 20 w 82"/>
                <a:gd name="T5" fmla="*/ 146 h 182"/>
                <a:gd name="T6" fmla="*/ 35 w 82"/>
                <a:gd name="T7" fmla="*/ 147 h 182"/>
                <a:gd name="T8" fmla="*/ 44 w 82"/>
                <a:gd name="T9" fmla="*/ 142 h 182"/>
                <a:gd name="T10" fmla="*/ 48 w 82"/>
                <a:gd name="T11" fmla="*/ 135 h 182"/>
                <a:gd name="T12" fmla="*/ 45 w 82"/>
                <a:gd name="T13" fmla="*/ 124 h 182"/>
                <a:gd name="T14" fmla="*/ 34 w 82"/>
                <a:gd name="T15" fmla="*/ 110 h 182"/>
                <a:gd name="T16" fmla="*/ 31 w 82"/>
                <a:gd name="T17" fmla="*/ 106 h 182"/>
                <a:gd name="T18" fmla="*/ 28 w 82"/>
                <a:gd name="T19" fmla="*/ 104 h 182"/>
                <a:gd name="T20" fmla="*/ 10 w 82"/>
                <a:gd name="T21" fmla="*/ 87 h 182"/>
                <a:gd name="T22" fmla="*/ 1 w 82"/>
                <a:gd name="T23" fmla="*/ 66 h 182"/>
                <a:gd name="T24" fmla="*/ 1 w 82"/>
                <a:gd name="T25" fmla="*/ 38 h 182"/>
                <a:gd name="T26" fmla="*/ 11 w 82"/>
                <a:gd name="T27" fmla="*/ 15 h 182"/>
                <a:gd name="T28" fmla="*/ 32 w 82"/>
                <a:gd name="T29" fmla="*/ 2 h 182"/>
                <a:gd name="T30" fmla="*/ 53 w 82"/>
                <a:gd name="T31" fmla="*/ 0 h 182"/>
                <a:gd name="T32" fmla="*/ 60 w 82"/>
                <a:gd name="T33" fmla="*/ 4 h 182"/>
                <a:gd name="T34" fmla="*/ 77 w 82"/>
                <a:gd name="T35" fmla="*/ 9 h 182"/>
                <a:gd name="T36" fmla="*/ 71 w 82"/>
                <a:gd name="T37" fmla="*/ 38 h 182"/>
                <a:gd name="T38" fmla="*/ 63 w 82"/>
                <a:gd name="T39" fmla="*/ 36 h 182"/>
                <a:gd name="T40" fmla="*/ 55 w 82"/>
                <a:gd name="T41" fmla="*/ 33 h 182"/>
                <a:gd name="T42" fmla="*/ 45 w 82"/>
                <a:gd name="T43" fmla="*/ 34 h 182"/>
                <a:gd name="T44" fmla="*/ 35 w 82"/>
                <a:gd name="T45" fmla="*/ 43 h 182"/>
                <a:gd name="T46" fmla="*/ 34 w 82"/>
                <a:gd name="T47" fmla="*/ 53 h 182"/>
                <a:gd name="T48" fmla="*/ 40 w 82"/>
                <a:gd name="T49" fmla="*/ 64 h 182"/>
                <a:gd name="T50" fmla="*/ 47 w 82"/>
                <a:gd name="T51" fmla="*/ 74 h 182"/>
                <a:gd name="T52" fmla="*/ 67 w 82"/>
                <a:gd name="T53" fmla="*/ 89 h 182"/>
                <a:gd name="T54" fmla="*/ 77 w 82"/>
                <a:gd name="T55" fmla="*/ 104 h 182"/>
                <a:gd name="T56" fmla="*/ 82 w 82"/>
                <a:gd name="T57" fmla="*/ 131 h 182"/>
                <a:gd name="T58" fmla="*/ 78 w 82"/>
                <a:gd name="T59" fmla="*/ 158 h 182"/>
                <a:gd name="T60" fmla="*/ 59 w 82"/>
                <a:gd name="T61" fmla="*/ 175 h 182"/>
                <a:gd name="T62" fmla="*/ 34 w 82"/>
                <a:gd name="T63" fmla="*/ 182 h 182"/>
                <a:gd name="T64" fmla="*/ 16 w 82"/>
                <a:gd name="T65" fmla="*/ 179 h 182"/>
                <a:gd name="T66" fmla="*/ 9 w 82"/>
                <a:gd name="T67" fmla="*/ 178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2" h="182">
                  <a:moveTo>
                    <a:pt x="2" y="173"/>
                  </a:moveTo>
                  <a:lnTo>
                    <a:pt x="2" y="136"/>
                  </a:lnTo>
                  <a:lnTo>
                    <a:pt x="7" y="142"/>
                  </a:lnTo>
                  <a:lnTo>
                    <a:pt x="11" y="144"/>
                  </a:lnTo>
                  <a:lnTo>
                    <a:pt x="13" y="144"/>
                  </a:lnTo>
                  <a:lnTo>
                    <a:pt x="20" y="146"/>
                  </a:lnTo>
                  <a:lnTo>
                    <a:pt x="22" y="147"/>
                  </a:lnTo>
                  <a:lnTo>
                    <a:pt x="35" y="147"/>
                  </a:lnTo>
                  <a:lnTo>
                    <a:pt x="42" y="144"/>
                  </a:lnTo>
                  <a:lnTo>
                    <a:pt x="44" y="142"/>
                  </a:lnTo>
                  <a:lnTo>
                    <a:pt x="47" y="139"/>
                  </a:lnTo>
                  <a:lnTo>
                    <a:pt x="48" y="135"/>
                  </a:lnTo>
                  <a:lnTo>
                    <a:pt x="48" y="131"/>
                  </a:lnTo>
                  <a:lnTo>
                    <a:pt x="45" y="124"/>
                  </a:lnTo>
                  <a:lnTo>
                    <a:pt x="41" y="116"/>
                  </a:lnTo>
                  <a:lnTo>
                    <a:pt x="34" y="110"/>
                  </a:lnTo>
                  <a:lnTo>
                    <a:pt x="32" y="108"/>
                  </a:lnTo>
                  <a:lnTo>
                    <a:pt x="31" y="106"/>
                  </a:lnTo>
                  <a:lnTo>
                    <a:pt x="29" y="105"/>
                  </a:lnTo>
                  <a:lnTo>
                    <a:pt x="28" y="104"/>
                  </a:lnTo>
                  <a:lnTo>
                    <a:pt x="18" y="96"/>
                  </a:lnTo>
                  <a:lnTo>
                    <a:pt x="10" y="87"/>
                  </a:lnTo>
                  <a:lnTo>
                    <a:pt x="5" y="78"/>
                  </a:lnTo>
                  <a:lnTo>
                    <a:pt x="1" y="66"/>
                  </a:lnTo>
                  <a:lnTo>
                    <a:pt x="0" y="53"/>
                  </a:lnTo>
                  <a:lnTo>
                    <a:pt x="1" y="38"/>
                  </a:lnTo>
                  <a:lnTo>
                    <a:pt x="4" y="25"/>
                  </a:lnTo>
                  <a:lnTo>
                    <a:pt x="11" y="15"/>
                  </a:lnTo>
                  <a:lnTo>
                    <a:pt x="21" y="7"/>
                  </a:lnTo>
                  <a:lnTo>
                    <a:pt x="32" y="2"/>
                  </a:lnTo>
                  <a:lnTo>
                    <a:pt x="45" y="0"/>
                  </a:lnTo>
                  <a:lnTo>
                    <a:pt x="53" y="0"/>
                  </a:lnTo>
                  <a:lnTo>
                    <a:pt x="57" y="1"/>
                  </a:lnTo>
                  <a:lnTo>
                    <a:pt x="60" y="4"/>
                  </a:lnTo>
                  <a:lnTo>
                    <a:pt x="71" y="6"/>
                  </a:lnTo>
                  <a:lnTo>
                    <a:pt x="77" y="9"/>
                  </a:lnTo>
                  <a:lnTo>
                    <a:pt x="77" y="40"/>
                  </a:lnTo>
                  <a:lnTo>
                    <a:pt x="71" y="38"/>
                  </a:lnTo>
                  <a:lnTo>
                    <a:pt x="68" y="37"/>
                  </a:lnTo>
                  <a:lnTo>
                    <a:pt x="63" y="36"/>
                  </a:lnTo>
                  <a:lnTo>
                    <a:pt x="60" y="35"/>
                  </a:lnTo>
                  <a:lnTo>
                    <a:pt x="55" y="33"/>
                  </a:lnTo>
                  <a:lnTo>
                    <a:pt x="48" y="33"/>
                  </a:lnTo>
                  <a:lnTo>
                    <a:pt x="45" y="34"/>
                  </a:lnTo>
                  <a:lnTo>
                    <a:pt x="42" y="36"/>
                  </a:lnTo>
                  <a:lnTo>
                    <a:pt x="35" y="43"/>
                  </a:lnTo>
                  <a:lnTo>
                    <a:pt x="34" y="46"/>
                  </a:lnTo>
                  <a:lnTo>
                    <a:pt x="34" y="53"/>
                  </a:lnTo>
                  <a:lnTo>
                    <a:pt x="35" y="57"/>
                  </a:lnTo>
                  <a:lnTo>
                    <a:pt x="40" y="64"/>
                  </a:lnTo>
                  <a:lnTo>
                    <a:pt x="42" y="68"/>
                  </a:lnTo>
                  <a:lnTo>
                    <a:pt x="47" y="74"/>
                  </a:lnTo>
                  <a:lnTo>
                    <a:pt x="54" y="82"/>
                  </a:lnTo>
                  <a:lnTo>
                    <a:pt x="67" y="89"/>
                  </a:lnTo>
                  <a:lnTo>
                    <a:pt x="73" y="97"/>
                  </a:lnTo>
                  <a:lnTo>
                    <a:pt x="77" y="104"/>
                  </a:lnTo>
                  <a:lnTo>
                    <a:pt x="81" y="117"/>
                  </a:lnTo>
                  <a:lnTo>
                    <a:pt x="82" y="131"/>
                  </a:lnTo>
                  <a:lnTo>
                    <a:pt x="81" y="145"/>
                  </a:lnTo>
                  <a:lnTo>
                    <a:pt x="78" y="158"/>
                  </a:lnTo>
                  <a:lnTo>
                    <a:pt x="69" y="168"/>
                  </a:lnTo>
                  <a:lnTo>
                    <a:pt x="59" y="175"/>
                  </a:lnTo>
                  <a:lnTo>
                    <a:pt x="48" y="180"/>
                  </a:lnTo>
                  <a:lnTo>
                    <a:pt x="34" y="182"/>
                  </a:lnTo>
                  <a:lnTo>
                    <a:pt x="24" y="182"/>
                  </a:lnTo>
                  <a:lnTo>
                    <a:pt x="16" y="179"/>
                  </a:lnTo>
                  <a:lnTo>
                    <a:pt x="12" y="179"/>
                  </a:lnTo>
                  <a:lnTo>
                    <a:pt x="9" y="178"/>
                  </a:lnTo>
                  <a:lnTo>
                    <a:pt x="2" y="17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45" name="Freeform 45"/>
            <p:cNvSpPr>
              <a:spLocks noEditPoints="1"/>
            </p:cNvSpPr>
            <p:nvPr/>
          </p:nvSpPr>
          <p:spPr bwMode="auto">
            <a:xfrm>
              <a:off x="1453" y="3960"/>
              <a:ext cx="23" cy="35"/>
            </a:xfrm>
            <a:custGeom>
              <a:avLst/>
              <a:gdLst>
                <a:gd name="T0" fmla="*/ 46 w 115"/>
                <a:gd name="T1" fmla="*/ 118 h 175"/>
                <a:gd name="T2" fmla="*/ 69 w 115"/>
                <a:gd name="T3" fmla="*/ 118 h 175"/>
                <a:gd name="T4" fmla="*/ 62 w 115"/>
                <a:gd name="T5" fmla="*/ 80 h 175"/>
                <a:gd name="T6" fmla="*/ 60 w 115"/>
                <a:gd name="T7" fmla="*/ 59 h 175"/>
                <a:gd name="T8" fmla="*/ 57 w 115"/>
                <a:gd name="T9" fmla="*/ 36 h 175"/>
                <a:gd name="T10" fmla="*/ 56 w 115"/>
                <a:gd name="T11" fmla="*/ 56 h 175"/>
                <a:gd name="T12" fmla="*/ 51 w 115"/>
                <a:gd name="T13" fmla="*/ 78 h 175"/>
                <a:gd name="T14" fmla="*/ 50 w 115"/>
                <a:gd name="T15" fmla="*/ 97 h 175"/>
                <a:gd name="T16" fmla="*/ 46 w 115"/>
                <a:gd name="T17" fmla="*/ 118 h 175"/>
                <a:gd name="T18" fmla="*/ 0 w 115"/>
                <a:gd name="T19" fmla="*/ 175 h 175"/>
                <a:gd name="T20" fmla="*/ 40 w 115"/>
                <a:gd name="T21" fmla="*/ 0 h 175"/>
                <a:gd name="T22" fmla="*/ 77 w 115"/>
                <a:gd name="T23" fmla="*/ 0 h 175"/>
                <a:gd name="T24" fmla="*/ 115 w 115"/>
                <a:gd name="T25" fmla="*/ 175 h 175"/>
                <a:gd name="T26" fmla="*/ 80 w 115"/>
                <a:gd name="T27" fmla="*/ 175 h 175"/>
                <a:gd name="T28" fmla="*/ 75 w 115"/>
                <a:gd name="T29" fmla="*/ 147 h 175"/>
                <a:gd name="T30" fmla="*/ 40 w 115"/>
                <a:gd name="T31" fmla="*/ 147 h 175"/>
                <a:gd name="T32" fmla="*/ 34 w 115"/>
                <a:gd name="T33" fmla="*/ 175 h 175"/>
                <a:gd name="T34" fmla="*/ 0 w 115"/>
                <a:gd name="T35" fmla="*/ 175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5" h="175">
                  <a:moveTo>
                    <a:pt x="46" y="118"/>
                  </a:moveTo>
                  <a:lnTo>
                    <a:pt x="69" y="118"/>
                  </a:lnTo>
                  <a:lnTo>
                    <a:pt x="62" y="80"/>
                  </a:lnTo>
                  <a:lnTo>
                    <a:pt x="60" y="59"/>
                  </a:lnTo>
                  <a:lnTo>
                    <a:pt x="57" y="36"/>
                  </a:lnTo>
                  <a:lnTo>
                    <a:pt x="56" y="56"/>
                  </a:lnTo>
                  <a:lnTo>
                    <a:pt x="51" y="78"/>
                  </a:lnTo>
                  <a:lnTo>
                    <a:pt x="50" y="97"/>
                  </a:lnTo>
                  <a:lnTo>
                    <a:pt x="46" y="118"/>
                  </a:lnTo>
                  <a:close/>
                  <a:moveTo>
                    <a:pt x="0" y="175"/>
                  </a:moveTo>
                  <a:lnTo>
                    <a:pt x="40" y="0"/>
                  </a:lnTo>
                  <a:lnTo>
                    <a:pt x="77" y="0"/>
                  </a:lnTo>
                  <a:lnTo>
                    <a:pt x="115" y="175"/>
                  </a:lnTo>
                  <a:lnTo>
                    <a:pt x="80" y="175"/>
                  </a:lnTo>
                  <a:lnTo>
                    <a:pt x="75" y="147"/>
                  </a:lnTo>
                  <a:lnTo>
                    <a:pt x="40" y="147"/>
                  </a:lnTo>
                  <a:lnTo>
                    <a:pt x="34" y="175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-9272"/>
            <a:ext cx="10972800" cy="980872"/>
          </a:xfrm>
        </p:spPr>
        <p:txBody>
          <a:bodyPr>
            <a:normAutofit/>
          </a:bodyPr>
          <a:lstStyle>
            <a:lvl1pPr marL="0" algn="l" defTabSz="914400" rtl="0" eaLnBrk="1" latinLnBrk="0" hangingPunct="1">
              <a:defRPr lang="pt-PT" sz="2400" b="1" kern="1200" dirty="0">
                <a:solidFill>
                  <a:schemeClr val="bg1"/>
                </a:solidFill>
                <a:latin typeface="Trebuchet MS" pitchFamily="34" charset="0"/>
                <a:ea typeface="+mn-ea"/>
                <a:cs typeface="+mn-cs"/>
              </a:defRPr>
            </a:lvl1pPr>
          </a:lstStyle>
          <a:p>
            <a:r>
              <a:rPr lang="pt-PT" dirty="0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609600" y="1196753"/>
            <a:ext cx="10972800" cy="4929411"/>
          </a:xfrm>
        </p:spPr>
        <p:txBody>
          <a:bodyPr/>
          <a:lstStyle>
            <a:lvl1pPr>
              <a:buClr>
                <a:schemeClr val="tx1">
                  <a:lumMod val="65000"/>
                  <a:lumOff val="35000"/>
                </a:schemeClr>
              </a:buClr>
              <a:defRPr>
                <a:solidFill>
                  <a:srgbClr val="121D3E"/>
                </a:solidFill>
                <a:latin typeface="Trebuchet MS" panose="020B0603020202020204" pitchFamily="34" charset="0"/>
              </a:defRPr>
            </a:lvl1pPr>
            <a:lvl2pPr>
              <a:buClr>
                <a:schemeClr val="tx1">
                  <a:lumMod val="65000"/>
                  <a:lumOff val="35000"/>
                </a:schemeClr>
              </a:buClr>
              <a:defRPr>
                <a:solidFill>
                  <a:srgbClr val="121D3E"/>
                </a:solidFill>
                <a:latin typeface="Trebuchet MS" panose="020B0603020202020204" pitchFamily="34" charset="0"/>
              </a:defRPr>
            </a:lvl2pPr>
            <a:lvl3pPr>
              <a:buClr>
                <a:schemeClr val="tx1">
                  <a:lumMod val="65000"/>
                  <a:lumOff val="35000"/>
                </a:schemeClr>
              </a:buClr>
              <a:defRPr>
                <a:solidFill>
                  <a:srgbClr val="121D3E"/>
                </a:solidFill>
                <a:latin typeface="Trebuchet MS" panose="020B0603020202020204" pitchFamily="34" charset="0"/>
              </a:defRPr>
            </a:lvl3pPr>
            <a:lvl4pPr>
              <a:buClr>
                <a:schemeClr val="tx1">
                  <a:lumMod val="65000"/>
                  <a:lumOff val="35000"/>
                </a:schemeClr>
              </a:buClr>
              <a:defRPr>
                <a:solidFill>
                  <a:srgbClr val="121D3E"/>
                </a:solidFill>
                <a:latin typeface="Trebuchet MS" panose="020B0603020202020204" pitchFamily="34" charset="0"/>
              </a:defRPr>
            </a:lvl4pPr>
            <a:lvl5pPr>
              <a:buClr>
                <a:schemeClr val="tx1">
                  <a:lumMod val="65000"/>
                  <a:lumOff val="35000"/>
                </a:schemeClr>
              </a:buClr>
              <a:defRPr>
                <a:solidFill>
                  <a:srgbClr val="121D3E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pt-PT" dirty="0"/>
              <a:t>Clique para editar os estilos</a:t>
            </a:r>
          </a:p>
          <a:p>
            <a:pPr lvl="1"/>
            <a:r>
              <a:rPr lang="pt-PT" dirty="0"/>
              <a:t>Segundo nível</a:t>
            </a:r>
          </a:p>
          <a:p>
            <a:pPr lvl="2"/>
            <a:r>
              <a:rPr lang="pt-PT" dirty="0"/>
              <a:t>Terceiro nível</a:t>
            </a:r>
          </a:p>
          <a:p>
            <a:pPr lvl="3"/>
            <a:r>
              <a:rPr lang="pt-PT" dirty="0"/>
              <a:t>Quarto nível</a:t>
            </a:r>
          </a:p>
          <a:p>
            <a:pPr lvl="4"/>
            <a:r>
              <a:rPr lang="pt-PT" dirty="0"/>
              <a:t>Quinto nível</a:t>
            </a:r>
          </a:p>
        </p:txBody>
      </p:sp>
      <p:sp>
        <p:nvSpPr>
          <p:cNvPr id="51" name="Marcador de Posição da Imagem 50"/>
          <p:cNvSpPr>
            <a:spLocks noGrp="1"/>
          </p:cNvSpPr>
          <p:nvPr>
            <p:ph type="pic" sz="quarter" idx="17" hasCustomPrompt="1"/>
          </p:nvPr>
        </p:nvSpPr>
        <p:spPr>
          <a:xfrm>
            <a:off x="623393" y="6309321"/>
            <a:ext cx="1919188" cy="417513"/>
          </a:xfrm>
        </p:spPr>
        <p:txBody>
          <a:bodyPr>
            <a:noAutofit/>
          </a:bodyPr>
          <a:lstStyle>
            <a:lvl1pPr>
              <a:defRPr sz="1050">
                <a:latin typeface="Trebuchet MS" panose="020B0603020202020204" pitchFamily="34" charset="0"/>
              </a:defRPr>
            </a:lvl1pPr>
          </a:lstStyle>
          <a:p>
            <a:r>
              <a:rPr lang="pt-PT"/>
              <a:t>Logo nome / Evento</a:t>
            </a:r>
          </a:p>
        </p:txBody>
      </p:sp>
      <p:sp>
        <p:nvSpPr>
          <p:cNvPr id="56" name="Marcador de Posição do Número do Diapositivo 55"/>
          <p:cNvSpPr>
            <a:spLocks noGrp="1"/>
          </p:cNvSpPr>
          <p:nvPr>
            <p:ph type="sldNum" sz="quarter" idx="20"/>
          </p:nvPr>
        </p:nvSpPr>
        <p:spPr>
          <a:xfrm>
            <a:off x="4655840" y="6356351"/>
            <a:ext cx="2844800" cy="365125"/>
          </a:xfrm>
        </p:spPr>
        <p:txBody>
          <a:bodyPr/>
          <a:lstStyle>
            <a:lvl1pPr algn="ctr">
              <a:defRPr>
                <a:solidFill>
                  <a:srgbClr val="121D3E"/>
                </a:solidFill>
                <a:latin typeface="Trebuchet MS" panose="020B0603020202020204" pitchFamily="34" charset="0"/>
              </a:defRPr>
            </a:lvl1pPr>
          </a:lstStyle>
          <a:p>
            <a:fld id="{7476B875-A27F-485C-9DC7-4EAD9E24E10D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739394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3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5605909" y="-5624717"/>
            <a:ext cx="981336" cy="12229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0"/>
          <a:stretch/>
        </p:blipFill>
        <p:spPr bwMode="auto">
          <a:xfrm rot="5400000">
            <a:off x="5749576" y="417998"/>
            <a:ext cx="693992" cy="12229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ângulo 7"/>
          <p:cNvSpPr/>
          <p:nvPr userDrawn="1"/>
        </p:nvSpPr>
        <p:spPr>
          <a:xfrm>
            <a:off x="-18202" y="-9272"/>
            <a:ext cx="12229555" cy="990000"/>
          </a:xfrm>
          <a:prstGeom prst="rect">
            <a:avLst/>
          </a:prstGeom>
          <a:solidFill>
            <a:srgbClr val="121D3E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PT" sz="1200" b="1">
              <a:latin typeface="Trebuchet MS" panose="020B0603020202020204" pitchFamily="34" charset="0"/>
            </a:endParaRPr>
          </a:p>
        </p:txBody>
      </p:sp>
      <p:grpSp>
        <p:nvGrpSpPr>
          <p:cNvPr id="10" name="Group 10"/>
          <p:cNvGrpSpPr>
            <a:grpSpLocks noChangeAspect="1"/>
          </p:cNvGrpSpPr>
          <p:nvPr userDrawn="1"/>
        </p:nvGrpSpPr>
        <p:grpSpPr bwMode="auto">
          <a:xfrm>
            <a:off x="10320470" y="6257788"/>
            <a:ext cx="1261517" cy="483581"/>
            <a:chOff x="748" y="3657"/>
            <a:chExt cx="728" cy="348"/>
          </a:xfrm>
        </p:grpSpPr>
        <p:sp>
          <p:nvSpPr>
            <p:cNvPr id="11" name="Freeform 11"/>
            <p:cNvSpPr>
              <a:spLocks noEditPoints="1"/>
            </p:cNvSpPr>
            <p:nvPr/>
          </p:nvSpPr>
          <p:spPr bwMode="auto">
            <a:xfrm>
              <a:off x="748" y="3657"/>
              <a:ext cx="548" cy="283"/>
            </a:xfrm>
            <a:custGeom>
              <a:avLst/>
              <a:gdLst>
                <a:gd name="T0" fmla="*/ 1249 w 2742"/>
                <a:gd name="T1" fmla="*/ 948 h 1414"/>
                <a:gd name="T2" fmla="*/ 1183 w 2742"/>
                <a:gd name="T3" fmla="*/ 866 h 1414"/>
                <a:gd name="T4" fmla="*/ 1103 w 2742"/>
                <a:gd name="T5" fmla="*/ 866 h 1414"/>
                <a:gd name="T6" fmla="*/ 1037 w 2742"/>
                <a:gd name="T7" fmla="*/ 948 h 1414"/>
                <a:gd name="T8" fmla="*/ 1016 w 2742"/>
                <a:gd name="T9" fmla="*/ 1106 h 1414"/>
                <a:gd name="T10" fmla="*/ 1066 w 2742"/>
                <a:gd name="T11" fmla="*/ 1234 h 1414"/>
                <a:gd name="T12" fmla="*/ 1143 w 2742"/>
                <a:gd name="T13" fmla="*/ 1274 h 1414"/>
                <a:gd name="T14" fmla="*/ 1217 w 2742"/>
                <a:gd name="T15" fmla="*/ 1235 h 1414"/>
                <a:gd name="T16" fmla="*/ 1264 w 2742"/>
                <a:gd name="T17" fmla="*/ 1129 h 1414"/>
                <a:gd name="T18" fmla="*/ 544 w 2742"/>
                <a:gd name="T19" fmla="*/ 948 h 1414"/>
                <a:gd name="T20" fmla="*/ 510 w 2742"/>
                <a:gd name="T21" fmla="*/ 865 h 1414"/>
                <a:gd name="T22" fmla="*/ 442 w 2742"/>
                <a:gd name="T23" fmla="*/ 831 h 1414"/>
                <a:gd name="T24" fmla="*/ 339 w 2742"/>
                <a:gd name="T25" fmla="*/ 861 h 1414"/>
                <a:gd name="T26" fmla="*/ 282 w 2742"/>
                <a:gd name="T27" fmla="*/ 948 h 1414"/>
                <a:gd name="T28" fmla="*/ 1515 w 2742"/>
                <a:gd name="T29" fmla="*/ 311 h 1414"/>
                <a:gd name="T30" fmla="*/ 1183 w 2742"/>
                <a:gd name="T31" fmla="*/ 677 h 1414"/>
                <a:gd name="T32" fmla="*/ 1025 w 2742"/>
                <a:gd name="T33" fmla="*/ 677 h 1414"/>
                <a:gd name="T34" fmla="*/ 882 w 2742"/>
                <a:gd name="T35" fmla="*/ 753 h 1414"/>
                <a:gd name="T36" fmla="*/ 777 w 2742"/>
                <a:gd name="T37" fmla="*/ 899 h 1414"/>
                <a:gd name="T38" fmla="*/ 690 w 2742"/>
                <a:gd name="T39" fmla="*/ 775 h 1414"/>
                <a:gd name="T40" fmla="*/ 521 w 2742"/>
                <a:gd name="T41" fmla="*/ 680 h 1414"/>
                <a:gd name="T42" fmla="*/ 321 w 2742"/>
                <a:gd name="T43" fmla="*/ 677 h 1414"/>
                <a:gd name="T44" fmla="*/ 155 w 2742"/>
                <a:gd name="T45" fmla="*/ 753 h 1414"/>
                <a:gd name="T46" fmla="*/ 41 w 2742"/>
                <a:gd name="T47" fmla="*/ 893 h 1414"/>
                <a:gd name="T48" fmla="*/ 2 w 2742"/>
                <a:gd name="T49" fmla="*/ 1067 h 1414"/>
                <a:gd name="T50" fmla="*/ 41 w 2742"/>
                <a:gd name="T51" fmla="*/ 1242 h 1414"/>
                <a:gd name="T52" fmla="*/ 143 w 2742"/>
                <a:gd name="T53" fmla="*/ 1368 h 1414"/>
                <a:gd name="T54" fmla="*/ 0 w 2742"/>
                <a:gd name="T55" fmla="*/ 1414 h 1414"/>
                <a:gd name="T56" fmla="*/ 878 w 2742"/>
                <a:gd name="T57" fmla="*/ 1372 h 1414"/>
                <a:gd name="T58" fmla="*/ 778 w 2742"/>
                <a:gd name="T59" fmla="*/ 1233 h 1414"/>
                <a:gd name="T60" fmla="*/ 270 w 2742"/>
                <a:gd name="T61" fmla="*/ 1101 h 1414"/>
                <a:gd name="T62" fmla="*/ 308 w 2742"/>
                <a:gd name="T63" fmla="*/ 1207 h 1414"/>
                <a:gd name="T64" fmla="*/ 416 w 2742"/>
                <a:gd name="T65" fmla="*/ 1268 h 1414"/>
                <a:gd name="T66" fmla="*/ 561 w 2742"/>
                <a:gd name="T67" fmla="*/ 1268 h 1414"/>
                <a:gd name="T68" fmla="*/ 772 w 2742"/>
                <a:gd name="T69" fmla="*/ 1322 h 1414"/>
                <a:gd name="T70" fmla="*/ 641 w 2742"/>
                <a:gd name="T71" fmla="*/ 1414 h 1414"/>
                <a:gd name="T72" fmla="*/ 1332 w 2742"/>
                <a:gd name="T73" fmla="*/ 1378 h 1414"/>
                <a:gd name="T74" fmla="*/ 2273 w 2742"/>
                <a:gd name="T75" fmla="*/ 928 h 1414"/>
                <a:gd name="T76" fmla="*/ 2347 w 2742"/>
                <a:gd name="T77" fmla="*/ 874 h 1414"/>
                <a:gd name="T78" fmla="*/ 2433 w 2742"/>
                <a:gd name="T79" fmla="*/ 877 h 1414"/>
                <a:gd name="T80" fmla="*/ 2476 w 2742"/>
                <a:gd name="T81" fmla="*/ 940 h 1414"/>
                <a:gd name="T82" fmla="*/ 2483 w 2742"/>
                <a:gd name="T83" fmla="*/ 1414 h 1414"/>
                <a:gd name="T84" fmla="*/ 2733 w 2742"/>
                <a:gd name="T85" fmla="*/ 879 h 1414"/>
                <a:gd name="T86" fmla="*/ 2667 w 2742"/>
                <a:gd name="T87" fmla="*/ 755 h 1414"/>
                <a:gd name="T88" fmla="*/ 2548 w 2742"/>
                <a:gd name="T89" fmla="*/ 684 h 1414"/>
                <a:gd name="T90" fmla="*/ 2391 w 2742"/>
                <a:gd name="T91" fmla="*/ 671 h 1414"/>
                <a:gd name="T92" fmla="*/ 2254 w 2742"/>
                <a:gd name="T93" fmla="*/ 716 h 1414"/>
                <a:gd name="T94" fmla="*/ 2144 w 2742"/>
                <a:gd name="T95" fmla="*/ 722 h 1414"/>
                <a:gd name="T96" fmla="*/ 2021 w 2742"/>
                <a:gd name="T97" fmla="*/ 675 h 1414"/>
                <a:gd name="T98" fmla="*/ 1864 w 2742"/>
                <a:gd name="T99" fmla="*/ 677 h 1414"/>
                <a:gd name="T100" fmla="*/ 1732 w 2742"/>
                <a:gd name="T101" fmla="*/ 741 h 1414"/>
                <a:gd name="T102" fmla="*/ 1515 w 2742"/>
                <a:gd name="T103" fmla="*/ 683 h 1414"/>
                <a:gd name="T104" fmla="*/ 1788 w 2742"/>
                <a:gd name="T105" fmla="*/ 928 h 1414"/>
                <a:gd name="T106" fmla="*/ 1876 w 2742"/>
                <a:gd name="T107" fmla="*/ 870 h 1414"/>
                <a:gd name="T108" fmla="*/ 1954 w 2742"/>
                <a:gd name="T109" fmla="*/ 881 h 1414"/>
                <a:gd name="T110" fmla="*/ 1990 w 2742"/>
                <a:gd name="T111" fmla="*/ 940 h 1414"/>
                <a:gd name="T112" fmla="*/ 1999 w 2742"/>
                <a:gd name="T113" fmla="*/ 1414 h 1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742" h="1414">
                  <a:moveTo>
                    <a:pt x="1269" y="1063"/>
                  </a:moveTo>
                  <a:lnTo>
                    <a:pt x="1267" y="1022"/>
                  </a:lnTo>
                  <a:lnTo>
                    <a:pt x="1260" y="983"/>
                  </a:lnTo>
                  <a:lnTo>
                    <a:pt x="1249" y="948"/>
                  </a:lnTo>
                  <a:lnTo>
                    <a:pt x="1232" y="916"/>
                  </a:lnTo>
                  <a:lnTo>
                    <a:pt x="1218" y="895"/>
                  </a:lnTo>
                  <a:lnTo>
                    <a:pt x="1201" y="877"/>
                  </a:lnTo>
                  <a:lnTo>
                    <a:pt x="1183" y="866"/>
                  </a:lnTo>
                  <a:lnTo>
                    <a:pt x="1163" y="858"/>
                  </a:lnTo>
                  <a:lnTo>
                    <a:pt x="1143" y="856"/>
                  </a:lnTo>
                  <a:lnTo>
                    <a:pt x="1123" y="858"/>
                  </a:lnTo>
                  <a:lnTo>
                    <a:pt x="1103" y="866"/>
                  </a:lnTo>
                  <a:lnTo>
                    <a:pt x="1085" y="877"/>
                  </a:lnTo>
                  <a:lnTo>
                    <a:pt x="1068" y="895"/>
                  </a:lnTo>
                  <a:lnTo>
                    <a:pt x="1054" y="916"/>
                  </a:lnTo>
                  <a:lnTo>
                    <a:pt x="1037" y="948"/>
                  </a:lnTo>
                  <a:lnTo>
                    <a:pt x="1024" y="983"/>
                  </a:lnTo>
                  <a:lnTo>
                    <a:pt x="1016" y="1022"/>
                  </a:lnTo>
                  <a:lnTo>
                    <a:pt x="1014" y="1063"/>
                  </a:lnTo>
                  <a:lnTo>
                    <a:pt x="1016" y="1106"/>
                  </a:lnTo>
                  <a:lnTo>
                    <a:pt x="1024" y="1143"/>
                  </a:lnTo>
                  <a:lnTo>
                    <a:pt x="1035" y="1179"/>
                  </a:lnTo>
                  <a:lnTo>
                    <a:pt x="1051" y="1210"/>
                  </a:lnTo>
                  <a:lnTo>
                    <a:pt x="1066" y="1234"/>
                  </a:lnTo>
                  <a:lnTo>
                    <a:pt x="1083" y="1251"/>
                  </a:lnTo>
                  <a:lnTo>
                    <a:pt x="1102" y="1264"/>
                  </a:lnTo>
                  <a:lnTo>
                    <a:pt x="1122" y="1272"/>
                  </a:lnTo>
                  <a:lnTo>
                    <a:pt x="1143" y="1274"/>
                  </a:lnTo>
                  <a:lnTo>
                    <a:pt x="1163" y="1272"/>
                  </a:lnTo>
                  <a:lnTo>
                    <a:pt x="1182" y="1264"/>
                  </a:lnTo>
                  <a:lnTo>
                    <a:pt x="1200" y="1252"/>
                  </a:lnTo>
                  <a:lnTo>
                    <a:pt x="1217" y="1235"/>
                  </a:lnTo>
                  <a:lnTo>
                    <a:pt x="1232" y="1213"/>
                  </a:lnTo>
                  <a:lnTo>
                    <a:pt x="1246" y="1187"/>
                  </a:lnTo>
                  <a:lnTo>
                    <a:pt x="1257" y="1159"/>
                  </a:lnTo>
                  <a:lnTo>
                    <a:pt x="1264" y="1129"/>
                  </a:lnTo>
                  <a:lnTo>
                    <a:pt x="1268" y="1097"/>
                  </a:lnTo>
                  <a:lnTo>
                    <a:pt x="1269" y="1063"/>
                  </a:lnTo>
                  <a:close/>
                  <a:moveTo>
                    <a:pt x="282" y="948"/>
                  </a:moveTo>
                  <a:lnTo>
                    <a:pt x="544" y="948"/>
                  </a:lnTo>
                  <a:lnTo>
                    <a:pt x="542" y="924"/>
                  </a:lnTo>
                  <a:lnTo>
                    <a:pt x="535" y="901"/>
                  </a:lnTo>
                  <a:lnTo>
                    <a:pt x="524" y="882"/>
                  </a:lnTo>
                  <a:lnTo>
                    <a:pt x="510" y="865"/>
                  </a:lnTo>
                  <a:lnTo>
                    <a:pt x="496" y="852"/>
                  </a:lnTo>
                  <a:lnTo>
                    <a:pt x="481" y="842"/>
                  </a:lnTo>
                  <a:lnTo>
                    <a:pt x="462" y="836"/>
                  </a:lnTo>
                  <a:lnTo>
                    <a:pt x="442" y="831"/>
                  </a:lnTo>
                  <a:lnTo>
                    <a:pt x="420" y="830"/>
                  </a:lnTo>
                  <a:lnTo>
                    <a:pt x="394" y="833"/>
                  </a:lnTo>
                  <a:lnTo>
                    <a:pt x="366" y="845"/>
                  </a:lnTo>
                  <a:lnTo>
                    <a:pt x="339" y="861"/>
                  </a:lnTo>
                  <a:lnTo>
                    <a:pt x="321" y="878"/>
                  </a:lnTo>
                  <a:lnTo>
                    <a:pt x="305" y="898"/>
                  </a:lnTo>
                  <a:lnTo>
                    <a:pt x="292" y="922"/>
                  </a:lnTo>
                  <a:lnTo>
                    <a:pt x="282" y="948"/>
                  </a:lnTo>
                  <a:close/>
                  <a:moveTo>
                    <a:pt x="0" y="1414"/>
                  </a:moveTo>
                  <a:lnTo>
                    <a:pt x="0" y="0"/>
                  </a:lnTo>
                  <a:lnTo>
                    <a:pt x="1515" y="0"/>
                  </a:lnTo>
                  <a:lnTo>
                    <a:pt x="1515" y="311"/>
                  </a:lnTo>
                  <a:lnTo>
                    <a:pt x="1256" y="311"/>
                  </a:lnTo>
                  <a:lnTo>
                    <a:pt x="1256" y="701"/>
                  </a:lnTo>
                  <a:lnTo>
                    <a:pt x="1220" y="687"/>
                  </a:lnTo>
                  <a:lnTo>
                    <a:pt x="1183" y="677"/>
                  </a:lnTo>
                  <a:lnTo>
                    <a:pt x="1147" y="671"/>
                  </a:lnTo>
                  <a:lnTo>
                    <a:pt x="1109" y="668"/>
                  </a:lnTo>
                  <a:lnTo>
                    <a:pt x="1066" y="671"/>
                  </a:lnTo>
                  <a:lnTo>
                    <a:pt x="1025" y="677"/>
                  </a:lnTo>
                  <a:lnTo>
                    <a:pt x="987" y="690"/>
                  </a:lnTo>
                  <a:lnTo>
                    <a:pt x="950" y="706"/>
                  </a:lnTo>
                  <a:lnTo>
                    <a:pt x="916" y="727"/>
                  </a:lnTo>
                  <a:lnTo>
                    <a:pt x="882" y="753"/>
                  </a:lnTo>
                  <a:lnTo>
                    <a:pt x="852" y="784"/>
                  </a:lnTo>
                  <a:lnTo>
                    <a:pt x="823" y="820"/>
                  </a:lnTo>
                  <a:lnTo>
                    <a:pt x="797" y="859"/>
                  </a:lnTo>
                  <a:lnTo>
                    <a:pt x="777" y="899"/>
                  </a:lnTo>
                  <a:lnTo>
                    <a:pt x="762" y="866"/>
                  </a:lnTo>
                  <a:lnTo>
                    <a:pt x="742" y="833"/>
                  </a:lnTo>
                  <a:lnTo>
                    <a:pt x="718" y="803"/>
                  </a:lnTo>
                  <a:lnTo>
                    <a:pt x="690" y="775"/>
                  </a:lnTo>
                  <a:lnTo>
                    <a:pt x="651" y="742"/>
                  </a:lnTo>
                  <a:lnTo>
                    <a:pt x="611" y="715"/>
                  </a:lnTo>
                  <a:lnTo>
                    <a:pt x="567" y="695"/>
                  </a:lnTo>
                  <a:lnTo>
                    <a:pt x="521" y="680"/>
                  </a:lnTo>
                  <a:lnTo>
                    <a:pt x="472" y="672"/>
                  </a:lnTo>
                  <a:lnTo>
                    <a:pt x="420" y="668"/>
                  </a:lnTo>
                  <a:lnTo>
                    <a:pt x="369" y="671"/>
                  </a:lnTo>
                  <a:lnTo>
                    <a:pt x="321" y="677"/>
                  </a:lnTo>
                  <a:lnTo>
                    <a:pt x="275" y="690"/>
                  </a:lnTo>
                  <a:lnTo>
                    <a:pt x="233" y="706"/>
                  </a:lnTo>
                  <a:lnTo>
                    <a:pt x="193" y="727"/>
                  </a:lnTo>
                  <a:lnTo>
                    <a:pt x="155" y="753"/>
                  </a:lnTo>
                  <a:lnTo>
                    <a:pt x="120" y="784"/>
                  </a:lnTo>
                  <a:lnTo>
                    <a:pt x="89" y="819"/>
                  </a:lnTo>
                  <a:lnTo>
                    <a:pt x="62" y="855"/>
                  </a:lnTo>
                  <a:lnTo>
                    <a:pt x="41" y="893"/>
                  </a:lnTo>
                  <a:lnTo>
                    <a:pt x="24" y="934"/>
                  </a:lnTo>
                  <a:lnTo>
                    <a:pt x="12" y="976"/>
                  </a:lnTo>
                  <a:lnTo>
                    <a:pt x="4" y="1020"/>
                  </a:lnTo>
                  <a:lnTo>
                    <a:pt x="2" y="1067"/>
                  </a:lnTo>
                  <a:lnTo>
                    <a:pt x="4" y="1113"/>
                  </a:lnTo>
                  <a:lnTo>
                    <a:pt x="12" y="1158"/>
                  </a:lnTo>
                  <a:lnTo>
                    <a:pt x="24" y="1200"/>
                  </a:lnTo>
                  <a:lnTo>
                    <a:pt x="41" y="1242"/>
                  </a:lnTo>
                  <a:lnTo>
                    <a:pt x="62" y="1280"/>
                  </a:lnTo>
                  <a:lnTo>
                    <a:pt x="89" y="1315"/>
                  </a:lnTo>
                  <a:lnTo>
                    <a:pt x="120" y="1349"/>
                  </a:lnTo>
                  <a:lnTo>
                    <a:pt x="143" y="1368"/>
                  </a:lnTo>
                  <a:lnTo>
                    <a:pt x="166" y="1385"/>
                  </a:lnTo>
                  <a:lnTo>
                    <a:pt x="192" y="1401"/>
                  </a:lnTo>
                  <a:lnTo>
                    <a:pt x="218" y="1414"/>
                  </a:lnTo>
                  <a:lnTo>
                    <a:pt x="0" y="1414"/>
                  </a:lnTo>
                  <a:close/>
                  <a:moveTo>
                    <a:pt x="641" y="1414"/>
                  </a:moveTo>
                  <a:lnTo>
                    <a:pt x="936" y="1414"/>
                  </a:lnTo>
                  <a:lnTo>
                    <a:pt x="906" y="1394"/>
                  </a:lnTo>
                  <a:lnTo>
                    <a:pt x="878" y="1372"/>
                  </a:lnTo>
                  <a:lnTo>
                    <a:pt x="852" y="1345"/>
                  </a:lnTo>
                  <a:lnTo>
                    <a:pt x="823" y="1310"/>
                  </a:lnTo>
                  <a:lnTo>
                    <a:pt x="799" y="1273"/>
                  </a:lnTo>
                  <a:lnTo>
                    <a:pt x="778" y="1233"/>
                  </a:lnTo>
                  <a:lnTo>
                    <a:pt x="763" y="1191"/>
                  </a:lnTo>
                  <a:lnTo>
                    <a:pt x="752" y="1147"/>
                  </a:lnTo>
                  <a:lnTo>
                    <a:pt x="745" y="1101"/>
                  </a:lnTo>
                  <a:lnTo>
                    <a:pt x="270" y="1101"/>
                  </a:lnTo>
                  <a:lnTo>
                    <a:pt x="272" y="1131"/>
                  </a:lnTo>
                  <a:lnTo>
                    <a:pt x="280" y="1159"/>
                  </a:lnTo>
                  <a:lnTo>
                    <a:pt x="291" y="1184"/>
                  </a:lnTo>
                  <a:lnTo>
                    <a:pt x="308" y="1207"/>
                  </a:lnTo>
                  <a:lnTo>
                    <a:pt x="328" y="1227"/>
                  </a:lnTo>
                  <a:lnTo>
                    <a:pt x="353" y="1245"/>
                  </a:lnTo>
                  <a:lnTo>
                    <a:pt x="382" y="1258"/>
                  </a:lnTo>
                  <a:lnTo>
                    <a:pt x="416" y="1268"/>
                  </a:lnTo>
                  <a:lnTo>
                    <a:pt x="452" y="1274"/>
                  </a:lnTo>
                  <a:lnTo>
                    <a:pt x="492" y="1276"/>
                  </a:lnTo>
                  <a:lnTo>
                    <a:pt x="527" y="1274"/>
                  </a:lnTo>
                  <a:lnTo>
                    <a:pt x="561" y="1268"/>
                  </a:lnTo>
                  <a:lnTo>
                    <a:pt x="593" y="1259"/>
                  </a:lnTo>
                  <a:lnTo>
                    <a:pt x="635" y="1238"/>
                  </a:lnTo>
                  <a:lnTo>
                    <a:pt x="674" y="1210"/>
                  </a:lnTo>
                  <a:lnTo>
                    <a:pt x="772" y="1322"/>
                  </a:lnTo>
                  <a:lnTo>
                    <a:pt x="744" y="1349"/>
                  </a:lnTo>
                  <a:lnTo>
                    <a:pt x="713" y="1373"/>
                  </a:lnTo>
                  <a:lnTo>
                    <a:pt x="679" y="1394"/>
                  </a:lnTo>
                  <a:lnTo>
                    <a:pt x="641" y="1414"/>
                  </a:lnTo>
                  <a:close/>
                  <a:moveTo>
                    <a:pt x="1282" y="1414"/>
                  </a:moveTo>
                  <a:lnTo>
                    <a:pt x="1422" y="1414"/>
                  </a:lnTo>
                  <a:lnTo>
                    <a:pt x="1356" y="1356"/>
                  </a:lnTo>
                  <a:lnTo>
                    <a:pt x="1332" y="1378"/>
                  </a:lnTo>
                  <a:lnTo>
                    <a:pt x="1307" y="1398"/>
                  </a:lnTo>
                  <a:lnTo>
                    <a:pt x="1282" y="1414"/>
                  </a:lnTo>
                  <a:close/>
                  <a:moveTo>
                    <a:pt x="2258" y="954"/>
                  </a:moveTo>
                  <a:lnTo>
                    <a:pt x="2273" y="928"/>
                  </a:lnTo>
                  <a:lnTo>
                    <a:pt x="2291" y="907"/>
                  </a:lnTo>
                  <a:lnTo>
                    <a:pt x="2312" y="890"/>
                  </a:lnTo>
                  <a:lnTo>
                    <a:pt x="2329" y="880"/>
                  </a:lnTo>
                  <a:lnTo>
                    <a:pt x="2347" y="874"/>
                  </a:lnTo>
                  <a:lnTo>
                    <a:pt x="2368" y="868"/>
                  </a:lnTo>
                  <a:lnTo>
                    <a:pt x="2390" y="867"/>
                  </a:lnTo>
                  <a:lnTo>
                    <a:pt x="2413" y="869"/>
                  </a:lnTo>
                  <a:lnTo>
                    <a:pt x="2433" y="877"/>
                  </a:lnTo>
                  <a:lnTo>
                    <a:pt x="2449" y="889"/>
                  </a:lnTo>
                  <a:lnTo>
                    <a:pt x="2463" y="905"/>
                  </a:lnTo>
                  <a:lnTo>
                    <a:pt x="2471" y="920"/>
                  </a:lnTo>
                  <a:lnTo>
                    <a:pt x="2476" y="940"/>
                  </a:lnTo>
                  <a:lnTo>
                    <a:pt x="2480" y="965"/>
                  </a:lnTo>
                  <a:lnTo>
                    <a:pt x="2482" y="993"/>
                  </a:lnTo>
                  <a:lnTo>
                    <a:pt x="2483" y="1025"/>
                  </a:lnTo>
                  <a:lnTo>
                    <a:pt x="2483" y="1414"/>
                  </a:lnTo>
                  <a:lnTo>
                    <a:pt x="2742" y="1414"/>
                  </a:lnTo>
                  <a:lnTo>
                    <a:pt x="2742" y="956"/>
                  </a:lnTo>
                  <a:lnTo>
                    <a:pt x="2739" y="916"/>
                  </a:lnTo>
                  <a:lnTo>
                    <a:pt x="2733" y="879"/>
                  </a:lnTo>
                  <a:lnTo>
                    <a:pt x="2723" y="843"/>
                  </a:lnTo>
                  <a:lnTo>
                    <a:pt x="2708" y="812"/>
                  </a:lnTo>
                  <a:lnTo>
                    <a:pt x="2689" y="782"/>
                  </a:lnTo>
                  <a:lnTo>
                    <a:pt x="2667" y="755"/>
                  </a:lnTo>
                  <a:lnTo>
                    <a:pt x="2642" y="732"/>
                  </a:lnTo>
                  <a:lnTo>
                    <a:pt x="2613" y="713"/>
                  </a:lnTo>
                  <a:lnTo>
                    <a:pt x="2582" y="696"/>
                  </a:lnTo>
                  <a:lnTo>
                    <a:pt x="2548" y="684"/>
                  </a:lnTo>
                  <a:lnTo>
                    <a:pt x="2510" y="675"/>
                  </a:lnTo>
                  <a:lnTo>
                    <a:pt x="2470" y="671"/>
                  </a:lnTo>
                  <a:lnTo>
                    <a:pt x="2425" y="668"/>
                  </a:lnTo>
                  <a:lnTo>
                    <a:pt x="2391" y="671"/>
                  </a:lnTo>
                  <a:lnTo>
                    <a:pt x="2358" y="675"/>
                  </a:lnTo>
                  <a:lnTo>
                    <a:pt x="2323" y="684"/>
                  </a:lnTo>
                  <a:lnTo>
                    <a:pt x="2290" y="697"/>
                  </a:lnTo>
                  <a:lnTo>
                    <a:pt x="2254" y="716"/>
                  </a:lnTo>
                  <a:lnTo>
                    <a:pt x="2222" y="738"/>
                  </a:lnTo>
                  <a:lnTo>
                    <a:pt x="2192" y="763"/>
                  </a:lnTo>
                  <a:lnTo>
                    <a:pt x="2169" y="741"/>
                  </a:lnTo>
                  <a:lnTo>
                    <a:pt x="2144" y="722"/>
                  </a:lnTo>
                  <a:lnTo>
                    <a:pt x="2117" y="705"/>
                  </a:lnTo>
                  <a:lnTo>
                    <a:pt x="2088" y="692"/>
                  </a:lnTo>
                  <a:lnTo>
                    <a:pt x="2057" y="682"/>
                  </a:lnTo>
                  <a:lnTo>
                    <a:pt x="2021" y="675"/>
                  </a:lnTo>
                  <a:lnTo>
                    <a:pt x="1983" y="669"/>
                  </a:lnTo>
                  <a:lnTo>
                    <a:pt x="1941" y="668"/>
                  </a:lnTo>
                  <a:lnTo>
                    <a:pt x="1902" y="671"/>
                  </a:lnTo>
                  <a:lnTo>
                    <a:pt x="1864" y="677"/>
                  </a:lnTo>
                  <a:lnTo>
                    <a:pt x="1827" y="690"/>
                  </a:lnTo>
                  <a:lnTo>
                    <a:pt x="1791" y="706"/>
                  </a:lnTo>
                  <a:lnTo>
                    <a:pt x="1760" y="722"/>
                  </a:lnTo>
                  <a:lnTo>
                    <a:pt x="1732" y="741"/>
                  </a:lnTo>
                  <a:lnTo>
                    <a:pt x="1707" y="761"/>
                  </a:lnTo>
                  <a:lnTo>
                    <a:pt x="1684" y="784"/>
                  </a:lnTo>
                  <a:lnTo>
                    <a:pt x="1569" y="683"/>
                  </a:lnTo>
                  <a:lnTo>
                    <a:pt x="1515" y="683"/>
                  </a:lnTo>
                  <a:lnTo>
                    <a:pt x="1515" y="1414"/>
                  </a:lnTo>
                  <a:lnTo>
                    <a:pt x="1771" y="1414"/>
                  </a:lnTo>
                  <a:lnTo>
                    <a:pt x="1771" y="954"/>
                  </a:lnTo>
                  <a:lnTo>
                    <a:pt x="1788" y="928"/>
                  </a:lnTo>
                  <a:lnTo>
                    <a:pt x="1807" y="907"/>
                  </a:lnTo>
                  <a:lnTo>
                    <a:pt x="1828" y="890"/>
                  </a:lnTo>
                  <a:lnTo>
                    <a:pt x="1850" y="878"/>
                  </a:lnTo>
                  <a:lnTo>
                    <a:pt x="1876" y="870"/>
                  </a:lnTo>
                  <a:lnTo>
                    <a:pt x="1904" y="867"/>
                  </a:lnTo>
                  <a:lnTo>
                    <a:pt x="1923" y="869"/>
                  </a:lnTo>
                  <a:lnTo>
                    <a:pt x="1940" y="874"/>
                  </a:lnTo>
                  <a:lnTo>
                    <a:pt x="1954" y="881"/>
                  </a:lnTo>
                  <a:lnTo>
                    <a:pt x="1965" y="891"/>
                  </a:lnTo>
                  <a:lnTo>
                    <a:pt x="1975" y="905"/>
                  </a:lnTo>
                  <a:lnTo>
                    <a:pt x="1983" y="920"/>
                  </a:lnTo>
                  <a:lnTo>
                    <a:pt x="1990" y="940"/>
                  </a:lnTo>
                  <a:lnTo>
                    <a:pt x="1994" y="965"/>
                  </a:lnTo>
                  <a:lnTo>
                    <a:pt x="1998" y="993"/>
                  </a:lnTo>
                  <a:lnTo>
                    <a:pt x="1999" y="1025"/>
                  </a:lnTo>
                  <a:lnTo>
                    <a:pt x="1999" y="1414"/>
                  </a:lnTo>
                  <a:lnTo>
                    <a:pt x="2258" y="1414"/>
                  </a:lnTo>
                  <a:lnTo>
                    <a:pt x="2258" y="9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12" name="Freeform 12"/>
            <p:cNvSpPr>
              <a:spLocks/>
            </p:cNvSpPr>
            <p:nvPr/>
          </p:nvSpPr>
          <p:spPr bwMode="auto">
            <a:xfrm>
              <a:off x="751" y="3960"/>
              <a:ext cx="15" cy="35"/>
            </a:xfrm>
            <a:custGeom>
              <a:avLst/>
              <a:gdLst>
                <a:gd name="T0" fmla="*/ 0 w 74"/>
                <a:gd name="T1" fmla="*/ 175 h 175"/>
                <a:gd name="T2" fmla="*/ 0 w 74"/>
                <a:gd name="T3" fmla="*/ 0 h 175"/>
                <a:gd name="T4" fmla="*/ 74 w 74"/>
                <a:gd name="T5" fmla="*/ 0 h 175"/>
                <a:gd name="T6" fmla="*/ 74 w 74"/>
                <a:gd name="T7" fmla="*/ 31 h 175"/>
                <a:gd name="T8" fmla="*/ 34 w 74"/>
                <a:gd name="T9" fmla="*/ 31 h 175"/>
                <a:gd name="T10" fmla="*/ 34 w 74"/>
                <a:gd name="T11" fmla="*/ 69 h 175"/>
                <a:gd name="T12" fmla="*/ 69 w 74"/>
                <a:gd name="T13" fmla="*/ 69 h 175"/>
                <a:gd name="T14" fmla="*/ 69 w 74"/>
                <a:gd name="T15" fmla="*/ 100 h 175"/>
                <a:gd name="T16" fmla="*/ 34 w 74"/>
                <a:gd name="T17" fmla="*/ 100 h 175"/>
                <a:gd name="T18" fmla="*/ 34 w 74"/>
                <a:gd name="T19" fmla="*/ 140 h 175"/>
                <a:gd name="T20" fmla="*/ 74 w 74"/>
                <a:gd name="T21" fmla="*/ 140 h 175"/>
                <a:gd name="T22" fmla="*/ 74 w 74"/>
                <a:gd name="T23" fmla="*/ 175 h 175"/>
                <a:gd name="T24" fmla="*/ 0 w 74"/>
                <a:gd name="T25" fmla="*/ 175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4" h="175">
                  <a:moveTo>
                    <a:pt x="0" y="175"/>
                  </a:moveTo>
                  <a:lnTo>
                    <a:pt x="0" y="0"/>
                  </a:lnTo>
                  <a:lnTo>
                    <a:pt x="74" y="0"/>
                  </a:lnTo>
                  <a:lnTo>
                    <a:pt x="74" y="31"/>
                  </a:lnTo>
                  <a:lnTo>
                    <a:pt x="34" y="31"/>
                  </a:lnTo>
                  <a:lnTo>
                    <a:pt x="34" y="69"/>
                  </a:lnTo>
                  <a:lnTo>
                    <a:pt x="69" y="69"/>
                  </a:lnTo>
                  <a:lnTo>
                    <a:pt x="69" y="100"/>
                  </a:lnTo>
                  <a:lnTo>
                    <a:pt x="34" y="100"/>
                  </a:lnTo>
                  <a:lnTo>
                    <a:pt x="34" y="140"/>
                  </a:lnTo>
                  <a:lnTo>
                    <a:pt x="74" y="140"/>
                  </a:lnTo>
                  <a:lnTo>
                    <a:pt x="74" y="175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13" name="Freeform 13"/>
            <p:cNvSpPr>
              <a:spLocks/>
            </p:cNvSpPr>
            <p:nvPr/>
          </p:nvSpPr>
          <p:spPr bwMode="auto">
            <a:xfrm>
              <a:off x="770" y="3972"/>
              <a:ext cx="28" cy="23"/>
            </a:xfrm>
            <a:custGeom>
              <a:avLst/>
              <a:gdLst>
                <a:gd name="T0" fmla="*/ 0 w 142"/>
                <a:gd name="T1" fmla="*/ 117 h 117"/>
                <a:gd name="T2" fmla="*/ 0 w 142"/>
                <a:gd name="T3" fmla="*/ 0 h 117"/>
                <a:gd name="T4" fmla="*/ 33 w 142"/>
                <a:gd name="T5" fmla="*/ 0 h 117"/>
                <a:gd name="T6" fmla="*/ 33 w 142"/>
                <a:gd name="T7" fmla="*/ 16 h 117"/>
                <a:gd name="T8" fmla="*/ 35 w 142"/>
                <a:gd name="T9" fmla="*/ 12 h 117"/>
                <a:gd name="T10" fmla="*/ 38 w 142"/>
                <a:gd name="T11" fmla="*/ 9 h 117"/>
                <a:gd name="T12" fmla="*/ 47 w 142"/>
                <a:gd name="T13" fmla="*/ 2 h 117"/>
                <a:gd name="T14" fmla="*/ 49 w 142"/>
                <a:gd name="T15" fmla="*/ 1 h 117"/>
                <a:gd name="T16" fmla="*/ 53 w 142"/>
                <a:gd name="T17" fmla="*/ 0 h 117"/>
                <a:gd name="T18" fmla="*/ 72 w 142"/>
                <a:gd name="T19" fmla="*/ 0 h 117"/>
                <a:gd name="T20" fmla="*/ 78 w 142"/>
                <a:gd name="T21" fmla="*/ 2 h 117"/>
                <a:gd name="T22" fmla="*/ 83 w 142"/>
                <a:gd name="T23" fmla="*/ 6 h 117"/>
                <a:gd name="T24" fmla="*/ 85 w 142"/>
                <a:gd name="T25" fmla="*/ 13 h 117"/>
                <a:gd name="T26" fmla="*/ 87 w 142"/>
                <a:gd name="T27" fmla="*/ 16 h 117"/>
                <a:gd name="T28" fmla="*/ 91 w 142"/>
                <a:gd name="T29" fmla="*/ 13 h 117"/>
                <a:gd name="T30" fmla="*/ 95 w 142"/>
                <a:gd name="T31" fmla="*/ 6 h 117"/>
                <a:gd name="T32" fmla="*/ 102 w 142"/>
                <a:gd name="T33" fmla="*/ 2 h 117"/>
                <a:gd name="T34" fmla="*/ 113 w 142"/>
                <a:gd name="T35" fmla="*/ 0 h 117"/>
                <a:gd name="T36" fmla="*/ 119 w 142"/>
                <a:gd name="T37" fmla="*/ 0 h 117"/>
                <a:gd name="T38" fmla="*/ 130 w 142"/>
                <a:gd name="T39" fmla="*/ 2 h 117"/>
                <a:gd name="T40" fmla="*/ 136 w 142"/>
                <a:gd name="T41" fmla="*/ 7 h 117"/>
                <a:gd name="T42" fmla="*/ 139 w 142"/>
                <a:gd name="T43" fmla="*/ 15 h 117"/>
                <a:gd name="T44" fmla="*/ 141 w 142"/>
                <a:gd name="T45" fmla="*/ 27 h 117"/>
                <a:gd name="T46" fmla="*/ 142 w 142"/>
                <a:gd name="T47" fmla="*/ 45 h 117"/>
                <a:gd name="T48" fmla="*/ 142 w 142"/>
                <a:gd name="T49" fmla="*/ 117 h 117"/>
                <a:gd name="T50" fmla="*/ 110 w 142"/>
                <a:gd name="T51" fmla="*/ 117 h 117"/>
                <a:gd name="T52" fmla="*/ 110 w 142"/>
                <a:gd name="T53" fmla="*/ 41 h 117"/>
                <a:gd name="T54" fmla="*/ 107 w 142"/>
                <a:gd name="T55" fmla="*/ 34 h 117"/>
                <a:gd name="T56" fmla="*/ 107 w 142"/>
                <a:gd name="T57" fmla="*/ 31 h 117"/>
                <a:gd name="T58" fmla="*/ 105 w 142"/>
                <a:gd name="T59" fmla="*/ 31 h 117"/>
                <a:gd name="T60" fmla="*/ 103 w 142"/>
                <a:gd name="T61" fmla="*/ 30 h 117"/>
                <a:gd name="T62" fmla="*/ 101 w 142"/>
                <a:gd name="T63" fmla="*/ 27 h 117"/>
                <a:gd name="T64" fmla="*/ 99 w 142"/>
                <a:gd name="T65" fmla="*/ 27 h 117"/>
                <a:gd name="T66" fmla="*/ 94 w 142"/>
                <a:gd name="T67" fmla="*/ 30 h 117"/>
                <a:gd name="T68" fmla="*/ 90 w 142"/>
                <a:gd name="T69" fmla="*/ 34 h 117"/>
                <a:gd name="T70" fmla="*/ 87 w 142"/>
                <a:gd name="T71" fmla="*/ 39 h 117"/>
                <a:gd name="T72" fmla="*/ 87 w 142"/>
                <a:gd name="T73" fmla="*/ 117 h 117"/>
                <a:gd name="T74" fmla="*/ 55 w 142"/>
                <a:gd name="T75" fmla="*/ 117 h 117"/>
                <a:gd name="T76" fmla="*/ 55 w 142"/>
                <a:gd name="T77" fmla="*/ 38 h 117"/>
                <a:gd name="T78" fmla="*/ 53 w 142"/>
                <a:gd name="T79" fmla="*/ 31 h 117"/>
                <a:gd name="T80" fmla="*/ 51 w 142"/>
                <a:gd name="T81" fmla="*/ 29 h 117"/>
                <a:gd name="T82" fmla="*/ 48 w 142"/>
                <a:gd name="T83" fmla="*/ 27 h 117"/>
                <a:gd name="T84" fmla="*/ 44 w 142"/>
                <a:gd name="T85" fmla="*/ 27 h 117"/>
                <a:gd name="T86" fmla="*/ 41 w 142"/>
                <a:gd name="T87" fmla="*/ 29 h 117"/>
                <a:gd name="T88" fmla="*/ 35 w 142"/>
                <a:gd name="T89" fmla="*/ 34 h 117"/>
                <a:gd name="T90" fmla="*/ 35 w 142"/>
                <a:gd name="T91" fmla="*/ 35 h 117"/>
                <a:gd name="T92" fmla="*/ 34 w 142"/>
                <a:gd name="T93" fmla="*/ 38 h 117"/>
                <a:gd name="T94" fmla="*/ 34 w 142"/>
                <a:gd name="T95" fmla="*/ 40 h 117"/>
                <a:gd name="T96" fmla="*/ 33 w 142"/>
                <a:gd name="T97" fmla="*/ 43 h 117"/>
                <a:gd name="T98" fmla="*/ 33 w 142"/>
                <a:gd name="T99" fmla="*/ 117 h 117"/>
                <a:gd name="T100" fmla="*/ 0 w 142"/>
                <a:gd name="T101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" h="117">
                  <a:moveTo>
                    <a:pt x="0" y="117"/>
                  </a:moveTo>
                  <a:lnTo>
                    <a:pt x="0" y="0"/>
                  </a:lnTo>
                  <a:lnTo>
                    <a:pt x="33" y="0"/>
                  </a:lnTo>
                  <a:lnTo>
                    <a:pt x="33" y="16"/>
                  </a:lnTo>
                  <a:lnTo>
                    <a:pt x="35" y="12"/>
                  </a:lnTo>
                  <a:lnTo>
                    <a:pt x="38" y="9"/>
                  </a:lnTo>
                  <a:lnTo>
                    <a:pt x="47" y="2"/>
                  </a:lnTo>
                  <a:lnTo>
                    <a:pt x="49" y="1"/>
                  </a:lnTo>
                  <a:lnTo>
                    <a:pt x="53" y="0"/>
                  </a:lnTo>
                  <a:lnTo>
                    <a:pt x="72" y="0"/>
                  </a:lnTo>
                  <a:lnTo>
                    <a:pt x="78" y="2"/>
                  </a:lnTo>
                  <a:lnTo>
                    <a:pt x="83" y="6"/>
                  </a:lnTo>
                  <a:lnTo>
                    <a:pt x="85" y="13"/>
                  </a:lnTo>
                  <a:lnTo>
                    <a:pt x="87" y="16"/>
                  </a:lnTo>
                  <a:lnTo>
                    <a:pt x="91" y="13"/>
                  </a:lnTo>
                  <a:lnTo>
                    <a:pt x="95" y="6"/>
                  </a:lnTo>
                  <a:lnTo>
                    <a:pt x="102" y="2"/>
                  </a:lnTo>
                  <a:lnTo>
                    <a:pt x="113" y="0"/>
                  </a:lnTo>
                  <a:lnTo>
                    <a:pt x="119" y="0"/>
                  </a:lnTo>
                  <a:lnTo>
                    <a:pt x="130" y="2"/>
                  </a:lnTo>
                  <a:lnTo>
                    <a:pt x="136" y="7"/>
                  </a:lnTo>
                  <a:lnTo>
                    <a:pt x="139" y="15"/>
                  </a:lnTo>
                  <a:lnTo>
                    <a:pt x="141" y="27"/>
                  </a:lnTo>
                  <a:lnTo>
                    <a:pt x="142" y="45"/>
                  </a:lnTo>
                  <a:lnTo>
                    <a:pt x="142" y="117"/>
                  </a:lnTo>
                  <a:lnTo>
                    <a:pt x="110" y="117"/>
                  </a:lnTo>
                  <a:lnTo>
                    <a:pt x="110" y="41"/>
                  </a:lnTo>
                  <a:lnTo>
                    <a:pt x="107" y="34"/>
                  </a:lnTo>
                  <a:lnTo>
                    <a:pt x="107" y="31"/>
                  </a:lnTo>
                  <a:lnTo>
                    <a:pt x="105" y="31"/>
                  </a:lnTo>
                  <a:lnTo>
                    <a:pt x="103" y="30"/>
                  </a:lnTo>
                  <a:lnTo>
                    <a:pt x="101" y="27"/>
                  </a:lnTo>
                  <a:lnTo>
                    <a:pt x="99" y="27"/>
                  </a:lnTo>
                  <a:lnTo>
                    <a:pt x="94" y="30"/>
                  </a:lnTo>
                  <a:lnTo>
                    <a:pt x="90" y="34"/>
                  </a:lnTo>
                  <a:lnTo>
                    <a:pt x="87" y="39"/>
                  </a:lnTo>
                  <a:lnTo>
                    <a:pt x="87" y="117"/>
                  </a:lnTo>
                  <a:lnTo>
                    <a:pt x="55" y="117"/>
                  </a:lnTo>
                  <a:lnTo>
                    <a:pt x="55" y="38"/>
                  </a:lnTo>
                  <a:lnTo>
                    <a:pt x="53" y="31"/>
                  </a:lnTo>
                  <a:lnTo>
                    <a:pt x="51" y="29"/>
                  </a:lnTo>
                  <a:lnTo>
                    <a:pt x="48" y="27"/>
                  </a:lnTo>
                  <a:lnTo>
                    <a:pt x="44" y="27"/>
                  </a:lnTo>
                  <a:lnTo>
                    <a:pt x="41" y="29"/>
                  </a:lnTo>
                  <a:lnTo>
                    <a:pt x="35" y="34"/>
                  </a:lnTo>
                  <a:lnTo>
                    <a:pt x="35" y="35"/>
                  </a:lnTo>
                  <a:lnTo>
                    <a:pt x="34" y="38"/>
                  </a:lnTo>
                  <a:lnTo>
                    <a:pt x="34" y="40"/>
                  </a:lnTo>
                  <a:lnTo>
                    <a:pt x="33" y="43"/>
                  </a:lnTo>
                  <a:lnTo>
                    <a:pt x="33" y="117"/>
                  </a:lnTo>
                  <a:lnTo>
                    <a:pt x="0" y="1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14" name="Freeform 14"/>
            <p:cNvSpPr>
              <a:spLocks noEditPoints="1"/>
            </p:cNvSpPr>
            <p:nvPr/>
          </p:nvSpPr>
          <p:spPr bwMode="auto">
            <a:xfrm>
              <a:off x="803" y="3972"/>
              <a:ext cx="18" cy="33"/>
            </a:xfrm>
            <a:custGeom>
              <a:avLst/>
              <a:gdLst>
                <a:gd name="T0" fmla="*/ 47 w 93"/>
                <a:gd name="T1" fmla="*/ 25 h 166"/>
                <a:gd name="T2" fmla="*/ 44 w 93"/>
                <a:gd name="T3" fmla="*/ 25 h 166"/>
                <a:gd name="T4" fmla="*/ 37 w 93"/>
                <a:gd name="T5" fmla="*/ 30 h 166"/>
                <a:gd name="T6" fmla="*/ 35 w 93"/>
                <a:gd name="T7" fmla="*/ 34 h 166"/>
                <a:gd name="T8" fmla="*/ 34 w 93"/>
                <a:gd name="T9" fmla="*/ 39 h 166"/>
                <a:gd name="T10" fmla="*/ 33 w 93"/>
                <a:gd name="T11" fmla="*/ 46 h 166"/>
                <a:gd name="T12" fmla="*/ 33 w 93"/>
                <a:gd name="T13" fmla="*/ 72 h 166"/>
                <a:gd name="T14" fmla="*/ 35 w 93"/>
                <a:gd name="T15" fmla="*/ 82 h 166"/>
                <a:gd name="T16" fmla="*/ 37 w 93"/>
                <a:gd name="T17" fmla="*/ 87 h 166"/>
                <a:gd name="T18" fmla="*/ 44 w 93"/>
                <a:gd name="T19" fmla="*/ 91 h 166"/>
                <a:gd name="T20" fmla="*/ 49 w 93"/>
                <a:gd name="T21" fmla="*/ 91 h 166"/>
                <a:gd name="T22" fmla="*/ 52 w 93"/>
                <a:gd name="T23" fmla="*/ 90 h 166"/>
                <a:gd name="T24" fmla="*/ 56 w 93"/>
                <a:gd name="T25" fmla="*/ 85 h 166"/>
                <a:gd name="T26" fmla="*/ 58 w 93"/>
                <a:gd name="T27" fmla="*/ 82 h 166"/>
                <a:gd name="T28" fmla="*/ 59 w 93"/>
                <a:gd name="T29" fmla="*/ 75 h 166"/>
                <a:gd name="T30" fmla="*/ 61 w 93"/>
                <a:gd name="T31" fmla="*/ 68 h 166"/>
                <a:gd name="T32" fmla="*/ 62 w 93"/>
                <a:gd name="T33" fmla="*/ 56 h 166"/>
                <a:gd name="T34" fmla="*/ 61 w 93"/>
                <a:gd name="T35" fmla="*/ 46 h 166"/>
                <a:gd name="T36" fmla="*/ 59 w 93"/>
                <a:gd name="T37" fmla="*/ 39 h 166"/>
                <a:gd name="T38" fmla="*/ 58 w 93"/>
                <a:gd name="T39" fmla="*/ 34 h 166"/>
                <a:gd name="T40" fmla="*/ 56 w 93"/>
                <a:gd name="T41" fmla="*/ 30 h 166"/>
                <a:gd name="T42" fmla="*/ 54 w 93"/>
                <a:gd name="T43" fmla="*/ 27 h 166"/>
                <a:gd name="T44" fmla="*/ 51 w 93"/>
                <a:gd name="T45" fmla="*/ 25 h 166"/>
                <a:gd name="T46" fmla="*/ 47 w 93"/>
                <a:gd name="T47" fmla="*/ 25 h 166"/>
                <a:gd name="T48" fmla="*/ 0 w 93"/>
                <a:gd name="T49" fmla="*/ 166 h 166"/>
                <a:gd name="T50" fmla="*/ 0 w 93"/>
                <a:gd name="T51" fmla="*/ 0 h 166"/>
                <a:gd name="T52" fmla="*/ 33 w 93"/>
                <a:gd name="T53" fmla="*/ 0 h 166"/>
                <a:gd name="T54" fmla="*/ 33 w 93"/>
                <a:gd name="T55" fmla="*/ 16 h 166"/>
                <a:gd name="T56" fmla="*/ 35 w 93"/>
                <a:gd name="T57" fmla="*/ 12 h 166"/>
                <a:gd name="T58" fmla="*/ 37 w 93"/>
                <a:gd name="T59" fmla="*/ 9 h 166"/>
                <a:gd name="T60" fmla="*/ 44 w 93"/>
                <a:gd name="T61" fmla="*/ 2 h 166"/>
                <a:gd name="T62" fmla="*/ 51 w 93"/>
                <a:gd name="T63" fmla="*/ 0 h 166"/>
                <a:gd name="T64" fmla="*/ 58 w 93"/>
                <a:gd name="T65" fmla="*/ 0 h 166"/>
                <a:gd name="T66" fmla="*/ 68 w 93"/>
                <a:gd name="T67" fmla="*/ 1 h 166"/>
                <a:gd name="T68" fmla="*/ 77 w 93"/>
                <a:gd name="T69" fmla="*/ 4 h 166"/>
                <a:gd name="T70" fmla="*/ 84 w 93"/>
                <a:gd name="T71" fmla="*/ 13 h 166"/>
                <a:gd name="T72" fmla="*/ 90 w 93"/>
                <a:gd name="T73" fmla="*/ 26 h 166"/>
                <a:gd name="T74" fmla="*/ 92 w 93"/>
                <a:gd name="T75" fmla="*/ 42 h 166"/>
                <a:gd name="T76" fmla="*/ 93 w 93"/>
                <a:gd name="T77" fmla="*/ 60 h 166"/>
                <a:gd name="T78" fmla="*/ 92 w 93"/>
                <a:gd name="T79" fmla="*/ 78 h 166"/>
                <a:gd name="T80" fmla="*/ 90 w 93"/>
                <a:gd name="T81" fmla="*/ 93 h 166"/>
                <a:gd name="T82" fmla="*/ 84 w 93"/>
                <a:gd name="T83" fmla="*/ 106 h 166"/>
                <a:gd name="T84" fmla="*/ 77 w 93"/>
                <a:gd name="T85" fmla="*/ 113 h 166"/>
                <a:gd name="T86" fmla="*/ 68 w 93"/>
                <a:gd name="T87" fmla="*/ 118 h 166"/>
                <a:gd name="T88" fmla="*/ 58 w 93"/>
                <a:gd name="T89" fmla="*/ 120 h 166"/>
                <a:gd name="T90" fmla="*/ 52 w 93"/>
                <a:gd name="T91" fmla="*/ 120 h 166"/>
                <a:gd name="T92" fmla="*/ 48 w 93"/>
                <a:gd name="T93" fmla="*/ 119 h 166"/>
                <a:gd name="T94" fmla="*/ 44 w 93"/>
                <a:gd name="T95" fmla="*/ 114 h 166"/>
                <a:gd name="T96" fmla="*/ 41 w 93"/>
                <a:gd name="T97" fmla="*/ 112 h 166"/>
                <a:gd name="T98" fmla="*/ 36 w 93"/>
                <a:gd name="T99" fmla="*/ 108 h 166"/>
                <a:gd name="T100" fmla="*/ 34 w 93"/>
                <a:gd name="T101" fmla="*/ 104 h 166"/>
                <a:gd name="T102" fmla="*/ 33 w 93"/>
                <a:gd name="T103" fmla="*/ 100 h 166"/>
                <a:gd name="T104" fmla="*/ 33 w 93"/>
                <a:gd name="T105" fmla="*/ 166 h 166"/>
                <a:gd name="T106" fmla="*/ 0 w 93"/>
                <a:gd name="T107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3" h="166">
                  <a:moveTo>
                    <a:pt x="47" y="25"/>
                  </a:moveTo>
                  <a:lnTo>
                    <a:pt x="44" y="25"/>
                  </a:lnTo>
                  <a:lnTo>
                    <a:pt x="37" y="30"/>
                  </a:lnTo>
                  <a:lnTo>
                    <a:pt x="35" y="34"/>
                  </a:lnTo>
                  <a:lnTo>
                    <a:pt x="34" y="39"/>
                  </a:lnTo>
                  <a:lnTo>
                    <a:pt x="33" y="46"/>
                  </a:lnTo>
                  <a:lnTo>
                    <a:pt x="33" y="72"/>
                  </a:lnTo>
                  <a:lnTo>
                    <a:pt x="35" y="82"/>
                  </a:lnTo>
                  <a:lnTo>
                    <a:pt x="37" y="87"/>
                  </a:lnTo>
                  <a:lnTo>
                    <a:pt x="44" y="91"/>
                  </a:lnTo>
                  <a:lnTo>
                    <a:pt x="49" y="91"/>
                  </a:lnTo>
                  <a:lnTo>
                    <a:pt x="52" y="90"/>
                  </a:lnTo>
                  <a:lnTo>
                    <a:pt x="56" y="85"/>
                  </a:lnTo>
                  <a:lnTo>
                    <a:pt x="58" y="82"/>
                  </a:lnTo>
                  <a:lnTo>
                    <a:pt x="59" y="75"/>
                  </a:lnTo>
                  <a:lnTo>
                    <a:pt x="61" y="68"/>
                  </a:lnTo>
                  <a:lnTo>
                    <a:pt x="62" y="56"/>
                  </a:lnTo>
                  <a:lnTo>
                    <a:pt x="61" y="46"/>
                  </a:lnTo>
                  <a:lnTo>
                    <a:pt x="59" y="39"/>
                  </a:lnTo>
                  <a:lnTo>
                    <a:pt x="58" y="34"/>
                  </a:lnTo>
                  <a:lnTo>
                    <a:pt x="56" y="30"/>
                  </a:lnTo>
                  <a:lnTo>
                    <a:pt x="54" y="27"/>
                  </a:lnTo>
                  <a:lnTo>
                    <a:pt x="51" y="25"/>
                  </a:lnTo>
                  <a:lnTo>
                    <a:pt x="47" y="25"/>
                  </a:lnTo>
                  <a:close/>
                  <a:moveTo>
                    <a:pt x="0" y="166"/>
                  </a:moveTo>
                  <a:lnTo>
                    <a:pt x="0" y="0"/>
                  </a:lnTo>
                  <a:lnTo>
                    <a:pt x="33" y="0"/>
                  </a:lnTo>
                  <a:lnTo>
                    <a:pt x="33" y="16"/>
                  </a:lnTo>
                  <a:lnTo>
                    <a:pt x="35" y="12"/>
                  </a:lnTo>
                  <a:lnTo>
                    <a:pt x="37" y="9"/>
                  </a:lnTo>
                  <a:lnTo>
                    <a:pt x="44" y="2"/>
                  </a:lnTo>
                  <a:lnTo>
                    <a:pt x="51" y="0"/>
                  </a:lnTo>
                  <a:lnTo>
                    <a:pt x="58" y="0"/>
                  </a:lnTo>
                  <a:lnTo>
                    <a:pt x="68" y="1"/>
                  </a:lnTo>
                  <a:lnTo>
                    <a:pt x="77" y="4"/>
                  </a:lnTo>
                  <a:lnTo>
                    <a:pt x="84" y="13"/>
                  </a:lnTo>
                  <a:lnTo>
                    <a:pt x="90" y="26"/>
                  </a:lnTo>
                  <a:lnTo>
                    <a:pt x="92" y="42"/>
                  </a:lnTo>
                  <a:lnTo>
                    <a:pt x="93" y="60"/>
                  </a:lnTo>
                  <a:lnTo>
                    <a:pt x="92" y="78"/>
                  </a:lnTo>
                  <a:lnTo>
                    <a:pt x="90" y="93"/>
                  </a:lnTo>
                  <a:lnTo>
                    <a:pt x="84" y="106"/>
                  </a:lnTo>
                  <a:lnTo>
                    <a:pt x="77" y="113"/>
                  </a:lnTo>
                  <a:lnTo>
                    <a:pt x="68" y="118"/>
                  </a:lnTo>
                  <a:lnTo>
                    <a:pt x="58" y="120"/>
                  </a:lnTo>
                  <a:lnTo>
                    <a:pt x="52" y="120"/>
                  </a:lnTo>
                  <a:lnTo>
                    <a:pt x="48" y="119"/>
                  </a:lnTo>
                  <a:lnTo>
                    <a:pt x="44" y="114"/>
                  </a:lnTo>
                  <a:lnTo>
                    <a:pt x="41" y="112"/>
                  </a:lnTo>
                  <a:lnTo>
                    <a:pt x="36" y="108"/>
                  </a:lnTo>
                  <a:lnTo>
                    <a:pt x="34" y="104"/>
                  </a:lnTo>
                  <a:lnTo>
                    <a:pt x="33" y="100"/>
                  </a:lnTo>
                  <a:lnTo>
                    <a:pt x="33" y="166"/>
                  </a:lnTo>
                  <a:lnTo>
                    <a:pt x="0" y="16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15" name="Freeform 15"/>
            <p:cNvSpPr>
              <a:spLocks/>
            </p:cNvSpPr>
            <p:nvPr/>
          </p:nvSpPr>
          <p:spPr bwMode="auto">
            <a:xfrm>
              <a:off x="825" y="3971"/>
              <a:ext cx="12" cy="24"/>
            </a:xfrm>
            <a:custGeom>
              <a:avLst/>
              <a:gdLst>
                <a:gd name="T0" fmla="*/ 0 w 58"/>
                <a:gd name="T1" fmla="*/ 121 h 121"/>
                <a:gd name="T2" fmla="*/ 0 w 58"/>
                <a:gd name="T3" fmla="*/ 4 h 121"/>
                <a:gd name="T4" fmla="*/ 29 w 58"/>
                <a:gd name="T5" fmla="*/ 4 h 121"/>
                <a:gd name="T6" fmla="*/ 29 w 58"/>
                <a:gd name="T7" fmla="*/ 24 h 121"/>
                <a:gd name="T8" fmla="*/ 40 w 58"/>
                <a:gd name="T9" fmla="*/ 6 h 121"/>
                <a:gd name="T10" fmla="*/ 49 w 58"/>
                <a:gd name="T11" fmla="*/ 2 h 121"/>
                <a:gd name="T12" fmla="*/ 58 w 58"/>
                <a:gd name="T13" fmla="*/ 0 h 121"/>
                <a:gd name="T14" fmla="*/ 58 w 58"/>
                <a:gd name="T15" fmla="*/ 31 h 121"/>
                <a:gd name="T16" fmla="*/ 50 w 58"/>
                <a:gd name="T17" fmla="*/ 31 h 121"/>
                <a:gd name="T18" fmla="*/ 46 w 58"/>
                <a:gd name="T19" fmla="*/ 33 h 121"/>
                <a:gd name="T20" fmla="*/ 42 w 58"/>
                <a:gd name="T21" fmla="*/ 35 h 121"/>
                <a:gd name="T22" fmla="*/ 40 w 58"/>
                <a:gd name="T23" fmla="*/ 36 h 121"/>
                <a:gd name="T24" fmla="*/ 38 w 58"/>
                <a:gd name="T25" fmla="*/ 38 h 121"/>
                <a:gd name="T26" fmla="*/ 35 w 58"/>
                <a:gd name="T27" fmla="*/ 45 h 121"/>
                <a:gd name="T28" fmla="*/ 34 w 58"/>
                <a:gd name="T29" fmla="*/ 54 h 121"/>
                <a:gd name="T30" fmla="*/ 32 w 58"/>
                <a:gd name="T31" fmla="*/ 66 h 121"/>
                <a:gd name="T32" fmla="*/ 32 w 58"/>
                <a:gd name="T33" fmla="*/ 121 h 121"/>
                <a:gd name="T34" fmla="*/ 0 w 58"/>
                <a:gd name="T35" fmla="*/ 12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121">
                  <a:moveTo>
                    <a:pt x="0" y="121"/>
                  </a:moveTo>
                  <a:lnTo>
                    <a:pt x="0" y="4"/>
                  </a:lnTo>
                  <a:lnTo>
                    <a:pt x="29" y="4"/>
                  </a:lnTo>
                  <a:lnTo>
                    <a:pt x="29" y="24"/>
                  </a:lnTo>
                  <a:lnTo>
                    <a:pt x="40" y="6"/>
                  </a:lnTo>
                  <a:lnTo>
                    <a:pt x="49" y="2"/>
                  </a:lnTo>
                  <a:lnTo>
                    <a:pt x="58" y="0"/>
                  </a:lnTo>
                  <a:lnTo>
                    <a:pt x="58" y="31"/>
                  </a:lnTo>
                  <a:lnTo>
                    <a:pt x="50" y="31"/>
                  </a:lnTo>
                  <a:lnTo>
                    <a:pt x="46" y="33"/>
                  </a:lnTo>
                  <a:lnTo>
                    <a:pt x="42" y="35"/>
                  </a:lnTo>
                  <a:lnTo>
                    <a:pt x="40" y="36"/>
                  </a:lnTo>
                  <a:lnTo>
                    <a:pt x="38" y="38"/>
                  </a:lnTo>
                  <a:lnTo>
                    <a:pt x="35" y="45"/>
                  </a:lnTo>
                  <a:lnTo>
                    <a:pt x="34" y="54"/>
                  </a:lnTo>
                  <a:lnTo>
                    <a:pt x="32" y="66"/>
                  </a:lnTo>
                  <a:lnTo>
                    <a:pt x="32" y="121"/>
                  </a:lnTo>
                  <a:lnTo>
                    <a:pt x="0" y="12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16" name="Freeform 16"/>
            <p:cNvSpPr>
              <a:spLocks noEditPoints="1"/>
            </p:cNvSpPr>
            <p:nvPr/>
          </p:nvSpPr>
          <p:spPr bwMode="auto">
            <a:xfrm>
              <a:off x="838" y="3971"/>
              <a:ext cx="20" cy="25"/>
            </a:xfrm>
            <a:custGeom>
              <a:avLst/>
              <a:gdLst>
                <a:gd name="T0" fmla="*/ 69 w 98"/>
                <a:gd name="T1" fmla="*/ 52 h 124"/>
                <a:gd name="T2" fmla="*/ 67 w 98"/>
                <a:gd name="T3" fmla="*/ 42 h 124"/>
                <a:gd name="T4" fmla="*/ 63 w 98"/>
                <a:gd name="T5" fmla="*/ 31 h 124"/>
                <a:gd name="T6" fmla="*/ 61 w 98"/>
                <a:gd name="T7" fmla="*/ 30 h 124"/>
                <a:gd name="T8" fmla="*/ 60 w 98"/>
                <a:gd name="T9" fmla="*/ 28 h 124"/>
                <a:gd name="T10" fmla="*/ 58 w 98"/>
                <a:gd name="T11" fmla="*/ 27 h 124"/>
                <a:gd name="T12" fmla="*/ 54 w 98"/>
                <a:gd name="T13" fmla="*/ 26 h 124"/>
                <a:gd name="T14" fmla="*/ 51 w 98"/>
                <a:gd name="T15" fmla="*/ 26 h 124"/>
                <a:gd name="T16" fmla="*/ 46 w 98"/>
                <a:gd name="T17" fmla="*/ 27 h 124"/>
                <a:gd name="T18" fmla="*/ 43 w 98"/>
                <a:gd name="T19" fmla="*/ 28 h 124"/>
                <a:gd name="T20" fmla="*/ 40 w 98"/>
                <a:gd name="T21" fmla="*/ 31 h 124"/>
                <a:gd name="T22" fmla="*/ 33 w 98"/>
                <a:gd name="T23" fmla="*/ 42 h 124"/>
                <a:gd name="T24" fmla="*/ 32 w 98"/>
                <a:gd name="T25" fmla="*/ 46 h 124"/>
                <a:gd name="T26" fmla="*/ 31 w 98"/>
                <a:gd name="T27" fmla="*/ 52 h 124"/>
                <a:gd name="T28" fmla="*/ 69 w 98"/>
                <a:gd name="T29" fmla="*/ 52 h 124"/>
                <a:gd name="T30" fmla="*/ 31 w 98"/>
                <a:gd name="T31" fmla="*/ 73 h 124"/>
                <a:gd name="T32" fmla="*/ 33 w 98"/>
                <a:gd name="T33" fmla="*/ 85 h 124"/>
                <a:gd name="T34" fmla="*/ 38 w 98"/>
                <a:gd name="T35" fmla="*/ 93 h 124"/>
                <a:gd name="T36" fmla="*/ 40 w 98"/>
                <a:gd name="T37" fmla="*/ 96 h 124"/>
                <a:gd name="T38" fmla="*/ 42 w 98"/>
                <a:gd name="T39" fmla="*/ 98 h 124"/>
                <a:gd name="T40" fmla="*/ 44 w 98"/>
                <a:gd name="T41" fmla="*/ 100 h 124"/>
                <a:gd name="T42" fmla="*/ 48 w 98"/>
                <a:gd name="T43" fmla="*/ 101 h 124"/>
                <a:gd name="T44" fmla="*/ 51 w 98"/>
                <a:gd name="T45" fmla="*/ 101 h 124"/>
                <a:gd name="T46" fmla="*/ 58 w 98"/>
                <a:gd name="T47" fmla="*/ 98 h 124"/>
                <a:gd name="T48" fmla="*/ 60 w 98"/>
                <a:gd name="T49" fmla="*/ 95 h 124"/>
                <a:gd name="T50" fmla="*/ 62 w 98"/>
                <a:gd name="T51" fmla="*/ 94 h 124"/>
                <a:gd name="T52" fmla="*/ 63 w 98"/>
                <a:gd name="T53" fmla="*/ 93 h 124"/>
                <a:gd name="T54" fmla="*/ 65 w 98"/>
                <a:gd name="T55" fmla="*/ 88 h 124"/>
                <a:gd name="T56" fmla="*/ 65 w 98"/>
                <a:gd name="T57" fmla="*/ 86 h 124"/>
                <a:gd name="T58" fmla="*/ 94 w 98"/>
                <a:gd name="T59" fmla="*/ 86 h 124"/>
                <a:gd name="T60" fmla="*/ 91 w 98"/>
                <a:gd name="T61" fmla="*/ 97 h 124"/>
                <a:gd name="T62" fmla="*/ 86 w 98"/>
                <a:gd name="T63" fmla="*/ 107 h 124"/>
                <a:gd name="T64" fmla="*/ 80 w 98"/>
                <a:gd name="T65" fmla="*/ 115 h 124"/>
                <a:gd name="T66" fmla="*/ 71 w 98"/>
                <a:gd name="T67" fmla="*/ 120 h 124"/>
                <a:gd name="T68" fmla="*/ 60 w 98"/>
                <a:gd name="T69" fmla="*/ 123 h 124"/>
                <a:gd name="T70" fmla="*/ 49 w 98"/>
                <a:gd name="T71" fmla="*/ 124 h 124"/>
                <a:gd name="T72" fmla="*/ 35 w 98"/>
                <a:gd name="T73" fmla="*/ 122 h 124"/>
                <a:gd name="T74" fmla="*/ 24 w 98"/>
                <a:gd name="T75" fmla="*/ 116 h 124"/>
                <a:gd name="T76" fmla="*/ 14 w 98"/>
                <a:gd name="T77" fmla="*/ 107 h 124"/>
                <a:gd name="T78" fmla="*/ 6 w 98"/>
                <a:gd name="T79" fmla="*/ 94 h 124"/>
                <a:gd name="T80" fmla="*/ 2 w 98"/>
                <a:gd name="T81" fmla="*/ 79 h 124"/>
                <a:gd name="T82" fmla="*/ 0 w 98"/>
                <a:gd name="T83" fmla="*/ 64 h 124"/>
                <a:gd name="T84" fmla="*/ 2 w 98"/>
                <a:gd name="T85" fmla="*/ 46 h 124"/>
                <a:gd name="T86" fmla="*/ 6 w 98"/>
                <a:gd name="T87" fmla="*/ 30 h 124"/>
                <a:gd name="T88" fmla="*/ 14 w 98"/>
                <a:gd name="T89" fmla="*/ 17 h 124"/>
                <a:gd name="T90" fmla="*/ 24 w 98"/>
                <a:gd name="T91" fmla="*/ 8 h 124"/>
                <a:gd name="T92" fmla="*/ 35 w 98"/>
                <a:gd name="T93" fmla="*/ 2 h 124"/>
                <a:gd name="T94" fmla="*/ 49 w 98"/>
                <a:gd name="T95" fmla="*/ 0 h 124"/>
                <a:gd name="T96" fmla="*/ 64 w 98"/>
                <a:gd name="T97" fmla="*/ 2 h 124"/>
                <a:gd name="T98" fmla="*/ 77 w 98"/>
                <a:gd name="T99" fmla="*/ 8 h 124"/>
                <a:gd name="T100" fmla="*/ 86 w 98"/>
                <a:gd name="T101" fmla="*/ 17 h 124"/>
                <a:gd name="T102" fmla="*/ 90 w 98"/>
                <a:gd name="T103" fmla="*/ 27 h 124"/>
                <a:gd name="T104" fmla="*/ 94 w 98"/>
                <a:gd name="T105" fmla="*/ 38 h 124"/>
                <a:gd name="T106" fmla="*/ 97 w 98"/>
                <a:gd name="T107" fmla="*/ 50 h 124"/>
                <a:gd name="T108" fmla="*/ 98 w 98"/>
                <a:gd name="T109" fmla="*/ 66 h 124"/>
                <a:gd name="T110" fmla="*/ 98 w 98"/>
                <a:gd name="T111" fmla="*/ 73 h 124"/>
                <a:gd name="T112" fmla="*/ 31 w 98"/>
                <a:gd name="T113" fmla="*/ 73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8" h="124">
                  <a:moveTo>
                    <a:pt x="69" y="52"/>
                  </a:moveTo>
                  <a:lnTo>
                    <a:pt x="67" y="42"/>
                  </a:lnTo>
                  <a:lnTo>
                    <a:pt x="63" y="31"/>
                  </a:lnTo>
                  <a:lnTo>
                    <a:pt x="61" y="30"/>
                  </a:lnTo>
                  <a:lnTo>
                    <a:pt x="60" y="28"/>
                  </a:lnTo>
                  <a:lnTo>
                    <a:pt x="58" y="27"/>
                  </a:lnTo>
                  <a:lnTo>
                    <a:pt x="54" y="26"/>
                  </a:lnTo>
                  <a:lnTo>
                    <a:pt x="51" y="26"/>
                  </a:lnTo>
                  <a:lnTo>
                    <a:pt x="46" y="27"/>
                  </a:lnTo>
                  <a:lnTo>
                    <a:pt x="43" y="28"/>
                  </a:lnTo>
                  <a:lnTo>
                    <a:pt x="40" y="31"/>
                  </a:lnTo>
                  <a:lnTo>
                    <a:pt x="33" y="42"/>
                  </a:lnTo>
                  <a:lnTo>
                    <a:pt x="32" y="46"/>
                  </a:lnTo>
                  <a:lnTo>
                    <a:pt x="31" y="52"/>
                  </a:lnTo>
                  <a:lnTo>
                    <a:pt x="69" y="52"/>
                  </a:lnTo>
                  <a:close/>
                  <a:moveTo>
                    <a:pt x="31" y="73"/>
                  </a:moveTo>
                  <a:lnTo>
                    <a:pt x="33" y="85"/>
                  </a:lnTo>
                  <a:lnTo>
                    <a:pt x="38" y="93"/>
                  </a:lnTo>
                  <a:lnTo>
                    <a:pt x="40" y="96"/>
                  </a:lnTo>
                  <a:lnTo>
                    <a:pt x="42" y="98"/>
                  </a:lnTo>
                  <a:lnTo>
                    <a:pt x="44" y="100"/>
                  </a:lnTo>
                  <a:lnTo>
                    <a:pt x="48" y="101"/>
                  </a:lnTo>
                  <a:lnTo>
                    <a:pt x="51" y="101"/>
                  </a:lnTo>
                  <a:lnTo>
                    <a:pt x="58" y="98"/>
                  </a:lnTo>
                  <a:lnTo>
                    <a:pt x="60" y="95"/>
                  </a:lnTo>
                  <a:lnTo>
                    <a:pt x="62" y="94"/>
                  </a:lnTo>
                  <a:lnTo>
                    <a:pt x="63" y="93"/>
                  </a:lnTo>
                  <a:lnTo>
                    <a:pt x="65" y="88"/>
                  </a:lnTo>
                  <a:lnTo>
                    <a:pt x="65" y="86"/>
                  </a:lnTo>
                  <a:lnTo>
                    <a:pt x="94" y="86"/>
                  </a:lnTo>
                  <a:lnTo>
                    <a:pt x="91" y="97"/>
                  </a:lnTo>
                  <a:lnTo>
                    <a:pt x="86" y="107"/>
                  </a:lnTo>
                  <a:lnTo>
                    <a:pt x="80" y="115"/>
                  </a:lnTo>
                  <a:lnTo>
                    <a:pt x="71" y="120"/>
                  </a:lnTo>
                  <a:lnTo>
                    <a:pt x="60" y="123"/>
                  </a:lnTo>
                  <a:lnTo>
                    <a:pt x="49" y="124"/>
                  </a:lnTo>
                  <a:lnTo>
                    <a:pt x="35" y="122"/>
                  </a:lnTo>
                  <a:lnTo>
                    <a:pt x="24" y="116"/>
                  </a:lnTo>
                  <a:lnTo>
                    <a:pt x="14" y="107"/>
                  </a:lnTo>
                  <a:lnTo>
                    <a:pt x="6" y="94"/>
                  </a:lnTo>
                  <a:lnTo>
                    <a:pt x="2" y="79"/>
                  </a:lnTo>
                  <a:lnTo>
                    <a:pt x="0" y="64"/>
                  </a:lnTo>
                  <a:lnTo>
                    <a:pt x="2" y="46"/>
                  </a:lnTo>
                  <a:lnTo>
                    <a:pt x="6" y="30"/>
                  </a:lnTo>
                  <a:lnTo>
                    <a:pt x="14" y="17"/>
                  </a:lnTo>
                  <a:lnTo>
                    <a:pt x="24" y="8"/>
                  </a:lnTo>
                  <a:lnTo>
                    <a:pt x="35" y="2"/>
                  </a:lnTo>
                  <a:lnTo>
                    <a:pt x="49" y="0"/>
                  </a:lnTo>
                  <a:lnTo>
                    <a:pt x="64" y="2"/>
                  </a:lnTo>
                  <a:lnTo>
                    <a:pt x="77" y="8"/>
                  </a:lnTo>
                  <a:lnTo>
                    <a:pt x="86" y="17"/>
                  </a:lnTo>
                  <a:lnTo>
                    <a:pt x="90" y="27"/>
                  </a:lnTo>
                  <a:lnTo>
                    <a:pt x="94" y="38"/>
                  </a:lnTo>
                  <a:lnTo>
                    <a:pt x="97" y="50"/>
                  </a:lnTo>
                  <a:lnTo>
                    <a:pt x="98" y="66"/>
                  </a:lnTo>
                  <a:lnTo>
                    <a:pt x="98" y="73"/>
                  </a:lnTo>
                  <a:lnTo>
                    <a:pt x="31" y="7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17" name="Freeform 17"/>
            <p:cNvSpPr>
              <a:spLocks/>
            </p:cNvSpPr>
            <p:nvPr/>
          </p:nvSpPr>
          <p:spPr bwMode="auto">
            <a:xfrm>
              <a:off x="859" y="3971"/>
              <a:ext cx="15" cy="25"/>
            </a:xfrm>
            <a:custGeom>
              <a:avLst/>
              <a:gdLst>
                <a:gd name="T0" fmla="*/ 0 w 75"/>
                <a:gd name="T1" fmla="*/ 113 h 124"/>
                <a:gd name="T2" fmla="*/ 15 w 75"/>
                <a:gd name="T3" fmla="*/ 86 h 124"/>
                <a:gd name="T4" fmla="*/ 22 w 75"/>
                <a:gd name="T5" fmla="*/ 91 h 124"/>
                <a:gd name="T6" fmla="*/ 30 w 75"/>
                <a:gd name="T7" fmla="*/ 95 h 124"/>
                <a:gd name="T8" fmla="*/ 38 w 75"/>
                <a:gd name="T9" fmla="*/ 95 h 124"/>
                <a:gd name="T10" fmla="*/ 42 w 75"/>
                <a:gd name="T11" fmla="*/ 92 h 124"/>
                <a:gd name="T12" fmla="*/ 43 w 75"/>
                <a:gd name="T13" fmla="*/ 89 h 124"/>
                <a:gd name="T14" fmla="*/ 44 w 75"/>
                <a:gd name="T15" fmla="*/ 88 h 124"/>
                <a:gd name="T16" fmla="*/ 44 w 75"/>
                <a:gd name="T17" fmla="*/ 86 h 124"/>
                <a:gd name="T18" fmla="*/ 42 w 75"/>
                <a:gd name="T19" fmla="*/ 82 h 124"/>
                <a:gd name="T20" fmla="*/ 38 w 75"/>
                <a:gd name="T21" fmla="*/ 79 h 124"/>
                <a:gd name="T22" fmla="*/ 29 w 75"/>
                <a:gd name="T23" fmla="*/ 73 h 124"/>
                <a:gd name="T24" fmla="*/ 28 w 75"/>
                <a:gd name="T25" fmla="*/ 73 h 124"/>
                <a:gd name="T26" fmla="*/ 26 w 75"/>
                <a:gd name="T27" fmla="*/ 71 h 124"/>
                <a:gd name="T28" fmla="*/ 26 w 75"/>
                <a:gd name="T29" fmla="*/ 69 h 124"/>
                <a:gd name="T30" fmla="*/ 15 w 75"/>
                <a:gd name="T31" fmla="*/ 63 h 124"/>
                <a:gd name="T32" fmla="*/ 12 w 75"/>
                <a:gd name="T33" fmla="*/ 58 h 124"/>
                <a:gd name="T34" fmla="*/ 9 w 75"/>
                <a:gd name="T35" fmla="*/ 55 h 124"/>
                <a:gd name="T36" fmla="*/ 6 w 75"/>
                <a:gd name="T37" fmla="*/ 49 h 124"/>
                <a:gd name="T38" fmla="*/ 4 w 75"/>
                <a:gd name="T39" fmla="*/ 38 h 124"/>
                <a:gd name="T40" fmla="*/ 5 w 75"/>
                <a:gd name="T41" fmla="*/ 27 h 124"/>
                <a:gd name="T42" fmla="*/ 9 w 75"/>
                <a:gd name="T43" fmla="*/ 18 h 124"/>
                <a:gd name="T44" fmla="*/ 15 w 75"/>
                <a:gd name="T45" fmla="*/ 11 h 124"/>
                <a:gd name="T46" fmla="*/ 23 w 75"/>
                <a:gd name="T47" fmla="*/ 5 h 124"/>
                <a:gd name="T48" fmla="*/ 32 w 75"/>
                <a:gd name="T49" fmla="*/ 1 h 124"/>
                <a:gd name="T50" fmla="*/ 44 w 75"/>
                <a:gd name="T51" fmla="*/ 0 h 124"/>
                <a:gd name="T52" fmla="*/ 48 w 75"/>
                <a:gd name="T53" fmla="*/ 0 h 124"/>
                <a:gd name="T54" fmla="*/ 52 w 75"/>
                <a:gd name="T55" fmla="*/ 2 h 124"/>
                <a:gd name="T56" fmla="*/ 56 w 75"/>
                <a:gd name="T57" fmla="*/ 4 h 124"/>
                <a:gd name="T58" fmla="*/ 61 w 75"/>
                <a:gd name="T59" fmla="*/ 4 h 124"/>
                <a:gd name="T60" fmla="*/ 67 w 75"/>
                <a:gd name="T61" fmla="*/ 8 h 124"/>
                <a:gd name="T62" fmla="*/ 72 w 75"/>
                <a:gd name="T63" fmla="*/ 9 h 124"/>
                <a:gd name="T64" fmla="*/ 75 w 75"/>
                <a:gd name="T65" fmla="*/ 11 h 124"/>
                <a:gd name="T66" fmla="*/ 61 w 75"/>
                <a:gd name="T67" fmla="*/ 35 h 124"/>
                <a:gd name="T68" fmla="*/ 58 w 75"/>
                <a:gd name="T69" fmla="*/ 31 h 124"/>
                <a:gd name="T70" fmla="*/ 52 w 75"/>
                <a:gd name="T71" fmla="*/ 29 h 124"/>
                <a:gd name="T72" fmla="*/ 48 w 75"/>
                <a:gd name="T73" fmla="*/ 26 h 124"/>
                <a:gd name="T74" fmla="*/ 44 w 75"/>
                <a:gd name="T75" fmla="*/ 26 h 124"/>
                <a:gd name="T76" fmla="*/ 41 w 75"/>
                <a:gd name="T77" fmla="*/ 29 h 124"/>
                <a:gd name="T78" fmla="*/ 38 w 75"/>
                <a:gd name="T79" fmla="*/ 29 h 124"/>
                <a:gd name="T80" fmla="*/ 38 w 75"/>
                <a:gd name="T81" fmla="*/ 30 h 124"/>
                <a:gd name="T82" fmla="*/ 35 w 75"/>
                <a:gd name="T83" fmla="*/ 34 h 124"/>
                <a:gd name="T84" fmla="*/ 35 w 75"/>
                <a:gd name="T85" fmla="*/ 35 h 124"/>
                <a:gd name="T86" fmla="*/ 37 w 75"/>
                <a:gd name="T87" fmla="*/ 39 h 124"/>
                <a:gd name="T88" fmla="*/ 39 w 75"/>
                <a:gd name="T89" fmla="*/ 42 h 124"/>
                <a:gd name="T90" fmla="*/ 46 w 75"/>
                <a:gd name="T91" fmla="*/ 46 h 124"/>
                <a:gd name="T92" fmla="*/ 48 w 75"/>
                <a:gd name="T93" fmla="*/ 48 h 124"/>
                <a:gd name="T94" fmla="*/ 51 w 75"/>
                <a:gd name="T95" fmla="*/ 49 h 124"/>
                <a:gd name="T96" fmla="*/ 52 w 75"/>
                <a:gd name="T97" fmla="*/ 49 h 124"/>
                <a:gd name="T98" fmla="*/ 63 w 75"/>
                <a:gd name="T99" fmla="*/ 58 h 124"/>
                <a:gd name="T100" fmla="*/ 70 w 75"/>
                <a:gd name="T101" fmla="*/ 66 h 124"/>
                <a:gd name="T102" fmla="*/ 74 w 75"/>
                <a:gd name="T103" fmla="*/ 73 h 124"/>
                <a:gd name="T104" fmla="*/ 75 w 75"/>
                <a:gd name="T105" fmla="*/ 79 h 124"/>
                <a:gd name="T106" fmla="*/ 75 w 75"/>
                <a:gd name="T107" fmla="*/ 86 h 124"/>
                <a:gd name="T108" fmla="*/ 74 w 75"/>
                <a:gd name="T109" fmla="*/ 97 h 124"/>
                <a:gd name="T110" fmla="*/ 71 w 75"/>
                <a:gd name="T111" fmla="*/ 106 h 124"/>
                <a:gd name="T112" fmla="*/ 64 w 75"/>
                <a:gd name="T113" fmla="*/ 113 h 124"/>
                <a:gd name="T114" fmla="*/ 56 w 75"/>
                <a:gd name="T115" fmla="*/ 120 h 124"/>
                <a:gd name="T116" fmla="*/ 46 w 75"/>
                <a:gd name="T117" fmla="*/ 123 h 124"/>
                <a:gd name="T118" fmla="*/ 35 w 75"/>
                <a:gd name="T119" fmla="*/ 124 h 124"/>
                <a:gd name="T120" fmla="*/ 26 w 75"/>
                <a:gd name="T121" fmla="*/ 124 h 124"/>
                <a:gd name="T122" fmla="*/ 8 w 75"/>
                <a:gd name="T123" fmla="*/ 117 h 124"/>
                <a:gd name="T124" fmla="*/ 0 w 75"/>
                <a:gd name="T125" fmla="*/ 113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5" h="124">
                  <a:moveTo>
                    <a:pt x="0" y="113"/>
                  </a:moveTo>
                  <a:lnTo>
                    <a:pt x="15" y="86"/>
                  </a:lnTo>
                  <a:lnTo>
                    <a:pt x="22" y="91"/>
                  </a:lnTo>
                  <a:lnTo>
                    <a:pt x="30" y="95"/>
                  </a:lnTo>
                  <a:lnTo>
                    <a:pt x="38" y="95"/>
                  </a:lnTo>
                  <a:lnTo>
                    <a:pt x="42" y="92"/>
                  </a:lnTo>
                  <a:lnTo>
                    <a:pt x="43" y="89"/>
                  </a:lnTo>
                  <a:lnTo>
                    <a:pt x="44" y="88"/>
                  </a:lnTo>
                  <a:lnTo>
                    <a:pt x="44" y="86"/>
                  </a:lnTo>
                  <a:lnTo>
                    <a:pt x="42" y="82"/>
                  </a:lnTo>
                  <a:lnTo>
                    <a:pt x="38" y="79"/>
                  </a:lnTo>
                  <a:lnTo>
                    <a:pt x="29" y="73"/>
                  </a:lnTo>
                  <a:lnTo>
                    <a:pt x="28" y="73"/>
                  </a:lnTo>
                  <a:lnTo>
                    <a:pt x="26" y="71"/>
                  </a:lnTo>
                  <a:lnTo>
                    <a:pt x="26" y="69"/>
                  </a:lnTo>
                  <a:lnTo>
                    <a:pt x="15" y="63"/>
                  </a:lnTo>
                  <a:lnTo>
                    <a:pt x="12" y="58"/>
                  </a:lnTo>
                  <a:lnTo>
                    <a:pt x="9" y="55"/>
                  </a:lnTo>
                  <a:lnTo>
                    <a:pt x="6" y="49"/>
                  </a:lnTo>
                  <a:lnTo>
                    <a:pt x="4" y="38"/>
                  </a:lnTo>
                  <a:lnTo>
                    <a:pt x="5" y="27"/>
                  </a:lnTo>
                  <a:lnTo>
                    <a:pt x="9" y="18"/>
                  </a:lnTo>
                  <a:lnTo>
                    <a:pt x="15" y="11"/>
                  </a:lnTo>
                  <a:lnTo>
                    <a:pt x="23" y="5"/>
                  </a:lnTo>
                  <a:lnTo>
                    <a:pt x="32" y="1"/>
                  </a:lnTo>
                  <a:lnTo>
                    <a:pt x="44" y="0"/>
                  </a:lnTo>
                  <a:lnTo>
                    <a:pt x="48" y="0"/>
                  </a:lnTo>
                  <a:lnTo>
                    <a:pt x="52" y="2"/>
                  </a:lnTo>
                  <a:lnTo>
                    <a:pt x="56" y="4"/>
                  </a:lnTo>
                  <a:lnTo>
                    <a:pt x="61" y="4"/>
                  </a:lnTo>
                  <a:lnTo>
                    <a:pt x="67" y="8"/>
                  </a:lnTo>
                  <a:lnTo>
                    <a:pt x="72" y="9"/>
                  </a:lnTo>
                  <a:lnTo>
                    <a:pt x="75" y="11"/>
                  </a:lnTo>
                  <a:lnTo>
                    <a:pt x="61" y="35"/>
                  </a:lnTo>
                  <a:lnTo>
                    <a:pt x="58" y="31"/>
                  </a:lnTo>
                  <a:lnTo>
                    <a:pt x="52" y="29"/>
                  </a:lnTo>
                  <a:lnTo>
                    <a:pt x="48" y="26"/>
                  </a:lnTo>
                  <a:lnTo>
                    <a:pt x="44" y="26"/>
                  </a:lnTo>
                  <a:lnTo>
                    <a:pt x="41" y="29"/>
                  </a:lnTo>
                  <a:lnTo>
                    <a:pt x="38" y="29"/>
                  </a:lnTo>
                  <a:lnTo>
                    <a:pt x="38" y="30"/>
                  </a:lnTo>
                  <a:lnTo>
                    <a:pt x="35" y="34"/>
                  </a:lnTo>
                  <a:lnTo>
                    <a:pt x="35" y="35"/>
                  </a:lnTo>
                  <a:lnTo>
                    <a:pt x="37" y="39"/>
                  </a:lnTo>
                  <a:lnTo>
                    <a:pt x="39" y="42"/>
                  </a:lnTo>
                  <a:lnTo>
                    <a:pt x="46" y="46"/>
                  </a:lnTo>
                  <a:lnTo>
                    <a:pt x="48" y="48"/>
                  </a:lnTo>
                  <a:lnTo>
                    <a:pt x="51" y="49"/>
                  </a:lnTo>
                  <a:lnTo>
                    <a:pt x="52" y="49"/>
                  </a:lnTo>
                  <a:lnTo>
                    <a:pt x="63" y="58"/>
                  </a:lnTo>
                  <a:lnTo>
                    <a:pt x="70" y="66"/>
                  </a:lnTo>
                  <a:lnTo>
                    <a:pt x="74" y="73"/>
                  </a:lnTo>
                  <a:lnTo>
                    <a:pt x="75" y="79"/>
                  </a:lnTo>
                  <a:lnTo>
                    <a:pt x="75" y="86"/>
                  </a:lnTo>
                  <a:lnTo>
                    <a:pt x="74" y="97"/>
                  </a:lnTo>
                  <a:lnTo>
                    <a:pt x="71" y="106"/>
                  </a:lnTo>
                  <a:lnTo>
                    <a:pt x="64" y="113"/>
                  </a:lnTo>
                  <a:lnTo>
                    <a:pt x="56" y="120"/>
                  </a:lnTo>
                  <a:lnTo>
                    <a:pt x="46" y="123"/>
                  </a:lnTo>
                  <a:lnTo>
                    <a:pt x="35" y="124"/>
                  </a:lnTo>
                  <a:lnTo>
                    <a:pt x="26" y="124"/>
                  </a:lnTo>
                  <a:lnTo>
                    <a:pt x="8" y="117"/>
                  </a:lnTo>
                  <a:lnTo>
                    <a:pt x="0" y="1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18" name="Freeform 18"/>
            <p:cNvSpPr>
              <a:spLocks noEditPoints="1"/>
            </p:cNvSpPr>
            <p:nvPr/>
          </p:nvSpPr>
          <p:spPr bwMode="auto">
            <a:xfrm>
              <a:off x="877" y="3972"/>
              <a:ext cx="18" cy="24"/>
            </a:xfrm>
            <a:custGeom>
              <a:avLst/>
              <a:gdLst>
                <a:gd name="T0" fmla="*/ 60 w 92"/>
                <a:gd name="T1" fmla="*/ 56 h 120"/>
                <a:gd name="T2" fmla="*/ 60 w 92"/>
                <a:gd name="T3" fmla="*/ 46 h 120"/>
                <a:gd name="T4" fmla="*/ 59 w 92"/>
                <a:gd name="T5" fmla="*/ 39 h 120"/>
                <a:gd name="T6" fmla="*/ 58 w 92"/>
                <a:gd name="T7" fmla="*/ 34 h 120"/>
                <a:gd name="T8" fmla="*/ 55 w 92"/>
                <a:gd name="T9" fmla="*/ 31 h 120"/>
                <a:gd name="T10" fmla="*/ 54 w 92"/>
                <a:gd name="T11" fmla="*/ 29 h 120"/>
                <a:gd name="T12" fmla="*/ 52 w 92"/>
                <a:gd name="T13" fmla="*/ 26 h 120"/>
                <a:gd name="T14" fmla="*/ 49 w 92"/>
                <a:gd name="T15" fmla="*/ 25 h 120"/>
                <a:gd name="T16" fmla="*/ 42 w 92"/>
                <a:gd name="T17" fmla="*/ 25 h 120"/>
                <a:gd name="T18" fmla="*/ 39 w 92"/>
                <a:gd name="T19" fmla="*/ 27 h 120"/>
                <a:gd name="T20" fmla="*/ 36 w 92"/>
                <a:gd name="T21" fmla="*/ 30 h 120"/>
                <a:gd name="T22" fmla="*/ 32 w 92"/>
                <a:gd name="T23" fmla="*/ 39 h 120"/>
                <a:gd name="T24" fmla="*/ 31 w 92"/>
                <a:gd name="T25" fmla="*/ 46 h 120"/>
                <a:gd name="T26" fmla="*/ 31 w 92"/>
                <a:gd name="T27" fmla="*/ 72 h 120"/>
                <a:gd name="T28" fmla="*/ 34 w 92"/>
                <a:gd name="T29" fmla="*/ 82 h 120"/>
                <a:gd name="T30" fmla="*/ 36 w 92"/>
                <a:gd name="T31" fmla="*/ 87 h 120"/>
                <a:gd name="T32" fmla="*/ 39 w 92"/>
                <a:gd name="T33" fmla="*/ 89 h 120"/>
                <a:gd name="T34" fmla="*/ 42 w 92"/>
                <a:gd name="T35" fmla="*/ 91 h 120"/>
                <a:gd name="T36" fmla="*/ 49 w 92"/>
                <a:gd name="T37" fmla="*/ 91 h 120"/>
                <a:gd name="T38" fmla="*/ 52 w 92"/>
                <a:gd name="T39" fmla="*/ 90 h 120"/>
                <a:gd name="T40" fmla="*/ 54 w 92"/>
                <a:gd name="T41" fmla="*/ 88 h 120"/>
                <a:gd name="T42" fmla="*/ 55 w 92"/>
                <a:gd name="T43" fmla="*/ 85 h 120"/>
                <a:gd name="T44" fmla="*/ 58 w 92"/>
                <a:gd name="T45" fmla="*/ 82 h 120"/>
                <a:gd name="T46" fmla="*/ 60 w 92"/>
                <a:gd name="T47" fmla="*/ 72 h 120"/>
                <a:gd name="T48" fmla="*/ 60 w 92"/>
                <a:gd name="T49" fmla="*/ 56 h 120"/>
                <a:gd name="T50" fmla="*/ 92 w 92"/>
                <a:gd name="T51" fmla="*/ 117 h 120"/>
                <a:gd name="T52" fmla="*/ 60 w 92"/>
                <a:gd name="T53" fmla="*/ 117 h 120"/>
                <a:gd name="T54" fmla="*/ 60 w 92"/>
                <a:gd name="T55" fmla="*/ 100 h 120"/>
                <a:gd name="T56" fmla="*/ 58 w 92"/>
                <a:gd name="T57" fmla="*/ 104 h 120"/>
                <a:gd name="T58" fmla="*/ 55 w 92"/>
                <a:gd name="T59" fmla="*/ 108 h 120"/>
                <a:gd name="T60" fmla="*/ 49 w 92"/>
                <a:gd name="T61" fmla="*/ 114 h 120"/>
                <a:gd name="T62" fmla="*/ 45 w 92"/>
                <a:gd name="T63" fmla="*/ 117 h 120"/>
                <a:gd name="T64" fmla="*/ 41 w 92"/>
                <a:gd name="T65" fmla="*/ 118 h 120"/>
                <a:gd name="T66" fmla="*/ 38 w 92"/>
                <a:gd name="T67" fmla="*/ 120 h 120"/>
                <a:gd name="T68" fmla="*/ 34 w 92"/>
                <a:gd name="T69" fmla="*/ 120 h 120"/>
                <a:gd name="T70" fmla="*/ 24 w 92"/>
                <a:gd name="T71" fmla="*/ 118 h 120"/>
                <a:gd name="T72" fmla="*/ 15 w 92"/>
                <a:gd name="T73" fmla="*/ 113 h 120"/>
                <a:gd name="T74" fmla="*/ 9 w 92"/>
                <a:gd name="T75" fmla="*/ 106 h 120"/>
                <a:gd name="T76" fmla="*/ 4 w 92"/>
                <a:gd name="T77" fmla="*/ 93 h 120"/>
                <a:gd name="T78" fmla="*/ 1 w 92"/>
                <a:gd name="T79" fmla="*/ 78 h 120"/>
                <a:gd name="T80" fmla="*/ 0 w 92"/>
                <a:gd name="T81" fmla="*/ 60 h 120"/>
                <a:gd name="T82" fmla="*/ 1 w 92"/>
                <a:gd name="T83" fmla="*/ 42 h 120"/>
                <a:gd name="T84" fmla="*/ 4 w 92"/>
                <a:gd name="T85" fmla="*/ 26 h 120"/>
                <a:gd name="T86" fmla="*/ 9 w 92"/>
                <a:gd name="T87" fmla="*/ 13 h 120"/>
                <a:gd name="T88" fmla="*/ 15 w 92"/>
                <a:gd name="T89" fmla="*/ 4 h 120"/>
                <a:gd name="T90" fmla="*/ 24 w 92"/>
                <a:gd name="T91" fmla="*/ 1 h 120"/>
                <a:gd name="T92" fmla="*/ 34 w 92"/>
                <a:gd name="T93" fmla="*/ 0 h 120"/>
                <a:gd name="T94" fmla="*/ 41 w 92"/>
                <a:gd name="T95" fmla="*/ 0 h 120"/>
                <a:gd name="T96" fmla="*/ 45 w 92"/>
                <a:gd name="T97" fmla="*/ 1 h 120"/>
                <a:gd name="T98" fmla="*/ 49 w 92"/>
                <a:gd name="T99" fmla="*/ 2 h 120"/>
                <a:gd name="T100" fmla="*/ 52 w 92"/>
                <a:gd name="T101" fmla="*/ 5 h 120"/>
                <a:gd name="T102" fmla="*/ 54 w 92"/>
                <a:gd name="T103" fmla="*/ 9 h 120"/>
                <a:gd name="T104" fmla="*/ 58 w 92"/>
                <a:gd name="T105" fmla="*/ 12 h 120"/>
                <a:gd name="T106" fmla="*/ 60 w 92"/>
                <a:gd name="T107" fmla="*/ 16 h 120"/>
                <a:gd name="T108" fmla="*/ 60 w 92"/>
                <a:gd name="T109" fmla="*/ 0 h 120"/>
                <a:gd name="T110" fmla="*/ 92 w 92"/>
                <a:gd name="T111" fmla="*/ 0 h 120"/>
                <a:gd name="T112" fmla="*/ 92 w 92"/>
                <a:gd name="T113" fmla="*/ 117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2" h="120">
                  <a:moveTo>
                    <a:pt x="60" y="56"/>
                  </a:moveTo>
                  <a:lnTo>
                    <a:pt x="60" y="46"/>
                  </a:lnTo>
                  <a:lnTo>
                    <a:pt x="59" y="39"/>
                  </a:lnTo>
                  <a:lnTo>
                    <a:pt x="58" y="34"/>
                  </a:lnTo>
                  <a:lnTo>
                    <a:pt x="55" y="31"/>
                  </a:lnTo>
                  <a:lnTo>
                    <a:pt x="54" y="29"/>
                  </a:lnTo>
                  <a:lnTo>
                    <a:pt x="52" y="26"/>
                  </a:lnTo>
                  <a:lnTo>
                    <a:pt x="49" y="25"/>
                  </a:lnTo>
                  <a:lnTo>
                    <a:pt x="42" y="25"/>
                  </a:lnTo>
                  <a:lnTo>
                    <a:pt x="39" y="27"/>
                  </a:lnTo>
                  <a:lnTo>
                    <a:pt x="36" y="30"/>
                  </a:lnTo>
                  <a:lnTo>
                    <a:pt x="32" y="39"/>
                  </a:lnTo>
                  <a:lnTo>
                    <a:pt x="31" y="46"/>
                  </a:lnTo>
                  <a:lnTo>
                    <a:pt x="31" y="72"/>
                  </a:lnTo>
                  <a:lnTo>
                    <a:pt x="34" y="82"/>
                  </a:lnTo>
                  <a:lnTo>
                    <a:pt x="36" y="87"/>
                  </a:lnTo>
                  <a:lnTo>
                    <a:pt x="39" y="89"/>
                  </a:lnTo>
                  <a:lnTo>
                    <a:pt x="42" y="91"/>
                  </a:lnTo>
                  <a:lnTo>
                    <a:pt x="49" y="91"/>
                  </a:lnTo>
                  <a:lnTo>
                    <a:pt x="52" y="90"/>
                  </a:lnTo>
                  <a:lnTo>
                    <a:pt x="54" y="88"/>
                  </a:lnTo>
                  <a:lnTo>
                    <a:pt x="55" y="85"/>
                  </a:lnTo>
                  <a:lnTo>
                    <a:pt x="58" y="82"/>
                  </a:lnTo>
                  <a:lnTo>
                    <a:pt x="60" y="72"/>
                  </a:lnTo>
                  <a:lnTo>
                    <a:pt x="60" y="56"/>
                  </a:lnTo>
                  <a:close/>
                  <a:moveTo>
                    <a:pt x="92" y="117"/>
                  </a:moveTo>
                  <a:lnTo>
                    <a:pt x="60" y="117"/>
                  </a:lnTo>
                  <a:lnTo>
                    <a:pt x="60" y="100"/>
                  </a:lnTo>
                  <a:lnTo>
                    <a:pt x="58" y="104"/>
                  </a:lnTo>
                  <a:lnTo>
                    <a:pt x="55" y="108"/>
                  </a:lnTo>
                  <a:lnTo>
                    <a:pt x="49" y="114"/>
                  </a:lnTo>
                  <a:lnTo>
                    <a:pt x="45" y="117"/>
                  </a:lnTo>
                  <a:lnTo>
                    <a:pt x="41" y="118"/>
                  </a:lnTo>
                  <a:lnTo>
                    <a:pt x="38" y="120"/>
                  </a:lnTo>
                  <a:lnTo>
                    <a:pt x="34" y="120"/>
                  </a:lnTo>
                  <a:lnTo>
                    <a:pt x="24" y="118"/>
                  </a:lnTo>
                  <a:lnTo>
                    <a:pt x="15" y="113"/>
                  </a:lnTo>
                  <a:lnTo>
                    <a:pt x="9" y="106"/>
                  </a:lnTo>
                  <a:lnTo>
                    <a:pt x="4" y="93"/>
                  </a:lnTo>
                  <a:lnTo>
                    <a:pt x="1" y="78"/>
                  </a:lnTo>
                  <a:lnTo>
                    <a:pt x="0" y="60"/>
                  </a:lnTo>
                  <a:lnTo>
                    <a:pt x="1" y="42"/>
                  </a:lnTo>
                  <a:lnTo>
                    <a:pt x="4" y="26"/>
                  </a:lnTo>
                  <a:lnTo>
                    <a:pt x="9" y="13"/>
                  </a:lnTo>
                  <a:lnTo>
                    <a:pt x="15" y="4"/>
                  </a:lnTo>
                  <a:lnTo>
                    <a:pt x="24" y="1"/>
                  </a:lnTo>
                  <a:lnTo>
                    <a:pt x="34" y="0"/>
                  </a:lnTo>
                  <a:lnTo>
                    <a:pt x="41" y="0"/>
                  </a:lnTo>
                  <a:lnTo>
                    <a:pt x="45" y="1"/>
                  </a:lnTo>
                  <a:lnTo>
                    <a:pt x="49" y="2"/>
                  </a:lnTo>
                  <a:lnTo>
                    <a:pt x="52" y="5"/>
                  </a:lnTo>
                  <a:lnTo>
                    <a:pt x="54" y="9"/>
                  </a:lnTo>
                  <a:lnTo>
                    <a:pt x="58" y="12"/>
                  </a:lnTo>
                  <a:lnTo>
                    <a:pt x="60" y="16"/>
                  </a:lnTo>
                  <a:lnTo>
                    <a:pt x="60" y="0"/>
                  </a:lnTo>
                  <a:lnTo>
                    <a:pt x="92" y="0"/>
                  </a:lnTo>
                  <a:lnTo>
                    <a:pt x="92" y="1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19" name="Freeform 19"/>
            <p:cNvSpPr>
              <a:spLocks noEditPoints="1"/>
            </p:cNvSpPr>
            <p:nvPr/>
          </p:nvSpPr>
          <p:spPr bwMode="auto">
            <a:xfrm>
              <a:off x="910" y="3958"/>
              <a:ext cx="18" cy="38"/>
            </a:xfrm>
            <a:custGeom>
              <a:avLst/>
              <a:gdLst>
                <a:gd name="T0" fmla="*/ 60 w 91"/>
                <a:gd name="T1" fmla="*/ 126 h 190"/>
                <a:gd name="T2" fmla="*/ 59 w 91"/>
                <a:gd name="T3" fmla="*/ 116 h 190"/>
                <a:gd name="T4" fmla="*/ 58 w 91"/>
                <a:gd name="T5" fmla="*/ 108 h 190"/>
                <a:gd name="T6" fmla="*/ 57 w 91"/>
                <a:gd name="T7" fmla="*/ 101 h 190"/>
                <a:gd name="T8" fmla="*/ 52 w 91"/>
                <a:gd name="T9" fmla="*/ 96 h 190"/>
                <a:gd name="T10" fmla="*/ 49 w 91"/>
                <a:gd name="T11" fmla="*/ 95 h 190"/>
                <a:gd name="T12" fmla="*/ 42 w 91"/>
                <a:gd name="T13" fmla="*/ 95 h 190"/>
                <a:gd name="T14" fmla="*/ 39 w 91"/>
                <a:gd name="T15" fmla="*/ 97 h 190"/>
                <a:gd name="T16" fmla="*/ 37 w 91"/>
                <a:gd name="T17" fmla="*/ 100 h 190"/>
                <a:gd name="T18" fmla="*/ 32 w 91"/>
                <a:gd name="T19" fmla="*/ 109 h 190"/>
                <a:gd name="T20" fmla="*/ 31 w 91"/>
                <a:gd name="T21" fmla="*/ 116 h 190"/>
                <a:gd name="T22" fmla="*/ 31 w 91"/>
                <a:gd name="T23" fmla="*/ 142 h 190"/>
                <a:gd name="T24" fmla="*/ 35 w 91"/>
                <a:gd name="T25" fmla="*/ 152 h 190"/>
                <a:gd name="T26" fmla="*/ 37 w 91"/>
                <a:gd name="T27" fmla="*/ 157 h 190"/>
                <a:gd name="T28" fmla="*/ 39 w 91"/>
                <a:gd name="T29" fmla="*/ 159 h 190"/>
                <a:gd name="T30" fmla="*/ 42 w 91"/>
                <a:gd name="T31" fmla="*/ 161 h 190"/>
                <a:gd name="T32" fmla="*/ 49 w 91"/>
                <a:gd name="T33" fmla="*/ 161 h 190"/>
                <a:gd name="T34" fmla="*/ 52 w 91"/>
                <a:gd name="T35" fmla="*/ 159 h 190"/>
                <a:gd name="T36" fmla="*/ 55 w 91"/>
                <a:gd name="T37" fmla="*/ 157 h 190"/>
                <a:gd name="T38" fmla="*/ 57 w 91"/>
                <a:gd name="T39" fmla="*/ 152 h 190"/>
                <a:gd name="T40" fmla="*/ 58 w 91"/>
                <a:gd name="T41" fmla="*/ 145 h 190"/>
                <a:gd name="T42" fmla="*/ 59 w 91"/>
                <a:gd name="T43" fmla="*/ 138 h 190"/>
                <a:gd name="T44" fmla="*/ 60 w 91"/>
                <a:gd name="T45" fmla="*/ 126 h 190"/>
                <a:gd name="T46" fmla="*/ 91 w 91"/>
                <a:gd name="T47" fmla="*/ 187 h 190"/>
                <a:gd name="T48" fmla="*/ 60 w 91"/>
                <a:gd name="T49" fmla="*/ 187 h 190"/>
                <a:gd name="T50" fmla="*/ 60 w 91"/>
                <a:gd name="T51" fmla="*/ 170 h 190"/>
                <a:gd name="T52" fmla="*/ 58 w 91"/>
                <a:gd name="T53" fmla="*/ 174 h 190"/>
                <a:gd name="T54" fmla="*/ 56 w 91"/>
                <a:gd name="T55" fmla="*/ 178 h 190"/>
                <a:gd name="T56" fmla="*/ 49 w 91"/>
                <a:gd name="T57" fmla="*/ 184 h 190"/>
                <a:gd name="T58" fmla="*/ 46 w 91"/>
                <a:gd name="T59" fmla="*/ 187 h 190"/>
                <a:gd name="T60" fmla="*/ 43 w 91"/>
                <a:gd name="T61" fmla="*/ 189 h 190"/>
                <a:gd name="T62" fmla="*/ 40 w 91"/>
                <a:gd name="T63" fmla="*/ 190 h 190"/>
                <a:gd name="T64" fmla="*/ 35 w 91"/>
                <a:gd name="T65" fmla="*/ 190 h 190"/>
                <a:gd name="T66" fmla="*/ 23 w 91"/>
                <a:gd name="T67" fmla="*/ 188 h 190"/>
                <a:gd name="T68" fmla="*/ 16 w 91"/>
                <a:gd name="T69" fmla="*/ 183 h 190"/>
                <a:gd name="T70" fmla="*/ 9 w 91"/>
                <a:gd name="T71" fmla="*/ 176 h 190"/>
                <a:gd name="T72" fmla="*/ 3 w 91"/>
                <a:gd name="T73" fmla="*/ 163 h 190"/>
                <a:gd name="T74" fmla="*/ 1 w 91"/>
                <a:gd name="T75" fmla="*/ 148 h 190"/>
                <a:gd name="T76" fmla="*/ 0 w 91"/>
                <a:gd name="T77" fmla="*/ 130 h 190"/>
                <a:gd name="T78" fmla="*/ 1 w 91"/>
                <a:gd name="T79" fmla="*/ 112 h 190"/>
                <a:gd name="T80" fmla="*/ 3 w 91"/>
                <a:gd name="T81" fmla="*/ 96 h 190"/>
                <a:gd name="T82" fmla="*/ 9 w 91"/>
                <a:gd name="T83" fmla="*/ 83 h 190"/>
                <a:gd name="T84" fmla="*/ 16 w 91"/>
                <a:gd name="T85" fmla="*/ 74 h 190"/>
                <a:gd name="T86" fmla="*/ 23 w 91"/>
                <a:gd name="T87" fmla="*/ 71 h 190"/>
                <a:gd name="T88" fmla="*/ 35 w 91"/>
                <a:gd name="T89" fmla="*/ 70 h 190"/>
                <a:gd name="T90" fmla="*/ 41 w 91"/>
                <a:gd name="T91" fmla="*/ 70 h 190"/>
                <a:gd name="T92" fmla="*/ 46 w 91"/>
                <a:gd name="T93" fmla="*/ 71 h 190"/>
                <a:gd name="T94" fmla="*/ 49 w 91"/>
                <a:gd name="T95" fmla="*/ 72 h 190"/>
                <a:gd name="T96" fmla="*/ 51 w 91"/>
                <a:gd name="T97" fmla="*/ 75 h 190"/>
                <a:gd name="T98" fmla="*/ 55 w 91"/>
                <a:gd name="T99" fmla="*/ 79 h 190"/>
                <a:gd name="T100" fmla="*/ 57 w 91"/>
                <a:gd name="T101" fmla="*/ 82 h 190"/>
                <a:gd name="T102" fmla="*/ 60 w 91"/>
                <a:gd name="T103" fmla="*/ 86 h 190"/>
                <a:gd name="T104" fmla="*/ 60 w 91"/>
                <a:gd name="T105" fmla="*/ 0 h 190"/>
                <a:gd name="T106" fmla="*/ 91 w 91"/>
                <a:gd name="T107" fmla="*/ 0 h 190"/>
                <a:gd name="T108" fmla="*/ 91 w 91"/>
                <a:gd name="T109" fmla="*/ 187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1" h="190">
                  <a:moveTo>
                    <a:pt x="60" y="126"/>
                  </a:moveTo>
                  <a:lnTo>
                    <a:pt x="59" y="116"/>
                  </a:lnTo>
                  <a:lnTo>
                    <a:pt x="58" y="108"/>
                  </a:lnTo>
                  <a:lnTo>
                    <a:pt x="57" y="101"/>
                  </a:lnTo>
                  <a:lnTo>
                    <a:pt x="52" y="96"/>
                  </a:lnTo>
                  <a:lnTo>
                    <a:pt x="49" y="95"/>
                  </a:lnTo>
                  <a:lnTo>
                    <a:pt x="42" y="95"/>
                  </a:lnTo>
                  <a:lnTo>
                    <a:pt x="39" y="97"/>
                  </a:lnTo>
                  <a:lnTo>
                    <a:pt x="37" y="100"/>
                  </a:lnTo>
                  <a:lnTo>
                    <a:pt x="32" y="109"/>
                  </a:lnTo>
                  <a:lnTo>
                    <a:pt x="31" y="116"/>
                  </a:lnTo>
                  <a:lnTo>
                    <a:pt x="31" y="142"/>
                  </a:lnTo>
                  <a:lnTo>
                    <a:pt x="35" y="152"/>
                  </a:lnTo>
                  <a:lnTo>
                    <a:pt x="37" y="157"/>
                  </a:lnTo>
                  <a:lnTo>
                    <a:pt x="39" y="159"/>
                  </a:lnTo>
                  <a:lnTo>
                    <a:pt x="42" y="161"/>
                  </a:lnTo>
                  <a:lnTo>
                    <a:pt x="49" y="161"/>
                  </a:lnTo>
                  <a:lnTo>
                    <a:pt x="52" y="159"/>
                  </a:lnTo>
                  <a:lnTo>
                    <a:pt x="55" y="157"/>
                  </a:lnTo>
                  <a:lnTo>
                    <a:pt x="57" y="152"/>
                  </a:lnTo>
                  <a:lnTo>
                    <a:pt x="58" y="145"/>
                  </a:lnTo>
                  <a:lnTo>
                    <a:pt x="59" y="138"/>
                  </a:lnTo>
                  <a:lnTo>
                    <a:pt x="60" y="126"/>
                  </a:lnTo>
                  <a:close/>
                  <a:moveTo>
                    <a:pt x="91" y="187"/>
                  </a:moveTo>
                  <a:lnTo>
                    <a:pt x="60" y="187"/>
                  </a:lnTo>
                  <a:lnTo>
                    <a:pt x="60" y="170"/>
                  </a:lnTo>
                  <a:lnTo>
                    <a:pt x="58" y="174"/>
                  </a:lnTo>
                  <a:lnTo>
                    <a:pt x="56" y="178"/>
                  </a:lnTo>
                  <a:lnTo>
                    <a:pt x="49" y="184"/>
                  </a:lnTo>
                  <a:lnTo>
                    <a:pt x="46" y="187"/>
                  </a:lnTo>
                  <a:lnTo>
                    <a:pt x="43" y="189"/>
                  </a:lnTo>
                  <a:lnTo>
                    <a:pt x="40" y="190"/>
                  </a:lnTo>
                  <a:lnTo>
                    <a:pt x="35" y="190"/>
                  </a:lnTo>
                  <a:lnTo>
                    <a:pt x="23" y="188"/>
                  </a:lnTo>
                  <a:lnTo>
                    <a:pt x="16" y="183"/>
                  </a:lnTo>
                  <a:lnTo>
                    <a:pt x="9" y="176"/>
                  </a:lnTo>
                  <a:lnTo>
                    <a:pt x="3" y="163"/>
                  </a:lnTo>
                  <a:lnTo>
                    <a:pt x="1" y="148"/>
                  </a:lnTo>
                  <a:lnTo>
                    <a:pt x="0" y="130"/>
                  </a:lnTo>
                  <a:lnTo>
                    <a:pt x="1" y="112"/>
                  </a:lnTo>
                  <a:lnTo>
                    <a:pt x="3" y="96"/>
                  </a:lnTo>
                  <a:lnTo>
                    <a:pt x="9" y="83"/>
                  </a:lnTo>
                  <a:lnTo>
                    <a:pt x="16" y="74"/>
                  </a:lnTo>
                  <a:lnTo>
                    <a:pt x="23" y="71"/>
                  </a:lnTo>
                  <a:lnTo>
                    <a:pt x="35" y="70"/>
                  </a:lnTo>
                  <a:lnTo>
                    <a:pt x="41" y="70"/>
                  </a:lnTo>
                  <a:lnTo>
                    <a:pt x="46" y="71"/>
                  </a:lnTo>
                  <a:lnTo>
                    <a:pt x="49" y="72"/>
                  </a:lnTo>
                  <a:lnTo>
                    <a:pt x="51" y="75"/>
                  </a:lnTo>
                  <a:lnTo>
                    <a:pt x="55" y="79"/>
                  </a:lnTo>
                  <a:lnTo>
                    <a:pt x="57" y="82"/>
                  </a:lnTo>
                  <a:lnTo>
                    <a:pt x="60" y="86"/>
                  </a:lnTo>
                  <a:lnTo>
                    <a:pt x="60" y="0"/>
                  </a:lnTo>
                  <a:lnTo>
                    <a:pt x="91" y="0"/>
                  </a:lnTo>
                  <a:lnTo>
                    <a:pt x="91" y="18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20" name="Freeform 20"/>
            <p:cNvSpPr>
              <a:spLocks noEditPoints="1"/>
            </p:cNvSpPr>
            <p:nvPr/>
          </p:nvSpPr>
          <p:spPr bwMode="auto">
            <a:xfrm>
              <a:off x="932" y="3971"/>
              <a:ext cx="19" cy="25"/>
            </a:xfrm>
            <a:custGeom>
              <a:avLst/>
              <a:gdLst>
                <a:gd name="T0" fmla="*/ 66 w 95"/>
                <a:gd name="T1" fmla="*/ 52 h 124"/>
                <a:gd name="T2" fmla="*/ 66 w 95"/>
                <a:gd name="T3" fmla="*/ 42 h 124"/>
                <a:gd name="T4" fmla="*/ 64 w 95"/>
                <a:gd name="T5" fmla="*/ 31 h 124"/>
                <a:gd name="T6" fmla="*/ 60 w 95"/>
                <a:gd name="T7" fmla="*/ 29 h 124"/>
                <a:gd name="T8" fmla="*/ 54 w 95"/>
                <a:gd name="T9" fmla="*/ 27 h 124"/>
                <a:gd name="T10" fmla="*/ 49 w 95"/>
                <a:gd name="T11" fmla="*/ 26 h 124"/>
                <a:gd name="T12" fmla="*/ 43 w 95"/>
                <a:gd name="T13" fmla="*/ 28 h 124"/>
                <a:gd name="T14" fmla="*/ 34 w 95"/>
                <a:gd name="T15" fmla="*/ 42 h 124"/>
                <a:gd name="T16" fmla="*/ 33 w 95"/>
                <a:gd name="T17" fmla="*/ 46 h 124"/>
                <a:gd name="T18" fmla="*/ 31 w 95"/>
                <a:gd name="T19" fmla="*/ 52 h 124"/>
                <a:gd name="T20" fmla="*/ 66 w 95"/>
                <a:gd name="T21" fmla="*/ 52 h 124"/>
                <a:gd name="T22" fmla="*/ 31 w 95"/>
                <a:gd name="T23" fmla="*/ 73 h 124"/>
                <a:gd name="T24" fmla="*/ 34 w 95"/>
                <a:gd name="T25" fmla="*/ 85 h 124"/>
                <a:gd name="T26" fmla="*/ 38 w 95"/>
                <a:gd name="T27" fmla="*/ 93 h 124"/>
                <a:gd name="T28" fmla="*/ 40 w 95"/>
                <a:gd name="T29" fmla="*/ 96 h 124"/>
                <a:gd name="T30" fmla="*/ 43 w 95"/>
                <a:gd name="T31" fmla="*/ 98 h 124"/>
                <a:gd name="T32" fmla="*/ 45 w 95"/>
                <a:gd name="T33" fmla="*/ 100 h 124"/>
                <a:gd name="T34" fmla="*/ 48 w 95"/>
                <a:gd name="T35" fmla="*/ 101 h 124"/>
                <a:gd name="T36" fmla="*/ 52 w 95"/>
                <a:gd name="T37" fmla="*/ 101 h 124"/>
                <a:gd name="T38" fmla="*/ 58 w 95"/>
                <a:gd name="T39" fmla="*/ 98 h 124"/>
                <a:gd name="T40" fmla="*/ 60 w 95"/>
                <a:gd name="T41" fmla="*/ 95 h 124"/>
                <a:gd name="T42" fmla="*/ 63 w 95"/>
                <a:gd name="T43" fmla="*/ 94 h 124"/>
                <a:gd name="T44" fmla="*/ 64 w 95"/>
                <a:gd name="T45" fmla="*/ 93 h 124"/>
                <a:gd name="T46" fmla="*/ 66 w 95"/>
                <a:gd name="T47" fmla="*/ 88 h 124"/>
                <a:gd name="T48" fmla="*/ 66 w 95"/>
                <a:gd name="T49" fmla="*/ 86 h 124"/>
                <a:gd name="T50" fmla="*/ 95 w 95"/>
                <a:gd name="T51" fmla="*/ 86 h 124"/>
                <a:gd name="T52" fmla="*/ 92 w 95"/>
                <a:gd name="T53" fmla="*/ 97 h 124"/>
                <a:gd name="T54" fmla="*/ 86 w 95"/>
                <a:gd name="T55" fmla="*/ 107 h 124"/>
                <a:gd name="T56" fmla="*/ 78 w 95"/>
                <a:gd name="T57" fmla="*/ 115 h 124"/>
                <a:gd name="T58" fmla="*/ 71 w 95"/>
                <a:gd name="T59" fmla="*/ 120 h 124"/>
                <a:gd name="T60" fmla="*/ 60 w 95"/>
                <a:gd name="T61" fmla="*/ 123 h 124"/>
                <a:gd name="T62" fmla="*/ 49 w 95"/>
                <a:gd name="T63" fmla="*/ 124 h 124"/>
                <a:gd name="T64" fmla="*/ 36 w 95"/>
                <a:gd name="T65" fmla="*/ 122 h 124"/>
                <a:gd name="T66" fmla="*/ 25 w 95"/>
                <a:gd name="T67" fmla="*/ 116 h 124"/>
                <a:gd name="T68" fmla="*/ 15 w 95"/>
                <a:gd name="T69" fmla="*/ 107 h 124"/>
                <a:gd name="T70" fmla="*/ 7 w 95"/>
                <a:gd name="T71" fmla="*/ 94 h 124"/>
                <a:gd name="T72" fmla="*/ 2 w 95"/>
                <a:gd name="T73" fmla="*/ 79 h 124"/>
                <a:gd name="T74" fmla="*/ 0 w 95"/>
                <a:gd name="T75" fmla="*/ 64 h 124"/>
                <a:gd name="T76" fmla="*/ 2 w 95"/>
                <a:gd name="T77" fmla="*/ 46 h 124"/>
                <a:gd name="T78" fmla="*/ 7 w 95"/>
                <a:gd name="T79" fmla="*/ 30 h 124"/>
                <a:gd name="T80" fmla="*/ 15 w 95"/>
                <a:gd name="T81" fmla="*/ 17 h 124"/>
                <a:gd name="T82" fmla="*/ 25 w 95"/>
                <a:gd name="T83" fmla="*/ 8 h 124"/>
                <a:gd name="T84" fmla="*/ 36 w 95"/>
                <a:gd name="T85" fmla="*/ 2 h 124"/>
                <a:gd name="T86" fmla="*/ 49 w 95"/>
                <a:gd name="T87" fmla="*/ 0 h 124"/>
                <a:gd name="T88" fmla="*/ 60 w 95"/>
                <a:gd name="T89" fmla="*/ 1 h 124"/>
                <a:gd name="T90" fmla="*/ 69 w 95"/>
                <a:gd name="T91" fmla="*/ 5 h 124"/>
                <a:gd name="T92" fmla="*/ 78 w 95"/>
                <a:gd name="T93" fmla="*/ 9 h 124"/>
                <a:gd name="T94" fmla="*/ 84 w 95"/>
                <a:gd name="T95" fmla="*/ 17 h 124"/>
                <a:gd name="T96" fmla="*/ 91 w 95"/>
                <a:gd name="T97" fmla="*/ 30 h 124"/>
                <a:gd name="T98" fmla="*/ 94 w 95"/>
                <a:gd name="T99" fmla="*/ 46 h 124"/>
                <a:gd name="T100" fmla="*/ 95 w 95"/>
                <a:gd name="T101" fmla="*/ 66 h 124"/>
                <a:gd name="T102" fmla="*/ 95 w 95"/>
                <a:gd name="T103" fmla="*/ 73 h 124"/>
                <a:gd name="T104" fmla="*/ 31 w 95"/>
                <a:gd name="T105" fmla="*/ 73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5" h="124">
                  <a:moveTo>
                    <a:pt x="66" y="52"/>
                  </a:moveTo>
                  <a:lnTo>
                    <a:pt x="66" y="42"/>
                  </a:lnTo>
                  <a:lnTo>
                    <a:pt x="64" y="31"/>
                  </a:lnTo>
                  <a:lnTo>
                    <a:pt x="60" y="29"/>
                  </a:lnTo>
                  <a:lnTo>
                    <a:pt x="54" y="27"/>
                  </a:lnTo>
                  <a:lnTo>
                    <a:pt x="49" y="26"/>
                  </a:lnTo>
                  <a:lnTo>
                    <a:pt x="43" y="28"/>
                  </a:lnTo>
                  <a:lnTo>
                    <a:pt x="34" y="42"/>
                  </a:lnTo>
                  <a:lnTo>
                    <a:pt x="33" y="46"/>
                  </a:lnTo>
                  <a:lnTo>
                    <a:pt x="31" y="52"/>
                  </a:lnTo>
                  <a:lnTo>
                    <a:pt x="66" y="52"/>
                  </a:lnTo>
                  <a:close/>
                  <a:moveTo>
                    <a:pt x="31" y="73"/>
                  </a:moveTo>
                  <a:lnTo>
                    <a:pt x="34" y="85"/>
                  </a:lnTo>
                  <a:lnTo>
                    <a:pt x="38" y="93"/>
                  </a:lnTo>
                  <a:lnTo>
                    <a:pt x="40" y="96"/>
                  </a:lnTo>
                  <a:lnTo>
                    <a:pt x="43" y="98"/>
                  </a:lnTo>
                  <a:lnTo>
                    <a:pt x="45" y="100"/>
                  </a:lnTo>
                  <a:lnTo>
                    <a:pt x="48" y="101"/>
                  </a:lnTo>
                  <a:lnTo>
                    <a:pt x="52" y="101"/>
                  </a:lnTo>
                  <a:lnTo>
                    <a:pt x="58" y="98"/>
                  </a:lnTo>
                  <a:lnTo>
                    <a:pt x="60" y="95"/>
                  </a:lnTo>
                  <a:lnTo>
                    <a:pt x="63" y="94"/>
                  </a:lnTo>
                  <a:lnTo>
                    <a:pt x="64" y="93"/>
                  </a:lnTo>
                  <a:lnTo>
                    <a:pt x="66" y="88"/>
                  </a:lnTo>
                  <a:lnTo>
                    <a:pt x="66" y="86"/>
                  </a:lnTo>
                  <a:lnTo>
                    <a:pt x="95" y="86"/>
                  </a:lnTo>
                  <a:lnTo>
                    <a:pt x="92" y="97"/>
                  </a:lnTo>
                  <a:lnTo>
                    <a:pt x="86" y="107"/>
                  </a:lnTo>
                  <a:lnTo>
                    <a:pt x="78" y="115"/>
                  </a:lnTo>
                  <a:lnTo>
                    <a:pt x="71" y="120"/>
                  </a:lnTo>
                  <a:lnTo>
                    <a:pt x="60" y="123"/>
                  </a:lnTo>
                  <a:lnTo>
                    <a:pt x="49" y="124"/>
                  </a:lnTo>
                  <a:lnTo>
                    <a:pt x="36" y="122"/>
                  </a:lnTo>
                  <a:lnTo>
                    <a:pt x="25" y="116"/>
                  </a:lnTo>
                  <a:lnTo>
                    <a:pt x="15" y="107"/>
                  </a:lnTo>
                  <a:lnTo>
                    <a:pt x="7" y="94"/>
                  </a:lnTo>
                  <a:lnTo>
                    <a:pt x="2" y="79"/>
                  </a:lnTo>
                  <a:lnTo>
                    <a:pt x="0" y="64"/>
                  </a:lnTo>
                  <a:lnTo>
                    <a:pt x="2" y="46"/>
                  </a:lnTo>
                  <a:lnTo>
                    <a:pt x="7" y="30"/>
                  </a:lnTo>
                  <a:lnTo>
                    <a:pt x="15" y="17"/>
                  </a:lnTo>
                  <a:lnTo>
                    <a:pt x="25" y="8"/>
                  </a:lnTo>
                  <a:lnTo>
                    <a:pt x="36" y="2"/>
                  </a:lnTo>
                  <a:lnTo>
                    <a:pt x="49" y="0"/>
                  </a:lnTo>
                  <a:lnTo>
                    <a:pt x="60" y="1"/>
                  </a:lnTo>
                  <a:lnTo>
                    <a:pt x="69" y="5"/>
                  </a:lnTo>
                  <a:lnTo>
                    <a:pt x="78" y="9"/>
                  </a:lnTo>
                  <a:lnTo>
                    <a:pt x="84" y="17"/>
                  </a:lnTo>
                  <a:lnTo>
                    <a:pt x="91" y="30"/>
                  </a:lnTo>
                  <a:lnTo>
                    <a:pt x="94" y="46"/>
                  </a:lnTo>
                  <a:lnTo>
                    <a:pt x="95" y="66"/>
                  </a:lnTo>
                  <a:lnTo>
                    <a:pt x="95" y="73"/>
                  </a:lnTo>
                  <a:lnTo>
                    <a:pt x="31" y="7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21" name="Freeform 21"/>
            <p:cNvSpPr>
              <a:spLocks noEditPoints="1"/>
            </p:cNvSpPr>
            <p:nvPr/>
          </p:nvSpPr>
          <p:spPr bwMode="auto">
            <a:xfrm>
              <a:off x="966" y="3960"/>
              <a:ext cx="22" cy="35"/>
            </a:xfrm>
            <a:custGeom>
              <a:avLst/>
              <a:gdLst>
                <a:gd name="T0" fmla="*/ 34 w 112"/>
                <a:gd name="T1" fmla="*/ 143 h 175"/>
                <a:gd name="T2" fmla="*/ 38 w 112"/>
                <a:gd name="T3" fmla="*/ 143 h 175"/>
                <a:gd name="T4" fmla="*/ 49 w 112"/>
                <a:gd name="T5" fmla="*/ 141 h 175"/>
                <a:gd name="T6" fmla="*/ 59 w 112"/>
                <a:gd name="T7" fmla="*/ 137 h 175"/>
                <a:gd name="T8" fmla="*/ 67 w 112"/>
                <a:gd name="T9" fmla="*/ 129 h 175"/>
                <a:gd name="T10" fmla="*/ 71 w 112"/>
                <a:gd name="T11" fmla="*/ 118 h 175"/>
                <a:gd name="T12" fmla="*/ 73 w 112"/>
                <a:gd name="T13" fmla="*/ 104 h 175"/>
                <a:gd name="T14" fmla="*/ 75 w 112"/>
                <a:gd name="T15" fmla="*/ 89 h 175"/>
                <a:gd name="T16" fmla="*/ 73 w 112"/>
                <a:gd name="T17" fmla="*/ 71 h 175"/>
                <a:gd name="T18" fmla="*/ 71 w 112"/>
                <a:gd name="T19" fmla="*/ 56 h 175"/>
                <a:gd name="T20" fmla="*/ 67 w 112"/>
                <a:gd name="T21" fmla="*/ 45 h 175"/>
                <a:gd name="T22" fmla="*/ 59 w 112"/>
                <a:gd name="T23" fmla="*/ 38 h 175"/>
                <a:gd name="T24" fmla="*/ 49 w 112"/>
                <a:gd name="T25" fmla="*/ 33 h 175"/>
                <a:gd name="T26" fmla="*/ 38 w 112"/>
                <a:gd name="T27" fmla="*/ 31 h 175"/>
                <a:gd name="T28" fmla="*/ 34 w 112"/>
                <a:gd name="T29" fmla="*/ 31 h 175"/>
                <a:gd name="T30" fmla="*/ 34 w 112"/>
                <a:gd name="T31" fmla="*/ 143 h 175"/>
                <a:gd name="T32" fmla="*/ 0 w 112"/>
                <a:gd name="T33" fmla="*/ 175 h 175"/>
                <a:gd name="T34" fmla="*/ 0 w 112"/>
                <a:gd name="T35" fmla="*/ 0 h 175"/>
                <a:gd name="T36" fmla="*/ 29 w 112"/>
                <a:gd name="T37" fmla="*/ 0 h 175"/>
                <a:gd name="T38" fmla="*/ 49 w 112"/>
                <a:gd name="T39" fmla="*/ 1 h 175"/>
                <a:gd name="T40" fmla="*/ 66 w 112"/>
                <a:gd name="T41" fmla="*/ 5 h 175"/>
                <a:gd name="T42" fmla="*/ 80 w 112"/>
                <a:gd name="T43" fmla="*/ 12 h 175"/>
                <a:gd name="T44" fmla="*/ 92 w 112"/>
                <a:gd name="T45" fmla="*/ 23 h 175"/>
                <a:gd name="T46" fmla="*/ 100 w 112"/>
                <a:gd name="T47" fmla="*/ 34 h 175"/>
                <a:gd name="T48" fmla="*/ 107 w 112"/>
                <a:gd name="T49" fmla="*/ 50 h 175"/>
                <a:gd name="T50" fmla="*/ 111 w 112"/>
                <a:gd name="T51" fmla="*/ 68 h 175"/>
                <a:gd name="T52" fmla="*/ 112 w 112"/>
                <a:gd name="T53" fmla="*/ 89 h 175"/>
                <a:gd name="T54" fmla="*/ 110 w 112"/>
                <a:gd name="T55" fmla="*/ 112 h 175"/>
                <a:gd name="T56" fmla="*/ 104 w 112"/>
                <a:gd name="T57" fmla="*/ 132 h 175"/>
                <a:gd name="T58" fmla="*/ 98 w 112"/>
                <a:gd name="T59" fmla="*/ 143 h 175"/>
                <a:gd name="T60" fmla="*/ 91 w 112"/>
                <a:gd name="T61" fmla="*/ 154 h 175"/>
                <a:gd name="T62" fmla="*/ 81 w 112"/>
                <a:gd name="T63" fmla="*/ 164 h 175"/>
                <a:gd name="T64" fmla="*/ 75 w 112"/>
                <a:gd name="T65" fmla="*/ 167 h 175"/>
                <a:gd name="T66" fmla="*/ 68 w 112"/>
                <a:gd name="T67" fmla="*/ 171 h 175"/>
                <a:gd name="T68" fmla="*/ 61 w 112"/>
                <a:gd name="T69" fmla="*/ 172 h 175"/>
                <a:gd name="T70" fmla="*/ 46 w 112"/>
                <a:gd name="T71" fmla="*/ 175 h 175"/>
                <a:gd name="T72" fmla="*/ 27 w 112"/>
                <a:gd name="T73" fmla="*/ 175 h 175"/>
                <a:gd name="T74" fmla="*/ 0 w 112"/>
                <a:gd name="T75" fmla="*/ 175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2" h="175">
                  <a:moveTo>
                    <a:pt x="34" y="143"/>
                  </a:moveTo>
                  <a:lnTo>
                    <a:pt x="38" y="143"/>
                  </a:lnTo>
                  <a:lnTo>
                    <a:pt x="49" y="141"/>
                  </a:lnTo>
                  <a:lnTo>
                    <a:pt x="59" y="137"/>
                  </a:lnTo>
                  <a:lnTo>
                    <a:pt x="67" y="129"/>
                  </a:lnTo>
                  <a:lnTo>
                    <a:pt x="71" y="118"/>
                  </a:lnTo>
                  <a:lnTo>
                    <a:pt x="73" y="104"/>
                  </a:lnTo>
                  <a:lnTo>
                    <a:pt x="75" y="89"/>
                  </a:lnTo>
                  <a:lnTo>
                    <a:pt x="73" y="71"/>
                  </a:lnTo>
                  <a:lnTo>
                    <a:pt x="71" y="56"/>
                  </a:lnTo>
                  <a:lnTo>
                    <a:pt x="67" y="45"/>
                  </a:lnTo>
                  <a:lnTo>
                    <a:pt x="59" y="38"/>
                  </a:lnTo>
                  <a:lnTo>
                    <a:pt x="49" y="33"/>
                  </a:lnTo>
                  <a:lnTo>
                    <a:pt x="38" y="31"/>
                  </a:lnTo>
                  <a:lnTo>
                    <a:pt x="34" y="31"/>
                  </a:lnTo>
                  <a:lnTo>
                    <a:pt x="34" y="143"/>
                  </a:lnTo>
                  <a:close/>
                  <a:moveTo>
                    <a:pt x="0" y="175"/>
                  </a:moveTo>
                  <a:lnTo>
                    <a:pt x="0" y="0"/>
                  </a:lnTo>
                  <a:lnTo>
                    <a:pt x="29" y="0"/>
                  </a:lnTo>
                  <a:lnTo>
                    <a:pt x="49" y="1"/>
                  </a:lnTo>
                  <a:lnTo>
                    <a:pt x="66" y="5"/>
                  </a:lnTo>
                  <a:lnTo>
                    <a:pt x="80" y="12"/>
                  </a:lnTo>
                  <a:lnTo>
                    <a:pt x="92" y="23"/>
                  </a:lnTo>
                  <a:lnTo>
                    <a:pt x="100" y="34"/>
                  </a:lnTo>
                  <a:lnTo>
                    <a:pt x="107" y="50"/>
                  </a:lnTo>
                  <a:lnTo>
                    <a:pt x="111" y="68"/>
                  </a:lnTo>
                  <a:lnTo>
                    <a:pt x="112" y="89"/>
                  </a:lnTo>
                  <a:lnTo>
                    <a:pt x="110" y="112"/>
                  </a:lnTo>
                  <a:lnTo>
                    <a:pt x="104" y="132"/>
                  </a:lnTo>
                  <a:lnTo>
                    <a:pt x="98" y="143"/>
                  </a:lnTo>
                  <a:lnTo>
                    <a:pt x="91" y="154"/>
                  </a:lnTo>
                  <a:lnTo>
                    <a:pt x="81" y="164"/>
                  </a:lnTo>
                  <a:lnTo>
                    <a:pt x="75" y="167"/>
                  </a:lnTo>
                  <a:lnTo>
                    <a:pt x="68" y="171"/>
                  </a:lnTo>
                  <a:lnTo>
                    <a:pt x="61" y="172"/>
                  </a:lnTo>
                  <a:lnTo>
                    <a:pt x="46" y="175"/>
                  </a:lnTo>
                  <a:lnTo>
                    <a:pt x="27" y="175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22" name="Freeform 22"/>
            <p:cNvSpPr>
              <a:spLocks noEditPoints="1"/>
            </p:cNvSpPr>
            <p:nvPr/>
          </p:nvSpPr>
          <p:spPr bwMode="auto">
            <a:xfrm>
              <a:off x="991" y="3971"/>
              <a:ext cx="19" cy="25"/>
            </a:xfrm>
            <a:custGeom>
              <a:avLst/>
              <a:gdLst>
                <a:gd name="T0" fmla="*/ 69 w 98"/>
                <a:gd name="T1" fmla="*/ 52 h 124"/>
                <a:gd name="T2" fmla="*/ 68 w 98"/>
                <a:gd name="T3" fmla="*/ 42 h 124"/>
                <a:gd name="T4" fmla="*/ 63 w 98"/>
                <a:gd name="T5" fmla="*/ 31 h 124"/>
                <a:gd name="T6" fmla="*/ 61 w 98"/>
                <a:gd name="T7" fmla="*/ 29 h 124"/>
                <a:gd name="T8" fmla="*/ 59 w 98"/>
                <a:gd name="T9" fmla="*/ 28 h 124"/>
                <a:gd name="T10" fmla="*/ 52 w 98"/>
                <a:gd name="T11" fmla="*/ 26 h 124"/>
                <a:gd name="T12" fmla="*/ 48 w 98"/>
                <a:gd name="T13" fmla="*/ 27 h 124"/>
                <a:gd name="T14" fmla="*/ 44 w 98"/>
                <a:gd name="T15" fmla="*/ 28 h 124"/>
                <a:gd name="T16" fmla="*/ 38 w 98"/>
                <a:gd name="T17" fmla="*/ 35 h 124"/>
                <a:gd name="T18" fmla="*/ 35 w 98"/>
                <a:gd name="T19" fmla="*/ 38 h 124"/>
                <a:gd name="T20" fmla="*/ 34 w 98"/>
                <a:gd name="T21" fmla="*/ 42 h 124"/>
                <a:gd name="T22" fmla="*/ 34 w 98"/>
                <a:gd name="T23" fmla="*/ 52 h 124"/>
                <a:gd name="T24" fmla="*/ 69 w 98"/>
                <a:gd name="T25" fmla="*/ 52 h 124"/>
                <a:gd name="T26" fmla="*/ 34 w 98"/>
                <a:gd name="T27" fmla="*/ 73 h 124"/>
                <a:gd name="T28" fmla="*/ 34 w 98"/>
                <a:gd name="T29" fmla="*/ 81 h 124"/>
                <a:gd name="T30" fmla="*/ 35 w 98"/>
                <a:gd name="T31" fmla="*/ 88 h 124"/>
                <a:gd name="T32" fmla="*/ 38 w 98"/>
                <a:gd name="T33" fmla="*/ 93 h 124"/>
                <a:gd name="T34" fmla="*/ 41 w 98"/>
                <a:gd name="T35" fmla="*/ 96 h 124"/>
                <a:gd name="T36" fmla="*/ 48 w 98"/>
                <a:gd name="T37" fmla="*/ 101 h 124"/>
                <a:gd name="T38" fmla="*/ 54 w 98"/>
                <a:gd name="T39" fmla="*/ 101 h 124"/>
                <a:gd name="T40" fmla="*/ 57 w 98"/>
                <a:gd name="T41" fmla="*/ 100 h 124"/>
                <a:gd name="T42" fmla="*/ 62 w 98"/>
                <a:gd name="T43" fmla="*/ 94 h 124"/>
                <a:gd name="T44" fmla="*/ 64 w 98"/>
                <a:gd name="T45" fmla="*/ 93 h 124"/>
                <a:gd name="T46" fmla="*/ 67 w 98"/>
                <a:gd name="T47" fmla="*/ 88 h 124"/>
                <a:gd name="T48" fmla="*/ 67 w 98"/>
                <a:gd name="T49" fmla="*/ 86 h 124"/>
                <a:gd name="T50" fmla="*/ 96 w 98"/>
                <a:gd name="T51" fmla="*/ 86 h 124"/>
                <a:gd name="T52" fmla="*/ 89 w 98"/>
                <a:gd name="T53" fmla="*/ 103 h 124"/>
                <a:gd name="T54" fmla="*/ 81 w 98"/>
                <a:gd name="T55" fmla="*/ 115 h 124"/>
                <a:gd name="T56" fmla="*/ 67 w 98"/>
                <a:gd name="T57" fmla="*/ 122 h 124"/>
                <a:gd name="T58" fmla="*/ 49 w 98"/>
                <a:gd name="T59" fmla="*/ 124 h 124"/>
                <a:gd name="T60" fmla="*/ 35 w 98"/>
                <a:gd name="T61" fmla="*/ 122 h 124"/>
                <a:gd name="T62" fmla="*/ 24 w 98"/>
                <a:gd name="T63" fmla="*/ 116 h 124"/>
                <a:gd name="T64" fmla="*/ 14 w 98"/>
                <a:gd name="T65" fmla="*/ 107 h 124"/>
                <a:gd name="T66" fmla="*/ 7 w 98"/>
                <a:gd name="T67" fmla="*/ 94 h 124"/>
                <a:gd name="T68" fmla="*/ 2 w 98"/>
                <a:gd name="T69" fmla="*/ 79 h 124"/>
                <a:gd name="T70" fmla="*/ 0 w 98"/>
                <a:gd name="T71" fmla="*/ 64 h 124"/>
                <a:gd name="T72" fmla="*/ 2 w 98"/>
                <a:gd name="T73" fmla="*/ 46 h 124"/>
                <a:gd name="T74" fmla="*/ 7 w 98"/>
                <a:gd name="T75" fmla="*/ 30 h 124"/>
                <a:gd name="T76" fmla="*/ 14 w 98"/>
                <a:gd name="T77" fmla="*/ 17 h 124"/>
                <a:gd name="T78" fmla="*/ 24 w 98"/>
                <a:gd name="T79" fmla="*/ 8 h 124"/>
                <a:gd name="T80" fmla="*/ 35 w 98"/>
                <a:gd name="T81" fmla="*/ 2 h 124"/>
                <a:gd name="T82" fmla="*/ 49 w 98"/>
                <a:gd name="T83" fmla="*/ 0 h 124"/>
                <a:gd name="T84" fmla="*/ 64 w 98"/>
                <a:gd name="T85" fmla="*/ 2 h 124"/>
                <a:gd name="T86" fmla="*/ 77 w 98"/>
                <a:gd name="T87" fmla="*/ 8 h 124"/>
                <a:gd name="T88" fmla="*/ 87 w 98"/>
                <a:gd name="T89" fmla="*/ 17 h 124"/>
                <a:gd name="T90" fmla="*/ 91 w 98"/>
                <a:gd name="T91" fmla="*/ 27 h 124"/>
                <a:gd name="T92" fmla="*/ 94 w 98"/>
                <a:gd name="T93" fmla="*/ 38 h 124"/>
                <a:gd name="T94" fmla="*/ 97 w 98"/>
                <a:gd name="T95" fmla="*/ 50 h 124"/>
                <a:gd name="T96" fmla="*/ 98 w 98"/>
                <a:gd name="T97" fmla="*/ 66 h 124"/>
                <a:gd name="T98" fmla="*/ 98 w 98"/>
                <a:gd name="T99" fmla="*/ 73 h 124"/>
                <a:gd name="T100" fmla="*/ 34 w 98"/>
                <a:gd name="T101" fmla="*/ 73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8" h="124">
                  <a:moveTo>
                    <a:pt x="69" y="52"/>
                  </a:moveTo>
                  <a:lnTo>
                    <a:pt x="68" y="42"/>
                  </a:lnTo>
                  <a:lnTo>
                    <a:pt x="63" y="31"/>
                  </a:lnTo>
                  <a:lnTo>
                    <a:pt x="61" y="29"/>
                  </a:lnTo>
                  <a:lnTo>
                    <a:pt x="59" y="28"/>
                  </a:lnTo>
                  <a:lnTo>
                    <a:pt x="52" y="26"/>
                  </a:lnTo>
                  <a:lnTo>
                    <a:pt x="48" y="27"/>
                  </a:lnTo>
                  <a:lnTo>
                    <a:pt x="44" y="28"/>
                  </a:lnTo>
                  <a:lnTo>
                    <a:pt x="38" y="35"/>
                  </a:lnTo>
                  <a:lnTo>
                    <a:pt x="35" y="38"/>
                  </a:lnTo>
                  <a:lnTo>
                    <a:pt x="34" y="42"/>
                  </a:lnTo>
                  <a:lnTo>
                    <a:pt x="34" y="52"/>
                  </a:lnTo>
                  <a:lnTo>
                    <a:pt x="69" y="52"/>
                  </a:lnTo>
                  <a:close/>
                  <a:moveTo>
                    <a:pt x="34" y="73"/>
                  </a:moveTo>
                  <a:lnTo>
                    <a:pt x="34" y="81"/>
                  </a:lnTo>
                  <a:lnTo>
                    <a:pt x="35" y="88"/>
                  </a:lnTo>
                  <a:lnTo>
                    <a:pt x="38" y="93"/>
                  </a:lnTo>
                  <a:lnTo>
                    <a:pt x="41" y="96"/>
                  </a:lnTo>
                  <a:lnTo>
                    <a:pt x="48" y="101"/>
                  </a:lnTo>
                  <a:lnTo>
                    <a:pt x="54" y="101"/>
                  </a:lnTo>
                  <a:lnTo>
                    <a:pt x="57" y="100"/>
                  </a:lnTo>
                  <a:lnTo>
                    <a:pt x="62" y="94"/>
                  </a:lnTo>
                  <a:lnTo>
                    <a:pt x="64" y="93"/>
                  </a:lnTo>
                  <a:lnTo>
                    <a:pt x="67" y="88"/>
                  </a:lnTo>
                  <a:lnTo>
                    <a:pt x="67" y="86"/>
                  </a:lnTo>
                  <a:lnTo>
                    <a:pt x="96" y="86"/>
                  </a:lnTo>
                  <a:lnTo>
                    <a:pt x="89" y="103"/>
                  </a:lnTo>
                  <a:lnTo>
                    <a:pt x="81" y="115"/>
                  </a:lnTo>
                  <a:lnTo>
                    <a:pt x="67" y="122"/>
                  </a:lnTo>
                  <a:lnTo>
                    <a:pt x="49" y="124"/>
                  </a:lnTo>
                  <a:lnTo>
                    <a:pt x="35" y="122"/>
                  </a:lnTo>
                  <a:lnTo>
                    <a:pt x="24" y="116"/>
                  </a:lnTo>
                  <a:lnTo>
                    <a:pt x="14" y="107"/>
                  </a:lnTo>
                  <a:lnTo>
                    <a:pt x="7" y="94"/>
                  </a:lnTo>
                  <a:lnTo>
                    <a:pt x="2" y="79"/>
                  </a:lnTo>
                  <a:lnTo>
                    <a:pt x="0" y="64"/>
                  </a:lnTo>
                  <a:lnTo>
                    <a:pt x="2" y="46"/>
                  </a:lnTo>
                  <a:lnTo>
                    <a:pt x="7" y="30"/>
                  </a:lnTo>
                  <a:lnTo>
                    <a:pt x="14" y="17"/>
                  </a:lnTo>
                  <a:lnTo>
                    <a:pt x="24" y="8"/>
                  </a:lnTo>
                  <a:lnTo>
                    <a:pt x="35" y="2"/>
                  </a:lnTo>
                  <a:lnTo>
                    <a:pt x="49" y="0"/>
                  </a:lnTo>
                  <a:lnTo>
                    <a:pt x="64" y="2"/>
                  </a:lnTo>
                  <a:lnTo>
                    <a:pt x="77" y="8"/>
                  </a:lnTo>
                  <a:lnTo>
                    <a:pt x="87" y="17"/>
                  </a:lnTo>
                  <a:lnTo>
                    <a:pt x="91" y="27"/>
                  </a:lnTo>
                  <a:lnTo>
                    <a:pt x="94" y="38"/>
                  </a:lnTo>
                  <a:lnTo>
                    <a:pt x="97" y="50"/>
                  </a:lnTo>
                  <a:lnTo>
                    <a:pt x="98" y="66"/>
                  </a:lnTo>
                  <a:lnTo>
                    <a:pt x="98" y="73"/>
                  </a:lnTo>
                  <a:lnTo>
                    <a:pt x="34" y="7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chemeClr val="folHlink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23" name="Freeform 23"/>
            <p:cNvSpPr>
              <a:spLocks/>
            </p:cNvSpPr>
            <p:nvPr/>
          </p:nvSpPr>
          <p:spPr bwMode="auto">
            <a:xfrm>
              <a:off x="1011" y="3971"/>
              <a:ext cx="15" cy="25"/>
            </a:xfrm>
            <a:custGeom>
              <a:avLst/>
              <a:gdLst>
                <a:gd name="T0" fmla="*/ 15 w 75"/>
                <a:gd name="T1" fmla="*/ 86 h 124"/>
                <a:gd name="T2" fmla="*/ 25 w 75"/>
                <a:gd name="T3" fmla="*/ 92 h 124"/>
                <a:gd name="T4" fmla="*/ 30 w 75"/>
                <a:gd name="T5" fmla="*/ 95 h 124"/>
                <a:gd name="T6" fmla="*/ 39 w 75"/>
                <a:gd name="T7" fmla="*/ 94 h 124"/>
                <a:gd name="T8" fmla="*/ 42 w 75"/>
                <a:gd name="T9" fmla="*/ 92 h 124"/>
                <a:gd name="T10" fmla="*/ 44 w 75"/>
                <a:gd name="T11" fmla="*/ 88 h 124"/>
                <a:gd name="T12" fmla="*/ 42 w 75"/>
                <a:gd name="T13" fmla="*/ 82 h 124"/>
                <a:gd name="T14" fmla="*/ 29 w 75"/>
                <a:gd name="T15" fmla="*/ 73 h 124"/>
                <a:gd name="T16" fmla="*/ 27 w 75"/>
                <a:gd name="T17" fmla="*/ 72 h 124"/>
                <a:gd name="T18" fmla="*/ 16 w 75"/>
                <a:gd name="T19" fmla="*/ 63 h 124"/>
                <a:gd name="T20" fmla="*/ 7 w 75"/>
                <a:gd name="T21" fmla="*/ 50 h 124"/>
                <a:gd name="T22" fmla="*/ 4 w 75"/>
                <a:gd name="T23" fmla="*/ 43 h 124"/>
                <a:gd name="T24" fmla="*/ 5 w 75"/>
                <a:gd name="T25" fmla="*/ 27 h 124"/>
                <a:gd name="T26" fmla="*/ 15 w 75"/>
                <a:gd name="T27" fmla="*/ 11 h 124"/>
                <a:gd name="T28" fmla="*/ 33 w 75"/>
                <a:gd name="T29" fmla="*/ 1 h 124"/>
                <a:gd name="T30" fmla="*/ 53 w 75"/>
                <a:gd name="T31" fmla="*/ 2 h 124"/>
                <a:gd name="T32" fmla="*/ 68 w 75"/>
                <a:gd name="T33" fmla="*/ 8 h 124"/>
                <a:gd name="T34" fmla="*/ 75 w 75"/>
                <a:gd name="T35" fmla="*/ 11 h 124"/>
                <a:gd name="T36" fmla="*/ 57 w 75"/>
                <a:gd name="T37" fmla="*/ 30 h 124"/>
                <a:gd name="T38" fmla="*/ 53 w 75"/>
                <a:gd name="T39" fmla="*/ 29 h 124"/>
                <a:gd name="T40" fmla="*/ 48 w 75"/>
                <a:gd name="T41" fmla="*/ 26 h 124"/>
                <a:gd name="T42" fmla="*/ 43 w 75"/>
                <a:gd name="T43" fmla="*/ 28 h 124"/>
                <a:gd name="T44" fmla="*/ 38 w 75"/>
                <a:gd name="T45" fmla="*/ 29 h 124"/>
                <a:gd name="T46" fmla="*/ 35 w 75"/>
                <a:gd name="T47" fmla="*/ 34 h 124"/>
                <a:gd name="T48" fmla="*/ 37 w 75"/>
                <a:gd name="T49" fmla="*/ 39 h 124"/>
                <a:gd name="T50" fmla="*/ 51 w 75"/>
                <a:gd name="T51" fmla="*/ 49 h 124"/>
                <a:gd name="T52" fmla="*/ 64 w 75"/>
                <a:gd name="T53" fmla="*/ 58 h 124"/>
                <a:gd name="T54" fmla="*/ 70 w 75"/>
                <a:gd name="T55" fmla="*/ 66 h 124"/>
                <a:gd name="T56" fmla="*/ 75 w 75"/>
                <a:gd name="T57" fmla="*/ 79 h 124"/>
                <a:gd name="T58" fmla="*/ 74 w 75"/>
                <a:gd name="T59" fmla="*/ 97 h 124"/>
                <a:gd name="T60" fmla="*/ 64 w 75"/>
                <a:gd name="T61" fmla="*/ 113 h 124"/>
                <a:gd name="T62" fmla="*/ 47 w 75"/>
                <a:gd name="T63" fmla="*/ 123 h 124"/>
                <a:gd name="T64" fmla="*/ 26 w 75"/>
                <a:gd name="T65" fmla="*/ 124 h 124"/>
                <a:gd name="T66" fmla="*/ 18 w 75"/>
                <a:gd name="T67" fmla="*/ 121 h 124"/>
                <a:gd name="T68" fmla="*/ 0 w 75"/>
                <a:gd name="T69" fmla="*/ 113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5" h="124">
                  <a:moveTo>
                    <a:pt x="0" y="113"/>
                  </a:moveTo>
                  <a:lnTo>
                    <a:pt x="15" y="86"/>
                  </a:lnTo>
                  <a:lnTo>
                    <a:pt x="22" y="91"/>
                  </a:lnTo>
                  <a:lnTo>
                    <a:pt x="25" y="92"/>
                  </a:lnTo>
                  <a:lnTo>
                    <a:pt x="29" y="94"/>
                  </a:lnTo>
                  <a:lnTo>
                    <a:pt x="30" y="95"/>
                  </a:lnTo>
                  <a:lnTo>
                    <a:pt x="38" y="95"/>
                  </a:lnTo>
                  <a:lnTo>
                    <a:pt x="39" y="94"/>
                  </a:lnTo>
                  <a:lnTo>
                    <a:pt x="42" y="93"/>
                  </a:lnTo>
                  <a:lnTo>
                    <a:pt x="42" y="92"/>
                  </a:lnTo>
                  <a:lnTo>
                    <a:pt x="43" y="91"/>
                  </a:lnTo>
                  <a:lnTo>
                    <a:pt x="44" y="88"/>
                  </a:lnTo>
                  <a:lnTo>
                    <a:pt x="44" y="86"/>
                  </a:lnTo>
                  <a:lnTo>
                    <a:pt x="42" y="82"/>
                  </a:lnTo>
                  <a:lnTo>
                    <a:pt x="38" y="79"/>
                  </a:lnTo>
                  <a:lnTo>
                    <a:pt x="29" y="73"/>
                  </a:lnTo>
                  <a:lnTo>
                    <a:pt x="28" y="73"/>
                  </a:lnTo>
                  <a:lnTo>
                    <a:pt x="27" y="72"/>
                  </a:lnTo>
                  <a:lnTo>
                    <a:pt x="27" y="69"/>
                  </a:lnTo>
                  <a:lnTo>
                    <a:pt x="16" y="63"/>
                  </a:lnTo>
                  <a:lnTo>
                    <a:pt x="9" y="55"/>
                  </a:lnTo>
                  <a:lnTo>
                    <a:pt x="7" y="50"/>
                  </a:lnTo>
                  <a:lnTo>
                    <a:pt x="6" y="47"/>
                  </a:lnTo>
                  <a:lnTo>
                    <a:pt x="4" y="43"/>
                  </a:lnTo>
                  <a:lnTo>
                    <a:pt x="4" y="38"/>
                  </a:lnTo>
                  <a:lnTo>
                    <a:pt x="5" y="27"/>
                  </a:lnTo>
                  <a:lnTo>
                    <a:pt x="9" y="18"/>
                  </a:lnTo>
                  <a:lnTo>
                    <a:pt x="15" y="11"/>
                  </a:lnTo>
                  <a:lnTo>
                    <a:pt x="23" y="5"/>
                  </a:lnTo>
                  <a:lnTo>
                    <a:pt x="33" y="1"/>
                  </a:lnTo>
                  <a:lnTo>
                    <a:pt x="44" y="0"/>
                  </a:lnTo>
                  <a:lnTo>
                    <a:pt x="53" y="2"/>
                  </a:lnTo>
                  <a:lnTo>
                    <a:pt x="62" y="4"/>
                  </a:lnTo>
                  <a:lnTo>
                    <a:pt x="68" y="8"/>
                  </a:lnTo>
                  <a:lnTo>
                    <a:pt x="72" y="9"/>
                  </a:lnTo>
                  <a:lnTo>
                    <a:pt x="75" y="11"/>
                  </a:lnTo>
                  <a:lnTo>
                    <a:pt x="62" y="35"/>
                  </a:lnTo>
                  <a:lnTo>
                    <a:pt x="57" y="30"/>
                  </a:lnTo>
                  <a:lnTo>
                    <a:pt x="55" y="29"/>
                  </a:lnTo>
                  <a:lnTo>
                    <a:pt x="53" y="29"/>
                  </a:lnTo>
                  <a:lnTo>
                    <a:pt x="51" y="27"/>
                  </a:lnTo>
                  <a:lnTo>
                    <a:pt x="48" y="26"/>
                  </a:lnTo>
                  <a:lnTo>
                    <a:pt x="45" y="26"/>
                  </a:lnTo>
                  <a:lnTo>
                    <a:pt x="43" y="28"/>
                  </a:lnTo>
                  <a:lnTo>
                    <a:pt x="41" y="29"/>
                  </a:lnTo>
                  <a:lnTo>
                    <a:pt x="38" y="29"/>
                  </a:lnTo>
                  <a:lnTo>
                    <a:pt x="38" y="30"/>
                  </a:lnTo>
                  <a:lnTo>
                    <a:pt x="35" y="34"/>
                  </a:lnTo>
                  <a:lnTo>
                    <a:pt x="35" y="35"/>
                  </a:lnTo>
                  <a:lnTo>
                    <a:pt x="37" y="39"/>
                  </a:lnTo>
                  <a:lnTo>
                    <a:pt x="47" y="46"/>
                  </a:lnTo>
                  <a:lnTo>
                    <a:pt x="51" y="49"/>
                  </a:lnTo>
                  <a:lnTo>
                    <a:pt x="53" y="49"/>
                  </a:lnTo>
                  <a:lnTo>
                    <a:pt x="64" y="58"/>
                  </a:lnTo>
                  <a:lnTo>
                    <a:pt x="67" y="62"/>
                  </a:lnTo>
                  <a:lnTo>
                    <a:pt x="70" y="66"/>
                  </a:lnTo>
                  <a:lnTo>
                    <a:pt x="74" y="73"/>
                  </a:lnTo>
                  <a:lnTo>
                    <a:pt x="75" y="79"/>
                  </a:lnTo>
                  <a:lnTo>
                    <a:pt x="75" y="86"/>
                  </a:lnTo>
                  <a:lnTo>
                    <a:pt x="74" y="97"/>
                  </a:lnTo>
                  <a:lnTo>
                    <a:pt x="71" y="106"/>
                  </a:lnTo>
                  <a:lnTo>
                    <a:pt x="64" y="113"/>
                  </a:lnTo>
                  <a:lnTo>
                    <a:pt x="56" y="120"/>
                  </a:lnTo>
                  <a:lnTo>
                    <a:pt x="47" y="123"/>
                  </a:lnTo>
                  <a:lnTo>
                    <a:pt x="35" y="124"/>
                  </a:lnTo>
                  <a:lnTo>
                    <a:pt x="26" y="124"/>
                  </a:lnTo>
                  <a:lnTo>
                    <a:pt x="23" y="123"/>
                  </a:lnTo>
                  <a:lnTo>
                    <a:pt x="18" y="121"/>
                  </a:lnTo>
                  <a:lnTo>
                    <a:pt x="9" y="117"/>
                  </a:lnTo>
                  <a:lnTo>
                    <a:pt x="0" y="1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24" name="Freeform 24"/>
            <p:cNvSpPr>
              <a:spLocks noEditPoints="1"/>
            </p:cNvSpPr>
            <p:nvPr/>
          </p:nvSpPr>
          <p:spPr bwMode="auto">
            <a:xfrm>
              <a:off x="1029" y="3971"/>
              <a:ext cx="19" cy="25"/>
            </a:xfrm>
            <a:custGeom>
              <a:avLst/>
              <a:gdLst>
                <a:gd name="T0" fmla="*/ 66 w 95"/>
                <a:gd name="T1" fmla="*/ 52 h 124"/>
                <a:gd name="T2" fmla="*/ 66 w 95"/>
                <a:gd name="T3" fmla="*/ 42 h 124"/>
                <a:gd name="T4" fmla="*/ 64 w 95"/>
                <a:gd name="T5" fmla="*/ 31 h 124"/>
                <a:gd name="T6" fmla="*/ 61 w 95"/>
                <a:gd name="T7" fmla="*/ 29 h 124"/>
                <a:gd name="T8" fmla="*/ 54 w 95"/>
                <a:gd name="T9" fmla="*/ 27 h 124"/>
                <a:gd name="T10" fmla="*/ 49 w 95"/>
                <a:gd name="T11" fmla="*/ 26 h 124"/>
                <a:gd name="T12" fmla="*/ 43 w 95"/>
                <a:gd name="T13" fmla="*/ 28 h 124"/>
                <a:gd name="T14" fmla="*/ 39 w 95"/>
                <a:gd name="T15" fmla="*/ 31 h 124"/>
                <a:gd name="T16" fmla="*/ 35 w 95"/>
                <a:gd name="T17" fmla="*/ 38 h 124"/>
                <a:gd name="T18" fmla="*/ 34 w 95"/>
                <a:gd name="T19" fmla="*/ 42 h 124"/>
                <a:gd name="T20" fmla="*/ 32 w 95"/>
                <a:gd name="T21" fmla="*/ 46 h 124"/>
                <a:gd name="T22" fmla="*/ 32 w 95"/>
                <a:gd name="T23" fmla="*/ 52 h 124"/>
                <a:gd name="T24" fmla="*/ 66 w 95"/>
                <a:gd name="T25" fmla="*/ 52 h 124"/>
                <a:gd name="T26" fmla="*/ 32 w 95"/>
                <a:gd name="T27" fmla="*/ 73 h 124"/>
                <a:gd name="T28" fmla="*/ 33 w 95"/>
                <a:gd name="T29" fmla="*/ 81 h 124"/>
                <a:gd name="T30" fmla="*/ 35 w 95"/>
                <a:gd name="T31" fmla="*/ 88 h 124"/>
                <a:gd name="T32" fmla="*/ 37 w 95"/>
                <a:gd name="T33" fmla="*/ 93 h 124"/>
                <a:gd name="T34" fmla="*/ 41 w 95"/>
                <a:gd name="T35" fmla="*/ 96 h 124"/>
                <a:gd name="T36" fmla="*/ 47 w 95"/>
                <a:gd name="T37" fmla="*/ 101 h 124"/>
                <a:gd name="T38" fmla="*/ 54 w 95"/>
                <a:gd name="T39" fmla="*/ 101 h 124"/>
                <a:gd name="T40" fmla="*/ 56 w 95"/>
                <a:gd name="T41" fmla="*/ 100 h 124"/>
                <a:gd name="T42" fmla="*/ 61 w 95"/>
                <a:gd name="T43" fmla="*/ 95 h 124"/>
                <a:gd name="T44" fmla="*/ 63 w 95"/>
                <a:gd name="T45" fmla="*/ 94 h 124"/>
                <a:gd name="T46" fmla="*/ 64 w 95"/>
                <a:gd name="T47" fmla="*/ 93 h 124"/>
                <a:gd name="T48" fmla="*/ 66 w 95"/>
                <a:gd name="T49" fmla="*/ 88 h 124"/>
                <a:gd name="T50" fmla="*/ 66 w 95"/>
                <a:gd name="T51" fmla="*/ 86 h 124"/>
                <a:gd name="T52" fmla="*/ 95 w 95"/>
                <a:gd name="T53" fmla="*/ 86 h 124"/>
                <a:gd name="T54" fmla="*/ 88 w 95"/>
                <a:gd name="T55" fmla="*/ 103 h 124"/>
                <a:gd name="T56" fmla="*/ 78 w 95"/>
                <a:gd name="T57" fmla="*/ 115 h 124"/>
                <a:gd name="T58" fmla="*/ 65 w 95"/>
                <a:gd name="T59" fmla="*/ 122 h 124"/>
                <a:gd name="T60" fmla="*/ 49 w 95"/>
                <a:gd name="T61" fmla="*/ 124 h 124"/>
                <a:gd name="T62" fmla="*/ 36 w 95"/>
                <a:gd name="T63" fmla="*/ 122 h 124"/>
                <a:gd name="T64" fmla="*/ 24 w 95"/>
                <a:gd name="T65" fmla="*/ 116 h 124"/>
                <a:gd name="T66" fmla="*/ 15 w 95"/>
                <a:gd name="T67" fmla="*/ 107 h 124"/>
                <a:gd name="T68" fmla="*/ 7 w 95"/>
                <a:gd name="T69" fmla="*/ 94 h 124"/>
                <a:gd name="T70" fmla="*/ 3 w 95"/>
                <a:gd name="T71" fmla="*/ 79 h 124"/>
                <a:gd name="T72" fmla="*/ 0 w 95"/>
                <a:gd name="T73" fmla="*/ 64 h 124"/>
                <a:gd name="T74" fmla="*/ 3 w 95"/>
                <a:gd name="T75" fmla="*/ 46 h 124"/>
                <a:gd name="T76" fmla="*/ 7 w 95"/>
                <a:gd name="T77" fmla="*/ 30 h 124"/>
                <a:gd name="T78" fmla="*/ 15 w 95"/>
                <a:gd name="T79" fmla="*/ 17 h 124"/>
                <a:gd name="T80" fmla="*/ 24 w 95"/>
                <a:gd name="T81" fmla="*/ 8 h 124"/>
                <a:gd name="T82" fmla="*/ 36 w 95"/>
                <a:gd name="T83" fmla="*/ 2 h 124"/>
                <a:gd name="T84" fmla="*/ 49 w 95"/>
                <a:gd name="T85" fmla="*/ 0 h 124"/>
                <a:gd name="T86" fmla="*/ 63 w 95"/>
                <a:gd name="T87" fmla="*/ 2 h 124"/>
                <a:gd name="T88" fmla="*/ 74 w 95"/>
                <a:gd name="T89" fmla="*/ 8 h 124"/>
                <a:gd name="T90" fmla="*/ 84 w 95"/>
                <a:gd name="T91" fmla="*/ 17 h 124"/>
                <a:gd name="T92" fmla="*/ 91 w 95"/>
                <a:gd name="T93" fmla="*/ 30 h 124"/>
                <a:gd name="T94" fmla="*/ 94 w 95"/>
                <a:gd name="T95" fmla="*/ 46 h 124"/>
                <a:gd name="T96" fmla="*/ 95 w 95"/>
                <a:gd name="T97" fmla="*/ 66 h 124"/>
                <a:gd name="T98" fmla="*/ 95 w 95"/>
                <a:gd name="T99" fmla="*/ 73 h 124"/>
                <a:gd name="T100" fmla="*/ 32 w 95"/>
                <a:gd name="T101" fmla="*/ 73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5" h="124">
                  <a:moveTo>
                    <a:pt x="66" y="52"/>
                  </a:moveTo>
                  <a:lnTo>
                    <a:pt x="66" y="42"/>
                  </a:lnTo>
                  <a:lnTo>
                    <a:pt x="64" y="31"/>
                  </a:lnTo>
                  <a:lnTo>
                    <a:pt x="61" y="29"/>
                  </a:lnTo>
                  <a:lnTo>
                    <a:pt x="54" y="27"/>
                  </a:lnTo>
                  <a:lnTo>
                    <a:pt x="49" y="26"/>
                  </a:lnTo>
                  <a:lnTo>
                    <a:pt x="43" y="28"/>
                  </a:lnTo>
                  <a:lnTo>
                    <a:pt x="39" y="31"/>
                  </a:lnTo>
                  <a:lnTo>
                    <a:pt x="35" y="38"/>
                  </a:lnTo>
                  <a:lnTo>
                    <a:pt x="34" y="42"/>
                  </a:lnTo>
                  <a:lnTo>
                    <a:pt x="32" y="46"/>
                  </a:lnTo>
                  <a:lnTo>
                    <a:pt x="32" y="52"/>
                  </a:lnTo>
                  <a:lnTo>
                    <a:pt x="66" y="52"/>
                  </a:lnTo>
                  <a:close/>
                  <a:moveTo>
                    <a:pt x="32" y="73"/>
                  </a:moveTo>
                  <a:lnTo>
                    <a:pt x="33" y="81"/>
                  </a:lnTo>
                  <a:lnTo>
                    <a:pt x="35" y="88"/>
                  </a:lnTo>
                  <a:lnTo>
                    <a:pt x="37" y="93"/>
                  </a:lnTo>
                  <a:lnTo>
                    <a:pt x="41" y="96"/>
                  </a:lnTo>
                  <a:lnTo>
                    <a:pt x="47" y="101"/>
                  </a:lnTo>
                  <a:lnTo>
                    <a:pt x="54" y="101"/>
                  </a:lnTo>
                  <a:lnTo>
                    <a:pt x="56" y="100"/>
                  </a:lnTo>
                  <a:lnTo>
                    <a:pt x="61" y="95"/>
                  </a:lnTo>
                  <a:lnTo>
                    <a:pt x="63" y="94"/>
                  </a:lnTo>
                  <a:lnTo>
                    <a:pt x="64" y="93"/>
                  </a:lnTo>
                  <a:lnTo>
                    <a:pt x="66" y="88"/>
                  </a:lnTo>
                  <a:lnTo>
                    <a:pt x="66" y="86"/>
                  </a:lnTo>
                  <a:lnTo>
                    <a:pt x="95" y="86"/>
                  </a:lnTo>
                  <a:lnTo>
                    <a:pt x="88" y="103"/>
                  </a:lnTo>
                  <a:lnTo>
                    <a:pt x="78" y="115"/>
                  </a:lnTo>
                  <a:lnTo>
                    <a:pt x="65" y="122"/>
                  </a:lnTo>
                  <a:lnTo>
                    <a:pt x="49" y="124"/>
                  </a:lnTo>
                  <a:lnTo>
                    <a:pt x="36" y="122"/>
                  </a:lnTo>
                  <a:lnTo>
                    <a:pt x="24" y="116"/>
                  </a:lnTo>
                  <a:lnTo>
                    <a:pt x="15" y="107"/>
                  </a:lnTo>
                  <a:lnTo>
                    <a:pt x="7" y="94"/>
                  </a:lnTo>
                  <a:lnTo>
                    <a:pt x="3" y="79"/>
                  </a:lnTo>
                  <a:lnTo>
                    <a:pt x="0" y="64"/>
                  </a:lnTo>
                  <a:lnTo>
                    <a:pt x="3" y="46"/>
                  </a:lnTo>
                  <a:lnTo>
                    <a:pt x="7" y="30"/>
                  </a:lnTo>
                  <a:lnTo>
                    <a:pt x="15" y="17"/>
                  </a:lnTo>
                  <a:lnTo>
                    <a:pt x="24" y="8"/>
                  </a:lnTo>
                  <a:lnTo>
                    <a:pt x="36" y="2"/>
                  </a:lnTo>
                  <a:lnTo>
                    <a:pt x="49" y="0"/>
                  </a:lnTo>
                  <a:lnTo>
                    <a:pt x="63" y="2"/>
                  </a:lnTo>
                  <a:lnTo>
                    <a:pt x="74" y="8"/>
                  </a:lnTo>
                  <a:lnTo>
                    <a:pt x="84" y="17"/>
                  </a:lnTo>
                  <a:lnTo>
                    <a:pt x="91" y="30"/>
                  </a:lnTo>
                  <a:lnTo>
                    <a:pt x="94" y="46"/>
                  </a:lnTo>
                  <a:lnTo>
                    <a:pt x="95" y="66"/>
                  </a:lnTo>
                  <a:lnTo>
                    <a:pt x="95" y="73"/>
                  </a:lnTo>
                  <a:lnTo>
                    <a:pt x="32" y="7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25" name="Freeform 25"/>
            <p:cNvSpPr>
              <a:spLocks/>
            </p:cNvSpPr>
            <p:nvPr/>
          </p:nvSpPr>
          <p:spPr bwMode="auto">
            <a:xfrm>
              <a:off x="1051" y="3972"/>
              <a:ext cx="18" cy="23"/>
            </a:xfrm>
            <a:custGeom>
              <a:avLst/>
              <a:gdLst>
                <a:gd name="T0" fmla="*/ 55 w 89"/>
                <a:gd name="T1" fmla="*/ 117 h 117"/>
                <a:gd name="T2" fmla="*/ 55 w 89"/>
                <a:gd name="T3" fmla="*/ 38 h 117"/>
                <a:gd name="T4" fmla="*/ 54 w 89"/>
                <a:gd name="T5" fmla="*/ 34 h 117"/>
                <a:gd name="T6" fmla="*/ 51 w 89"/>
                <a:gd name="T7" fmla="*/ 31 h 117"/>
                <a:gd name="T8" fmla="*/ 49 w 89"/>
                <a:gd name="T9" fmla="*/ 29 h 117"/>
                <a:gd name="T10" fmla="*/ 47 w 89"/>
                <a:gd name="T11" fmla="*/ 27 h 117"/>
                <a:gd name="T12" fmla="*/ 46 w 89"/>
                <a:gd name="T13" fmla="*/ 27 h 117"/>
                <a:gd name="T14" fmla="*/ 39 w 89"/>
                <a:gd name="T15" fmla="*/ 30 h 117"/>
                <a:gd name="T16" fmla="*/ 35 w 89"/>
                <a:gd name="T17" fmla="*/ 34 h 117"/>
                <a:gd name="T18" fmla="*/ 35 w 89"/>
                <a:gd name="T19" fmla="*/ 35 h 117"/>
                <a:gd name="T20" fmla="*/ 32 w 89"/>
                <a:gd name="T21" fmla="*/ 40 h 117"/>
                <a:gd name="T22" fmla="*/ 31 w 89"/>
                <a:gd name="T23" fmla="*/ 43 h 117"/>
                <a:gd name="T24" fmla="*/ 31 w 89"/>
                <a:gd name="T25" fmla="*/ 117 h 117"/>
                <a:gd name="T26" fmla="*/ 0 w 89"/>
                <a:gd name="T27" fmla="*/ 117 h 117"/>
                <a:gd name="T28" fmla="*/ 0 w 89"/>
                <a:gd name="T29" fmla="*/ 0 h 117"/>
                <a:gd name="T30" fmla="*/ 31 w 89"/>
                <a:gd name="T31" fmla="*/ 0 h 117"/>
                <a:gd name="T32" fmla="*/ 31 w 89"/>
                <a:gd name="T33" fmla="*/ 16 h 117"/>
                <a:gd name="T34" fmla="*/ 36 w 89"/>
                <a:gd name="T35" fmla="*/ 11 h 117"/>
                <a:gd name="T36" fmla="*/ 40 w 89"/>
                <a:gd name="T37" fmla="*/ 6 h 117"/>
                <a:gd name="T38" fmla="*/ 46 w 89"/>
                <a:gd name="T39" fmla="*/ 2 h 117"/>
                <a:gd name="T40" fmla="*/ 57 w 89"/>
                <a:gd name="T41" fmla="*/ 0 h 117"/>
                <a:gd name="T42" fmla="*/ 62 w 89"/>
                <a:gd name="T43" fmla="*/ 0 h 117"/>
                <a:gd name="T44" fmla="*/ 71 w 89"/>
                <a:gd name="T45" fmla="*/ 1 h 117"/>
                <a:gd name="T46" fmla="*/ 78 w 89"/>
                <a:gd name="T47" fmla="*/ 2 h 117"/>
                <a:gd name="T48" fmla="*/ 83 w 89"/>
                <a:gd name="T49" fmla="*/ 5 h 117"/>
                <a:gd name="T50" fmla="*/ 86 w 89"/>
                <a:gd name="T51" fmla="*/ 13 h 117"/>
                <a:gd name="T52" fmla="*/ 88 w 89"/>
                <a:gd name="T53" fmla="*/ 23 h 117"/>
                <a:gd name="T54" fmla="*/ 89 w 89"/>
                <a:gd name="T55" fmla="*/ 36 h 117"/>
                <a:gd name="T56" fmla="*/ 89 w 89"/>
                <a:gd name="T57" fmla="*/ 117 h 117"/>
                <a:gd name="T58" fmla="*/ 55 w 89"/>
                <a:gd name="T59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9" h="117">
                  <a:moveTo>
                    <a:pt x="55" y="117"/>
                  </a:moveTo>
                  <a:lnTo>
                    <a:pt x="55" y="38"/>
                  </a:lnTo>
                  <a:lnTo>
                    <a:pt x="54" y="34"/>
                  </a:lnTo>
                  <a:lnTo>
                    <a:pt x="51" y="31"/>
                  </a:lnTo>
                  <a:lnTo>
                    <a:pt x="49" y="29"/>
                  </a:lnTo>
                  <a:lnTo>
                    <a:pt x="47" y="27"/>
                  </a:lnTo>
                  <a:lnTo>
                    <a:pt x="46" y="27"/>
                  </a:lnTo>
                  <a:lnTo>
                    <a:pt x="39" y="30"/>
                  </a:lnTo>
                  <a:lnTo>
                    <a:pt x="35" y="34"/>
                  </a:lnTo>
                  <a:lnTo>
                    <a:pt x="35" y="35"/>
                  </a:lnTo>
                  <a:lnTo>
                    <a:pt x="32" y="40"/>
                  </a:lnTo>
                  <a:lnTo>
                    <a:pt x="31" y="43"/>
                  </a:lnTo>
                  <a:lnTo>
                    <a:pt x="31" y="117"/>
                  </a:lnTo>
                  <a:lnTo>
                    <a:pt x="0" y="117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6"/>
                  </a:lnTo>
                  <a:lnTo>
                    <a:pt x="36" y="11"/>
                  </a:lnTo>
                  <a:lnTo>
                    <a:pt x="40" y="6"/>
                  </a:lnTo>
                  <a:lnTo>
                    <a:pt x="46" y="2"/>
                  </a:lnTo>
                  <a:lnTo>
                    <a:pt x="57" y="0"/>
                  </a:lnTo>
                  <a:lnTo>
                    <a:pt x="62" y="0"/>
                  </a:lnTo>
                  <a:lnTo>
                    <a:pt x="71" y="1"/>
                  </a:lnTo>
                  <a:lnTo>
                    <a:pt x="78" y="2"/>
                  </a:lnTo>
                  <a:lnTo>
                    <a:pt x="83" y="5"/>
                  </a:lnTo>
                  <a:lnTo>
                    <a:pt x="86" y="13"/>
                  </a:lnTo>
                  <a:lnTo>
                    <a:pt x="88" y="23"/>
                  </a:lnTo>
                  <a:lnTo>
                    <a:pt x="89" y="36"/>
                  </a:lnTo>
                  <a:lnTo>
                    <a:pt x="89" y="117"/>
                  </a:lnTo>
                  <a:lnTo>
                    <a:pt x="55" y="1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26" name="Freeform 26"/>
            <p:cNvSpPr>
              <a:spLocks/>
            </p:cNvSpPr>
            <p:nvPr/>
          </p:nvSpPr>
          <p:spPr bwMode="auto">
            <a:xfrm>
              <a:off x="1071" y="3972"/>
              <a:ext cx="19" cy="23"/>
            </a:xfrm>
            <a:custGeom>
              <a:avLst/>
              <a:gdLst>
                <a:gd name="T0" fmla="*/ 29 w 93"/>
                <a:gd name="T1" fmla="*/ 117 h 117"/>
                <a:gd name="T2" fmla="*/ 0 w 93"/>
                <a:gd name="T3" fmla="*/ 0 h 117"/>
                <a:gd name="T4" fmla="*/ 32 w 93"/>
                <a:gd name="T5" fmla="*/ 0 h 117"/>
                <a:gd name="T6" fmla="*/ 41 w 93"/>
                <a:gd name="T7" fmla="*/ 54 h 117"/>
                <a:gd name="T8" fmla="*/ 41 w 93"/>
                <a:gd name="T9" fmla="*/ 56 h 117"/>
                <a:gd name="T10" fmla="*/ 43 w 93"/>
                <a:gd name="T11" fmla="*/ 61 h 117"/>
                <a:gd name="T12" fmla="*/ 44 w 93"/>
                <a:gd name="T13" fmla="*/ 65 h 117"/>
                <a:gd name="T14" fmla="*/ 44 w 93"/>
                <a:gd name="T15" fmla="*/ 78 h 117"/>
                <a:gd name="T16" fmla="*/ 46 w 93"/>
                <a:gd name="T17" fmla="*/ 89 h 117"/>
                <a:gd name="T18" fmla="*/ 46 w 93"/>
                <a:gd name="T19" fmla="*/ 78 h 117"/>
                <a:gd name="T20" fmla="*/ 50 w 93"/>
                <a:gd name="T21" fmla="*/ 69 h 117"/>
                <a:gd name="T22" fmla="*/ 50 w 93"/>
                <a:gd name="T23" fmla="*/ 54 h 117"/>
                <a:gd name="T24" fmla="*/ 61 w 93"/>
                <a:gd name="T25" fmla="*/ 0 h 117"/>
                <a:gd name="T26" fmla="*/ 93 w 93"/>
                <a:gd name="T27" fmla="*/ 0 h 117"/>
                <a:gd name="T28" fmla="*/ 61 w 93"/>
                <a:gd name="T29" fmla="*/ 117 h 117"/>
                <a:gd name="T30" fmla="*/ 29 w 93"/>
                <a:gd name="T31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3" h="117">
                  <a:moveTo>
                    <a:pt x="29" y="117"/>
                  </a:moveTo>
                  <a:lnTo>
                    <a:pt x="0" y="0"/>
                  </a:lnTo>
                  <a:lnTo>
                    <a:pt x="32" y="0"/>
                  </a:lnTo>
                  <a:lnTo>
                    <a:pt x="41" y="54"/>
                  </a:lnTo>
                  <a:lnTo>
                    <a:pt x="41" y="56"/>
                  </a:lnTo>
                  <a:lnTo>
                    <a:pt x="43" y="61"/>
                  </a:lnTo>
                  <a:lnTo>
                    <a:pt x="44" y="65"/>
                  </a:lnTo>
                  <a:lnTo>
                    <a:pt x="44" y="78"/>
                  </a:lnTo>
                  <a:lnTo>
                    <a:pt x="46" y="89"/>
                  </a:lnTo>
                  <a:lnTo>
                    <a:pt x="46" y="78"/>
                  </a:lnTo>
                  <a:lnTo>
                    <a:pt x="50" y="69"/>
                  </a:lnTo>
                  <a:lnTo>
                    <a:pt x="50" y="54"/>
                  </a:lnTo>
                  <a:lnTo>
                    <a:pt x="61" y="0"/>
                  </a:lnTo>
                  <a:lnTo>
                    <a:pt x="93" y="0"/>
                  </a:lnTo>
                  <a:lnTo>
                    <a:pt x="61" y="117"/>
                  </a:lnTo>
                  <a:lnTo>
                    <a:pt x="29" y="1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27" name="Freeform 27"/>
            <p:cNvSpPr>
              <a:spLocks noEditPoints="1"/>
            </p:cNvSpPr>
            <p:nvPr/>
          </p:nvSpPr>
          <p:spPr bwMode="auto">
            <a:xfrm>
              <a:off x="1091" y="3971"/>
              <a:ext cx="20" cy="25"/>
            </a:xfrm>
            <a:custGeom>
              <a:avLst/>
              <a:gdLst>
                <a:gd name="T0" fmla="*/ 49 w 98"/>
                <a:gd name="T1" fmla="*/ 95 h 124"/>
                <a:gd name="T2" fmla="*/ 52 w 98"/>
                <a:gd name="T3" fmla="*/ 95 h 124"/>
                <a:gd name="T4" fmla="*/ 55 w 98"/>
                <a:gd name="T5" fmla="*/ 94 h 124"/>
                <a:gd name="T6" fmla="*/ 59 w 98"/>
                <a:gd name="T7" fmla="*/ 92 h 124"/>
                <a:gd name="T8" fmla="*/ 61 w 98"/>
                <a:gd name="T9" fmla="*/ 89 h 124"/>
                <a:gd name="T10" fmla="*/ 63 w 98"/>
                <a:gd name="T11" fmla="*/ 86 h 124"/>
                <a:gd name="T12" fmla="*/ 67 w 98"/>
                <a:gd name="T13" fmla="*/ 76 h 124"/>
                <a:gd name="T14" fmla="*/ 69 w 98"/>
                <a:gd name="T15" fmla="*/ 64 h 124"/>
                <a:gd name="T16" fmla="*/ 68 w 98"/>
                <a:gd name="T17" fmla="*/ 53 h 124"/>
                <a:gd name="T18" fmla="*/ 65 w 98"/>
                <a:gd name="T19" fmla="*/ 45 h 124"/>
                <a:gd name="T20" fmla="*/ 63 w 98"/>
                <a:gd name="T21" fmla="*/ 38 h 124"/>
                <a:gd name="T22" fmla="*/ 61 w 98"/>
                <a:gd name="T23" fmla="*/ 35 h 124"/>
                <a:gd name="T24" fmla="*/ 59 w 98"/>
                <a:gd name="T25" fmla="*/ 33 h 124"/>
                <a:gd name="T26" fmla="*/ 55 w 98"/>
                <a:gd name="T27" fmla="*/ 30 h 124"/>
                <a:gd name="T28" fmla="*/ 52 w 98"/>
                <a:gd name="T29" fmla="*/ 29 h 124"/>
                <a:gd name="T30" fmla="*/ 45 w 98"/>
                <a:gd name="T31" fmla="*/ 29 h 124"/>
                <a:gd name="T32" fmla="*/ 42 w 98"/>
                <a:gd name="T33" fmla="*/ 30 h 124"/>
                <a:gd name="T34" fmla="*/ 40 w 98"/>
                <a:gd name="T35" fmla="*/ 33 h 124"/>
                <a:gd name="T36" fmla="*/ 39 w 98"/>
                <a:gd name="T37" fmla="*/ 35 h 124"/>
                <a:gd name="T38" fmla="*/ 32 w 98"/>
                <a:gd name="T39" fmla="*/ 45 h 124"/>
                <a:gd name="T40" fmla="*/ 31 w 98"/>
                <a:gd name="T41" fmla="*/ 53 h 124"/>
                <a:gd name="T42" fmla="*/ 31 w 98"/>
                <a:gd name="T43" fmla="*/ 73 h 124"/>
                <a:gd name="T44" fmla="*/ 32 w 98"/>
                <a:gd name="T45" fmla="*/ 79 h 124"/>
                <a:gd name="T46" fmla="*/ 39 w 98"/>
                <a:gd name="T47" fmla="*/ 89 h 124"/>
                <a:gd name="T48" fmla="*/ 40 w 98"/>
                <a:gd name="T49" fmla="*/ 92 h 124"/>
                <a:gd name="T50" fmla="*/ 42 w 98"/>
                <a:gd name="T51" fmla="*/ 94 h 124"/>
                <a:gd name="T52" fmla="*/ 45 w 98"/>
                <a:gd name="T53" fmla="*/ 95 h 124"/>
                <a:gd name="T54" fmla="*/ 49 w 98"/>
                <a:gd name="T55" fmla="*/ 95 h 124"/>
                <a:gd name="T56" fmla="*/ 98 w 98"/>
                <a:gd name="T57" fmla="*/ 64 h 124"/>
                <a:gd name="T58" fmla="*/ 97 w 98"/>
                <a:gd name="T59" fmla="*/ 79 h 124"/>
                <a:gd name="T60" fmla="*/ 92 w 98"/>
                <a:gd name="T61" fmla="*/ 94 h 124"/>
                <a:gd name="T62" fmla="*/ 85 w 98"/>
                <a:gd name="T63" fmla="*/ 107 h 124"/>
                <a:gd name="T64" fmla="*/ 75 w 98"/>
                <a:gd name="T65" fmla="*/ 116 h 124"/>
                <a:gd name="T66" fmla="*/ 63 w 98"/>
                <a:gd name="T67" fmla="*/ 122 h 124"/>
                <a:gd name="T68" fmla="*/ 49 w 98"/>
                <a:gd name="T69" fmla="*/ 124 h 124"/>
                <a:gd name="T70" fmla="*/ 35 w 98"/>
                <a:gd name="T71" fmla="*/ 122 h 124"/>
                <a:gd name="T72" fmla="*/ 23 w 98"/>
                <a:gd name="T73" fmla="*/ 116 h 124"/>
                <a:gd name="T74" fmla="*/ 14 w 98"/>
                <a:gd name="T75" fmla="*/ 107 h 124"/>
                <a:gd name="T76" fmla="*/ 6 w 98"/>
                <a:gd name="T77" fmla="*/ 94 h 124"/>
                <a:gd name="T78" fmla="*/ 2 w 98"/>
                <a:gd name="T79" fmla="*/ 79 h 124"/>
                <a:gd name="T80" fmla="*/ 0 w 98"/>
                <a:gd name="T81" fmla="*/ 64 h 124"/>
                <a:gd name="T82" fmla="*/ 2 w 98"/>
                <a:gd name="T83" fmla="*/ 46 h 124"/>
                <a:gd name="T84" fmla="*/ 6 w 98"/>
                <a:gd name="T85" fmla="*/ 30 h 124"/>
                <a:gd name="T86" fmla="*/ 14 w 98"/>
                <a:gd name="T87" fmla="*/ 17 h 124"/>
                <a:gd name="T88" fmla="*/ 23 w 98"/>
                <a:gd name="T89" fmla="*/ 8 h 124"/>
                <a:gd name="T90" fmla="*/ 35 w 98"/>
                <a:gd name="T91" fmla="*/ 2 h 124"/>
                <a:gd name="T92" fmla="*/ 49 w 98"/>
                <a:gd name="T93" fmla="*/ 0 h 124"/>
                <a:gd name="T94" fmla="*/ 63 w 98"/>
                <a:gd name="T95" fmla="*/ 2 h 124"/>
                <a:gd name="T96" fmla="*/ 75 w 98"/>
                <a:gd name="T97" fmla="*/ 8 h 124"/>
                <a:gd name="T98" fmla="*/ 85 w 98"/>
                <a:gd name="T99" fmla="*/ 17 h 124"/>
                <a:gd name="T100" fmla="*/ 92 w 98"/>
                <a:gd name="T101" fmla="*/ 30 h 124"/>
                <a:gd name="T102" fmla="*/ 97 w 98"/>
                <a:gd name="T103" fmla="*/ 46 h 124"/>
                <a:gd name="T104" fmla="*/ 98 w 98"/>
                <a:gd name="T105" fmla="*/ 6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8" h="124">
                  <a:moveTo>
                    <a:pt x="49" y="95"/>
                  </a:moveTo>
                  <a:lnTo>
                    <a:pt x="52" y="95"/>
                  </a:lnTo>
                  <a:lnTo>
                    <a:pt x="55" y="94"/>
                  </a:lnTo>
                  <a:lnTo>
                    <a:pt x="59" y="92"/>
                  </a:lnTo>
                  <a:lnTo>
                    <a:pt x="61" y="89"/>
                  </a:lnTo>
                  <a:lnTo>
                    <a:pt x="63" y="86"/>
                  </a:lnTo>
                  <a:lnTo>
                    <a:pt x="67" y="76"/>
                  </a:lnTo>
                  <a:lnTo>
                    <a:pt x="69" y="64"/>
                  </a:lnTo>
                  <a:lnTo>
                    <a:pt x="68" y="53"/>
                  </a:lnTo>
                  <a:lnTo>
                    <a:pt x="65" y="45"/>
                  </a:lnTo>
                  <a:lnTo>
                    <a:pt x="63" y="38"/>
                  </a:lnTo>
                  <a:lnTo>
                    <a:pt x="61" y="35"/>
                  </a:lnTo>
                  <a:lnTo>
                    <a:pt x="59" y="33"/>
                  </a:lnTo>
                  <a:lnTo>
                    <a:pt x="55" y="30"/>
                  </a:lnTo>
                  <a:lnTo>
                    <a:pt x="52" y="29"/>
                  </a:lnTo>
                  <a:lnTo>
                    <a:pt x="45" y="29"/>
                  </a:lnTo>
                  <a:lnTo>
                    <a:pt x="42" y="30"/>
                  </a:lnTo>
                  <a:lnTo>
                    <a:pt x="40" y="33"/>
                  </a:lnTo>
                  <a:lnTo>
                    <a:pt x="39" y="35"/>
                  </a:lnTo>
                  <a:lnTo>
                    <a:pt x="32" y="45"/>
                  </a:lnTo>
                  <a:lnTo>
                    <a:pt x="31" y="53"/>
                  </a:lnTo>
                  <a:lnTo>
                    <a:pt x="31" y="73"/>
                  </a:lnTo>
                  <a:lnTo>
                    <a:pt x="32" y="79"/>
                  </a:lnTo>
                  <a:lnTo>
                    <a:pt x="39" y="89"/>
                  </a:lnTo>
                  <a:lnTo>
                    <a:pt x="40" y="92"/>
                  </a:lnTo>
                  <a:lnTo>
                    <a:pt x="42" y="94"/>
                  </a:lnTo>
                  <a:lnTo>
                    <a:pt x="45" y="95"/>
                  </a:lnTo>
                  <a:lnTo>
                    <a:pt x="49" y="95"/>
                  </a:lnTo>
                  <a:close/>
                  <a:moveTo>
                    <a:pt x="98" y="64"/>
                  </a:moveTo>
                  <a:lnTo>
                    <a:pt x="97" y="79"/>
                  </a:lnTo>
                  <a:lnTo>
                    <a:pt x="92" y="94"/>
                  </a:lnTo>
                  <a:lnTo>
                    <a:pt x="85" y="107"/>
                  </a:lnTo>
                  <a:lnTo>
                    <a:pt x="75" y="116"/>
                  </a:lnTo>
                  <a:lnTo>
                    <a:pt x="63" y="122"/>
                  </a:lnTo>
                  <a:lnTo>
                    <a:pt x="49" y="124"/>
                  </a:lnTo>
                  <a:lnTo>
                    <a:pt x="35" y="122"/>
                  </a:lnTo>
                  <a:lnTo>
                    <a:pt x="23" y="116"/>
                  </a:lnTo>
                  <a:lnTo>
                    <a:pt x="14" y="107"/>
                  </a:lnTo>
                  <a:lnTo>
                    <a:pt x="6" y="94"/>
                  </a:lnTo>
                  <a:lnTo>
                    <a:pt x="2" y="79"/>
                  </a:lnTo>
                  <a:lnTo>
                    <a:pt x="0" y="64"/>
                  </a:lnTo>
                  <a:lnTo>
                    <a:pt x="2" y="46"/>
                  </a:lnTo>
                  <a:lnTo>
                    <a:pt x="6" y="30"/>
                  </a:lnTo>
                  <a:lnTo>
                    <a:pt x="14" y="17"/>
                  </a:lnTo>
                  <a:lnTo>
                    <a:pt x="23" y="8"/>
                  </a:lnTo>
                  <a:lnTo>
                    <a:pt x="35" y="2"/>
                  </a:lnTo>
                  <a:lnTo>
                    <a:pt x="49" y="0"/>
                  </a:lnTo>
                  <a:lnTo>
                    <a:pt x="63" y="2"/>
                  </a:lnTo>
                  <a:lnTo>
                    <a:pt x="75" y="8"/>
                  </a:lnTo>
                  <a:lnTo>
                    <a:pt x="85" y="17"/>
                  </a:lnTo>
                  <a:lnTo>
                    <a:pt x="92" y="30"/>
                  </a:lnTo>
                  <a:lnTo>
                    <a:pt x="97" y="46"/>
                  </a:lnTo>
                  <a:lnTo>
                    <a:pt x="98" y="6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28" name="Rectangle 28"/>
            <p:cNvSpPr>
              <a:spLocks noChangeArrowheads="1"/>
            </p:cNvSpPr>
            <p:nvPr/>
          </p:nvSpPr>
          <p:spPr bwMode="auto">
            <a:xfrm>
              <a:off x="1115" y="3958"/>
              <a:ext cx="6" cy="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29" name="Freeform 29"/>
            <p:cNvSpPr>
              <a:spLocks/>
            </p:cNvSpPr>
            <p:nvPr/>
          </p:nvSpPr>
          <p:spPr bwMode="auto">
            <a:xfrm>
              <a:off x="1124" y="3972"/>
              <a:ext cx="18" cy="23"/>
            </a:xfrm>
            <a:custGeom>
              <a:avLst/>
              <a:gdLst>
                <a:gd name="T0" fmla="*/ 29 w 92"/>
                <a:gd name="T1" fmla="*/ 117 h 117"/>
                <a:gd name="T2" fmla="*/ 0 w 92"/>
                <a:gd name="T3" fmla="*/ 0 h 117"/>
                <a:gd name="T4" fmla="*/ 31 w 92"/>
                <a:gd name="T5" fmla="*/ 0 h 117"/>
                <a:gd name="T6" fmla="*/ 40 w 92"/>
                <a:gd name="T7" fmla="*/ 54 h 117"/>
                <a:gd name="T8" fmla="*/ 40 w 92"/>
                <a:gd name="T9" fmla="*/ 56 h 117"/>
                <a:gd name="T10" fmla="*/ 42 w 92"/>
                <a:gd name="T11" fmla="*/ 61 h 117"/>
                <a:gd name="T12" fmla="*/ 43 w 92"/>
                <a:gd name="T13" fmla="*/ 65 h 117"/>
                <a:gd name="T14" fmla="*/ 43 w 92"/>
                <a:gd name="T15" fmla="*/ 69 h 117"/>
                <a:gd name="T16" fmla="*/ 44 w 92"/>
                <a:gd name="T17" fmla="*/ 78 h 117"/>
                <a:gd name="T18" fmla="*/ 45 w 92"/>
                <a:gd name="T19" fmla="*/ 89 h 117"/>
                <a:gd name="T20" fmla="*/ 45 w 92"/>
                <a:gd name="T21" fmla="*/ 78 h 117"/>
                <a:gd name="T22" fmla="*/ 49 w 92"/>
                <a:gd name="T23" fmla="*/ 69 h 117"/>
                <a:gd name="T24" fmla="*/ 49 w 92"/>
                <a:gd name="T25" fmla="*/ 54 h 117"/>
                <a:gd name="T26" fmla="*/ 60 w 92"/>
                <a:gd name="T27" fmla="*/ 0 h 117"/>
                <a:gd name="T28" fmla="*/ 92 w 92"/>
                <a:gd name="T29" fmla="*/ 0 h 117"/>
                <a:gd name="T30" fmla="*/ 60 w 92"/>
                <a:gd name="T31" fmla="*/ 117 h 117"/>
                <a:gd name="T32" fmla="*/ 29 w 92"/>
                <a:gd name="T33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2" h="117">
                  <a:moveTo>
                    <a:pt x="29" y="117"/>
                  </a:moveTo>
                  <a:lnTo>
                    <a:pt x="0" y="0"/>
                  </a:lnTo>
                  <a:lnTo>
                    <a:pt x="31" y="0"/>
                  </a:lnTo>
                  <a:lnTo>
                    <a:pt x="40" y="54"/>
                  </a:lnTo>
                  <a:lnTo>
                    <a:pt x="40" y="56"/>
                  </a:lnTo>
                  <a:lnTo>
                    <a:pt x="42" y="61"/>
                  </a:lnTo>
                  <a:lnTo>
                    <a:pt x="43" y="65"/>
                  </a:lnTo>
                  <a:lnTo>
                    <a:pt x="43" y="69"/>
                  </a:lnTo>
                  <a:lnTo>
                    <a:pt x="44" y="78"/>
                  </a:lnTo>
                  <a:lnTo>
                    <a:pt x="45" y="89"/>
                  </a:lnTo>
                  <a:lnTo>
                    <a:pt x="45" y="78"/>
                  </a:lnTo>
                  <a:lnTo>
                    <a:pt x="49" y="69"/>
                  </a:lnTo>
                  <a:lnTo>
                    <a:pt x="49" y="54"/>
                  </a:lnTo>
                  <a:lnTo>
                    <a:pt x="60" y="0"/>
                  </a:lnTo>
                  <a:lnTo>
                    <a:pt x="92" y="0"/>
                  </a:lnTo>
                  <a:lnTo>
                    <a:pt x="60" y="117"/>
                  </a:lnTo>
                  <a:lnTo>
                    <a:pt x="29" y="1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30" name="Freeform 30"/>
            <p:cNvSpPr>
              <a:spLocks noEditPoints="1"/>
            </p:cNvSpPr>
            <p:nvPr/>
          </p:nvSpPr>
          <p:spPr bwMode="auto">
            <a:xfrm>
              <a:off x="1144" y="3961"/>
              <a:ext cx="8" cy="34"/>
            </a:xfrm>
            <a:custGeom>
              <a:avLst/>
              <a:gdLst>
                <a:gd name="T0" fmla="*/ 0 w 38"/>
                <a:gd name="T1" fmla="*/ 20 h 170"/>
                <a:gd name="T2" fmla="*/ 0 w 38"/>
                <a:gd name="T3" fmla="*/ 15 h 170"/>
                <a:gd name="T4" fmla="*/ 1 w 38"/>
                <a:gd name="T5" fmla="*/ 11 h 170"/>
                <a:gd name="T6" fmla="*/ 4 w 38"/>
                <a:gd name="T7" fmla="*/ 9 h 170"/>
                <a:gd name="T8" fmla="*/ 6 w 38"/>
                <a:gd name="T9" fmla="*/ 6 h 170"/>
                <a:gd name="T10" fmla="*/ 8 w 38"/>
                <a:gd name="T11" fmla="*/ 5 h 170"/>
                <a:gd name="T12" fmla="*/ 9 w 38"/>
                <a:gd name="T13" fmla="*/ 2 h 170"/>
                <a:gd name="T14" fmla="*/ 14 w 38"/>
                <a:gd name="T15" fmla="*/ 0 h 170"/>
                <a:gd name="T16" fmla="*/ 17 w 38"/>
                <a:gd name="T17" fmla="*/ 0 h 170"/>
                <a:gd name="T18" fmla="*/ 26 w 38"/>
                <a:gd name="T19" fmla="*/ 2 h 170"/>
                <a:gd name="T20" fmla="*/ 29 w 38"/>
                <a:gd name="T21" fmla="*/ 4 h 170"/>
                <a:gd name="T22" fmla="*/ 32 w 38"/>
                <a:gd name="T23" fmla="*/ 6 h 170"/>
                <a:gd name="T24" fmla="*/ 34 w 38"/>
                <a:gd name="T25" fmla="*/ 9 h 170"/>
                <a:gd name="T26" fmla="*/ 36 w 38"/>
                <a:gd name="T27" fmla="*/ 14 h 170"/>
                <a:gd name="T28" fmla="*/ 38 w 38"/>
                <a:gd name="T29" fmla="*/ 20 h 170"/>
                <a:gd name="T30" fmla="*/ 37 w 38"/>
                <a:gd name="T31" fmla="*/ 24 h 170"/>
                <a:gd name="T32" fmla="*/ 36 w 38"/>
                <a:gd name="T33" fmla="*/ 28 h 170"/>
                <a:gd name="T34" fmla="*/ 32 w 38"/>
                <a:gd name="T35" fmla="*/ 35 h 170"/>
                <a:gd name="T36" fmla="*/ 25 w 38"/>
                <a:gd name="T37" fmla="*/ 38 h 170"/>
                <a:gd name="T38" fmla="*/ 10 w 38"/>
                <a:gd name="T39" fmla="*/ 38 h 170"/>
                <a:gd name="T40" fmla="*/ 8 w 38"/>
                <a:gd name="T41" fmla="*/ 37 h 170"/>
                <a:gd name="T42" fmla="*/ 6 w 38"/>
                <a:gd name="T43" fmla="*/ 35 h 170"/>
                <a:gd name="T44" fmla="*/ 4 w 38"/>
                <a:gd name="T45" fmla="*/ 31 h 170"/>
                <a:gd name="T46" fmla="*/ 1 w 38"/>
                <a:gd name="T47" fmla="*/ 29 h 170"/>
                <a:gd name="T48" fmla="*/ 0 w 38"/>
                <a:gd name="T49" fmla="*/ 26 h 170"/>
                <a:gd name="T50" fmla="*/ 0 w 38"/>
                <a:gd name="T51" fmla="*/ 20 h 170"/>
                <a:gd name="T52" fmla="*/ 4 w 38"/>
                <a:gd name="T53" fmla="*/ 170 h 170"/>
                <a:gd name="T54" fmla="*/ 4 w 38"/>
                <a:gd name="T55" fmla="*/ 53 h 170"/>
                <a:gd name="T56" fmla="*/ 35 w 38"/>
                <a:gd name="T57" fmla="*/ 53 h 170"/>
                <a:gd name="T58" fmla="*/ 35 w 38"/>
                <a:gd name="T59" fmla="*/ 170 h 170"/>
                <a:gd name="T60" fmla="*/ 4 w 38"/>
                <a:gd name="T61" fmla="*/ 17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8" h="170">
                  <a:moveTo>
                    <a:pt x="0" y="20"/>
                  </a:moveTo>
                  <a:lnTo>
                    <a:pt x="0" y="15"/>
                  </a:lnTo>
                  <a:lnTo>
                    <a:pt x="1" y="11"/>
                  </a:lnTo>
                  <a:lnTo>
                    <a:pt x="4" y="9"/>
                  </a:lnTo>
                  <a:lnTo>
                    <a:pt x="6" y="6"/>
                  </a:lnTo>
                  <a:lnTo>
                    <a:pt x="8" y="5"/>
                  </a:lnTo>
                  <a:lnTo>
                    <a:pt x="9" y="2"/>
                  </a:lnTo>
                  <a:lnTo>
                    <a:pt x="14" y="0"/>
                  </a:lnTo>
                  <a:lnTo>
                    <a:pt x="17" y="0"/>
                  </a:lnTo>
                  <a:lnTo>
                    <a:pt x="26" y="2"/>
                  </a:lnTo>
                  <a:lnTo>
                    <a:pt x="29" y="4"/>
                  </a:lnTo>
                  <a:lnTo>
                    <a:pt x="32" y="6"/>
                  </a:lnTo>
                  <a:lnTo>
                    <a:pt x="34" y="9"/>
                  </a:lnTo>
                  <a:lnTo>
                    <a:pt x="36" y="14"/>
                  </a:lnTo>
                  <a:lnTo>
                    <a:pt x="38" y="20"/>
                  </a:lnTo>
                  <a:lnTo>
                    <a:pt x="37" y="24"/>
                  </a:lnTo>
                  <a:lnTo>
                    <a:pt x="36" y="28"/>
                  </a:lnTo>
                  <a:lnTo>
                    <a:pt x="32" y="35"/>
                  </a:lnTo>
                  <a:lnTo>
                    <a:pt x="25" y="38"/>
                  </a:lnTo>
                  <a:lnTo>
                    <a:pt x="10" y="38"/>
                  </a:lnTo>
                  <a:lnTo>
                    <a:pt x="8" y="37"/>
                  </a:lnTo>
                  <a:lnTo>
                    <a:pt x="6" y="35"/>
                  </a:lnTo>
                  <a:lnTo>
                    <a:pt x="4" y="31"/>
                  </a:lnTo>
                  <a:lnTo>
                    <a:pt x="1" y="29"/>
                  </a:lnTo>
                  <a:lnTo>
                    <a:pt x="0" y="26"/>
                  </a:lnTo>
                  <a:lnTo>
                    <a:pt x="0" y="20"/>
                  </a:lnTo>
                  <a:close/>
                  <a:moveTo>
                    <a:pt x="4" y="170"/>
                  </a:moveTo>
                  <a:lnTo>
                    <a:pt x="4" y="53"/>
                  </a:lnTo>
                  <a:lnTo>
                    <a:pt x="35" y="53"/>
                  </a:lnTo>
                  <a:lnTo>
                    <a:pt x="35" y="170"/>
                  </a:lnTo>
                  <a:lnTo>
                    <a:pt x="4" y="17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31" name="Freeform 31"/>
            <p:cNvSpPr>
              <a:spLocks/>
            </p:cNvSpPr>
            <p:nvPr/>
          </p:nvSpPr>
          <p:spPr bwMode="auto">
            <a:xfrm>
              <a:off x="1157" y="3972"/>
              <a:ext cx="27" cy="23"/>
            </a:xfrm>
            <a:custGeom>
              <a:avLst/>
              <a:gdLst>
                <a:gd name="T0" fmla="*/ 0 w 138"/>
                <a:gd name="T1" fmla="*/ 117 h 117"/>
                <a:gd name="T2" fmla="*/ 0 w 138"/>
                <a:gd name="T3" fmla="*/ 0 h 117"/>
                <a:gd name="T4" fmla="*/ 29 w 138"/>
                <a:gd name="T5" fmla="*/ 0 h 117"/>
                <a:gd name="T6" fmla="*/ 29 w 138"/>
                <a:gd name="T7" fmla="*/ 16 h 117"/>
                <a:gd name="T8" fmla="*/ 33 w 138"/>
                <a:gd name="T9" fmla="*/ 11 h 117"/>
                <a:gd name="T10" fmla="*/ 37 w 138"/>
                <a:gd name="T11" fmla="*/ 6 h 117"/>
                <a:gd name="T12" fmla="*/ 43 w 138"/>
                <a:gd name="T13" fmla="*/ 2 h 117"/>
                <a:gd name="T14" fmla="*/ 54 w 138"/>
                <a:gd name="T15" fmla="*/ 0 h 117"/>
                <a:gd name="T16" fmla="*/ 69 w 138"/>
                <a:gd name="T17" fmla="*/ 0 h 117"/>
                <a:gd name="T18" fmla="*/ 72 w 138"/>
                <a:gd name="T19" fmla="*/ 1 h 117"/>
                <a:gd name="T20" fmla="*/ 74 w 138"/>
                <a:gd name="T21" fmla="*/ 2 h 117"/>
                <a:gd name="T22" fmla="*/ 81 w 138"/>
                <a:gd name="T23" fmla="*/ 9 h 117"/>
                <a:gd name="T24" fmla="*/ 82 w 138"/>
                <a:gd name="T25" fmla="*/ 12 h 117"/>
                <a:gd name="T26" fmla="*/ 83 w 138"/>
                <a:gd name="T27" fmla="*/ 16 h 117"/>
                <a:gd name="T28" fmla="*/ 87 w 138"/>
                <a:gd name="T29" fmla="*/ 12 h 117"/>
                <a:gd name="T30" fmla="*/ 91 w 138"/>
                <a:gd name="T31" fmla="*/ 9 h 117"/>
                <a:gd name="T32" fmla="*/ 98 w 138"/>
                <a:gd name="T33" fmla="*/ 2 h 117"/>
                <a:gd name="T34" fmla="*/ 109 w 138"/>
                <a:gd name="T35" fmla="*/ 0 h 117"/>
                <a:gd name="T36" fmla="*/ 114 w 138"/>
                <a:gd name="T37" fmla="*/ 0 h 117"/>
                <a:gd name="T38" fmla="*/ 126 w 138"/>
                <a:gd name="T39" fmla="*/ 2 h 117"/>
                <a:gd name="T40" fmla="*/ 132 w 138"/>
                <a:gd name="T41" fmla="*/ 7 h 117"/>
                <a:gd name="T42" fmla="*/ 136 w 138"/>
                <a:gd name="T43" fmla="*/ 15 h 117"/>
                <a:gd name="T44" fmla="*/ 137 w 138"/>
                <a:gd name="T45" fmla="*/ 27 h 117"/>
                <a:gd name="T46" fmla="*/ 138 w 138"/>
                <a:gd name="T47" fmla="*/ 45 h 117"/>
                <a:gd name="T48" fmla="*/ 138 w 138"/>
                <a:gd name="T49" fmla="*/ 117 h 117"/>
                <a:gd name="T50" fmla="*/ 107 w 138"/>
                <a:gd name="T51" fmla="*/ 117 h 117"/>
                <a:gd name="T52" fmla="*/ 107 w 138"/>
                <a:gd name="T53" fmla="*/ 38 h 117"/>
                <a:gd name="T54" fmla="*/ 106 w 138"/>
                <a:gd name="T55" fmla="*/ 34 h 117"/>
                <a:gd name="T56" fmla="*/ 103 w 138"/>
                <a:gd name="T57" fmla="*/ 31 h 117"/>
                <a:gd name="T58" fmla="*/ 102 w 138"/>
                <a:gd name="T59" fmla="*/ 30 h 117"/>
                <a:gd name="T60" fmla="*/ 98 w 138"/>
                <a:gd name="T61" fmla="*/ 27 h 117"/>
                <a:gd name="T62" fmla="*/ 94 w 138"/>
                <a:gd name="T63" fmla="*/ 27 h 117"/>
                <a:gd name="T64" fmla="*/ 92 w 138"/>
                <a:gd name="T65" fmla="*/ 29 h 117"/>
                <a:gd name="T66" fmla="*/ 87 w 138"/>
                <a:gd name="T67" fmla="*/ 34 h 117"/>
                <a:gd name="T68" fmla="*/ 87 w 138"/>
                <a:gd name="T69" fmla="*/ 35 h 117"/>
                <a:gd name="T70" fmla="*/ 84 w 138"/>
                <a:gd name="T71" fmla="*/ 40 h 117"/>
                <a:gd name="T72" fmla="*/ 83 w 138"/>
                <a:gd name="T73" fmla="*/ 43 h 117"/>
                <a:gd name="T74" fmla="*/ 83 w 138"/>
                <a:gd name="T75" fmla="*/ 117 h 117"/>
                <a:gd name="T76" fmla="*/ 52 w 138"/>
                <a:gd name="T77" fmla="*/ 117 h 117"/>
                <a:gd name="T78" fmla="*/ 52 w 138"/>
                <a:gd name="T79" fmla="*/ 38 h 117"/>
                <a:gd name="T80" fmla="*/ 51 w 138"/>
                <a:gd name="T81" fmla="*/ 34 h 117"/>
                <a:gd name="T82" fmla="*/ 49 w 138"/>
                <a:gd name="T83" fmla="*/ 31 h 117"/>
                <a:gd name="T84" fmla="*/ 46 w 138"/>
                <a:gd name="T85" fmla="*/ 29 h 117"/>
                <a:gd name="T86" fmla="*/ 44 w 138"/>
                <a:gd name="T87" fmla="*/ 27 h 117"/>
                <a:gd name="T88" fmla="*/ 43 w 138"/>
                <a:gd name="T89" fmla="*/ 27 h 117"/>
                <a:gd name="T90" fmla="*/ 36 w 138"/>
                <a:gd name="T91" fmla="*/ 30 h 117"/>
                <a:gd name="T92" fmla="*/ 32 w 138"/>
                <a:gd name="T93" fmla="*/ 39 h 117"/>
                <a:gd name="T94" fmla="*/ 32 w 138"/>
                <a:gd name="T95" fmla="*/ 117 h 117"/>
                <a:gd name="T96" fmla="*/ 0 w 138"/>
                <a:gd name="T9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8" h="117">
                  <a:moveTo>
                    <a:pt x="0" y="117"/>
                  </a:moveTo>
                  <a:lnTo>
                    <a:pt x="0" y="0"/>
                  </a:lnTo>
                  <a:lnTo>
                    <a:pt x="29" y="0"/>
                  </a:lnTo>
                  <a:lnTo>
                    <a:pt x="29" y="16"/>
                  </a:lnTo>
                  <a:lnTo>
                    <a:pt x="33" y="11"/>
                  </a:lnTo>
                  <a:lnTo>
                    <a:pt x="37" y="6"/>
                  </a:lnTo>
                  <a:lnTo>
                    <a:pt x="43" y="2"/>
                  </a:lnTo>
                  <a:lnTo>
                    <a:pt x="54" y="0"/>
                  </a:lnTo>
                  <a:lnTo>
                    <a:pt x="69" y="0"/>
                  </a:lnTo>
                  <a:lnTo>
                    <a:pt x="72" y="1"/>
                  </a:lnTo>
                  <a:lnTo>
                    <a:pt x="74" y="2"/>
                  </a:lnTo>
                  <a:lnTo>
                    <a:pt x="81" y="9"/>
                  </a:lnTo>
                  <a:lnTo>
                    <a:pt x="82" y="12"/>
                  </a:lnTo>
                  <a:lnTo>
                    <a:pt x="83" y="16"/>
                  </a:lnTo>
                  <a:lnTo>
                    <a:pt x="87" y="12"/>
                  </a:lnTo>
                  <a:lnTo>
                    <a:pt x="91" y="9"/>
                  </a:lnTo>
                  <a:lnTo>
                    <a:pt x="98" y="2"/>
                  </a:lnTo>
                  <a:lnTo>
                    <a:pt x="109" y="0"/>
                  </a:lnTo>
                  <a:lnTo>
                    <a:pt x="114" y="0"/>
                  </a:lnTo>
                  <a:lnTo>
                    <a:pt x="126" y="2"/>
                  </a:lnTo>
                  <a:lnTo>
                    <a:pt x="132" y="7"/>
                  </a:lnTo>
                  <a:lnTo>
                    <a:pt x="136" y="15"/>
                  </a:lnTo>
                  <a:lnTo>
                    <a:pt x="137" y="27"/>
                  </a:lnTo>
                  <a:lnTo>
                    <a:pt x="138" y="45"/>
                  </a:lnTo>
                  <a:lnTo>
                    <a:pt x="138" y="117"/>
                  </a:lnTo>
                  <a:lnTo>
                    <a:pt x="107" y="117"/>
                  </a:lnTo>
                  <a:lnTo>
                    <a:pt x="107" y="38"/>
                  </a:lnTo>
                  <a:lnTo>
                    <a:pt x="106" y="34"/>
                  </a:lnTo>
                  <a:lnTo>
                    <a:pt x="103" y="31"/>
                  </a:lnTo>
                  <a:lnTo>
                    <a:pt x="102" y="30"/>
                  </a:lnTo>
                  <a:lnTo>
                    <a:pt x="98" y="27"/>
                  </a:lnTo>
                  <a:lnTo>
                    <a:pt x="94" y="27"/>
                  </a:lnTo>
                  <a:lnTo>
                    <a:pt x="92" y="29"/>
                  </a:lnTo>
                  <a:lnTo>
                    <a:pt x="87" y="34"/>
                  </a:lnTo>
                  <a:lnTo>
                    <a:pt x="87" y="35"/>
                  </a:lnTo>
                  <a:lnTo>
                    <a:pt x="84" y="40"/>
                  </a:lnTo>
                  <a:lnTo>
                    <a:pt x="83" y="43"/>
                  </a:lnTo>
                  <a:lnTo>
                    <a:pt x="83" y="117"/>
                  </a:lnTo>
                  <a:lnTo>
                    <a:pt x="52" y="117"/>
                  </a:lnTo>
                  <a:lnTo>
                    <a:pt x="52" y="38"/>
                  </a:lnTo>
                  <a:lnTo>
                    <a:pt x="51" y="34"/>
                  </a:lnTo>
                  <a:lnTo>
                    <a:pt x="49" y="31"/>
                  </a:lnTo>
                  <a:lnTo>
                    <a:pt x="46" y="29"/>
                  </a:lnTo>
                  <a:lnTo>
                    <a:pt x="44" y="27"/>
                  </a:lnTo>
                  <a:lnTo>
                    <a:pt x="43" y="27"/>
                  </a:lnTo>
                  <a:lnTo>
                    <a:pt x="36" y="30"/>
                  </a:lnTo>
                  <a:lnTo>
                    <a:pt x="32" y="39"/>
                  </a:lnTo>
                  <a:lnTo>
                    <a:pt x="32" y="117"/>
                  </a:lnTo>
                  <a:lnTo>
                    <a:pt x="0" y="1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32" name="Freeform 32"/>
            <p:cNvSpPr>
              <a:spLocks noEditPoints="1"/>
            </p:cNvSpPr>
            <p:nvPr/>
          </p:nvSpPr>
          <p:spPr bwMode="auto">
            <a:xfrm>
              <a:off x="1188" y="3971"/>
              <a:ext cx="19" cy="25"/>
            </a:xfrm>
            <a:custGeom>
              <a:avLst/>
              <a:gdLst>
                <a:gd name="T0" fmla="*/ 66 w 95"/>
                <a:gd name="T1" fmla="*/ 52 h 124"/>
                <a:gd name="T2" fmla="*/ 66 w 95"/>
                <a:gd name="T3" fmla="*/ 42 h 124"/>
                <a:gd name="T4" fmla="*/ 62 w 95"/>
                <a:gd name="T5" fmla="*/ 31 h 124"/>
                <a:gd name="T6" fmla="*/ 60 w 95"/>
                <a:gd name="T7" fmla="*/ 29 h 124"/>
                <a:gd name="T8" fmla="*/ 53 w 95"/>
                <a:gd name="T9" fmla="*/ 27 h 124"/>
                <a:gd name="T10" fmla="*/ 49 w 95"/>
                <a:gd name="T11" fmla="*/ 26 h 124"/>
                <a:gd name="T12" fmla="*/ 45 w 95"/>
                <a:gd name="T13" fmla="*/ 26 h 124"/>
                <a:gd name="T14" fmla="*/ 42 w 95"/>
                <a:gd name="T15" fmla="*/ 27 h 124"/>
                <a:gd name="T16" fmla="*/ 40 w 95"/>
                <a:gd name="T17" fmla="*/ 29 h 124"/>
                <a:gd name="T18" fmla="*/ 39 w 95"/>
                <a:gd name="T19" fmla="*/ 31 h 124"/>
                <a:gd name="T20" fmla="*/ 37 w 95"/>
                <a:gd name="T21" fmla="*/ 35 h 124"/>
                <a:gd name="T22" fmla="*/ 34 w 95"/>
                <a:gd name="T23" fmla="*/ 37 h 124"/>
                <a:gd name="T24" fmla="*/ 32 w 95"/>
                <a:gd name="T25" fmla="*/ 40 h 124"/>
                <a:gd name="T26" fmla="*/ 31 w 95"/>
                <a:gd name="T27" fmla="*/ 44 h 124"/>
                <a:gd name="T28" fmla="*/ 31 w 95"/>
                <a:gd name="T29" fmla="*/ 52 h 124"/>
                <a:gd name="T30" fmla="*/ 66 w 95"/>
                <a:gd name="T31" fmla="*/ 52 h 124"/>
                <a:gd name="T32" fmla="*/ 31 w 95"/>
                <a:gd name="T33" fmla="*/ 73 h 124"/>
                <a:gd name="T34" fmla="*/ 32 w 95"/>
                <a:gd name="T35" fmla="*/ 81 h 124"/>
                <a:gd name="T36" fmla="*/ 34 w 95"/>
                <a:gd name="T37" fmla="*/ 88 h 124"/>
                <a:gd name="T38" fmla="*/ 37 w 95"/>
                <a:gd name="T39" fmla="*/ 93 h 124"/>
                <a:gd name="T40" fmla="*/ 39 w 95"/>
                <a:gd name="T41" fmla="*/ 96 h 124"/>
                <a:gd name="T42" fmla="*/ 40 w 95"/>
                <a:gd name="T43" fmla="*/ 98 h 124"/>
                <a:gd name="T44" fmla="*/ 42 w 95"/>
                <a:gd name="T45" fmla="*/ 100 h 124"/>
                <a:gd name="T46" fmla="*/ 45 w 95"/>
                <a:gd name="T47" fmla="*/ 101 h 124"/>
                <a:gd name="T48" fmla="*/ 52 w 95"/>
                <a:gd name="T49" fmla="*/ 101 h 124"/>
                <a:gd name="T50" fmla="*/ 55 w 95"/>
                <a:gd name="T51" fmla="*/ 100 h 124"/>
                <a:gd name="T52" fmla="*/ 60 w 95"/>
                <a:gd name="T53" fmla="*/ 95 h 124"/>
                <a:gd name="T54" fmla="*/ 60 w 95"/>
                <a:gd name="T55" fmla="*/ 94 h 124"/>
                <a:gd name="T56" fmla="*/ 61 w 95"/>
                <a:gd name="T57" fmla="*/ 93 h 124"/>
                <a:gd name="T58" fmla="*/ 63 w 95"/>
                <a:gd name="T59" fmla="*/ 88 h 124"/>
                <a:gd name="T60" fmla="*/ 66 w 95"/>
                <a:gd name="T61" fmla="*/ 86 h 124"/>
                <a:gd name="T62" fmla="*/ 95 w 95"/>
                <a:gd name="T63" fmla="*/ 86 h 124"/>
                <a:gd name="T64" fmla="*/ 88 w 95"/>
                <a:gd name="T65" fmla="*/ 103 h 124"/>
                <a:gd name="T66" fmla="*/ 77 w 95"/>
                <a:gd name="T67" fmla="*/ 115 h 124"/>
                <a:gd name="T68" fmla="*/ 64 w 95"/>
                <a:gd name="T69" fmla="*/ 122 h 124"/>
                <a:gd name="T70" fmla="*/ 49 w 95"/>
                <a:gd name="T71" fmla="*/ 124 h 124"/>
                <a:gd name="T72" fmla="*/ 34 w 95"/>
                <a:gd name="T73" fmla="*/ 122 h 124"/>
                <a:gd name="T74" fmla="*/ 21 w 95"/>
                <a:gd name="T75" fmla="*/ 116 h 124"/>
                <a:gd name="T76" fmla="*/ 11 w 95"/>
                <a:gd name="T77" fmla="*/ 107 h 124"/>
                <a:gd name="T78" fmla="*/ 4 w 95"/>
                <a:gd name="T79" fmla="*/ 94 h 124"/>
                <a:gd name="T80" fmla="*/ 1 w 95"/>
                <a:gd name="T81" fmla="*/ 79 h 124"/>
                <a:gd name="T82" fmla="*/ 0 w 95"/>
                <a:gd name="T83" fmla="*/ 64 h 124"/>
                <a:gd name="T84" fmla="*/ 1 w 95"/>
                <a:gd name="T85" fmla="*/ 46 h 124"/>
                <a:gd name="T86" fmla="*/ 4 w 95"/>
                <a:gd name="T87" fmla="*/ 30 h 124"/>
                <a:gd name="T88" fmla="*/ 11 w 95"/>
                <a:gd name="T89" fmla="*/ 17 h 124"/>
                <a:gd name="T90" fmla="*/ 21 w 95"/>
                <a:gd name="T91" fmla="*/ 8 h 124"/>
                <a:gd name="T92" fmla="*/ 34 w 95"/>
                <a:gd name="T93" fmla="*/ 2 h 124"/>
                <a:gd name="T94" fmla="*/ 49 w 95"/>
                <a:gd name="T95" fmla="*/ 0 h 124"/>
                <a:gd name="T96" fmla="*/ 62 w 95"/>
                <a:gd name="T97" fmla="*/ 2 h 124"/>
                <a:gd name="T98" fmla="*/ 73 w 95"/>
                <a:gd name="T99" fmla="*/ 8 h 124"/>
                <a:gd name="T100" fmla="*/ 83 w 95"/>
                <a:gd name="T101" fmla="*/ 17 h 124"/>
                <a:gd name="T102" fmla="*/ 90 w 95"/>
                <a:gd name="T103" fmla="*/ 30 h 124"/>
                <a:gd name="T104" fmla="*/ 93 w 95"/>
                <a:gd name="T105" fmla="*/ 46 h 124"/>
                <a:gd name="T106" fmla="*/ 95 w 95"/>
                <a:gd name="T107" fmla="*/ 66 h 124"/>
                <a:gd name="T108" fmla="*/ 95 w 95"/>
                <a:gd name="T109" fmla="*/ 73 h 124"/>
                <a:gd name="T110" fmla="*/ 31 w 95"/>
                <a:gd name="T111" fmla="*/ 73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5" h="124">
                  <a:moveTo>
                    <a:pt x="66" y="52"/>
                  </a:moveTo>
                  <a:lnTo>
                    <a:pt x="66" y="42"/>
                  </a:lnTo>
                  <a:lnTo>
                    <a:pt x="62" y="31"/>
                  </a:lnTo>
                  <a:lnTo>
                    <a:pt x="60" y="29"/>
                  </a:lnTo>
                  <a:lnTo>
                    <a:pt x="53" y="27"/>
                  </a:lnTo>
                  <a:lnTo>
                    <a:pt x="49" y="26"/>
                  </a:lnTo>
                  <a:lnTo>
                    <a:pt x="45" y="26"/>
                  </a:lnTo>
                  <a:lnTo>
                    <a:pt x="42" y="27"/>
                  </a:lnTo>
                  <a:lnTo>
                    <a:pt x="40" y="29"/>
                  </a:lnTo>
                  <a:lnTo>
                    <a:pt x="39" y="31"/>
                  </a:lnTo>
                  <a:lnTo>
                    <a:pt x="37" y="35"/>
                  </a:lnTo>
                  <a:lnTo>
                    <a:pt x="34" y="37"/>
                  </a:lnTo>
                  <a:lnTo>
                    <a:pt x="32" y="40"/>
                  </a:lnTo>
                  <a:lnTo>
                    <a:pt x="31" y="44"/>
                  </a:lnTo>
                  <a:lnTo>
                    <a:pt x="31" y="52"/>
                  </a:lnTo>
                  <a:lnTo>
                    <a:pt x="66" y="52"/>
                  </a:lnTo>
                  <a:close/>
                  <a:moveTo>
                    <a:pt x="31" y="73"/>
                  </a:moveTo>
                  <a:lnTo>
                    <a:pt x="32" y="81"/>
                  </a:lnTo>
                  <a:lnTo>
                    <a:pt x="34" y="88"/>
                  </a:lnTo>
                  <a:lnTo>
                    <a:pt x="37" y="93"/>
                  </a:lnTo>
                  <a:lnTo>
                    <a:pt x="39" y="96"/>
                  </a:lnTo>
                  <a:lnTo>
                    <a:pt x="40" y="98"/>
                  </a:lnTo>
                  <a:lnTo>
                    <a:pt x="42" y="100"/>
                  </a:lnTo>
                  <a:lnTo>
                    <a:pt x="45" y="101"/>
                  </a:lnTo>
                  <a:lnTo>
                    <a:pt x="52" y="101"/>
                  </a:lnTo>
                  <a:lnTo>
                    <a:pt x="55" y="100"/>
                  </a:lnTo>
                  <a:lnTo>
                    <a:pt x="60" y="95"/>
                  </a:lnTo>
                  <a:lnTo>
                    <a:pt x="60" y="94"/>
                  </a:lnTo>
                  <a:lnTo>
                    <a:pt x="61" y="93"/>
                  </a:lnTo>
                  <a:lnTo>
                    <a:pt x="63" y="88"/>
                  </a:lnTo>
                  <a:lnTo>
                    <a:pt x="66" y="86"/>
                  </a:lnTo>
                  <a:lnTo>
                    <a:pt x="95" y="86"/>
                  </a:lnTo>
                  <a:lnTo>
                    <a:pt x="88" y="103"/>
                  </a:lnTo>
                  <a:lnTo>
                    <a:pt x="77" y="115"/>
                  </a:lnTo>
                  <a:lnTo>
                    <a:pt x="64" y="122"/>
                  </a:lnTo>
                  <a:lnTo>
                    <a:pt x="49" y="124"/>
                  </a:lnTo>
                  <a:lnTo>
                    <a:pt x="34" y="122"/>
                  </a:lnTo>
                  <a:lnTo>
                    <a:pt x="21" y="116"/>
                  </a:lnTo>
                  <a:lnTo>
                    <a:pt x="11" y="107"/>
                  </a:lnTo>
                  <a:lnTo>
                    <a:pt x="4" y="94"/>
                  </a:lnTo>
                  <a:lnTo>
                    <a:pt x="1" y="79"/>
                  </a:lnTo>
                  <a:lnTo>
                    <a:pt x="0" y="64"/>
                  </a:lnTo>
                  <a:lnTo>
                    <a:pt x="1" y="46"/>
                  </a:lnTo>
                  <a:lnTo>
                    <a:pt x="4" y="30"/>
                  </a:lnTo>
                  <a:lnTo>
                    <a:pt x="11" y="17"/>
                  </a:lnTo>
                  <a:lnTo>
                    <a:pt x="21" y="8"/>
                  </a:lnTo>
                  <a:lnTo>
                    <a:pt x="34" y="2"/>
                  </a:lnTo>
                  <a:lnTo>
                    <a:pt x="49" y="0"/>
                  </a:lnTo>
                  <a:lnTo>
                    <a:pt x="62" y="2"/>
                  </a:lnTo>
                  <a:lnTo>
                    <a:pt x="73" y="8"/>
                  </a:lnTo>
                  <a:lnTo>
                    <a:pt x="83" y="17"/>
                  </a:lnTo>
                  <a:lnTo>
                    <a:pt x="90" y="30"/>
                  </a:lnTo>
                  <a:lnTo>
                    <a:pt x="93" y="46"/>
                  </a:lnTo>
                  <a:lnTo>
                    <a:pt x="95" y="66"/>
                  </a:lnTo>
                  <a:lnTo>
                    <a:pt x="95" y="73"/>
                  </a:lnTo>
                  <a:lnTo>
                    <a:pt x="31" y="7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33" name="Freeform 33"/>
            <p:cNvSpPr>
              <a:spLocks/>
            </p:cNvSpPr>
            <p:nvPr/>
          </p:nvSpPr>
          <p:spPr bwMode="auto">
            <a:xfrm>
              <a:off x="1210" y="3972"/>
              <a:ext cx="17" cy="23"/>
            </a:xfrm>
            <a:custGeom>
              <a:avLst/>
              <a:gdLst>
                <a:gd name="T0" fmla="*/ 55 w 87"/>
                <a:gd name="T1" fmla="*/ 117 h 117"/>
                <a:gd name="T2" fmla="*/ 55 w 87"/>
                <a:gd name="T3" fmla="*/ 38 h 117"/>
                <a:gd name="T4" fmla="*/ 53 w 87"/>
                <a:gd name="T5" fmla="*/ 31 h 117"/>
                <a:gd name="T6" fmla="*/ 52 w 87"/>
                <a:gd name="T7" fmla="*/ 30 h 117"/>
                <a:gd name="T8" fmla="*/ 47 w 87"/>
                <a:gd name="T9" fmla="*/ 27 h 117"/>
                <a:gd name="T10" fmla="*/ 44 w 87"/>
                <a:gd name="T11" fmla="*/ 27 h 117"/>
                <a:gd name="T12" fmla="*/ 39 w 87"/>
                <a:gd name="T13" fmla="*/ 30 h 117"/>
                <a:gd name="T14" fmla="*/ 35 w 87"/>
                <a:gd name="T15" fmla="*/ 34 h 117"/>
                <a:gd name="T16" fmla="*/ 35 w 87"/>
                <a:gd name="T17" fmla="*/ 35 h 117"/>
                <a:gd name="T18" fmla="*/ 34 w 87"/>
                <a:gd name="T19" fmla="*/ 38 h 117"/>
                <a:gd name="T20" fmla="*/ 34 w 87"/>
                <a:gd name="T21" fmla="*/ 40 h 117"/>
                <a:gd name="T22" fmla="*/ 33 w 87"/>
                <a:gd name="T23" fmla="*/ 43 h 117"/>
                <a:gd name="T24" fmla="*/ 33 w 87"/>
                <a:gd name="T25" fmla="*/ 117 h 117"/>
                <a:gd name="T26" fmla="*/ 0 w 87"/>
                <a:gd name="T27" fmla="*/ 117 h 117"/>
                <a:gd name="T28" fmla="*/ 0 w 87"/>
                <a:gd name="T29" fmla="*/ 0 h 117"/>
                <a:gd name="T30" fmla="*/ 29 w 87"/>
                <a:gd name="T31" fmla="*/ 0 h 117"/>
                <a:gd name="T32" fmla="*/ 29 w 87"/>
                <a:gd name="T33" fmla="*/ 16 h 117"/>
                <a:gd name="T34" fmla="*/ 44 w 87"/>
                <a:gd name="T35" fmla="*/ 2 h 117"/>
                <a:gd name="T36" fmla="*/ 53 w 87"/>
                <a:gd name="T37" fmla="*/ 0 h 117"/>
                <a:gd name="T38" fmla="*/ 64 w 87"/>
                <a:gd name="T39" fmla="*/ 0 h 117"/>
                <a:gd name="T40" fmla="*/ 75 w 87"/>
                <a:gd name="T41" fmla="*/ 1 h 117"/>
                <a:gd name="T42" fmla="*/ 82 w 87"/>
                <a:gd name="T43" fmla="*/ 5 h 117"/>
                <a:gd name="T44" fmla="*/ 86 w 87"/>
                <a:gd name="T45" fmla="*/ 13 h 117"/>
                <a:gd name="T46" fmla="*/ 87 w 87"/>
                <a:gd name="T47" fmla="*/ 23 h 117"/>
                <a:gd name="T48" fmla="*/ 87 w 87"/>
                <a:gd name="T49" fmla="*/ 117 h 117"/>
                <a:gd name="T50" fmla="*/ 55 w 87"/>
                <a:gd name="T51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7" h="117">
                  <a:moveTo>
                    <a:pt x="55" y="117"/>
                  </a:moveTo>
                  <a:lnTo>
                    <a:pt x="55" y="38"/>
                  </a:lnTo>
                  <a:lnTo>
                    <a:pt x="53" y="31"/>
                  </a:lnTo>
                  <a:lnTo>
                    <a:pt x="52" y="30"/>
                  </a:lnTo>
                  <a:lnTo>
                    <a:pt x="47" y="27"/>
                  </a:lnTo>
                  <a:lnTo>
                    <a:pt x="44" y="27"/>
                  </a:lnTo>
                  <a:lnTo>
                    <a:pt x="39" y="30"/>
                  </a:lnTo>
                  <a:lnTo>
                    <a:pt x="35" y="34"/>
                  </a:lnTo>
                  <a:lnTo>
                    <a:pt x="35" y="35"/>
                  </a:lnTo>
                  <a:lnTo>
                    <a:pt x="34" y="38"/>
                  </a:lnTo>
                  <a:lnTo>
                    <a:pt x="34" y="40"/>
                  </a:lnTo>
                  <a:lnTo>
                    <a:pt x="33" y="43"/>
                  </a:lnTo>
                  <a:lnTo>
                    <a:pt x="33" y="117"/>
                  </a:lnTo>
                  <a:lnTo>
                    <a:pt x="0" y="117"/>
                  </a:lnTo>
                  <a:lnTo>
                    <a:pt x="0" y="0"/>
                  </a:lnTo>
                  <a:lnTo>
                    <a:pt x="29" y="0"/>
                  </a:lnTo>
                  <a:lnTo>
                    <a:pt x="29" y="16"/>
                  </a:lnTo>
                  <a:lnTo>
                    <a:pt x="44" y="2"/>
                  </a:lnTo>
                  <a:lnTo>
                    <a:pt x="53" y="0"/>
                  </a:lnTo>
                  <a:lnTo>
                    <a:pt x="64" y="0"/>
                  </a:lnTo>
                  <a:lnTo>
                    <a:pt x="75" y="1"/>
                  </a:lnTo>
                  <a:lnTo>
                    <a:pt x="82" y="5"/>
                  </a:lnTo>
                  <a:lnTo>
                    <a:pt x="86" y="13"/>
                  </a:lnTo>
                  <a:lnTo>
                    <a:pt x="87" y="23"/>
                  </a:lnTo>
                  <a:lnTo>
                    <a:pt x="87" y="117"/>
                  </a:lnTo>
                  <a:lnTo>
                    <a:pt x="55" y="1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34" name="Freeform 34"/>
            <p:cNvSpPr>
              <a:spLocks/>
            </p:cNvSpPr>
            <p:nvPr/>
          </p:nvSpPr>
          <p:spPr bwMode="auto">
            <a:xfrm>
              <a:off x="1230" y="3965"/>
              <a:ext cx="12" cy="30"/>
            </a:xfrm>
            <a:custGeom>
              <a:avLst/>
              <a:gdLst>
                <a:gd name="T0" fmla="*/ 14 w 57"/>
                <a:gd name="T1" fmla="*/ 152 h 152"/>
                <a:gd name="T2" fmla="*/ 14 w 57"/>
                <a:gd name="T3" fmla="*/ 60 h 152"/>
                <a:gd name="T4" fmla="*/ 0 w 57"/>
                <a:gd name="T5" fmla="*/ 60 h 152"/>
                <a:gd name="T6" fmla="*/ 0 w 57"/>
                <a:gd name="T7" fmla="*/ 35 h 152"/>
                <a:gd name="T8" fmla="*/ 14 w 57"/>
                <a:gd name="T9" fmla="*/ 35 h 152"/>
                <a:gd name="T10" fmla="*/ 14 w 57"/>
                <a:gd name="T11" fmla="*/ 0 h 152"/>
                <a:gd name="T12" fmla="*/ 46 w 57"/>
                <a:gd name="T13" fmla="*/ 0 h 152"/>
                <a:gd name="T14" fmla="*/ 46 w 57"/>
                <a:gd name="T15" fmla="*/ 35 h 152"/>
                <a:gd name="T16" fmla="*/ 57 w 57"/>
                <a:gd name="T17" fmla="*/ 35 h 152"/>
                <a:gd name="T18" fmla="*/ 57 w 57"/>
                <a:gd name="T19" fmla="*/ 60 h 152"/>
                <a:gd name="T20" fmla="*/ 46 w 57"/>
                <a:gd name="T21" fmla="*/ 60 h 152"/>
                <a:gd name="T22" fmla="*/ 46 w 57"/>
                <a:gd name="T23" fmla="*/ 152 h 152"/>
                <a:gd name="T24" fmla="*/ 14 w 57"/>
                <a:gd name="T25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" h="152">
                  <a:moveTo>
                    <a:pt x="14" y="152"/>
                  </a:moveTo>
                  <a:lnTo>
                    <a:pt x="14" y="60"/>
                  </a:lnTo>
                  <a:lnTo>
                    <a:pt x="0" y="60"/>
                  </a:lnTo>
                  <a:lnTo>
                    <a:pt x="0" y="35"/>
                  </a:lnTo>
                  <a:lnTo>
                    <a:pt x="14" y="35"/>
                  </a:lnTo>
                  <a:lnTo>
                    <a:pt x="14" y="0"/>
                  </a:lnTo>
                  <a:lnTo>
                    <a:pt x="46" y="0"/>
                  </a:lnTo>
                  <a:lnTo>
                    <a:pt x="46" y="35"/>
                  </a:lnTo>
                  <a:lnTo>
                    <a:pt x="57" y="35"/>
                  </a:lnTo>
                  <a:lnTo>
                    <a:pt x="57" y="60"/>
                  </a:lnTo>
                  <a:lnTo>
                    <a:pt x="46" y="60"/>
                  </a:lnTo>
                  <a:lnTo>
                    <a:pt x="46" y="152"/>
                  </a:lnTo>
                  <a:lnTo>
                    <a:pt x="14" y="15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35" name="Freeform 35"/>
            <p:cNvSpPr>
              <a:spLocks noEditPoints="1"/>
            </p:cNvSpPr>
            <p:nvPr/>
          </p:nvSpPr>
          <p:spPr bwMode="auto">
            <a:xfrm>
              <a:off x="1244" y="3971"/>
              <a:ext cx="20" cy="25"/>
            </a:xfrm>
            <a:custGeom>
              <a:avLst/>
              <a:gdLst>
                <a:gd name="T0" fmla="*/ 52 w 101"/>
                <a:gd name="T1" fmla="*/ 95 h 124"/>
                <a:gd name="T2" fmla="*/ 55 w 101"/>
                <a:gd name="T3" fmla="*/ 95 h 124"/>
                <a:gd name="T4" fmla="*/ 59 w 101"/>
                <a:gd name="T5" fmla="*/ 93 h 124"/>
                <a:gd name="T6" fmla="*/ 61 w 101"/>
                <a:gd name="T7" fmla="*/ 91 h 124"/>
                <a:gd name="T8" fmla="*/ 63 w 101"/>
                <a:gd name="T9" fmla="*/ 86 h 124"/>
                <a:gd name="T10" fmla="*/ 68 w 101"/>
                <a:gd name="T11" fmla="*/ 76 h 124"/>
                <a:gd name="T12" fmla="*/ 69 w 101"/>
                <a:gd name="T13" fmla="*/ 64 h 124"/>
                <a:gd name="T14" fmla="*/ 68 w 101"/>
                <a:gd name="T15" fmla="*/ 53 h 124"/>
                <a:gd name="T16" fmla="*/ 67 w 101"/>
                <a:gd name="T17" fmla="*/ 45 h 124"/>
                <a:gd name="T18" fmla="*/ 61 w 101"/>
                <a:gd name="T19" fmla="*/ 34 h 124"/>
                <a:gd name="T20" fmla="*/ 59 w 101"/>
                <a:gd name="T21" fmla="*/ 31 h 124"/>
                <a:gd name="T22" fmla="*/ 55 w 101"/>
                <a:gd name="T23" fmla="*/ 29 h 124"/>
                <a:gd name="T24" fmla="*/ 49 w 101"/>
                <a:gd name="T25" fmla="*/ 29 h 124"/>
                <a:gd name="T26" fmla="*/ 44 w 101"/>
                <a:gd name="T27" fmla="*/ 30 h 124"/>
                <a:gd name="T28" fmla="*/ 40 w 101"/>
                <a:gd name="T29" fmla="*/ 35 h 124"/>
                <a:gd name="T30" fmla="*/ 38 w 101"/>
                <a:gd name="T31" fmla="*/ 38 h 124"/>
                <a:gd name="T32" fmla="*/ 34 w 101"/>
                <a:gd name="T33" fmla="*/ 45 h 124"/>
                <a:gd name="T34" fmla="*/ 33 w 101"/>
                <a:gd name="T35" fmla="*/ 53 h 124"/>
                <a:gd name="T36" fmla="*/ 32 w 101"/>
                <a:gd name="T37" fmla="*/ 64 h 124"/>
                <a:gd name="T38" fmla="*/ 33 w 101"/>
                <a:gd name="T39" fmla="*/ 76 h 124"/>
                <a:gd name="T40" fmla="*/ 38 w 101"/>
                <a:gd name="T41" fmla="*/ 86 h 124"/>
                <a:gd name="T42" fmla="*/ 40 w 101"/>
                <a:gd name="T43" fmla="*/ 89 h 124"/>
                <a:gd name="T44" fmla="*/ 44 w 101"/>
                <a:gd name="T45" fmla="*/ 94 h 124"/>
                <a:gd name="T46" fmla="*/ 49 w 101"/>
                <a:gd name="T47" fmla="*/ 95 h 124"/>
                <a:gd name="T48" fmla="*/ 52 w 101"/>
                <a:gd name="T49" fmla="*/ 95 h 124"/>
                <a:gd name="T50" fmla="*/ 101 w 101"/>
                <a:gd name="T51" fmla="*/ 64 h 124"/>
                <a:gd name="T52" fmla="*/ 99 w 101"/>
                <a:gd name="T53" fmla="*/ 79 h 124"/>
                <a:gd name="T54" fmla="*/ 93 w 101"/>
                <a:gd name="T55" fmla="*/ 94 h 124"/>
                <a:gd name="T56" fmla="*/ 87 w 101"/>
                <a:gd name="T57" fmla="*/ 107 h 124"/>
                <a:gd name="T58" fmla="*/ 77 w 101"/>
                <a:gd name="T59" fmla="*/ 116 h 124"/>
                <a:gd name="T60" fmla="*/ 65 w 101"/>
                <a:gd name="T61" fmla="*/ 122 h 124"/>
                <a:gd name="T62" fmla="*/ 52 w 101"/>
                <a:gd name="T63" fmla="*/ 124 h 124"/>
                <a:gd name="T64" fmla="*/ 36 w 101"/>
                <a:gd name="T65" fmla="*/ 122 h 124"/>
                <a:gd name="T66" fmla="*/ 24 w 101"/>
                <a:gd name="T67" fmla="*/ 116 h 124"/>
                <a:gd name="T68" fmla="*/ 14 w 101"/>
                <a:gd name="T69" fmla="*/ 107 h 124"/>
                <a:gd name="T70" fmla="*/ 6 w 101"/>
                <a:gd name="T71" fmla="*/ 94 h 124"/>
                <a:gd name="T72" fmla="*/ 2 w 101"/>
                <a:gd name="T73" fmla="*/ 79 h 124"/>
                <a:gd name="T74" fmla="*/ 0 w 101"/>
                <a:gd name="T75" fmla="*/ 64 h 124"/>
                <a:gd name="T76" fmla="*/ 2 w 101"/>
                <a:gd name="T77" fmla="*/ 46 h 124"/>
                <a:gd name="T78" fmla="*/ 6 w 101"/>
                <a:gd name="T79" fmla="*/ 30 h 124"/>
                <a:gd name="T80" fmla="*/ 14 w 101"/>
                <a:gd name="T81" fmla="*/ 17 h 124"/>
                <a:gd name="T82" fmla="*/ 24 w 101"/>
                <a:gd name="T83" fmla="*/ 8 h 124"/>
                <a:gd name="T84" fmla="*/ 36 w 101"/>
                <a:gd name="T85" fmla="*/ 2 h 124"/>
                <a:gd name="T86" fmla="*/ 52 w 101"/>
                <a:gd name="T87" fmla="*/ 0 h 124"/>
                <a:gd name="T88" fmla="*/ 65 w 101"/>
                <a:gd name="T89" fmla="*/ 2 h 124"/>
                <a:gd name="T90" fmla="*/ 77 w 101"/>
                <a:gd name="T91" fmla="*/ 8 h 124"/>
                <a:gd name="T92" fmla="*/ 87 w 101"/>
                <a:gd name="T93" fmla="*/ 17 h 124"/>
                <a:gd name="T94" fmla="*/ 93 w 101"/>
                <a:gd name="T95" fmla="*/ 30 h 124"/>
                <a:gd name="T96" fmla="*/ 99 w 101"/>
                <a:gd name="T97" fmla="*/ 46 h 124"/>
                <a:gd name="T98" fmla="*/ 101 w 101"/>
                <a:gd name="T99" fmla="*/ 6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1" h="124">
                  <a:moveTo>
                    <a:pt x="52" y="95"/>
                  </a:moveTo>
                  <a:lnTo>
                    <a:pt x="55" y="95"/>
                  </a:lnTo>
                  <a:lnTo>
                    <a:pt x="59" y="93"/>
                  </a:lnTo>
                  <a:lnTo>
                    <a:pt x="61" y="91"/>
                  </a:lnTo>
                  <a:lnTo>
                    <a:pt x="63" y="86"/>
                  </a:lnTo>
                  <a:lnTo>
                    <a:pt x="68" y="76"/>
                  </a:lnTo>
                  <a:lnTo>
                    <a:pt x="69" y="64"/>
                  </a:lnTo>
                  <a:lnTo>
                    <a:pt x="68" y="53"/>
                  </a:lnTo>
                  <a:lnTo>
                    <a:pt x="67" y="45"/>
                  </a:lnTo>
                  <a:lnTo>
                    <a:pt x="61" y="34"/>
                  </a:lnTo>
                  <a:lnTo>
                    <a:pt x="59" y="31"/>
                  </a:lnTo>
                  <a:lnTo>
                    <a:pt x="55" y="29"/>
                  </a:lnTo>
                  <a:lnTo>
                    <a:pt x="49" y="29"/>
                  </a:lnTo>
                  <a:lnTo>
                    <a:pt x="44" y="30"/>
                  </a:lnTo>
                  <a:lnTo>
                    <a:pt x="40" y="35"/>
                  </a:lnTo>
                  <a:lnTo>
                    <a:pt x="38" y="38"/>
                  </a:lnTo>
                  <a:lnTo>
                    <a:pt x="34" y="45"/>
                  </a:lnTo>
                  <a:lnTo>
                    <a:pt x="33" y="53"/>
                  </a:lnTo>
                  <a:lnTo>
                    <a:pt x="32" y="64"/>
                  </a:lnTo>
                  <a:lnTo>
                    <a:pt x="33" y="76"/>
                  </a:lnTo>
                  <a:lnTo>
                    <a:pt x="38" y="86"/>
                  </a:lnTo>
                  <a:lnTo>
                    <a:pt x="40" y="89"/>
                  </a:lnTo>
                  <a:lnTo>
                    <a:pt x="44" y="94"/>
                  </a:lnTo>
                  <a:lnTo>
                    <a:pt x="49" y="95"/>
                  </a:lnTo>
                  <a:lnTo>
                    <a:pt x="52" y="95"/>
                  </a:lnTo>
                  <a:close/>
                  <a:moveTo>
                    <a:pt x="101" y="64"/>
                  </a:moveTo>
                  <a:lnTo>
                    <a:pt x="99" y="79"/>
                  </a:lnTo>
                  <a:lnTo>
                    <a:pt x="93" y="94"/>
                  </a:lnTo>
                  <a:lnTo>
                    <a:pt x="87" y="107"/>
                  </a:lnTo>
                  <a:lnTo>
                    <a:pt x="77" y="116"/>
                  </a:lnTo>
                  <a:lnTo>
                    <a:pt x="65" y="122"/>
                  </a:lnTo>
                  <a:lnTo>
                    <a:pt x="52" y="124"/>
                  </a:lnTo>
                  <a:lnTo>
                    <a:pt x="36" y="122"/>
                  </a:lnTo>
                  <a:lnTo>
                    <a:pt x="24" y="116"/>
                  </a:lnTo>
                  <a:lnTo>
                    <a:pt x="14" y="107"/>
                  </a:lnTo>
                  <a:lnTo>
                    <a:pt x="6" y="94"/>
                  </a:lnTo>
                  <a:lnTo>
                    <a:pt x="2" y="79"/>
                  </a:lnTo>
                  <a:lnTo>
                    <a:pt x="0" y="64"/>
                  </a:lnTo>
                  <a:lnTo>
                    <a:pt x="2" y="46"/>
                  </a:lnTo>
                  <a:lnTo>
                    <a:pt x="6" y="30"/>
                  </a:lnTo>
                  <a:lnTo>
                    <a:pt x="14" y="17"/>
                  </a:lnTo>
                  <a:lnTo>
                    <a:pt x="24" y="8"/>
                  </a:lnTo>
                  <a:lnTo>
                    <a:pt x="36" y="2"/>
                  </a:lnTo>
                  <a:lnTo>
                    <a:pt x="52" y="0"/>
                  </a:lnTo>
                  <a:lnTo>
                    <a:pt x="65" y="2"/>
                  </a:lnTo>
                  <a:lnTo>
                    <a:pt x="77" y="8"/>
                  </a:lnTo>
                  <a:lnTo>
                    <a:pt x="87" y="17"/>
                  </a:lnTo>
                  <a:lnTo>
                    <a:pt x="93" y="30"/>
                  </a:lnTo>
                  <a:lnTo>
                    <a:pt x="99" y="46"/>
                  </a:lnTo>
                  <a:lnTo>
                    <a:pt x="101" y="6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36" name="Freeform 36"/>
            <p:cNvSpPr>
              <a:spLocks/>
            </p:cNvSpPr>
            <p:nvPr/>
          </p:nvSpPr>
          <p:spPr bwMode="auto">
            <a:xfrm>
              <a:off x="1276" y="3960"/>
              <a:ext cx="32" cy="35"/>
            </a:xfrm>
            <a:custGeom>
              <a:avLst/>
              <a:gdLst>
                <a:gd name="T0" fmla="*/ 0 w 156"/>
                <a:gd name="T1" fmla="*/ 175 h 175"/>
                <a:gd name="T2" fmla="*/ 17 w 156"/>
                <a:gd name="T3" fmla="*/ 0 h 175"/>
                <a:gd name="T4" fmla="*/ 63 w 156"/>
                <a:gd name="T5" fmla="*/ 0 h 175"/>
                <a:gd name="T6" fmla="*/ 72 w 156"/>
                <a:gd name="T7" fmla="*/ 65 h 175"/>
                <a:gd name="T8" fmla="*/ 74 w 156"/>
                <a:gd name="T9" fmla="*/ 77 h 175"/>
                <a:gd name="T10" fmla="*/ 75 w 156"/>
                <a:gd name="T11" fmla="*/ 87 h 175"/>
                <a:gd name="T12" fmla="*/ 78 w 156"/>
                <a:gd name="T13" fmla="*/ 98 h 175"/>
                <a:gd name="T14" fmla="*/ 78 w 156"/>
                <a:gd name="T15" fmla="*/ 123 h 175"/>
                <a:gd name="T16" fmla="*/ 80 w 156"/>
                <a:gd name="T17" fmla="*/ 109 h 175"/>
                <a:gd name="T18" fmla="*/ 81 w 156"/>
                <a:gd name="T19" fmla="*/ 96 h 175"/>
                <a:gd name="T20" fmla="*/ 83 w 156"/>
                <a:gd name="T21" fmla="*/ 85 h 175"/>
                <a:gd name="T22" fmla="*/ 83 w 156"/>
                <a:gd name="T23" fmla="*/ 74 h 175"/>
                <a:gd name="T24" fmla="*/ 87 w 156"/>
                <a:gd name="T25" fmla="*/ 65 h 175"/>
                <a:gd name="T26" fmla="*/ 95 w 156"/>
                <a:gd name="T27" fmla="*/ 0 h 175"/>
                <a:gd name="T28" fmla="*/ 141 w 156"/>
                <a:gd name="T29" fmla="*/ 0 h 175"/>
                <a:gd name="T30" fmla="*/ 156 w 156"/>
                <a:gd name="T31" fmla="*/ 175 h 175"/>
                <a:gd name="T32" fmla="*/ 121 w 156"/>
                <a:gd name="T33" fmla="*/ 175 h 175"/>
                <a:gd name="T34" fmla="*/ 118 w 156"/>
                <a:gd name="T35" fmla="*/ 94 h 175"/>
                <a:gd name="T36" fmla="*/ 118 w 156"/>
                <a:gd name="T37" fmla="*/ 92 h 175"/>
                <a:gd name="T38" fmla="*/ 116 w 156"/>
                <a:gd name="T39" fmla="*/ 88 h 175"/>
                <a:gd name="T40" fmla="*/ 116 w 156"/>
                <a:gd name="T41" fmla="*/ 31 h 175"/>
                <a:gd name="T42" fmla="*/ 92 w 156"/>
                <a:gd name="T43" fmla="*/ 175 h 175"/>
                <a:gd name="T44" fmla="*/ 66 w 156"/>
                <a:gd name="T45" fmla="*/ 175 h 175"/>
                <a:gd name="T46" fmla="*/ 43 w 156"/>
                <a:gd name="T47" fmla="*/ 31 h 175"/>
                <a:gd name="T48" fmla="*/ 43 w 156"/>
                <a:gd name="T49" fmla="*/ 90 h 175"/>
                <a:gd name="T50" fmla="*/ 41 w 156"/>
                <a:gd name="T51" fmla="*/ 94 h 175"/>
                <a:gd name="T52" fmla="*/ 37 w 156"/>
                <a:gd name="T53" fmla="*/ 175 h 175"/>
                <a:gd name="T54" fmla="*/ 0 w 156"/>
                <a:gd name="T55" fmla="*/ 175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6" h="175">
                  <a:moveTo>
                    <a:pt x="0" y="175"/>
                  </a:moveTo>
                  <a:lnTo>
                    <a:pt x="17" y="0"/>
                  </a:lnTo>
                  <a:lnTo>
                    <a:pt x="63" y="0"/>
                  </a:lnTo>
                  <a:lnTo>
                    <a:pt x="72" y="65"/>
                  </a:lnTo>
                  <a:lnTo>
                    <a:pt x="74" y="77"/>
                  </a:lnTo>
                  <a:lnTo>
                    <a:pt x="75" y="87"/>
                  </a:lnTo>
                  <a:lnTo>
                    <a:pt x="78" y="98"/>
                  </a:lnTo>
                  <a:lnTo>
                    <a:pt x="78" y="123"/>
                  </a:lnTo>
                  <a:lnTo>
                    <a:pt x="80" y="109"/>
                  </a:lnTo>
                  <a:lnTo>
                    <a:pt x="81" y="96"/>
                  </a:lnTo>
                  <a:lnTo>
                    <a:pt x="83" y="85"/>
                  </a:lnTo>
                  <a:lnTo>
                    <a:pt x="83" y="74"/>
                  </a:lnTo>
                  <a:lnTo>
                    <a:pt x="87" y="65"/>
                  </a:lnTo>
                  <a:lnTo>
                    <a:pt x="95" y="0"/>
                  </a:lnTo>
                  <a:lnTo>
                    <a:pt x="141" y="0"/>
                  </a:lnTo>
                  <a:lnTo>
                    <a:pt x="156" y="175"/>
                  </a:lnTo>
                  <a:lnTo>
                    <a:pt x="121" y="175"/>
                  </a:lnTo>
                  <a:lnTo>
                    <a:pt x="118" y="94"/>
                  </a:lnTo>
                  <a:lnTo>
                    <a:pt x="118" y="92"/>
                  </a:lnTo>
                  <a:lnTo>
                    <a:pt x="116" y="88"/>
                  </a:lnTo>
                  <a:lnTo>
                    <a:pt x="116" y="31"/>
                  </a:lnTo>
                  <a:lnTo>
                    <a:pt x="92" y="175"/>
                  </a:lnTo>
                  <a:lnTo>
                    <a:pt x="66" y="175"/>
                  </a:lnTo>
                  <a:lnTo>
                    <a:pt x="43" y="31"/>
                  </a:lnTo>
                  <a:lnTo>
                    <a:pt x="43" y="90"/>
                  </a:lnTo>
                  <a:lnTo>
                    <a:pt x="41" y="94"/>
                  </a:lnTo>
                  <a:lnTo>
                    <a:pt x="37" y="175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37" name="Freeform 37"/>
            <p:cNvSpPr>
              <a:spLocks noEditPoints="1"/>
            </p:cNvSpPr>
            <p:nvPr/>
          </p:nvSpPr>
          <p:spPr bwMode="auto">
            <a:xfrm>
              <a:off x="1311" y="3961"/>
              <a:ext cx="7" cy="34"/>
            </a:xfrm>
            <a:custGeom>
              <a:avLst/>
              <a:gdLst>
                <a:gd name="T0" fmla="*/ 0 w 38"/>
                <a:gd name="T1" fmla="*/ 20 h 170"/>
                <a:gd name="T2" fmla="*/ 0 w 38"/>
                <a:gd name="T3" fmla="*/ 15 h 170"/>
                <a:gd name="T4" fmla="*/ 2 w 38"/>
                <a:gd name="T5" fmla="*/ 11 h 170"/>
                <a:gd name="T6" fmla="*/ 4 w 38"/>
                <a:gd name="T7" fmla="*/ 9 h 170"/>
                <a:gd name="T8" fmla="*/ 6 w 38"/>
                <a:gd name="T9" fmla="*/ 6 h 170"/>
                <a:gd name="T10" fmla="*/ 8 w 38"/>
                <a:gd name="T11" fmla="*/ 4 h 170"/>
                <a:gd name="T12" fmla="*/ 18 w 38"/>
                <a:gd name="T13" fmla="*/ 0 h 170"/>
                <a:gd name="T14" fmla="*/ 23 w 38"/>
                <a:gd name="T15" fmla="*/ 1 h 170"/>
                <a:gd name="T16" fmla="*/ 29 w 38"/>
                <a:gd name="T17" fmla="*/ 4 h 170"/>
                <a:gd name="T18" fmla="*/ 33 w 38"/>
                <a:gd name="T19" fmla="*/ 6 h 170"/>
                <a:gd name="T20" fmla="*/ 35 w 38"/>
                <a:gd name="T21" fmla="*/ 9 h 170"/>
                <a:gd name="T22" fmla="*/ 36 w 38"/>
                <a:gd name="T23" fmla="*/ 14 h 170"/>
                <a:gd name="T24" fmla="*/ 38 w 38"/>
                <a:gd name="T25" fmla="*/ 17 h 170"/>
                <a:gd name="T26" fmla="*/ 38 w 38"/>
                <a:gd name="T27" fmla="*/ 24 h 170"/>
                <a:gd name="T28" fmla="*/ 36 w 38"/>
                <a:gd name="T29" fmla="*/ 28 h 170"/>
                <a:gd name="T30" fmla="*/ 35 w 38"/>
                <a:gd name="T31" fmla="*/ 31 h 170"/>
                <a:gd name="T32" fmla="*/ 33 w 38"/>
                <a:gd name="T33" fmla="*/ 35 h 170"/>
                <a:gd name="T34" fmla="*/ 29 w 38"/>
                <a:gd name="T35" fmla="*/ 37 h 170"/>
                <a:gd name="T36" fmla="*/ 26 w 38"/>
                <a:gd name="T37" fmla="*/ 38 h 170"/>
                <a:gd name="T38" fmla="*/ 12 w 38"/>
                <a:gd name="T39" fmla="*/ 38 h 170"/>
                <a:gd name="T40" fmla="*/ 8 w 38"/>
                <a:gd name="T41" fmla="*/ 37 h 170"/>
                <a:gd name="T42" fmla="*/ 6 w 38"/>
                <a:gd name="T43" fmla="*/ 35 h 170"/>
                <a:gd name="T44" fmla="*/ 4 w 38"/>
                <a:gd name="T45" fmla="*/ 31 h 170"/>
                <a:gd name="T46" fmla="*/ 2 w 38"/>
                <a:gd name="T47" fmla="*/ 29 h 170"/>
                <a:gd name="T48" fmla="*/ 0 w 38"/>
                <a:gd name="T49" fmla="*/ 26 h 170"/>
                <a:gd name="T50" fmla="*/ 0 w 38"/>
                <a:gd name="T51" fmla="*/ 20 h 170"/>
                <a:gd name="T52" fmla="*/ 4 w 38"/>
                <a:gd name="T53" fmla="*/ 170 h 170"/>
                <a:gd name="T54" fmla="*/ 4 w 38"/>
                <a:gd name="T55" fmla="*/ 53 h 170"/>
                <a:gd name="T56" fmla="*/ 35 w 38"/>
                <a:gd name="T57" fmla="*/ 53 h 170"/>
                <a:gd name="T58" fmla="*/ 35 w 38"/>
                <a:gd name="T59" fmla="*/ 170 h 170"/>
                <a:gd name="T60" fmla="*/ 4 w 38"/>
                <a:gd name="T61" fmla="*/ 17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8" h="170">
                  <a:moveTo>
                    <a:pt x="0" y="20"/>
                  </a:moveTo>
                  <a:lnTo>
                    <a:pt x="0" y="15"/>
                  </a:lnTo>
                  <a:lnTo>
                    <a:pt x="2" y="11"/>
                  </a:lnTo>
                  <a:lnTo>
                    <a:pt x="4" y="9"/>
                  </a:lnTo>
                  <a:lnTo>
                    <a:pt x="6" y="6"/>
                  </a:lnTo>
                  <a:lnTo>
                    <a:pt x="8" y="4"/>
                  </a:lnTo>
                  <a:lnTo>
                    <a:pt x="18" y="0"/>
                  </a:lnTo>
                  <a:lnTo>
                    <a:pt x="23" y="1"/>
                  </a:lnTo>
                  <a:lnTo>
                    <a:pt x="29" y="4"/>
                  </a:lnTo>
                  <a:lnTo>
                    <a:pt x="33" y="6"/>
                  </a:lnTo>
                  <a:lnTo>
                    <a:pt x="35" y="9"/>
                  </a:lnTo>
                  <a:lnTo>
                    <a:pt x="36" y="14"/>
                  </a:lnTo>
                  <a:lnTo>
                    <a:pt x="38" y="17"/>
                  </a:lnTo>
                  <a:lnTo>
                    <a:pt x="38" y="24"/>
                  </a:lnTo>
                  <a:lnTo>
                    <a:pt x="36" y="28"/>
                  </a:lnTo>
                  <a:lnTo>
                    <a:pt x="35" y="31"/>
                  </a:lnTo>
                  <a:lnTo>
                    <a:pt x="33" y="35"/>
                  </a:lnTo>
                  <a:lnTo>
                    <a:pt x="29" y="37"/>
                  </a:lnTo>
                  <a:lnTo>
                    <a:pt x="26" y="38"/>
                  </a:lnTo>
                  <a:lnTo>
                    <a:pt x="12" y="38"/>
                  </a:lnTo>
                  <a:lnTo>
                    <a:pt x="8" y="37"/>
                  </a:lnTo>
                  <a:lnTo>
                    <a:pt x="6" y="35"/>
                  </a:lnTo>
                  <a:lnTo>
                    <a:pt x="4" y="31"/>
                  </a:lnTo>
                  <a:lnTo>
                    <a:pt x="2" y="29"/>
                  </a:lnTo>
                  <a:lnTo>
                    <a:pt x="0" y="26"/>
                  </a:lnTo>
                  <a:lnTo>
                    <a:pt x="0" y="20"/>
                  </a:lnTo>
                  <a:close/>
                  <a:moveTo>
                    <a:pt x="4" y="170"/>
                  </a:moveTo>
                  <a:lnTo>
                    <a:pt x="4" y="53"/>
                  </a:lnTo>
                  <a:lnTo>
                    <a:pt x="35" y="53"/>
                  </a:lnTo>
                  <a:lnTo>
                    <a:pt x="35" y="170"/>
                  </a:lnTo>
                  <a:lnTo>
                    <a:pt x="4" y="17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38" name="Freeform 38"/>
            <p:cNvSpPr>
              <a:spLocks/>
            </p:cNvSpPr>
            <p:nvPr/>
          </p:nvSpPr>
          <p:spPr bwMode="auto">
            <a:xfrm>
              <a:off x="1322" y="3972"/>
              <a:ext cx="18" cy="23"/>
            </a:xfrm>
            <a:custGeom>
              <a:avLst/>
              <a:gdLst>
                <a:gd name="T0" fmla="*/ 58 w 90"/>
                <a:gd name="T1" fmla="*/ 117 h 117"/>
                <a:gd name="T2" fmla="*/ 58 w 90"/>
                <a:gd name="T3" fmla="*/ 41 h 117"/>
                <a:gd name="T4" fmla="*/ 57 w 90"/>
                <a:gd name="T5" fmla="*/ 38 h 117"/>
                <a:gd name="T6" fmla="*/ 55 w 90"/>
                <a:gd name="T7" fmla="*/ 34 h 117"/>
                <a:gd name="T8" fmla="*/ 55 w 90"/>
                <a:gd name="T9" fmla="*/ 31 h 117"/>
                <a:gd name="T10" fmla="*/ 53 w 90"/>
                <a:gd name="T11" fmla="*/ 31 h 117"/>
                <a:gd name="T12" fmla="*/ 51 w 90"/>
                <a:gd name="T13" fmla="*/ 30 h 117"/>
                <a:gd name="T14" fmla="*/ 48 w 90"/>
                <a:gd name="T15" fmla="*/ 27 h 117"/>
                <a:gd name="T16" fmla="*/ 43 w 90"/>
                <a:gd name="T17" fmla="*/ 27 h 117"/>
                <a:gd name="T18" fmla="*/ 41 w 90"/>
                <a:gd name="T19" fmla="*/ 29 h 117"/>
                <a:gd name="T20" fmla="*/ 40 w 90"/>
                <a:gd name="T21" fmla="*/ 31 h 117"/>
                <a:gd name="T22" fmla="*/ 38 w 90"/>
                <a:gd name="T23" fmla="*/ 32 h 117"/>
                <a:gd name="T24" fmla="*/ 38 w 90"/>
                <a:gd name="T25" fmla="*/ 34 h 117"/>
                <a:gd name="T26" fmla="*/ 36 w 90"/>
                <a:gd name="T27" fmla="*/ 36 h 117"/>
                <a:gd name="T28" fmla="*/ 35 w 90"/>
                <a:gd name="T29" fmla="*/ 39 h 117"/>
                <a:gd name="T30" fmla="*/ 35 w 90"/>
                <a:gd name="T31" fmla="*/ 117 h 117"/>
                <a:gd name="T32" fmla="*/ 0 w 90"/>
                <a:gd name="T33" fmla="*/ 117 h 117"/>
                <a:gd name="T34" fmla="*/ 0 w 90"/>
                <a:gd name="T35" fmla="*/ 0 h 117"/>
                <a:gd name="T36" fmla="*/ 32 w 90"/>
                <a:gd name="T37" fmla="*/ 0 h 117"/>
                <a:gd name="T38" fmla="*/ 32 w 90"/>
                <a:gd name="T39" fmla="*/ 16 h 117"/>
                <a:gd name="T40" fmla="*/ 46 w 90"/>
                <a:gd name="T41" fmla="*/ 2 h 117"/>
                <a:gd name="T42" fmla="*/ 55 w 90"/>
                <a:gd name="T43" fmla="*/ 0 h 117"/>
                <a:gd name="T44" fmla="*/ 64 w 90"/>
                <a:gd name="T45" fmla="*/ 0 h 117"/>
                <a:gd name="T46" fmla="*/ 73 w 90"/>
                <a:gd name="T47" fmla="*/ 1 h 117"/>
                <a:gd name="T48" fmla="*/ 80 w 90"/>
                <a:gd name="T49" fmla="*/ 2 h 117"/>
                <a:gd name="T50" fmla="*/ 84 w 90"/>
                <a:gd name="T51" fmla="*/ 5 h 117"/>
                <a:gd name="T52" fmla="*/ 86 w 90"/>
                <a:gd name="T53" fmla="*/ 13 h 117"/>
                <a:gd name="T54" fmla="*/ 89 w 90"/>
                <a:gd name="T55" fmla="*/ 23 h 117"/>
                <a:gd name="T56" fmla="*/ 90 w 90"/>
                <a:gd name="T57" fmla="*/ 36 h 117"/>
                <a:gd name="T58" fmla="*/ 90 w 90"/>
                <a:gd name="T59" fmla="*/ 117 h 117"/>
                <a:gd name="T60" fmla="*/ 58 w 90"/>
                <a:gd name="T61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0" h="117">
                  <a:moveTo>
                    <a:pt x="58" y="117"/>
                  </a:moveTo>
                  <a:lnTo>
                    <a:pt x="58" y="41"/>
                  </a:lnTo>
                  <a:lnTo>
                    <a:pt x="57" y="38"/>
                  </a:lnTo>
                  <a:lnTo>
                    <a:pt x="55" y="34"/>
                  </a:lnTo>
                  <a:lnTo>
                    <a:pt x="55" y="31"/>
                  </a:lnTo>
                  <a:lnTo>
                    <a:pt x="53" y="31"/>
                  </a:lnTo>
                  <a:lnTo>
                    <a:pt x="51" y="30"/>
                  </a:lnTo>
                  <a:lnTo>
                    <a:pt x="48" y="27"/>
                  </a:lnTo>
                  <a:lnTo>
                    <a:pt x="43" y="27"/>
                  </a:lnTo>
                  <a:lnTo>
                    <a:pt x="41" y="29"/>
                  </a:lnTo>
                  <a:lnTo>
                    <a:pt x="40" y="31"/>
                  </a:lnTo>
                  <a:lnTo>
                    <a:pt x="38" y="32"/>
                  </a:lnTo>
                  <a:lnTo>
                    <a:pt x="38" y="34"/>
                  </a:lnTo>
                  <a:lnTo>
                    <a:pt x="36" y="36"/>
                  </a:lnTo>
                  <a:lnTo>
                    <a:pt x="35" y="39"/>
                  </a:lnTo>
                  <a:lnTo>
                    <a:pt x="35" y="117"/>
                  </a:lnTo>
                  <a:lnTo>
                    <a:pt x="0" y="117"/>
                  </a:lnTo>
                  <a:lnTo>
                    <a:pt x="0" y="0"/>
                  </a:lnTo>
                  <a:lnTo>
                    <a:pt x="32" y="0"/>
                  </a:lnTo>
                  <a:lnTo>
                    <a:pt x="32" y="16"/>
                  </a:lnTo>
                  <a:lnTo>
                    <a:pt x="46" y="2"/>
                  </a:lnTo>
                  <a:lnTo>
                    <a:pt x="55" y="0"/>
                  </a:lnTo>
                  <a:lnTo>
                    <a:pt x="64" y="0"/>
                  </a:lnTo>
                  <a:lnTo>
                    <a:pt x="73" y="1"/>
                  </a:lnTo>
                  <a:lnTo>
                    <a:pt x="80" y="2"/>
                  </a:lnTo>
                  <a:lnTo>
                    <a:pt x="84" y="5"/>
                  </a:lnTo>
                  <a:lnTo>
                    <a:pt x="86" y="13"/>
                  </a:lnTo>
                  <a:lnTo>
                    <a:pt x="89" y="23"/>
                  </a:lnTo>
                  <a:lnTo>
                    <a:pt x="90" y="36"/>
                  </a:lnTo>
                  <a:lnTo>
                    <a:pt x="90" y="117"/>
                  </a:lnTo>
                  <a:lnTo>
                    <a:pt x="58" y="1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39" name="Freeform 39"/>
            <p:cNvSpPr>
              <a:spLocks noEditPoints="1"/>
            </p:cNvSpPr>
            <p:nvPr/>
          </p:nvSpPr>
          <p:spPr bwMode="auto">
            <a:xfrm>
              <a:off x="1344" y="3971"/>
              <a:ext cx="19" cy="25"/>
            </a:xfrm>
            <a:custGeom>
              <a:avLst/>
              <a:gdLst>
                <a:gd name="T0" fmla="*/ 65 w 94"/>
                <a:gd name="T1" fmla="*/ 52 h 124"/>
                <a:gd name="T2" fmla="*/ 65 w 94"/>
                <a:gd name="T3" fmla="*/ 45 h 124"/>
                <a:gd name="T4" fmla="*/ 64 w 94"/>
                <a:gd name="T5" fmla="*/ 38 h 124"/>
                <a:gd name="T6" fmla="*/ 60 w 94"/>
                <a:gd name="T7" fmla="*/ 31 h 124"/>
                <a:gd name="T8" fmla="*/ 59 w 94"/>
                <a:gd name="T9" fmla="*/ 30 h 124"/>
                <a:gd name="T10" fmla="*/ 58 w 94"/>
                <a:gd name="T11" fmla="*/ 28 h 124"/>
                <a:gd name="T12" fmla="*/ 51 w 94"/>
                <a:gd name="T13" fmla="*/ 26 h 124"/>
                <a:gd name="T14" fmla="*/ 44 w 94"/>
                <a:gd name="T15" fmla="*/ 26 h 124"/>
                <a:gd name="T16" fmla="*/ 42 w 94"/>
                <a:gd name="T17" fmla="*/ 27 h 124"/>
                <a:gd name="T18" fmla="*/ 40 w 94"/>
                <a:gd name="T19" fmla="*/ 29 h 124"/>
                <a:gd name="T20" fmla="*/ 39 w 94"/>
                <a:gd name="T21" fmla="*/ 31 h 124"/>
                <a:gd name="T22" fmla="*/ 36 w 94"/>
                <a:gd name="T23" fmla="*/ 35 h 124"/>
                <a:gd name="T24" fmla="*/ 34 w 94"/>
                <a:gd name="T25" fmla="*/ 37 h 124"/>
                <a:gd name="T26" fmla="*/ 32 w 94"/>
                <a:gd name="T27" fmla="*/ 40 h 124"/>
                <a:gd name="T28" fmla="*/ 31 w 94"/>
                <a:gd name="T29" fmla="*/ 44 h 124"/>
                <a:gd name="T30" fmla="*/ 31 w 94"/>
                <a:gd name="T31" fmla="*/ 52 h 124"/>
                <a:gd name="T32" fmla="*/ 65 w 94"/>
                <a:gd name="T33" fmla="*/ 52 h 124"/>
                <a:gd name="T34" fmla="*/ 31 w 94"/>
                <a:gd name="T35" fmla="*/ 73 h 124"/>
                <a:gd name="T36" fmla="*/ 32 w 94"/>
                <a:gd name="T37" fmla="*/ 81 h 124"/>
                <a:gd name="T38" fmla="*/ 34 w 94"/>
                <a:gd name="T39" fmla="*/ 88 h 124"/>
                <a:gd name="T40" fmla="*/ 36 w 94"/>
                <a:gd name="T41" fmla="*/ 93 h 124"/>
                <a:gd name="T42" fmla="*/ 39 w 94"/>
                <a:gd name="T43" fmla="*/ 96 h 124"/>
                <a:gd name="T44" fmla="*/ 41 w 94"/>
                <a:gd name="T45" fmla="*/ 98 h 124"/>
                <a:gd name="T46" fmla="*/ 44 w 94"/>
                <a:gd name="T47" fmla="*/ 101 h 124"/>
                <a:gd name="T48" fmla="*/ 51 w 94"/>
                <a:gd name="T49" fmla="*/ 101 h 124"/>
                <a:gd name="T50" fmla="*/ 54 w 94"/>
                <a:gd name="T51" fmla="*/ 100 h 124"/>
                <a:gd name="T52" fmla="*/ 56 w 94"/>
                <a:gd name="T53" fmla="*/ 98 h 124"/>
                <a:gd name="T54" fmla="*/ 60 w 94"/>
                <a:gd name="T55" fmla="*/ 95 h 124"/>
                <a:gd name="T56" fmla="*/ 60 w 94"/>
                <a:gd name="T57" fmla="*/ 94 h 124"/>
                <a:gd name="T58" fmla="*/ 61 w 94"/>
                <a:gd name="T59" fmla="*/ 93 h 124"/>
                <a:gd name="T60" fmla="*/ 63 w 94"/>
                <a:gd name="T61" fmla="*/ 88 h 124"/>
                <a:gd name="T62" fmla="*/ 65 w 94"/>
                <a:gd name="T63" fmla="*/ 86 h 124"/>
                <a:gd name="T64" fmla="*/ 94 w 94"/>
                <a:gd name="T65" fmla="*/ 86 h 124"/>
                <a:gd name="T66" fmla="*/ 88 w 94"/>
                <a:gd name="T67" fmla="*/ 103 h 124"/>
                <a:gd name="T68" fmla="*/ 77 w 94"/>
                <a:gd name="T69" fmla="*/ 115 h 124"/>
                <a:gd name="T70" fmla="*/ 68 w 94"/>
                <a:gd name="T71" fmla="*/ 120 h 124"/>
                <a:gd name="T72" fmla="*/ 59 w 94"/>
                <a:gd name="T73" fmla="*/ 123 h 124"/>
                <a:gd name="T74" fmla="*/ 48 w 94"/>
                <a:gd name="T75" fmla="*/ 124 h 124"/>
                <a:gd name="T76" fmla="*/ 34 w 94"/>
                <a:gd name="T77" fmla="*/ 122 h 124"/>
                <a:gd name="T78" fmla="*/ 21 w 94"/>
                <a:gd name="T79" fmla="*/ 116 h 124"/>
                <a:gd name="T80" fmla="*/ 11 w 94"/>
                <a:gd name="T81" fmla="*/ 107 h 124"/>
                <a:gd name="T82" fmla="*/ 4 w 94"/>
                <a:gd name="T83" fmla="*/ 94 h 124"/>
                <a:gd name="T84" fmla="*/ 1 w 94"/>
                <a:gd name="T85" fmla="*/ 79 h 124"/>
                <a:gd name="T86" fmla="*/ 0 w 94"/>
                <a:gd name="T87" fmla="*/ 64 h 124"/>
                <a:gd name="T88" fmla="*/ 1 w 94"/>
                <a:gd name="T89" fmla="*/ 46 h 124"/>
                <a:gd name="T90" fmla="*/ 4 w 94"/>
                <a:gd name="T91" fmla="*/ 30 h 124"/>
                <a:gd name="T92" fmla="*/ 11 w 94"/>
                <a:gd name="T93" fmla="*/ 17 h 124"/>
                <a:gd name="T94" fmla="*/ 21 w 94"/>
                <a:gd name="T95" fmla="*/ 8 h 124"/>
                <a:gd name="T96" fmla="*/ 34 w 94"/>
                <a:gd name="T97" fmla="*/ 2 h 124"/>
                <a:gd name="T98" fmla="*/ 48 w 94"/>
                <a:gd name="T99" fmla="*/ 0 h 124"/>
                <a:gd name="T100" fmla="*/ 61 w 94"/>
                <a:gd name="T101" fmla="*/ 2 h 124"/>
                <a:gd name="T102" fmla="*/ 73 w 94"/>
                <a:gd name="T103" fmla="*/ 8 h 124"/>
                <a:gd name="T104" fmla="*/ 82 w 94"/>
                <a:gd name="T105" fmla="*/ 17 h 124"/>
                <a:gd name="T106" fmla="*/ 89 w 94"/>
                <a:gd name="T107" fmla="*/ 30 h 124"/>
                <a:gd name="T108" fmla="*/ 93 w 94"/>
                <a:gd name="T109" fmla="*/ 46 h 124"/>
                <a:gd name="T110" fmla="*/ 94 w 94"/>
                <a:gd name="T111" fmla="*/ 66 h 124"/>
                <a:gd name="T112" fmla="*/ 94 w 94"/>
                <a:gd name="T113" fmla="*/ 73 h 124"/>
                <a:gd name="T114" fmla="*/ 31 w 94"/>
                <a:gd name="T115" fmla="*/ 73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94" h="124">
                  <a:moveTo>
                    <a:pt x="65" y="52"/>
                  </a:moveTo>
                  <a:lnTo>
                    <a:pt x="65" y="45"/>
                  </a:lnTo>
                  <a:lnTo>
                    <a:pt x="64" y="38"/>
                  </a:lnTo>
                  <a:lnTo>
                    <a:pt x="60" y="31"/>
                  </a:lnTo>
                  <a:lnTo>
                    <a:pt x="59" y="30"/>
                  </a:lnTo>
                  <a:lnTo>
                    <a:pt x="58" y="28"/>
                  </a:lnTo>
                  <a:lnTo>
                    <a:pt x="51" y="26"/>
                  </a:lnTo>
                  <a:lnTo>
                    <a:pt x="44" y="26"/>
                  </a:lnTo>
                  <a:lnTo>
                    <a:pt x="42" y="27"/>
                  </a:lnTo>
                  <a:lnTo>
                    <a:pt x="40" y="29"/>
                  </a:lnTo>
                  <a:lnTo>
                    <a:pt x="39" y="31"/>
                  </a:lnTo>
                  <a:lnTo>
                    <a:pt x="36" y="35"/>
                  </a:lnTo>
                  <a:lnTo>
                    <a:pt x="34" y="37"/>
                  </a:lnTo>
                  <a:lnTo>
                    <a:pt x="32" y="40"/>
                  </a:lnTo>
                  <a:lnTo>
                    <a:pt x="31" y="44"/>
                  </a:lnTo>
                  <a:lnTo>
                    <a:pt x="31" y="52"/>
                  </a:lnTo>
                  <a:lnTo>
                    <a:pt x="65" y="52"/>
                  </a:lnTo>
                  <a:close/>
                  <a:moveTo>
                    <a:pt x="31" y="73"/>
                  </a:moveTo>
                  <a:lnTo>
                    <a:pt x="32" y="81"/>
                  </a:lnTo>
                  <a:lnTo>
                    <a:pt x="34" y="88"/>
                  </a:lnTo>
                  <a:lnTo>
                    <a:pt x="36" y="93"/>
                  </a:lnTo>
                  <a:lnTo>
                    <a:pt x="39" y="96"/>
                  </a:lnTo>
                  <a:lnTo>
                    <a:pt x="41" y="98"/>
                  </a:lnTo>
                  <a:lnTo>
                    <a:pt x="44" y="101"/>
                  </a:lnTo>
                  <a:lnTo>
                    <a:pt x="51" y="101"/>
                  </a:lnTo>
                  <a:lnTo>
                    <a:pt x="54" y="100"/>
                  </a:lnTo>
                  <a:lnTo>
                    <a:pt x="56" y="98"/>
                  </a:lnTo>
                  <a:lnTo>
                    <a:pt x="60" y="95"/>
                  </a:lnTo>
                  <a:lnTo>
                    <a:pt x="60" y="94"/>
                  </a:lnTo>
                  <a:lnTo>
                    <a:pt x="61" y="93"/>
                  </a:lnTo>
                  <a:lnTo>
                    <a:pt x="63" y="88"/>
                  </a:lnTo>
                  <a:lnTo>
                    <a:pt x="65" y="86"/>
                  </a:lnTo>
                  <a:lnTo>
                    <a:pt x="94" y="86"/>
                  </a:lnTo>
                  <a:lnTo>
                    <a:pt x="88" y="103"/>
                  </a:lnTo>
                  <a:lnTo>
                    <a:pt x="77" y="115"/>
                  </a:lnTo>
                  <a:lnTo>
                    <a:pt x="68" y="120"/>
                  </a:lnTo>
                  <a:lnTo>
                    <a:pt x="59" y="123"/>
                  </a:lnTo>
                  <a:lnTo>
                    <a:pt x="48" y="124"/>
                  </a:lnTo>
                  <a:lnTo>
                    <a:pt x="34" y="122"/>
                  </a:lnTo>
                  <a:lnTo>
                    <a:pt x="21" y="116"/>
                  </a:lnTo>
                  <a:lnTo>
                    <a:pt x="11" y="107"/>
                  </a:lnTo>
                  <a:lnTo>
                    <a:pt x="4" y="94"/>
                  </a:lnTo>
                  <a:lnTo>
                    <a:pt x="1" y="79"/>
                  </a:lnTo>
                  <a:lnTo>
                    <a:pt x="0" y="64"/>
                  </a:lnTo>
                  <a:lnTo>
                    <a:pt x="1" y="46"/>
                  </a:lnTo>
                  <a:lnTo>
                    <a:pt x="4" y="30"/>
                  </a:lnTo>
                  <a:lnTo>
                    <a:pt x="11" y="17"/>
                  </a:lnTo>
                  <a:lnTo>
                    <a:pt x="21" y="8"/>
                  </a:lnTo>
                  <a:lnTo>
                    <a:pt x="34" y="2"/>
                  </a:lnTo>
                  <a:lnTo>
                    <a:pt x="48" y="0"/>
                  </a:lnTo>
                  <a:lnTo>
                    <a:pt x="61" y="2"/>
                  </a:lnTo>
                  <a:lnTo>
                    <a:pt x="73" y="8"/>
                  </a:lnTo>
                  <a:lnTo>
                    <a:pt x="82" y="17"/>
                  </a:lnTo>
                  <a:lnTo>
                    <a:pt x="89" y="30"/>
                  </a:lnTo>
                  <a:lnTo>
                    <a:pt x="93" y="46"/>
                  </a:lnTo>
                  <a:lnTo>
                    <a:pt x="94" y="66"/>
                  </a:lnTo>
                  <a:lnTo>
                    <a:pt x="94" y="73"/>
                  </a:lnTo>
                  <a:lnTo>
                    <a:pt x="31" y="7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40" name="Freeform 40"/>
            <p:cNvSpPr>
              <a:spLocks noEditPoints="1"/>
            </p:cNvSpPr>
            <p:nvPr/>
          </p:nvSpPr>
          <p:spPr bwMode="auto">
            <a:xfrm>
              <a:off x="1366" y="3961"/>
              <a:ext cx="7" cy="34"/>
            </a:xfrm>
            <a:custGeom>
              <a:avLst/>
              <a:gdLst>
                <a:gd name="T0" fmla="*/ 0 w 37"/>
                <a:gd name="T1" fmla="*/ 20 h 170"/>
                <a:gd name="T2" fmla="*/ 0 w 37"/>
                <a:gd name="T3" fmla="*/ 17 h 170"/>
                <a:gd name="T4" fmla="*/ 1 w 37"/>
                <a:gd name="T5" fmla="*/ 14 h 170"/>
                <a:gd name="T6" fmla="*/ 3 w 37"/>
                <a:gd name="T7" fmla="*/ 9 h 170"/>
                <a:gd name="T8" fmla="*/ 5 w 37"/>
                <a:gd name="T9" fmla="*/ 6 h 170"/>
                <a:gd name="T10" fmla="*/ 8 w 37"/>
                <a:gd name="T11" fmla="*/ 4 h 170"/>
                <a:gd name="T12" fmla="*/ 11 w 37"/>
                <a:gd name="T13" fmla="*/ 2 h 170"/>
                <a:gd name="T14" fmla="*/ 20 w 37"/>
                <a:gd name="T15" fmla="*/ 0 h 170"/>
                <a:gd name="T16" fmla="*/ 23 w 37"/>
                <a:gd name="T17" fmla="*/ 0 h 170"/>
                <a:gd name="T18" fmla="*/ 28 w 37"/>
                <a:gd name="T19" fmla="*/ 2 h 170"/>
                <a:gd name="T20" fmla="*/ 31 w 37"/>
                <a:gd name="T21" fmla="*/ 5 h 170"/>
                <a:gd name="T22" fmla="*/ 34 w 37"/>
                <a:gd name="T23" fmla="*/ 6 h 170"/>
                <a:gd name="T24" fmla="*/ 36 w 37"/>
                <a:gd name="T25" fmla="*/ 9 h 170"/>
                <a:gd name="T26" fmla="*/ 37 w 37"/>
                <a:gd name="T27" fmla="*/ 14 h 170"/>
                <a:gd name="T28" fmla="*/ 37 w 37"/>
                <a:gd name="T29" fmla="*/ 28 h 170"/>
                <a:gd name="T30" fmla="*/ 34 w 37"/>
                <a:gd name="T31" fmla="*/ 35 h 170"/>
                <a:gd name="T32" fmla="*/ 28 w 37"/>
                <a:gd name="T33" fmla="*/ 37 h 170"/>
                <a:gd name="T34" fmla="*/ 26 w 37"/>
                <a:gd name="T35" fmla="*/ 38 h 170"/>
                <a:gd name="T36" fmla="*/ 13 w 37"/>
                <a:gd name="T37" fmla="*/ 38 h 170"/>
                <a:gd name="T38" fmla="*/ 10 w 37"/>
                <a:gd name="T39" fmla="*/ 37 h 170"/>
                <a:gd name="T40" fmla="*/ 5 w 37"/>
                <a:gd name="T41" fmla="*/ 35 h 170"/>
                <a:gd name="T42" fmla="*/ 1 w 37"/>
                <a:gd name="T43" fmla="*/ 28 h 170"/>
                <a:gd name="T44" fmla="*/ 0 w 37"/>
                <a:gd name="T45" fmla="*/ 24 h 170"/>
                <a:gd name="T46" fmla="*/ 0 w 37"/>
                <a:gd name="T47" fmla="*/ 20 h 170"/>
                <a:gd name="T48" fmla="*/ 2 w 37"/>
                <a:gd name="T49" fmla="*/ 170 h 170"/>
                <a:gd name="T50" fmla="*/ 2 w 37"/>
                <a:gd name="T51" fmla="*/ 53 h 170"/>
                <a:gd name="T52" fmla="*/ 37 w 37"/>
                <a:gd name="T53" fmla="*/ 53 h 170"/>
                <a:gd name="T54" fmla="*/ 37 w 37"/>
                <a:gd name="T55" fmla="*/ 170 h 170"/>
                <a:gd name="T56" fmla="*/ 2 w 37"/>
                <a:gd name="T57" fmla="*/ 17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7" h="170">
                  <a:moveTo>
                    <a:pt x="0" y="20"/>
                  </a:moveTo>
                  <a:lnTo>
                    <a:pt x="0" y="17"/>
                  </a:lnTo>
                  <a:lnTo>
                    <a:pt x="1" y="14"/>
                  </a:lnTo>
                  <a:lnTo>
                    <a:pt x="3" y="9"/>
                  </a:lnTo>
                  <a:lnTo>
                    <a:pt x="5" y="6"/>
                  </a:lnTo>
                  <a:lnTo>
                    <a:pt x="8" y="4"/>
                  </a:lnTo>
                  <a:lnTo>
                    <a:pt x="11" y="2"/>
                  </a:lnTo>
                  <a:lnTo>
                    <a:pt x="20" y="0"/>
                  </a:lnTo>
                  <a:lnTo>
                    <a:pt x="23" y="0"/>
                  </a:lnTo>
                  <a:lnTo>
                    <a:pt x="28" y="2"/>
                  </a:lnTo>
                  <a:lnTo>
                    <a:pt x="31" y="5"/>
                  </a:lnTo>
                  <a:lnTo>
                    <a:pt x="34" y="6"/>
                  </a:lnTo>
                  <a:lnTo>
                    <a:pt x="36" y="9"/>
                  </a:lnTo>
                  <a:lnTo>
                    <a:pt x="37" y="14"/>
                  </a:lnTo>
                  <a:lnTo>
                    <a:pt x="37" y="28"/>
                  </a:lnTo>
                  <a:lnTo>
                    <a:pt x="34" y="35"/>
                  </a:lnTo>
                  <a:lnTo>
                    <a:pt x="28" y="37"/>
                  </a:lnTo>
                  <a:lnTo>
                    <a:pt x="26" y="38"/>
                  </a:lnTo>
                  <a:lnTo>
                    <a:pt x="13" y="38"/>
                  </a:lnTo>
                  <a:lnTo>
                    <a:pt x="10" y="37"/>
                  </a:lnTo>
                  <a:lnTo>
                    <a:pt x="5" y="35"/>
                  </a:lnTo>
                  <a:lnTo>
                    <a:pt x="1" y="28"/>
                  </a:lnTo>
                  <a:lnTo>
                    <a:pt x="0" y="24"/>
                  </a:lnTo>
                  <a:lnTo>
                    <a:pt x="0" y="20"/>
                  </a:lnTo>
                  <a:close/>
                  <a:moveTo>
                    <a:pt x="2" y="170"/>
                  </a:moveTo>
                  <a:lnTo>
                    <a:pt x="2" y="53"/>
                  </a:lnTo>
                  <a:lnTo>
                    <a:pt x="37" y="53"/>
                  </a:lnTo>
                  <a:lnTo>
                    <a:pt x="37" y="170"/>
                  </a:lnTo>
                  <a:lnTo>
                    <a:pt x="2" y="17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41" name="Freeform 41"/>
            <p:cNvSpPr>
              <a:spLocks/>
            </p:cNvSpPr>
            <p:nvPr/>
          </p:nvSpPr>
          <p:spPr bwMode="auto">
            <a:xfrm>
              <a:off x="1378" y="3971"/>
              <a:ext cx="11" cy="24"/>
            </a:xfrm>
            <a:custGeom>
              <a:avLst/>
              <a:gdLst>
                <a:gd name="T0" fmla="*/ 0 w 58"/>
                <a:gd name="T1" fmla="*/ 121 h 121"/>
                <a:gd name="T2" fmla="*/ 0 w 58"/>
                <a:gd name="T3" fmla="*/ 4 h 121"/>
                <a:gd name="T4" fmla="*/ 31 w 58"/>
                <a:gd name="T5" fmla="*/ 4 h 121"/>
                <a:gd name="T6" fmla="*/ 31 w 58"/>
                <a:gd name="T7" fmla="*/ 24 h 121"/>
                <a:gd name="T8" fmla="*/ 36 w 58"/>
                <a:gd name="T9" fmla="*/ 15 h 121"/>
                <a:gd name="T10" fmla="*/ 44 w 58"/>
                <a:gd name="T11" fmla="*/ 6 h 121"/>
                <a:gd name="T12" fmla="*/ 46 w 58"/>
                <a:gd name="T13" fmla="*/ 4 h 121"/>
                <a:gd name="T14" fmla="*/ 49 w 58"/>
                <a:gd name="T15" fmla="*/ 2 h 121"/>
                <a:gd name="T16" fmla="*/ 58 w 58"/>
                <a:gd name="T17" fmla="*/ 0 h 121"/>
                <a:gd name="T18" fmla="*/ 58 w 58"/>
                <a:gd name="T19" fmla="*/ 31 h 121"/>
                <a:gd name="T20" fmla="*/ 55 w 58"/>
                <a:gd name="T21" fmla="*/ 31 h 121"/>
                <a:gd name="T22" fmla="*/ 47 w 58"/>
                <a:gd name="T23" fmla="*/ 33 h 121"/>
                <a:gd name="T24" fmla="*/ 41 w 58"/>
                <a:gd name="T25" fmla="*/ 35 h 121"/>
                <a:gd name="T26" fmla="*/ 37 w 58"/>
                <a:gd name="T27" fmla="*/ 38 h 121"/>
                <a:gd name="T28" fmla="*/ 36 w 58"/>
                <a:gd name="T29" fmla="*/ 45 h 121"/>
                <a:gd name="T30" fmla="*/ 35 w 58"/>
                <a:gd name="T31" fmla="*/ 54 h 121"/>
                <a:gd name="T32" fmla="*/ 35 w 58"/>
                <a:gd name="T33" fmla="*/ 121 h 121"/>
                <a:gd name="T34" fmla="*/ 0 w 58"/>
                <a:gd name="T35" fmla="*/ 12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121">
                  <a:moveTo>
                    <a:pt x="0" y="121"/>
                  </a:moveTo>
                  <a:lnTo>
                    <a:pt x="0" y="4"/>
                  </a:lnTo>
                  <a:lnTo>
                    <a:pt x="31" y="4"/>
                  </a:lnTo>
                  <a:lnTo>
                    <a:pt x="31" y="24"/>
                  </a:lnTo>
                  <a:lnTo>
                    <a:pt x="36" y="15"/>
                  </a:lnTo>
                  <a:lnTo>
                    <a:pt x="44" y="6"/>
                  </a:lnTo>
                  <a:lnTo>
                    <a:pt x="46" y="4"/>
                  </a:lnTo>
                  <a:lnTo>
                    <a:pt x="49" y="2"/>
                  </a:lnTo>
                  <a:lnTo>
                    <a:pt x="58" y="0"/>
                  </a:lnTo>
                  <a:lnTo>
                    <a:pt x="58" y="31"/>
                  </a:lnTo>
                  <a:lnTo>
                    <a:pt x="55" y="31"/>
                  </a:lnTo>
                  <a:lnTo>
                    <a:pt x="47" y="33"/>
                  </a:lnTo>
                  <a:lnTo>
                    <a:pt x="41" y="35"/>
                  </a:lnTo>
                  <a:lnTo>
                    <a:pt x="37" y="38"/>
                  </a:lnTo>
                  <a:lnTo>
                    <a:pt x="36" y="45"/>
                  </a:lnTo>
                  <a:lnTo>
                    <a:pt x="35" y="54"/>
                  </a:lnTo>
                  <a:lnTo>
                    <a:pt x="35" y="121"/>
                  </a:lnTo>
                  <a:lnTo>
                    <a:pt x="0" y="12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42" name="Freeform 42"/>
            <p:cNvSpPr>
              <a:spLocks noEditPoints="1"/>
            </p:cNvSpPr>
            <p:nvPr/>
          </p:nvSpPr>
          <p:spPr bwMode="auto">
            <a:xfrm>
              <a:off x="1391" y="3971"/>
              <a:ext cx="20" cy="25"/>
            </a:xfrm>
            <a:custGeom>
              <a:avLst/>
              <a:gdLst>
                <a:gd name="T0" fmla="*/ 49 w 98"/>
                <a:gd name="T1" fmla="*/ 95 h 124"/>
                <a:gd name="T2" fmla="*/ 52 w 98"/>
                <a:gd name="T3" fmla="*/ 95 h 124"/>
                <a:gd name="T4" fmla="*/ 56 w 98"/>
                <a:gd name="T5" fmla="*/ 94 h 124"/>
                <a:gd name="T6" fmla="*/ 59 w 98"/>
                <a:gd name="T7" fmla="*/ 92 h 124"/>
                <a:gd name="T8" fmla="*/ 61 w 98"/>
                <a:gd name="T9" fmla="*/ 89 h 124"/>
                <a:gd name="T10" fmla="*/ 64 w 98"/>
                <a:gd name="T11" fmla="*/ 86 h 124"/>
                <a:gd name="T12" fmla="*/ 67 w 98"/>
                <a:gd name="T13" fmla="*/ 76 h 124"/>
                <a:gd name="T14" fmla="*/ 67 w 98"/>
                <a:gd name="T15" fmla="*/ 48 h 124"/>
                <a:gd name="T16" fmla="*/ 64 w 98"/>
                <a:gd name="T17" fmla="*/ 38 h 124"/>
                <a:gd name="T18" fmla="*/ 61 w 98"/>
                <a:gd name="T19" fmla="*/ 35 h 124"/>
                <a:gd name="T20" fmla="*/ 59 w 98"/>
                <a:gd name="T21" fmla="*/ 33 h 124"/>
                <a:gd name="T22" fmla="*/ 56 w 98"/>
                <a:gd name="T23" fmla="*/ 30 h 124"/>
                <a:gd name="T24" fmla="*/ 52 w 98"/>
                <a:gd name="T25" fmla="*/ 29 h 124"/>
                <a:gd name="T26" fmla="*/ 46 w 98"/>
                <a:gd name="T27" fmla="*/ 29 h 124"/>
                <a:gd name="T28" fmla="*/ 42 w 98"/>
                <a:gd name="T29" fmla="*/ 30 h 124"/>
                <a:gd name="T30" fmla="*/ 39 w 98"/>
                <a:gd name="T31" fmla="*/ 33 h 124"/>
                <a:gd name="T32" fmla="*/ 37 w 98"/>
                <a:gd name="T33" fmla="*/ 35 h 124"/>
                <a:gd name="T34" fmla="*/ 34 w 98"/>
                <a:gd name="T35" fmla="*/ 38 h 124"/>
                <a:gd name="T36" fmla="*/ 32 w 98"/>
                <a:gd name="T37" fmla="*/ 48 h 124"/>
                <a:gd name="T38" fmla="*/ 32 w 98"/>
                <a:gd name="T39" fmla="*/ 76 h 124"/>
                <a:gd name="T40" fmla="*/ 34 w 98"/>
                <a:gd name="T41" fmla="*/ 86 h 124"/>
                <a:gd name="T42" fmla="*/ 37 w 98"/>
                <a:gd name="T43" fmla="*/ 89 h 124"/>
                <a:gd name="T44" fmla="*/ 39 w 98"/>
                <a:gd name="T45" fmla="*/ 92 h 124"/>
                <a:gd name="T46" fmla="*/ 42 w 98"/>
                <a:gd name="T47" fmla="*/ 94 h 124"/>
                <a:gd name="T48" fmla="*/ 46 w 98"/>
                <a:gd name="T49" fmla="*/ 95 h 124"/>
                <a:gd name="T50" fmla="*/ 49 w 98"/>
                <a:gd name="T51" fmla="*/ 95 h 124"/>
                <a:gd name="T52" fmla="*/ 98 w 98"/>
                <a:gd name="T53" fmla="*/ 64 h 124"/>
                <a:gd name="T54" fmla="*/ 97 w 98"/>
                <a:gd name="T55" fmla="*/ 79 h 124"/>
                <a:gd name="T56" fmla="*/ 93 w 98"/>
                <a:gd name="T57" fmla="*/ 94 h 124"/>
                <a:gd name="T58" fmla="*/ 84 w 98"/>
                <a:gd name="T59" fmla="*/ 107 h 124"/>
                <a:gd name="T60" fmla="*/ 74 w 98"/>
                <a:gd name="T61" fmla="*/ 116 h 124"/>
                <a:gd name="T62" fmla="*/ 62 w 98"/>
                <a:gd name="T63" fmla="*/ 122 h 124"/>
                <a:gd name="T64" fmla="*/ 49 w 98"/>
                <a:gd name="T65" fmla="*/ 124 h 124"/>
                <a:gd name="T66" fmla="*/ 36 w 98"/>
                <a:gd name="T67" fmla="*/ 122 h 124"/>
                <a:gd name="T68" fmla="*/ 23 w 98"/>
                <a:gd name="T69" fmla="*/ 116 h 124"/>
                <a:gd name="T70" fmla="*/ 12 w 98"/>
                <a:gd name="T71" fmla="*/ 107 h 124"/>
                <a:gd name="T72" fmla="*/ 5 w 98"/>
                <a:gd name="T73" fmla="*/ 94 h 124"/>
                <a:gd name="T74" fmla="*/ 1 w 98"/>
                <a:gd name="T75" fmla="*/ 79 h 124"/>
                <a:gd name="T76" fmla="*/ 0 w 98"/>
                <a:gd name="T77" fmla="*/ 64 h 124"/>
                <a:gd name="T78" fmla="*/ 1 w 98"/>
                <a:gd name="T79" fmla="*/ 46 h 124"/>
                <a:gd name="T80" fmla="*/ 5 w 98"/>
                <a:gd name="T81" fmla="*/ 30 h 124"/>
                <a:gd name="T82" fmla="*/ 12 w 98"/>
                <a:gd name="T83" fmla="*/ 17 h 124"/>
                <a:gd name="T84" fmla="*/ 23 w 98"/>
                <a:gd name="T85" fmla="*/ 8 h 124"/>
                <a:gd name="T86" fmla="*/ 36 w 98"/>
                <a:gd name="T87" fmla="*/ 2 h 124"/>
                <a:gd name="T88" fmla="*/ 49 w 98"/>
                <a:gd name="T89" fmla="*/ 0 h 124"/>
                <a:gd name="T90" fmla="*/ 62 w 98"/>
                <a:gd name="T91" fmla="*/ 2 h 124"/>
                <a:gd name="T92" fmla="*/ 75 w 98"/>
                <a:gd name="T93" fmla="*/ 8 h 124"/>
                <a:gd name="T94" fmla="*/ 87 w 98"/>
                <a:gd name="T95" fmla="*/ 17 h 124"/>
                <a:gd name="T96" fmla="*/ 94 w 98"/>
                <a:gd name="T97" fmla="*/ 30 h 124"/>
                <a:gd name="T98" fmla="*/ 97 w 98"/>
                <a:gd name="T99" fmla="*/ 46 h 124"/>
                <a:gd name="T100" fmla="*/ 98 w 98"/>
                <a:gd name="T101" fmla="*/ 6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8" h="124">
                  <a:moveTo>
                    <a:pt x="49" y="95"/>
                  </a:moveTo>
                  <a:lnTo>
                    <a:pt x="52" y="95"/>
                  </a:lnTo>
                  <a:lnTo>
                    <a:pt x="56" y="94"/>
                  </a:lnTo>
                  <a:lnTo>
                    <a:pt x="59" y="92"/>
                  </a:lnTo>
                  <a:lnTo>
                    <a:pt x="61" y="89"/>
                  </a:lnTo>
                  <a:lnTo>
                    <a:pt x="64" y="86"/>
                  </a:lnTo>
                  <a:lnTo>
                    <a:pt x="67" y="76"/>
                  </a:lnTo>
                  <a:lnTo>
                    <a:pt x="67" y="48"/>
                  </a:lnTo>
                  <a:lnTo>
                    <a:pt x="64" y="38"/>
                  </a:lnTo>
                  <a:lnTo>
                    <a:pt x="61" y="35"/>
                  </a:lnTo>
                  <a:lnTo>
                    <a:pt x="59" y="33"/>
                  </a:lnTo>
                  <a:lnTo>
                    <a:pt x="56" y="30"/>
                  </a:lnTo>
                  <a:lnTo>
                    <a:pt x="52" y="29"/>
                  </a:lnTo>
                  <a:lnTo>
                    <a:pt x="46" y="29"/>
                  </a:lnTo>
                  <a:lnTo>
                    <a:pt x="42" y="30"/>
                  </a:lnTo>
                  <a:lnTo>
                    <a:pt x="39" y="33"/>
                  </a:lnTo>
                  <a:lnTo>
                    <a:pt x="37" y="35"/>
                  </a:lnTo>
                  <a:lnTo>
                    <a:pt x="34" y="38"/>
                  </a:lnTo>
                  <a:lnTo>
                    <a:pt x="32" y="48"/>
                  </a:lnTo>
                  <a:lnTo>
                    <a:pt x="32" y="76"/>
                  </a:lnTo>
                  <a:lnTo>
                    <a:pt x="34" y="86"/>
                  </a:lnTo>
                  <a:lnTo>
                    <a:pt x="37" y="89"/>
                  </a:lnTo>
                  <a:lnTo>
                    <a:pt x="39" y="92"/>
                  </a:lnTo>
                  <a:lnTo>
                    <a:pt x="42" y="94"/>
                  </a:lnTo>
                  <a:lnTo>
                    <a:pt x="46" y="95"/>
                  </a:lnTo>
                  <a:lnTo>
                    <a:pt x="49" y="95"/>
                  </a:lnTo>
                  <a:close/>
                  <a:moveTo>
                    <a:pt x="98" y="64"/>
                  </a:moveTo>
                  <a:lnTo>
                    <a:pt x="97" y="79"/>
                  </a:lnTo>
                  <a:lnTo>
                    <a:pt x="93" y="94"/>
                  </a:lnTo>
                  <a:lnTo>
                    <a:pt x="84" y="107"/>
                  </a:lnTo>
                  <a:lnTo>
                    <a:pt x="74" y="116"/>
                  </a:lnTo>
                  <a:lnTo>
                    <a:pt x="62" y="122"/>
                  </a:lnTo>
                  <a:lnTo>
                    <a:pt x="49" y="124"/>
                  </a:lnTo>
                  <a:lnTo>
                    <a:pt x="36" y="122"/>
                  </a:lnTo>
                  <a:lnTo>
                    <a:pt x="23" y="116"/>
                  </a:lnTo>
                  <a:lnTo>
                    <a:pt x="12" y="107"/>
                  </a:lnTo>
                  <a:lnTo>
                    <a:pt x="5" y="94"/>
                  </a:lnTo>
                  <a:lnTo>
                    <a:pt x="1" y="79"/>
                  </a:lnTo>
                  <a:lnTo>
                    <a:pt x="0" y="64"/>
                  </a:lnTo>
                  <a:lnTo>
                    <a:pt x="1" y="46"/>
                  </a:lnTo>
                  <a:lnTo>
                    <a:pt x="5" y="30"/>
                  </a:lnTo>
                  <a:lnTo>
                    <a:pt x="12" y="17"/>
                  </a:lnTo>
                  <a:lnTo>
                    <a:pt x="23" y="8"/>
                  </a:lnTo>
                  <a:lnTo>
                    <a:pt x="36" y="2"/>
                  </a:lnTo>
                  <a:lnTo>
                    <a:pt x="49" y="0"/>
                  </a:lnTo>
                  <a:lnTo>
                    <a:pt x="62" y="2"/>
                  </a:lnTo>
                  <a:lnTo>
                    <a:pt x="75" y="8"/>
                  </a:lnTo>
                  <a:lnTo>
                    <a:pt x="87" y="17"/>
                  </a:lnTo>
                  <a:lnTo>
                    <a:pt x="94" y="30"/>
                  </a:lnTo>
                  <a:lnTo>
                    <a:pt x="97" y="46"/>
                  </a:lnTo>
                  <a:lnTo>
                    <a:pt x="98" y="6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43" name="Freeform 43"/>
            <p:cNvSpPr>
              <a:spLocks/>
            </p:cNvSpPr>
            <p:nvPr/>
          </p:nvSpPr>
          <p:spPr bwMode="auto">
            <a:xfrm>
              <a:off x="1412" y="3988"/>
              <a:ext cx="11" cy="14"/>
            </a:xfrm>
            <a:custGeom>
              <a:avLst/>
              <a:gdLst>
                <a:gd name="T0" fmla="*/ 0 w 54"/>
                <a:gd name="T1" fmla="*/ 71 h 71"/>
                <a:gd name="T2" fmla="*/ 20 w 54"/>
                <a:gd name="T3" fmla="*/ 0 h 71"/>
                <a:gd name="T4" fmla="*/ 54 w 54"/>
                <a:gd name="T5" fmla="*/ 0 h 71"/>
                <a:gd name="T6" fmla="*/ 26 w 54"/>
                <a:gd name="T7" fmla="*/ 71 h 71"/>
                <a:gd name="T8" fmla="*/ 0 w 54"/>
                <a:gd name="T9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71">
                  <a:moveTo>
                    <a:pt x="0" y="71"/>
                  </a:moveTo>
                  <a:lnTo>
                    <a:pt x="20" y="0"/>
                  </a:lnTo>
                  <a:lnTo>
                    <a:pt x="54" y="0"/>
                  </a:lnTo>
                  <a:lnTo>
                    <a:pt x="26" y="71"/>
                  </a:lnTo>
                  <a:lnTo>
                    <a:pt x="0" y="7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44" name="Freeform 44"/>
            <p:cNvSpPr>
              <a:spLocks/>
            </p:cNvSpPr>
            <p:nvPr/>
          </p:nvSpPr>
          <p:spPr bwMode="auto">
            <a:xfrm>
              <a:off x="1435" y="3959"/>
              <a:ext cx="16" cy="37"/>
            </a:xfrm>
            <a:custGeom>
              <a:avLst/>
              <a:gdLst>
                <a:gd name="T0" fmla="*/ 2 w 82"/>
                <a:gd name="T1" fmla="*/ 136 h 182"/>
                <a:gd name="T2" fmla="*/ 11 w 82"/>
                <a:gd name="T3" fmla="*/ 144 h 182"/>
                <a:gd name="T4" fmla="*/ 20 w 82"/>
                <a:gd name="T5" fmla="*/ 146 h 182"/>
                <a:gd name="T6" fmla="*/ 35 w 82"/>
                <a:gd name="T7" fmla="*/ 147 h 182"/>
                <a:gd name="T8" fmla="*/ 44 w 82"/>
                <a:gd name="T9" fmla="*/ 142 h 182"/>
                <a:gd name="T10" fmla="*/ 48 w 82"/>
                <a:gd name="T11" fmla="*/ 135 h 182"/>
                <a:gd name="T12" fmla="*/ 45 w 82"/>
                <a:gd name="T13" fmla="*/ 124 h 182"/>
                <a:gd name="T14" fmla="*/ 34 w 82"/>
                <a:gd name="T15" fmla="*/ 110 h 182"/>
                <a:gd name="T16" fmla="*/ 31 w 82"/>
                <a:gd name="T17" fmla="*/ 106 h 182"/>
                <a:gd name="T18" fmla="*/ 28 w 82"/>
                <a:gd name="T19" fmla="*/ 104 h 182"/>
                <a:gd name="T20" fmla="*/ 10 w 82"/>
                <a:gd name="T21" fmla="*/ 87 h 182"/>
                <a:gd name="T22" fmla="*/ 1 w 82"/>
                <a:gd name="T23" fmla="*/ 66 h 182"/>
                <a:gd name="T24" fmla="*/ 1 w 82"/>
                <a:gd name="T25" fmla="*/ 38 h 182"/>
                <a:gd name="T26" fmla="*/ 11 w 82"/>
                <a:gd name="T27" fmla="*/ 15 h 182"/>
                <a:gd name="T28" fmla="*/ 32 w 82"/>
                <a:gd name="T29" fmla="*/ 2 h 182"/>
                <a:gd name="T30" fmla="*/ 53 w 82"/>
                <a:gd name="T31" fmla="*/ 0 h 182"/>
                <a:gd name="T32" fmla="*/ 60 w 82"/>
                <a:gd name="T33" fmla="*/ 4 h 182"/>
                <a:gd name="T34" fmla="*/ 77 w 82"/>
                <a:gd name="T35" fmla="*/ 9 h 182"/>
                <a:gd name="T36" fmla="*/ 71 w 82"/>
                <a:gd name="T37" fmla="*/ 38 h 182"/>
                <a:gd name="T38" fmla="*/ 63 w 82"/>
                <a:gd name="T39" fmla="*/ 36 h 182"/>
                <a:gd name="T40" fmla="*/ 55 w 82"/>
                <a:gd name="T41" fmla="*/ 33 h 182"/>
                <a:gd name="T42" fmla="*/ 45 w 82"/>
                <a:gd name="T43" fmla="*/ 34 h 182"/>
                <a:gd name="T44" fmla="*/ 35 w 82"/>
                <a:gd name="T45" fmla="*/ 43 h 182"/>
                <a:gd name="T46" fmla="*/ 34 w 82"/>
                <a:gd name="T47" fmla="*/ 53 h 182"/>
                <a:gd name="T48" fmla="*/ 40 w 82"/>
                <a:gd name="T49" fmla="*/ 64 h 182"/>
                <a:gd name="T50" fmla="*/ 47 w 82"/>
                <a:gd name="T51" fmla="*/ 74 h 182"/>
                <a:gd name="T52" fmla="*/ 67 w 82"/>
                <a:gd name="T53" fmla="*/ 89 h 182"/>
                <a:gd name="T54" fmla="*/ 77 w 82"/>
                <a:gd name="T55" fmla="*/ 104 h 182"/>
                <a:gd name="T56" fmla="*/ 82 w 82"/>
                <a:gd name="T57" fmla="*/ 131 h 182"/>
                <a:gd name="T58" fmla="*/ 78 w 82"/>
                <a:gd name="T59" fmla="*/ 158 h 182"/>
                <a:gd name="T60" fmla="*/ 59 w 82"/>
                <a:gd name="T61" fmla="*/ 175 h 182"/>
                <a:gd name="T62" fmla="*/ 34 w 82"/>
                <a:gd name="T63" fmla="*/ 182 h 182"/>
                <a:gd name="T64" fmla="*/ 16 w 82"/>
                <a:gd name="T65" fmla="*/ 179 h 182"/>
                <a:gd name="T66" fmla="*/ 9 w 82"/>
                <a:gd name="T67" fmla="*/ 178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2" h="182">
                  <a:moveTo>
                    <a:pt x="2" y="173"/>
                  </a:moveTo>
                  <a:lnTo>
                    <a:pt x="2" y="136"/>
                  </a:lnTo>
                  <a:lnTo>
                    <a:pt x="7" y="142"/>
                  </a:lnTo>
                  <a:lnTo>
                    <a:pt x="11" y="144"/>
                  </a:lnTo>
                  <a:lnTo>
                    <a:pt x="13" y="144"/>
                  </a:lnTo>
                  <a:lnTo>
                    <a:pt x="20" y="146"/>
                  </a:lnTo>
                  <a:lnTo>
                    <a:pt x="22" y="147"/>
                  </a:lnTo>
                  <a:lnTo>
                    <a:pt x="35" y="147"/>
                  </a:lnTo>
                  <a:lnTo>
                    <a:pt x="42" y="144"/>
                  </a:lnTo>
                  <a:lnTo>
                    <a:pt x="44" y="142"/>
                  </a:lnTo>
                  <a:lnTo>
                    <a:pt x="47" y="139"/>
                  </a:lnTo>
                  <a:lnTo>
                    <a:pt x="48" y="135"/>
                  </a:lnTo>
                  <a:lnTo>
                    <a:pt x="48" y="131"/>
                  </a:lnTo>
                  <a:lnTo>
                    <a:pt x="45" y="124"/>
                  </a:lnTo>
                  <a:lnTo>
                    <a:pt x="41" y="116"/>
                  </a:lnTo>
                  <a:lnTo>
                    <a:pt x="34" y="110"/>
                  </a:lnTo>
                  <a:lnTo>
                    <a:pt x="32" y="108"/>
                  </a:lnTo>
                  <a:lnTo>
                    <a:pt x="31" y="106"/>
                  </a:lnTo>
                  <a:lnTo>
                    <a:pt x="29" y="105"/>
                  </a:lnTo>
                  <a:lnTo>
                    <a:pt x="28" y="104"/>
                  </a:lnTo>
                  <a:lnTo>
                    <a:pt x="18" y="96"/>
                  </a:lnTo>
                  <a:lnTo>
                    <a:pt x="10" y="87"/>
                  </a:lnTo>
                  <a:lnTo>
                    <a:pt x="5" y="78"/>
                  </a:lnTo>
                  <a:lnTo>
                    <a:pt x="1" y="66"/>
                  </a:lnTo>
                  <a:lnTo>
                    <a:pt x="0" y="53"/>
                  </a:lnTo>
                  <a:lnTo>
                    <a:pt x="1" y="38"/>
                  </a:lnTo>
                  <a:lnTo>
                    <a:pt x="4" y="25"/>
                  </a:lnTo>
                  <a:lnTo>
                    <a:pt x="11" y="15"/>
                  </a:lnTo>
                  <a:lnTo>
                    <a:pt x="21" y="7"/>
                  </a:lnTo>
                  <a:lnTo>
                    <a:pt x="32" y="2"/>
                  </a:lnTo>
                  <a:lnTo>
                    <a:pt x="45" y="0"/>
                  </a:lnTo>
                  <a:lnTo>
                    <a:pt x="53" y="0"/>
                  </a:lnTo>
                  <a:lnTo>
                    <a:pt x="57" y="1"/>
                  </a:lnTo>
                  <a:lnTo>
                    <a:pt x="60" y="4"/>
                  </a:lnTo>
                  <a:lnTo>
                    <a:pt x="71" y="6"/>
                  </a:lnTo>
                  <a:lnTo>
                    <a:pt x="77" y="9"/>
                  </a:lnTo>
                  <a:lnTo>
                    <a:pt x="77" y="40"/>
                  </a:lnTo>
                  <a:lnTo>
                    <a:pt x="71" y="38"/>
                  </a:lnTo>
                  <a:lnTo>
                    <a:pt x="68" y="37"/>
                  </a:lnTo>
                  <a:lnTo>
                    <a:pt x="63" y="36"/>
                  </a:lnTo>
                  <a:lnTo>
                    <a:pt x="60" y="35"/>
                  </a:lnTo>
                  <a:lnTo>
                    <a:pt x="55" y="33"/>
                  </a:lnTo>
                  <a:lnTo>
                    <a:pt x="48" y="33"/>
                  </a:lnTo>
                  <a:lnTo>
                    <a:pt x="45" y="34"/>
                  </a:lnTo>
                  <a:lnTo>
                    <a:pt x="42" y="36"/>
                  </a:lnTo>
                  <a:lnTo>
                    <a:pt x="35" y="43"/>
                  </a:lnTo>
                  <a:lnTo>
                    <a:pt x="34" y="46"/>
                  </a:lnTo>
                  <a:lnTo>
                    <a:pt x="34" y="53"/>
                  </a:lnTo>
                  <a:lnTo>
                    <a:pt x="35" y="57"/>
                  </a:lnTo>
                  <a:lnTo>
                    <a:pt x="40" y="64"/>
                  </a:lnTo>
                  <a:lnTo>
                    <a:pt x="42" y="68"/>
                  </a:lnTo>
                  <a:lnTo>
                    <a:pt x="47" y="74"/>
                  </a:lnTo>
                  <a:lnTo>
                    <a:pt x="54" y="82"/>
                  </a:lnTo>
                  <a:lnTo>
                    <a:pt x="67" y="89"/>
                  </a:lnTo>
                  <a:lnTo>
                    <a:pt x="73" y="97"/>
                  </a:lnTo>
                  <a:lnTo>
                    <a:pt x="77" y="104"/>
                  </a:lnTo>
                  <a:lnTo>
                    <a:pt x="81" y="117"/>
                  </a:lnTo>
                  <a:lnTo>
                    <a:pt x="82" y="131"/>
                  </a:lnTo>
                  <a:lnTo>
                    <a:pt x="81" y="145"/>
                  </a:lnTo>
                  <a:lnTo>
                    <a:pt x="78" y="158"/>
                  </a:lnTo>
                  <a:lnTo>
                    <a:pt x="69" y="168"/>
                  </a:lnTo>
                  <a:lnTo>
                    <a:pt x="59" y="175"/>
                  </a:lnTo>
                  <a:lnTo>
                    <a:pt x="48" y="180"/>
                  </a:lnTo>
                  <a:lnTo>
                    <a:pt x="34" y="182"/>
                  </a:lnTo>
                  <a:lnTo>
                    <a:pt x="24" y="182"/>
                  </a:lnTo>
                  <a:lnTo>
                    <a:pt x="16" y="179"/>
                  </a:lnTo>
                  <a:lnTo>
                    <a:pt x="12" y="179"/>
                  </a:lnTo>
                  <a:lnTo>
                    <a:pt x="9" y="178"/>
                  </a:lnTo>
                  <a:lnTo>
                    <a:pt x="2" y="17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45" name="Freeform 45"/>
            <p:cNvSpPr>
              <a:spLocks noEditPoints="1"/>
            </p:cNvSpPr>
            <p:nvPr/>
          </p:nvSpPr>
          <p:spPr bwMode="auto">
            <a:xfrm>
              <a:off x="1453" y="3960"/>
              <a:ext cx="23" cy="35"/>
            </a:xfrm>
            <a:custGeom>
              <a:avLst/>
              <a:gdLst>
                <a:gd name="T0" fmla="*/ 46 w 115"/>
                <a:gd name="T1" fmla="*/ 118 h 175"/>
                <a:gd name="T2" fmla="*/ 69 w 115"/>
                <a:gd name="T3" fmla="*/ 118 h 175"/>
                <a:gd name="T4" fmla="*/ 62 w 115"/>
                <a:gd name="T5" fmla="*/ 80 h 175"/>
                <a:gd name="T6" fmla="*/ 60 w 115"/>
                <a:gd name="T7" fmla="*/ 59 h 175"/>
                <a:gd name="T8" fmla="*/ 57 w 115"/>
                <a:gd name="T9" fmla="*/ 36 h 175"/>
                <a:gd name="T10" fmla="*/ 56 w 115"/>
                <a:gd name="T11" fmla="*/ 56 h 175"/>
                <a:gd name="T12" fmla="*/ 51 w 115"/>
                <a:gd name="T13" fmla="*/ 78 h 175"/>
                <a:gd name="T14" fmla="*/ 50 w 115"/>
                <a:gd name="T15" fmla="*/ 97 h 175"/>
                <a:gd name="T16" fmla="*/ 46 w 115"/>
                <a:gd name="T17" fmla="*/ 118 h 175"/>
                <a:gd name="T18" fmla="*/ 0 w 115"/>
                <a:gd name="T19" fmla="*/ 175 h 175"/>
                <a:gd name="T20" fmla="*/ 40 w 115"/>
                <a:gd name="T21" fmla="*/ 0 h 175"/>
                <a:gd name="T22" fmla="*/ 77 w 115"/>
                <a:gd name="T23" fmla="*/ 0 h 175"/>
                <a:gd name="T24" fmla="*/ 115 w 115"/>
                <a:gd name="T25" fmla="*/ 175 h 175"/>
                <a:gd name="T26" fmla="*/ 80 w 115"/>
                <a:gd name="T27" fmla="*/ 175 h 175"/>
                <a:gd name="T28" fmla="*/ 75 w 115"/>
                <a:gd name="T29" fmla="*/ 147 h 175"/>
                <a:gd name="T30" fmla="*/ 40 w 115"/>
                <a:gd name="T31" fmla="*/ 147 h 175"/>
                <a:gd name="T32" fmla="*/ 34 w 115"/>
                <a:gd name="T33" fmla="*/ 175 h 175"/>
                <a:gd name="T34" fmla="*/ 0 w 115"/>
                <a:gd name="T35" fmla="*/ 175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5" h="175">
                  <a:moveTo>
                    <a:pt x="46" y="118"/>
                  </a:moveTo>
                  <a:lnTo>
                    <a:pt x="69" y="118"/>
                  </a:lnTo>
                  <a:lnTo>
                    <a:pt x="62" y="80"/>
                  </a:lnTo>
                  <a:lnTo>
                    <a:pt x="60" y="59"/>
                  </a:lnTo>
                  <a:lnTo>
                    <a:pt x="57" y="36"/>
                  </a:lnTo>
                  <a:lnTo>
                    <a:pt x="56" y="56"/>
                  </a:lnTo>
                  <a:lnTo>
                    <a:pt x="51" y="78"/>
                  </a:lnTo>
                  <a:lnTo>
                    <a:pt x="50" y="97"/>
                  </a:lnTo>
                  <a:lnTo>
                    <a:pt x="46" y="118"/>
                  </a:lnTo>
                  <a:close/>
                  <a:moveTo>
                    <a:pt x="0" y="175"/>
                  </a:moveTo>
                  <a:lnTo>
                    <a:pt x="40" y="0"/>
                  </a:lnTo>
                  <a:lnTo>
                    <a:pt x="77" y="0"/>
                  </a:lnTo>
                  <a:lnTo>
                    <a:pt x="115" y="175"/>
                  </a:lnTo>
                  <a:lnTo>
                    <a:pt x="80" y="175"/>
                  </a:lnTo>
                  <a:lnTo>
                    <a:pt x="75" y="147"/>
                  </a:lnTo>
                  <a:lnTo>
                    <a:pt x="40" y="147"/>
                  </a:lnTo>
                  <a:lnTo>
                    <a:pt x="34" y="175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-9272"/>
            <a:ext cx="10972800" cy="980872"/>
          </a:xfrm>
        </p:spPr>
        <p:txBody>
          <a:bodyPr>
            <a:normAutofit/>
          </a:bodyPr>
          <a:lstStyle>
            <a:lvl1pPr marL="0" algn="l" defTabSz="914400" rtl="0" eaLnBrk="1" latinLnBrk="0" hangingPunct="1">
              <a:defRPr lang="pt-PT" sz="2400" b="1" kern="1200" dirty="0">
                <a:solidFill>
                  <a:schemeClr val="bg1"/>
                </a:solidFill>
                <a:latin typeface="Trebuchet MS" pitchFamily="34" charset="0"/>
                <a:ea typeface="+mn-ea"/>
                <a:cs typeface="+mn-cs"/>
              </a:defRPr>
            </a:lvl1pPr>
          </a:lstStyle>
          <a:p>
            <a:r>
              <a:rPr lang="pt-PT" dirty="0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609600" y="1196753"/>
            <a:ext cx="10972800" cy="4929411"/>
          </a:xfrm>
        </p:spPr>
        <p:txBody>
          <a:bodyPr/>
          <a:lstStyle>
            <a:lvl1pPr>
              <a:buClr>
                <a:schemeClr val="tx1">
                  <a:lumMod val="65000"/>
                  <a:lumOff val="35000"/>
                </a:schemeClr>
              </a:buClr>
              <a:defRPr>
                <a:solidFill>
                  <a:srgbClr val="121D3E"/>
                </a:solidFill>
                <a:latin typeface="Trebuchet MS" panose="020B0603020202020204" pitchFamily="34" charset="0"/>
              </a:defRPr>
            </a:lvl1pPr>
            <a:lvl2pPr>
              <a:buClr>
                <a:schemeClr val="tx1">
                  <a:lumMod val="65000"/>
                  <a:lumOff val="35000"/>
                </a:schemeClr>
              </a:buClr>
              <a:defRPr>
                <a:solidFill>
                  <a:srgbClr val="121D3E"/>
                </a:solidFill>
                <a:latin typeface="Trebuchet MS" panose="020B0603020202020204" pitchFamily="34" charset="0"/>
              </a:defRPr>
            </a:lvl2pPr>
            <a:lvl3pPr>
              <a:buClr>
                <a:schemeClr val="tx1">
                  <a:lumMod val="65000"/>
                  <a:lumOff val="35000"/>
                </a:schemeClr>
              </a:buClr>
              <a:defRPr>
                <a:solidFill>
                  <a:srgbClr val="121D3E"/>
                </a:solidFill>
                <a:latin typeface="Trebuchet MS" panose="020B0603020202020204" pitchFamily="34" charset="0"/>
              </a:defRPr>
            </a:lvl3pPr>
            <a:lvl4pPr>
              <a:buClr>
                <a:schemeClr val="tx1">
                  <a:lumMod val="65000"/>
                  <a:lumOff val="35000"/>
                </a:schemeClr>
              </a:buClr>
              <a:defRPr>
                <a:solidFill>
                  <a:srgbClr val="121D3E"/>
                </a:solidFill>
                <a:latin typeface="Trebuchet MS" panose="020B0603020202020204" pitchFamily="34" charset="0"/>
              </a:defRPr>
            </a:lvl4pPr>
            <a:lvl5pPr>
              <a:buClr>
                <a:schemeClr val="tx1">
                  <a:lumMod val="65000"/>
                  <a:lumOff val="35000"/>
                </a:schemeClr>
              </a:buClr>
              <a:defRPr>
                <a:solidFill>
                  <a:srgbClr val="121D3E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pt-PT" dirty="0"/>
              <a:t>Clique para editar os estilos</a:t>
            </a:r>
          </a:p>
          <a:p>
            <a:pPr lvl="1"/>
            <a:r>
              <a:rPr lang="pt-PT" dirty="0"/>
              <a:t>Segundo nível</a:t>
            </a:r>
          </a:p>
          <a:p>
            <a:pPr lvl="2"/>
            <a:r>
              <a:rPr lang="pt-PT" dirty="0"/>
              <a:t>Terceiro nível</a:t>
            </a:r>
          </a:p>
          <a:p>
            <a:pPr lvl="3"/>
            <a:r>
              <a:rPr lang="pt-PT" dirty="0"/>
              <a:t>Quarto nível</a:t>
            </a:r>
          </a:p>
          <a:p>
            <a:pPr lvl="4"/>
            <a:r>
              <a:rPr lang="pt-PT" dirty="0"/>
              <a:t>Quinto nível</a:t>
            </a:r>
          </a:p>
        </p:txBody>
      </p:sp>
      <p:sp>
        <p:nvSpPr>
          <p:cNvPr id="51" name="Marcador de Posição da Imagem 50"/>
          <p:cNvSpPr>
            <a:spLocks noGrp="1"/>
          </p:cNvSpPr>
          <p:nvPr>
            <p:ph type="pic" sz="quarter" idx="17" hasCustomPrompt="1"/>
          </p:nvPr>
        </p:nvSpPr>
        <p:spPr>
          <a:xfrm>
            <a:off x="623393" y="6309321"/>
            <a:ext cx="1919188" cy="417513"/>
          </a:xfrm>
        </p:spPr>
        <p:txBody>
          <a:bodyPr>
            <a:noAutofit/>
          </a:bodyPr>
          <a:lstStyle>
            <a:lvl1pPr>
              <a:defRPr sz="1050">
                <a:latin typeface="Trebuchet MS" panose="020B0603020202020204" pitchFamily="34" charset="0"/>
              </a:defRPr>
            </a:lvl1pPr>
          </a:lstStyle>
          <a:p>
            <a:r>
              <a:rPr lang="pt-PT"/>
              <a:t>Logo nome / Evento</a:t>
            </a:r>
          </a:p>
        </p:txBody>
      </p:sp>
      <p:sp>
        <p:nvSpPr>
          <p:cNvPr id="56" name="Marcador de Posição do Número do Diapositivo 55"/>
          <p:cNvSpPr>
            <a:spLocks noGrp="1"/>
          </p:cNvSpPr>
          <p:nvPr>
            <p:ph type="sldNum" sz="quarter" idx="20"/>
          </p:nvPr>
        </p:nvSpPr>
        <p:spPr>
          <a:xfrm>
            <a:off x="4655840" y="6356351"/>
            <a:ext cx="2844800" cy="365125"/>
          </a:xfrm>
        </p:spPr>
        <p:txBody>
          <a:bodyPr/>
          <a:lstStyle>
            <a:lvl1pPr algn="ctr">
              <a:defRPr>
                <a:solidFill>
                  <a:srgbClr val="121D3E"/>
                </a:solidFill>
                <a:latin typeface="Trebuchet MS" panose="020B0603020202020204" pitchFamily="34" charset="0"/>
              </a:defRPr>
            </a:lvl1pPr>
          </a:lstStyle>
          <a:p>
            <a:fld id="{7476B875-A27F-485C-9DC7-4EAD9E24E10D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739394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3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5605909" y="-5624717"/>
            <a:ext cx="981336" cy="12229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0"/>
          <a:stretch/>
        </p:blipFill>
        <p:spPr bwMode="auto">
          <a:xfrm rot="5400000">
            <a:off x="5749576" y="417998"/>
            <a:ext cx="693992" cy="12229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ângulo 7"/>
          <p:cNvSpPr/>
          <p:nvPr userDrawn="1"/>
        </p:nvSpPr>
        <p:spPr>
          <a:xfrm>
            <a:off x="-18202" y="-9272"/>
            <a:ext cx="12229555" cy="990000"/>
          </a:xfrm>
          <a:prstGeom prst="rect">
            <a:avLst/>
          </a:prstGeom>
          <a:solidFill>
            <a:srgbClr val="121D3E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PT" sz="1200" b="1">
              <a:latin typeface="Trebuchet MS" panose="020B0603020202020204" pitchFamily="34" charset="0"/>
            </a:endParaRPr>
          </a:p>
        </p:txBody>
      </p:sp>
      <p:grpSp>
        <p:nvGrpSpPr>
          <p:cNvPr id="10" name="Group 10"/>
          <p:cNvGrpSpPr>
            <a:grpSpLocks noChangeAspect="1"/>
          </p:cNvGrpSpPr>
          <p:nvPr userDrawn="1"/>
        </p:nvGrpSpPr>
        <p:grpSpPr bwMode="auto">
          <a:xfrm>
            <a:off x="10320470" y="6257788"/>
            <a:ext cx="1261517" cy="483581"/>
            <a:chOff x="748" y="3657"/>
            <a:chExt cx="728" cy="348"/>
          </a:xfrm>
        </p:grpSpPr>
        <p:sp>
          <p:nvSpPr>
            <p:cNvPr id="11" name="Freeform 11"/>
            <p:cNvSpPr>
              <a:spLocks noEditPoints="1"/>
            </p:cNvSpPr>
            <p:nvPr/>
          </p:nvSpPr>
          <p:spPr bwMode="auto">
            <a:xfrm>
              <a:off x="748" y="3657"/>
              <a:ext cx="548" cy="283"/>
            </a:xfrm>
            <a:custGeom>
              <a:avLst/>
              <a:gdLst>
                <a:gd name="T0" fmla="*/ 1249 w 2742"/>
                <a:gd name="T1" fmla="*/ 948 h 1414"/>
                <a:gd name="T2" fmla="*/ 1183 w 2742"/>
                <a:gd name="T3" fmla="*/ 866 h 1414"/>
                <a:gd name="T4" fmla="*/ 1103 w 2742"/>
                <a:gd name="T5" fmla="*/ 866 h 1414"/>
                <a:gd name="T6" fmla="*/ 1037 w 2742"/>
                <a:gd name="T7" fmla="*/ 948 h 1414"/>
                <a:gd name="T8" fmla="*/ 1016 w 2742"/>
                <a:gd name="T9" fmla="*/ 1106 h 1414"/>
                <a:gd name="T10" fmla="*/ 1066 w 2742"/>
                <a:gd name="T11" fmla="*/ 1234 h 1414"/>
                <a:gd name="T12" fmla="*/ 1143 w 2742"/>
                <a:gd name="T13" fmla="*/ 1274 h 1414"/>
                <a:gd name="T14" fmla="*/ 1217 w 2742"/>
                <a:gd name="T15" fmla="*/ 1235 h 1414"/>
                <a:gd name="T16" fmla="*/ 1264 w 2742"/>
                <a:gd name="T17" fmla="*/ 1129 h 1414"/>
                <a:gd name="T18" fmla="*/ 544 w 2742"/>
                <a:gd name="T19" fmla="*/ 948 h 1414"/>
                <a:gd name="T20" fmla="*/ 510 w 2742"/>
                <a:gd name="T21" fmla="*/ 865 h 1414"/>
                <a:gd name="T22" fmla="*/ 442 w 2742"/>
                <a:gd name="T23" fmla="*/ 831 h 1414"/>
                <a:gd name="T24" fmla="*/ 339 w 2742"/>
                <a:gd name="T25" fmla="*/ 861 h 1414"/>
                <a:gd name="T26" fmla="*/ 282 w 2742"/>
                <a:gd name="T27" fmla="*/ 948 h 1414"/>
                <a:gd name="T28" fmla="*/ 1515 w 2742"/>
                <a:gd name="T29" fmla="*/ 311 h 1414"/>
                <a:gd name="T30" fmla="*/ 1183 w 2742"/>
                <a:gd name="T31" fmla="*/ 677 h 1414"/>
                <a:gd name="T32" fmla="*/ 1025 w 2742"/>
                <a:gd name="T33" fmla="*/ 677 h 1414"/>
                <a:gd name="T34" fmla="*/ 882 w 2742"/>
                <a:gd name="T35" fmla="*/ 753 h 1414"/>
                <a:gd name="T36" fmla="*/ 777 w 2742"/>
                <a:gd name="T37" fmla="*/ 899 h 1414"/>
                <a:gd name="T38" fmla="*/ 690 w 2742"/>
                <a:gd name="T39" fmla="*/ 775 h 1414"/>
                <a:gd name="T40" fmla="*/ 521 w 2742"/>
                <a:gd name="T41" fmla="*/ 680 h 1414"/>
                <a:gd name="T42" fmla="*/ 321 w 2742"/>
                <a:gd name="T43" fmla="*/ 677 h 1414"/>
                <a:gd name="T44" fmla="*/ 155 w 2742"/>
                <a:gd name="T45" fmla="*/ 753 h 1414"/>
                <a:gd name="T46" fmla="*/ 41 w 2742"/>
                <a:gd name="T47" fmla="*/ 893 h 1414"/>
                <a:gd name="T48" fmla="*/ 2 w 2742"/>
                <a:gd name="T49" fmla="*/ 1067 h 1414"/>
                <a:gd name="T50" fmla="*/ 41 w 2742"/>
                <a:gd name="T51" fmla="*/ 1242 h 1414"/>
                <a:gd name="T52" fmla="*/ 143 w 2742"/>
                <a:gd name="T53" fmla="*/ 1368 h 1414"/>
                <a:gd name="T54" fmla="*/ 0 w 2742"/>
                <a:gd name="T55" fmla="*/ 1414 h 1414"/>
                <a:gd name="T56" fmla="*/ 878 w 2742"/>
                <a:gd name="T57" fmla="*/ 1372 h 1414"/>
                <a:gd name="T58" fmla="*/ 778 w 2742"/>
                <a:gd name="T59" fmla="*/ 1233 h 1414"/>
                <a:gd name="T60" fmla="*/ 270 w 2742"/>
                <a:gd name="T61" fmla="*/ 1101 h 1414"/>
                <a:gd name="T62" fmla="*/ 308 w 2742"/>
                <a:gd name="T63" fmla="*/ 1207 h 1414"/>
                <a:gd name="T64" fmla="*/ 416 w 2742"/>
                <a:gd name="T65" fmla="*/ 1268 h 1414"/>
                <a:gd name="T66" fmla="*/ 561 w 2742"/>
                <a:gd name="T67" fmla="*/ 1268 h 1414"/>
                <a:gd name="T68" fmla="*/ 772 w 2742"/>
                <a:gd name="T69" fmla="*/ 1322 h 1414"/>
                <a:gd name="T70" fmla="*/ 641 w 2742"/>
                <a:gd name="T71" fmla="*/ 1414 h 1414"/>
                <a:gd name="T72" fmla="*/ 1332 w 2742"/>
                <a:gd name="T73" fmla="*/ 1378 h 1414"/>
                <a:gd name="T74" fmla="*/ 2273 w 2742"/>
                <a:gd name="T75" fmla="*/ 928 h 1414"/>
                <a:gd name="T76" fmla="*/ 2347 w 2742"/>
                <a:gd name="T77" fmla="*/ 874 h 1414"/>
                <a:gd name="T78" fmla="*/ 2433 w 2742"/>
                <a:gd name="T79" fmla="*/ 877 h 1414"/>
                <a:gd name="T80" fmla="*/ 2476 w 2742"/>
                <a:gd name="T81" fmla="*/ 940 h 1414"/>
                <a:gd name="T82" fmla="*/ 2483 w 2742"/>
                <a:gd name="T83" fmla="*/ 1414 h 1414"/>
                <a:gd name="T84" fmla="*/ 2733 w 2742"/>
                <a:gd name="T85" fmla="*/ 879 h 1414"/>
                <a:gd name="T86" fmla="*/ 2667 w 2742"/>
                <a:gd name="T87" fmla="*/ 755 h 1414"/>
                <a:gd name="T88" fmla="*/ 2548 w 2742"/>
                <a:gd name="T89" fmla="*/ 684 h 1414"/>
                <a:gd name="T90" fmla="*/ 2391 w 2742"/>
                <a:gd name="T91" fmla="*/ 671 h 1414"/>
                <a:gd name="T92" fmla="*/ 2254 w 2742"/>
                <a:gd name="T93" fmla="*/ 716 h 1414"/>
                <a:gd name="T94" fmla="*/ 2144 w 2742"/>
                <a:gd name="T95" fmla="*/ 722 h 1414"/>
                <a:gd name="T96" fmla="*/ 2021 w 2742"/>
                <a:gd name="T97" fmla="*/ 675 h 1414"/>
                <a:gd name="T98" fmla="*/ 1864 w 2742"/>
                <a:gd name="T99" fmla="*/ 677 h 1414"/>
                <a:gd name="T100" fmla="*/ 1732 w 2742"/>
                <a:gd name="T101" fmla="*/ 741 h 1414"/>
                <a:gd name="T102" fmla="*/ 1515 w 2742"/>
                <a:gd name="T103" fmla="*/ 683 h 1414"/>
                <a:gd name="T104" fmla="*/ 1788 w 2742"/>
                <a:gd name="T105" fmla="*/ 928 h 1414"/>
                <a:gd name="T106" fmla="*/ 1876 w 2742"/>
                <a:gd name="T107" fmla="*/ 870 h 1414"/>
                <a:gd name="T108" fmla="*/ 1954 w 2742"/>
                <a:gd name="T109" fmla="*/ 881 h 1414"/>
                <a:gd name="T110" fmla="*/ 1990 w 2742"/>
                <a:gd name="T111" fmla="*/ 940 h 1414"/>
                <a:gd name="T112" fmla="*/ 1999 w 2742"/>
                <a:gd name="T113" fmla="*/ 1414 h 1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742" h="1414">
                  <a:moveTo>
                    <a:pt x="1269" y="1063"/>
                  </a:moveTo>
                  <a:lnTo>
                    <a:pt x="1267" y="1022"/>
                  </a:lnTo>
                  <a:lnTo>
                    <a:pt x="1260" y="983"/>
                  </a:lnTo>
                  <a:lnTo>
                    <a:pt x="1249" y="948"/>
                  </a:lnTo>
                  <a:lnTo>
                    <a:pt x="1232" y="916"/>
                  </a:lnTo>
                  <a:lnTo>
                    <a:pt x="1218" y="895"/>
                  </a:lnTo>
                  <a:lnTo>
                    <a:pt x="1201" y="877"/>
                  </a:lnTo>
                  <a:lnTo>
                    <a:pt x="1183" y="866"/>
                  </a:lnTo>
                  <a:lnTo>
                    <a:pt x="1163" y="858"/>
                  </a:lnTo>
                  <a:lnTo>
                    <a:pt x="1143" y="856"/>
                  </a:lnTo>
                  <a:lnTo>
                    <a:pt x="1123" y="858"/>
                  </a:lnTo>
                  <a:lnTo>
                    <a:pt x="1103" y="866"/>
                  </a:lnTo>
                  <a:lnTo>
                    <a:pt x="1085" y="877"/>
                  </a:lnTo>
                  <a:lnTo>
                    <a:pt x="1068" y="895"/>
                  </a:lnTo>
                  <a:lnTo>
                    <a:pt x="1054" y="916"/>
                  </a:lnTo>
                  <a:lnTo>
                    <a:pt x="1037" y="948"/>
                  </a:lnTo>
                  <a:lnTo>
                    <a:pt x="1024" y="983"/>
                  </a:lnTo>
                  <a:lnTo>
                    <a:pt x="1016" y="1022"/>
                  </a:lnTo>
                  <a:lnTo>
                    <a:pt x="1014" y="1063"/>
                  </a:lnTo>
                  <a:lnTo>
                    <a:pt x="1016" y="1106"/>
                  </a:lnTo>
                  <a:lnTo>
                    <a:pt x="1024" y="1143"/>
                  </a:lnTo>
                  <a:lnTo>
                    <a:pt x="1035" y="1179"/>
                  </a:lnTo>
                  <a:lnTo>
                    <a:pt x="1051" y="1210"/>
                  </a:lnTo>
                  <a:lnTo>
                    <a:pt x="1066" y="1234"/>
                  </a:lnTo>
                  <a:lnTo>
                    <a:pt x="1083" y="1251"/>
                  </a:lnTo>
                  <a:lnTo>
                    <a:pt x="1102" y="1264"/>
                  </a:lnTo>
                  <a:lnTo>
                    <a:pt x="1122" y="1272"/>
                  </a:lnTo>
                  <a:lnTo>
                    <a:pt x="1143" y="1274"/>
                  </a:lnTo>
                  <a:lnTo>
                    <a:pt x="1163" y="1272"/>
                  </a:lnTo>
                  <a:lnTo>
                    <a:pt x="1182" y="1264"/>
                  </a:lnTo>
                  <a:lnTo>
                    <a:pt x="1200" y="1252"/>
                  </a:lnTo>
                  <a:lnTo>
                    <a:pt x="1217" y="1235"/>
                  </a:lnTo>
                  <a:lnTo>
                    <a:pt x="1232" y="1213"/>
                  </a:lnTo>
                  <a:lnTo>
                    <a:pt x="1246" y="1187"/>
                  </a:lnTo>
                  <a:lnTo>
                    <a:pt x="1257" y="1159"/>
                  </a:lnTo>
                  <a:lnTo>
                    <a:pt x="1264" y="1129"/>
                  </a:lnTo>
                  <a:lnTo>
                    <a:pt x="1268" y="1097"/>
                  </a:lnTo>
                  <a:lnTo>
                    <a:pt x="1269" y="1063"/>
                  </a:lnTo>
                  <a:close/>
                  <a:moveTo>
                    <a:pt x="282" y="948"/>
                  </a:moveTo>
                  <a:lnTo>
                    <a:pt x="544" y="948"/>
                  </a:lnTo>
                  <a:lnTo>
                    <a:pt x="542" y="924"/>
                  </a:lnTo>
                  <a:lnTo>
                    <a:pt x="535" y="901"/>
                  </a:lnTo>
                  <a:lnTo>
                    <a:pt x="524" y="882"/>
                  </a:lnTo>
                  <a:lnTo>
                    <a:pt x="510" y="865"/>
                  </a:lnTo>
                  <a:lnTo>
                    <a:pt x="496" y="852"/>
                  </a:lnTo>
                  <a:lnTo>
                    <a:pt x="481" y="842"/>
                  </a:lnTo>
                  <a:lnTo>
                    <a:pt x="462" y="836"/>
                  </a:lnTo>
                  <a:lnTo>
                    <a:pt x="442" y="831"/>
                  </a:lnTo>
                  <a:lnTo>
                    <a:pt x="420" y="830"/>
                  </a:lnTo>
                  <a:lnTo>
                    <a:pt x="394" y="833"/>
                  </a:lnTo>
                  <a:lnTo>
                    <a:pt x="366" y="845"/>
                  </a:lnTo>
                  <a:lnTo>
                    <a:pt x="339" y="861"/>
                  </a:lnTo>
                  <a:lnTo>
                    <a:pt x="321" y="878"/>
                  </a:lnTo>
                  <a:lnTo>
                    <a:pt x="305" y="898"/>
                  </a:lnTo>
                  <a:lnTo>
                    <a:pt x="292" y="922"/>
                  </a:lnTo>
                  <a:lnTo>
                    <a:pt x="282" y="948"/>
                  </a:lnTo>
                  <a:close/>
                  <a:moveTo>
                    <a:pt x="0" y="1414"/>
                  </a:moveTo>
                  <a:lnTo>
                    <a:pt x="0" y="0"/>
                  </a:lnTo>
                  <a:lnTo>
                    <a:pt x="1515" y="0"/>
                  </a:lnTo>
                  <a:lnTo>
                    <a:pt x="1515" y="311"/>
                  </a:lnTo>
                  <a:lnTo>
                    <a:pt x="1256" y="311"/>
                  </a:lnTo>
                  <a:lnTo>
                    <a:pt x="1256" y="701"/>
                  </a:lnTo>
                  <a:lnTo>
                    <a:pt x="1220" y="687"/>
                  </a:lnTo>
                  <a:lnTo>
                    <a:pt x="1183" y="677"/>
                  </a:lnTo>
                  <a:lnTo>
                    <a:pt x="1147" y="671"/>
                  </a:lnTo>
                  <a:lnTo>
                    <a:pt x="1109" y="668"/>
                  </a:lnTo>
                  <a:lnTo>
                    <a:pt x="1066" y="671"/>
                  </a:lnTo>
                  <a:lnTo>
                    <a:pt x="1025" y="677"/>
                  </a:lnTo>
                  <a:lnTo>
                    <a:pt x="987" y="690"/>
                  </a:lnTo>
                  <a:lnTo>
                    <a:pt x="950" y="706"/>
                  </a:lnTo>
                  <a:lnTo>
                    <a:pt x="916" y="727"/>
                  </a:lnTo>
                  <a:lnTo>
                    <a:pt x="882" y="753"/>
                  </a:lnTo>
                  <a:lnTo>
                    <a:pt x="852" y="784"/>
                  </a:lnTo>
                  <a:lnTo>
                    <a:pt x="823" y="820"/>
                  </a:lnTo>
                  <a:lnTo>
                    <a:pt x="797" y="859"/>
                  </a:lnTo>
                  <a:lnTo>
                    <a:pt x="777" y="899"/>
                  </a:lnTo>
                  <a:lnTo>
                    <a:pt x="762" y="866"/>
                  </a:lnTo>
                  <a:lnTo>
                    <a:pt x="742" y="833"/>
                  </a:lnTo>
                  <a:lnTo>
                    <a:pt x="718" y="803"/>
                  </a:lnTo>
                  <a:lnTo>
                    <a:pt x="690" y="775"/>
                  </a:lnTo>
                  <a:lnTo>
                    <a:pt x="651" y="742"/>
                  </a:lnTo>
                  <a:lnTo>
                    <a:pt x="611" y="715"/>
                  </a:lnTo>
                  <a:lnTo>
                    <a:pt x="567" y="695"/>
                  </a:lnTo>
                  <a:lnTo>
                    <a:pt x="521" y="680"/>
                  </a:lnTo>
                  <a:lnTo>
                    <a:pt x="472" y="672"/>
                  </a:lnTo>
                  <a:lnTo>
                    <a:pt x="420" y="668"/>
                  </a:lnTo>
                  <a:lnTo>
                    <a:pt x="369" y="671"/>
                  </a:lnTo>
                  <a:lnTo>
                    <a:pt x="321" y="677"/>
                  </a:lnTo>
                  <a:lnTo>
                    <a:pt x="275" y="690"/>
                  </a:lnTo>
                  <a:lnTo>
                    <a:pt x="233" y="706"/>
                  </a:lnTo>
                  <a:lnTo>
                    <a:pt x="193" y="727"/>
                  </a:lnTo>
                  <a:lnTo>
                    <a:pt x="155" y="753"/>
                  </a:lnTo>
                  <a:lnTo>
                    <a:pt x="120" y="784"/>
                  </a:lnTo>
                  <a:lnTo>
                    <a:pt x="89" y="819"/>
                  </a:lnTo>
                  <a:lnTo>
                    <a:pt x="62" y="855"/>
                  </a:lnTo>
                  <a:lnTo>
                    <a:pt x="41" y="893"/>
                  </a:lnTo>
                  <a:lnTo>
                    <a:pt x="24" y="934"/>
                  </a:lnTo>
                  <a:lnTo>
                    <a:pt x="12" y="976"/>
                  </a:lnTo>
                  <a:lnTo>
                    <a:pt x="4" y="1020"/>
                  </a:lnTo>
                  <a:lnTo>
                    <a:pt x="2" y="1067"/>
                  </a:lnTo>
                  <a:lnTo>
                    <a:pt x="4" y="1113"/>
                  </a:lnTo>
                  <a:lnTo>
                    <a:pt x="12" y="1158"/>
                  </a:lnTo>
                  <a:lnTo>
                    <a:pt x="24" y="1200"/>
                  </a:lnTo>
                  <a:lnTo>
                    <a:pt x="41" y="1242"/>
                  </a:lnTo>
                  <a:lnTo>
                    <a:pt x="62" y="1280"/>
                  </a:lnTo>
                  <a:lnTo>
                    <a:pt x="89" y="1315"/>
                  </a:lnTo>
                  <a:lnTo>
                    <a:pt x="120" y="1349"/>
                  </a:lnTo>
                  <a:lnTo>
                    <a:pt x="143" y="1368"/>
                  </a:lnTo>
                  <a:lnTo>
                    <a:pt x="166" y="1385"/>
                  </a:lnTo>
                  <a:lnTo>
                    <a:pt x="192" y="1401"/>
                  </a:lnTo>
                  <a:lnTo>
                    <a:pt x="218" y="1414"/>
                  </a:lnTo>
                  <a:lnTo>
                    <a:pt x="0" y="1414"/>
                  </a:lnTo>
                  <a:close/>
                  <a:moveTo>
                    <a:pt x="641" y="1414"/>
                  </a:moveTo>
                  <a:lnTo>
                    <a:pt x="936" y="1414"/>
                  </a:lnTo>
                  <a:lnTo>
                    <a:pt x="906" y="1394"/>
                  </a:lnTo>
                  <a:lnTo>
                    <a:pt x="878" y="1372"/>
                  </a:lnTo>
                  <a:lnTo>
                    <a:pt x="852" y="1345"/>
                  </a:lnTo>
                  <a:lnTo>
                    <a:pt x="823" y="1310"/>
                  </a:lnTo>
                  <a:lnTo>
                    <a:pt x="799" y="1273"/>
                  </a:lnTo>
                  <a:lnTo>
                    <a:pt x="778" y="1233"/>
                  </a:lnTo>
                  <a:lnTo>
                    <a:pt x="763" y="1191"/>
                  </a:lnTo>
                  <a:lnTo>
                    <a:pt x="752" y="1147"/>
                  </a:lnTo>
                  <a:lnTo>
                    <a:pt x="745" y="1101"/>
                  </a:lnTo>
                  <a:lnTo>
                    <a:pt x="270" y="1101"/>
                  </a:lnTo>
                  <a:lnTo>
                    <a:pt x="272" y="1131"/>
                  </a:lnTo>
                  <a:lnTo>
                    <a:pt x="280" y="1159"/>
                  </a:lnTo>
                  <a:lnTo>
                    <a:pt x="291" y="1184"/>
                  </a:lnTo>
                  <a:lnTo>
                    <a:pt x="308" y="1207"/>
                  </a:lnTo>
                  <a:lnTo>
                    <a:pt x="328" y="1227"/>
                  </a:lnTo>
                  <a:lnTo>
                    <a:pt x="353" y="1245"/>
                  </a:lnTo>
                  <a:lnTo>
                    <a:pt x="382" y="1258"/>
                  </a:lnTo>
                  <a:lnTo>
                    <a:pt x="416" y="1268"/>
                  </a:lnTo>
                  <a:lnTo>
                    <a:pt x="452" y="1274"/>
                  </a:lnTo>
                  <a:lnTo>
                    <a:pt x="492" y="1276"/>
                  </a:lnTo>
                  <a:lnTo>
                    <a:pt x="527" y="1274"/>
                  </a:lnTo>
                  <a:lnTo>
                    <a:pt x="561" y="1268"/>
                  </a:lnTo>
                  <a:lnTo>
                    <a:pt x="593" y="1259"/>
                  </a:lnTo>
                  <a:lnTo>
                    <a:pt x="635" y="1238"/>
                  </a:lnTo>
                  <a:lnTo>
                    <a:pt x="674" y="1210"/>
                  </a:lnTo>
                  <a:lnTo>
                    <a:pt x="772" y="1322"/>
                  </a:lnTo>
                  <a:lnTo>
                    <a:pt x="744" y="1349"/>
                  </a:lnTo>
                  <a:lnTo>
                    <a:pt x="713" y="1373"/>
                  </a:lnTo>
                  <a:lnTo>
                    <a:pt x="679" y="1394"/>
                  </a:lnTo>
                  <a:lnTo>
                    <a:pt x="641" y="1414"/>
                  </a:lnTo>
                  <a:close/>
                  <a:moveTo>
                    <a:pt x="1282" y="1414"/>
                  </a:moveTo>
                  <a:lnTo>
                    <a:pt x="1422" y="1414"/>
                  </a:lnTo>
                  <a:lnTo>
                    <a:pt x="1356" y="1356"/>
                  </a:lnTo>
                  <a:lnTo>
                    <a:pt x="1332" y="1378"/>
                  </a:lnTo>
                  <a:lnTo>
                    <a:pt x="1307" y="1398"/>
                  </a:lnTo>
                  <a:lnTo>
                    <a:pt x="1282" y="1414"/>
                  </a:lnTo>
                  <a:close/>
                  <a:moveTo>
                    <a:pt x="2258" y="954"/>
                  </a:moveTo>
                  <a:lnTo>
                    <a:pt x="2273" y="928"/>
                  </a:lnTo>
                  <a:lnTo>
                    <a:pt x="2291" y="907"/>
                  </a:lnTo>
                  <a:lnTo>
                    <a:pt x="2312" y="890"/>
                  </a:lnTo>
                  <a:lnTo>
                    <a:pt x="2329" y="880"/>
                  </a:lnTo>
                  <a:lnTo>
                    <a:pt x="2347" y="874"/>
                  </a:lnTo>
                  <a:lnTo>
                    <a:pt x="2368" y="868"/>
                  </a:lnTo>
                  <a:lnTo>
                    <a:pt x="2390" y="867"/>
                  </a:lnTo>
                  <a:lnTo>
                    <a:pt x="2413" y="869"/>
                  </a:lnTo>
                  <a:lnTo>
                    <a:pt x="2433" y="877"/>
                  </a:lnTo>
                  <a:lnTo>
                    <a:pt x="2449" y="889"/>
                  </a:lnTo>
                  <a:lnTo>
                    <a:pt x="2463" y="905"/>
                  </a:lnTo>
                  <a:lnTo>
                    <a:pt x="2471" y="920"/>
                  </a:lnTo>
                  <a:lnTo>
                    <a:pt x="2476" y="940"/>
                  </a:lnTo>
                  <a:lnTo>
                    <a:pt x="2480" y="965"/>
                  </a:lnTo>
                  <a:lnTo>
                    <a:pt x="2482" y="993"/>
                  </a:lnTo>
                  <a:lnTo>
                    <a:pt x="2483" y="1025"/>
                  </a:lnTo>
                  <a:lnTo>
                    <a:pt x="2483" y="1414"/>
                  </a:lnTo>
                  <a:lnTo>
                    <a:pt x="2742" y="1414"/>
                  </a:lnTo>
                  <a:lnTo>
                    <a:pt x="2742" y="956"/>
                  </a:lnTo>
                  <a:lnTo>
                    <a:pt x="2739" y="916"/>
                  </a:lnTo>
                  <a:lnTo>
                    <a:pt x="2733" y="879"/>
                  </a:lnTo>
                  <a:lnTo>
                    <a:pt x="2723" y="843"/>
                  </a:lnTo>
                  <a:lnTo>
                    <a:pt x="2708" y="812"/>
                  </a:lnTo>
                  <a:lnTo>
                    <a:pt x="2689" y="782"/>
                  </a:lnTo>
                  <a:lnTo>
                    <a:pt x="2667" y="755"/>
                  </a:lnTo>
                  <a:lnTo>
                    <a:pt x="2642" y="732"/>
                  </a:lnTo>
                  <a:lnTo>
                    <a:pt x="2613" y="713"/>
                  </a:lnTo>
                  <a:lnTo>
                    <a:pt x="2582" y="696"/>
                  </a:lnTo>
                  <a:lnTo>
                    <a:pt x="2548" y="684"/>
                  </a:lnTo>
                  <a:lnTo>
                    <a:pt x="2510" y="675"/>
                  </a:lnTo>
                  <a:lnTo>
                    <a:pt x="2470" y="671"/>
                  </a:lnTo>
                  <a:lnTo>
                    <a:pt x="2425" y="668"/>
                  </a:lnTo>
                  <a:lnTo>
                    <a:pt x="2391" y="671"/>
                  </a:lnTo>
                  <a:lnTo>
                    <a:pt x="2358" y="675"/>
                  </a:lnTo>
                  <a:lnTo>
                    <a:pt x="2323" y="684"/>
                  </a:lnTo>
                  <a:lnTo>
                    <a:pt x="2290" y="697"/>
                  </a:lnTo>
                  <a:lnTo>
                    <a:pt x="2254" y="716"/>
                  </a:lnTo>
                  <a:lnTo>
                    <a:pt x="2222" y="738"/>
                  </a:lnTo>
                  <a:lnTo>
                    <a:pt x="2192" y="763"/>
                  </a:lnTo>
                  <a:lnTo>
                    <a:pt x="2169" y="741"/>
                  </a:lnTo>
                  <a:lnTo>
                    <a:pt x="2144" y="722"/>
                  </a:lnTo>
                  <a:lnTo>
                    <a:pt x="2117" y="705"/>
                  </a:lnTo>
                  <a:lnTo>
                    <a:pt x="2088" y="692"/>
                  </a:lnTo>
                  <a:lnTo>
                    <a:pt x="2057" y="682"/>
                  </a:lnTo>
                  <a:lnTo>
                    <a:pt x="2021" y="675"/>
                  </a:lnTo>
                  <a:lnTo>
                    <a:pt x="1983" y="669"/>
                  </a:lnTo>
                  <a:lnTo>
                    <a:pt x="1941" y="668"/>
                  </a:lnTo>
                  <a:lnTo>
                    <a:pt x="1902" y="671"/>
                  </a:lnTo>
                  <a:lnTo>
                    <a:pt x="1864" y="677"/>
                  </a:lnTo>
                  <a:lnTo>
                    <a:pt x="1827" y="690"/>
                  </a:lnTo>
                  <a:lnTo>
                    <a:pt x="1791" y="706"/>
                  </a:lnTo>
                  <a:lnTo>
                    <a:pt x="1760" y="722"/>
                  </a:lnTo>
                  <a:lnTo>
                    <a:pt x="1732" y="741"/>
                  </a:lnTo>
                  <a:lnTo>
                    <a:pt x="1707" y="761"/>
                  </a:lnTo>
                  <a:lnTo>
                    <a:pt x="1684" y="784"/>
                  </a:lnTo>
                  <a:lnTo>
                    <a:pt x="1569" y="683"/>
                  </a:lnTo>
                  <a:lnTo>
                    <a:pt x="1515" y="683"/>
                  </a:lnTo>
                  <a:lnTo>
                    <a:pt x="1515" y="1414"/>
                  </a:lnTo>
                  <a:lnTo>
                    <a:pt x="1771" y="1414"/>
                  </a:lnTo>
                  <a:lnTo>
                    <a:pt x="1771" y="954"/>
                  </a:lnTo>
                  <a:lnTo>
                    <a:pt x="1788" y="928"/>
                  </a:lnTo>
                  <a:lnTo>
                    <a:pt x="1807" y="907"/>
                  </a:lnTo>
                  <a:lnTo>
                    <a:pt x="1828" y="890"/>
                  </a:lnTo>
                  <a:lnTo>
                    <a:pt x="1850" y="878"/>
                  </a:lnTo>
                  <a:lnTo>
                    <a:pt x="1876" y="870"/>
                  </a:lnTo>
                  <a:lnTo>
                    <a:pt x="1904" y="867"/>
                  </a:lnTo>
                  <a:lnTo>
                    <a:pt x="1923" y="869"/>
                  </a:lnTo>
                  <a:lnTo>
                    <a:pt x="1940" y="874"/>
                  </a:lnTo>
                  <a:lnTo>
                    <a:pt x="1954" y="881"/>
                  </a:lnTo>
                  <a:lnTo>
                    <a:pt x="1965" y="891"/>
                  </a:lnTo>
                  <a:lnTo>
                    <a:pt x="1975" y="905"/>
                  </a:lnTo>
                  <a:lnTo>
                    <a:pt x="1983" y="920"/>
                  </a:lnTo>
                  <a:lnTo>
                    <a:pt x="1990" y="940"/>
                  </a:lnTo>
                  <a:lnTo>
                    <a:pt x="1994" y="965"/>
                  </a:lnTo>
                  <a:lnTo>
                    <a:pt x="1998" y="993"/>
                  </a:lnTo>
                  <a:lnTo>
                    <a:pt x="1999" y="1025"/>
                  </a:lnTo>
                  <a:lnTo>
                    <a:pt x="1999" y="1414"/>
                  </a:lnTo>
                  <a:lnTo>
                    <a:pt x="2258" y="1414"/>
                  </a:lnTo>
                  <a:lnTo>
                    <a:pt x="2258" y="9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12" name="Freeform 12"/>
            <p:cNvSpPr>
              <a:spLocks/>
            </p:cNvSpPr>
            <p:nvPr/>
          </p:nvSpPr>
          <p:spPr bwMode="auto">
            <a:xfrm>
              <a:off x="751" y="3960"/>
              <a:ext cx="15" cy="35"/>
            </a:xfrm>
            <a:custGeom>
              <a:avLst/>
              <a:gdLst>
                <a:gd name="T0" fmla="*/ 0 w 74"/>
                <a:gd name="T1" fmla="*/ 175 h 175"/>
                <a:gd name="T2" fmla="*/ 0 w 74"/>
                <a:gd name="T3" fmla="*/ 0 h 175"/>
                <a:gd name="T4" fmla="*/ 74 w 74"/>
                <a:gd name="T5" fmla="*/ 0 h 175"/>
                <a:gd name="T6" fmla="*/ 74 w 74"/>
                <a:gd name="T7" fmla="*/ 31 h 175"/>
                <a:gd name="T8" fmla="*/ 34 w 74"/>
                <a:gd name="T9" fmla="*/ 31 h 175"/>
                <a:gd name="T10" fmla="*/ 34 w 74"/>
                <a:gd name="T11" fmla="*/ 69 h 175"/>
                <a:gd name="T12" fmla="*/ 69 w 74"/>
                <a:gd name="T13" fmla="*/ 69 h 175"/>
                <a:gd name="T14" fmla="*/ 69 w 74"/>
                <a:gd name="T15" fmla="*/ 100 h 175"/>
                <a:gd name="T16" fmla="*/ 34 w 74"/>
                <a:gd name="T17" fmla="*/ 100 h 175"/>
                <a:gd name="T18" fmla="*/ 34 w 74"/>
                <a:gd name="T19" fmla="*/ 140 h 175"/>
                <a:gd name="T20" fmla="*/ 74 w 74"/>
                <a:gd name="T21" fmla="*/ 140 h 175"/>
                <a:gd name="T22" fmla="*/ 74 w 74"/>
                <a:gd name="T23" fmla="*/ 175 h 175"/>
                <a:gd name="T24" fmla="*/ 0 w 74"/>
                <a:gd name="T25" fmla="*/ 175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4" h="175">
                  <a:moveTo>
                    <a:pt x="0" y="175"/>
                  </a:moveTo>
                  <a:lnTo>
                    <a:pt x="0" y="0"/>
                  </a:lnTo>
                  <a:lnTo>
                    <a:pt x="74" y="0"/>
                  </a:lnTo>
                  <a:lnTo>
                    <a:pt x="74" y="31"/>
                  </a:lnTo>
                  <a:lnTo>
                    <a:pt x="34" y="31"/>
                  </a:lnTo>
                  <a:lnTo>
                    <a:pt x="34" y="69"/>
                  </a:lnTo>
                  <a:lnTo>
                    <a:pt x="69" y="69"/>
                  </a:lnTo>
                  <a:lnTo>
                    <a:pt x="69" y="100"/>
                  </a:lnTo>
                  <a:lnTo>
                    <a:pt x="34" y="100"/>
                  </a:lnTo>
                  <a:lnTo>
                    <a:pt x="34" y="140"/>
                  </a:lnTo>
                  <a:lnTo>
                    <a:pt x="74" y="140"/>
                  </a:lnTo>
                  <a:lnTo>
                    <a:pt x="74" y="175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13" name="Freeform 13"/>
            <p:cNvSpPr>
              <a:spLocks/>
            </p:cNvSpPr>
            <p:nvPr/>
          </p:nvSpPr>
          <p:spPr bwMode="auto">
            <a:xfrm>
              <a:off x="770" y="3972"/>
              <a:ext cx="28" cy="23"/>
            </a:xfrm>
            <a:custGeom>
              <a:avLst/>
              <a:gdLst>
                <a:gd name="T0" fmla="*/ 0 w 142"/>
                <a:gd name="T1" fmla="*/ 117 h 117"/>
                <a:gd name="T2" fmla="*/ 0 w 142"/>
                <a:gd name="T3" fmla="*/ 0 h 117"/>
                <a:gd name="T4" fmla="*/ 33 w 142"/>
                <a:gd name="T5" fmla="*/ 0 h 117"/>
                <a:gd name="T6" fmla="*/ 33 w 142"/>
                <a:gd name="T7" fmla="*/ 16 h 117"/>
                <a:gd name="T8" fmla="*/ 35 w 142"/>
                <a:gd name="T9" fmla="*/ 12 h 117"/>
                <a:gd name="T10" fmla="*/ 38 w 142"/>
                <a:gd name="T11" fmla="*/ 9 h 117"/>
                <a:gd name="T12" fmla="*/ 47 w 142"/>
                <a:gd name="T13" fmla="*/ 2 h 117"/>
                <a:gd name="T14" fmla="*/ 49 w 142"/>
                <a:gd name="T15" fmla="*/ 1 h 117"/>
                <a:gd name="T16" fmla="*/ 53 w 142"/>
                <a:gd name="T17" fmla="*/ 0 h 117"/>
                <a:gd name="T18" fmla="*/ 72 w 142"/>
                <a:gd name="T19" fmla="*/ 0 h 117"/>
                <a:gd name="T20" fmla="*/ 78 w 142"/>
                <a:gd name="T21" fmla="*/ 2 h 117"/>
                <a:gd name="T22" fmla="*/ 83 w 142"/>
                <a:gd name="T23" fmla="*/ 6 h 117"/>
                <a:gd name="T24" fmla="*/ 85 w 142"/>
                <a:gd name="T25" fmla="*/ 13 h 117"/>
                <a:gd name="T26" fmla="*/ 87 w 142"/>
                <a:gd name="T27" fmla="*/ 16 h 117"/>
                <a:gd name="T28" fmla="*/ 91 w 142"/>
                <a:gd name="T29" fmla="*/ 13 h 117"/>
                <a:gd name="T30" fmla="*/ 95 w 142"/>
                <a:gd name="T31" fmla="*/ 6 h 117"/>
                <a:gd name="T32" fmla="*/ 102 w 142"/>
                <a:gd name="T33" fmla="*/ 2 h 117"/>
                <a:gd name="T34" fmla="*/ 113 w 142"/>
                <a:gd name="T35" fmla="*/ 0 h 117"/>
                <a:gd name="T36" fmla="*/ 119 w 142"/>
                <a:gd name="T37" fmla="*/ 0 h 117"/>
                <a:gd name="T38" fmla="*/ 130 w 142"/>
                <a:gd name="T39" fmla="*/ 2 h 117"/>
                <a:gd name="T40" fmla="*/ 136 w 142"/>
                <a:gd name="T41" fmla="*/ 7 h 117"/>
                <a:gd name="T42" fmla="*/ 139 w 142"/>
                <a:gd name="T43" fmla="*/ 15 h 117"/>
                <a:gd name="T44" fmla="*/ 141 w 142"/>
                <a:gd name="T45" fmla="*/ 27 h 117"/>
                <a:gd name="T46" fmla="*/ 142 w 142"/>
                <a:gd name="T47" fmla="*/ 45 h 117"/>
                <a:gd name="T48" fmla="*/ 142 w 142"/>
                <a:gd name="T49" fmla="*/ 117 h 117"/>
                <a:gd name="T50" fmla="*/ 110 w 142"/>
                <a:gd name="T51" fmla="*/ 117 h 117"/>
                <a:gd name="T52" fmla="*/ 110 w 142"/>
                <a:gd name="T53" fmla="*/ 41 h 117"/>
                <a:gd name="T54" fmla="*/ 107 w 142"/>
                <a:gd name="T55" fmla="*/ 34 h 117"/>
                <a:gd name="T56" fmla="*/ 107 w 142"/>
                <a:gd name="T57" fmla="*/ 31 h 117"/>
                <a:gd name="T58" fmla="*/ 105 w 142"/>
                <a:gd name="T59" fmla="*/ 31 h 117"/>
                <a:gd name="T60" fmla="*/ 103 w 142"/>
                <a:gd name="T61" fmla="*/ 30 h 117"/>
                <a:gd name="T62" fmla="*/ 101 w 142"/>
                <a:gd name="T63" fmla="*/ 27 h 117"/>
                <a:gd name="T64" fmla="*/ 99 w 142"/>
                <a:gd name="T65" fmla="*/ 27 h 117"/>
                <a:gd name="T66" fmla="*/ 94 w 142"/>
                <a:gd name="T67" fmla="*/ 30 h 117"/>
                <a:gd name="T68" fmla="*/ 90 w 142"/>
                <a:gd name="T69" fmla="*/ 34 h 117"/>
                <a:gd name="T70" fmla="*/ 87 w 142"/>
                <a:gd name="T71" fmla="*/ 39 h 117"/>
                <a:gd name="T72" fmla="*/ 87 w 142"/>
                <a:gd name="T73" fmla="*/ 117 h 117"/>
                <a:gd name="T74" fmla="*/ 55 w 142"/>
                <a:gd name="T75" fmla="*/ 117 h 117"/>
                <a:gd name="T76" fmla="*/ 55 w 142"/>
                <a:gd name="T77" fmla="*/ 38 h 117"/>
                <a:gd name="T78" fmla="*/ 53 w 142"/>
                <a:gd name="T79" fmla="*/ 31 h 117"/>
                <a:gd name="T80" fmla="*/ 51 w 142"/>
                <a:gd name="T81" fmla="*/ 29 h 117"/>
                <a:gd name="T82" fmla="*/ 48 w 142"/>
                <a:gd name="T83" fmla="*/ 27 h 117"/>
                <a:gd name="T84" fmla="*/ 44 w 142"/>
                <a:gd name="T85" fmla="*/ 27 h 117"/>
                <a:gd name="T86" fmla="*/ 41 w 142"/>
                <a:gd name="T87" fmla="*/ 29 h 117"/>
                <a:gd name="T88" fmla="*/ 35 w 142"/>
                <a:gd name="T89" fmla="*/ 34 h 117"/>
                <a:gd name="T90" fmla="*/ 35 w 142"/>
                <a:gd name="T91" fmla="*/ 35 h 117"/>
                <a:gd name="T92" fmla="*/ 34 w 142"/>
                <a:gd name="T93" fmla="*/ 38 h 117"/>
                <a:gd name="T94" fmla="*/ 34 w 142"/>
                <a:gd name="T95" fmla="*/ 40 h 117"/>
                <a:gd name="T96" fmla="*/ 33 w 142"/>
                <a:gd name="T97" fmla="*/ 43 h 117"/>
                <a:gd name="T98" fmla="*/ 33 w 142"/>
                <a:gd name="T99" fmla="*/ 117 h 117"/>
                <a:gd name="T100" fmla="*/ 0 w 142"/>
                <a:gd name="T101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" h="117">
                  <a:moveTo>
                    <a:pt x="0" y="117"/>
                  </a:moveTo>
                  <a:lnTo>
                    <a:pt x="0" y="0"/>
                  </a:lnTo>
                  <a:lnTo>
                    <a:pt x="33" y="0"/>
                  </a:lnTo>
                  <a:lnTo>
                    <a:pt x="33" y="16"/>
                  </a:lnTo>
                  <a:lnTo>
                    <a:pt x="35" y="12"/>
                  </a:lnTo>
                  <a:lnTo>
                    <a:pt x="38" y="9"/>
                  </a:lnTo>
                  <a:lnTo>
                    <a:pt x="47" y="2"/>
                  </a:lnTo>
                  <a:lnTo>
                    <a:pt x="49" y="1"/>
                  </a:lnTo>
                  <a:lnTo>
                    <a:pt x="53" y="0"/>
                  </a:lnTo>
                  <a:lnTo>
                    <a:pt x="72" y="0"/>
                  </a:lnTo>
                  <a:lnTo>
                    <a:pt x="78" y="2"/>
                  </a:lnTo>
                  <a:lnTo>
                    <a:pt x="83" y="6"/>
                  </a:lnTo>
                  <a:lnTo>
                    <a:pt x="85" y="13"/>
                  </a:lnTo>
                  <a:lnTo>
                    <a:pt x="87" y="16"/>
                  </a:lnTo>
                  <a:lnTo>
                    <a:pt x="91" y="13"/>
                  </a:lnTo>
                  <a:lnTo>
                    <a:pt x="95" y="6"/>
                  </a:lnTo>
                  <a:lnTo>
                    <a:pt x="102" y="2"/>
                  </a:lnTo>
                  <a:lnTo>
                    <a:pt x="113" y="0"/>
                  </a:lnTo>
                  <a:lnTo>
                    <a:pt x="119" y="0"/>
                  </a:lnTo>
                  <a:lnTo>
                    <a:pt x="130" y="2"/>
                  </a:lnTo>
                  <a:lnTo>
                    <a:pt x="136" y="7"/>
                  </a:lnTo>
                  <a:lnTo>
                    <a:pt x="139" y="15"/>
                  </a:lnTo>
                  <a:lnTo>
                    <a:pt x="141" y="27"/>
                  </a:lnTo>
                  <a:lnTo>
                    <a:pt x="142" y="45"/>
                  </a:lnTo>
                  <a:lnTo>
                    <a:pt x="142" y="117"/>
                  </a:lnTo>
                  <a:lnTo>
                    <a:pt x="110" y="117"/>
                  </a:lnTo>
                  <a:lnTo>
                    <a:pt x="110" y="41"/>
                  </a:lnTo>
                  <a:lnTo>
                    <a:pt x="107" y="34"/>
                  </a:lnTo>
                  <a:lnTo>
                    <a:pt x="107" y="31"/>
                  </a:lnTo>
                  <a:lnTo>
                    <a:pt x="105" y="31"/>
                  </a:lnTo>
                  <a:lnTo>
                    <a:pt x="103" y="30"/>
                  </a:lnTo>
                  <a:lnTo>
                    <a:pt x="101" y="27"/>
                  </a:lnTo>
                  <a:lnTo>
                    <a:pt x="99" y="27"/>
                  </a:lnTo>
                  <a:lnTo>
                    <a:pt x="94" y="30"/>
                  </a:lnTo>
                  <a:lnTo>
                    <a:pt x="90" y="34"/>
                  </a:lnTo>
                  <a:lnTo>
                    <a:pt x="87" y="39"/>
                  </a:lnTo>
                  <a:lnTo>
                    <a:pt x="87" y="117"/>
                  </a:lnTo>
                  <a:lnTo>
                    <a:pt x="55" y="117"/>
                  </a:lnTo>
                  <a:lnTo>
                    <a:pt x="55" y="38"/>
                  </a:lnTo>
                  <a:lnTo>
                    <a:pt x="53" y="31"/>
                  </a:lnTo>
                  <a:lnTo>
                    <a:pt x="51" y="29"/>
                  </a:lnTo>
                  <a:lnTo>
                    <a:pt x="48" y="27"/>
                  </a:lnTo>
                  <a:lnTo>
                    <a:pt x="44" y="27"/>
                  </a:lnTo>
                  <a:lnTo>
                    <a:pt x="41" y="29"/>
                  </a:lnTo>
                  <a:lnTo>
                    <a:pt x="35" y="34"/>
                  </a:lnTo>
                  <a:lnTo>
                    <a:pt x="35" y="35"/>
                  </a:lnTo>
                  <a:lnTo>
                    <a:pt x="34" y="38"/>
                  </a:lnTo>
                  <a:lnTo>
                    <a:pt x="34" y="40"/>
                  </a:lnTo>
                  <a:lnTo>
                    <a:pt x="33" y="43"/>
                  </a:lnTo>
                  <a:lnTo>
                    <a:pt x="33" y="117"/>
                  </a:lnTo>
                  <a:lnTo>
                    <a:pt x="0" y="1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14" name="Freeform 14"/>
            <p:cNvSpPr>
              <a:spLocks noEditPoints="1"/>
            </p:cNvSpPr>
            <p:nvPr/>
          </p:nvSpPr>
          <p:spPr bwMode="auto">
            <a:xfrm>
              <a:off x="803" y="3972"/>
              <a:ext cx="18" cy="33"/>
            </a:xfrm>
            <a:custGeom>
              <a:avLst/>
              <a:gdLst>
                <a:gd name="T0" fmla="*/ 47 w 93"/>
                <a:gd name="T1" fmla="*/ 25 h 166"/>
                <a:gd name="T2" fmla="*/ 44 w 93"/>
                <a:gd name="T3" fmla="*/ 25 h 166"/>
                <a:gd name="T4" fmla="*/ 37 w 93"/>
                <a:gd name="T5" fmla="*/ 30 h 166"/>
                <a:gd name="T6" fmla="*/ 35 w 93"/>
                <a:gd name="T7" fmla="*/ 34 h 166"/>
                <a:gd name="T8" fmla="*/ 34 w 93"/>
                <a:gd name="T9" fmla="*/ 39 h 166"/>
                <a:gd name="T10" fmla="*/ 33 w 93"/>
                <a:gd name="T11" fmla="*/ 46 h 166"/>
                <a:gd name="T12" fmla="*/ 33 w 93"/>
                <a:gd name="T13" fmla="*/ 72 h 166"/>
                <a:gd name="T14" fmla="*/ 35 w 93"/>
                <a:gd name="T15" fmla="*/ 82 h 166"/>
                <a:gd name="T16" fmla="*/ 37 w 93"/>
                <a:gd name="T17" fmla="*/ 87 h 166"/>
                <a:gd name="T18" fmla="*/ 44 w 93"/>
                <a:gd name="T19" fmla="*/ 91 h 166"/>
                <a:gd name="T20" fmla="*/ 49 w 93"/>
                <a:gd name="T21" fmla="*/ 91 h 166"/>
                <a:gd name="T22" fmla="*/ 52 w 93"/>
                <a:gd name="T23" fmla="*/ 90 h 166"/>
                <a:gd name="T24" fmla="*/ 56 w 93"/>
                <a:gd name="T25" fmla="*/ 85 h 166"/>
                <a:gd name="T26" fmla="*/ 58 w 93"/>
                <a:gd name="T27" fmla="*/ 82 h 166"/>
                <a:gd name="T28" fmla="*/ 59 w 93"/>
                <a:gd name="T29" fmla="*/ 75 h 166"/>
                <a:gd name="T30" fmla="*/ 61 w 93"/>
                <a:gd name="T31" fmla="*/ 68 h 166"/>
                <a:gd name="T32" fmla="*/ 62 w 93"/>
                <a:gd name="T33" fmla="*/ 56 h 166"/>
                <a:gd name="T34" fmla="*/ 61 w 93"/>
                <a:gd name="T35" fmla="*/ 46 h 166"/>
                <a:gd name="T36" fmla="*/ 59 w 93"/>
                <a:gd name="T37" fmla="*/ 39 h 166"/>
                <a:gd name="T38" fmla="*/ 58 w 93"/>
                <a:gd name="T39" fmla="*/ 34 h 166"/>
                <a:gd name="T40" fmla="*/ 56 w 93"/>
                <a:gd name="T41" fmla="*/ 30 h 166"/>
                <a:gd name="T42" fmla="*/ 54 w 93"/>
                <a:gd name="T43" fmla="*/ 27 h 166"/>
                <a:gd name="T44" fmla="*/ 51 w 93"/>
                <a:gd name="T45" fmla="*/ 25 h 166"/>
                <a:gd name="T46" fmla="*/ 47 w 93"/>
                <a:gd name="T47" fmla="*/ 25 h 166"/>
                <a:gd name="T48" fmla="*/ 0 w 93"/>
                <a:gd name="T49" fmla="*/ 166 h 166"/>
                <a:gd name="T50" fmla="*/ 0 w 93"/>
                <a:gd name="T51" fmla="*/ 0 h 166"/>
                <a:gd name="T52" fmla="*/ 33 w 93"/>
                <a:gd name="T53" fmla="*/ 0 h 166"/>
                <a:gd name="T54" fmla="*/ 33 w 93"/>
                <a:gd name="T55" fmla="*/ 16 h 166"/>
                <a:gd name="T56" fmla="*/ 35 w 93"/>
                <a:gd name="T57" fmla="*/ 12 h 166"/>
                <a:gd name="T58" fmla="*/ 37 w 93"/>
                <a:gd name="T59" fmla="*/ 9 h 166"/>
                <a:gd name="T60" fmla="*/ 44 w 93"/>
                <a:gd name="T61" fmla="*/ 2 h 166"/>
                <a:gd name="T62" fmla="*/ 51 w 93"/>
                <a:gd name="T63" fmla="*/ 0 h 166"/>
                <a:gd name="T64" fmla="*/ 58 w 93"/>
                <a:gd name="T65" fmla="*/ 0 h 166"/>
                <a:gd name="T66" fmla="*/ 68 w 93"/>
                <a:gd name="T67" fmla="*/ 1 h 166"/>
                <a:gd name="T68" fmla="*/ 77 w 93"/>
                <a:gd name="T69" fmla="*/ 4 h 166"/>
                <a:gd name="T70" fmla="*/ 84 w 93"/>
                <a:gd name="T71" fmla="*/ 13 h 166"/>
                <a:gd name="T72" fmla="*/ 90 w 93"/>
                <a:gd name="T73" fmla="*/ 26 h 166"/>
                <a:gd name="T74" fmla="*/ 92 w 93"/>
                <a:gd name="T75" fmla="*/ 42 h 166"/>
                <a:gd name="T76" fmla="*/ 93 w 93"/>
                <a:gd name="T77" fmla="*/ 60 h 166"/>
                <a:gd name="T78" fmla="*/ 92 w 93"/>
                <a:gd name="T79" fmla="*/ 78 h 166"/>
                <a:gd name="T80" fmla="*/ 90 w 93"/>
                <a:gd name="T81" fmla="*/ 93 h 166"/>
                <a:gd name="T82" fmla="*/ 84 w 93"/>
                <a:gd name="T83" fmla="*/ 106 h 166"/>
                <a:gd name="T84" fmla="*/ 77 w 93"/>
                <a:gd name="T85" fmla="*/ 113 h 166"/>
                <a:gd name="T86" fmla="*/ 68 w 93"/>
                <a:gd name="T87" fmla="*/ 118 h 166"/>
                <a:gd name="T88" fmla="*/ 58 w 93"/>
                <a:gd name="T89" fmla="*/ 120 h 166"/>
                <a:gd name="T90" fmla="*/ 52 w 93"/>
                <a:gd name="T91" fmla="*/ 120 h 166"/>
                <a:gd name="T92" fmla="*/ 48 w 93"/>
                <a:gd name="T93" fmla="*/ 119 h 166"/>
                <a:gd name="T94" fmla="*/ 44 w 93"/>
                <a:gd name="T95" fmla="*/ 114 h 166"/>
                <a:gd name="T96" fmla="*/ 41 w 93"/>
                <a:gd name="T97" fmla="*/ 112 h 166"/>
                <a:gd name="T98" fmla="*/ 36 w 93"/>
                <a:gd name="T99" fmla="*/ 108 h 166"/>
                <a:gd name="T100" fmla="*/ 34 w 93"/>
                <a:gd name="T101" fmla="*/ 104 h 166"/>
                <a:gd name="T102" fmla="*/ 33 w 93"/>
                <a:gd name="T103" fmla="*/ 100 h 166"/>
                <a:gd name="T104" fmla="*/ 33 w 93"/>
                <a:gd name="T105" fmla="*/ 166 h 166"/>
                <a:gd name="T106" fmla="*/ 0 w 93"/>
                <a:gd name="T107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3" h="166">
                  <a:moveTo>
                    <a:pt x="47" y="25"/>
                  </a:moveTo>
                  <a:lnTo>
                    <a:pt x="44" y="25"/>
                  </a:lnTo>
                  <a:lnTo>
                    <a:pt x="37" y="30"/>
                  </a:lnTo>
                  <a:lnTo>
                    <a:pt x="35" y="34"/>
                  </a:lnTo>
                  <a:lnTo>
                    <a:pt x="34" y="39"/>
                  </a:lnTo>
                  <a:lnTo>
                    <a:pt x="33" y="46"/>
                  </a:lnTo>
                  <a:lnTo>
                    <a:pt x="33" y="72"/>
                  </a:lnTo>
                  <a:lnTo>
                    <a:pt x="35" y="82"/>
                  </a:lnTo>
                  <a:lnTo>
                    <a:pt x="37" y="87"/>
                  </a:lnTo>
                  <a:lnTo>
                    <a:pt x="44" y="91"/>
                  </a:lnTo>
                  <a:lnTo>
                    <a:pt x="49" y="91"/>
                  </a:lnTo>
                  <a:lnTo>
                    <a:pt x="52" y="90"/>
                  </a:lnTo>
                  <a:lnTo>
                    <a:pt x="56" y="85"/>
                  </a:lnTo>
                  <a:lnTo>
                    <a:pt x="58" y="82"/>
                  </a:lnTo>
                  <a:lnTo>
                    <a:pt x="59" y="75"/>
                  </a:lnTo>
                  <a:lnTo>
                    <a:pt x="61" y="68"/>
                  </a:lnTo>
                  <a:lnTo>
                    <a:pt x="62" y="56"/>
                  </a:lnTo>
                  <a:lnTo>
                    <a:pt x="61" y="46"/>
                  </a:lnTo>
                  <a:lnTo>
                    <a:pt x="59" y="39"/>
                  </a:lnTo>
                  <a:lnTo>
                    <a:pt x="58" y="34"/>
                  </a:lnTo>
                  <a:lnTo>
                    <a:pt x="56" y="30"/>
                  </a:lnTo>
                  <a:lnTo>
                    <a:pt x="54" y="27"/>
                  </a:lnTo>
                  <a:lnTo>
                    <a:pt x="51" y="25"/>
                  </a:lnTo>
                  <a:lnTo>
                    <a:pt x="47" y="25"/>
                  </a:lnTo>
                  <a:close/>
                  <a:moveTo>
                    <a:pt x="0" y="166"/>
                  </a:moveTo>
                  <a:lnTo>
                    <a:pt x="0" y="0"/>
                  </a:lnTo>
                  <a:lnTo>
                    <a:pt x="33" y="0"/>
                  </a:lnTo>
                  <a:lnTo>
                    <a:pt x="33" y="16"/>
                  </a:lnTo>
                  <a:lnTo>
                    <a:pt x="35" y="12"/>
                  </a:lnTo>
                  <a:lnTo>
                    <a:pt x="37" y="9"/>
                  </a:lnTo>
                  <a:lnTo>
                    <a:pt x="44" y="2"/>
                  </a:lnTo>
                  <a:lnTo>
                    <a:pt x="51" y="0"/>
                  </a:lnTo>
                  <a:lnTo>
                    <a:pt x="58" y="0"/>
                  </a:lnTo>
                  <a:lnTo>
                    <a:pt x="68" y="1"/>
                  </a:lnTo>
                  <a:lnTo>
                    <a:pt x="77" y="4"/>
                  </a:lnTo>
                  <a:lnTo>
                    <a:pt x="84" y="13"/>
                  </a:lnTo>
                  <a:lnTo>
                    <a:pt x="90" y="26"/>
                  </a:lnTo>
                  <a:lnTo>
                    <a:pt x="92" y="42"/>
                  </a:lnTo>
                  <a:lnTo>
                    <a:pt x="93" y="60"/>
                  </a:lnTo>
                  <a:lnTo>
                    <a:pt x="92" y="78"/>
                  </a:lnTo>
                  <a:lnTo>
                    <a:pt x="90" y="93"/>
                  </a:lnTo>
                  <a:lnTo>
                    <a:pt x="84" y="106"/>
                  </a:lnTo>
                  <a:lnTo>
                    <a:pt x="77" y="113"/>
                  </a:lnTo>
                  <a:lnTo>
                    <a:pt x="68" y="118"/>
                  </a:lnTo>
                  <a:lnTo>
                    <a:pt x="58" y="120"/>
                  </a:lnTo>
                  <a:lnTo>
                    <a:pt x="52" y="120"/>
                  </a:lnTo>
                  <a:lnTo>
                    <a:pt x="48" y="119"/>
                  </a:lnTo>
                  <a:lnTo>
                    <a:pt x="44" y="114"/>
                  </a:lnTo>
                  <a:lnTo>
                    <a:pt x="41" y="112"/>
                  </a:lnTo>
                  <a:lnTo>
                    <a:pt x="36" y="108"/>
                  </a:lnTo>
                  <a:lnTo>
                    <a:pt x="34" y="104"/>
                  </a:lnTo>
                  <a:lnTo>
                    <a:pt x="33" y="100"/>
                  </a:lnTo>
                  <a:lnTo>
                    <a:pt x="33" y="166"/>
                  </a:lnTo>
                  <a:lnTo>
                    <a:pt x="0" y="16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15" name="Freeform 15"/>
            <p:cNvSpPr>
              <a:spLocks/>
            </p:cNvSpPr>
            <p:nvPr/>
          </p:nvSpPr>
          <p:spPr bwMode="auto">
            <a:xfrm>
              <a:off x="825" y="3971"/>
              <a:ext cx="12" cy="24"/>
            </a:xfrm>
            <a:custGeom>
              <a:avLst/>
              <a:gdLst>
                <a:gd name="T0" fmla="*/ 0 w 58"/>
                <a:gd name="T1" fmla="*/ 121 h 121"/>
                <a:gd name="T2" fmla="*/ 0 w 58"/>
                <a:gd name="T3" fmla="*/ 4 h 121"/>
                <a:gd name="T4" fmla="*/ 29 w 58"/>
                <a:gd name="T5" fmla="*/ 4 h 121"/>
                <a:gd name="T6" fmla="*/ 29 w 58"/>
                <a:gd name="T7" fmla="*/ 24 h 121"/>
                <a:gd name="T8" fmla="*/ 40 w 58"/>
                <a:gd name="T9" fmla="*/ 6 h 121"/>
                <a:gd name="T10" fmla="*/ 49 w 58"/>
                <a:gd name="T11" fmla="*/ 2 h 121"/>
                <a:gd name="T12" fmla="*/ 58 w 58"/>
                <a:gd name="T13" fmla="*/ 0 h 121"/>
                <a:gd name="T14" fmla="*/ 58 w 58"/>
                <a:gd name="T15" fmla="*/ 31 h 121"/>
                <a:gd name="T16" fmla="*/ 50 w 58"/>
                <a:gd name="T17" fmla="*/ 31 h 121"/>
                <a:gd name="T18" fmla="*/ 46 w 58"/>
                <a:gd name="T19" fmla="*/ 33 h 121"/>
                <a:gd name="T20" fmla="*/ 42 w 58"/>
                <a:gd name="T21" fmla="*/ 35 h 121"/>
                <a:gd name="T22" fmla="*/ 40 w 58"/>
                <a:gd name="T23" fmla="*/ 36 h 121"/>
                <a:gd name="T24" fmla="*/ 38 w 58"/>
                <a:gd name="T25" fmla="*/ 38 h 121"/>
                <a:gd name="T26" fmla="*/ 35 w 58"/>
                <a:gd name="T27" fmla="*/ 45 h 121"/>
                <a:gd name="T28" fmla="*/ 34 w 58"/>
                <a:gd name="T29" fmla="*/ 54 h 121"/>
                <a:gd name="T30" fmla="*/ 32 w 58"/>
                <a:gd name="T31" fmla="*/ 66 h 121"/>
                <a:gd name="T32" fmla="*/ 32 w 58"/>
                <a:gd name="T33" fmla="*/ 121 h 121"/>
                <a:gd name="T34" fmla="*/ 0 w 58"/>
                <a:gd name="T35" fmla="*/ 12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121">
                  <a:moveTo>
                    <a:pt x="0" y="121"/>
                  </a:moveTo>
                  <a:lnTo>
                    <a:pt x="0" y="4"/>
                  </a:lnTo>
                  <a:lnTo>
                    <a:pt x="29" y="4"/>
                  </a:lnTo>
                  <a:lnTo>
                    <a:pt x="29" y="24"/>
                  </a:lnTo>
                  <a:lnTo>
                    <a:pt x="40" y="6"/>
                  </a:lnTo>
                  <a:lnTo>
                    <a:pt x="49" y="2"/>
                  </a:lnTo>
                  <a:lnTo>
                    <a:pt x="58" y="0"/>
                  </a:lnTo>
                  <a:lnTo>
                    <a:pt x="58" y="31"/>
                  </a:lnTo>
                  <a:lnTo>
                    <a:pt x="50" y="31"/>
                  </a:lnTo>
                  <a:lnTo>
                    <a:pt x="46" y="33"/>
                  </a:lnTo>
                  <a:lnTo>
                    <a:pt x="42" y="35"/>
                  </a:lnTo>
                  <a:lnTo>
                    <a:pt x="40" y="36"/>
                  </a:lnTo>
                  <a:lnTo>
                    <a:pt x="38" y="38"/>
                  </a:lnTo>
                  <a:lnTo>
                    <a:pt x="35" y="45"/>
                  </a:lnTo>
                  <a:lnTo>
                    <a:pt x="34" y="54"/>
                  </a:lnTo>
                  <a:lnTo>
                    <a:pt x="32" y="66"/>
                  </a:lnTo>
                  <a:lnTo>
                    <a:pt x="32" y="121"/>
                  </a:lnTo>
                  <a:lnTo>
                    <a:pt x="0" y="12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16" name="Freeform 16"/>
            <p:cNvSpPr>
              <a:spLocks noEditPoints="1"/>
            </p:cNvSpPr>
            <p:nvPr/>
          </p:nvSpPr>
          <p:spPr bwMode="auto">
            <a:xfrm>
              <a:off x="838" y="3971"/>
              <a:ext cx="20" cy="25"/>
            </a:xfrm>
            <a:custGeom>
              <a:avLst/>
              <a:gdLst>
                <a:gd name="T0" fmla="*/ 69 w 98"/>
                <a:gd name="T1" fmla="*/ 52 h 124"/>
                <a:gd name="T2" fmla="*/ 67 w 98"/>
                <a:gd name="T3" fmla="*/ 42 h 124"/>
                <a:gd name="T4" fmla="*/ 63 w 98"/>
                <a:gd name="T5" fmla="*/ 31 h 124"/>
                <a:gd name="T6" fmla="*/ 61 w 98"/>
                <a:gd name="T7" fmla="*/ 30 h 124"/>
                <a:gd name="T8" fmla="*/ 60 w 98"/>
                <a:gd name="T9" fmla="*/ 28 h 124"/>
                <a:gd name="T10" fmla="*/ 58 w 98"/>
                <a:gd name="T11" fmla="*/ 27 h 124"/>
                <a:gd name="T12" fmla="*/ 54 w 98"/>
                <a:gd name="T13" fmla="*/ 26 h 124"/>
                <a:gd name="T14" fmla="*/ 51 w 98"/>
                <a:gd name="T15" fmla="*/ 26 h 124"/>
                <a:gd name="T16" fmla="*/ 46 w 98"/>
                <a:gd name="T17" fmla="*/ 27 h 124"/>
                <a:gd name="T18" fmla="*/ 43 w 98"/>
                <a:gd name="T19" fmla="*/ 28 h 124"/>
                <a:gd name="T20" fmla="*/ 40 w 98"/>
                <a:gd name="T21" fmla="*/ 31 h 124"/>
                <a:gd name="T22" fmla="*/ 33 w 98"/>
                <a:gd name="T23" fmla="*/ 42 h 124"/>
                <a:gd name="T24" fmla="*/ 32 w 98"/>
                <a:gd name="T25" fmla="*/ 46 h 124"/>
                <a:gd name="T26" fmla="*/ 31 w 98"/>
                <a:gd name="T27" fmla="*/ 52 h 124"/>
                <a:gd name="T28" fmla="*/ 69 w 98"/>
                <a:gd name="T29" fmla="*/ 52 h 124"/>
                <a:gd name="T30" fmla="*/ 31 w 98"/>
                <a:gd name="T31" fmla="*/ 73 h 124"/>
                <a:gd name="T32" fmla="*/ 33 w 98"/>
                <a:gd name="T33" fmla="*/ 85 h 124"/>
                <a:gd name="T34" fmla="*/ 38 w 98"/>
                <a:gd name="T35" fmla="*/ 93 h 124"/>
                <a:gd name="T36" fmla="*/ 40 w 98"/>
                <a:gd name="T37" fmla="*/ 96 h 124"/>
                <a:gd name="T38" fmla="*/ 42 w 98"/>
                <a:gd name="T39" fmla="*/ 98 h 124"/>
                <a:gd name="T40" fmla="*/ 44 w 98"/>
                <a:gd name="T41" fmla="*/ 100 h 124"/>
                <a:gd name="T42" fmla="*/ 48 w 98"/>
                <a:gd name="T43" fmla="*/ 101 h 124"/>
                <a:gd name="T44" fmla="*/ 51 w 98"/>
                <a:gd name="T45" fmla="*/ 101 h 124"/>
                <a:gd name="T46" fmla="*/ 58 w 98"/>
                <a:gd name="T47" fmla="*/ 98 h 124"/>
                <a:gd name="T48" fmla="*/ 60 w 98"/>
                <a:gd name="T49" fmla="*/ 95 h 124"/>
                <a:gd name="T50" fmla="*/ 62 w 98"/>
                <a:gd name="T51" fmla="*/ 94 h 124"/>
                <a:gd name="T52" fmla="*/ 63 w 98"/>
                <a:gd name="T53" fmla="*/ 93 h 124"/>
                <a:gd name="T54" fmla="*/ 65 w 98"/>
                <a:gd name="T55" fmla="*/ 88 h 124"/>
                <a:gd name="T56" fmla="*/ 65 w 98"/>
                <a:gd name="T57" fmla="*/ 86 h 124"/>
                <a:gd name="T58" fmla="*/ 94 w 98"/>
                <a:gd name="T59" fmla="*/ 86 h 124"/>
                <a:gd name="T60" fmla="*/ 91 w 98"/>
                <a:gd name="T61" fmla="*/ 97 h 124"/>
                <a:gd name="T62" fmla="*/ 86 w 98"/>
                <a:gd name="T63" fmla="*/ 107 h 124"/>
                <a:gd name="T64" fmla="*/ 80 w 98"/>
                <a:gd name="T65" fmla="*/ 115 h 124"/>
                <a:gd name="T66" fmla="*/ 71 w 98"/>
                <a:gd name="T67" fmla="*/ 120 h 124"/>
                <a:gd name="T68" fmla="*/ 60 w 98"/>
                <a:gd name="T69" fmla="*/ 123 h 124"/>
                <a:gd name="T70" fmla="*/ 49 w 98"/>
                <a:gd name="T71" fmla="*/ 124 h 124"/>
                <a:gd name="T72" fmla="*/ 35 w 98"/>
                <a:gd name="T73" fmla="*/ 122 h 124"/>
                <a:gd name="T74" fmla="*/ 24 w 98"/>
                <a:gd name="T75" fmla="*/ 116 h 124"/>
                <a:gd name="T76" fmla="*/ 14 w 98"/>
                <a:gd name="T77" fmla="*/ 107 h 124"/>
                <a:gd name="T78" fmla="*/ 6 w 98"/>
                <a:gd name="T79" fmla="*/ 94 h 124"/>
                <a:gd name="T80" fmla="*/ 2 w 98"/>
                <a:gd name="T81" fmla="*/ 79 h 124"/>
                <a:gd name="T82" fmla="*/ 0 w 98"/>
                <a:gd name="T83" fmla="*/ 64 h 124"/>
                <a:gd name="T84" fmla="*/ 2 w 98"/>
                <a:gd name="T85" fmla="*/ 46 h 124"/>
                <a:gd name="T86" fmla="*/ 6 w 98"/>
                <a:gd name="T87" fmla="*/ 30 h 124"/>
                <a:gd name="T88" fmla="*/ 14 w 98"/>
                <a:gd name="T89" fmla="*/ 17 h 124"/>
                <a:gd name="T90" fmla="*/ 24 w 98"/>
                <a:gd name="T91" fmla="*/ 8 h 124"/>
                <a:gd name="T92" fmla="*/ 35 w 98"/>
                <a:gd name="T93" fmla="*/ 2 h 124"/>
                <a:gd name="T94" fmla="*/ 49 w 98"/>
                <a:gd name="T95" fmla="*/ 0 h 124"/>
                <a:gd name="T96" fmla="*/ 64 w 98"/>
                <a:gd name="T97" fmla="*/ 2 h 124"/>
                <a:gd name="T98" fmla="*/ 77 w 98"/>
                <a:gd name="T99" fmla="*/ 8 h 124"/>
                <a:gd name="T100" fmla="*/ 86 w 98"/>
                <a:gd name="T101" fmla="*/ 17 h 124"/>
                <a:gd name="T102" fmla="*/ 90 w 98"/>
                <a:gd name="T103" fmla="*/ 27 h 124"/>
                <a:gd name="T104" fmla="*/ 94 w 98"/>
                <a:gd name="T105" fmla="*/ 38 h 124"/>
                <a:gd name="T106" fmla="*/ 97 w 98"/>
                <a:gd name="T107" fmla="*/ 50 h 124"/>
                <a:gd name="T108" fmla="*/ 98 w 98"/>
                <a:gd name="T109" fmla="*/ 66 h 124"/>
                <a:gd name="T110" fmla="*/ 98 w 98"/>
                <a:gd name="T111" fmla="*/ 73 h 124"/>
                <a:gd name="T112" fmla="*/ 31 w 98"/>
                <a:gd name="T113" fmla="*/ 73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8" h="124">
                  <a:moveTo>
                    <a:pt x="69" y="52"/>
                  </a:moveTo>
                  <a:lnTo>
                    <a:pt x="67" y="42"/>
                  </a:lnTo>
                  <a:lnTo>
                    <a:pt x="63" y="31"/>
                  </a:lnTo>
                  <a:lnTo>
                    <a:pt x="61" y="30"/>
                  </a:lnTo>
                  <a:lnTo>
                    <a:pt x="60" y="28"/>
                  </a:lnTo>
                  <a:lnTo>
                    <a:pt x="58" y="27"/>
                  </a:lnTo>
                  <a:lnTo>
                    <a:pt x="54" y="26"/>
                  </a:lnTo>
                  <a:lnTo>
                    <a:pt x="51" y="26"/>
                  </a:lnTo>
                  <a:lnTo>
                    <a:pt x="46" y="27"/>
                  </a:lnTo>
                  <a:lnTo>
                    <a:pt x="43" y="28"/>
                  </a:lnTo>
                  <a:lnTo>
                    <a:pt x="40" y="31"/>
                  </a:lnTo>
                  <a:lnTo>
                    <a:pt x="33" y="42"/>
                  </a:lnTo>
                  <a:lnTo>
                    <a:pt x="32" y="46"/>
                  </a:lnTo>
                  <a:lnTo>
                    <a:pt x="31" y="52"/>
                  </a:lnTo>
                  <a:lnTo>
                    <a:pt x="69" y="52"/>
                  </a:lnTo>
                  <a:close/>
                  <a:moveTo>
                    <a:pt x="31" y="73"/>
                  </a:moveTo>
                  <a:lnTo>
                    <a:pt x="33" y="85"/>
                  </a:lnTo>
                  <a:lnTo>
                    <a:pt x="38" y="93"/>
                  </a:lnTo>
                  <a:lnTo>
                    <a:pt x="40" y="96"/>
                  </a:lnTo>
                  <a:lnTo>
                    <a:pt x="42" y="98"/>
                  </a:lnTo>
                  <a:lnTo>
                    <a:pt x="44" y="100"/>
                  </a:lnTo>
                  <a:lnTo>
                    <a:pt x="48" y="101"/>
                  </a:lnTo>
                  <a:lnTo>
                    <a:pt x="51" y="101"/>
                  </a:lnTo>
                  <a:lnTo>
                    <a:pt x="58" y="98"/>
                  </a:lnTo>
                  <a:lnTo>
                    <a:pt x="60" y="95"/>
                  </a:lnTo>
                  <a:lnTo>
                    <a:pt x="62" y="94"/>
                  </a:lnTo>
                  <a:lnTo>
                    <a:pt x="63" y="93"/>
                  </a:lnTo>
                  <a:lnTo>
                    <a:pt x="65" y="88"/>
                  </a:lnTo>
                  <a:lnTo>
                    <a:pt x="65" y="86"/>
                  </a:lnTo>
                  <a:lnTo>
                    <a:pt x="94" y="86"/>
                  </a:lnTo>
                  <a:lnTo>
                    <a:pt x="91" y="97"/>
                  </a:lnTo>
                  <a:lnTo>
                    <a:pt x="86" y="107"/>
                  </a:lnTo>
                  <a:lnTo>
                    <a:pt x="80" y="115"/>
                  </a:lnTo>
                  <a:lnTo>
                    <a:pt x="71" y="120"/>
                  </a:lnTo>
                  <a:lnTo>
                    <a:pt x="60" y="123"/>
                  </a:lnTo>
                  <a:lnTo>
                    <a:pt x="49" y="124"/>
                  </a:lnTo>
                  <a:lnTo>
                    <a:pt x="35" y="122"/>
                  </a:lnTo>
                  <a:lnTo>
                    <a:pt x="24" y="116"/>
                  </a:lnTo>
                  <a:lnTo>
                    <a:pt x="14" y="107"/>
                  </a:lnTo>
                  <a:lnTo>
                    <a:pt x="6" y="94"/>
                  </a:lnTo>
                  <a:lnTo>
                    <a:pt x="2" y="79"/>
                  </a:lnTo>
                  <a:lnTo>
                    <a:pt x="0" y="64"/>
                  </a:lnTo>
                  <a:lnTo>
                    <a:pt x="2" y="46"/>
                  </a:lnTo>
                  <a:lnTo>
                    <a:pt x="6" y="30"/>
                  </a:lnTo>
                  <a:lnTo>
                    <a:pt x="14" y="17"/>
                  </a:lnTo>
                  <a:lnTo>
                    <a:pt x="24" y="8"/>
                  </a:lnTo>
                  <a:lnTo>
                    <a:pt x="35" y="2"/>
                  </a:lnTo>
                  <a:lnTo>
                    <a:pt x="49" y="0"/>
                  </a:lnTo>
                  <a:lnTo>
                    <a:pt x="64" y="2"/>
                  </a:lnTo>
                  <a:lnTo>
                    <a:pt x="77" y="8"/>
                  </a:lnTo>
                  <a:lnTo>
                    <a:pt x="86" y="17"/>
                  </a:lnTo>
                  <a:lnTo>
                    <a:pt x="90" y="27"/>
                  </a:lnTo>
                  <a:lnTo>
                    <a:pt x="94" y="38"/>
                  </a:lnTo>
                  <a:lnTo>
                    <a:pt x="97" y="50"/>
                  </a:lnTo>
                  <a:lnTo>
                    <a:pt x="98" y="66"/>
                  </a:lnTo>
                  <a:lnTo>
                    <a:pt x="98" y="73"/>
                  </a:lnTo>
                  <a:lnTo>
                    <a:pt x="31" y="7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17" name="Freeform 17"/>
            <p:cNvSpPr>
              <a:spLocks/>
            </p:cNvSpPr>
            <p:nvPr/>
          </p:nvSpPr>
          <p:spPr bwMode="auto">
            <a:xfrm>
              <a:off x="859" y="3971"/>
              <a:ext cx="15" cy="25"/>
            </a:xfrm>
            <a:custGeom>
              <a:avLst/>
              <a:gdLst>
                <a:gd name="T0" fmla="*/ 0 w 75"/>
                <a:gd name="T1" fmla="*/ 113 h 124"/>
                <a:gd name="T2" fmla="*/ 15 w 75"/>
                <a:gd name="T3" fmla="*/ 86 h 124"/>
                <a:gd name="T4" fmla="*/ 22 w 75"/>
                <a:gd name="T5" fmla="*/ 91 h 124"/>
                <a:gd name="T6" fmla="*/ 30 w 75"/>
                <a:gd name="T7" fmla="*/ 95 h 124"/>
                <a:gd name="T8" fmla="*/ 38 w 75"/>
                <a:gd name="T9" fmla="*/ 95 h 124"/>
                <a:gd name="T10" fmla="*/ 42 w 75"/>
                <a:gd name="T11" fmla="*/ 92 h 124"/>
                <a:gd name="T12" fmla="*/ 43 w 75"/>
                <a:gd name="T13" fmla="*/ 89 h 124"/>
                <a:gd name="T14" fmla="*/ 44 w 75"/>
                <a:gd name="T15" fmla="*/ 88 h 124"/>
                <a:gd name="T16" fmla="*/ 44 w 75"/>
                <a:gd name="T17" fmla="*/ 86 h 124"/>
                <a:gd name="T18" fmla="*/ 42 w 75"/>
                <a:gd name="T19" fmla="*/ 82 h 124"/>
                <a:gd name="T20" fmla="*/ 38 w 75"/>
                <a:gd name="T21" fmla="*/ 79 h 124"/>
                <a:gd name="T22" fmla="*/ 29 w 75"/>
                <a:gd name="T23" fmla="*/ 73 h 124"/>
                <a:gd name="T24" fmla="*/ 28 w 75"/>
                <a:gd name="T25" fmla="*/ 73 h 124"/>
                <a:gd name="T26" fmla="*/ 26 w 75"/>
                <a:gd name="T27" fmla="*/ 71 h 124"/>
                <a:gd name="T28" fmla="*/ 26 w 75"/>
                <a:gd name="T29" fmla="*/ 69 h 124"/>
                <a:gd name="T30" fmla="*/ 15 w 75"/>
                <a:gd name="T31" fmla="*/ 63 h 124"/>
                <a:gd name="T32" fmla="*/ 12 w 75"/>
                <a:gd name="T33" fmla="*/ 58 h 124"/>
                <a:gd name="T34" fmla="*/ 9 w 75"/>
                <a:gd name="T35" fmla="*/ 55 h 124"/>
                <a:gd name="T36" fmla="*/ 6 w 75"/>
                <a:gd name="T37" fmla="*/ 49 h 124"/>
                <a:gd name="T38" fmla="*/ 4 w 75"/>
                <a:gd name="T39" fmla="*/ 38 h 124"/>
                <a:gd name="T40" fmla="*/ 5 w 75"/>
                <a:gd name="T41" fmla="*/ 27 h 124"/>
                <a:gd name="T42" fmla="*/ 9 w 75"/>
                <a:gd name="T43" fmla="*/ 18 h 124"/>
                <a:gd name="T44" fmla="*/ 15 w 75"/>
                <a:gd name="T45" fmla="*/ 11 h 124"/>
                <a:gd name="T46" fmla="*/ 23 w 75"/>
                <a:gd name="T47" fmla="*/ 5 h 124"/>
                <a:gd name="T48" fmla="*/ 32 w 75"/>
                <a:gd name="T49" fmla="*/ 1 h 124"/>
                <a:gd name="T50" fmla="*/ 44 w 75"/>
                <a:gd name="T51" fmla="*/ 0 h 124"/>
                <a:gd name="T52" fmla="*/ 48 w 75"/>
                <a:gd name="T53" fmla="*/ 0 h 124"/>
                <a:gd name="T54" fmla="*/ 52 w 75"/>
                <a:gd name="T55" fmla="*/ 2 h 124"/>
                <a:gd name="T56" fmla="*/ 56 w 75"/>
                <a:gd name="T57" fmla="*/ 4 h 124"/>
                <a:gd name="T58" fmla="*/ 61 w 75"/>
                <a:gd name="T59" fmla="*/ 4 h 124"/>
                <a:gd name="T60" fmla="*/ 67 w 75"/>
                <a:gd name="T61" fmla="*/ 8 h 124"/>
                <a:gd name="T62" fmla="*/ 72 w 75"/>
                <a:gd name="T63" fmla="*/ 9 h 124"/>
                <a:gd name="T64" fmla="*/ 75 w 75"/>
                <a:gd name="T65" fmla="*/ 11 h 124"/>
                <a:gd name="T66" fmla="*/ 61 w 75"/>
                <a:gd name="T67" fmla="*/ 35 h 124"/>
                <a:gd name="T68" fmla="*/ 58 w 75"/>
                <a:gd name="T69" fmla="*/ 31 h 124"/>
                <a:gd name="T70" fmla="*/ 52 w 75"/>
                <a:gd name="T71" fmla="*/ 29 h 124"/>
                <a:gd name="T72" fmla="*/ 48 w 75"/>
                <a:gd name="T73" fmla="*/ 26 h 124"/>
                <a:gd name="T74" fmla="*/ 44 w 75"/>
                <a:gd name="T75" fmla="*/ 26 h 124"/>
                <a:gd name="T76" fmla="*/ 41 w 75"/>
                <a:gd name="T77" fmla="*/ 29 h 124"/>
                <a:gd name="T78" fmla="*/ 38 w 75"/>
                <a:gd name="T79" fmla="*/ 29 h 124"/>
                <a:gd name="T80" fmla="*/ 38 w 75"/>
                <a:gd name="T81" fmla="*/ 30 h 124"/>
                <a:gd name="T82" fmla="*/ 35 w 75"/>
                <a:gd name="T83" fmla="*/ 34 h 124"/>
                <a:gd name="T84" fmla="*/ 35 w 75"/>
                <a:gd name="T85" fmla="*/ 35 h 124"/>
                <a:gd name="T86" fmla="*/ 37 w 75"/>
                <a:gd name="T87" fmla="*/ 39 h 124"/>
                <a:gd name="T88" fmla="*/ 39 w 75"/>
                <a:gd name="T89" fmla="*/ 42 h 124"/>
                <a:gd name="T90" fmla="*/ 46 w 75"/>
                <a:gd name="T91" fmla="*/ 46 h 124"/>
                <a:gd name="T92" fmla="*/ 48 w 75"/>
                <a:gd name="T93" fmla="*/ 48 h 124"/>
                <a:gd name="T94" fmla="*/ 51 w 75"/>
                <a:gd name="T95" fmla="*/ 49 h 124"/>
                <a:gd name="T96" fmla="*/ 52 w 75"/>
                <a:gd name="T97" fmla="*/ 49 h 124"/>
                <a:gd name="T98" fmla="*/ 63 w 75"/>
                <a:gd name="T99" fmla="*/ 58 h 124"/>
                <a:gd name="T100" fmla="*/ 70 w 75"/>
                <a:gd name="T101" fmla="*/ 66 h 124"/>
                <a:gd name="T102" fmla="*/ 74 w 75"/>
                <a:gd name="T103" fmla="*/ 73 h 124"/>
                <a:gd name="T104" fmla="*/ 75 w 75"/>
                <a:gd name="T105" fmla="*/ 79 h 124"/>
                <a:gd name="T106" fmla="*/ 75 w 75"/>
                <a:gd name="T107" fmla="*/ 86 h 124"/>
                <a:gd name="T108" fmla="*/ 74 w 75"/>
                <a:gd name="T109" fmla="*/ 97 h 124"/>
                <a:gd name="T110" fmla="*/ 71 w 75"/>
                <a:gd name="T111" fmla="*/ 106 h 124"/>
                <a:gd name="T112" fmla="*/ 64 w 75"/>
                <a:gd name="T113" fmla="*/ 113 h 124"/>
                <a:gd name="T114" fmla="*/ 56 w 75"/>
                <a:gd name="T115" fmla="*/ 120 h 124"/>
                <a:gd name="T116" fmla="*/ 46 w 75"/>
                <a:gd name="T117" fmla="*/ 123 h 124"/>
                <a:gd name="T118" fmla="*/ 35 w 75"/>
                <a:gd name="T119" fmla="*/ 124 h 124"/>
                <a:gd name="T120" fmla="*/ 26 w 75"/>
                <a:gd name="T121" fmla="*/ 124 h 124"/>
                <a:gd name="T122" fmla="*/ 8 w 75"/>
                <a:gd name="T123" fmla="*/ 117 h 124"/>
                <a:gd name="T124" fmla="*/ 0 w 75"/>
                <a:gd name="T125" fmla="*/ 113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5" h="124">
                  <a:moveTo>
                    <a:pt x="0" y="113"/>
                  </a:moveTo>
                  <a:lnTo>
                    <a:pt x="15" y="86"/>
                  </a:lnTo>
                  <a:lnTo>
                    <a:pt x="22" y="91"/>
                  </a:lnTo>
                  <a:lnTo>
                    <a:pt x="30" y="95"/>
                  </a:lnTo>
                  <a:lnTo>
                    <a:pt x="38" y="95"/>
                  </a:lnTo>
                  <a:lnTo>
                    <a:pt x="42" y="92"/>
                  </a:lnTo>
                  <a:lnTo>
                    <a:pt x="43" y="89"/>
                  </a:lnTo>
                  <a:lnTo>
                    <a:pt x="44" y="88"/>
                  </a:lnTo>
                  <a:lnTo>
                    <a:pt x="44" y="86"/>
                  </a:lnTo>
                  <a:lnTo>
                    <a:pt x="42" y="82"/>
                  </a:lnTo>
                  <a:lnTo>
                    <a:pt x="38" y="79"/>
                  </a:lnTo>
                  <a:lnTo>
                    <a:pt x="29" y="73"/>
                  </a:lnTo>
                  <a:lnTo>
                    <a:pt x="28" y="73"/>
                  </a:lnTo>
                  <a:lnTo>
                    <a:pt x="26" y="71"/>
                  </a:lnTo>
                  <a:lnTo>
                    <a:pt x="26" y="69"/>
                  </a:lnTo>
                  <a:lnTo>
                    <a:pt x="15" y="63"/>
                  </a:lnTo>
                  <a:lnTo>
                    <a:pt x="12" y="58"/>
                  </a:lnTo>
                  <a:lnTo>
                    <a:pt x="9" y="55"/>
                  </a:lnTo>
                  <a:lnTo>
                    <a:pt x="6" y="49"/>
                  </a:lnTo>
                  <a:lnTo>
                    <a:pt x="4" y="38"/>
                  </a:lnTo>
                  <a:lnTo>
                    <a:pt x="5" y="27"/>
                  </a:lnTo>
                  <a:lnTo>
                    <a:pt x="9" y="18"/>
                  </a:lnTo>
                  <a:lnTo>
                    <a:pt x="15" y="11"/>
                  </a:lnTo>
                  <a:lnTo>
                    <a:pt x="23" y="5"/>
                  </a:lnTo>
                  <a:lnTo>
                    <a:pt x="32" y="1"/>
                  </a:lnTo>
                  <a:lnTo>
                    <a:pt x="44" y="0"/>
                  </a:lnTo>
                  <a:lnTo>
                    <a:pt x="48" y="0"/>
                  </a:lnTo>
                  <a:lnTo>
                    <a:pt x="52" y="2"/>
                  </a:lnTo>
                  <a:lnTo>
                    <a:pt x="56" y="4"/>
                  </a:lnTo>
                  <a:lnTo>
                    <a:pt x="61" y="4"/>
                  </a:lnTo>
                  <a:lnTo>
                    <a:pt x="67" y="8"/>
                  </a:lnTo>
                  <a:lnTo>
                    <a:pt x="72" y="9"/>
                  </a:lnTo>
                  <a:lnTo>
                    <a:pt x="75" y="11"/>
                  </a:lnTo>
                  <a:lnTo>
                    <a:pt x="61" y="35"/>
                  </a:lnTo>
                  <a:lnTo>
                    <a:pt x="58" y="31"/>
                  </a:lnTo>
                  <a:lnTo>
                    <a:pt x="52" y="29"/>
                  </a:lnTo>
                  <a:lnTo>
                    <a:pt x="48" y="26"/>
                  </a:lnTo>
                  <a:lnTo>
                    <a:pt x="44" y="26"/>
                  </a:lnTo>
                  <a:lnTo>
                    <a:pt x="41" y="29"/>
                  </a:lnTo>
                  <a:lnTo>
                    <a:pt x="38" y="29"/>
                  </a:lnTo>
                  <a:lnTo>
                    <a:pt x="38" y="30"/>
                  </a:lnTo>
                  <a:lnTo>
                    <a:pt x="35" y="34"/>
                  </a:lnTo>
                  <a:lnTo>
                    <a:pt x="35" y="35"/>
                  </a:lnTo>
                  <a:lnTo>
                    <a:pt x="37" y="39"/>
                  </a:lnTo>
                  <a:lnTo>
                    <a:pt x="39" y="42"/>
                  </a:lnTo>
                  <a:lnTo>
                    <a:pt x="46" y="46"/>
                  </a:lnTo>
                  <a:lnTo>
                    <a:pt x="48" y="48"/>
                  </a:lnTo>
                  <a:lnTo>
                    <a:pt x="51" y="49"/>
                  </a:lnTo>
                  <a:lnTo>
                    <a:pt x="52" y="49"/>
                  </a:lnTo>
                  <a:lnTo>
                    <a:pt x="63" y="58"/>
                  </a:lnTo>
                  <a:lnTo>
                    <a:pt x="70" y="66"/>
                  </a:lnTo>
                  <a:lnTo>
                    <a:pt x="74" y="73"/>
                  </a:lnTo>
                  <a:lnTo>
                    <a:pt x="75" y="79"/>
                  </a:lnTo>
                  <a:lnTo>
                    <a:pt x="75" y="86"/>
                  </a:lnTo>
                  <a:lnTo>
                    <a:pt x="74" y="97"/>
                  </a:lnTo>
                  <a:lnTo>
                    <a:pt x="71" y="106"/>
                  </a:lnTo>
                  <a:lnTo>
                    <a:pt x="64" y="113"/>
                  </a:lnTo>
                  <a:lnTo>
                    <a:pt x="56" y="120"/>
                  </a:lnTo>
                  <a:lnTo>
                    <a:pt x="46" y="123"/>
                  </a:lnTo>
                  <a:lnTo>
                    <a:pt x="35" y="124"/>
                  </a:lnTo>
                  <a:lnTo>
                    <a:pt x="26" y="124"/>
                  </a:lnTo>
                  <a:lnTo>
                    <a:pt x="8" y="117"/>
                  </a:lnTo>
                  <a:lnTo>
                    <a:pt x="0" y="1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18" name="Freeform 18"/>
            <p:cNvSpPr>
              <a:spLocks noEditPoints="1"/>
            </p:cNvSpPr>
            <p:nvPr/>
          </p:nvSpPr>
          <p:spPr bwMode="auto">
            <a:xfrm>
              <a:off x="877" y="3972"/>
              <a:ext cx="18" cy="24"/>
            </a:xfrm>
            <a:custGeom>
              <a:avLst/>
              <a:gdLst>
                <a:gd name="T0" fmla="*/ 60 w 92"/>
                <a:gd name="T1" fmla="*/ 56 h 120"/>
                <a:gd name="T2" fmla="*/ 60 w 92"/>
                <a:gd name="T3" fmla="*/ 46 h 120"/>
                <a:gd name="T4" fmla="*/ 59 w 92"/>
                <a:gd name="T5" fmla="*/ 39 h 120"/>
                <a:gd name="T6" fmla="*/ 58 w 92"/>
                <a:gd name="T7" fmla="*/ 34 h 120"/>
                <a:gd name="T8" fmla="*/ 55 w 92"/>
                <a:gd name="T9" fmla="*/ 31 h 120"/>
                <a:gd name="T10" fmla="*/ 54 w 92"/>
                <a:gd name="T11" fmla="*/ 29 h 120"/>
                <a:gd name="T12" fmla="*/ 52 w 92"/>
                <a:gd name="T13" fmla="*/ 26 h 120"/>
                <a:gd name="T14" fmla="*/ 49 w 92"/>
                <a:gd name="T15" fmla="*/ 25 h 120"/>
                <a:gd name="T16" fmla="*/ 42 w 92"/>
                <a:gd name="T17" fmla="*/ 25 h 120"/>
                <a:gd name="T18" fmla="*/ 39 w 92"/>
                <a:gd name="T19" fmla="*/ 27 h 120"/>
                <a:gd name="T20" fmla="*/ 36 w 92"/>
                <a:gd name="T21" fmla="*/ 30 h 120"/>
                <a:gd name="T22" fmla="*/ 32 w 92"/>
                <a:gd name="T23" fmla="*/ 39 h 120"/>
                <a:gd name="T24" fmla="*/ 31 w 92"/>
                <a:gd name="T25" fmla="*/ 46 h 120"/>
                <a:gd name="T26" fmla="*/ 31 w 92"/>
                <a:gd name="T27" fmla="*/ 72 h 120"/>
                <a:gd name="T28" fmla="*/ 34 w 92"/>
                <a:gd name="T29" fmla="*/ 82 h 120"/>
                <a:gd name="T30" fmla="*/ 36 w 92"/>
                <a:gd name="T31" fmla="*/ 87 h 120"/>
                <a:gd name="T32" fmla="*/ 39 w 92"/>
                <a:gd name="T33" fmla="*/ 89 h 120"/>
                <a:gd name="T34" fmla="*/ 42 w 92"/>
                <a:gd name="T35" fmla="*/ 91 h 120"/>
                <a:gd name="T36" fmla="*/ 49 w 92"/>
                <a:gd name="T37" fmla="*/ 91 h 120"/>
                <a:gd name="T38" fmla="*/ 52 w 92"/>
                <a:gd name="T39" fmla="*/ 90 h 120"/>
                <a:gd name="T40" fmla="*/ 54 w 92"/>
                <a:gd name="T41" fmla="*/ 88 h 120"/>
                <a:gd name="T42" fmla="*/ 55 w 92"/>
                <a:gd name="T43" fmla="*/ 85 h 120"/>
                <a:gd name="T44" fmla="*/ 58 w 92"/>
                <a:gd name="T45" fmla="*/ 82 h 120"/>
                <a:gd name="T46" fmla="*/ 60 w 92"/>
                <a:gd name="T47" fmla="*/ 72 h 120"/>
                <a:gd name="T48" fmla="*/ 60 w 92"/>
                <a:gd name="T49" fmla="*/ 56 h 120"/>
                <a:gd name="T50" fmla="*/ 92 w 92"/>
                <a:gd name="T51" fmla="*/ 117 h 120"/>
                <a:gd name="T52" fmla="*/ 60 w 92"/>
                <a:gd name="T53" fmla="*/ 117 h 120"/>
                <a:gd name="T54" fmla="*/ 60 w 92"/>
                <a:gd name="T55" fmla="*/ 100 h 120"/>
                <a:gd name="T56" fmla="*/ 58 w 92"/>
                <a:gd name="T57" fmla="*/ 104 h 120"/>
                <a:gd name="T58" fmla="*/ 55 w 92"/>
                <a:gd name="T59" fmla="*/ 108 h 120"/>
                <a:gd name="T60" fmla="*/ 49 w 92"/>
                <a:gd name="T61" fmla="*/ 114 h 120"/>
                <a:gd name="T62" fmla="*/ 45 w 92"/>
                <a:gd name="T63" fmla="*/ 117 h 120"/>
                <a:gd name="T64" fmla="*/ 41 w 92"/>
                <a:gd name="T65" fmla="*/ 118 h 120"/>
                <a:gd name="T66" fmla="*/ 38 w 92"/>
                <a:gd name="T67" fmla="*/ 120 h 120"/>
                <a:gd name="T68" fmla="*/ 34 w 92"/>
                <a:gd name="T69" fmla="*/ 120 h 120"/>
                <a:gd name="T70" fmla="*/ 24 w 92"/>
                <a:gd name="T71" fmla="*/ 118 h 120"/>
                <a:gd name="T72" fmla="*/ 15 w 92"/>
                <a:gd name="T73" fmla="*/ 113 h 120"/>
                <a:gd name="T74" fmla="*/ 9 w 92"/>
                <a:gd name="T75" fmla="*/ 106 h 120"/>
                <a:gd name="T76" fmla="*/ 4 w 92"/>
                <a:gd name="T77" fmla="*/ 93 h 120"/>
                <a:gd name="T78" fmla="*/ 1 w 92"/>
                <a:gd name="T79" fmla="*/ 78 h 120"/>
                <a:gd name="T80" fmla="*/ 0 w 92"/>
                <a:gd name="T81" fmla="*/ 60 h 120"/>
                <a:gd name="T82" fmla="*/ 1 w 92"/>
                <a:gd name="T83" fmla="*/ 42 h 120"/>
                <a:gd name="T84" fmla="*/ 4 w 92"/>
                <a:gd name="T85" fmla="*/ 26 h 120"/>
                <a:gd name="T86" fmla="*/ 9 w 92"/>
                <a:gd name="T87" fmla="*/ 13 h 120"/>
                <a:gd name="T88" fmla="*/ 15 w 92"/>
                <a:gd name="T89" fmla="*/ 4 h 120"/>
                <a:gd name="T90" fmla="*/ 24 w 92"/>
                <a:gd name="T91" fmla="*/ 1 h 120"/>
                <a:gd name="T92" fmla="*/ 34 w 92"/>
                <a:gd name="T93" fmla="*/ 0 h 120"/>
                <a:gd name="T94" fmla="*/ 41 w 92"/>
                <a:gd name="T95" fmla="*/ 0 h 120"/>
                <a:gd name="T96" fmla="*/ 45 w 92"/>
                <a:gd name="T97" fmla="*/ 1 h 120"/>
                <a:gd name="T98" fmla="*/ 49 w 92"/>
                <a:gd name="T99" fmla="*/ 2 h 120"/>
                <a:gd name="T100" fmla="*/ 52 w 92"/>
                <a:gd name="T101" fmla="*/ 5 h 120"/>
                <a:gd name="T102" fmla="*/ 54 w 92"/>
                <a:gd name="T103" fmla="*/ 9 h 120"/>
                <a:gd name="T104" fmla="*/ 58 w 92"/>
                <a:gd name="T105" fmla="*/ 12 h 120"/>
                <a:gd name="T106" fmla="*/ 60 w 92"/>
                <a:gd name="T107" fmla="*/ 16 h 120"/>
                <a:gd name="T108" fmla="*/ 60 w 92"/>
                <a:gd name="T109" fmla="*/ 0 h 120"/>
                <a:gd name="T110" fmla="*/ 92 w 92"/>
                <a:gd name="T111" fmla="*/ 0 h 120"/>
                <a:gd name="T112" fmla="*/ 92 w 92"/>
                <a:gd name="T113" fmla="*/ 117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2" h="120">
                  <a:moveTo>
                    <a:pt x="60" y="56"/>
                  </a:moveTo>
                  <a:lnTo>
                    <a:pt x="60" y="46"/>
                  </a:lnTo>
                  <a:lnTo>
                    <a:pt x="59" y="39"/>
                  </a:lnTo>
                  <a:lnTo>
                    <a:pt x="58" y="34"/>
                  </a:lnTo>
                  <a:lnTo>
                    <a:pt x="55" y="31"/>
                  </a:lnTo>
                  <a:lnTo>
                    <a:pt x="54" y="29"/>
                  </a:lnTo>
                  <a:lnTo>
                    <a:pt x="52" y="26"/>
                  </a:lnTo>
                  <a:lnTo>
                    <a:pt x="49" y="25"/>
                  </a:lnTo>
                  <a:lnTo>
                    <a:pt x="42" y="25"/>
                  </a:lnTo>
                  <a:lnTo>
                    <a:pt x="39" y="27"/>
                  </a:lnTo>
                  <a:lnTo>
                    <a:pt x="36" y="30"/>
                  </a:lnTo>
                  <a:lnTo>
                    <a:pt x="32" y="39"/>
                  </a:lnTo>
                  <a:lnTo>
                    <a:pt x="31" y="46"/>
                  </a:lnTo>
                  <a:lnTo>
                    <a:pt x="31" y="72"/>
                  </a:lnTo>
                  <a:lnTo>
                    <a:pt x="34" y="82"/>
                  </a:lnTo>
                  <a:lnTo>
                    <a:pt x="36" y="87"/>
                  </a:lnTo>
                  <a:lnTo>
                    <a:pt x="39" y="89"/>
                  </a:lnTo>
                  <a:lnTo>
                    <a:pt x="42" y="91"/>
                  </a:lnTo>
                  <a:lnTo>
                    <a:pt x="49" y="91"/>
                  </a:lnTo>
                  <a:lnTo>
                    <a:pt x="52" y="90"/>
                  </a:lnTo>
                  <a:lnTo>
                    <a:pt x="54" y="88"/>
                  </a:lnTo>
                  <a:lnTo>
                    <a:pt x="55" y="85"/>
                  </a:lnTo>
                  <a:lnTo>
                    <a:pt x="58" y="82"/>
                  </a:lnTo>
                  <a:lnTo>
                    <a:pt x="60" y="72"/>
                  </a:lnTo>
                  <a:lnTo>
                    <a:pt x="60" y="56"/>
                  </a:lnTo>
                  <a:close/>
                  <a:moveTo>
                    <a:pt x="92" y="117"/>
                  </a:moveTo>
                  <a:lnTo>
                    <a:pt x="60" y="117"/>
                  </a:lnTo>
                  <a:lnTo>
                    <a:pt x="60" y="100"/>
                  </a:lnTo>
                  <a:lnTo>
                    <a:pt x="58" y="104"/>
                  </a:lnTo>
                  <a:lnTo>
                    <a:pt x="55" y="108"/>
                  </a:lnTo>
                  <a:lnTo>
                    <a:pt x="49" y="114"/>
                  </a:lnTo>
                  <a:lnTo>
                    <a:pt x="45" y="117"/>
                  </a:lnTo>
                  <a:lnTo>
                    <a:pt x="41" y="118"/>
                  </a:lnTo>
                  <a:lnTo>
                    <a:pt x="38" y="120"/>
                  </a:lnTo>
                  <a:lnTo>
                    <a:pt x="34" y="120"/>
                  </a:lnTo>
                  <a:lnTo>
                    <a:pt x="24" y="118"/>
                  </a:lnTo>
                  <a:lnTo>
                    <a:pt x="15" y="113"/>
                  </a:lnTo>
                  <a:lnTo>
                    <a:pt x="9" y="106"/>
                  </a:lnTo>
                  <a:lnTo>
                    <a:pt x="4" y="93"/>
                  </a:lnTo>
                  <a:lnTo>
                    <a:pt x="1" y="78"/>
                  </a:lnTo>
                  <a:lnTo>
                    <a:pt x="0" y="60"/>
                  </a:lnTo>
                  <a:lnTo>
                    <a:pt x="1" y="42"/>
                  </a:lnTo>
                  <a:lnTo>
                    <a:pt x="4" y="26"/>
                  </a:lnTo>
                  <a:lnTo>
                    <a:pt x="9" y="13"/>
                  </a:lnTo>
                  <a:lnTo>
                    <a:pt x="15" y="4"/>
                  </a:lnTo>
                  <a:lnTo>
                    <a:pt x="24" y="1"/>
                  </a:lnTo>
                  <a:lnTo>
                    <a:pt x="34" y="0"/>
                  </a:lnTo>
                  <a:lnTo>
                    <a:pt x="41" y="0"/>
                  </a:lnTo>
                  <a:lnTo>
                    <a:pt x="45" y="1"/>
                  </a:lnTo>
                  <a:lnTo>
                    <a:pt x="49" y="2"/>
                  </a:lnTo>
                  <a:lnTo>
                    <a:pt x="52" y="5"/>
                  </a:lnTo>
                  <a:lnTo>
                    <a:pt x="54" y="9"/>
                  </a:lnTo>
                  <a:lnTo>
                    <a:pt x="58" y="12"/>
                  </a:lnTo>
                  <a:lnTo>
                    <a:pt x="60" y="16"/>
                  </a:lnTo>
                  <a:lnTo>
                    <a:pt x="60" y="0"/>
                  </a:lnTo>
                  <a:lnTo>
                    <a:pt x="92" y="0"/>
                  </a:lnTo>
                  <a:lnTo>
                    <a:pt x="92" y="1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19" name="Freeform 19"/>
            <p:cNvSpPr>
              <a:spLocks noEditPoints="1"/>
            </p:cNvSpPr>
            <p:nvPr/>
          </p:nvSpPr>
          <p:spPr bwMode="auto">
            <a:xfrm>
              <a:off x="910" y="3958"/>
              <a:ext cx="18" cy="38"/>
            </a:xfrm>
            <a:custGeom>
              <a:avLst/>
              <a:gdLst>
                <a:gd name="T0" fmla="*/ 60 w 91"/>
                <a:gd name="T1" fmla="*/ 126 h 190"/>
                <a:gd name="T2" fmla="*/ 59 w 91"/>
                <a:gd name="T3" fmla="*/ 116 h 190"/>
                <a:gd name="T4" fmla="*/ 58 w 91"/>
                <a:gd name="T5" fmla="*/ 108 h 190"/>
                <a:gd name="T6" fmla="*/ 57 w 91"/>
                <a:gd name="T7" fmla="*/ 101 h 190"/>
                <a:gd name="T8" fmla="*/ 52 w 91"/>
                <a:gd name="T9" fmla="*/ 96 h 190"/>
                <a:gd name="T10" fmla="*/ 49 w 91"/>
                <a:gd name="T11" fmla="*/ 95 h 190"/>
                <a:gd name="T12" fmla="*/ 42 w 91"/>
                <a:gd name="T13" fmla="*/ 95 h 190"/>
                <a:gd name="T14" fmla="*/ 39 w 91"/>
                <a:gd name="T15" fmla="*/ 97 h 190"/>
                <a:gd name="T16" fmla="*/ 37 w 91"/>
                <a:gd name="T17" fmla="*/ 100 h 190"/>
                <a:gd name="T18" fmla="*/ 32 w 91"/>
                <a:gd name="T19" fmla="*/ 109 h 190"/>
                <a:gd name="T20" fmla="*/ 31 w 91"/>
                <a:gd name="T21" fmla="*/ 116 h 190"/>
                <a:gd name="T22" fmla="*/ 31 w 91"/>
                <a:gd name="T23" fmla="*/ 142 h 190"/>
                <a:gd name="T24" fmla="*/ 35 w 91"/>
                <a:gd name="T25" fmla="*/ 152 h 190"/>
                <a:gd name="T26" fmla="*/ 37 w 91"/>
                <a:gd name="T27" fmla="*/ 157 h 190"/>
                <a:gd name="T28" fmla="*/ 39 w 91"/>
                <a:gd name="T29" fmla="*/ 159 h 190"/>
                <a:gd name="T30" fmla="*/ 42 w 91"/>
                <a:gd name="T31" fmla="*/ 161 h 190"/>
                <a:gd name="T32" fmla="*/ 49 w 91"/>
                <a:gd name="T33" fmla="*/ 161 h 190"/>
                <a:gd name="T34" fmla="*/ 52 w 91"/>
                <a:gd name="T35" fmla="*/ 159 h 190"/>
                <a:gd name="T36" fmla="*/ 55 w 91"/>
                <a:gd name="T37" fmla="*/ 157 h 190"/>
                <a:gd name="T38" fmla="*/ 57 w 91"/>
                <a:gd name="T39" fmla="*/ 152 h 190"/>
                <a:gd name="T40" fmla="*/ 58 w 91"/>
                <a:gd name="T41" fmla="*/ 145 h 190"/>
                <a:gd name="T42" fmla="*/ 59 w 91"/>
                <a:gd name="T43" fmla="*/ 138 h 190"/>
                <a:gd name="T44" fmla="*/ 60 w 91"/>
                <a:gd name="T45" fmla="*/ 126 h 190"/>
                <a:gd name="T46" fmla="*/ 91 w 91"/>
                <a:gd name="T47" fmla="*/ 187 h 190"/>
                <a:gd name="T48" fmla="*/ 60 w 91"/>
                <a:gd name="T49" fmla="*/ 187 h 190"/>
                <a:gd name="T50" fmla="*/ 60 w 91"/>
                <a:gd name="T51" fmla="*/ 170 h 190"/>
                <a:gd name="T52" fmla="*/ 58 w 91"/>
                <a:gd name="T53" fmla="*/ 174 h 190"/>
                <a:gd name="T54" fmla="*/ 56 w 91"/>
                <a:gd name="T55" fmla="*/ 178 h 190"/>
                <a:gd name="T56" fmla="*/ 49 w 91"/>
                <a:gd name="T57" fmla="*/ 184 h 190"/>
                <a:gd name="T58" fmla="*/ 46 w 91"/>
                <a:gd name="T59" fmla="*/ 187 h 190"/>
                <a:gd name="T60" fmla="*/ 43 w 91"/>
                <a:gd name="T61" fmla="*/ 189 h 190"/>
                <a:gd name="T62" fmla="*/ 40 w 91"/>
                <a:gd name="T63" fmla="*/ 190 h 190"/>
                <a:gd name="T64" fmla="*/ 35 w 91"/>
                <a:gd name="T65" fmla="*/ 190 h 190"/>
                <a:gd name="T66" fmla="*/ 23 w 91"/>
                <a:gd name="T67" fmla="*/ 188 h 190"/>
                <a:gd name="T68" fmla="*/ 16 w 91"/>
                <a:gd name="T69" fmla="*/ 183 h 190"/>
                <a:gd name="T70" fmla="*/ 9 w 91"/>
                <a:gd name="T71" fmla="*/ 176 h 190"/>
                <a:gd name="T72" fmla="*/ 3 w 91"/>
                <a:gd name="T73" fmla="*/ 163 h 190"/>
                <a:gd name="T74" fmla="*/ 1 w 91"/>
                <a:gd name="T75" fmla="*/ 148 h 190"/>
                <a:gd name="T76" fmla="*/ 0 w 91"/>
                <a:gd name="T77" fmla="*/ 130 h 190"/>
                <a:gd name="T78" fmla="*/ 1 w 91"/>
                <a:gd name="T79" fmla="*/ 112 h 190"/>
                <a:gd name="T80" fmla="*/ 3 w 91"/>
                <a:gd name="T81" fmla="*/ 96 h 190"/>
                <a:gd name="T82" fmla="*/ 9 w 91"/>
                <a:gd name="T83" fmla="*/ 83 h 190"/>
                <a:gd name="T84" fmla="*/ 16 w 91"/>
                <a:gd name="T85" fmla="*/ 74 h 190"/>
                <a:gd name="T86" fmla="*/ 23 w 91"/>
                <a:gd name="T87" fmla="*/ 71 h 190"/>
                <a:gd name="T88" fmla="*/ 35 w 91"/>
                <a:gd name="T89" fmla="*/ 70 h 190"/>
                <a:gd name="T90" fmla="*/ 41 w 91"/>
                <a:gd name="T91" fmla="*/ 70 h 190"/>
                <a:gd name="T92" fmla="*/ 46 w 91"/>
                <a:gd name="T93" fmla="*/ 71 h 190"/>
                <a:gd name="T94" fmla="*/ 49 w 91"/>
                <a:gd name="T95" fmla="*/ 72 h 190"/>
                <a:gd name="T96" fmla="*/ 51 w 91"/>
                <a:gd name="T97" fmla="*/ 75 h 190"/>
                <a:gd name="T98" fmla="*/ 55 w 91"/>
                <a:gd name="T99" fmla="*/ 79 h 190"/>
                <a:gd name="T100" fmla="*/ 57 w 91"/>
                <a:gd name="T101" fmla="*/ 82 h 190"/>
                <a:gd name="T102" fmla="*/ 60 w 91"/>
                <a:gd name="T103" fmla="*/ 86 h 190"/>
                <a:gd name="T104" fmla="*/ 60 w 91"/>
                <a:gd name="T105" fmla="*/ 0 h 190"/>
                <a:gd name="T106" fmla="*/ 91 w 91"/>
                <a:gd name="T107" fmla="*/ 0 h 190"/>
                <a:gd name="T108" fmla="*/ 91 w 91"/>
                <a:gd name="T109" fmla="*/ 187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1" h="190">
                  <a:moveTo>
                    <a:pt x="60" y="126"/>
                  </a:moveTo>
                  <a:lnTo>
                    <a:pt x="59" y="116"/>
                  </a:lnTo>
                  <a:lnTo>
                    <a:pt x="58" y="108"/>
                  </a:lnTo>
                  <a:lnTo>
                    <a:pt x="57" y="101"/>
                  </a:lnTo>
                  <a:lnTo>
                    <a:pt x="52" y="96"/>
                  </a:lnTo>
                  <a:lnTo>
                    <a:pt x="49" y="95"/>
                  </a:lnTo>
                  <a:lnTo>
                    <a:pt x="42" y="95"/>
                  </a:lnTo>
                  <a:lnTo>
                    <a:pt x="39" y="97"/>
                  </a:lnTo>
                  <a:lnTo>
                    <a:pt x="37" y="100"/>
                  </a:lnTo>
                  <a:lnTo>
                    <a:pt x="32" y="109"/>
                  </a:lnTo>
                  <a:lnTo>
                    <a:pt x="31" y="116"/>
                  </a:lnTo>
                  <a:lnTo>
                    <a:pt x="31" y="142"/>
                  </a:lnTo>
                  <a:lnTo>
                    <a:pt x="35" y="152"/>
                  </a:lnTo>
                  <a:lnTo>
                    <a:pt x="37" y="157"/>
                  </a:lnTo>
                  <a:lnTo>
                    <a:pt x="39" y="159"/>
                  </a:lnTo>
                  <a:lnTo>
                    <a:pt x="42" y="161"/>
                  </a:lnTo>
                  <a:lnTo>
                    <a:pt x="49" y="161"/>
                  </a:lnTo>
                  <a:lnTo>
                    <a:pt x="52" y="159"/>
                  </a:lnTo>
                  <a:lnTo>
                    <a:pt x="55" y="157"/>
                  </a:lnTo>
                  <a:lnTo>
                    <a:pt x="57" y="152"/>
                  </a:lnTo>
                  <a:lnTo>
                    <a:pt x="58" y="145"/>
                  </a:lnTo>
                  <a:lnTo>
                    <a:pt x="59" y="138"/>
                  </a:lnTo>
                  <a:lnTo>
                    <a:pt x="60" y="126"/>
                  </a:lnTo>
                  <a:close/>
                  <a:moveTo>
                    <a:pt x="91" y="187"/>
                  </a:moveTo>
                  <a:lnTo>
                    <a:pt x="60" y="187"/>
                  </a:lnTo>
                  <a:lnTo>
                    <a:pt x="60" y="170"/>
                  </a:lnTo>
                  <a:lnTo>
                    <a:pt x="58" y="174"/>
                  </a:lnTo>
                  <a:lnTo>
                    <a:pt x="56" y="178"/>
                  </a:lnTo>
                  <a:lnTo>
                    <a:pt x="49" y="184"/>
                  </a:lnTo>
                  <a:lnTo>
                    <a:pt x="46" y="187"/>
                  </a:lnTo>
                  <a:lnTo>
                    <a:pt x="43" y="189"/>
                  </a:lnTo>
                  <a:lnTo>
                    <a:pt x="40" y="190"/>
                  </a:lnTo>
                  <a:lnTo>
                    <a:pt x="35" y="190"/>
                  </a:lnTo>
                  <a:lnTo>
                    <a:pt x="23" y="188"/>
                  </a:lnTo>
                  <a:lnTo>
                    <a:pt x="16" y="183"/>
                  </a:lnTo>
                  <a:lnTo>
                    <a:pt x="9" y="176"/>
                  </a:lnTo>
                  <a:lnTo>
                    <a:pt x="3" y="163"/>
                  </a:lnTo>
                  <a:lnTo>
                    <a:pt x="1" y="148"/>
                  </a:lnTo>
                  <a:lnTo>
                    <a:pt x="0" y="130"/>
                  </a:lnTo>
                  <a:lnTo>
                    <a:pt x="1" y="112"/>
                  </a:lnTo>
                  <a:lnTo>
                    <a:pt x="3" y="96"/>
                  </a:lnTo>
                  <a:lnTo>
                    <a:pt x="9" y="83"/>
                  </a:lnTo>
                  <a:lnTo>
                    <a:pt x="16" y="74"/>
                  </a:lnTo>
                  <a:lnTo>
                    <a:pt x="23" y="71"/>
                  </a:lnTo>
                  <a:lnTo>
                    <a:pt x="35" y="70"/>
                  </a:lnTo>
                  <a:lnTo>
                    <a:pt x="41" y="70"/>
                  </a:lnTo>
                  <a:lnTo>
                    <a:pt x="46" y="71"/>
                  </a:lnTo>
                  <a:lnTo>
                    <a:pt x="49" y="72"/>
                  </a:lnTo>
                  <a:lnTo>
                    <a:pt x="51" y="75"/>
                  </a:lnTo>
                  <a:lnTo>
                    <a:pt x="55" y="79"/>
                  </a:lnTo>
                  <a:lnTo>
                    <a:pt x="57" y="82"/>
                  </a:lnTo>
                  <a:lnTo>
                    <a:pt x="60" y="86"/>
                  </a:lnTo>
                  <a:lnTo>
                    <a:pt x="60" y="0"/>
                  </a:lnTo>
                  <a:lnTo>
                    <a:pt x="91" y="0"/>
                  </a:lnTo>
                  <a:lnTo>
                    <a:pt x="91" y="18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20" name="Freeform 20"/>
            <p:cNvSpPr>
              <a:spLocks noEditPoints="1"/>
            </p:cNvSpPr>
            <p:nvPr/>
          </p:nvSpPr>
          <p:spPr bwMode="auto">
            <a:xfrm>
              <a:off x="932" y="3971"/>
              <a:ext cx="19" cy="25"/>
            </a:xfrm>
            <a:custGeom>
              <a:avLst/>
              <a:gdLst>
                <a:gd name="T0" fmla="*/ 66 w 95"/>
                <a:gd name="T1" fmla="*/ 52 h 124"/>
                <a:gd name="T2" fmla="*/ 66 w 95"/>
                <a:gd name="T3" fmla="*/ 42 h 124"/>
                <a:gd name="T4" fmla="*/ 64 w 95"/>
                <a:gd name="T5" fmla="*/ 31 h 124"/>
                <a:gd name="T6" fmla="*/ 60 w 95"/>
                <a:gd name="T7" fmla="*/ 29 h 124"/>
                <a:gd name="T8" fmla="*/ 54 w 95"/>
                <a:gd name="T9" fmla="*/ 27 h 124"/>
                <a:gd name="T10" fmla="*/ 49 w 95"/>
                <a:gd name="T11" fmla="*/ 26 h 124"/>
                <a:gd name="T12" fmla="*/ 43 w 95"/>
                <a:gd name="T13" fmla="*/ 28 h 124"/>
                <a:gd name="T14" fmla="*/ 34 w 95"/>
                <a:gd name="T15" fmla="*/ 42 h 124"/>
                <a:gd name="T16" fmla="*/ 33 w 95"/>
                <a:gd name="T17" fmla="*/ 46 h 124"/>
                <a:gd name="T18" fmla="*/ 31 w 95"/>
                <a:gd name="T19" fmla="*/ 52 h 124"/>
                <a:gd name="T20" fmla="*/ 66 w 95"/>
                <a:gd name="T21" fmla="*/ 52 h 124"/>
                <a:gd name="T22" fmla="*/ 31 w 95"/>
                <a:gd name="T23" fmla="*/ 73 h 124"/>
                <a:gd name="T24" fmla="*/ 34 w 95"/>
                <a:gd name="T25" fmla="*/ 85 h 124"/>
                <a:gd name="T26" fmla="*/ 38 w 95"/>
                <a:gd name="T27" fmla="*/ 93 h 124"/>
                <a:gd name="T28" fmla="*/ 40 w 95"/>
                <a:gd name="T29" fmla="*/ 96 h 124"/>
                <a:gd name="T30" fmla="*/ 43 w 95"/>
                <a:gd name="T31" fmla="*/ 98 h 124"/>
                <a:gd name="T32" fmla="*/ 45 w 95"/>
                <a:gd name="T33" fmla="*/ 100 h 124"/>
                <a:gd name="T34" fmla="*/ 48 w 95"/>
                <a:gd name="T35" fmla="*/ 101 h 124"/>
                <a:gd name="T36" fmla="*/ 52 w 95"/>
                <a:gd name="T37" fmla="*/ 101 h 124"/>
                <a:gd name="T38" fmla="*/ 58 w 95"/>
                <a:gd name="T39" fmla="*/ 98 h 124"/>
                <a:gd name="T40" fmla="*/ 60 w 95"/>
                <a:gd name="T41" fmla="*/ 95 h 124"/>
                <a:gd name="T42" fmla="*/ 63 w 95"/>
                <a:gd name="T43" fmla="*/ 94 h 124"/>
                <a:gd name="T44" fmla="*/ 64 w 95"/>
                <a:gd name="T45" fmla="*/ 93 h 124"/>
                <a:gd name="T46" fmla="*/ 66 w 95"/>
                <a:gd name="T47" fmla="*/ 88 h 124"/>
                <a:gd name="T48" fmla="*/ 66 w 95"/>
                <a:gd name="T49" fmla="*/ 86 h 124"/>
                <a:gd name="T50" fmla="*/ 95 w 95"/>
                <a:gd name="T51" fmla="*/ 86 h 124"/>
                <a:gd name="T52" fmla="*/ 92 w 95"/>
                <a:gd name="T53" fmla="*/ 97 h 124"/>
                <a:gd name="T54" fmla="*/ 86 w 95"/>
                <a:gd name="T55" fmla="*/ 107 h 124"/>
                <a:gd name="T56" fmla="*/ 78 w 95"/>
                <a:gd name="T57" fmla="*/ 115 h 124"/>
                <a:gd name="T58" fmla="*/ 71 w 95"/>
                <a:gd name="T59" fmla="*/ 120 h 124"/>
                <a:gd name="T60" fmla="*/ 60 w 95"/>
                <a:gd name="T61" fmla="*/ 123 h 124"/>
                <a:gd name="T62" fmla="*/ 49 w 95"/>
                <a:gd name="T63" fmla="*/ 124 h 124"/>
                <a:gd name="T64" fmla="*/ 36 w 95"/>
                <a:gd name="T65" fmla="*/ 122 h 124"/>
                <a:gd name="T66" fmla="*/ 25 w 95"/>
                <a:gd name="T67" fmla="*/ 116 h 124"/>
                <a:gd name="T68" fmla="*/ 15 w 95"/>
                <a:gd name="T69" fmla="*/ 107 h 124"/>
                <a:gd name="T70" fmla="*/ 7 w 95"/>
                <a:gd name="T71" fmla="*/ 94 h 124"/>
                <a:gd name="T72" fmla="*/ 2 w 95"/>
                <a:gd name="T73" fmla="*/ 79 h 124"/>
                <a:gd name="T74" fmla="*/ 0 w 95"/>
                <a:gd name="T75" fmla="*/ 64 h 124"/>
                <a:gd name="T76" fmla="*/ 2 w 95"/>
                <a:gd name="T77" fmla="*/ 46 h 124"/>
                <a:gd name="T78" fmla="*/ 7 w 95"/>
                <a:gd name="T79" fmla="*/ 30 h 124"/>
                <a:gd name="T80" fmla="*/ 15 w 95"/>
                <a:gd name="T81" fmla="*/ 17 h 124"/>
                <a:gd name="T82" fmla="*/ 25 w 95"/>
                <a:gd name="T83" fmla="*/ 8 h 124"/>
                <a:gd name="T84" fmla="*/ 36 w 95"/>
                <a:gd name="T85" fmla="*/ 2 h 124"/>
                <a:gd name="T86" fmla="*/ 49 w 95"/>
                <a:gd name="T87" fmla="*/ 0 h 124"/>
                <a:gd name="T88" fmla="*/ 60 w 95"/>
                <a:gd name="T89" fmla="*/ 1 h 124"/>
                <a:gd name="T90" fmla="*/ 69 w 95"/>
                <a:gd name="T91" fmla="*/ 5 h 124"/>
                <a:gd name="T92" fmla="*/ 78 w 95"/>
                <a:gd name="T93" fmla="*/ 9 h 124"/>
                <a:gd name="T94" fmla="*/ 84 w 95"/>
                <a:gd name="T95" fmla="*/ 17 h 124"/>
                <a:gd name="T96" fmla="*/ 91 w 95"/>
                <a:gd name="T97" fmla="*/ 30 h 124"/>
                <a:gd name="T98" fmla="*/ 94 w 95"/>
                <a:gd name="T99" fmla="*/ 46 h 124"/>
                <a:gd name="T100" fmla="*/ 95 w 95"/>
                <a:gd name="T101" fmla="*/ 66 h 124"/>
                <a:gd name="T102" fmla="*/ 95 w 95"/>
                <a:gd name="T103" fmla="*/ 73 h 124"/>
                <a:gd name="T104" fmla="*/ 31 w 95"/>
                <a:gd name="T105" fmla="*/ 73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5" h="124">
                  <a:moveTo>
                    <a:pt x="66" y="52"/>
                  </a:moveTo>
                  <a:lnTo>
                    <a:pt x="66" y="42"/>
                  </a:lnTo>
                  <a:lnTo>
                    <a:pt x="64" y="31"/>
                  </a:lnTo>
                  <a:lnTo>
                    <a:pt x="60" y="29"/>
                  </a:lnTo>
                  <a:lnTo>
                    <a:pt x="54" y="27"/>
                  </a:lnTo>
                  <a:lnTo>
                    <a:pt x="49" y="26"/>
                  </a:lnTo>
                  <a:lnTo>
                    <a:pt x="43" y="28"/>
                  </a:lnTo>
                  <a:lnTo>
                    <a:pt x="34" y="42"/>
                  </a:lnTo>
                  <a:lnTo>
                    <a:pt x="33" y="46"/>
                  </a:lnTo>
                  <a:lnTo>
                    <a:pt x="31" y="52"/>
                  </a:lnTo>
                  <a:lnTo>
                    <a:pt x="66" y="52"/>
                  </a:lnTo>
                  <a:close/>
                  <a:moveTo>
                    <a:pt x="31" y="73"/>
                  </a:moveTo>
                  <a:lnTo>
                    <a:pt x="34" y="85"/>
                  </a:lnTo>
                  <a:lnTo>
                    <a:pt x="38" y="93"/>
                  </a:lnTo>
                  <a:lnTo>
                    <a:pt x="40" y="96"/>
                  </a:lnTo>
                  <a:lnTo>
                    <a:pt x="43" y="98"/>
                  </a:lnTo>
                  <a:lnTo>
                    <a:pt x="45" y="100"/>
                  </a:lnTo>
                  <a:lnTo>
                    <a:pt x="48" y="101"/>
                  </a:lnTo>
                  <a:lnTo>
                    <a:pt x="52" y="101"/>
                  </a:lnTo>
                  <a:lnTo>
                    <a:pt x="58" y="98"/>
                  </a:lnTo>
                  <a:lnTo>
                    <a:pt x="60" y="95"/>
                  </a:lnTo>
                  <a:lnTo>
                    <a:pt x="63" y="94"/>
                  </a:lnTo>
                  <a:lnTo>
                    <a:pt x="64" y="93"/>
                  </a:lnTo>
                  <a:lnTo>
                    <a:pt x="66" y="88"/>
                  </a:lnTo>
                  <a:lnTo>
                    <a:pt x="66" y="86"/>
                  </a:lnTo>
                  <a:lnTo>
                    <a:pt x="95" y="86"/>
                  </a:lnTo>
                  <a:lnTo>
                    <a:pt x="92" y="97"/>
                  </a:lnTo>
                  <a:lnTo>
                    <a:pt x="86" y="107"/>
                  </a:lnTo>
                  <a:lnTo>
                    <a:pt x="78" y="115"/>
                  </a:lnTo>
                  <a:lnTo>
                    <a:pt x="71" y="120"/>
                  </a:lnTo>
                  <a:lnTo>
                    <a:pt x="60" y="123"/>
                  </a:lnTo>
                  <a:lnTo>
                    <a:pt x="49" y="124"/>
                  </a:lnTo>
                  <a:lnTo>
                    <a:pt x="36" y="122"/>
                  </a:lnTo>
                  <a:lnTo>
                    <a:pt x="25" y="116"/>
                  </a:lnTo>
                  <a:lnTo>
                    <a:pt x="15" y="107"/>
                  </a:lnTo>
                  <a:lnTo>
                    <a:pt x="7" y="94"/>
                  </a:lnTo>
                  <a:lnTo>
                    <a:pt x="2" y="79"/>
                  </a:lnTo>
                  <a:lnTo>
                    <a:pt x="0" y="64"/>
                  </a:lnTo>
                  <a:lnTo>
                    <a:pt x="2" y="46"/>
                  </a:lnTo>
                  <a:lnTo>
                    <a:pt x="7" y="30"/>
                  </a:lnTo>
                  <a:lnTo>
                    <a:pt x="15" y="17"/>
                  </a:lnTo>
                  <a:lnTo>
                    <a:pt x="25" y="8"/>
                  </a:lnTo>
                  <a:lnTo>
                    <a:pt x="36" y="2"/>
                  </a:lnTo>
                  <a:lnTo>
                    <a:pt x="49" y="0"/>
                  </a:lnTo>
                  <a:lnTo>
                    <a:pt x="60" y="1"/>
                  </a:lnTo>
                  <a:lnTo>
                    <a:pt x="69" y="5"/>
                  </a:lnTo>
                  <a:lnTo>
                    <a:pt x="78" y="9"/>
                  </a:lnTo>
                  <a:lnTo>
                    <a:pt x="84" y="17"/>
                  </a:lnTo>
                  <a:lnTo>
                    <a:pt x="91" y="30"/>
                  </a:lnTo>
                  <a:lnTo>
                    <a:pt x="94" y="46"/>
                  </a:lnTo>
                  <a:lnTo>
                    <a:pt x="95" y="66"/>
                  </a:lnTo>
                  <a:lnTo>
                    <a:pt x="95" y="73"/>
                  </a:lnTo>
                  <a:lnTo>
                    <a:pt x="31" y="7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21" name="Freeform 21"/>
            <p:cNvSpPr>
              <a:spLocks noEditPoints="1"/>
            </p:cNvSpPr>
            <p:nvPr/>
          </p:nvSpPr>
          <p:spPr bwMode="auto">
            <a:xfrm>
              <a:off x="966" y="3960"/>
              <a:ext cx="22" cy="35"/>
            </a:xfrm>
            <a:custGeom>
              <a:avLst/>
              <a:gdLst>
                <a:gd name="T0" fmla="*/ 34 w 112"/>
                <a:gd name="T1" fmla="*/ 143 h 175"/>
                <a:gd name="T2" fmla="*/ 38 w 112"/>
                <a:gd name="T3" fmla="*/ 143 h 175"/>
                <a:gd name="T4" fmla="*/ 49 w 112"/>
                <a:gd name="T5" fmla="*/ 141 h 175"/>
                <a:gd name="T6" fmla="*/ 59 w 112"/>
                <a:gd name="T7" fmla="*/ 137 h 175"/>
                <a:gd name="T8" fmla="*/ 67 w 112"/>
                <a:gd name="T9" fmla="*/ 129 h 175"/>
                <a:gd name="T10" fmla="*/ 71 w 112"/>
                <a:gd name="T11" fmla="*/ 118 h 175"/>
                <a:gd name="T12" fmla="*/ 73 w 112"/>
                <a:gd name="T13" fmla="*/ 104 h 175"/>
                <a:gd name="T14" fmla="*/ 75 w 112"/>
                <a:gd name="T15" fmla="*/ 89 h 175"/>
                <a:gd name="T16" fmla="*/ 73 w 112"/>
                <a:gd name="T17" fmla="*/ 71 h 175"/>
                <a:gd name="T18" fmla="*/ 71 w 112"/>
                <a:gd name="T19" fmla="*/ 56 h 175"/>
                <a:gd name="T20" fmla="*/ 67 w 112"/>
                <a:gd name="T21" fmla="*/ 45 h 175"/>
                <a:gd name="T22" fmla="*/ 59 w 112"/>
                <a:gd name="T23" fmla="*/ 38 h 175"/>
                <a:gd name="T24" fmla="*/ 49 w 112"/>
                <a:gd name="T25" fmla="*/ 33 h 175"/>
                <a:gd name="T26" fmla="*/ 38 w 112"/>
                <a:gd name="T27" fmla="*/ 31 h 175"/>
                <a:gd name="T28" fmla="*/ 34 w 112"/>
                <a:gd name="T29" fmla="*/ 31 h 175"/>
                <a:gd name="T30" fmla="*/ 34 w 112"/>
                <a:gd name="T31" fmla="*/ 143 h 175"/>
                <a:gd name="T32" fmla="*/ 0 w 112"/>
                <a:gd name="T33" fmla="*/ 175 h 175"/>
                <a:gd name="T34" fmla="*/ 0 w 112"/>
                <a:gd name="T35" fmla="*/ 0 h 175"/>
                <a:gd name="T36" fmla="*/ 29 w 112"/>
                <a:gd name="T37" fmla="*/ 0 h 175"/>
                <a:gd name="T38" fmla="*/ 49 w 112"/>
                <a:gd name="T39" fmla="*/ 1 h 175"/>
                <a:gd name="T40" fmla="*/ 66 w 112"/>
                <a:gd name="T41" fmla="*/ 5 h 175"/>
                <a:gd name="T42" fmla="*/ 80 w 112"/>
                <a:gd name="T43" fmla="*/ 12 h 175"/>
                <a:gd name="T44" fmla="*/ 92 w 112"/>
                <a:gd name="T45" fmla="*/ 23 h 175"/>
                <a:gd name="T46" fmla="*/ 100 w 112"/>
                <a:gd name="T47" fmla="*/ 34 h 175"/>
                <a:gd name="T48" fmla="*/ 107 w 112"/>
                <a:gd name="T49" fmla="*/ 50 h 175"/>
                <a:gd name="T50" fmla="*/ 111 w 112"/>
                <a:gd name="T51" fmla="*/ 68 h 175"/>
                <a:gd name="T52" fmla="*/ 112 w 112"/>
                <a:gd name="T53" fmla="*/ 89 h 175"/>
                <a:gd name="T54" fmla="*/ 110 w 112"/>
                <a:gd name="T55" fmla="*/ 112 h 175"/>
                <a:gd name="T56" fmla="*/ 104 w 112"/>
                <a:gd name="T57" fmla="*/ 132 h 175"/>
                <a:gd name="T58" fmla="*/ 98 w 112"/>
                <a:gd name="T59" fmla="*/ 143 h 175"/>
                <a:gd name="T60" fmla="*/ 91 w 112"/>
                <a:gd name="T61" fmla="*/ 154 h 175"/>
                <a:gd name="T62" fmla="*/ 81 w 112"/>
                <a:gd name="T63" fmla="*/ 164 h 175"/>
                <a:gd name="T64" fmla="*/ 75 w 112"/>
                <a:gd name="T65" fmla="*/ 167 h 175"/>
                <a:gd name="T66" fmla="*/ 68 w 112"/>
                <a:gd name="T67" fmla="*/ 171 h 175"/>
                <a:gd name="T68" fmla="*/ 61 w 112"/>
                <a:gd name="T69" fmla="*/ 172 h 175"/>
                <a:gd name="T70" fmla="*/ 46 w 112"/>
                <a:gd name="T71" fmla="*/ 175 h 175"/>
                <a:gd name="T72" fmla="*/ 27 w 112"/>
                <a:gd name="T73" fmla="*/ 175 h 175"/>
                <a:gd name="T74" fmla="*/ 0 w 112"/>
                <a:gd name="T75" fmla="*/ 175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2" h="175">
                  <a:moveTo>
                    <a:pt x="34" y="143"/>
                  </a:moveTo>
                  <a:lnTo>
                    <a:pt x="38" y="143"/>
                  </a:lnTo>
                  <a:lnTo>
                    <a:pt x="49" y="141"/>
                  </a:lnTo>
                  <a:lnTo>
                    <a:pt x="59" y="137"/>
                  </a:lnTo>
                  <a:lnTo>
                    <a:pt x="67" y="129"/>
                  </a:lnTo>
                  <a:lnTo>
                    <a:pt x="71" y="118"/>
                  </a:lnTo>
                  <a:lnTo>
                    <a:pt x="73" y="104"/>
                  </a:lnTo>
                  <a:lnTo>
                    <a:pt x="75" y="89"/>
                  </a:lnTo>
                  <a:lnTo>
                    <a:pt x="73" y="71"/>
                  </a:lnTo>
                  <a:lnTo>
                    <a:pt x="71" y="56"/>
                  </a:lnTo>
                  <a:lnTo>
                    <a:pt x="67" y="45"/>
                  </a:lnTo>
                  <a:lnTo>
                    <a:pt x="59" y="38"/>
                  </a:lnTo>
                  <a:lnTo>
                    <a:pt x="49" y="33"/>
                  </a:lnTo>
                  <a:lnTo>
                    <a:pt x="38" y="31"/>
                  </a:lnTo>
                  <a:lnTo>
                    <a:pt x="34" y="31"/>
                  </a:lnTo>
                  <a:lnTo>
                    <a:pt x="34" y="143"/>
                  </a:lnTo>
                  <a:close/>
                  <a:moveTo>
                    <a:pt x="0" y="175"/>
                  </a:moveTo>
                  <a:lnTo>
                    <a:pt x="0" y="0"/>
                  </a:lnTo>
                  <a:lnTo>
                    <a:pt x="29" y="0"/>
                  </a:lnTo>
                  <a:lnTo>
                    <a:pt x="49" y="1"/>
                  </a:lnTo>
                  <a:lnTo>
                    <a:pt x="66" y="5"/>
                  </a:lnTo>
                  <a:lnTo>
                    <a:pt x="80" y="12"/>
                  </a:lnTo>
                  <a:lnTo>
                    <a:pt x="92" y="23"/>
                  </a:lnTo>
                  <a:lnTo>
                    <a:pt x="100" y="34"/>
                  </a:lnTo>
                  <a:lnTo>
                    <a:pt x="107" y="50"/>
                  </a:lnTo>
                  <a:lnTo>
                    <a:pt x="111" y="68"/>
                  </a:lnTo>
                  <a:lnTo>
                    <a:pt x="112" y="89"/>
                  </a:lnTo>
                  <a:lnTo>
                    <a:pt x="110" y="112"/>
                  </a:lnTo>
                  <a:lnTo>
                    <a:pt x="104" y="132"/>
                  </a:lnTo>
                  <a:lnTo>
                    <a:pt x="98" y="143"/>
                  </a:lnTo>
                  <a:lnTo>
                    <a:pt x="91" y="154"/>
                  </a:lnTo>
                  <a:lnTo>
                    <a:pt x="81" y="164"/>
                  </a:lnTo>
                  <a:lnTo>
                    <a:pt x="75" y="167"/>
                  </a:lnTo>
                  <a:lnTo>
                    <a:pt x="68" y="171"/>
                  </a:lnTo>
                  <a:lnTo>
                    <a:pt x="61" y="172"/>
                  </a:lnTo>
                  <a:lnTo>
                    <a:pt x="46" y="175"/>
                  </a:lnTo>
                  <a:lnTo>
                    <a:pt x="27" y="175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22" name="Freeform 22"/>
            <p:cNvSpPr>
              <a:spLocks noEditPoints="1"/>
            </p:cNvSpPr>
            <p:nvPr/>
          </p:nvSpPr>
          <p:spPr bwMode="auto">
            <a:xfrm>
              <a:off x="991" y="3971"/>
              <a:ext cx="19" cy="25"/>
            </a:xfrm>
            <a:custGeom>
              <a:avLst/>
              <a:gdLst>
                <a:gd name="T0" fmla="*/ 69 w 98"/>
                <a:gd name="T1" fmla="*/ 52 h 124"/>
                <a:gd name="T2" fmla="*/ 68 w 98"/>
                <a:gd name="T3" fmla="*/ 42 h 124"/>
                <a:gd name="T4" fmla="*/ 63 w 98"/>
                <a:gd name="T5" fmla="*/ 31 h 124"/>
                <a:gd name="T6" fmla="*/ 61 w 98"/>
                <a:gd name="T7" fmla="*/ 29 h 124"/>
                <a:gd name="T8" fmla="*/ 59 w 98"/>
                <a:gd name="T9" fmla="*/ 28 h 124"/>
                <a:gd name="T10" fmla="*/ 52 w 98"/>
                <a:gd name="T11" fmla="*/ 26 h 124"/>
                <a:gd name="T12" fmla="*/ 48 w 98"/>
                <a:gd name="T13" fmla="*/ 27 h 124"/>
                <a:gd name="T14" fmla="*/ 44 w 98"/>
                <a:gd name="T15" fmla="*/ 28 h 124"/>
                <a:gd name="T16" fmla="*/ 38 w 98"/>
                <a:gd name="T17" fmla="*/ 35 h 124"/>
                <a:gd name="T18" fmla="*/ 35 w 98"/>
                <a:gd name="T19" fmla="*/ 38 h 124"/>
                <a:gd name="T20" fmla="*/ 34 w 98"/>
                <a:gd name="T21" fmla="*/ 42 h 124"/>
                <a:gd name="T22" fmla="*/ 34 w 98"/>
                <a:gd name="T23" fmla="*/ 52 h 124"/>
                <a:gd name="T24" fmla="*/ 69 w 98"/>
                <a:gd name="T25" fmla="*/ 52 h 124"/>
                <a:gd name="T26" fmla="*/ 34 w 98"/>
                <a:gd name="T27" fmla="*/ 73 h 124"/>
                <a:gd name="T28" fmla="*/ 34 w 98"/>
                <a:gd name="T29" fmla="*/ 81 h 124"/>
                <a:gd name="T30" fmla="*/ 35 w 98"/>
                <a:gd name="T31" fmla="*/ 88 h 124"/>
                <a:gd name="T32" fmla="*/ 38 w 98"/>
                <a:gd name="T33" fmla="*/ 93 h 124"/>
                <a:gd name="T34" fmla="*/ 41 w 98"/>
                <a:gd name="T35" fmla="*/ 96 h 124"/>
                <a:gd name="T36" fmla="*/ 48 w 98"/>
                <a:gd name="T37" fmla="*/ 101 h 124"/>
                <a:gd name="T38" fmla="*/ 54 w 98"/>
                <a:gd name="T39" fmla="*/ 101 h 124"/>
                <a:gd name="T40" fmla="*/ 57 w 98"/>
                <a:gd name="T41" fmla="*/ 100 h 124"/>
                <a:gd name="T42" fmla="*/ 62 w 98"/>
                <a:gd name="T43" fmla="*/ 94 h 124"/>
                <a:gd name="T44" fmla="*/ 64 w 98"/>
                <a:gd name="T45" fmla="*/ 93 h 124"/>
                <a:gd name="T46" fmla="*/ 67 w 98"/>
                <a:gd name="T47" fmla="*/ 88 h 124"/>
                <a:gd name="T48" fmla="*/ 67 w 98"/>
                <a:gd name="T49" fmla="*/ 86 h 124"/>
                <a:gd name="T50" fmla="*/ 96 w 98"/>
                <a:gd name="T51" fmla="*/ 86 h 124"/>
                <a:gd name="T52" fmla="*/ 89 w 98"/>
                <a:gd name="T53" fmla="*/ 103 h 124"/>
                <a:gd name="T54" fmla="*/ 81 w 98"/>
                <a:gd name="T55" fmla="*/ 115 h 124"/>
                <a:gd name="T56" fmla="*/ 67 w 98"/>
                <a:gd name="T57" fmla="*/ 122 h 124"/>
                <a:gd name="T58" fmla="*/ 49 w 98"/>
                <a:gd name="T59" fmla="*/ 124 h 124"/>
                <a:gd name="T60" fmla="*/ 35 w 98"/>
                <a:gd name="T61" fmla="*/ 122 h 124"/>
                <a:gd name="T62" fmla="*/ 24 w 98"/>
                <a:gd name="T63" fmla="*/ 116 h 124"/>
                <a:gd name="T64" fmla="*/ 14 w 98"/>
                <a:gd name="T65" fmla="*/ 107 h 124"/>
                <a:gd name="T66" fmla="*/ 7 w 98"/>
                <a:gd name="T67" fmla="*/ 94 h 124"/>
                <a:gd name="T68" fmla="*/ 2 w 98"/>
                <a:gd name="T69" fmla="*/ 79 h 124"/>
                <a:gd name="T70" fmla="*/ 0 w 98"/>
                <a:gd name="T71" fmla="*/ 64 h 124"/>
                <a:gd name="T72" fmla="*/ 2 w 98"/>
                <a:gd name="T73" fmla="*/ 46 h 124"/>
                <a:gd name="T74" fmla="*/ 7 w 98"/>
                <a:gd name="T75" fmla="*/ 30 h 124"/>
                <a:gd name="T76" fmla="*/ 14 w 98"/>
                <a:gd name="T77" fmla="*/ 17 h 124"/>
                <a:gd name="T78" fmla="*/ 24 w 98"/>
                <a:gd name="T79" fmla="*/ 8 h 124"/>
                <a:gd name="T80" fmla="*/ 35 w 98"/>
                <a:gd name="T81" fmla="*/ 2 h 124"/>
                <a:gd name="T82" fmla="*/ 49 w 98"/>
                <a:gd name="T83" fmla="*/ 0 h 124"/>
                <a:gd name="T84" fmla="*/ 64 w 98"/>
                <a:gd name="T85" fmla="*/ 2 h 124"/>
                <a:gd name="T86" fmla="*/ 77 w 98"/>
                <a:gd name="T87" fmla="*/ 8 h 124"/>
                <a:gd name="T88" fmla="*/ 87 w 98"/>
                <a:gd name="T89" fmla="*/ 17 h 124"/>
                <a:gd name="T90" fmla="*/ 91 w 98"/>
                <a:gd name="T91" fmla="*/ 27 h 124"/>
                <a:gd name="T92" fmla="*/ 94 w 98"/>
                <a:gd name="T93" fmla="*/ 38 h 124"/>
                <a:gd name="T94" fmla="*/ 97 w 98"/>
                <a:gd name="T95" fmla="*/ 50 h 124"/>
                <a:gd name="T96" fmla="*/ 98 w 98"/>
                <a:gd name="T97" fmla="*/ 66 h 124"/>
                <a:gd name="T98" fmla="*/ 98 w 98"/>
                <a:gd name="T99" fmla="*/ 73 h 124"/>
                <a:gd name="T100" fmla="*/ 34 w 98"/>
                <a:gd name="T101" fmla="*/ 73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8" h="124">
                  <a:moveTo>
                    <a:pt x="69" y="52"/>
                  </a:moveTo>
                  <a:lnTo>
                    <a:pt x="68" y="42"/>
                  </a:lnTo>
                  <a:lnTo>
                    <a:pt x="63" y="31"/>
                  </a:lnTo>
                  <a:lnTo>
                    <a:pt x="61" y="29"/>
                  </a:lnTo>
                  <a:lnTo>
                    <a:pt x="59" y="28"/>
                  </a:lnTo>
                  <a:lnTo>
                    <a:pt x="52" y="26"/>
                  </a:lnTo>
                  <a:lnTo>
                    <a:pt x="48" y="27"/>
                  </a:lnTo>
                  <a:lnTo>
                    <a:pt x="44" y="28"/>
                  </a:lnTo>
                  <a:lnTo>
                    <a:pt x="38" y="35"/>
                  </a:lnTo>
                  <a:lnTo>
                    <a:pt x="35" y="38"/>
                  </a:lnTo>
                  <a:lnTo>
                    <a:pt x="34" y="42"/>
                  </a:lnTo>
                  <a:lnTo>
                    <a:pt x="34" y="52"/>
                  </a:lnTo>
                  <a:lnTo>
                    <a:pt x="69" y="52"/>
                  </a:lnTo>
                  <a:close/>
                  <a:moveTo>
                    <a:pt x="34" y="73"/>
                  </a:moveTo>
                  <a:lnTo>
                    <a:pt x="34" y="81"/>
                  </a:lnTo>
                  <a:lnTo>
                    <a:pt x="35" y="88"/>
                  </a:lnTo>
                  <a:lnTo>
                    <a:pt x="38" y="93"/>
                  </a:lnTo>
                  <a:lnTo>
                    <a:pt x="41" y="96"/>
                  </a:lnTo>
                  <a:lnTo>
                    <a:pt x="48" y="101"/>
                  </a:lnTo>
                  <a:lnTo>
                    <a:pt x="54" y="101"/>
                  </a:lnTo>
                  <a:lnTo>
                    <a:pt x="57" y="100"/>
                  </a:lnTo>
                  <a:lnTo>
                    <a:pt x="62" y="94"/>
                  </a:lnTo>
                  <a:lnTo>
                    <a:pt x="64" y="93"/>
                  </a:lnTo>
                  <a:lnTo>
                    <a:pt x="67" y="88"/>
                  </a:lnTo>
                  <a:lnTo>
                    <a:pt x="67" y="86"/>
                  </a:lnTo>
                  <a:lnTo>
                    <a:pt x="96" y="86"/>
                  </a:lnTo>
                  <a:lnTo>
                    <a:pt x="89" y="103"/>
                  </a:lnTo>
                  <a:lnTo>
                    <a:pt x="81" y="115"/>
                  </a:lnTo>
                  <a:lnTo>
                    <a:pt x="67" y="122"/>
                  </a:lnTo>
                  <a:lnTo>
                    <a:pt x="49" y="124"/>
                  </a:lnTo>
                  <a:lnTo>
                    <a:pt x="35" y="122"/>
                  </a:lnTo>
                  <a:lnTo>
                    <a:pt x="24" y="116"/>
                  </a:lnTo>
                  <a:lnTo>
                    <a:pt x="14" y="107"/>
                  </a:lnTo>
                  <a:lnTo>
                    <a:pt x="7" y="94"/>
                  </a:lnTo>
                  <a:lnTo>
                    <a:pt x="2" y="79"/>
                  </a:lnTo>
                  <a:lnTo>
                    <a:pt x="0" y="64"/>
                  </a:lnTo>
                  <a:lnTo>
                    <a:pt x="2" y="46"/>
                  </a:lnTo>
                  <a:lnTo>
                    <a:pt x="7" y="30"/>
                  </a:lnTo>
                  <a:lnTo>
                    <a:pt x="14" y="17"/>
                  </a:lnTo>
                  <a:lnTo>
                    <a:pt x="24" y="8"/>
                  </a:lnTo>
                  <a:lnTo>
                    <a:pt x="35" y="2"/>
                  </a:lnTo>
                  <a:lnTo>
                    <a:pt x="49" y="0"/>
                  </a:lnTo>
                  <a:lnTo>
                    <a:pt x="64" y="2"/>
                  </a:lnTo>
                  <a:lnTo>
                    <a:pt x="77" y="8"/>
                  </a:lnTo>
                  <a:lnTo>
                    <a:pt x="87" y="17"/>
                  </a:lnTo>
                  <a:lnTo>
                    <a:pt x="91" y="27"/>
                  </a:lnTo>
                  <a:lnTo>
                    <a:pt x="94" y="38"/>
                  </a:lnTo>
                  <a:lnTo>
                    <a:pt x="97" y="50"/>
                  </a:lnTo>
                  <a:lnTo>
                    <a:pt x="98" y="66"/>
                  </a:lnTo>
                  <a:lnTo>
                    <a:pt x="98" y="73"/>
                  </a:lnTo>
                  <a:lnTo>
                    <a:pt x="34" y="7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chemeClr val="folHlink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23" name="Freeform 23"/>
            <p:cNvSpPr>
              <a:spLocks/>
            </p:cNvSpPr>
            <p:nvPr/>
          </p:nvSpPr>
          <p:spPr bwMode="auto">
            <a:xfrm>
              <a:off x="1011" y="3971"/>
              <a:ext cx="15" cy="25"/>
            </a:xfrm>
            <a:custGeom>
              <a:avLst/>
              <a:gdLst>
                <a:gd name="T0" fmla="*/ 15 w 75"/>
                <a:gd name="T1" fmla="*/ 86 h 124"/>
                <a:gd name="T2" fmla="*/ 25 w 75"/>
                <a:gd name="T3" fmla="*/ 92 h 124"/>
                <a:gd name="T4" fmla="*/ 30 w 75"/>
                <a:gd name="T5" fmla="*/ 95 h 124"/>
                <a:gd name="T6" fmla="*/ 39 w 75"/>
                <a:gd name="T7" fmla="*/ 94 h 124"/>
                <a:gd name="T8" fmla="*/ 42 w 75"/>
                <a:gd name="T9" fmla="*/ 92 h 124"/>
                <a:gd name="T10" fmla="*/ 44 w 75"/>
                <a:gd name="T11" fmla="*/ 88 h 124"/>
                <a:gd name="T12" fmla="*/ 42 w 75"/>
                <a:gd name="T13" fmla="*/ 82 h 124"/>
                <a:gd name="T14" fmla="*/ 29 w 75"/>
                <a:gd name="T15" fmla="*/ 73 h 124"/>
                <a:gd name="T16" fmla="*/ 27 w 75"/>
                <a:gd name="T17" fmla="*/ 72 h 124"/>
                <a:gd name="T18" fmla="*/ 16 w 75"/>
                <a:gd name="T19" fmla="*/ 63 h 124"/>
                <a:gd name="T20" fmla="*/ 7 w 75"/>
                <a:gd name="T21" fmla="*/ 50 h 124"/>
                <a:gd name="T22" fmla="*/ 4 w 75"/>
                <a:gd name="T23" fmla="*/ 43 h 124"/>
                <a:gd name="T24" fmla="*/ 5 w 75"/>
                <a:gd name="T25" fmla="*/ 27 h 124"/>
                <a:gd name="T26" fmla="*/ 15 w 75"/>
                <a:gd name="T27" fmla="*/ 11 h 124"/>
                <a:gd name="T28" fmla="*/ 33 w 75"/>
                <a:gd name="T29" fmla="*/ 1 h 124"/>
                <a:gd name="T30" fmla="*/ 53 w 75"/>
                <a:gd name="T31" fmla="*/ 2 h 124"/>
                <a:gd name="T32" fmla="*/ 68 w 75"/>
                <a:gd name="T33" fmla="*/ 8 h 124"/>
                <a:gd name="T34" fmla="*/ 75 w 75"/>
                <a:gd name="T35" fmla="*/ 11 h 124"/>
                <a:gd name="T36" fmla="*/ 57 w 75"/>
                <a:gd name="T37" fmla="*/ 30 h 124"/>
                <a:gd name="T38" fmla="*/ 53 w 75"/>
                <a:gd name="T39" fmla="*/ 29 h 124"/>
                <a:gd name="T40" fmla="*/ 48 w 75"/>
                <a:gd name="T41" fmla="*/ 26 h 124"/>
                <a:gd name="T42" fmla="*/ 43 w 75"/>
                <a:gd name="T43" fmla="*/ 28 h 124"/>
                <a:gd name="T44" fmla="*/ 38 w 75"/>
                <a:gd name="T45" fmla="*/ 29 h 124"/>
                <a:gd name="T46" fmla="*/ 35 w 75"/>
                <a:gd name="T47" fmla="*/ 34 h 124"/>
                <a:gd name="T48" fmla="*/ 37 w 75"/>
                <a:gd name="T49" fmla="*/ 39 h 124"/>
                <a:gd name="T50" fmla="*/ 51 w 75"/>
                <a:gd name="T51" fmla="*/ 49 h 124"/>
                <a:gd name="T52" fmla="*/ 64 w 75"/>
                <a:gd name="T53" fmla="*/ 58 h 124"/>
                <a:gd name="T54" fmla="*/ 70 w 75"/>
                <a:gd name="T55" fmla="*/ 66 h 124"/>
                <a:gd name="T56" fmla="*/ 75 w 75"/>
                <a:gd name="T57" fmla="*/ 79 h 124"/>
                <a:gd name="T58" fmla="*/ 74 w 75"/>
                <a:gd name="T59" fmla="*/ 97 h 124"/>
                <a:gd name="T60" fmla="*/ 64 w 75"/>
                <a:gd name="T61" fmla="*/ 113 h 124"/>
                <a:gd name="T62" fmla="*/ 47 w 75"/>
                <a:gd name="T63" fmla="*/ 123 h 124"/>
                <a:gd name="T64" fmla="*/ 26 w 75"/>
                <a:gd name="T65" fmla="*/ 124 h 124"/>
                <a:gd name="T66" fmla="*/ 18 w 75"/>
                <a:gd name="T67" fmla="*/ 121 h 124"/>
                <a:gd name="T68" fmla="*/ 0 w 75"/>
                <a:gd name="T69" fmla="*/ 113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5" h="124">
                  <a:moveTo>
                    <a:pt x="0" y="113"/>
                  </a:moveTo>
                  <a:lnTo>
                    <a:pt x="15" y="86"/>
                  </a:lnTo>
                  <a:lnTo>
                    <a:pt x="22" y="91"/>
                  </a:lnTo>
                  <a:lnTo>
                    <a:pt x="25" y="92"/>
                  </a:lnTo>
                  <a:lnTo>
                    <a:pt x="29" y="94"/>
                  </a:lnTo>
                  <a:lnTo>
                    <a:pt x="30" y="95"/>
                  </a:lnTo>
                  <a:lnTo>
                    <a:pt x="38" y="95"/>
                  </a:lnTo>
                  <a:lnTo>
                    <a:pt x="39" y="94"/>
                  </a:lnTo>
                  <a:lnTo>
                    <a:pt x="42" y="93"/>
                  </a:lnTo>
                  <a:lnTo>
                    <a:pt x="42" y="92"/>
                  </a:lnTo>
                  <a:lnTo>
                    <a:pt x="43" y="91"/>
                  </a:lnTo>
                  <a:lnTo>
                    <a:pt x="44" y="88"/>
                  </a:lnTo>
                  <a:lnTo>
                    <a:pt x="44" y="86"/>
                  </a:lnTo>
                  <a:lnTo>
                    <a:pt x="42" y="82"/>
                  </a:lnTo>
                  <a:lnTo>
                    <a:pt x="38" y="79"/>
                  </a:lnTo>
                  <a:lnTo>
                    <a:pt x="29" y="73"/>
                  </a:lnTo>
                  <a:lnTo>
                    <a:pt x="28" y="73"/>
                  </a:lnTo>
                  <a:lnTo>
                    <a:pt x="27" y="72"/>
                  </a:lnTo>
                  <a:lnTo>
                    <a:pt x="27" y="69"/>
                  </a:lnTo>
                  <a:lnTo>
                    <a:pt x="16" y="63"/>
                  </a:lnTo>
                  <a:lnTo>
                    <a:pt x="9" y="55"/>
                  </a:lnTo>
                  <a:lnTo>
                    <a:pt x="7" y="50"/>
                  </a:lnTo>
                  <a:lnTo>
                    <a:pt x="6" y="47"/>
                  </a:lnTo>
                  <a:lnTo>
                    <a:pt x="4" y="43"/>
                  </a:lnTo>
                  <a:lnTo>
                    <a:pt x="4" y="38"/>
                  </a:lnTo>
                  <a:lnTo>
                    <a:pt x="5" y="27"/>
                  </a:lnTo>
                  <a:lnTo>
                    <a:pt x="9" y="18"/>
                  </a:lnTo>
                  <a:lnTo>
                    <a:pt x="15" y="11"/>
                  </a:lnTo>
                  <a:lnTo>
                    <a:pt x="23" y="5"/>
                  </a:lnTo>
                  <a:lnTo>
                    <a:pt x="33" y="1"/>
                  </a:lnTo>
                  <a:lnTo>
                    <a:pt x="44" y="0"/>
                  </a:lnTo>
                  <a:lnTo>
                    <a:pt x="53" y="2"/>
                  </a:lnTo>
                  <a:lnTo>
                    <a:pt x="62" y="4"/>
                  </a:lnTo>
                  <a:lnTo>
                    <a:pt x="68" y="8"/>
                  </a:lnTo>
                  <a:lnTo>
                    <a:pt x="72" y="9"/>
                  </a:lnTo>
                  <a:lnTo>
                    <a:pt x="75" y="11"/>
                  </a:lnTo>
                  <a:lnTo>
                    <a:pt x="62" y="35"/>
                  </a:lnTo>
                  <a:lnTo>
                    <a:pt x="57" y="30"/>
                  </a:lnTo>
                  <a:lnTo>
                    <a:pt x="55" y="29"/>
                  </a:lnTo>
                  <a:lnTo>
                    <a:pt x="53" y="29"/>
                  </a:lnTo>
                  <a:lnTo>
                    <a:pt x="51" y="27"/>
                  </a:lnTo>
                  <a:lnTo>
                    <a:pt x="48" y="26"/>
                  </a:lnTo>
                  <a:lnTo>
                    <a:pt x="45" y="26"/>
                  </a:lnTo>
                  <a:lnTo>
                    <a:pt x="43" y="28"/>
                  </a:lnTo>
                  <a:lnTo>
                    <a:pt x="41" y="29"/>
                  </a:lnTo>
                  <a:lnTo>
                    <a:pt x="38" y="29"/>
                  </a:lnTo>
                  <a:lnTo>
                    <a:pt x="38" y="30"/>
                  </a:lnTo>
                  <a:lnTo>
                    <a:pt x="35" y="34"/>
                  </a:lnTo>
                  <a:lnTo>
                    <a:pt x="35" y="35"/>
                  </a:lnTo>
                  <a:lnTo>
                    <a:pt x="37" y="39"/>
                  </a:lnTo>
                  <a:lnTo>
                    <a:pt x="47" y="46"/>
                  </a:lnTo>
                  <a:lnTo>
                    <a:pt x="51" y="49"/>
                  </a:lnTo>
                  <a:lnTo>
                    <a:pt x="53" y="49"/>
                  </a:lnTo>
                  <a:lnTo>
                    <a:pt x="64" y="58"/>
                  </a:lnTo>
                  <a:lnTo>
                    <a:pt x="67" y="62"/>
                  </a:lnTo>
                  <a:lnTo>
                    <a:pt x="70" y="66"/>
                  </a:lnTo>
                  <a:lnTo>
                    <a:pt x="74" y="73"/>
                  </a:lnTo>
                  <a:lnTo>
                    <a:pt x="75" y="79"/>
                  </a:lnTo>
                  <a:lnTo>
                    <a:pt x="75" y="86"/>
                  </a:lnTo>
                  <a:lnTo>
                    <a:pt x="74" y="97"/>
                  </a:lnTo>
                  <a:lnTo>
                    <a:pt x="71" y="106"/>
                  </a:lnTo>
                  <a:lnTo>
                    <a:pt x="64" y="113"/>
                  </a:lnTo>
                  <a:lnTo>
                    <a:pt x="56" y="120"/>
                  </a:lnTo>
                  <a:lnTo>
                    <a:pt x="47" y="123"/>
                  </a:lnTo>
                  <a:lnTo>
                    <a:pt x="35" y="124"/>
                  </a:lnTo>
                  <a:lnTo>
                    <a:pt x="26" y="124"/>
                  </a:lnTo>
                  <a:lnTo>
                    <a:pt x="23" y="123"/>
                  </a:lnTo>
                  <a:lnTo>
                    <a:pt x="18" y="121"/>
                  </a:lnTo>
                  <a:lnTo>
                    <a:pt x="9" y="117"/>
                  </a:lnTo>
                  <a:lnTo>
                    <a:pt x="0" y="1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24" name="Freeform 24"/>
            <p:cNvSpPr>
              <a:spLocks noEditPoints="1"/>
            </p:cNvSpPr>
            <p:nvPr/>
          </p:nvSpPr>
          <p:spPr bwMode="auto">
            <a:xfrm>
              <a:off x="1029" y="3971"/>
              <a:ext cx="19" cy="25"/>
            </a:xfrm>
            <a:custGeom>
              <a:avLst/>
              <a:gdLst>
                <a:gd name="T0" fmla="*/ 66 w 95"/>
                <a:gd name="T1" fmla="*/ 52 h 124"/>
                <a:gd name="T2" fmla="*/ 66 w 95"/>
                <a:gd name="T3" fmla="*/ 42 h 124"/>
                <a:gd name="T4" fmla="*/ 64 w 95"/>
                <a:gd name="T5" fmla="*/ 31 h 124"/>
                <a:gd name="T6" fmla="*/ 61 w 95"/>
                <a:gd name="T7" fmla="*/ 29 h 124"/>
                <a:gd name="T8" fmla="*/ 54 w 95"/>
                <a:gd name="T9" fmla="*/ 27 h 124"/>
                <a:gd name="T10" fmla="*/ 49 w 95"/>
                <a:gd name="T11" fmla="*/ 26 h 124"/>
                <a:gd name="T12" fmla="*/ 43 w 95"/>
                <a:gd name="T13" fmla="*/ 28 h 124"/>
                <a:gd name="T14" fmla="*/ 39 w 95"/>
                <a:gd name="T15" fmla="*/ 31 h 124"/>
                <a:gd name="T16" fmla="*/ 35 w 95"/>
                <a:gd name="T17" fmla="*/ 38 h 124"/>
                <a:gd name="T18" fmla="*/ 34 w 95"/>
                <a:gd name="T19" fmla="*/ 42 h 124"/>
                <a:gd name="T20" fmla="*/ 32 w 95"/>
                <a:gd name="T21" fmla="*/ 46 h 124"/>
                <a:gd name="T22" fmla="*/ 32 w 95"/>
                <a:gd name="T23" fmla="*/ 52 h 124"/>
                <a:gd name="T24" fmla="*/ 66 w 95"/>
                <a:gd name="T25" fmla="*/ 52 h 124"/>
                <a:gd name="T26" fmla="*/ 32 w 95"/>
                <a:gd name="T27" fmla="*/ 73 h 124"/>
                <a:gd name="T28" fmla="*/ 33 w 95"/>
                <a:gd name="T29" fmla="*/ 81 h 124"/>
                <a:gd name="T30" fmla="*/ 35 w 95"/>
                <a:gd name="T31" fmla="*/ 88 h 124"/>
                <a:gd name="T32" fmla="*/ 37 w 95"/>
                <a:gd name="T33" fmla="*/ 93 h 124"/>
                <a:gd name="T34" fmla="*/ 41 w 95"/>
                <a:gd name="T35" fmla="*/ 96 h 124"/>
                <a:gd name="T36" fmla="*/ 47 w 95"/>
                <a:gd name="T37" fmla="*/ 101 h 124"/>
                <a:gd name="T38" fmla="*/ 54 w 95"/>
                <a:gd name="T39" fmla="*/ 101 h 124"/>
                <a:gd name="T40" fmla="*/ 56 w 95"/>
                <a:gd name="T41" fmla="*/ 100 h 124"/>
                <a:gd name="T42" fmla="*/ 61 w 95"/>
                <a:gd name="T43" fmla="*/ 95 h 124"/>
                <a:gd name="T44" fmla="*/ 63 w 95"/>
                <a:gd name="T45" fmla="*/ 94 h 124"/>
                <a:gd name="T46" fmla="*/ 64 w 95"/>
                <a:gd name="T47" fmla="*/ 93 h 124"/>
                <a:gd name="T48" fmla="*/ 66 w 95"/>
                <a:gd name="T49" fmla="*/ 88 h 124"/>
                <a:gd name="T50" fmla="*/ 66 w 95"/>
                <a:gd name="T51" fmla="*/ 86 h 124"/>
                <a:gd name="T52" fmla="*/ 95 w 95"/>
                <a:gd name="T53" fmla="*/ 86 h 124"/>
                <a:gd name="T54" fmla="*/ 88 w 95"/>
                <a:gd name="T55" fmla="*/ 103 h 124"/>
                <a:gd name="T56" fmla="*/ 78 w 95"/>
                <a:gd name="T57" fmla="*/ 115 h 124"/>
                <a:gd name="T58" fmla="*/ 65 w 95"/>
                <a:gd name="T59" fmla="*/ 122 h 124"/>
                <a:gd name="T60" fmla="*/ 49 w 95"/>
                <a:gd name="T61" fmla="*/ 124 h 124"/>
                <a:gd name="T62" fmla="*/ 36 w 95"/>
                <a:gd name="T63" fmla="*/ 122 h 124"/>
                <a:gd name="T64" fmla="*/ 24 w 95"/>
                <a:gd name="T65" fmla="*/ 116 h 124"/>
                <a:gd name="T66" fmla="*/ 15 w 95"/>
                <a:gd name="T67" fmla="*/ 107 h 124"/>
                <a:gd name="T68" fmla="*/ 7 w 95"/>
                <a:gd name="T69" fmla="*/ 94 h 124"/>
                <a:gd name="T70" fmla="*/ 3 w 95"/>
                <a:gd name="T71" fmla="*/ 79 h 124"/>
                <a:gd name="T72" fmla="*/ 0 w 95"/>
                <a:gd name="T73" fmla="*/ 64 h 124"/>
                <a:gd name="T74" fmla="*/ 3 w 95"/>
                <a:gd name="T75" fmla="*/ 46 h 124"/>
                <a:gd name="T76" fmla="*/ 7 w 95"/>
                <a:gd name="T77" fmla="*/ 30 h 124"/>
                <a:gd name="T78" fmla="*/ 15 w 95"/>
                <a:gd name="T79" fmla="*/ 17 h 124"/>
                <a:gd name="T80" fmla="*/ 24 w 95"/>
                <a:gd name="T81" fmla="*/ 8 h 124"/>
                <a:gd name="T82" fmla="*/ 36 w 95"/>
                <a:gd name="T83" fmla="*/ 2 h 124"/>
                <a:gd name="T84" fmla="*/ 49 w 95"/>
                <a:gd name="T85" fmla="*/ 0 h 124"/>
                <a:gd name="T86" fmla="*/ 63 w 95"/>
                <a:gd name="T87" fmla="*/ 2 h 124"/>
                <a:gd name="T88" fmla="*/ 74 w 95"/>
                <a:gd name="T89" fmla="*/ 8 h 124"/>
                <a:gd name="T90" fmla="*/ 84 w 95"/>
                <a:gd name="T91" fmla="*/ 17 h 124"/>
                <a:gd name="T92" fmla="*/ 91 w 95"/>
                <a:gd name="T93" fmla="*/ 30 h 124"/>
                <a:gd name="T94" fmla="*/ 94 w 95"/>
                <a:gd name="T95" fmla="*/ 46 h 124"/>
                <a:gd name="T96" fmla="*/ 95 w 95"/>
                <a:gd name="T97" fmla="*/ 66 h 124"/>
                <a:gd name="T98" fmla="*/ 95 w 95"/>
                <a:gd name="T99" fmla="*/ 73 h 124"/>
                <a:gd name="T100" fmla="*/ 32 w 95"/>
                <a:gd name="T101" fmla="*/ 73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5" h="124">
                  <a:moveTo>
                    <a:pt x="66" y="52"/>
                  </a:moveTo>
                  <a:lnTo>
                    <a:pt x="66" y="42"/>
                  </a:lnTo>
                  <a:lnTo>
                    <a:pt x="64" y="31"/>
                  </a:lnTo>
                  <a:lnTo>
                    <a:pt x="61" y="29"/>
                  </a:lnTo>
                  <a:lnTo>
                    <a:pt x="54" y="27"/>
                  </a:lnTo>
                  <a:lnTo>
                    <a:pt x="49" y="26"/>
                  </a:lnTo>
                  <a:lnTo>
                    <a:pt x="43" y="28"/>
                  </a:lnTo>
                  <a:lnTo>
                    <a:pt x="39" y="31"/>
                  </a:lnTo>
                  <a:lnTo>
                    <a:pt x="35" y="38"/>
                  </a:lnTo>
                  <a:lnTo>
                    <a:pt x="34" y="42"/>
                  </a:lnTo>
                  <a:lnTo>
                    <a:pt x="32" y="46"/>
                  </a:lnTo>
                  <a:lnTo>
                    <a:pt x="32" y="52"/>
                  </a:lnTo>
                  <a:lnTo>
                    <a:pt x="66" y="52"/>
                  </a:lnTo>
                  <a:close/>
                  <a:moveTo>
                    <a:pt x="32" y="73"/>
                  </a:moveTo>
                  <a:lnTo>
                    <a:pt x="33" y="81"/>
                  </a:lnTo>
                  <a:lnTo>
                    <a:pt x="35" y="88"/>
                  </a:lnTo>
                  <a:lnTo>
                    <a:pt x="37" y="93"/>
                  </a:lnTo>
                  <a:lnTo>
                    <a:pt x="41" y="96"/>
                  </a:lnTo>
                  <a:lnTo>
                    <a:pt x="47" y="101"/>
                  </a:lnTo>
                  <a:lnTo>
                    <a:pt x="54" y="101"/>
                  </a:lnTo>
                  <a:lnTo>
                    <a:pt x="56" y="100"/>
                  </a:lnTo>
                  <a:lnTo>
                    <a:pt x="61" y="95"/>
                  </a:lnTo>
                  <a:lnTo>
                    <a:pt x="63" y="94"/>
                  </a:lnTo>
                  <a:lnTo>
                    <a:pt x="64" y="93"/>
                  </a:lnTo>
                  <a:lnTo>
                    <a:pt x="66" y="88"/>
                  </a:lnTo>
                  <a:lnTo>
                    <a:pt x="66" y="86"/>
                  </a:lnTo>
                  <a:lnTo>
                    <a:pt x="95" y="86"/>
                  </a:lnTo>
                  <a:lnTo>
                    <a:pt x="88" y="103"/>
                  </a:lnTo>
                  <a:lnTo>
                    <a:pt x="78" y="115"/>
                  </a:lnTo>
                  <a:lnTo>
                    <a:pt x="65" y="122"/>
                  </a:lnTo>
                  <a:lnTo>
                    <a:pt x="49" y="124"/>
                  </a:lnTo>
                  <a:lnTo>
                    <a:pt x="36" y="122"/>
                  </a:lnTo>
                  <a:lnTo>
                    <a:pt x="24" y="116"/>
                  </a:lnTo>
                  <a:lnTo>
                    <a:pt x="15" y="107"/>
                  </a:lnTo>
                  <a:lnTo>
                    <a:pt x="7" y="94"/>
                  </a:lnTo>
                  <a:lnTo>
                    <a:pt x="3" y="79"/>
                  </a:lnTo>
                  <a:lnTo>
                    <a:pt x="0" y="64"/>
                  </a:lnTo>
                  <a:lnTo>
                    <a:pt x="3" y="46"/>
                  </a:lnTo>
                  <a:lnTo>
                    <a:pt x="7" y="30"/>
                  </a:lnTo>
                  <a:lnTo>
                    <a:pt x="15" y="17"/>
                  </a:lnTo>
                  <a:lnTo>
                    <a:pt x="24" y="8"/>
                  </a:lnTo>
                  <a:lnTo>
                    <a:pt x="36" y="2"/>
                  </a:lnTo>
                  <a:lnTo>
                    <a:pt x="49" y="0"/>
                  </a:lnTo>
                  <a:lnTo>
                    <a:pt x="63" y="2"/>
                  </a:lnTo>
                  <a:lnTo>
                    <a:pt x="74" y="8"/>
                  </a:lnTo>
                  <a:lnTo>
                    <a:pt x="84" y="17"/>
                  </a:lnTo>
                  <a:lnTo>
                    <a:pt x="91" y="30"/>
                  </a:lnTo>
                  <a:lnTo>
                    <a:pt x="94" y="46"/>
                  </a:lnTo>
                  <a:lnTo>
                    <a:pt x="95" y="66"/>
                  </a:lnTo>
                  <a:lnTo>
                    <a:pt x="95" y="73"/>
                  </a:lnTo>
                  <a:lnTo>
                    <a:pt x="32" y="7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25" name="Freeform 25"/>
            <p:cNvSpPr>
              <a:spLocks/>
            </p:cNvSpPr>
            <p:nvPr/>
          </p:nvSpPr>
          <p:spPr bwMode="auto">
            <a:xfrm>
              <a:off x="1051" y="3972"/>
              <a:ext cx="18" cy="23"/>
            </a:xfrm>
            <a:custGeom>
              <a:avLst/>
              <a:gdLst>
                <a:gd name="T0" fmla="*/ 55 w 89"/>
                <a:gd name="T1" fmla="*/ 117 h 117"/>
                <a:gd name="T2" fmla="*/ 55 w 89"/>
                <a:gd name="T3" fmla="*/ 38 h 117"/>
                <a:gd name="T4" fmla="*/ 54 w 89"/>
                <a:gd name="T5" fmla="*/ 34 h 117"/>
                <a:gd name="T6" fmla="*/ 51 w 89"/>
                <a:gd name="T7" fmla="*/ 31 h 117"/>
                <a:gd name="T8" fmla="*/ 49 w 89"/>
                <a:gd name="T9" fmla="*/ 29 h 117"/>
                <a:gd name="T10" fmla="*/ 47 w 89"/>
                <a:gd name="T11" fmla="*/ 27 h 117"/>
                <a:gd name="T12" fmla="*/ 46 w 89"/>
                <a:gd name="T13" fmla="*/ 27 h 117"/>
                <a:gd name="T14" fmla="*/ 39 w 89"/>
                <a:gd name="T15" fmla="*/ 30 h 117"/>
                <a:gd name="T16" fmla="*/ 35 w 89"/>
                <a:gd name="T17" fmla="*/ 34 h 117"/>
                <a:gd name="T18" fmla="*/ 35 w 89"/>
                <a:gd name="T19" fmla="*/ 35 h 117"/>
                <a:gd name="T20" fmla="*/ 32 w 89"/>
                <a:gd name="T21" fmla="*/ 40 h 117"/>
                <a:gd name="T22" fmla="*/ 31 w 89"/>
                <a:gd name="T23" fmla="*/ 43 h 117"/>
                <a:gd name="T24" fmla="*/ 31 w 89"/>
                <a:gd name="T25" fmla="*/ 117 h 117"/>
                <a:gd name="T26" fmla="*/ 0 w 89"/>
                <a:gd name="T27" fmla="*/ 117 h 117"/>
                <a:gd name="T28" fmla="*/ 0 w 89"/>
                <a:gd name="T29" fmla="*/ 0 h 117"/>
                <a:gd name="T30" fmla="*/ 31 w 89"/>
                <a:gd name="T31" fmla="*/ 0 h 117"/>
                <a:gd name="T32" fmla="*/ 31 w 89"/>
                <a:gd name="T33" fmla="*/ 16 h 117"/>
                <a:gd name="T34" fmla="*/ 36 w 89"/>
                <a:gd name="T35" fmla="*/ 11 h 117"/>
                <a:gd name="T36" fmla="*/ 40 w 89"/>
                <a:gd name="T37" fmla="*/ 6 h 117"/>
                <a:gd name="T38" fmla="*/ 46 w 89"/>
                <a:gd name="T39" fmla="*/ 2 h 117"/>
                <a:gd name="T40" fmla="*/ 57 w 89"/>
                <a:gd name="T41" fmla="*/ 0 h 117"/>
                <a:gd name="T42" fmla="*/ 62 w 89"/>
                <a:gd name="T43" fmla="*/ 0 h 117"/>
                <a:gd name="T44" fmla="*/ 71 w 89"/>
                <a:gd name="T45" fmla="*/ 1 h 117"/>
                <a:gd name="T46" fmla="*/ 78 w 89"/>
                <a:gd name="T47" fmla="*/ 2 h 117"/>
                <a:gd name="T48" fmla="*/ 83 w 89"/>
                <a:gd name="T49" fmla="*/ 5 h 117"/>
                <a:gd name="T50" fmla="*/ 86 w 89"/>
                <a:gd name="T51" fmla="*/ 13 h 117"/>
                <a:gd name="T52" fmla="*/ 88 w 89"/>
                <a:gd name="T53" fmla="*/ 23 h 117"/>
                <a:gd name="T54" fmla="*/ 89 w 89"/>
                <a:gd name="T55" fmla="*/ 36 h 117"/>
                <a:gd name="T56" fmla="*/ 89 w 89"/>
                <a:gd name="T57" fmla="*/ 117 h 117"/>
                <a:gd name="T58" fmla="*/ 55 w 89"/>
                <a:gd name="T59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9" h="117">
                  <a:moveTo>
                    <a:pt x="55" y="117"/>
                  </a:moveTo>
                  <a:lnTo>
                    <a:pt x="55" y="38"/>
                  </a:lnTo>
                  <a:lnTo>
                    <a:pt x="54" y="34"/>
                  </a:lnTo>
                  <a:lnTo>
                    <a:pt x="51" y="31"/>
                  </a:lnTo>
                  <a:lnTo>
                    <a:pt x="49" y="29"/>
                  </a:lnTo>
                  <a:lnTo>
                    <a:pt x="47" y="27"/>
                  </a:lnTo>
                  <a:lnTo>
                    <a:pt x="46" y="27"/>
                  </a:lnTo>
                  <a:lnTo>
                    <a:pt x="39" y="30"/>
                  </a:lnTo>
                  <a:lnTo>
                    <a:pt x="35" y="34"/>
                  </a:lnTo>
                  <a:lnTo>
                    <a:pt x="35" y="35"/>
                  </a:lnTo>
                  <a:lnTo>
                    <a:pt x="32" y="40"/>
                  </a:lnTo>
                  <a:lnTo>
                    <a:pt x="31" y="43"/>
                  </a:lnTo>
                  <a:lnTo>
                    <a:pt x="31" y="117"/>
                  </a:lnTo>
                  <a:lnTo>
                    <a:pt x="0" y="117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6"/>
                  </a:lnTo>
                  <a:lnTo>
                    <a:pt x="36" y="11"/>
                  </a:lnTo>
                  <a:lnTo>
                    <a:pt x="40" y="6"/>
                  </a:lnTo>
                  <a:lnTo>
                    <a:pt x="46" y="2"/>
                  </a:lnTo>
                  <a:lnTo>
                    <a:pt x="57" y="0"/>
                  </a:lnTo>
                  <a:lnTo>
                    <a:pt x="62" y="0"/>
                  </a:lnTo>
                  <a:lnTo>
                    <a:pt x="71" y="1"/>
                  </a:lnTo>
                  <a:lnTo>
                    <a:pt x="78" y="2"/>
                  </a:lnTo>
                  <a:lnTo>
                    <a:pt x="83" y="5"/>
                  </a:lnTo>
                  <a:lnTo>
                    <a:pt x="86" y="13"/>
                  </a:lnTo>
                  <a:lnTo>
                    <a:pt x="88" y="23"/>
                  </a:lnTo>
                  <a:lnTo>
                    <a:pt x="89" y="36"/>
                  </a:lnTo>
                  <a:lnTo>
                    <a:pt x="89" y="117"/>
                  </a:lnTo>
                  <a:lnTo>
                    <a:pt x="55" y="1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26" name="Freeform 26"/>
            <p:cNvSpPr>
              <a:spLocks/>
            </p:cNvSpPr>
            <p:nvPr/>
          </p:nvSpPr>
          <p:spPr bwMode="auto">
            <a:xfrm>
              <a:off x="1071" y="3972"/>
              <a:ext cx="19" cy="23"/>
            </a:xfrm>
            <a:custGeom>
              <a:avLst/>
              <a:gdLst>
                <a:gd name="T0" fmla="*/ 29 w 93"/>
                <a:gd name="T1" fmla="*/ 117 h 117"/>
                <a:gd name="T2" fmla="*/ 0 w 93"/>
                <a:gd name="T3" fmla="*/ 0 h 117"/>
                <a:gd name="T4" fmla="*/ 32 w 93"/>
                <a:gd name="T5" fmla="*/ 0 h 117"/>
                <a:gd name="T6" fmla="*/ 41 w 93"/>
                <a:gd name="T7" fmla="*/ 54 h 117"/>
                <a:gd name="T8" fmla="*/ 41 w 93"/>
                <a:gd name="T9" fmla="*/ 56 h 117"/>
                <a:gd name="T10" fmla="*/ 43 w 93"/>
                <a:gd name="T11" fmla="*/ 61 h 117"/>
                <a:gd name="T12" fmla="*/ 44 w 93"/>
                <a:gd name="T13" fmla="*/ 65 h 117"/>
                <a:gd name="T14" fmla="*/ 44 w 93"/>
                <a:gd name="T15" fmla="*/ 78 h 117"/>
                <a:gd name="T16" fmla="*/ 46 w 93"/>
                <a:gd name="T17" fmla="*/ 89 h 117"/>
                <a:gd name="T18" fmla="*/ 46 w 93"/>
                <a:gd name="T19" fmla="*/ 78 h 117"/>
                <a:gd name="T20" fmla="*/ 50 w 93"/>
                <a:gd name="T21" fmla="*/ 69 h 117"/>
                <a:gd name="T22" fmla="*/ 50 w 93"/>
                <a:gd name="T23" fmla="*/ 54 h 117"/>
                <a:gd name="T24" fmla="*/ 61 w 93"/>
                <a:gd name="T25" fmla="*/ 0 h 117"/>
                <a:gd name="T26" fmla="*/ 93 w 93"/>
                <a:gd name="T27" fmla="*/ 0 h 117"/>
                <a:gd name="T28" fmla="*/ 61 w 93"/>
                <a:gd name="T29" fmla="*/ 117 h 117"/>
                <a:gd name="T30" fmla="*/ 29 w 93"/>
                <a:gd name="T31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3" h="117">
                  <a:moveTo>
                    <a:pt x="29" y="117"/>
                  </a:moveTo>
                  <a:lnTo>
                    <a:pt x="0" y="0"/>
                  </a:lnTo>
                  <a:lnTo>
                    <a:pt x="32" y="0"/>
                  </a:lnTo>
                  <a:lnTo>
                    <a:pt x="41" y="54"/>
                  </a:lnTo>
                  <a:lnTo>
                    <a:pt x="41" y="56"/>
                  </a:lnTo>
                  <a:lnTo>
                    <a:pt x="43" y="61"/>
                  </a:lnTo>
                  <a:lnTo>
                    <a:pt x="44" y="65"/>
                  </a:lnTo>
                  <a:lnTo>
                    <a:pt x="44" y="78"/>
                  </a:lnTo>
                  <a:lnTo>
                    <a:pt x="46" y="89"/>
                  </a:lnTo>
                  <a:lnTo>
                    <a:pt x="46" y="78"/>
                  </a:lnTo>
                  <a:lnTo>
                    <a:pt x="50" y="69"/>
                  </a:lnTo>
                  <a:lnTo>
                    <a:pt x="50" y="54"/>
                  </a:lnTo>
                  <a:lnTo>
                    <a:pt x="61" y="0"/>
                  </a:lnTo>
                  <a:lnTo>
                    <a:pt x="93" y="0"/>
                  </a:lnTo>
                  <a:lnTo>
                    <a:pt x="61" y="117"/>
                  </a:lnTo>
                  <a:lnTo>
                    <a:pt x="29" y="1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27" name="Freeform 27"/>
            <p:cNvSpPr>
              <a:spLocks noEditPoints="1"/>
            </p:cNvSpPr>
            <p:nvPr/>
          </p:nvSpPr>
          <p:spPr bwMode="auto">
            <a:xfrm>
              <a:off x="1091" y="3971"/>
              <a:ext cx="20" cy="25"/>
            </a:xfrm>
            <a:custGeom>
              <a:avLst/>
              <a:gdLst>
                <a:gd name="T0" fmla="*/ 49 w 98"/>
                <a:gd name="T1" fmla="*/ 95 h 124"/>
                <a:gd name="T2" fmla="*/ 52 w 98"/>
                <a:gd name="T3" fmla="*/ 95 h 124"/>
                <a:gd name="T4" fmla="*/ 55 w 98"/>
                <a:gd name="T5" fmla="*/ 94 h 124"/>
                <a:gd name="T6" fmla="*/ 59 w 98"/>
                <a:gd name="T7" fmla="*/ 92 h 124"/>
                <a:gd name="T8" fmla="*/ 61 w 98"/>
                <a:gd name="T9" fmla="*/ 89 h 124"/>
                <a:gd name="T10" fmla="*/ 63 w 98"/>
                <a:gd name="T11" fmla="*/ 86 h 124"/>
                <a:gd name="T12" fmla="*/ 67 w 98"/>
                <a:gd name="T13" fmla="*/ 76 h 124"/>
                <a:gd name="T14" fmla="*/ 69 w 98"/>
                <a:gd name="T15" fmla="*/ 64 h 124"/>
                <a:gd name="T16" fmla="*/ 68 w 98"/>
                <a:gd name="T17" fmla="*/ 53 h 124"/>
                <a:gd name="T18" fmla="*/ 65 w 98"/>
                <a:gd name="T19" fmla="*/ 45 h 124"/>
                <a:gd name="T20" fmla="*/ 63 w 98"/>
                <a:gd name="T21" fmla="*/ 38 h 124"/>
                <a:gd name="T22" fmla="*/ 61 w 98"/>
                <a:gd name="T23" fmla="*/ 35 h 124"/>
                <a:gd name="T24" fmla="*/ 59 w 98"/>
                <a:gd name="T25" fmla="*/ 33 h 124"/>
                <a:gd name="T26" fmla="*/ 55 w 98"/>
                <a:gd name="T27" fmla="*/ 30 h 124"/>
                <a:gd name="T28" fmla="*/ 52 w 98"/>
                <a:gd name="T29" fmla="*/ 29 h 124"/>
                <a:gd name="T30" fmla="*/ 45 w 98"/>
                <a:gd name="T31" fmla="*/ 29 h 124"/>
                <a:gd name="T32" fmla="*/ 42 w 98"/>
                <a:gd name="T33" fmla="*/ 30 h 124"/>
                <a:gd name="T34" fmla="*/ 40 w 98"/>
                <a:gd name="T35" fmla="*/ 33 h 124"/>
                <a:gd name="T36" fmla="*/ 39 w 98"/>
                <a:gd name="T37" fmla="*/ 35 h 124"/>
                <a:gd name="T38" fmla="*/ 32 w 98"/>
                <a:gd name="T39" fmla="*/ 45 h 124"/>
                <a:gd name="T40" fmla="*/ 31 w 98"/>
                <a:gd name="T41" fmla="*/ 53 h 124"/>
                <a:gd name="T42" fmla="*/ 31 w 98"/>
                <a:gd name="T43" fmla="*/ 73 h 124"/>
                <a:gd name="T44" fmla="*/ 32 w 98"/>
                <a:gd name="T45" fmla="*/ 79 h 124"/>
                <a:gd name="T46" fmla="*/ 39 w 98"/>
                <a:gd name="T47" fmla="*/ 89 h 124"/>
                <a:gd name="T48" fmla="*/ 40 w 98"/>
                <a:gd name="T49" fmla="*/ 92 h 124"/>
                <a:gd name="T50" fmla="*/ 42 w 98"/>
                <a:gd name="T51" fmla="*/ 94 h 124"/>
                <a:gd name="T52" fmla="*/ 45 w 98"/>
                <a:gd name="T53" fmla="*/ 95 h 124"/>
                <a:gd name="T54" fmla="*/ 49 w 98"/>
                <a:gd name="T55" fmla="*/ 95 h 124"/>
                <a:gd name="T56" fmla="*/ 98 w 98"/>
                <a:gd name="T57" fmla="*/ 64 h 124"/>
                <a:gd name="T58" fmla="*/ 97 w 98"/>
                <a:gd name="T59" fmla="*/ 79 h 124"/>
                <a:gd name="T60" fmla="*/ 92 w 98"/>
                <a:gd name="T61" fmla="*/ 94 h 124"/>
                <a:gd name="T62" fmla="*/ 85 w 98"/>
                <a:gd name="T63" fmla="*/ 107 h 124"/>
                <a:gd name="T64" fmla="*/ 75 w 98"/>
                <a:gd name="T65" fmla="*/ 116 h 124"/>
                <a:gd name="T66" fmla="*/ 63 w 98"/>
                <a:gd name="T67" fmla="*/ 122 h 124"/>
                <a:gd name="T68" fmla="*/ 49 w 98"/>
                <a:gd name="T69" fmla="*/ 124 h 124"/>
                <a:gd name="T70" fmla="*/ 35 w 98"/>
                <a:gd name="T71" fmla="*/ 122 h 124"/>
                <a:gd name="T72" fmla="*/ 23 w 98"/>
                <a:gd name="T73" fmla="*/ 116 h 124"/>
                <a:gd name="T74" fmla="*/ 14 w 98"/>
                <a:gd name="T75" fmla="*/ 107 h 124"/>
                <a:gd name="T76" fmla="*/ 6 w 98"/>
                <a:gd name="T77" fmla="*/ 94 h 124"/>
                <a:gd name="T78" fmla="*/ 2 w 98"/>
                <a:gd name="T79" fmla="*/ 79 h 124"/>
                <a:gd name="T80" fmla="*/ 0 w 98"/>
                <a:gd name="T81" fmla="*/ 64 h 124"/>
                <a:gd name="T82" fmla="*/ 2 w 98"/>
                <a:gd name="T83" fmla="*/ 46 h 124"/>
                <a:gd name="T84" fmla="*/ 6 w 98"/>
                <a:gd name="T85" fmla="*/ 30 h 124"/>
                <a:gd name="T86" fmla="*/ 14 w 98"/>
                <a:gd name="T87" fmla="*/ 17 h 124"/>
                <a:gd name="T88" fmla="*/ 23 w 98"/>
                <a:gd name="T89" fmla="*/ 8 h 124"/>
                <a:gd name="T90" fmla="*/ 35 w 98"/>
                <a:gd name="T91" fmla="*/ 2 h 124"/>
                <a:gd name="T92" fmla="*/ 49 w 98"/>
                <a:gd name="T93" fmla="*/ 0 h 124"/>
                <a:gd name="T94" fmla="*/ 63 w 98"/>
                <a:gd name="T95" fmla="*/ 2 h 124"/>
                <a:gd name="T96" fmla="*/ 75 w 98"/>
                <a:gd name="T97" fmla="*/ 8 h 124"/>
                <a:gd name="T98" fmla="*/ 85 w 98"/>
                <a:gd name="T99" fmla="*/ 17 h 124"/>
                <a:gd name="T100" fmla="*/ 92 w 98"/>
                <a:gd name="T101" fmla="*/ 30 h 124"/>
                <a:gd name="T102" fmla="*/ 97 w 98"/>
                <a:gd name="T103" fmla="*/ 46 h 124"/>
                <a:gd name="T104" fmla="*/ 98 w 98"/>
                <a:gd name="T105" fmla="*/ 6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8" h="124">
                  <a:moveTo>
                    <a:pt x="49" y="95"/>
                  </a:moveTo>
                  <a:lnTo>
                    <a:pt x="52" y="95"/>
                  </a:lnTo>
                  <a:lnTo>
                    <a:pt x="55" y="94"/>
                  </a:lnTo>
                  <a:lnTo>
                    <a:pt x="59" y="92"/>
                  </a:lnTo>
                  <a:lnTo>
                    <a:pt x="61" y="89"/>
                  </a:lnTo>
                  <a:lnTo>
                    <a:pt x="63" y="86"/>
                  </a:lnTo>
                  <a:lnTo>
                    <a:pt x="67" y="76"/>
                  </a:lnTo>
                  <a:lnTo>
                    <a:pt x="69" y="64"/>
                  </a:lnTo>
                  <a:lnTo>
                    <a:pt x="68" y="53"/>
                  </a:lnTo>
                  <a:lnTo>
                    <a:pt x="65" y="45"/>
                  </a:lnTo>
                  <a:lnTo>
                    <a:pt x="63" y="38"/>
                  </a:lnTo>
                  <a:lnTo>
                    <a:pt x="61" y="35"/>
                  </a:lnTo>
                  <a:lnTo>
                    <a:pt x="59" y="33"/>
                  </a:lnTo>
                  <a:lnTo>
                    <a:pt x="55" y="30"/>
                  </a:lnTo>
                  <a:lnTo>
                    <a:pt x="52" y="29"/>
                  </a:lnTo>
                  <a:lnTo>
                    <a:pt x="45" y="29"/>
                  </a:lnTo>
                  <a:lnTo>
                    <a:pt x="42" y="30"/>
                  </a:lnTo>
                  <a:lnTo>
                    <a:pt x="40" y="33"/>
                  </a:lnTo>
                  <a:lnTo>
                    <a:pt x="39" y="35"/>
                  </a:lnTo>
                  <a:lnTo>
                    <a:pt x="32" y="45"/>
                  </a:lnTo>
                  <a:lnTo>
                    <a:pt x="31" y="53"/>
                  </a:lnTo>
                  <a:lnTo>
                    <a:pt x="31" y="73"/>
                  </a:lnTo>
                  <a:lnTo>
                    <a:pt x="32" y="79"/>
                  </a:lnTo>
                  <a:lnTo>
                    <a:pt x="39" y="89"/>
                  </a:lnTo>
                  <a:lnTo>
                    <a:pt x="40" y="92"/>
                  </a:lnTo>
                  <a:lnTo>
                    <a:pt x="42" y="94"/>
                  </a:lnTo>
                  <a:lnTo>
                    <a:pt x="45" y="95"/>
                  </a:lnTo>
                  <a:lnTo>
                    <a:pt x="49" y="95"/>
                  </a:lnTo>
                  <a:close/>
                  <a:moveTo>
                    <a:pt x="98" y="64"/>
                  </a:moveTo>
                  <a:lnTo>
                    <a:pt x="97" y="79"/>
                  </a:lnTo>
                  <a:lnTo>
                    <a:pt x="92" y="94"/>
                  </a:lnTo>
                  <a:lnTo>
                    <a:pt x="85" y="107"/>
                  </a:lnTo>
                  <a:lnTo>
                    <a:pt x="75" y="116"/>
                  </a:lnTo>
                  <a:lnTo>
                    <a:pt x="63" y="122"/>
                  </a:lnTo>
                  <a:lnTo>
                    <a:pt x="49" y="124"/>
                  </a:lnTo>
                  <a:lnTo>
                    <a:pt x="35" y="122"/>
                  </a:lnTo>
                  <a:lnTo>
                    <a:pt x="23" y="116"/>
                  </a:lnTo>
                  <a:lnTo>
                    <a:pt x="14" y="107"/>
                  </a:lnTo>
                  <a:lnTo>
                    <a:pt x="6" y="94"/>
                  </a:lnTo>
                  <a:lnTo>
                    <a:pt x="2" y="79"/>
                  </a:lnTo>
                  <a:lnTo>
                    <a:pt x="0" y="64"/>
                  </a:lnTo>
                  <a:lnTo>
                    <a:pt x="2" y="46"/>
                  </a:lnTo>
                  <a:lnTo>
                    <a:pt x="6" y="30"/>
                  </a:lnTo>
                  <a:lnTo>
                    <a:pt x="14" y="17"/>
                  </a:lnTo>
                  <a:lnTo>
                    <a:pt x="23" y="8"/>
                  </a:lnTo>
                  <a:lnTo>
                    <a:pt x="35" y="2"/>
                  </a:lnTo>
                  <a:lnTo>
                    <a:pt x="49" y="0"/>
                  </a:lnTo>
                  <a:lnTo>
                    <a:pt x="63" y="2"/>
                  </a:lnTo>
                  <a:lnTo>
                    <a:pt x="75" y="8"/>
                  </a:lnTo>
                  <a:lnTo>
                    <a:pt x="85" y="17"/>
                  </a:lnTo>
                  <a:lnTo>
                    <a:pt x="92" y="30"/>
                  </a:lnTo>
                  <a:lnTo>
                    <a:pt x="97" y="46"/>
                  </a:lnTo>
                  <a:lnTo>
                    <a:pt x="98" y="6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28" name="Rectangle 28"/>
            <p:cNvSpPr>
              <a:spLocks noChangeArrowheads="1"/>
            </p:cNvSpPr>
            <p:nvPr/>
          </p:nvSpPr>
          <p:spPr bwMode="auto">
            <a:xfrm>
              <a:off x="1115" y="3958"/>
              <a:ext cx="6" cy="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29" name="Freeform 29"/>
            <p:cNvSpPr>
              <a:spLocks/>
            </p:cNvSpPr>
            <p:nvPr/>
          </p:nvSpPr>
          <p:spPr bwMode="auto">
            <a:xfrm>
              <a:off x="1124" y="3972"/>
              <a:ext cx="18" cy="23"/>
            </a:xfrm>
            <a:custGeom>
              <a:avLst/>
              <a:gdLst>
                <a:gd name="T0" fmla="*/ 29 w 92"/>
                <a:gd name="T1" fmla="*/ 117 h 117"/>
                <a:gd name="T2" fmla="*/ 0 w 92"/>
                <a:gd name="T3" fmla="*/ 0 h 117"/>
                <a:gd name="T4" fmla="*/ 31 w 92"/>
                <a:gd name="T5" fmla="*/ 0 h 117"/>
                <a:gd name="T6" fmla="*/ 40 w 92"/>
                <a:gd name="T7" fmla="*/ 54 h 117"/>
                <a:gd name="T8" fmla="*/ 40 w 92"/>
                <a:gd name="T9" fmla="*/ 56 h 117"/>
                <a:gd name="T10" fmla="*/ 42 w 92"/>
                <a:gd name="T11" fmla="*/ 61 h 117"/>
                <a:gd name="T12" fmla="*/ 43 w 92"/>
                <a:gd name="T13" fmla="*/ 65 h 117"/>
                <a:gd name="T14" fmla="*/ 43 w 92"/>
                <a:gd name="T15" fmla="*/ 69 h 117"/>
                <a:gd name="T16" fmla="*/ 44 w 92"/>
                <a:gd name="T17" fmla="*/ 78 h 117"/>
                <a:gd name="T18" fmla="*/ 45 w 92"/>
                <a:gd name="T19" fmla="*/ 89 h 117"/>
                <a:gd name="T20" fmla="*/ 45 w 92"/>
                <a:gd name="T21" fmla="*/ 78 h 117"/>
                <a:gd name="T22" fmla="*/ 49 w 92"/>
                <a:gd name="T23" fmla="*/ 69 h 117"/>
                <a:gd name="T24" fmla="*/ 49 w 92"/>
                <a:gd name="T25" fmla="*/ 54 h 117"/>
                <a:gd name="T26" fmla="*/ 60 w 92"/>
                <a:gd name="T27" fmla="*/ 0 h 117"/>
                <a:gd name="T28" fmla="*/ 92 w 92"/>
                <a:gd name="T29" fmla="*/ 0 h 117"/>
                <a:gd name="T30" fmla="*/ 60 w 92"/>
                <a:gd name="T31" fmla="*/ 117 h 117"/>
                <a:gd name="T32" fmla="*/ 29 w 92"/>
                <a:gd name="T33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2" h="117">
                  <a:moveTo>
                    <a:pt x="29" y="117"/>
                  </a:moveTo>
                  <a:lnTo>
                    <a:pt x="0" y="0"/>
                  </a:lnTo>
                  <a:lnTo>
                    <a:pt x="31" y="0"/>
                  </a:lnTo>
                  <a:lnTo>
                    <a:pt x="40" y="54"/>
                  </a:lnTo>
                  <a:lnTo>
                    <a:pt x="40" y="56"/>
                  </a:lnTo>
                  <a:lnTo>
                    <a:pt x="42" y="61"/>
                  </a:lnTo>
                  <a:lnTo>
                    <a:pt x="43" y="65"/>
                  </a:lnTo>
                  <a:lnTo>
                    <a:pt x="43" y="69"/>
                  </a:lnTo>
                  <a:lnTo>
                    <a:pt x="44" y="78"/>
                  </a:lnTo>
                  <a:lnTo>
                    <a:pt x="45" y="89"/>
                  </a:lnTo>
                  <a:lnTo>
                    <a:pt x="45" y="78"/>
                  </a:lnTo>
                  <a:lnTo>
                    <a:pt x="49" y="69"/>
                  </a:lnTo>
                  <a:lnTo>
                    <a:pt x="49" y="54"/>
                  </a:lnTo>
                  <a:lnTo>
                    <a:pt x="60" y="0"/>
                  </a:lnTo>
                  <a:lnTo>
                    <a:pt x="92" y="0"/>
                  </a:lnTo>
                  <a:lnTo>
                    <a:pt x="60" y="117"/>
                  </a:lnTo>
                  <a:lnTo>
                    <a:pt x="29" y="1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30" name="Freeform 30"/>
            <p:cNvSpPr>
              <a:spLocks noEditPoints="1"/>
            </p:cNvSpPr>
            <p:nvPr/>
          </p:nvSpPr>
          <p:spPr bwMode="auto">
            <a:xfrm>
              <a:off x="1144" y="3961"/>
              <a:ext cx="8" cy="34"/>
            </a:xfrm>
            <a:custGeom>
              <a:avLst/>
              <a:gdLst>
                <a:gd name="T0" fmla="*/ 0 w 38"/>
                <a:gd name="T1" fmla="*/ 20 h 170"/>
                <a:gd name="T2" fmla="*/ 0 w 38"/>
                <a:gd name="T3" fmla="*/ 15 h 170"/>
                <a:gd name="T4" fmla="*/ 1 w 38"/>
                <a:gd name="T5" fmla="*/ 11 h 170"/>
                <a:gd name="T6" fmla="*/ 4 w 38"/>
                <a:gd name="T7" fmla="*/ 9 h 170"/>
                <a:gd name="T8" fmla="*/ 6 w 38"/>
                <a:gd name="T9" fmla="*/ 6 h 170"/>
                <a:gd name="T10" fmla="*/ 8 w 38"/>
                <a:gd name="T11" fmla="*/ 5 h 170"/>
                <a:gd name="T12" fmla="*/ 9 w 38"/>
                <a:gd name="T13" fmla="*/ 2 h 170"/>
                <a:gd name="T14" fmla="*/ 14 w 38"/>
                <a:gd name="T15" fmla="*/ 0 h 170"/>
                <a:gd name="T16" fmla="*/ 17 w 38"/>
                <a:gd name="T17" fmla="*/ 0 h 170"/>
                <a:gd name="T18" fmla="*/ 26 w 38"/>
                <a:gd name="T19" fmla="*/ 2 h 170"/>
                <a:gd name="T20" fmla="*/ 29 w 38"/>
                <a:gd name="T21" fmla="*/ 4 h 170"/>
                <a:gd name="T22" fmla="*/ 32 w 38"/>
                <a:gd name="T23" fmla="*/ 6 h 170"/>
                <a:gd name="T24" fmla="*/ 34 w 38"/>
                <a:gd name="T25" fmla="*/ 9 h 170"/>
                <a:gd name="T26" fmla="*/ 36 w 38"/>
                <a:gd name="T27" fmla="*/ 14 h 170"/>
                <a:gd name="T28" fmla="*/ 38 w 38"/>
                <a:gd name="T29" fmla="*/ 20 h 170"/>
                <a:gd name="T30" fmla="*/ 37 w 38"/>
                <a:gd name="T31" fmla="*/ 24 h 170"/>
                <a:gd name="T32" fmla="*/ 36 w 38"/>
                <a:gd name="T33" fmla="*/ 28 h 170"/>
                <a:gd name="T34" fmla="*/ 32 w 38"/>
                <a:gd name="T35" fmla="*/ 35 h 170"/>
                <a:gd name="T36" fmla="*/ 25 w 38"/>
                <a:gd name="T37" fmla="*/ 38 h 170"/>
                <a:gd name="T38" fmla="*/ 10 w 38"/>
                <a:gd name="T39" fmla="*/ 38 h 170"/>
                <a:gd name="T40" fmla="*/ 8 w 38"/>
                <a:gd name="T41" fmla="*/ 37 h 170"/>
                <a:gd name="T42" fmla="*/ 6 w 38"/>
                <a:gd name="T43" fmla="*/ 35 h 170"/>
                <a:gd name="T44" fmla="*/ 4 w 38"/>
                <a:gd name="T45" fmla="*/ 31 h 170"/>
                <a:gd name="T46" fmla="*/ 1 w 38"/>
                <a:gd name="T47" fmla="*/ 29 h 170"/>
                <a:gd name="T48" fmla="*/ 0 w 38"/>
                <a:gd name="T49" fmla="*/ 26 h 170"/>
                <a:gd name="T50" fmla="*/ 0 w 38"/>
                <a:gd name="T51" fmla="*/ 20 h 170"/>
                <a:gd name="T52" fmla="*/ 4 w 38"/>
                <a:gd name="T53" fmla="*/ 170 h 170"/>
                <a:gd name="T54" fmla="*/ 4 w 38"/>
                <a:gd name="T55" fmla="*/ 53 h 170"/>
                <a:gd name="T56" fmla="*/ 35 w 38"/>
                <a:gd name="T57" fmla="*/ 53 h 170"/>
                <a:gd name="T58" fmla="*/ 35 w 38"/>
                <a:gd name="T59" fmla="*/ 170 h 170"/>
                <a:gd name="T60" fmla="*/ 4 w 38"/>
                <a:gd name="T61" fmla="*/ 17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8" h="170">
                  <a:moveTo>
                    <a:pt x="0" y="20"/>
                  </a:moveTo>
                  <a:lnTo>
                    <a:pt x="0" y="15"/>
                  </a:lnTo>
                  <a:lnTo>
                    <a:pt x="1" y="11"/>
                  </a:lnTo>
                  <a:lnTo>
                    <a:pt x="4" y="9"/>
                  </a:lnTo>
                  <a:lnTo>
                    <a:pt x="6" y="6"/>
                  </a:lnTo>
                  <a:lnTo>
                    <a:pt x="8" y="5"/>
                  </a:lnTo>
                  <a:lnTo>
                    <a:pt x="9" y="2"/>
                  </a:lnTo>
                  <a:lnTo>
                    <a:pt x="14" y="0"/>
                  </a:lnTo>
                  <a:lnTo>
                    <a:pt x="17" y="0"/>
                  </a:lnTo>
                  <a:lnTo>
                    <a:pt x="26" y="2"/>
                  </a:lnTo>
                  <a:lnTo>
                    <a:pt x="29" y="4"/>
                  </a:lnTo>
                  <a:lnTo>
                    <a:pt x="32" y="6"/>
                  </a:lnTo>
                  <a:lnTo>
                    <a:pt x="34" y="9"/>
                  </a:lnTo>
                  <a:lnTo>
                    <a:pt x="36" y="14"/>
                  </a:lnTo>
                  <a:lnTo>
                    <a:pt x="38" y="20"/>
                  </a:lnTo>
                  <a:lnTo>
                    <a:pt x="37" y="24"/>
                  </a:lnTo>
                  <a:lnTo>
                    <a:pt x="36" y="28"/>
                  </a:lnTo>
                  <a:lnTo>
                    <a:pt x="32" y="35"/>
                  </a:lnTo>
                  <a:lnTo>
                    <a:pt x="25" y="38"/>
                  </a:lnTo>
                  <a:lnTo>
                    <a:pt x="10" y="38"/>
                  </a:lnTo>
                  <a:lnTo>
                    <a:pt x="8" y="37"/>
                  </a:lnTo>
                  <a:lnTo>
                    <a:pt x="6" y="35"/>
                  </a:lnTo>
                  <a:lnTo>
                    <a:pt x="4" y="31"/>
                  </a:lnTo>
                  <a:lnTo>
                    <a:pt x="1" y="29"/>
                  </a:lnTo>
                  <a:lnTo>
                    <a:pt x="0" y="26"/>
                  </a:lnTo>
                  <a:lnTo>
                    <a:pt x="0" y="20"/>
                  </a:lnTo>
                  <a:close/>
                  <a:moveTo>
                    <a:pt x="4" y="170"/>
                  </a:moveTo>
                  <a:lnTo>
                    <a:pt x="4" y="53"/>
                  </a:lnTo>
                  <a:lnTo>
                    <a:pt x="35" y="53"/>
                  </a:lnTo>
                  <a:lnTo>
                    <a:pt x="35" y="170"/>
                  </a:lnTo>
                  <a:lnTo>
                    <a:pt x="4" y="17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31" name="Freeform 31"/>
            <p:cNvSpPr>
              <a:spLocks/>
            </p:cNvSpPr>
            <p:nvPr/>
          </p:nvSpPr>
          <p:spPr bwMode="auto">
            <a:xfrm>
              <a:off x="1157" y="3972"/>
              <a:ext cx="27" cy="23"/>
            </a:xfrm>
            <a:custGeom>
              <a:avLst/>
              <a:gdLst>
                <a:gd name="T0" fmla="*/ 0 w 138"/>
                <a:gd name="T1" fmla="*/ 117 h 117"/>
                <a:gd name="T2" fmla="*/ 0 w 138"/>
                <a:gd name="T3" fmla="*/ 0 h 117"/>
                <a:gd name="T4" fmla="*/ 29 w 138"/>
                <a:gd name="T5" fmla="*/ 0 h 117"/>
                <a:gd name="T6" fmla="*/ 29 w 138"/>
                <a:gd name="T7" fmla="*/ 16 h 117"/>
                <a:gd name="T8" fmla="*/ 33 w 138"/>
                <a:gd name="T9" fmla="*/ 11 h 117"/>
                <a:gd name="T10" fmla="*/ 37 w 138"/>
                <a:gd name="T11" fmla="*/ 6 h 117"/>
                <a:gd name="T12" fmla="*/ 43 w 138"/>
                <a:gd name="T13" fmla="*/ 2 h 117"/>
                <a:gd name="T14" fmla="*/ 54 w 138"/>
                <a:gd name="T15" fmla="*/ 0 h 117"/>
                <a:gd name="T16" fmla="*/ 69 w 138"/>
                <a:gd name="T17" fmla="*/ 0 h 117"/>
                <a:gd name="T18" fmla="*/ 72 w 138"/>
                <a:gd name="T19" fmla="*/ 1 h 117"/>
                <a:gd name="T20" fmla="*/ 74 w 138"/>
                <a:gd name="T21" fmla="*/ 2 h 117"/>
                <a:gd name="T22" fmla="*/ 81 w 138"/>
                <a:gd name="T23" fmla="*/ 9 h 117"/>
                <a:gd name="T24" fmla="*/ 82 w 138"/>
                <a:gd name="T25" fmla="*/ 12 h 117"/>
                <a:gd name="T26" fmla="*/ 83 w 138"/>
                <a:gd name="T27" fmla="*/ 16 h 117"/>
                <a:gd name="T28" fmla="*/ 87 w 138"/>
                <a:gd name="T29" fmla="*/ 12 h 117"/>
                <a:gd name="T30" fmla="*/ 91 w 138"/>
                <a:gd name="T31" fmla="*/ 9 h 117"/>
                <a:gd name="T32" fmla="*/ 98 w 138"/>
                <a:gd name="T33" fmla="*/ 2 h 117"/>
                <a:gd name="T34" fmla="*/ 109 w 138"/>
                <a:gd name="T35" fmla="*/ 0 h 117"/>
                <a:gd name="T36" fmla="*/ 114 w 138"/>
                <a:gd name="T37" fmla="*/ 0 h 117"/>
                <a:gd name="T38" fmla="*/ 126 w 138"/>
                <a:gd name="T39" fmla="*/ 2 h 117"/>
                <a:gd name="T40" fmla="*/ 132 w 138"/>
                <a:gd name="T41" fmla="*/ 7 h 117"/>
                <a:gd name="T42" fmla="*/ 136 w 138"/>
                <a:gd name="T43" fmla="*/ 15 h 117"/>
                <a:gd name="T44" fmla="*/ 137 w 138"/>
                <a:gd name="T45" fmla="*/ 27 h 117"/>
                <a:gd name="T46" fmla="*/ 138 w 138"/>
                <a:gd name="T47" fmla="*/ 45 h 117"/>
                <a:gd name="T48" fmla="*/ 138 w 138"/>
                <a:gd name="T49" fmla="*/ 117 h 117"/>
                <a:gd name="T50" fmla="*/ 107 w 138"/>
                <a:gd name="T51" fmla="*/ 117 h 117"/>
                <a:gd name="T52" fmla="*/ 107 w 138"/>
                <a:gd name="T53" fmla="*/ 38 h 117"/>
                <a:gd name="T54" fmla="*/ 106 w 138"/>
                <a:gd name="T55" fmla="*/ 34 h 117"/>
                <a:gd name="T56" fmla="*/ 103 w 138"/>
                <a:gd name="T57" fmla="*/ 31 h 117"/>
                <a:gd name="T58" fmla="*/ 102 w 138"/>
                <a:gd name="T59" fmla="*/ 30 h 117"/>
                <a:gd name="T60" fmla="*/ 98 w 138"/>
                <a:gd name="T61" fmla="*/ 27 h 117"/>
                <a:gd name="T62" fmla="*/ 94 w 138"/>
                <a:gd name="T63" fmla="*/ 27 h 117"/>
                <a:gd name="T64" fmla="*/ 92 w 138"/>
                <a:gd name="T65" fmla="*/ 29 h 117"/>
                <a:gd name="T66" fmla="*/ 87 w 138"/>
                <a:gd name="T67" fmla="*/ 34 h 117"/>
                <a:gd name="T68" fmla="*/ 87 w 138"/>
                <a:gd name="T69" fmla="*/ 35 h 117"/>
                <a:gd name="T70" fmla="*/ 84 w 138"/>
                <a:gd name="T71" fmla="*/ 40 h 117"/>
                <a:gd name="T72" fmla="*/ 83 w 138"/>
                <a:gd name="T73" fmla="*/ 43 h 117"/>
                <a:gd name="T74" fmla="*/ 83 w 138"/>
                <a:gd name="T75" fmla="*/ 117 h 117"/>
                <a:gd name="T76" fmla="*/ 52 w 138"/>
                <a:gd name="T77" fmla="*/ 117 h 117"/>
                <a:gd name="T78" fmla="*/ 52 w 138"/>
                <a:gd name="T79" fmla="*/ 38 h 117"/>
                <a:gd name="T80" fmla="*/ 51 w 138"/>
                <a:gd name="T81" fmla="*/ 34 h 117"/>
                <a:gd name="T82" fmla="*/ 49 w 138"/>
                <a:gd name="T83" fmla="*/ 31 h 117"/>
                <a:gd name="T84" fmla="*/ 46 w 138"/>
                <a:gd name="T85" fmla="*/ 29 h 117"/>
                <a:gd name="T86" fmla="*/ 44 w 138"/>
                <a:gd name="T87" fmla="*/ 27 h 117"/>
                <a:gd name="T88" fmla="*/ 43 w 138"/>
                <a:gd name="T89" fmla="*/ 27 h 117"/>
                <a:gd name="T90" fmla="*/ 36 w 138"/>
                <a:gd name="T91" fmla="*/ 30 h 117"/>
                <a:gd name="T92" fmla="*/ 32 w 138"/>
                <a:gd name="T93" fmla="*/ 39 h 117"/>
                <a:gd name="T94" fmla="*/ 32 w 138"/>
                <a:gd name="T95" fmla="*/ 117 h 117"/>
                <a:gd name="T96" fmla="*/ 0 w 138"/>
                <a:gd name="T9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8" h="117">
                  <a:moveTo>
                    <a:pt x="0" y="117"/>
                  </a:moveTo>
                  <a:lnTo>
                    <a:pt x="0" y="0"/>
                  </a:lnTo>
                  <a:lnTo>
                    <a:pt x="29" y="0"/>
                  </a:lnTo>
                  <a:lnTo>
                    <a:pt x="29" y="16"/>
                  </a:lnTo>
                  <a:lnTo>
                    <a:pt x="33" y="11"/>
                  </a:lnTo>
                  <a:lnTo>
                    <a:pt x="37" y="6"/>
                  </a:lnTo>
                  <a:lnTo>
                    <a:pt x="43" y="2"/>
                  </a:lnTo>
                  <a:lnTo>
                    <a:pt x="54" y="0"/>
                  </a:lnTo>
                  <a:lnTo>
                    <a:pt x="69" y="0"/>
                  </a:lnTo>
                  <a:lnTo>
                    <a:pt x="72" y="1"/>
                  </a:lnTo>
                  <a:lnTo>
                    <a:pt x="74" y="2"/>
                  </a:lnTo>
                  <a:lnTo>
                    <a:pt x="81" y="9"/>
                  </a:lnTo>
                  <a:lnTo>
                    <a:pt x="82" y="12"/>
                  </a:lnTo>
                  <a:lnTo>
                    <a:pt x="83" y="16"/>
                  </a:lnTo>
                  <a:lnTo>
                    <a:pt x="87" y="12"/>
                  </a:lnTo>
                  <a:lnTo>
                    <a:pt x="91" y="9"/>
                  </a:lnTo>
                  <a:lnTo>
                    <a:pt x="98" y="2"/>
                  </a:lnTo>
                  <a:lnTo>
                    <a:pt x="109" y="0"/>
                  </a:lnTo>
                  <a:lnTo>
                    <a:pt x="114" y="0"/>
                  </a:lnTo>
                  <a:lnTo>
                    <a:pt x="126" y="2"/>
                  </a:lnTo>
                  <a:lnTo>
                    <a:pt x="132" y="7"/>
                  </a:lnTo>
                  <a:lnTo>
                    <a:pt x="136" y="15"/>
                  </a:lnTo>
                  <a:lnTo>
                    <a:pt x="137" y="27"/>
                  </a:lnTo>
                  <a:lnTo>
                    <a:pt x="138" y="45"/>
                  </a:lnTo>
                  <a:lnTo>
                    <a:pt x="138" y="117"/>
                  </a:lnTo>
                  <a:lnTo>
                    <a:pt x="107" y="117"/>
                  </a:lnTo>
                  <a:lnTo>
                    <a:pt x="107" y="38"/>
                  </a:lnTo>
                  <a:lnTo>
                    <a:pt x="106" y="34"/>
                  </a:lnTo>
                  <a:lnTo>
                    <a:pt x="103" y="31"/>
                  </a:lnTo>
                  <a:lnTo>
                    <a:pt x="102" y="30"/>
                  </a:lnTo>
                  <a:lnTo>
                    <a:pt x="98" y="27"/>
                  </a:lnTo>
                  <a:lnTo>
                    <a:pt x="94" y="27"/>
                  </a:lnTo>
                  <a:lnTo>
                    <a:pt x="92" y="29"/>
                  </a:lnTo>
                  <a:lnTo>
                    <a:pt x="87" y="34"/>
                  </a:lnTo>
                  <a:lnTo>
                    <a:pt x="87" y="35"/>
                  </a:lnTo>
                  <a:lnTo>
                    <a:pt x="84" y="40"/>
                  </a:lnTo>
                  <a:lnTo>
                    <a:pt x="83" y="43"/>
                  </a:lnTo>
                  <a:lnTo>
                    <a:pt x="83" y="117"/>
                  </a:lnTo>
                  <a:lnTo>
                    <a:pt x="52" y="117"/>
                  </a:lnTo>
                  <a:lnTo>
                    <a:pt x="52" y="38"/>
                  </a:lnTo>
                  <a:lnTo>
                    <a:pt x="51" y="34"/>
                  </a:lnTo>
                  <a:lnTo>
                    <a:pt x="49" y="31"/>
                  </a:lnTo>
                  <a:lnTo>
                    <a:pt x="46" y="29"/>
                  </a:lnTo>
                  <a:lnTo>
                    <a:pt x="44" y="27"/>
                  </a:lnTo>
                  <a:lnTo>
                    <a:pt x="43" y="27"/>
                  </a:lnTo>
                  <a:lnTo>
                    <a:pt x="36" y="30"/>
                  </a:lnTo>
                  <a:lnTo>
                    <a:pt x="32" y="39"/>
                  </a:lnTo>
                  <a:lnTo>
                    <a:pt x="32" y="117"/>
                  </a:lnTo>
                  <a:lnTo>
                    <a:pt x="0" y="1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32" name="Freeform 32"/>
            <p:cNvSpPr>
              <a:spLocks noEditPoints="1"/>
            </p:cNvSpPr>
            <p:nvPr/>
          </p:nvSpPr>
          <p:spPr bwMode="auto">
            <a:xfrm>
              <a:off x="1188" y="3971"/>
              <a:ext cx="19" cy="25"/>
            </a:xfrm>
            <a:custGeom>
              <a:avLst/>
              <a:gdLst>
                <a:gd name="T0" fmla="*/ 66 w 95"/>
                <a:gd name="T1" fmla="*/ 52 h 124"/>
                <a:gd name="T2" fmla="*/ 66 w 95"/>
                <a:gd name="T3" fmla="*/ 42 h 124"/>
                <a:gd name="T4" fmla="*/ 62 w 95"/>
                <a:gd name="T5" fmla="*/ 31 h 124"/>
                <a:gd name="T6" fmla="*/ 60 w 95"/>
                <a:gd name="T7" fmla="*/ 29 h 124"/>
                <a:gd name="T8" fmla="*/ 53 w 95"/>
                <a:gd name="T9" fmla="*/ 27 h 124"/>
                <a:gd name="T10" fmla="*/ 49 w 95"/>
                <a:gd name="T11" fmla="*/ 26 h 124"/>
                <a:gd name="T12" fmla="*/ 45 w 95"/>
                <a:gd name="T13" fmla="*/ 26 h 124"/>
                <a:gd name="T14" fmla="*/ 42 w 95"/>
                <a:gd name="T15" fmla="*/ 27 h 124"/>
                <a:gd name="T16" fmla="*/ 40 w 95"/>
                <a:gd name="T17" fmla="*/ 29 h 124"/>
                <a:gd name="T18" fmla="*/ 39 w 95"/>
                <a:gd name="T19" fmla="*/ 31 h 124"/>
                <a:gd name="T20" fmla="*/ 37 w 95"/>
                <a:gd name="T21" fmla="*/ 35 h 124"/>
                <a:gd name="T22" fmla="*/ 34 w 95"/>
                <a:gd name="T23" fmla="*/ 37 h 124"/>
                <a:gd name="T24" fmla="*/ 32 w 95"/>
                <a:gd name="T25" fmla="*/ 40 h 124"/>
                <a:gd name="T26" fmla="*/ 31 w 95"/>
                <a:gd name="T27" fmla="*/ 44 h 124"/>
                <a:gd name="T28" fmla="*/ 31 w 95"/>
                <a:gd name="T29" fmla="*/ 52 h 124"/>
                <a:gd name="T30" fmla="*/ 66 w 95"/>
                <a:gd name="T31" fmla="*/ 52 h 124"/>
                <a:gd name="T32" fmla="*/ 31 w 95"/>
                <a:gd name="T33" fmla="*/ 73 h 124"/>
                <a:gd name="T34" fmla="*/ 32 w 95"/>
                <a:gd name="T35" fmla="*/ 81 h 124"/>
                <a:gd name="T36" fmla="*/ 34 w 95"/>
                <a:gd name="T37" fmla="*/ 88 h 124"/>
                <a:gd name="T38" fmla="*/ 37 w 95"/>
                <a:gd name="T39" fmla="*/ 93 h 124"/>
                <a:gd name="T40" fmla="*/ 39 w 95"/>
                <a:gd name="T41" fmla="*/ 96 h 124"/>
                <a:gd name="T42" fmla="*/ 40 w 95"/>
                <a:gd name="T43" fmla="*/ 98 h 124"/>
                <a:gd name="T44" fmla="*/ 42 w 95"/>
                <a:gd name="T45" fmla="*/ 100 h 124"/>
                <a:gd name="T46" fmla="*/ 45 w 95"/>
                <a:gd name="T47" fmla="*/ 101 h 124"/>
                <a:gd name="T48" fmla="*/ 52 w 95"/>
                <a:gd name="T49" fmla="*/ 101 h 124"/>
                <a:gd name="T50" fmla="*/ 55 w 95"/>
                <a:gd name="T51" fmla="*/ 100 h 124"/>
                <a:gd name="T52" fmla="*/ 60 w 95"/>
                <a:gd name="T53" fmla="*/ 95 h 124"/>
                <a:gd name="T54" fmla="*/ 60 w 95"/>
                <a:gd name="T55" fmla="*/ 94 h 124"/>
                <a:gd name="T56" fmla="*/ 61 w 95"/>
                <a:gd name="T57" fmla="*/ 93 h 124"/>
                <a:gd name="T58" fmla="*/ 63 w 95"/>
                <a:gd name="T59" fmla="*/ 88 h 124"/>
                <a:gd name="T60" fmla="*/ 66 w 95"/>
                <a:gd name="T61" fmla="*/ 86 h 124"/>
                <a:gd name="T62" fmla="*/ 95 w 95"/>
                <a:gd name="T63" fmla="*/ 86 h 124"/>
                <a:gd name="T64" fmla="*/ 88 w 95"/>
                <a:gd name="T65" fmla="*/ 103 h 124"/>
                <a:gd name="T66" fmla="*/ 77 w 95"/>
                <a:gd name="T67" fmla="*/ 115 h 124"/>
                <a:gd name="T68" fmla="*/ 64 w 95"/>
                <a:gd name="T69" fmla="*/ 122 h 124"/>
                <a:gd name="T70" fmla="*/ 49 w 95"/>
                <a:gd name="T71" fmla="*/ 124 h 124"/>
                <a:gd name="T72" fmla="*/ 34 w 95"/>
                <a:gd name="T73" fmla="*/ 122 h 124"/>
                <a:gd name="T74" fmla="*/ 21 w 95"/>
                <a:gd name="T75" fmla="*/ 116 h 124"/>
                <a:gd name="T76" fmla="*/ 11 w 95"/>
                <a:gd name="T77" fmla="*/ 107 h 124"/>
                <a:gd name="T78" fmla="*/ 4 w 95"/>
                <a:gd name="T79" fmla="*/ 94 h 124"/>
                <a:gd name="T80" fmla="*/ 1 w 95"/>
                <a:gd name="T81" fmla="*/ 79 h 124"/>
                <a:gd name="T82" fmla="*/ 0 w 95"/>
                <a:gd name="T83" fmla="*/ 64 h 124"/>
                <a:gd name="T84" fmla="*/ 1 w 95"/>
                <a:gd name="T85" fmla="*/ 46 h 124"/>
                <a:gd name="T86" fmla="*/ 4 w 95"/>
                <a:gd name="T87" fmla="*/ 30 h 124"/>
                <a:gd name="T88" fmla="*/ 11 w 95"/>
                <a:gd name="T89" fmla="*/ 17 h 124"/>
                <a:gd name="T90" fmla="*/ 21 w 95"/>
                <a:gd name="T91" fmla="*/ 8 h 124"/>
                <a:gd name="T92" fmla="*/ 34 w 95"/>
                <a:gd name="T93" fmla="*/ 2 h 124"/>
                <a:gd name="T94" fmla="*/ 49 w 95"/>
                <a:gd name="T95" fmla="*/ 0 h 124"/>
                <a:gd name="T96" fmla="*/ 62 w 95"/>
                <a:gd name="T97" fmla="*/ 2 h 124"/>
                <a:gd name="T98" fmla="*/ 73 w 95"/>
                <a:gd name="T99" fmla="*/ 8 h 124"/>
                <a:gd name="T100" fmla="*/ 83 w 95"/>
                <a:gd name="T101" fmla="*/ 17 h 124"/>
                <a:gd name="T102" fmla="*/ 90 w 95"/>
                <a:gd name="T103" fmla="*/ 30 h 124"/>
                <a:gd name="T104" fmla="*/ 93 w 95"/>
                <a:gd name="T105" fmla="*/ 46 h 124"/>
                <a:gd name="T106" fmla="*/ 95 w 95"/>
                <a:gd name="T107" fmla="*/ 66 h 124"/>
                <a:gd name="T108" fmla="*/ 95 w 95"/>
                <a:gd name="T109" fmla="*/ 73 h 124"/>
                <a:gd name="T110" fmla="*/ 31 w 95"/>
                <a:gd name="T111" fmla="*/ 73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5" h="124">
                  <a:moveTo>
                    <a:pt x="66" y="52"/>
                  </a:moveTo>
                  <a:lnTo>
                    <a:pt x="66" y="42"/>
                  </a:lnTo>
                  <a:lnTo>
                    <a:pt x="62" y="31"/>
                  </a:lnTo>
                  <a:lnTo>
                    <a:pt x="60" y="29"/>
                  </a:lnTo>
                  <a:lnTo>
                    <a:pt x="53" y="27"/>
                  </a:lnTo>
                  <a:lnTo>
                    <a:pt x="49" y="26"/>
                  </a:lnTo>
                  <a:lnTo>
                    <a:pt x="45" y="26"/>
                  </a:lnTo>
                  <a:lnTo>
                    <a:pt x="42" y="27"/>
                  </a:lnTo>
                  <a:lnTo>
                    <a:pt x="40" y="29"/>
                  </a:lnTo>
                  <a:lnTo>
                    <a:pt x="39" y="31"/>
                  </a:lnTo>
                  <a:lnTo>
                    <a:pt x="37" y="35"/>
                  </a:lnTo>
                  <a:lnTo>
                    <a:pt x="34" y="37"/>
                  </a:lnTo>
                  <a:lnTo>
                    <a:pt x="32" y="40"/>
                  </a:lnTo>
                  <a:lnTo>
                    <a:pt x="31" y="44"/>
                  </a:lnTo>
                  <a:lnTo>
                    <a:pt x="31" y="52"/>
                  </a:lnTo>
                  <a:lnTo>
                    <a:pt x="66" y="52"/>
                  </a:lnTo>
                  <a:close/>
                  <a:moveTo>
                    <a:pt x="31" y="73"/>
                  </a:moveTo>
                  <a:lnTo>
                    <a:pt x="32" y="81"/>
                  </a:lnTo>
                  <a:lnTo>
                    <a:pt x="34" y="88"/>
                  </a:lnTo>
                  <a:lnTo>
                    <a:pt x="37" y="93"/>
                  </a:lnTo>
                  <a:lnTo>
                    <a:pt x="39" y="96"/>
                  </a:lnTo>
                  <a:lnTo>
                    <a:pt x="40" y="98"/>
                  </a:lnTo>
                  <a:lnTo>
                    <a:pt x="42" y="100"/>
                  </a:lnTo>
                  <a:lnTo>
                    <a:pt x="45" y="101"/>
                  </a:lnTo>
                  <a:lnTo>
                    <a:pt x="52" y="101"/>
                  </a:lnTo>
                  <a:lnTo>
                    <a:pt x="55" y="100"/>
                  </a:lnTo>
                  <a:lnTo>
                    <a:pt x="60" y="95"/>
                  </a:lnTo>
                  <a:lnTo>
                    <a:pt x="60" y="94"/>
                  </a:lnTo>
                  <a:lnTo>
                    <a:pt x="61" y="93"/>
                  </a:lnTo>
                  <a:lnTo>
                    <a:pt x="63" y="88"/>
                  </a:lnTo>
                  <a:lnTo>
                    <a:pt x="66" y="86"/>
                  </a:lnTo>
                  <a:lnTo>
                    <a:pt x="95" y="86"/>
                  </a:lnTo>
                  <a:lnTo>
                    <a:pt x="88" y="103"/>
                  </a:lnTo>
                  <a:lnTo>
                    <a:pt x="77" y="115"/>
                  </a:lnTo>
                  <a:lnTo>
                    <a:pt x="64" y="122"/>
                  </a:lnTo>
                  <a:lnTo>
                    <a:pt x="49" y="124"/>
                  </a:lnTo>
                  <a:lnTo>
                    <a:pt x="34" y="122"/>
                  </a:lnTo>
                  <a:lnTo>
                    <a:pt x="21" y="116"/>
                  </a:lnTo>
                  <a:lnTo>
                    <a:pt x="11" y="107"/>
                  </a:lnTo>
                  <a:lnTo>
                    <a:pt x="4" y="94"/>
                  </a:lnTo>
                  <a:lnTo>
                    <a:pt x="1" y="79"/>
                  </a:lnTo>
                  <a:lnTo>
                    <a:pt x="0" y="64"/>
                  </a:lnTo>
                  <a:lnTo>
                    <a:pt x="1" y="46"/>
                  </a:lnTo>
                  <a:lnTo>
                    <a:pt x="4" y="30"/>
                  </a:lnTo>
                  <a:lnTo>
                    <a:pt x="11" y="17"/>
                  </a:lnTo>
                  <a:lnTo>
                    <a:pt x="21" y="8"/>
                  </a:lnTo>
                  <a:lnTo>
                    <a:pt x="34" y="2"/>
                  </a:lnTo>
                  <a:lnTo>
                    <a:pt x="49" y="0"/>
                  </a:lnTo>
                  <a:lnTo>
                    <a:pt x="62" y="2"/>
                  </a:lnTo>
                  <a:lnTo>
                    <a:pt x="73" y="8"/>
                  </a:lnTo>
                  <a:lnTo>
                    <a:pt x="83" y="17"/>
                  </a:lnTo>
                  <a:lnTo>
                    <a:pt x="90" y="30"/>
                  </a:lnTo>
                  <a:lnTo>
                    <a:pt x="93" y="46"/>
                  </a:lnTo>
                  <a:lnTo>
                    <a:pt x="95" y="66"/>
                  </a:lnTo>
                  <a:lnTo>
                    <a:pt x="95" y="73"/>
                  </a:lnTo>
                  <a:lnTo>
                    <a:pt x="31" y="7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33" name="Freeform 33"/>
            <p:cNvSpPr>
              <a:spLocks/>
            </p:cNvSpPr>
            <p:nvPr/>
          </p:nvSpPr>
          <p:spPr bwMode="auto">
            <a:xfrm>
              <a:off x="1210" y="3972"/>
              <a:ext cx="17" cy="23"/>
            </a:xfrm>
            <a:custGeom>
              <a:avLst/>
              <a:gdLst>
                <a:gd name="T0" fmla="*/ 55 w 87"/>
                <a:gd name="T1" fmla="*/ 117 h 117"/>
                <a:gd name="T2" fmla="*/ 55 w 87"/>
                <a:gd name="T3" fmla="*/ 38 h 117"/>
                <a:gd name="T4" fmla="*/ 53 w 87"/>
                <a:gd name="T5" fmla="*/ 31 h 117"/>
                <a:gd name="T6" fmla="*/ 52 w 87"/>
                <a:gd name="T7" fmla="*/ 30 h 117"/>
                <a:gd name="T8" fmla="*/ 47 w 87"/>
                <a:gd name="T9" fmla="*/ 27 h 117"/>
                <a:gd name="T10" fmla="*/ 44 w 87"/>
                <a:gd name="T11" fmla="*/ 27 h 117"/>
                <a:gd name="T12" fmla="*/ 39 w 87"/>
                <a:gd name="T13" fmla="*/ 30 h 117"/>
                <a:gd name="T14" fmla="*/ 35 w 87"/>
                <a:gd name="T15" fmla="*/ 34 h 117"/>
                <a:gd name="T16" fmla="*/ 35 w 87"/>
                <a:gd name="T17" fmla="*/ 35 h 117"/>
                <a:gd name="T18" fmla="*/ 34 w 87"/>
                <a:gd name="T19" fmla="*/ 38 h 117"/>
                <a:gd name="T20" fmla="*/ 34 w 87"/>
                <a:gd name="T21" fmla="*/ 40 h 117"/>
                <a:gd name="T22" fmla="*/ 33 w 87"/>
                <a:gd name="T23" fmla="*/ 43 h 117"/>
                <a:gd name="T24" fmla="*/ 33 w 87"/>
                <a:gd name="T25" fmla="*/ 117 h 117"/>
                <a:gd name="T26" fmla="*/ 0 w 87"/>
                <a:gd name="T27" fmla="*/ 117 h 117"/>
                <a:gd name="T28" fmla="*/ 0 w 87"/>
                <a:gd name="T29" fmla="*/ 0 h 117"/>
                <a:gd name="T30" fmla="*/ 29 w 87"/>
                <a:gd name="T31" fmla="*/ 0 h 117"/>
                <a:gd name="T32" fmla="*/ 29 w 87"/>
                <a:gd name="T33" fmla="*/ 16 h 117"/>
                <a:gd name="T34" fmla="*/ 44 w 87"/>
                <a:gd name="T35" fmla="*/ 2 h 117"/>
                <a:gd name="T36" fmla="*/ 53 w 87"/>
                <a:gd name="T37" fmla="*/ 0 h 117"/>
                <a:gd name="T38" fmla="*/ 64 w 87"/>
                <a:gd name="T39" fmla="*/ 0 h 117"/>
                <a:gd name="T40" fmla="*/ 75 w 87"/>
                <a:gd name="T41" fmla="*/ 1 h 117"/>
                <a:gd name="T42" fmla="*/ 82 w 87"/>
                <a:gd name="T43" fmla="*/ 5 h 117"/>
                <a:gd name="T44" fmla="*/ 86 w 87"/>
                <a:gd name="T45" fmla="*/ 13 h 117"/>
                <a:gd name="T46" fmla="*/ 87 w 87"/>
                <a:gd name="T47" fmla="*/ 23 h 117"/>
                <a:gd name="T48" fmla="*/ 87 w 87"/>
                <a:gd name="T49" fmla="*/ 117 h 117"/>
                <a:gd name="T50" fmla="*/ 55 w 87"/>
                <a:gd name="T51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7" h="117">
                  <a:moveTo>
                    <a:pt x="55" y="117"/>
                  </a:moveTo>
                  <a:lnTo>
                    <a:pt x="55" y="38"/>
                  </a:lnTo>
                  <a:lnTo>
                    <a:pt x="53" y="31"/>
                  </a:lnTo>
                  <a:lnTo>
                    <a:pt x="52" y="30"/>
                  </a:lnTo>
                  <a:lnTo>
                    <a:pt x="47" y="27"/>
                  </a:lnTo>
                  <a:lnTo>
                    <a:pt x="44" y="27"/>
                  </a:lnTo>
                  <a:lnTo>
                    <a:pt x="39" y="30"/>
                  </a:lnTo>
                  <a:lnTo>
                    <a:pt x="35" y="34"/>
                  </a:lnTo>
                  <a:lnTo>
                    <a:pt x="35" y="35"/>
                  </a:lnTo>
                  <a:lnTo>
                    <a:pt x="34" y="38"/>
                  </a:lnTo>
                  <a:lnTo>
                    <a:pt x="34" y="40"/>
                  </a:lnTo>
                  <a:lnTo>
                    <a:pt x="33" y="43"/>
                  </a:lnTo>
                  <a:lnTo>
                    <a:pt x="33" y="117"/>
                  </a:lnTo>
                  <a:lnTo>
                    <a:pt x="0" y="117"/>
                  </a:lnTo>
                  <a:lnTo>
                    <a:pt x="0" y="0"/>
                  </a:lnTo>
                  <a:lnTo>
                    <a:pt x="29" y="0"/>
                  </a:lnTo>
                  <a:lnTo>
                    <a:pt x="29" y="16"/>
                  </a:lnTo>
                  <a:lnTo>
                    <a:pt x="44" y="2"/>
                  </a:lnTo>
                  <a:lnTo>
                    <a:pt x="53" y="0"/>
                  </a:lnTo>
                  <a:lnTo>
                    <a:pt x="64" y="0"/>
                  </a:lnTo>
                  <a:lnTo>
                    <a:pt x="75" y="1"/>
                  </a:lnTo>
                  <a:lnTo>
                    <a:pt x="82" y="5"/>
                  </a:lnTo>
                  <a:lnTo>
                    <a:pt x="86" y="13"/>
                  </a:lnTo>
                  <a:lnTo>
                    <a:pt x="87" y="23"/>
                  </a:lnTo>
                  <a:lnTo>
                    <a:pt x="87" y="117"/>
                  </a:lnTo>
                  <a:lnTo>
                    <a:pt x="55" y="1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34" name="Freeform 34"/>
            <p:cNvSpPr>
              <a:spLocks/>
            </p:cNvSpPr>
            <p:nvPr/>
          </p:nvSpPr>
          <p:spPr bwMode="auto">
            <a:xfrm>
              <a:off x="1230" y="3965"/>
              <a:ext cx="12" cy="30"/>
            </a:xfrm>
            <a:custGeom>
              <a:avLst/>
              <a:gdLst>
                <a:gd name="T0" fmla="*/ 14 w 57"/>
                <a:gd name="T1" fmla="*/ 152 h 152"/>
                <a:gd name="T2" fmla="*/ 14 w 57"/>
                <a:gd name="T3" fmla="*/ 60 h 152"/>
                <a:gd name="T4" fmla="*/ 0 w 57"/>
                <a:gd name="T5" fmla="*/ 60 h 152"/>
                <a:gd name="T6" fmla="*/ 0 w 57"/>
                <a:gd name="T7" fmla="*/ 35 h 152"/>
                <a:gd name="T8" fmla="*/ 14 w 57"/>
                <a:gd name="T9" fmla="*/ 35 h 152"/>
                <a:gd name="T10" fmla="*/ 14 w 57"/>
                <a:gd name="T11" fmla="*/ 0 h 152"/>
                <a:gd name="T12" fmla="*/ 46 w 57"/>
                <a:gd name="T13" fmla="*/ 0 h 152"/>
                <a:gd name="T14" fmla="*/ 46 w 57"/>
                <a:gd name="T15" fmla="*/ 35 h 152"/>
                <a:gd name="T16" fmla="*/ 57 w 57"/>
                <a:gd name="T17" fmla="*/ 35 h 152"/>
                <a:gd name="T18" fmla="*/ 57 w 57"/>
                <a:gd name="T19" fmla="*/ 60 h 152"/>
                <a:gd name="T20" fmla="*/ 46 w 57"/>
                <a:gd name="T21" fmla="*/ 60 h 152"/>
                <a:gd name="T22" fmla="*/ 46 w 57"/>
                <a:gd name="T23" fmla="*/ 152 h 152"/>
                <a:gd name="T24" fmla="*/ 14 w 57"/>
                <a:gd name="T25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" h="152">
                  <a:moveTo>
                    <a:pt x="14" y="152"/>
                  </a:moveTo>
                  <a:lnTo>
                    <a:pt x="14" y="60"/>
                  </a:lnTo>
                  <a:lnTo>
                    <a:pt x="0" y="60"/>
                  </a:lnTo>
                  <a:lnTo>
                    <a:pt x="0" y="35"/>
                  </a:lnTo>
                  <a:lnTo>
                    <a:pt x="14" y="35"/>
                  </a:lnTo>
                  <a:lnTo>
                    <a:pt x="14" y="0"/>
                  </a:lnTo>
                  <a:lnTo>
                    <a:pt x="46" y="0"/>
                  </a:lnTo>
                  <a:lnTo>
                    <a:pt x="46" y="35"/>
                  </a:lnTo>
                  <a:lnTo>
                    <a:pt x="57" y="35"/>
                  </a:lnTo>
                  <a:lnTo>
                    <a:pt x="57" y="60"/>
                  </a:lnTo>
                  <a:lnTo>
                    <a:pt x="46" y="60"/>
                  </a:lnTo>
                  <a:lnTo>
                    <a:pt x="46" y="152"/>
                  </a:lnTo>
                  <a:lnTo>
                    <a:pt x="14" y="15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35" name="Freeform 35"/>
            <p:cNvSpPr>
              <a:spLocks noEditPoints="1"/>
            </p:cNvSpPr>
            <p:nvPr/>
          </p:nvSpPr>
          <p:spPr bwMode="auto">
            <a:xfrm>
              <a:off x="1244" y="3971"/>
              <a:ext cx="20" cy="25"/>
            </a:xfrm>
            <a:custGeom>
              <a:avLst/>
              <a:gdLst>
                <a:gd name="T0" fmla="*/ 52 w 101"/>
                <a:gd name="T1" fmla="*/ 95 h 124"/>
                <a:gd name="T2" fmla="*/ 55 w 101"/>
                <a:gd name="T3" fmla="*/ 95 h 124"/>
                <a:gd name="T4" fmla="*/ 59 w 101"/>
                <a:gd name="T5" fmla="*/ 93 h 124"/>
                <a:gd name="T6" fmla="*/ 61 w 101"/>
                <a:gd name="T7" fmla="*/ 91 h 124"/>
                <a:gd name="T8" fmla="*/ 63 w 101"/>
                <a:gd name="T9" fmla="*/ 86 h 124"/>
                <a:gd name="T10" fmla="*/ 68 w 101"/>
                <a:gd name="T11" fmla="*/ 76 h 124"/>
                <a:gd name="T12" fmla="*/ 69 w 101"/>
                <a:gd name="T13" fmla="*/ 64 h 124"/>
                <a:gd name="T14" fmla="*/ 68 w 101"/>
                <a:gd name="T15" fmla="*/ 53 h 124"/>
                <a:gd name="T16" fmla="*/ 67 w 101"/>
                <a:gd name="T17" fmla="*/ 45 h 124"/>
                <a:gd name="T18" fmla="*/ 61 w 101"/>
                <a:gd name="T19" fmla="*/ 34 h 124"/>
                <a:gd name="T20" fmla="*/ 59 w 101"/>
                <a:gd name="T21" fmla="*/ 31 h 124"/>
                <a:gd name="T22" fmla="*/ 55 w 101"/>
                <a:gd name="T23" fmla="*/ 29 h 124"/>
                <a:gd name="T24" fmla="*/ 49 w 101"/>
                <a:gd name="T25" fmla="*/ 29 h 124"/>
                <a:gd name="T26" fmla="*/ 44 w 101"/>
                <a:gd name="T27" fmla="*/ 30 h 124"/>
                <a:gd name="T28" fmla="*/ 40 w 101"/>
                <a:gd name="T29" fmla="*/ 35 h 124"/>
                <a:gd name="T30" fmla="*/ 38 w 101"/>
                <a:gd name="T31" fmla="*/ 38 h 124"/>
                <a:gd name="T32" fmla="*/ 34 w 101"/>
                <a:gd name="T33" fmla="*/ 45 h 124"/>
                <a:gd name="T34" fmla="*/ 33 w 101"/>
                <a:gd name="T35" fmla="*/ 53 h 124"/>
                <a:gd name="T36" fmla="*/ 32 w 101"/>
                <a:gd name="T37" fmla="*/ 64 h 124"/>
                <a:gd name="T38" fmla="*/ 33 w 101"/>
                <a:gd name="T39" fmla="*/ 76 h 124"/>
                <a:gd name="T40" fmla="*/ 38 w 101"/>
                <a:gd name="T41" fmla="*/ 86 h 124"/>
                <a:gd name="T42" fmla="*/ 40 w 101"/>
                <a:gd name="T43" fmla="*/ 89 h 124"/>
                <a:gd name="T44" fmla="*/ 44 w 101"/>
                <a:gd name="T45" fmla="*/ 94 h 124"/>
                <a:gd name="T46" fmla="*/ 49 w 101"/>
                <a:gd name="T47" fmla="*/ 95 h 124"/>
                <a:gd name="T48" fmla="*/ 52 w 101"/>
                <a:gd name="T49" fmla="*/ 95 h 124"/>
                <a:gd name="T50" fmla="*/ 101 w 101"/>
                <a:gd name="T51" fmla="*/ 64 h 124"/>
                <a:gd name="T52" fmla="*/ 99 w 101"/>
                <a:gd name="T53" fmla="*/ 79 h 124"/>
                <a:gd name="T54" fmla="*/ 93 w 101"/>
                <a:gd name="T55" fmla="*/ 94 h 124"/>
                <a:gd name="T56" fmla="*/ 87 w 101"/>
                <a:gd name="T57" fmla="*/ 107 h 124"/>
                <a:gd name="T58" fmla="*/ 77 w 101"/>
                <a:gd name="T59" fmla="*/ 116 h 124"/>
                <a:gd name="T60" fmla="*/ 65 w 101"/>
                <a:gd name="T61" fmla="*/ 122 h 124"/>
                <a:gd name="T62" fmla="*/ 52 w 101"/>
                <a:gd name="T63" fmla="*/ 124 h 124"/>
                <a:gd name="T64" fmla="*/ 36 w 101"/>
                <a:gd name="T65" fmla="*/ 122 h 124"/>
                <a:gd name="T66" fmla="*/ 24 w 101"/>
                <a:gd name="T67" fmla="*/ 116 h 124"/>
                <a:gd name="T68" fmla="*/ 14 w 101"/>
                <a:gd name="T69" fmla="*/ 107 h 124"/>
                <a:gd name="T70" fmla="*/ 6 w 101"/>
                <a:gd name="T71" fmla="*/ 94 h 124"/>
                <a:gd name="T72" fmla="*/ 2 w 101"/>
                <a:gd name="T73" fmla="*/ 79 h 124"/>
                <a:gd name="T74" fmla="*/ 0 w 101"/>
                <a:gd name="T75" fmla="*/ 64 h 124"/>
                <a:gd name="T76" fmla="*/ 2 w 101"/>
                <a:gd name="T77" fmla="*/ 46 h 124"/>
                <a:gd name="T78" fmla="*/ 6 w 101"/>
                <a:gd name="T79" fmla="*/ 30 h 124"/>
                <a:gd name="T80" fmla="*/ 14 w 101"/>
                <a:gd name="T81" fmla="*/ 17 h 124"/>
                <a:gd name="T82" fmla="*/ 24 w 101"/>
                <a:gd name="T83" fmla="*/ 8 h 124"/>
                <a:gd name="T84" fmla="*/ 36 w 101"/>
                <a:gd name="T85" fmla="*/ 2 h 124"/>
                <a:gd name="T86" fmla="*/ 52 w 101"/>
                <a:gd name="T87" fmla="*/ 0 h 124"/>
                <a:gd name="T88" fmla="*/ 65 w 101"/>
                <a:gd name="T89" fmla="*/ 2 h 124"/>
                <a:gd name="T90" fmla="*/ 77 w 101"/>
                <a:gd name="T91" fmla="*/ 8 h 124"/>
                <a:gd name="T92" fmla="*/ 87 w 101"/>
                <a:gd name="T93" fmla="*/ 17 h 124"/>
                <a:gd name="T94" fmla="*/ 93 w 101"/>
                <a:gd name="T95" fmla="*/ 30 h 124"/>
                <a:gd name="T96" fmla="*/ 99 w 101"/>
                <a:gd name="T97" fmla="*/ 46 h 124"/>
                <a:gd name="T98" fmla="*/ 101 w 101"/>
                <a:gd name="T99" fmla="*/ 6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1" h="124">
                  <a:moveTo>
                    <a:pt x="52" y="95"/>
                  </a:moveTo>
                  <a:lnTo>
                    <a:pt x="55" y="95"/>
                  </a:lnTo>
                  <a:lnTo>
                    <a:pt x="59" y="93"/>
                  </a:lnTo>
                  <a:lnTo>
                    <a:pt x="61" y="91"/>
                  </a:lnTo>
                  <a:lnTo>
                    <a:pt x="63" y="86"/>
                  </a:lnTo>
                  <a:lnTo>
                    <a:pt x="68" y="76"/>
                  </a:lnTo>
                  <a:lnTo>
                    <a:pt x="69" y="64"/>
                  </a:lnTo>
                  <a:lnTo>
                    <a:pt x="68" y="53"/>
                  </a:lnTo>
                  <a:lnTo>
                    <a:pt x="67" y="45"/>
                  </a:lnTo>
                  <a:lnTo>
                    <a:pt x="61" y="34"/>
                  </a:lnTo>
                  <a:lnTo>
                    <a:pt x="59" y="31"/>
                  </a:lnTo>
                  <a:lnTo>
                    <a:pt x="55" y="29"/>
                  </a:lnTo>
                  <a:lnTo>
                    <a:pt x="49" y="29"/>
                  </a:lnTo>
                  <a:lnTo>
                    <a:pt x="44" y="30"/>
                  </a:lnTo>
                  <a:lnTo>
                    <a:pt x="40" y="35"/>
                  </a:lnTo>
                  <a:lnTo>
                    <a:pt x="38" y="38"/>
                  </a:lnTo>
                  <a:lnTo>
                    <a:pt x="34" y="45"/>
                  </a:lnTo>
                  <a:lnTo>
                    <a:pt x="33" y="53"/>
                  </a:lnTo>
                  <a:lnTo>
                    <a:pt x="32" y="64"/>
                  </a:lnTo>
                  <a:lnTo>
                    <a:pt x="33" y="76"/>
                  </a:lnTo>
                  <a:lnTo>
                    <a:pt x="38" y="86"/>
                  </a:lnTo>
                  <a:lnTo>
                    <a:pt x="40" y="89"/>
                  </a:lnTo>
                  <a:lnTo>
                    <a:pt x="44" y="94"/>
                  </a:lnTo>
                  <a:lnTo>
                    <a:pt x="49" y="95"/>
                  </a:lnTo>
                  <a:lnTo>
                    <a:pt x="52" y="95"/>
                  </a:lnTo>
                  <a:close/>
                  <a:moveTo>
                    <a:pt x="101" y="64"/>
                  </a:moveTo>
                  <a:lnTo>
                    <a:pt x="99" y="79"/>
                  </a:lnTo>
                  <a:lnTo>
                    <a:pt x="93" y="94"/>
                  </a:lnTo>
                  <a:lnTo>
                    <a:pt x="87" y="107"/>
                  </a:lnTo>
                  <a:lnTo>
                    <a:pt x="77" y="116"/>
                  </a:lnTo>
                  <a:lnTo>
                    <a:pt x="65" y="122"/>
                  </a:lnTo>
                  <a:lnTo>
                    <a:pt x="52" y="124"/>
                  </a:lnTo>
                  <a:lnTo>
                    <a:pt x="36" y="122"/>
                  </a:lnTo>
                  <a:lnTo>
                    <a:pt x="24" y="116"/>
                  </a:lnTo>
                  <a:lnTo>
                    <a:pt x="14" y="107"/>
                  </a:lnTo>
                  <a:lnTo>
                    <a:pt x="6" y="94"/>
                  </a:lnTo>
                  <a:lnTo>
                    <a:pt x="2" y="79"/>
                  </a:lnTo>
                  <a:lnTo>
                    <a:pt x="0" y="64"/>
                  </a:lnTo>
                  <a:lnTo>
                    <a:pt x="2" y="46"/>
                  </a:lnTo>
                  <a:lnTo>
                    <a:pt x="6" y="30"/>
                  </a:lnTo>
                  <a:lnTo>
                    <a:pt x="14" y="17"/>
                  </a:lnTo>
                  <a:lnTo>
                    <a:pt x="24" y="8"/>
                  </a:lnTo>
                  <a:lnTo>
                    <a:pt x="36" y="2"/>
                  </a:lnTo>
                  <a:lnTo>
                    <a:pt x="52" y="0"/>
                  </a:lnTo>
                  <a:lnTo>
                    <a:pt x="65" y="2"/>
                  </a:lnTo>
                  <a:lnTo>
                    <a:pt x="77" y="8"/>
                  </a:lnTo>
                  <a:lnTo>
                    <a:pt x="87" y="17"/>
                  </a:lnTo>
                  <a:lnTo>
                    <a:pt x="93" y="30"/>
                  </a:lnTo>
                  <a:lnTo>
                    <a:pt x="99" y="46"/>
                  </a:lnTo>
                  <a:lnTo>
                    <a:pt x="101" y="6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36" name="Freeform 36"/>
            <p:cNvSpPr>
              <a:spLocks/>
            </p:cNvSpPr>
            <p:nvPr/>
          </p:nvSpPr>
          <p:spPr bwMode="auto">
            <a:xfrm>
              <a:off x="1276" y="3960"/>
              <a:ext cx="32" cy="35"/>
            </a:xfrm>
            <a:custGeom>
              <a:avLst/>
              <a:gdLst>
                <a:gd name="T0" fmla="*/ 0 w 156"/>
                <a:gd name="T1" fmla="*/ 175 h 175"/>
                <a:gd name="T2" fmla="*/ 17 w 156"/>
                <a:gd name="T3" fmla="*/ 0 h 175"/>
                <a:gd name="T4" fmla="*/ 63 w 156"/>
                <a:gd name="T5" fmla="*/ 0 h 175"/>
                <a:gd name="T6" fmla="*/ 72 w 156"/>
                <a:gd name="T7" fmla="*/ 65 h 175"/>
                <a:gd name="T8" fmla="*/ 74 w 156"/>
                <a:gd name="T9" fmla="*/ 77 h 175"/>
                <a:gd name="T10" fmla="*/ 75 w 156"/>
                <a:gd name="T11" fmla="*/ 87 h 175"/>
                <a:gd name="T12" fmla="*/ 78 w 156"/>
                <a:gd name="T13" fmla="*/ 98 h 175"/>
                <a:gd name="T14" fmla="*/ 78 w 156"/>
                <a:gd name="T15" fmla="*/ 123 h 175"/>
                <a:gd name="T16" fmla="*/ 80 w 156"/>
                <a:gd name="T17" fmla="*/ 109 h 175"/>
                <a:gd name="T18" fmla="*/ 81 w 156"/>
                <a:gd name="T19" fmla="*/ 96 h 175"/>
                <a:gd name="T20" fmla="*/ 83 w 156"/>
                <a:gd name="T21" fmla="*/ 85 h 175"/>
                <a:gd name="T22" fmla="*/ 83 w 156"/>
                <a:gd name="T23" fmla="*/ 74 h 175"/>
                <a:gd name="T24" fmla="*/ 87 w 156"/>
                <a:gd name="T25" fmla="*/ 65 h 175"/>
                <a:gd name="T26" fmla="*/ 95 w 156"/>
                <a:gd name="T27" fmla="*/ 0 h 175"/>
                <a:gd name="T28" fmla="*/ 141 w 156"/>
                <a:gd name="T29" fmla="*/ 0 h 175"/>
                <a:gd name="T30" fmla="*/ 156 w 156"/>
                <a:gd name="T31" fmla="*/ 175 h 175"/>
                <a:gd name="T32" fmla="*/ 121 w 156"/>
                <a:gd name="T33" fmla="*/ 175 h 175"/>
                <a:gd name="T34" fmla="*/ 118 w 156"/>
                <a:gd name="T35" fmla="*/ 94 h 175"/>
                <a:gd name="T36" fmla="*/ 118 w 156"/>
                <a:gd name="T37" fmla="*/ 92 h 175"/>
                <a:gd name="T38" fmla="*/ 116 w 156"/>
                <a:gd name="T39" fmla="*/ 88 h 175"/>
                <a:gd name="T40" fmla="*/ 116 w 156"/>
                <a:gd name="T41" fmla="*/ 31 h 175"/>
                <a:gd name="T42" fmla="*/ 92 w 156"/>
                <a:gd name="T43" fmla="*/ 175 h 175"/>
                <a:gd name="T44" fmla="*/ 66 w 156"/>
                <a:gd name="T45" fmla="*/ 175 h 175"/>
                <a:gd name="T46" fmla="*/ 43 w 156"/>
                <a:gd name="T47" fmla="*/ 31 h 175"/>
                <a:gd name="T48" fmla="*/ 43 w 156"/>
                <a:gd name="T49" fmla="*/ 90 h 175"/>
                <a:gd name="T50" fmla="*/ 41 w 156"/>
                <a:gd name="T51" fmla="*/ 94 h 175"/>
                <a:gd name="T52" fmla="*/ 37 w 156"/>
                <a:gd name="T53" fmla="*/ 175 h 175"/>
                <a:gd name="T54" fmla="*/ 0 w 156"/>
                <a:gd name="T55" fmla="*/ 175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6" h="175">
                  <a:moveTo>
                    <a:pt x="0" y="175"/>
                  </a:moveTo>
                  <a:lnTo>
                    <a:pt x="17" y="0"/>
                  </a:lnTo>
                  <a:lnTo>
                    <a:pt x="63" y="0"/>
                  </a:lnTo>
                  <a:lnTo>
                    <a:pt x="72" y="65"/>
                  </a:lnTo>
                  <a:lnTo>
                    <a:pt x="74" y="77"/>
                  </a:lnTo>
                  <a:lnTo>
                    <a:pt x="75" y="87"/>
                  </a:lnTo>
                  <a:lnTo>
                    <a:pt x="78" y="98"/>
                  </a:lnTo>
                  <a:lnTo>
                    <a:pt x="78" y="123"/>
                  </a:lnTo>
                  <a:lnTo>
                    <a:pt x="80" y="109"/>
                  </a:lnTo>
                  <a:lnTo>
                    <a:pt x="81" y="96"/>
                  </a:lnTo>
                  <a:lnTo>
                    <a:pt x="83" y="85"/>
                  </a:lnTo>
                  <a:lnTo>
                    <a:pt x="83" y="74"/>
                  </a:lnTo>
                  <a:lnTo>
                    <a:pt x="87" y="65"/>
                  </a:lnTo>
                  <a:lnTo>
                    <a:pt x="95" y="0"/>
                  </a:lnTo>
                  <a:lnTo>
                    <a:pt x="141" y="0"/>
                  </a:lnTo>
                  <a:lnTo>
                    <a:pt x="156" y="175"/>
                  </a:lnTo>
                  <a:lnTo>
                    <a:pt x="121" y="175"/>
                  </a:lnTo>
                  <a:lnTo>
                    <a:pt x="118" y="94"/>
                  </a:lnTo>
                  <a:lnTo>
                    <a:pt x="118" y="92"/>
                  </a:lnTo>
                  <a:lnTo>
                    <a:pt x="116" y="88"/>
                  </a:lnTo>
                  <a:lnTo>
                    <a:pt x="116" y="31"/>
                  </a:lnTo>
                  <a:lnTo>
                    <a:pt x="92" y="175"/>
                  </a:lnTo>
                  <a:lnTo>
                    <a:pt x="66" y="175"/>
                  </a:lnTo>
                  <a:lnTo>
                    <a:pt x="43" y="31"/>
                  </a:lnTo>
                  <a:lnTo>
                    <a:pt x="43" y="90"/>
                  </a:lnTo>
                  <a:lnTo>
                    <a:pt x="41" y="94"/>
                  </a:lnTo>
                  <a:lnTo>
                    <a:pt x="37" y="175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37" name="Freeform 37"/>
            <p:cNvSpPr>
              <a:spLocks noEditPoints="1"/>
            </p:cNvSpPr>
            <p:nvPr/>
          </p:nvSpPr>
          <p:spPr bwMode="auto">
            <a:xfrm>
              <a:off x="1311" y="3961"/>
              <a:ext cx="7" cy="34"/>
            </a:xfrm>
            <a:custGeom>
              <a:avLst/>
              <a:gdLst>
                <a:gd name="T0" fmla="*/ 0 w 38"/>
                <a:gd name="T1" fmla="*/ 20 h 170"/>
                <a:gd name="T2" fmla="*/ 0 w 38"/>
                <a:gd name="T3" fmla="*/ 15 h 170"/>
                <a:gd name="T4" fmla="*/ 2 w 38"/>
                <a:gd name="T5" fmla="*/ 11 h 170"/>
                <a:gd name="T6" fmla="*/ 4 w 38"/>
                <a:gd name="T7" fmla="*/ 9 h 170"/>
                <a:gd name="T8" fmla="*/ 6 w 38"/>
                <a:gd name="T9" fmla="*/ 6 h 170"/>
                <a:gd name="T10" fmla="*/ 8 w 38"/>
                <a:gd name="T11" fmla="*/ 4 h 170"/>
                <a:gd name="T12" fmla="*/ 18 w 38"/>
                <a:gd name="T13" fmla="*/ 0 h 170"/>
                <a:gd name="T14" fmla="*/ 23 w 38"/>
                <a:gd name="T15" fmla="*/ 1 h 170"/>
                <a:gd name="T16" fmla="*/ 29 w 38"/>
                <a:gd name="T17" fmla="*/ 4 h 170"/>
                <a:gd name="T18" fmla="*/ 33 w 38"/>
                <a:gd name="T19" fmla="*/ 6 h 170"/>
                <a:gd name="T20" fmla="*/ 35 w 38"/>
                <a:gd name="T21" fmla="*/ 9 h 170"/>
                <a:gd name="T22" fmla="*/ 36 w 38"/>
                <a:gd name="T23" fmla="*/ 14 h 170"/>
                <a:gd name="T24" fmla="*/ 38 w 38"/>
                <a:gd name="T25" fmla="*/ 17 h 170"/>
                <a:gd name="T26" fmla="*/ 38 w 38"/>
                <a:gd name="T27" fmla="*/ 24 h 170"/>
                <a:gd name="T28" fmla="*/ 36 w 38"/>
                <a:gd name="T29" fmla="*/ 28 h 170"/>
                <a:gd name="T30" fmla="*/ 35 w 38"/>
                <a:gd name="T31" fmla="*/ 31 h 170"/>
                <a:gd name="T32" fmla="*/ 33 w 38"/>
                <a:gd name="T33" fmla="*/ 35 h 170"/>
                <a:gd name="T34" fmla="*/ 29 w 38"/>
                <a:gd name="T35" fmla="*/ 37 h 170"/>
                <a:gd name="T36" fmla="*/ 26 w 38"/>
                <a:gd name="T37" fmla="*/ 38 h 170"/>
                <a:gd name="T38" fmla="*/ 12 w 38"/>
                <a:gd name="T39" fmla="*/ 38 h 170"/>
                <a:gd name="T40" fmla="*/ 8 w 38"/>
                <a:gd name="T41" fmla="*/ 37 h 170"/>
                <a:gd name="T42" fmla="*/ 6 w 38"/>
                <a:gd name="T43" fmla="*/ 35 h 170"/>
                <a:gd name="T44" fmla="*/ 4 w 38"/>
                <a:gd name="T45" fmla="*/ 31 h 170"/>
                <a:gd name="T46" fmla="*/ 2 w 38"/>
                <a:gd name="T47" fmla="*/ 29 h 170"/>
                <a:gd name="T48" fmla="*/ 0 w 38"/>
                <a:gd name="T49" fmla="*/ 26 h 170"/>
                <a:gd name="T50" fmla="*/ 0 w 38"/>
                <a:gd name="T51" fmla="*/ 20 h 170"/>
                <a:gd name="T52" fmla="*/ 4 w 38"/>
                <a:gd name="T53" fmla="*/ 170 h 170"/>
                <a:gd name="T54" fmla="*/ 4 w 38"/>
                <a:gd name="T55" fmla="*/ 53 h 170"/>
                <a:gd name="T56" fmla="*/ 35 w 38"/>
                <a:gd name="T57" fmla="*/ 53 h 170"/>
                <a:gd name="T58" fmla="*/ 35 w 38"/>
                <a:gd name="T59" fmla="*/ 170 h 170"/>
                <a:gd name="T60" fmla="*/ 4 w 38"/>
                <a:gd name="T61" fmla="*/ 17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8" h="170">
                  <a:moveTo>
                    <a:pt x="0" y="20"/>
                  </a:moveTo>
                  <a:lnTo>
                    <a:pt x="0" y="15"/>
                  </a:lnTo>
                  <a:lnTo>
                    <a:pt x="2" y="11"/>
                  </a:lnTo>
                  <a:lnTo>
                    <a:pt x="4" y="9"/>
                  </a:lnTo>
                  <a:lnTo>
                    <a:pt x="6" y="6"/>
                  </a:lnTo>
                  <a:lnTo>
                    <a:pt x="8" y="4"/>
                  </a:lnTo>
                  <a:lnTo>
                    <a:pt x="18" y="0"/>
                  </a:lnTo>
                  <a:lnTo>
                    <a:pt x="23" y="1"/>
                  </a:lnTo>
                  <a:lnTo>
                    <a:pt x="29" y="4"/>
                  </a:lnTo>
                  <a:lnTo>
                    <a:pt x="33" y="6"/>
                  </a:lnTo>
                  <a:lnTo>
                    <a:pt x="35" y="9"/>
                  </a:lnTo>
                  <a:lnTo>
                    <a:pt x="36" y="14"/>
                  </a:lnTo>
                  <a:lnTo>
                    <a:pt x="38" y="17"/>
                  </a:lnTo>
                  <a:lnTo>
                    <a:pt x="38" y="24"/>
                  </a:lnTo>
                  <a:lnTo>
                    <a:pt x="36" y="28"/>
                  </a:lnTo>
                  <a:lnTo>
                    <a:pt x="35" y="31"/>
                  </a:lnTo>
                  <a:lnTo>
                    <a:pt x="33" y="35"/>
                  </a:lnTo>
                  <a:lnTo>
                    <a:pt x="29" y="37"/>
                  </a:lnTo>
                  <a:lnTo>
                    <a:pt x="26" y="38"/>
                  </a:lnTo>
                  <a:lnTo>
                    <a:pt x="12" y="38"/>
                  </a:lnTo>
                  <a:lnTo>
                    <a:pt x="8" y="37"/>
                  </a:lnTo>
                  <a:lnTo>
                    <a:pt x="6" y="35"/>
                  </a:lnTo>
                  <a:lnTo>
                    <a:pt x="4" y="31"/>
                  </a:lnTo>
                  <a:lnTo>
                    <a:pt x="2" y="29"/>
                  </a:lnTo>
                  <a:lnTo>
                    <a:pt x="0" y="26"/>
                  </a:lnTo>
                  <a:lnTo>
                    <a:pt x="0" y="20"/>
                  </a:lnTo>
                  <a:close/>
                  <a:moveTo>
                    <a:pt x="4" y="170"/>
                  </a:moveTo>
                  <a:lnTo>
                    <a:pt x="4" y="53"/>
                  </a:lnTo>
                  <a:lnTo>
                    <a:pt x="35" y="53"/>
                  </a:lnTo>
                  <a:lnTo>
                    <a:pt x="35" y="170"/>
                  </a:lnTo>
                  <a:lnTo>
                    <a:pt x="4" y="17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38" name="Freeform 38"/>
            <p:cNvSpPr>
              <a:spLocks/>
            </p:cNvSpPr>
            <p:nvPr/>
          </p:nvSpPr>
          <p:spPr bwMode="auto">
            <a:xfrm>
              <a:off x="1322" y="3972"/>
              <a:ext cx="18" cy="23"/>
            </a:xfrm>
            <a:custGeom>
              <a:avLst/>
              <a:gdLst>
                <a:gd name="T0" fmla="*/ 58 w 90"/>
                <a:gd name="T1" fmla="*/ 117 h 117"/>
                <a:gd name="T2" fmla="*/ 58 w 90"/>
                <a:gd name="T3" fmla="*/ 41 h 117"/>
                <a:gd name="T4" fmla="*/ 57 w 90"/>
                <a:gd name="T5" fmla="*/ 38 h 117"/>
                <a:gd name="T6" fmla="*/ 55 w 90"/>
                <a:gd name="T7" fmla="*/ 34 h 117"/>
                <a:gd name="T8" fmla="*/ 55 w 90"/>
                <a:gd name="T9" fmla="*/ 31 h 117"/>
                <a:gd name="T10" fmla="*/ 53 w 90"/>
                <a:gd name="T11" fmla="*/ 31 h 117"/>
                <a:gd name="T12" fmla="*/ 51 w 90"/>
                <a:gd name="T13" fmla="*/ 30 h 117"/>
                <a:gd name="T14" fmla="*/ 48 w 90"/>
                <a:gd name="T15" fmla="*/ 27 h 117"/>
                <a:gd name="T16" fmla="*/ 43 w 90"/>
                <a:gd name="T17" fmla="*/ 27 h 117"/>
                <a:gd name="T18" fmla="*/ 41 w 90"/>
                <a:gd name="T19" fmla="*/ 29 h 117"/>
                <a:gd name="T20" fmla="*/ 40 w 90"/>
                <a:gd name="T21" fmla="*/ 31 h 117"/>
                <a:gd name="T22" fmla="*/ 38 w 90"/>
                <a:gd name="T23" fmla="*/ 32 h 117"/>
                <a:gd name="T24" fmla="*/ 38 w 90"/>
                <a:gd name="T25" fmla="*/ 34 h 117"/>
                <a:gd name="T26" fmla="*/ 36 w 90"/>
                <a:gd name="T27" fmla="*/ 36 h 117"/>
                <a:gd name="T28" fmla="*/ 35 w 90"/>
                <a:gd name="T29" fmla="*/ 39 h 117"/>
                <a:gd name="T30" fmla="*/ 35 w 90"/>
                <a:gd name="T31" fmla="*/ 117 h 117"/>
                <a:gd name="T32" fmla="*/ 0 w 90"/>
                <a:gd name="T33" fmla="*/ 117 h 117"/>
                <a:gd name="T34" fmla="*/ 0 w 90"/>
                <a:gd name="T35" fmla="*/ 0 h 117"/>
                <a:gd name="T36" fmla="*/ 32 w 90"/>
                <a:gd name="T37" fmla="*/ 0 h 117"/>
                <a:gd name="T38" fmla="*/ 32 w 90"/>
                <a:gd name="T39" fmla="*/ 16 h 117"/>
                <a:gd name="T40" fmla="*/ 46 w 90"/>
                <a:gd name="T41" fmla="*/ 2 h 117"/>
                <a:gd name="T42" fmla="*/ 55 w 90"/>
                <a:gd name="T43" fmla="*/ 0 h 117"/>
                <a:gd name="T44" fmla="*/ 64 w 90"/>
                <a:gd name="T45" fmla="*/ 0 h 117"/>
                <a:gd name="T46" fmla="*/ 73 w 90"/>
                <a:gd name="T47" fmla="*/ 1 h 117"/>
                <a:gd name="T48" fmla="*/ 80 w 90"/>
                <a:gd name="T49" fmla="*/ 2 h 117"/>
                <a:gd name="T50" fmla="*/ 84 w 90"/>
                <a:gd name="T51" fmla="*/ 5 h 117"/>
                <a:gd name="T52" fmla="*/ 86 w 90"/>
                <a:gd name="T53" fmla="*/ 13 h 117"/>
                <a:gd name="T54" fmla="*/ 89 w 90"/>
                <a:gd name="T55" fmla="*/ 23 h 117"/>
                <a:gd name="T56" fmla="*/ 90 w 90"/>
                <a:gd name="T57" fmla="*/ 36 h 117"/>
                <a:gd name="T58" fmla="*/ 90 w 90"/>
                <a:gd name="T59" fmla="*/ 117 h 117"/>
                <a:gd name="T60" fmla="*/ 58 w 90"/>
                <a:gd name="T61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0" h="117">
                  <a:moveTo>
                    <a:pt x="58" y="117"/>
                  </a:moveTo>
                  <a:lnTo>
                    <a:pt x="58" y="41"/>
                  </a:lnTo>
                  <a:lnTo>
                    <a:pt x="57" y="38"/>
                  </a:lnTo>
                  <a:lnTo>
                    <a:pt x="55" y="34"/>
                  </a:lnTo>
                  <a:lnTo>
                    <a:pt x="55" y="31"/>
                  </a:lnTo>
                  <a:lnTo>
                    <a:pt x="53" y="31"/>
                  </a:lnTo>
                  <a:lnTo>
                    <a:pt x="51" y="30"/>
                  </a:lnTo>
                  <a:lnTo>
                    <a:pt x="48" y="27"/>
                  </a:lnTo>
                  <a:lnTo>
                    <a:pt x="43" y="27"/>
                  </a:lnTo>
                  <a:lnTo>
                    <a:pt x="41" y="29"/>
                  </a:lnTo>
                  <a:lnTo>
                    <a:pt x="40" y="31"/>
                  </a:lnTo>
                  <a:lnTo>
                    <a:pt x="38" y="32"/>
                  </a:lnTo>
                  <a:lnTo>
                    <a:pt x="38" y="34"/>
                  </a:lnTo>
                  <a:lnTo>
                    <a:pt x="36" y="36"/>
                  </a:lnTo>
                  <a:lnTo>
                    <a:pt x="35" y="39"/>
                  </a:lnTo>
                  <a:lnTo>
                    <a:pt x="35" y="117"/>
                  </a:lnTo>
                  <a:lnTo>
                    <a:pt x="0" y="117"/>
                  </a:lnTo>
                  <a:lnTo>
                    <a:pt x="0" y="0"/>
                  </a:lnTo>
                  <a:lnTo>
                    <a:pt x="32" y="0"/>
                  </a:lnTo>
                  <a:lnTo>
                    <a:pt x="32" y="16"/>
                  </a:lnTo>
                  <a:lnTo>
                    <a:pt x="46" y="2"/>
                  </a:lnTo>
                  <a:lnTo>
                    <a:pt x="55" y="0"/>
                  </a:lnTo>
                  <a:lnTo>
                    <a:pt x="64" y="0"/>
                  </a:lnTo>
                  <a:lnTo>
                    <a:pt x="73" y="1"/>
                  </a:lnTo>
                  <a:lnTo>
                    <a:pt x="80" y="2"/>
                  </a:lnTo>
                  <a:lnTo>
                    <a:pt x="84" y="5"/>
                  </a:lnTo>
                  <a:lnTo>
                    <a:pt x="86" y="13"/>
                  </a:lnTo>
                  <a:lnTo>
                    <a:pt x="89" y="23"/>
                  </a:lnTo>
                  <a:lnTo>
                    <a:pt x="90" y="36"/>
                  </a:lnTo>
                  <a:lnTo>
                    <a:pt x="90" y="117"/>
                  </a:lnTo>
                  <a:lnTo>
                    <a:pt x="58" y="1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39" name="Freeform 39"/>
            <p:cNvSpPr>
              <a:spLocks noEditPoints="1"/>
            </p:cNvSpPr>
            <p:nvPr/>
          </p:nvSpPr>
          <p:spPr bwMode="auto">
            <a:xfrm>
              <a:off x="1344" y="3971"/>
              <a:ext cx="19" cy="25"/>
            </a:xfrm>
            <a:custGeom>
              <a:avLst/>
              <a:gdLst>
                <a:gd name="T0" fmla="*/ 65 w 94"/>
                <a:gd name="T1" fmla="*/ 52 h 124"/>
                <a:gd name="T2" fmla="*/ 65 w 94"/>
                <a:gd name="T3" fmla="*/ 45 h 124"/>
                <a:gd name="T4" fmla="*/ 64 w 94"/>
                <a:gd name="T5" fmla="*/ 38 h 124"/>
                <a:gd name="T6" fmla="*/ 60 w 94"/>
                <a:gd name="T7" fmla="*/ 31 h 124"/>
                <a:gd name="T8" fmla="*/ 59 w 94"/>
                <a:gd name="T9" fmla="*/ 30 h 124"/>
                <a:gd name="T10" fmla="*/ 58 w 94"/>
                <a:gd name="T11" fmla="*/ 28 h 124"/>
                <a:gd name="T12" fmla="*/ 51 w 94"/>
                <a:gd name="T13" fmla="*/ 26 h 124"/>
                <a:gd name="T14" fmla="*/ 44 w 94"/>
                <a:gd name="T15" fmla="*/ 26 h 124"/>
                <a:gd name="T16" fmla="*/ 42 w 94"/>
                <a:gd name="T17" fmla="*/ 27 h 124"/>
                <a:gd name="T18" fmla="*/ 40 w 94"/>
                <a:gd name="T19" fmla="*/ 29 h 124"/>
                <a:gd name="T20" fmla="*/ 39 w 94"/>
                <a:gd name="T21" fmla="*/ 31 h 124"/>
                <a:gd name="T22" fmla="*/ 36 w 94"/>
                <a:gd name="T23" fmla="*/ 35 h 124"/>
                <a:gd name="T24" fmla="*/ 34 w 94"/>
                <a:gd name="T25" fmla="*/ 37 h 124"/>
                <a:gd name="T26" fmla="*/ 32 w 94"/>
                <a:gd name="T27" fmla="*/ 40 h 124"/>
                <a:gd name="T28" fmla="*/ 31 w 94"/>
                <a:gd name="T29" fmla="*/ 44 h 124"/>
                <a:gd name="T30" fmla="*/ 31 w 94"/>
                <a:gd name="T31" fmla="*/ 52 h 124"/>
                <a:gd name="T32" fmla="*/ 65 w 94"/>
                <a:gd name="T33" fmla="*/ 52 h 124"/>
                <a:gd name="T34" fmla="*/ 31 w 94"/>
                <a:gd name="T35" fmla="*/ 73 h 124"/>
                <a:gd name="T36" fmla="*/ 32 w 94"/>
                <a:gd name="T37" fmla="*/ 81 h 124"/>
                <a:gd name="T38" fmla="*/ 34 w 94"/>
                <a:gd name="T39" fmla="*/ 88 h 124"/>
                <a:gd name="T40" fmla="*/ 36 w 94"/>
                <a:gd name="T41" fmla="*/ 93 h 124"/>
                <a:gd name="T42" fmla="*/ 39 w 94"/>
                <a:gd name="T43" fmla="*/ 96 h 124"/>
                <a:gd name="T44" fmla="*/ 41 w 94"/>
                <a:gd name="T45" fmla="*/ 98 h 124"/>
                <a:gd name="T46" fmla="*/ 44 w 94"/>
                <a:gd name="T47" fmla="*/ 101 h 124"/>
                <a:gd name="T48" fmla="*/ 51 w 94"/>
                <a:gd name="T49" fmla="*/ 101 h 124"/>
                <a:gd name="T50" fmla="*/ 54 w 94"/>
                <a:gd name="T51" fmla="*/ 100 h 124"/>
                <a:gd name="T52" fmla="*/ 56 w 94"/>
                <a:gd name="T53" fmla="*/ 98 h 124"/>
                <a:gd name="T54" fmla="*/ 60 w 94"/>
                <a:gd name="T55" fmla="*/ 95 h 124"/>
                <a:gd name="T56" fmla="*/ 60 w 94"/>
                <a:gd name="T57" fmla="*/ 94 h 124"/>
                <a:gd name="T58" fmla="*/ 61 w 94"/>
                <a:gd name="T59" fmla="*/ 93 h 124"/>
                <a:gd name="T60" fmla="*/ 63 w 94"/>
                <a:gd name="T61" fmla="*/ 88 h 124"/>
                <a:gd name="T62" fmla="*/ 65 w 94"/>
                <a:gd name="T63" fmla="*/ 86 h 124"/>
                <a:gd name="T64" fmla="*/ 94 w 94"/>
                <a:gd name="T65" fmla="*/ 86 h 124"/>
                <a:gd name="T66" fmla="*/ 88 w 94"/>
                <a:gd name="T67" fmla="*/ 103 h 124"/>
                <a:gd name="T68" fmla="*/ 77 w 94"/>
                <a:gd name="T69" fmla="*/ 115 h 124"/>
                <a:gd name="T70" fmla="*/ 68 w 94"/>
                <a:gd name="T71" fmla="*/ 120 h 124"/>
                <a:gd name="T72" fmla="*/ 59 w 94"/>
                <a:gd name="T73" fmla="*/ 123 h 124"/>
                <a:gd name="T74" fmla="*/ 48 w 94"/>
                <a:gd name="T75" fmla="*/ 124 h 124"/>
                <a:gd name="T76" fmla="*/ 34 w 94"/>
                <a:gd name="T77" fmla="*/ 122 h 124"/>
                <a:gd name="T78" fmla="*/ 21 w 94"/>
                <a:gd name="T79" fmla="*/ 116 h 124"/>
                <a:gd name="T80" fmla="*/ 11 w 94"/>
                <a:gd name="T81" fmla="*/ 107 h 124"/>
                <a:gd name="T82" fmla="*/ 4 w 94"/>
                <a:gd name="T83" fmla="*/ 94 h 124"/>
                <a:gd name="T84" fmla="*/ 1 w 94"/>
                <a:gd name="T85" fmla="*/ 79 h 124"/>
                <a:gd name="T86" fmla="*/ 0 w 94"/>
                <a:gd name="T87" fmla="*/ 64 h 124"/>
                <a:gd name="T88" fmla="*/ 1 w 94"/>
                <a:gd name="T89" fmla="*/ 46 h 124"/>
                <a:gd name="T90" fmla="*/ 4 w 94"/>
                <a:gd name="T91" fmla="*/ 30 h 124"/>
                <a:gd name="T92" fmla="*/ 11 w 94"/>
                <a:gd name="T93" fmla="*/ 17 h 124"/>
                <a:gd name="T94" fmla="*/ 21 w 94"/>
                <a:gd name="T95" fmla="*/ 8 h 124"/>
                <a:gd name="T96" fmla="*/ 34 w 94"/>
                <a:gd name="T97" fmla="*/ 2 h 124"/>
                <a:gd name="T98" fmla="*/ 48 w 94"/>
                <a:gd name="T99" fmla="*/ 0 h 124"/>
                <a:gd name="T100" fmla="*/ 61 w 94"/>
                <a:gd name="T101" fmla="*/ 2 h 124"/>
                <a:gd name="T102" fmla="*/ 73 w 94"/>
                <a:gd name="T103" fmla="*/ 8 h 124"/>
                <a:gd name="T104" fmla="*/ 82 w 94"/>
                <a:gd name="T105" fmla="*/ 17 h 124"/>
                <a:gd name="T106" fmla="*/ 89 w 94"/>
                <a:gd name="T107" fmla="*/ 30 h 124"/>
                <a:gd name="T108" fmla="*/ 93 w 94"/>
                <a:gd name="T109" fmla="*/ 46 h 124"/>
                <a:gd name="T110" fmla="*/ 94 w 94"/>
                <a:gd name="T111" fmla="*/ 66 h 124"/>
                <a:gd name="T112" fmla="*/ 94 w 94"/>
                <a:gd name="T113" fmla="*/ 73 h 124"/>
                <a:gd name="T114" fmla="*/ 31 w 94"/>
                <a:gd name="T115" fmla="*/ 73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94" h="124">
                  <a:moveTo>
                    <a:pt x="65" y="52"/>
                  </a:moveTo>
                  <a:lnTo>
                    <a:pt x="65" y="45"/>
                  </a:lnTo>
                  <a:lnTo>
                    <a:pt x="64" y="38"/>
                  </a:lnTo>
                  <a:lnTo>
                    <a:pt x="60" y="31"/>
                  </a:lnTo>
                  <a:lnTo>
                    <a:pt x="59" y="30"/>
                  </a:lnTo>
                  <a:lnTo>
                    <a:pt x="58" y="28"/>
                  </a:lnTo>
                  <a:lnTo>
                    <a:pt x="51" y="26"/>
                  </a:lnTo>
                  <a:lnTo>
                    <a:pt x="44" y="26"/>
                  </a:lnTo>
                  <a:lnTo>
                    <a:pt x="42" y="27"/>
                  </a:lnTo>
                  <a:lnTo>
                    <a:pt x="40" y="29"/>
                  </a:lnTo>
                  <a:lnTo>
                    <a:pt x="39" y="31"/>
                  </a:lnTo>
                  <a:lnTo>
                    <a:pt x="36" y="35"/>
                  </a:lnTo>
                  <a:lnTo>
                    <a:pt x="34" y="37"/>
                  </a:lnTo>
                  <a:lnTo>
                    <a:pt x="32" y="40"/>
                  </a:lnTo>
                  <a:lnTo>
                    <a:pt x="31" y="44"/>
                  </a:lnTo>
                  <a:lnTo>
                    <a:pt x="31" y="52"/>
                  </a:lnTo>
                  <a:lnTo>
                    <a:pt x="65" y="52"/>
                  </a:lnTo>
                  <a:close/>
                  <a:moveTo>
                    <a:pt x="31" y="73"/>
                  </a:moveTo>
                  <a:lnTo>
                    <a:pt x="32" y="81"/>
                  </a:lnTo>
                  <a:lnTo>
                    <a:pt x="34" y="88"/>
                  </a:lnTo>
                  <a:lnTo>
                    <a:pt x="36" y="93"/>
                  </a:lnTo>
                  <a:lnTo>
                    <a:pt x="39" y="96"/>
                  </a:lnTo>
                  <a:lnTo>
                    <a:pt x="41" y="98"/>
                  </a:lnTo>
                  <a:lnTo>
                    <a:pt x="44" y="101"/>
                  </a:lnTo>
                  <a:lnTo>
                    <a:pt x="51" y="101"/>
                  </a:lnTo>
                  <a:lnTo>
                    <a:pt x="54" y="100"/>
                  </a:lnTo>
                  <a:lnTo>
                    <a:pt x="56" y="98"/>
                  </a:lnTo>
                  <a:lnTo>
                    <a:pt x="60" y="95"/>
                  </a:lnTo>
                  <a:lnTo>
                    <a:pt x="60" y="94"/>
                  </a:lnTo>
                  <a:lnTo>
                    <a:pt x="61" y="93"/>
                  </a:lnTo>
                  <a:lnTo>
                    <a:pt x="63" y="88"/>
                  </a:lnTo>
                  <a:lnTo>
                    <a:pt x="65" y="86"/>
                  </a:lnTo>
                  <a:lnTo>
                    <a:pt x="94" y="86"/>
                  </a:lnTo>
                  <a:lnTo>
                    <a:pt x="88" y="103"/>
                  </a:lnTo>
                  <a:lnTo>
                    <a:pt x="77" y="115"/>
                  </a:lnTo>
                  <a:lnTo>
                    <a:pt x="68" y="120"/>
                  </a:lnTo>
                  <a:lnTo>
                    <a:pt x="59" y="123"/>
                  </a:lnTo>
                  <a:lnTo>
                    <a:pt x="48" y="124"/>
                  </a:lnTo>
                  <a:lnTo>
                    <a:pt x="34" y="122"/>
                  </a:lnTo>
                  <a:lnTo>
                    <a:pt x="21" y="116"/>
                  </a:lnTo>
                  <a:lnTo>
                    <a:pt x="11" y="107"/>
                  </a:lnTo>
                  <a:lnTo>
                    <a:pt x="4" y="94"/>
                  </a:lnTo>
                  <a:lnTo>
                    <a:pt x="1" y="79"/>
                  </a:lnTo>
                  <a:lnTo>
                    <a:pt x="0" y="64"/>
                  </a:lnTo>
                  <a:lnTo>
                    <a:pt x="1" y="46"/>
                  </a:lnTo>
                  <a:lnTo>
                    <a:pt x="4" y="30"/>
                  </a:lnTo>
                  <a:lnTo>
                    <a:pt x="11" y="17"/>
                  </a:lnTo>
                  <a:lnTo>
                    <a:pt x="21" y="8"/>
                  </a:lnTo>
                  <a:lnTo>
                    <a:pt x="34" y="2"/>
                  </a:lnTo>
                  <a:lnTo>
                    <a:pt x="48" y="0"/>
                  </a:lnTo>
                  <a:lnTo>
                    <a:pt x="61" y="2"/>
                  </a:lnTo>
                  <a:lnTo>
                    <a:pt x="73" y="8"/>
                  </a:lnTo>
                  <a:lnTo>
                    <a:pt x="82" y="17"/>
                  </a:lnTo>
                  <a:lnTo>
                    <a:pt x="89" y="30"/>
                  </a:lnTo>
                  <a:lnTo>
                    <a:pt x="93" y="46"/>
                  </a:lnTo>
                  <a:lnTo>
                    <a:pt x="94" y="66"/>
                  </a:lnTo>
                  <a:lnTo>
                    <a:pt x="94" y="73"/>
                  </a:lnTo>
                  <a:lnTo>
                    <a:pt x="31" y="7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40" name="Freeform 40"/>
            <p:cNvSpPr>
              <a:spLocks noEditPoints="1"/>
            </p:cNvSpPr>
            <p:nvPr/>
          </p:nvSpPr>
          <p:spPr bwMode="auto">
            <a:xfrm>
              <a:off x="1366" y="3961"/>
              <a:ext cx="7" cy="34"/>
            </a:xfrm>
            <a:custGeom>
              <a:avLst/>
              <a:gdLst>
                <a:gd name="T0" fmla="*/ 0 w 37"/>
                <a:gd name="T1" fmla="*/ 20 h 170"/>
                <a:gd name="T2" fmla="*/ 0 w 37"/>
                <a:gd name="T3" fmla="*/ 17 h 170"/>
                <a:gd name="T4" fmla="*/ 1 w 37"/>
                <a:gd name="T5" fmla="*/ 14 h 170"/>
                <a:gd name="T6" fmla="*/ 3 w 37"/>
                <a:gd name="T7" fmla="*/ 9 h 170"/>
                <a:gd name="T8" fmla="*/ 5 w 37"/>
                <a:gd name="T9" fmla="*/ 6 h 170"/>
                <a:gd name="T10" fmla="*/ 8 w 37"/>
                <a:gd name="T11" fmla="*/ 4 h 170"/>
                <a:gd name="T12" fmla="*/ 11 w 37"/>
                <a:gd name="T13" fmla="*/ 2 h 170"/>
                <a:gd name="T14" fmla="*/ 20 w 37"/>
                <a:gd name="T15" fmla="*/ 0 h 170"/>
                <a:gd name="T16" fmla="*/ 23 w 37"/>
                <a:gd name="T17" fmla="*/ 0 h 170"/>
                <a:gd name="T18" fmla="*/ 28 w 37"/>
                <a:gd name="T19" fmla="*/ 2 h 170"/>
                <a:gd name="T20" fmla="*/ 31 w 37"/>
                <a:gd name="T21" fmla="*/ 5 h 170"/>
                <a:gd name="T22" fmla="*/ 34 w 37"/>
                <a:gd name="T23" fmla="*/ 6 h 170"/>
                <a:gd name="T24" fmla="*/ 36 w 37"/>
                <a:gd name="T25" fmla="*/ 9 h 170"/>
                <a:gd name="T26" fmla="*/ 37 w 37"/>
                <a:gd name="T27" fmla="*/ 14 h 170"/>
                <a:gd name="T28" fmla="*/ 37 w 37"/>
                <a:gd name="T29" fmla="*/ 28 h 170"/>
                <a:gd name="T30" fmla="*/ 34 w 37"/>
                <a:gd name="T31" fmla="*/ 35 h 170"/>
                <a:gd name="T32" fmla="*/ 28 w 37"/>
                <a:gd name="T33" fmla="*/ 37 h 170"/>
                <a:gd name="T34" fmla="*/ 26 w 37"/>
                <a:gd name="T35" fmla="*/ 38 h 170"/>
                <a:gd name="T36" fmla="*/ 13 w 37"/>
                <a:gd name="T37" fmla="*/ 38 h 170"/>
                <a:gd name="T38" fmla="*/ 10 w 37"/>
                <a:gd name="T39" fmla="*/ 37 h 170"/>
                <a:gd name="T40" fmla="*/ 5 w 37"/>
                <a:gd name="T41" fmla="*/ 35 h 170"/>
                <a:gd name="T42" fmla="*/ 1 w 37"/>
                <a:gd name="T43" fmla="*/ 28 h 170"/>
                <a:gd name="T44" fmla="*/ 0 w 37"/>
                <a:gd name="T45" fmla="*/ 24 h 170"/>
                <a:gd name="T46" fmla="*/ 0 w 37"/>
                <a:gd name="T47" fmla="*/ 20 h 170"/>
                <a:gd name="T48" fmla="*/ 2 w 37"/>
                <a:gd name="T49" fmla="*/ 170 h 170"/>
                <a:gd name="T50" fmla="*/ 2 w 37"/>
                <a:gd name="T51" fmla="*/ 53 h 170"/>
                <a:gd name="T52" fmla="*/ 37 w 37"/>
                <a:gd name="T53" fmla="*/ 53 h 170"/>
                <a:gd name="T54" fmla="*/ 37 w 37"/>
                <a:gd name="T55" fmla="*/ 170 h 170"/>
                <a:gd name="T56" fmla="*/ 2 w 37"/>
                <a:gd name="T57" fmla="*/ 17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7" h="170">
                  <a:moveTo>
                    <a:pt x="0" y="20"/>
                  </a:moveTo>
                  <a:lnTo>
                    <a:pt x="0" y="17"/>
                  </a:lnTo>
                  <a:lnTo>
                    <a:pt x="1" y="14"/>
                  </a:lnTo>
                  <a:lnTo>
                    <a:pt x="3" y="9"/>
                  </a:lnTo>
                  <a:lnTo>
                    <a:pt x="5" y="6"/>
                  </a:lnTo>
                  <a:lnTo>
                    <a:pt x="8" y="4"/>
                  </a:lnTo>
                  <a:lnTo>
                    <a:pt x="11" y="2"/>
                  </a:lnTo>
                  <a:lnTo>
                    <a:pt x="20" y="0"/>
                  </a:lnTo>
                  <a:lnTo>
                    <a:pt x="23" y="0"/>
                  </a:lnTo>
                  <a:lnTo>
                    <a:pt x="28" y="2"/>
                  </a:lnTo>
                  <a:lnTo>
                    <a:pt x="31" y="5"/>
                  </a:lnTo>
                  <a:lnTo>
                    <a:pt x="34" y="6"/>
                  </a:lnTo>
                  <a:lnTo>
                    <a:pt x="36" y="9"/>
                  </a:lnTo>
                  <a:lnTo>
                    <a:pt x="37" y="14"/>
                  </a:lnTo>
                  <a:lnTo>
                    <a:pt x="37" y="28"/>
                  </a:lnTo>
                  <a:lnTo>
                    <a:pt x="34" y="35"/>
                  </a:lnTo>
                  <a:lnTo>
                    <a:pt x="28" y="37"/>
                  </a:lnTo>
                  <a:lnTo>
                    <a:pt x="26" y="38"/>
                  </a:lnTo>
                  <a:lnTo>
                    <a:pt x="13" y="38"/>
                  </a:lnTo>
                  <a:lnTo>
                    <a:pt x="10" y="37"/>
                  </a:lnTo>
                  <a:lnTo>
                    <a:pt x="5" y="35"/>
                  </a:lnTo>
                  <a:lnTo>
                    <a:pt x="1" y="28"/>
                  </a:lnTo>
                  <a:lnTo>
                    <a:pt x="0" y="24"/>
                  </a:lnTo>
                  <a:lnTo>
                    <a:pt x="0" y="20"/>
                  </a:lnTo>
                  <a:close/>
                  <a:moveTo>
                    <a:pt x="2" y="170"/>
                  </a:moveTo>
                  <a:lnTo>
                    <a:pt x="2" y="53"/>
                  </a:lnTo>
                  <a:lnTo>
                    <a:pt x="37" y="53"/>
                  </a:lnTo>
                  <a:lnTo>
                    <a:pt x="37" y="170"/>
                  </a:lnTo>
                  <a:lnTo>
                    <a:pt x="2" y="17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41" name="Freeform 41"/>
            <p:cNvSpPr>
              <a:spLocks/>
            </p:cNvSpPr>
            <p:nvPr/>
          </p:nvSpPr>
          <p:spPr bwMode="auto">
            <a:xfrm>
              <a:off x="1378" y="3971"/>
              <a:ext cx="11" cy="24"/>
            </a:xfrm>
            <a:custGeom>
              <a:avLst/>
              <a:gdLst>
                <a:gd name="T0" fmla="*/ 0 w 58"/>
                <a:gd name="T1" fmla="*/ 121 h 121"/>
                <a:gd name="T2" fmla="*/ 0 w 58"/>
                <a:gd name="T3" fmla="*/ 4 h 121"/>
                <a:gd name="T4" fmla="*/ 31 w 58"/>
                <a:gd name="T5" fmla="*/ 4 h 121"/>
                <a:gd name="T6" fmla="*/ 31 w 58"/>
                <a:gd name="T7" fmla="*/ 24 h 121"/>
                <a:gd name="T8" fmla="*/ 36 w 58"/>
                <a:gd name="T9" fmla="*/ 15 h 121"/>
                <a:gd name="T10" fmla="*/ 44 w 58"/>
                <a:gd name="T11" fmla="*/ 6 h 121"/>
                <a:gd name="T12" fmla="*/ 46 w 58"/>
                <a:gd name="T13" fmla="*/ 4 h 121"/>
                <a:gd name="T14" fmla="*/ 49 w 58"/>
                <a:gd name="T15" fmla="*/ 2 h 121"/>
                <a:gd name="T16" fmla="*/ 58 w 58"/>
                <a:gd name="T17" fmla="*/ 0 h 121"/>
                <a:gd name="T18" fmla="*/ 58 w 58"/>
                <a:gd name="T19" fmla="*/ 31 h 121"/>
                <a:gd name="T20" fmla="*/ 55 w 58"/>
                <a:gd name="T21" fmla="*/ 31 h 121"/>
                <a:gd name="T22" fmla="*/ 47 w 58"/>
                <a:gd name="T23" fmla="*/ 33 h 121"/>
                <a:gd name="T24" fmla="*/ 41 w 58"/>
                <a:gd name="T25" fmla="*/ 35 h 121"/>
                <a:gd name="T26" fmla="*/ 37 w 58"/>
                <a:gd name="T27" fmla="*/ 38 h 121"/>
                <a:gd name="T28" fmla="*/ 36 w 58"/>
                <a:gd name="T29" fmla="*/ 45 h 121"/>
                <a:gd name="T30" fmla="*/ 35 w 58"/>
                <a:gd name="T31" fmla="*/ 54 h 121"/>
                <a:gd name="T32" fmla="*/ 35 w 58"/>
                <a:gd name="T33" fmla="*/ 121 h 121"/>
                <a:gd name="T34" fmla="*/ 0 w 58"/>
                <a:gd name="T35" fmla="*/ 12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121">
                  <a:moveTo>
                    <a:pt x="0" y="121"/>
                  </a:moveTo>
                  <a:lnTo>
                    <a:pt x="0" y="4"/>
                  </a:lnTo>
                  <a:lnTo>
                    <a:pt x="31" y="4"/>
                  </a:lnTo>
                  <a:lnTo>
                    <a:pt x="31" y="24"/>
                  </a:lnTo>
                  <a:lnTo>
                    <a:pt x="36" y="15"/>
                  </a:lnTo>
                  <a:lnTo>
                    <a:pt x="44" y="6"/>
                  </a:lnTo>
                  <a:lnTo>
                    <a:pt x="46" y="4"/>
                  </a:lnTo>
                  <a:lnTo>
                    <a:pt x="49" y="2"/>
                  </a:lnTo>
                  <a:lnTo>
                    <a:pt x="58" y="0"/>
                  </a:lnTo>
                  <a:lnTo>
                    <a:pt x="58" y="31"/>
                  </a:lnTo>
                  <a:lnTo>
                    <a:pt x="55" y="31"/>
                  </a:lnTo>
                  <a:lnTo>
                    <a:pt x="47" y="33"/>
                  </a:lnTo>
                  <a:lnTo>
                    <a:pt x="41" y="35"/>
                  </a:lnTo>
                  <a:lnTo>
                    <a:pt x="37" y="38"/>
                  </a:lnTo>
                  <a:lnTo>
                    <a:pt x="36" y="45"/>
                  </a:lnTo>
                  <a:lnTo>
                    <a:pt x="35" y="54"/>
                  </a:lnTo>
                  <a:lnTo>
                    <a:pt x="35" y="121"/>
                  </a:lnTo>
                  <a:lnTo>
                    <a:pt x="0" y="12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42" name="Freeform 42"/>
            <p:cNvSpPr>
              <a:spLocks noEditPoints="1"/>
            </p:cNvSpPr>
            <p:nvPr/>
          </p:nvSpPr>
          <p:spPr bwMode="auto">
            <a:xfrm>
              <a:off x="1391" y="3971"/>
              <a:ext cx="20" cy="25"/>
            </a:xfrm>
            <a:custGeom>
              <a:avLst/>
              <a:gdLst>
                <a:gd name="T0" fmla="*/ 49 w 98"/>
                <a:gd name="T1" fmla="*/ 95 h 124"/>
                <a:gd name="T2" fmla="*/ 52 w 98"/>
                <a:gd name="T3" fmla="*/ 95 h 124"/>
                <a:gd name="T4" fmla="*/ 56 w 98"/>
                <a:gd name="T5" fmla="*/ 94 h 124"/>
                <a:gd name="T6" fmla="*/ 59 w 98"/>
                <a:gd name="T7" fmla="*/ 92 h 124"/>
                <a:gd name="T8" fmla="*/ 61 w 98"/>
                <a:gd name="T9" fmla="*/ 89 h 124"/>
                <a:gd name="T10" fmla="*/ 64 w 98"/>
                <a:gd name="T11" fmla="*/ 86 h 124"/>
                <a:gd name="T12" fmla="*/ 67 w 98"/>
                <a:gd name="T13" fmla="*/ 76 h 124"/>
                <a:gd name="T14" fmla="*/ 67 w 98"/>
                <a:gd name="T15" fmla="*/ 48 h 124"/>
                <a:gd name="T16" fmla="*/ 64 w 98"/>
                <a:gd name="T17" fmla="*/ 38 h 124"/>
                <a:gd name="T18" fmla="*/ 61 w 98"/>
                <a:gd name="T19" fmla="*/ 35 h 124"/>
                <a:gd name="T20" fmla="*/ 59 w 98"/>
                <a:gd name="T21" fmla="*/ 33 h 124"/>
                <a:gd name="T22" fmla="*/ 56 w 98"/>
                <a:gd name="T23" fmla="*/ 30 h 124"/>
                <a:gd name="T24" fmla="*/ 52 w 98"/>
                <a:gd name="T25" fmla="*/ 29 h 124"/>
                <a:gd name="T26" fmla="*/ 46 w 98"/>
                <a:gd name="T27" fmla="*/ 29 h 124"/>
                <a:gd name="T28" fmla="*/ 42 w 98"/>
                <a:gd name="T29" fmla="*/ 30 h 124"/>
                <a:gd name="T30" fmla="*/ 39 w 98"/>
                <a:gd name="T31" fmla="*/ 33 h 124"/>
                <a:gd name="T32" fmla="*/ 37 w 98"/>
                <a:gd name="T33" fmla="*/ 35 h 124"/>
                <a:gd name="T34" fmla="*/ 34 w 98"/>
                <a:gd name="T35" fmla="*/ 38 h 124"/>
                <a:gd name="T36" fmla="*/ 32 w 98"/>
                <a:gd name="T37" fmla="*/ 48 h 124"/>
                <a:gd name="T38" fmla="*/ 32 w 98"/>
                <a:gd name="T39" fmla="*/ 76 h 124"/>
                <a:gd name="T40" fmla="*/ 34 w 98"/>
                <a:gd name="T41" fmla="*/ 86 h 124"/>
                <a:gd name="T42" fmla="*/ 37 w 98"/>
                <a:gd name="T43" fmla="*/ 89 h 124"/>
                <a:gd name="T44" fmla="*/ 39 w 98"/>
                <a:gd name="T45" fmla="*/ 92 h 124"/>
                <a:gd name="T46" fmla="*/ 42 w 98"/>
                <a:gd name="T47" fmla="*/ 94 h 124"/>
                <a:gd name="T48" fmla="*/ 46 w 98"/>
                <a:gd name="T49" fmla="*/ 95 h 124"/>
                <a:gd name="T50" fmla="*/ 49 w 98"/>
                <a:gd name="T51" fmla="*/ 95 h 124"/>
                <a:gd name="T52" fmla="*/ 98 w 98"/>
                <a:gd name="T53" fmla="*/ 64 h 124"/>
                <a:gd name="T54" fmla="*/ 97 w 98"/>
                <a:gd name="T55" fmla="*/ 79 h 124"/>
                <a:gd name="T56" fmla="*/ 93 w 98"/>
                <a:gd name="T57" fmla="*/ 94 h 124"/>
                <a:gd name="T58" fmla="*/ 84 w 98"/>
                <a:gd name="T59" fmla="*/ 107 h 124"/>
                <a:gd name="T60" fmla="*/ 74 w 98"/>
                <a:gd name="T61" fmla="*/ 116 h 124"/>
                <a:gd name="T62" fmla="*/ 62 w 98"/>
                <a:gd name="T63" fmla="*/ 122 h 124"/>
                <a:gd name="T64" fmla="*/ 49 w 98"/>
                <a:gd name="T65" fmla="*/ 124 h 124"/>
                <a:gd name="T66" fmla="*/ 36 w 98"/>
                <a:gd name="T67" fmla="*/ 122 h 124"/>
                <a:gd name="T68" fmla="*/ 23 w 98"/>
                <a:gd name="T69" fmla="*/ 116 h 124"/>
                <a:gd name="T70" fmla="*/ 12 w 98"/>
                <a:gd name="T71" fmla="*/ 107 h 124"/>
                <a:gd name="T72" fmla="*/ 5 w 98"/>
                <a:gd name="T73" fmla="*/ 94 h 124"/>
                <a:gd name="T74" fmla="*/ 1 w 98"/>
                <a:gd name="T75" fmla="*/ 79 h 124"/>
                <a:gd name="T76" fmla="*/ 0 w 98"/>
                <a:gd name="T77" fmla="*/ 64 h 124"/>
                <a:gd name="T78" fmla="*/ 1 w 98"/>
                <a:gd name="T79" fmla="*/ 46 h 124"/>
                <a:gd name="T80" fmla="*/ 5 w 98"/>
                <a:gd name="T81" fmla="*/ 30 h 124"/>
                <a:gd name="T82" fmla="*/ 12 w 98"/>
                <a:gd name="T83" fmla="*/ 17 h 124"/>
                <a:gd name="T84" fmla="*/ 23 w 98"/>
                <a:gd name="T85" fmla="*/ 8 h 124"/>
                <a:gd name="T86" fmla="*/ 36 w 98"/>
                <a:gd name="T87" fmla="*/ 2 h 124"/>
                <a:gd name="T88" fmla="*/ 49 w 98"/>
                <a:gd name="T89" fmla="*/ 0 h 124"/>
                <a:gd name="T90" fmla="*/ 62 w 98"/>
                <a:gd name="T91" fmla="*/ 2 h 124"/>
                <a:gd name="T92" fmla="*/ 75 w 98"/>
                <a:gd name="T93" fmla="*/ 8 h 124"/>
                <a:gd name="T94" fmla="*/ 87 w 98"/>
                <a:gd name="T95" fmla="*/ 17 h 124"/>
                <a:gd name="T96" fmla="*/ 94 w 98"/>
                <a:gd name="T97" fmla="*/ 30 h 124"/>
                <a:gd name="T98" fmla="*/ 97 w 98"/>
                <a:gd name="T99" fmla="*/ 46 h 124"/>
                <a:gd name="T100" fmla="*/ 98 w 98"/>
                <a:gd name="T101" fmla="*/ 6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8" h="124">
                  <a:moveTo>
                    <a:pt x="49" y="95"/>
                  </a:moveTo>
                  <a:lnTo>
                    <a:pt x="52" y="95"/>
                  </a:lnTo>
                  <a:lnTo>
                    <a:pt x="56" y="94"/>
                  </a:lnTo>
                  <a:lnTo>
                    <a:pt x="59" y="92"/>
                  </a:lnTo>
                  <a:lnTo>
                    <a:pt x="61" y="89"/>
                  </a:lnTo>
                  <a:lnTo>
                    <a:pt x="64" y="86"/>
                  </a:lnTo>
                  <a:lnTo>
                    <a:pt x="67" y="76"/>
                  </a:lnTo>
                  <a:lnTo>
                    <a:pt x="67" y="48"/>
                  </a:lnTo>
                  <a:lnTo>
                    <a:pt x="64" y="38"/>
                  </a:lnTo>
                  <a:lnTo>
                    <a:pt x="61" y="35"/>
                  </a:lnTo>
                  <a:lnTo>
                    <a:pt x="59" y="33"/>
                  </a:lnTo>
                  <a:lnTo>
                    <a:pt x="56" y="30"/>
                  </a:lnTo>
                  <a:lnTo>
                    <a:pt x="52" y="29"/>
                  </a:lnTo>
                  <a:lnTo>
                    <a:pt x="46" y="29"/>
                  </a:lnTo>
                  <a:lnTo>
                    <a:pt x="42" y="30"/>
                  </a:lnTo>
                  <a:lnTo>
                    <a:pt x="39" y="33"/>
                  </a:lnTo>
                  <a:lnTo>
                    <a:pt x="37" y="35"/>
                  </a:lnTo>
                  <a:lnTo>
                    <a:pt x="34" y="38"/>
                  </a:lnTo>
                  <a:lnTo>
                    <a:pt x="32" y="48"/>
                  </a:lnTo>
                  <a:lnTo>
                    <a:pt x="32" y="76"/>
                  </a:lnTo>
                  <a:lnTo>
                    <a:pt x="34" y="86"/>
                  </a:lnTo>
                  <a:lnTo>
                    <a:pt x="37" y="89"/>
                  </a:lnTo>
                  <a:lnTo>
                    <a:pt x="39" y="92"/>
                  </a:lnTo>
                  <a:lnTo>
                    <a:pt x="42" y="94"/>
                  </a:lnTo>
                  <a:lnTo>
                    <a:pt x="46" y="95"/>
                  </a:lnTo>
                  <a:lnTo>
                    <a:pt x="49" y="95"/>
                  </a:lnTo>
                  <a:close/>
                  <a:moveTo>
                    <a:pt x="98" y="64"/>
                  </a:moveTo>
                  <a:lnTo>
                    <a:pt x="97" y="79"/>
                  </a:lnTo>
                  <a:lnTo>
                    <a:pt x="93" y="94"/>
                  </a:lnTo>
                  <a:lnTo>
                    <a:pt x="84" y="107"/>
                  </a:lnTo>
                  <a:lnTo>
                    <a:pt x="74" y="116"/>
                  </a:lnTo>
                  <a:lnTo>
                    <a:pt x="62" y="122"/>
                  </a:lnTo>
                  <a:lnTo>
                    <a:pt x="49" y="124"/>
                  </a:lnTo>
                  <a:lnTo>
                    <a:pt x="36" y="122"/>
                  </a:lnTo>
                  <a:lnTo>
                    <a:pt x="23" y="116"/>
                  </a:lnTo>
                  <a:lnTo>
                    <a:pt x="12" y="107"/>
                  </a:lnTo>
                  <a:lnTo>
                    <a:pt x="5" y="94"/>
                  </a:lnTo>
                  <a:lnTo>
                    <a:pt x="1" y="79"/>
                  </a:lnTo>
                  <a:lnTo>
                    <a:pt x="0" y="64"/>
                  </a:lnTo>
                  <a:lnTo>
                    <a:pt x="1" y="46"/>
                  </a:lnTo>
                  <a:lnTo>
                    <a:pt x="5" y="30"/>
                  </a:lnTo>
                  <a:lnTo>
                    <a:pt x="12" y="17"/>
                  </a:lnTo>
                  <a:lnTo>
                    <a:pt x="23" y="8"/>
                  </a:lnTo>
                  <a:lnTo>
                    <a:pt x="36" y="2"/>
                  </a:lnTo>
                  <a:lnTo>
                    <a:pt x="49" y="0"/>
                  </a:lnTo>
                  <a:lnTo>
                    <a:pt x="62" y="2"/>
                  </a:lnTo>
                  <a:lnTo>
                    <a:pt x="75" y="8"/>
                  </a:lnTo>
                  <a:lnTo>
                    <a:pt x="87" y="17"/>
                  </a:lnTo>
                  <a:lnTo>
                    <a:pt x="94" y="30"/>
                  </a:lnTo>
                  <a:lnTo>
                    <a:pt x="97" y="46"/>
                  </a:lnTo>
                  <a:lnTo>
                    <a:pt x="98" y="6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43" name="Freeform 43"/>
            <p:cNvSpPr>
              <a:spLocks/>
            </p:cNvSpPr>
            <p:nvPr/>
          </p:nvSpPr>
          <p:spPr bwMode="auto">
            <a:xfrm>
              <a:off x="1412" y="3988"/>
              <a:ext cx="11" cy="14"/>
            </a:xfrm>
            <a:custGeom>
              <a:avLst/>
              <a:gdLst>
                <a:gd name="T0" fmla="*/ 0 w 54"/>
                <a:gd name="T1" fmla="*/ 71 h 71"/>
                <a:gd name="T2" fmla="*/ 20 w 54"/>
                <a:gd name="T3" fmla="*/ 0 h 71"/>
                <a:gd name="T4" fmla="*/ 54 w 54"/>
                <a:gd name="T5" fmla="*/ 0 h 71"/>
                <a:gd name="T6" fmla="*/ 26 w 54"/>
                <a:gd name="T7" fmla="*/ 71 h 71"/>
                <a:gd name="T8" fmla="*/ 0 w 54"/>
                <a:gd name="T9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71">
                  <a:moveTo>
                    <a:pt x="0" y="71"/>
                  </a:moveTo>
                  <a:lnTo>
                    <a:pt x="20" y="0"/>
                  </a:lnTo>
                  <a:lnTo>
                    <a:pt x="54" y="0"/>
                  </a:lnTo>
                  <a:lnTo>
                    <a:pt x="26" y="71"/>
                  </a:lnTo>
                  <a:lnTo>
                    <a:pt x="0" y="7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44" name="Freeform 44"/>
            <p:cNvSpPr>
              <a:spLocks/>
            </p:cNvSpPr>
            <p:nvPr/>
          </p:nvSpPr>
          <p:spPr bwMode="auto">
            <a:xfrm>
              <a:off x="1435" y="3959"/>
              <a:ext cx="16" cy="37"/>
            </a:xfrm>
            <a:custGeom>
              <a:avLst/>
              <a:gdLst>
                <a:gd name="T0" fmla="*/ 2 w 82"/>
                <a:gd name="T1" fmla="*/ 136 h 182"/>
                <a:gd name="T2" fmla="*/ 11 w 82"/>
                <a:gd name="T3" fmla="*/ 144 h 182"/>
                <a:gd name="T4" fmla="*/ 20 w 82"/>
                <a:gd name="T5" fmla="*/ 146 h 182"/>
                <a:gd name="T6" fmla="*/ 35 w 82"/>
                <a:gd name="T7" fmla="*/ 147 h 182"/>
                <a:gd name="T8" fmla="*/ 44 w 82"/>
                <a:gd name="T9" fmla="*/ 142 h 182"/>
                <a:gd name="T10" fmla="*/ 48 w 82"/>
                <a:gd name="T11" fmla="*/ 135 h 182"/>
                <a:gd name="T12" fmla="*/ 45 w 82"/>
                <a:gd name="T13" fmla="*/ 124 h 182"/>
                <a:gd name="T14" fmla="*/ 34 w 82"/>
                <a:gd name="T15" fmla="*/ 110 h 182"/>
                <a:gd name="T16" fmla="*/ 31 w 82"/>
                <a:gd name="T17" fmla="*/ 106 h 182"/>
                <a:gd name="T18" fmla="*/ 28 w 82"/>
                <a:gd name="T19" fmla="*/ 104 h 182"/>
                <a:gd name="T20" fmla="*/ 10 w 82"/>
                <a:gd name="T21" fmla="*/ 87 h 182"/>
                <a:gd name="T22" fmla="*/ 1 w 82"/>
                <a:gd name="T23" fmla="*/ 66 h 182"/>
                <a:gd name="T24" fmla="*/ 1 w 82"/>
                <a:gd name="T25" fmla="*/ 38 h 182"/>
                <a:gd name="T26" fmla="*/ 11 w 82"/>
                <a:gd name="T27" fmla="*/ 15 h 182"/>
                <a:gd name="T28" fmla="*/ 32 w 82"/>
                <a:gd name="T29" fmla="*/ 2 h 182"/>
                <a:gd name="T30" fmla="*/ 53 w 82"/>
                <a:gd name="T31" fmla="*/ 0 h 182"/>
                <a:gd name="T32" fmla="*/ 60 w 82"/>
                <a:gd name="T33" fmla="*/ 4 h 182"/>
                <a:gd name="T34" fmla="*/ 77 w 82"/>
                <a:gd name="T35" fmla="*/ 9 h 182"/>
                <a:gd name="T36" fmla="*/ 71 w 82"/>
                <a:gd name="T37" fmla="*/ 38 h 182"/>
                <a:gd name="T38" fmla="*/ 63 w 82"/>
                <a:gd name="T39" fmla="*/ 36 h 182"/>
                <a:gd name="T40" fmla="*/ 55 w 82"/>
                <a:gd name="T41" fmla="*/ 33 h 182"/>
                <a:gd name="T42" fmla="*/ 45 w 82"/>
                <a:gd name="T43" fmla="*/ 34 h 182"/>
                <a:gd name="T44" fmla="*/ 35 w 82"/>
                <a:gd name="T45" fmla="*/ 43 h 182"/>
                <a:gd name="T46" fmla="*/ 34 w 82"/>
                <a:gd name="T47" fmla="*/ 53 h 182"/>
                <a:gd name="T48" fmla="*/ 40 w 82"/>
                <a:gd name="T49" fmla="*/ 64 h 182"/>
                <a:gd name="T50" fmla="*/ 47 w 82"/>
                <a:gd name="T51" fmla="*/ 74 h 182"/>
                <a:gd name="T52" fmla="*/ 67 w 82"/>
                <a:gd name="T53" fmla="*/ 89 h 182"/>
                <a:gd name="T54" fmla="*/ 77 w 82"/>
                <a:gd name="T55" fmla="*/ 104 h 182"/>
                <a:gd name="T56" fmla="*/ 82 w 82"/>
                <a:gd name="T57" fmla="*/ 131 h 182"/>
                <a:gd name="T58" fmla="*/ 78 w 82"/>
                <a:gd name="T59" fmla="*/ 158 h 182"/>
                <a:gd name="T60" fmla="*/ 59 w 82"/>
                <a:gd name="T61" fmla="*/ 175 h 182"/>
                <a:gd name="T62" fmla="*/ 34 w 82"/>
                <a:gd name="T63" fmla="*/ 182 h 182"/>
                <a:gd name="T64" fmla="*/ 16 w 82"/>
                <a:gd name="T65" fmla="*/ 179 h 182"/>
                <a:gd name="T66" fmla="*/ 9 w 82"/>
                <a:gd name="T67" fmla="*/ 178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2" h="182">
                  <a:moveTo>
                    <a:pt x="2" y="173"/>
                  </a:moveTo>
                  <a:lnTo>
                    <a:pt x="2" y="136"/>
                  </a:lnTo>
                  <a:lnTo>
                    <a:pt x="7" y="142"/>
                  </a:lnTo>
                  <a:lnTo>
                    <a:pt x="11" y="144"/>
                  </a:lnTo>
                  <a:lnTo>
                    <a:pt x="13" y="144"/>
                  </a:lnTo>
                  <a:lnTo>
                    <a:pt x="20" y="146"/>
                  </a:lnTo>
                  <a:lnTo>
                    <a:pt x="22" y="147"/>
                  </a:lnTo>
                  <a:lnTo>
                    <a:pt x="35" y="147"/>
                  </a:lnTo>
                  <a:lnTo>
                    <a:pt x="42" y="144"/>
                  </a:lnTo>
                  <a:lnTo>
                    <a:pt x="44" y="142"/>
                  </a:lnTo>
                  <a:lnTo>
                    <a:pt x="47" y="139"/>
                  </a:lnTo>
                  <a:lnTo>
                    <a:pt x="48" y="135"/>
                  </a:lnTo>
                  <a:lnTo>
                    <a:pt x="48" y="131"/>
                  </a:lnTo>
                  <a:lnTo>
                    <a:pt x="45" y="124"/>
                  </a:lnTo>
                  <a:lnTo>
                    <a:pt x="41" y="116"/>
                  </a:lnTo>
                  <a:lnTo>
                    <a:pt x="34" y="110"/>
                  </a:lnTo>
                  <a:lnTo>
                    <a:pt x="32" y="108"/>
                  </a:lnTo>
                  <a:lnTo>
                    <a:pt x="31" y="106"/>
                  </a:lnTo>
                  <a:lnTo>
                    <a:pt x="29" y="105"/>
                  </a:lnTo>
                  <a:lnTo>
                    <a:pt x="28" y="104"/>
                  </a:lnTo>
                  <a:lnTo>
                    <a:pt x="18" y="96"/>
                  </a:lnTo>
                  <a:lnTo>
                    <a:pt x="10" y="87"/>
                  </a:lnTo>
                  <a:lnTo>
                    <a:pt x="5" y="78"/>
                  </a:lnTo>
                  <a:lnTo>
                    <a:pt x="1" y="66"/>
                  </a:lnTo>
                  <a:lnTo>
                    <a:pt x="0" y="53"/>
                  </a:lnTo>
                  <a:lnTo>
                    <a:pt x="1" y="38"/>
                  </a:lnTo>
                  <a:lnTo>
                    <a:pt x="4" y="25"/>
                  </a:lnTo>
                  <a:lnTo>
                    <a:pt x="11" y="15"/>
                  </a:lnTo>
                  <a:lnTo>
                    <a:pt x="21" y="7"/>
                  </a:lnTo>
                  <a:lnTo>
                    <a:pt x="32" y="2"/>
                  </a:lnTo>
                  <a:lnTo>
                    <a:pt x="45" y="0"/>
                  </a:lnTo>
                  <a:lnTo>
                    <a:pt x="53" y="0"/>
                  </a:lnTo>
                  <a:lnTo>
                    <a:pt x="57" y="1"/>
                  </a:lnTo>
                  <a:lnTo>
                    <a:pt x="60" y="4"/>
                  </a:lnTo>
                  <a:lnTo>
                    <a:pt x="71" y="6"/>
                  </a:lnTo>
                  <a:lnTo>
                    <a:pt x="77" y="9"/>
                  </a:lnTo>
                  <a:lnTo>
                    <a:pt x="77" y="40"/>
                  </a:lnTo>
                  <a:lnTo>
                    <a:pt x="71" y="38"/>
                  </a:lnTo>
                  <a:lnTo>
                    <a:pt x="68" y="37"/>
                  </a:lnTo>
                  <a:lnTo>
                    <a:pt x="63" y="36"/>
                  </a:lnTo>
                  <a:lnTo>
                    <a:pt x="60" y="35"/>
                  </a:lnTo>
                  <a:lnTo>
                    <a:pt x="55" y="33"/>
                  </a:lnTo>
                  <a:lnTo>
                    <a:pt x="48" y="33"/>
                  </a:lnTo>
                  <a:lnTo>
                    <a:pt x="45" y="34"/>
                  </a:lnTo>
                  <a:lnTo>
                    <a:pt x="42" y="36"/>
                  </a:lnTo>
                  <a:lnTo>
                    <a:pt x="35" y="43"/>
                  </a:lnTo>
                  <a:lnTo>
                    <a:pt x="34" y="46"/>
                  </a:lnTo>
                  <a:lnTo>
                    <a:pt x="34" y="53"/>
                  </a:lnTo>
                  <a:lnTo>
                    <a:pt x="35" y="57"/>
                  </a:lnTo>
                  <a:lnTo>
                    <a:pt x="40" y="64"/>
                  </a:lnTo>
                  <a:lnTo>
                    <a:pt x="42" y="68"/>
                  </a:lnTo>
                  <a:lnTo>
                    <a:pt x="47" y="74"/>
                  </a:lnTo>
                  <a:lnTo>
                    <a:pt x="54" y="82"/>
                  </a:lnTo>
                  <a:lnTo>
                    <a:pt x="67" y="89"/>
                  </a:lnTo>
                  <a:lnTo>
                    <a:pt x="73" y="97"/>
                  </a:lnTo>
                  <a:lnTo>
                    <a:pt x="77" y="104"/>
                  </a:lnTo>
                  <a:lnTo>
                    <a:pt x="81" y="117"/>
                  </a:lnTo>
                  <a:lnTo>
                    <a:pt x="82" y="131"/>
                  </a:lnTo>
                  <a:lnTo>
                    <a:pt x="81" y="145"/>
                  </a:lnTo>
                  <a:lnTo>
                    <a:pt x="78" y="158"/>
                  </a:lnTo>
                  <a:lnTo>
                    <a:pt x="69" y="168"/>
                  </a:lnTo>
                  <a:lnTo>
                    <a:pt x="59" y="175"/>
                  </a:lnTo>
                  <a:lnTo>
                    <a:pt x="48" y="180"/>
                  </a:lnTo>
                  <a:lnTo>
                    <a:pt x="34" y="182"/>
                  </a:lnTo>
                  <a:lnTo>
                    <a:pt x="24" y="182"/>
                  </a:lnTo>
                  <a:lnTo>
                    <a:pt x="16" y="179"/>
                  </a:lnTo>
                  <a:lnTo>
                    <a:pt x="12" y="179"/>
                  </a:lnTo>
                  <a:lnTo>
                    <a:pt x="9" y="178"/>
                  </a:lnTo>
                  <a:lnTo>
                    <a:pt x="2" y="17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45" name="Freeform 45"/>
            <p:cNvSpPr>
              <a:spLocks noEditPoints="1"/>
            </p:cNvSpPr>
            <p:nvPr/>
          </p:nvSpPr>
          <p:spPr bwMode="auto">
            <a:xfrm>
              <a:off x="1453" y="3960"/>
              <a:ext cx="23" cy="35"/>
            </a:xfrm>
            <a:custGeom>
              <a:avLst/>
              <a:gdLst>
                <a:gd name="T0" fmla="*/ 46 w 115"/>
                <a:gd name="T1" fmla="*/ 118 h 175"/>
                <a:gd name="T2" fmla="*/ 69 w 115"/>
                <a:gd name="T3" fmla="*/ 118 h 175"/>
                <a:gd name="T4" fmla="*/ 62 w 115"/>
                <a:gd name="T5" fmla="*/ 80 h 175"/>
                <a:gd name="T6" fmla="*/ 60 w 115"/>
                <a:gd name="T7" fmla="*/ 59 h 175"/>
                <a:gd name="T8" fmla="*/ 57 w 115"/>
                <a:gd name="T9" fmla="*/ 36 h 175"/>
                <a:gd name="T10" fmla="*/ 56 w 115"/>
                <a:gd name="T11" fmla="*/ 56 h 175"/>
                <a:gd name="T12" fmla="*/ 51 w 115"/>
                <a:gd name="T13" fmla="*/ 78 h 175"/>
                <a:gd name="T14" fmla="*/ 50 w 115"/>
                <a:gd name="T15" fmla="*/ 97 h 175"/>
                <a:gd name="T16" fmla="*/ 46 w 115"/>
                <a:gd name="T17" fmla="*/ 118 h 175"/>
                <a:gd name="T18" fmla="*/ 0 w 115"/>
                <a:gd name="T19" fmla="*/ 175 h 175"/>
                <a:gd name="T20" fmla="*/ 40 w 115"/>
                <a:gd name="T21" fmla="*/ 0 h 175"/>
                <a:gd name="T22" fmla="*/ 77 w 115"/>
                <a:gd name="T23" fmla="*/ 0 h 175"/>
                <a:gd name="T24" fmla="*/ 115 w 115"/>
                <a:gd name="T25" fmla="*/ 175 h 175"/>
                <a:gd name="T26" fmla="*/ 80 w 115"/>
                <a:gd name="T27" fmla="*/ 175 h 175"/>
                <a:gd name="T28" fmla="*/ 75 w 115"/>
                <a:gd name="T29" fmla="*/ 147 h 175"/>
                <a:gd name="T30" fmla="*/ 40 w 115"/>
                <a:gd name="T31" fmla="*/ 147 h 175"/>
                <a:gd name="T32" fmla="*/ 34 w 115"/>
                <a:gd name="T33" fmla="*/ 175 h 175"/>
                <a:gd name="T34" fmla="*/ 0 w 115"/>
                <a:gd name="T35" fmla="*/ 175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5" h="175">
                  <a:moveTo>
                    <a:pt x="46" y="118"/>
                  </a:moveTo>
                  <a:lnTo>
                    <a:pt x="69" y="118"/>
                  </a:lnTo>
                  <a:lnTo>
                    <a:pt x="62" y="80"/>
                  </a:lnTo>
                  <a:lnTo>
                    <a:pt x="60" y="59"/>
                  </a:lnTo>
                  <a:lnTo>
                    <a:pt x="57" y="36"/>
                  </a:lnTo>
                  <a:lnTo>
                    <a:pt x="56" y="56"/>
                  </a:lnTo>
                  <a:lnTo>
                    <a:pt x="51" y="78"/>
                  </a:lnTo>
                  <a:lnTo>
                    <a:pt x="50" y="97"/>
                  </a:lnTo>
                  <a:lnTo>
                    <a:pt x="46" y="118"/>
                  </a:lnTo>
                  <a:close/>
                  <a:moveTo>
                    <a:pt x="0" y="175"/>
                  </a:moveTo>
                  <a:lnTo>
                    <a:pt x="40" y="0"/>
                  </a:lnTo>
                  <a:lnTo>
                    <a:pt x="77" y="0"/>
                  </a:lnTo>
                  <a:lnTo>
                    <a:pt x="115" y="175"/>
                  </a:lnTo>
                  <a:lnTo>
                    <a:pt x="80" y="175"/>
                  </a:lnTo>
                  <a:lnTo>
                    <a:pt x="75" y="147"/>
                  </a:lnTo>
                  <a:lnTo>
                    <a:pt x="40" y="147"/>
                  </a:lnTo>
                  <a:lnTo>
                    <a:pt x="34" y="175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-9272"/>
            <a:ext cx="10972800" cy="980872"/>
          </a:xfrm>
        </p:spPr>
        <p:txBody>
          <a:bodyPr>
            <a:normAutofit/>
          </a:bodyPr>
          <a:lstStyle>
            <a:lvl1pPr marL="0" algn="l" defTabSz="914400" rtl="0" eaLnBrk="1" latinLnBrk="0" hangingPunct="1">
              <a:defRPr lang="pt-PT" sz="2400" b="1" kern="1200" dirty="0">
                <a:solidFill>
                  <a:schemeClr val="bg1"/>
                </a:solidFill>
                <a:latin typeface="Trebuchet MS" pitchFamily="34" charset="0"/>
                <a:ea typeface="+mn-ea"/>
                <a:cs typeface="+mn-cs"/>
              </a:defRPr>
            </a:lvl1pPr>
          </a:lstStyle>
          <a:p>
            <a:r>
              <a:rPr lang="pt-PT" dirty="0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609600" y="1196753"/>
            <a:ext cx="10972800" cy="4929411"/>
          </a:xfrm>
        </p:spPr>
        <p:txBody>
          <a:bodyPr/>
          <a:lstStyle>
            <a:lvl1pPr>
              <a:buClr>
                <a:schemeClr val="tx1">
                  <a:lumMod val="65000"/>
                  <a:lumOff val="35000"/>
                </a:schemeClr>
              </a:buClr>
              <a:defRPr>
                <a:solidFill>
                  <a:srgbClr val="121D3E"/>
                </a:solidFill>
                <a:latin typeface="Trebuchet MS" panose="020B0603020202020204" pitchFamily="34" charset="0"/>
              </a:defRPr>
            </a:lvl1pPr>
            <a:lvl2pPr>
              <a:buClr>
                <a:schemeClr val="tx1">
                  <a:lumMod val="65000"/>
                  <a:lumOff val="35000"/>
                </a:schemeClr>
              </a:buClr>
              <a:defRPr>
                <a:solidFill>
                  <a:srgbClr val="121D3E"/>
                </a:solidFill>
                <a:latin typeface="Trebuchet MS" panose="020B0603020202020204" pitchFamily="34" charset="0"/>
              </a:defRPr>
            </a:lvl2pPr>
            <a:lvl3pPr>
              <a:buClr>
                <a:schemeClr val="tx1">
                  <a:lumMod val="65000"/>
                  <a:lumOff val="35000"/>
                </a:schemeClr>
              </a:buClr>
              <a:defRPr>
                <a:solidFill>
                  <a:srgbClr val="121D3E"/>
                </a:solidFill>
                <a:latin typeface="Trebuchet MS" panose="020B0603020202020204" pitchFamily="34" charset="0"/>
              </a:defRPr>
            </a:lvl3pPr>
            <a:lvl4pPr>
              <a:buClr>
                <a:schemeClr val="tx1">
                  <a:lumMod val="65000"/>
                  <a:lumOff val="35000"/>
                </a:schemeClr>
              </a:buClr>
              <a:defRPr>
                <a:solidFill>
                  <a:srgbClr val="121D3E"/>
                </a:solidFill>
                <a:latin typeface="Trebuchet MS" panose="020B0603020202020204" pitchFamily="34" charset="0"/>
              </a:defRPr>
            </a:lvl4pPr>
            <a:lvl5pPr>
              <a:buClr>
                <a:schemeClr val="tx1">
                  <a:lumMod val="65000"/>
                  <a:lumOff val="35000"/>
                </a:schemeClr>
              </a:buClr>
              <a:defRPr>
                <a:solidFill>
                  <a:srgbClr val="121D3E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pt-PT" dirty="0"/>
              <a:t>Clique para editar os estilos</a:t>
            </a:r>
          </a:p>
          <a:p>
            <a:pPr lvl="1"/>
            <a:r>
              <a:rPr lang="pt-PT" dirty="0"/>
              <a:t>Segundo nível</a:t>
            </a:r>
          </a:p>
          <a:p>
            <a:pPr lvl="2"/>
            <a:r>
              <a:rPr lang="pt-PT" dirty="0"/>
              <a:t>Terceiro nível</a:t>
            </a:r>
          </a:p>
          <a:p>
            <a:pPr lvl="3"/>
            <a:r>
              <a:rPr lang="pt-PT" dirty="0"/>
              <a:t>Quarto nível</a:t>
            </a:r>
          </a:p>
          <a:p>
            <a:pPr lvl="4"/>
            <a:r>
              <a:rPr lang="pt-PT" dirty="0"/>
              <a:t>Quinto nível</a:t>
            </a:r>
          </a:p>
        </p:txBody>
      </p:sp>
      <p:sp>
        <p:nvSpPr>
          <p:cNvPr id="51" name="Marcador de Posição da Imagem 50"/>
          <p:cNvSpPr>
            <a:spLocks noGrp="1"/>
          </p:cNvSpPr>
          <p:nvPr>
            <p:ph type="pic" sz="quarter" idx="17" hasCustomPrompt="1"/>
          </p:nvPr>
        </p:nvSpPr>
        <p:spPr>
          <a:xfrm>
            <a:off x="623393" y="6309321"/>
            <a:ext cx="1919188" cy="417513"/>
          </a:xfrm>
        </p:spPr>
        <p:txBody>
          <a:bodyPr>
            <a:noAutofit/>
          </a:bodyPr>
          <a:lstStyle>
            <a:lvl1pPr>
              <a:defRPr sz="1050">
                <a:latin typeface="Trebuchet MS" panose="020B0603020202020204" pitchFamily="34" charset="0"/>
              </a:defRPr>
            </a:lvl1pPr>
          </a:lstStyle>
          <a:p>
            <a:r>
              <a:rPr lang="pt-PT"/>
              <a:t>Logo nome / Evento</a:t>
            </a:r>
          </a:p>
        </p:txBody>
      </p:sp>
      <p:sp>
        <p:nvSpPr>
          <p:cNvPr id="56" name="Marcador de Posição do Número do Diapositivo 55"/>
          <p:cNvSpPr>
            <a:spLocks noGrp="1"/>
          </p:cNvSpPr>
          <p:nvPr>
            <p:ph type="sldNum" sz="quarter" idx="20"/>
          </p:nvPr>
        </p:nvSpPr>
        <p:spPr>
          <a:xfrm>
            <a:off x="4655840" y="6356351"/>
            <a:ext cx="2844800" cy="365125"/>
          </a:xfrm>
        </p:spPr>
        <p:txBody>
          <a:bodyPr/>
          <a:lstStyle>
            <a:lvl1pPr algn="ctr">
              <a:defRPr>
                <a:solidFill>
                  <a:srgbClr val="121D3E"/>
                </a:solidFill>
                <a:latin typeface="Trebuchet MS" panose="020B0603020202020204" pitchFamily="34" charset="0"/>
              </a:defRPr>
            </a:lvl1pPr>
          </a:lstStyle>
          <a:p>
            <a:fld id="{7476B875-A27F-485C-9DC7-4EAD9E24E10D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739394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3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5605909" y="-5624717"/>
            <a:ext cx="981336" cy="12229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0"/>
          <a:stretch/>
        </p:blipFill>
        <p:spPr bwMode="auto">
          <a:xfrm rot="5400000">
            <a:off x="5749576" y="417998"/>
            <a:ext cx="693992" cy="12229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ângulo 7"/>
          <p:cNvSpPr/>
          <p:nvPr userDrawn="1"/>
        </p:nvSpPr>
        <p:spPr>
          <a:xfrm>
            <a:off x="-18202" y="-9272"/>
            <a:ext cx="12229555" cy="990000"/>
          </a:xfrm>
          <a:prstGeom prst="rect">
            <a:avLst/>
          </a:prstGeom>
          <a:solidFill>
            <a:srgbClr val="121D3E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PT" sz="1200" b="1">
              <a:latin typeface="Trebuchet MS" panose="020B0603020202020204" pitchFamily="34" charset="0"/>
            </a:endParaRPr>
          </a:p>
        </p:txBody>
      </p:sp>
      <p:grpSp>
        <p:nvGrpSpPr>
          <p:cNvPr id="10" name="Group 10"/>
          <p:cNvGrpSpPr>
            <a:grpSpLocks noChangeAspect="1"/>
          </p:cNvGrpSpPr>
          <p:nvPr userDrawn="1"/>
        </p:nvGrpSpPr>
        <p:grpSpPr bwMode="auto">
          <a:xfrm>
            <a:off x="10320470" y="6257788"/>
            <a:ext cx="1261517" cy="483581"/>
            <a:chOff x="748" y="3657"/>
            <a:chExt cx="728" cy="348"/>
          </a:xfrm>
        </p:grpSpPr>
        <p:sp>
          <p:nvSpPr>
            <p:cNvPr id="11" name="Freeform 11"/>
            <p:cNvSpPr>
              <a:spLocks noEditPoints="1"/>
            </p:cNvSpPr>
            <p:nvPr/>
          </p:nvSpPr>
          <p:spPr bwMode="auto">
            <a:xfrm>
              <a:off x="748" y="3657"/>
              <a:ext cx="548" cy="283"/>
            </a:xfrm>
            <a:custGeom>
              <a:avLst/>
              <a:gdLst>
                <a:gd name="T0" fmla="*/ 1249 w 2742"/>
                <a:gd name="T1" fmla="*/ 948 h 1414"/>
                <a:gd name="T2" fmla="*/ 1183 w 2742"/>
                <a:gd name="T3" fmla="*/ 866 h 1414"/>
                <a:gd name="T4" fmla="*/ 1103 w 2742"/>
                <a:gd name="T5" fmla="*/ 866 h 1414"/>
                <a:gd name="T6" fmla="*/ 1037 w 2742"/>
                <a:gd name="T7" fmla="*/ 948 h 1414"/>
                <a:gd name="T8" fmla="*/ 1016 w 2742"/>
                <a:gd name="T9" fmla="*/ 1106 h 1414"/>
                <a:gd name="T10" fmla="*/ 1066 w 2742"/>
                <a:gd name="T11" fmla="*/ 1234 h 1414"/>
                <a:gd name="T12" fmla="*/ 1143 w 2742"/>
                <a:gd name="T13" fmla="*/ 1274 h 1414"/>
                <a:gd name="T14" fmla="*/ 1217 w 2742"/>
                <a:gd name="T15" fmla="*/ 1235 h 1414"/>
                <a:gd name="T16" fmla="*/ 1264 w 2742"/>
                <a:gd name="T17" fmla="*/ 1129 h 1414"/>
                <a:gd name="T18" fmla="*/ 544 w 2742"/>
                <a:gd name="T19" fmla="*/ 948 h 1414"/>
                <a:gd name="T20" fmla="*/ 510 w 2742"/>
                <a:gd name="T21" fmla="*/ 865 h 1414"/>
                <a:gd name="T22" fmla="*/ 442 w 2742"/>
                <a:gd name="T23" fmla="*/ 831 h 1414"/>
                <a:gd name="T24" fmla="*/ 339 w 2742"/>
                <a:gd name="T25" fmla="*/ 861 h 1414"/>
                <a:gd name="T26" fmla="*/ 282 w 2742"/>
                <a:gd name="T27" fmla="*/ 948 h 1414"/>
                <a:gd name="T28" fmla="*/ 1515 w 2742"/>
                <a:gd name="T29" fmla="*/ 311 h 1414"/>
                <a:gd name="T30" fmla="*/ 1183 w 2742"/>
                <a:gd name="T31" fmla="*/ 677 h 1414"/>
                <a:gd name="T32" fmla="*/ 1025 w 2742"/>
                <a:gd name="T33" fmla="*/ 677 h 1414"/>
                <a:gd name="T34" fmla="*/ 882 w 2742"/>
                <a:gd name="T35" fmla="*/ 753 h 1414"/>
                <a:gd name="T36" fmla="*/ 777 w 2742"/>
                <a:gd name="T37" fmla="*/ 899 h 1414"/>
                <a:gd name="T38" fmla="*/ 690 w 2742"/>
                <a:gd name="T39" fmla="*/ 775 h 1414"/>
                <a:gd name="T40" fmla="*/ 521 w 2742"/>
                <a:gd name="T41" fmla="*/ 680 h 1414"/>
                <a:gd name="T42" fmla="*/ 321 w 2742"/>
                <a:gd name="T43" fmla="*/ 677 h 1414"/>
                <a:gd name="T44" fmla="*/ 155 w 2742"/>
                <a:gd name="T45" fmla="*/ 753 h 1414"/>
                <a:gd name="T46" fmla="*/ 41 w 2742"/>
                <a:gd name="T47" fmla="*/ 893 h 1414"/>
                <a:gd name="T48" fmla="*/ 2 w 2742"/>
                <a:gd name="T49" fmla="*/ 1067 h 1414"/>
                <a:gd name="T50" fmla="*/ 41 w 2742"/>
                <a:gd name="T51" fmla="*/ 1242 h 1414"/>
                <a:gd name="T52" fmla="*/ 143 w 2742"/>
                <a:gd name="T53" fmla="*/ 1368 h 1414"/>
                <a:gd name="T54" fmla="*/ 0 w 2742"/>
                <a:gd name="T55" fmla="*/ 1414 h 1414"/>
                <a:gd name="T56" fmla="*/ 878 w 2742"/>
                <a:gd name="T57" fmla="*/ 1372 h 1414"/>
                <a:gd name="T58" fmla="*/ 778 w 2742"/>
                <a:gd name="T59" fmla="*/ 1233 h 1414"/>
                <a:gd name="T60" fmla="*/ 270 w 2742"/>
                <a:gd name="T61" fmla="*/ 1101 h 1414"/>
                <a:gd name="T62" fmla="*/ 308 w 2742"/>
                <a:gd name="T63" fmla="*/ 1207 h 1414"/>
                <a:gd name="T64" fmla="*/ 416 w 2742"/>
                <a:gd name="T65" fmla="*/ 1268 h 1414"/>
                <a:gd name="T66" fmla="*/ 561 w 2742"/>
                <a:gd name="T67" fmla="*/ 1268 h 1414"/>
                <a:gd name="T68" fmla="*/ 772 w 2742"/>
                <a:gd name="T69" fmla="*/ 1322 h 1414"/>
                <a:gd name="T70" fmla="*/ 641 w 2742"/>
                <a:gd name="T71" fmla="*/ 1414 h 1414"/>
                <a:gd name="T72" fmla="*/ 1332 w 2742"/>
                <a:gd name="T73" fmla="*/ 1378 h 1414"/>
                <a:gd name="T74" fmla="*/ 2273 w 2742"/>
                <a:gd name="T75" fmla="*/ 928 h 1414"/>
                <a:gd name="T76" fmla="*/ 2347 w 2742"/>
                <a:gd name="T77" fmla="*/ 874 h 1414"/>
                <a:gd name="T78" fmla="*/ 2433 w 2742"/>
                <a:gd name="T79" fmla="*/ 877 h 1414"/>
                <a:gd name="T80" fmla="*/ 2476 w 2742"/>
                <a:gd name="T81" fmla="*/ 940 h 1414"/>
                <a:gd name="T82" fmla="*/ 2483 w 2742"/>
                <a:gd name="T83" fmla="*/ 1414 h 1414"/>
                <a:gd name="T84" fmla="*/ 2733 w 2742"/>
                <a:gd name="T85" fmla="*/ 879 h 1414"/>
                <a:gd name="T86" fmla="*/ 2667 w 2742"/>
                <a:gd name="T87" fmla="*/ 755 h 1414"/>
                <a:gd name="T88" fmla="*/ 2548 w 2742"/>
                <a:gd name="T89" fmla="*/ 684 h 1414"/>
                <a:gd name="T90" fmla="*/ 2391 w 2742"/>
                <a:gd name="T91" fmla="*/ 671 h 1414"/>
                <a:gd name="T92" fmla="*/ 2254 w 2742"/>
                <a:gd name="T93" fmla="*/ 716 h 1414"/>
                <a:gd name="T94" fmla="*/ 2144 w 2742"/>
                <a:gd name="T95" fmla="*/ 722 h 1414"/>
                <a:gd name="T96" fmla="*/ 2021 w 2742"/>
                <a:gd name="T97" fmla="*/ 675 h 1414"/>
                <a:gd name="T98" fmla="*/ 1864 w 2742"/>
                <a:gd name="T99" fmla="*/ 677 h 1414"/>
                <a:gd name="T100" fmla="*/ 1732 w 2742"/>
                <a:gd name="T101" fmla="*/ 741 h 1414"/>
                <a:gd name="T102" fmla="*/ 1515 w 2742"/>
                <a:gd name="T103" fmla="*/ 683 h 1414"/>
                <a:gd name="T104" fmla="*/ 1788 w 2742"/>
                <a:gd name="T105" fmla="*/ 928 h 1414"/>
                <a:gd name="T106" fmla="*/ 1876 w 2742"/>
                <a:gd name="T107" fmla="*/ 870 h 1414"/>
                <a:gd name="T108" fmla="*/ 1954 w 2742"/>
                <a:gd name="T109" fmla="*/ 881 h 1414"/>
                <a:gd name="T110" fmla="*/ 1990 w 2742"/>
                <a:gd name="T111" fmla="*/ 940 h 1414"/>
                <a:gd name="T112" fmla="*/ 1999 w 2742"/>
                <a:gd name="T113" fmla="*/ 1414 h 1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742" h="1414">
                  <a:moveTo>
                    <a:pt x="1269" y="1063"/>
                  </a:moveTo>
                  <a:lnTo>
                    <a:pt x="1267" y="1022"/>
                  </a:lnTo>
                  <a:lnTo>
                    <a:pt x="1260" y="983"/>
                  </a:lnTo>
                  <a:lnTo>
                    <a:pt x="1249" y="948"/>
                  </a:lnTo>
                  <a:lnTo>
                    <a:pt x="1232" y="916"/>
                  </a:lnTo>
                  <a:lnTo>
                    <a:pt x="1218" y="895"/>
                  </a:lnTo>
                  <a:lnTo>
                    <a:pt x="1201" y="877"/>
                  </a:lnTo>
                  <a:lnTo>
                    <a:pt x="1183" y="866"/>
                  </a:lnTo>
                  <a:lnTo>
                    <a:pt x="1163" y="858"/>
                  </a:lnTo>
                  <a:lnTo>
                    <a:pt x="1143" y="856"/>
                  </a:lnTo>
                  <a:lnTo>
                    <a:pt x="1123" y="858"/>
                  </a:lnTo>
                  <a:lnTo>
                    <a:pt x="1103" y="866"/>
                  </a:lnTo>
                  <a:lnTo>
                    <a:pt x="1085" y="877"/>
                  </a:lnTo>
                  <a:lnTo>
                    <a:pt x="1068" y="895"/>
                  </a:lnTo>
                  <a:lnTo>
                    <a:pt x="1054" y="916"/>
                  </a:lnTo>
                  <a:lnTo>
                    <a:pt x="1037" y="948"/>
                  </a:lnTo>
                  <a:lnTo>
                    <a:pt x="1024" y="983"/>
                  </a:lnTo>
                  <a:lnTo>
                    <a:pt x="1016" y="1022"/>
                  </a:lnTo>
                  <a:lnTo>
                    <a:pt x="1014" y="1063"/>
                  </a:lnTo>
                  <a:lnTo>
                    <a:pt x="1016" y="1106"/>
                  </a:lnTo>
                  <a:lnTo>
                    <a:pt x="1024" y="1143"/>
                  </a:lnTo>
                  <a:lnTo>
                    <a:pt x="1035" y="1179"/>
                  </a:lnTo>
                  <a:lnTo>
                    <a:pt x="1051" y="1210"/>
                  </a:lnTo>
                  <a:lnTo>
                    <a:pt x="1066" y="1234"/>
                  </a:lnTo>
                  <a:lnTo>
                    <a:pt x="1083" y="1251"/>
                  </a:lnTo>
                  <a:lnTo>
                    <a:pt x="1102" y="1264"/>
                  </a:lnTo>
                  <a:lnTo>
                    <a:pt x="1122" y="1272"/>
                  </a:lnTo>
                  <a:lnTo>
                    <a:pt x="1143" y="1274"/>
                  </a:lnTo>
                  <a:lnTo>
                    <a:pt x="1163" y="1272"/>
                  </a:lnTo>
                  <a:lnTo>
                    <a:pt x="1182" y="1264"/>
                  </a:lnTo>
                  <a:lnTo>
                    <a:pt x="1200" y="1252"/>
                  </a:lnTo>
                  <a:lnTo>
                    <a:pt x="1217" y="1235"/>
                  </a:lnTo>
                  <a:lnTo>
                    <a:pt x="1232" y="1213"/>
                  </a:lnTo>
                  <a:lnTo>
                    <a:pt x="1246" y="1187"/>
                  </a:lnTo>
                  <a:lnTo>
                    <a:pt x="1257" y="1159"/>
                  </a:lnTo>
                  <a:lnTo>
                    <a:pt x="1264" y="1129"/>
                  </a:lnTo>
                  <a:lnTo>
                    <a:pt x="1268" y="1097"/>
                  </a:lnTo>
                  <a:lnTo>
                    <a:pt x="1269" y="1063"/>
                  </a:lnTo>
                  <a:close/>
                  <a:moveTo>
                    <a:pt x="282" y="948"/>
                  </a:moveTo>
                  <a:lnTo>
                    <a:pt x="544" y="948"/>
                  </a:lnTo>
                  <a:lnTo>
                    <a:pt x="542" y="924"/>
                  </a:lnTo>
                  <a:lnTo>
                    <a:pt x="535" y="901"/>
                  </a:lnTo>
                  <a:lnTo>
                    <a:pt x="524" y="882"/>
                  </a:lnTo>
                  <a:lnTo>
                    <a:pt x="510" y="865"/>
                  </a:lnTo>
                  <a:lnTo>
                    <a:pt x="496" y="852"/>
                  </a:lnTo>
                  <a:lnTo>
                    <a:pt x="481" y="842"/>
                  </a:lnTo>
                  <a:lnTo>
                    <a:pt x="462" y="836"/>
                  </a:lnTo>
                  <a:lnTo>
                    <a:pt x="442" y="831"/>
                  </a:lnTo>
                  <a:lnTo>
                    <a:pt x="420" y="830"/>
                  </a:lnTo>
                  <a:lnTo>
                    <a:pt x="394" y="833"/>
                  </a:lnTo>
                  <a:lnTo>
                    <a:pt x="366" y="845"/>
                  </a:lnTo>
                  <a:lnTo>
                    <a:pt x="339" y="861"/>
                  </a:lnTo>
                  <a:lnTo>
                    <a:pt x="321" y="878"/>
                  </a:lnTo>
                  <a:lnTo>
                    <a:pt x="305" y="898"/>
                  </a:lnTo>
                  <a:lnTo>
                    <a:pt x="292" y="922"/>
                  </a:lnTo>
                  <a:lnTo>
                    <a:pt x="282" y="948"/>
                  </a:lnTo>
                  <a:close/>
                  <a:moveTo>
                    <a:pt x="0" y="1414"/>
                  </a:moveTo>
                  <a:lnTo>
                    <a:pt x="0" y="0"/>
                  </a:lnTo>
                  <a:lnTo>
                    <a:pt x="1515" y="0"/>
                  </a:lnTo>
                  <a:lnTo>
                    <a:pt x="1515" y="311"/>
                  </a:lnTo>
                  <a:lnTo>
                    <a:pt x="1256" y="311"/>
                  </a:lnTo>
                  <a:lnTo>
                    <a:pt x="1256" y="701"/>
                  </a:lnTo>
                  <a:lnTo>
                    <a:pt x="1220" y="687"/>
                  </a:lnTo>
                  <a:lnTo>
                    <a:pt x="1183" y="677"/>
                  </a:lnTo>
                  <a:lnTo>
                    <a:pt x="1147" y="671"/>
                  </a:lnTo>
                  <a:lnTo>
                    <a:pt x="1109" y="668"/>
                  </a:lnTo>
                  <a:lnTo>
                    <a:pt x="1066" y="671"/>
                  </a:lnTo>
                  <a:lnTo>
                    <a:pt x="1025" y="677"/>
                  </a:lnTo>
                  <a:lnTo>
                    <a:pt x="987" y="690"/>
                  </a:lnTo>
                  <a:lnTo>
                    <a:pt x="950" y="706"/>
                  </a:lnTo>
                  <a:lnTo>
                    <a:pt x="916" y="727"/>
                  </a:lnTo>
                  <a:lnTo>
                    <a:pt x="882" y="753"/>
                  </a:lnTo>
                  <a:lnTo>
                    <a:pt x="852" y="784"/>
                  </a:lnTo>
                  <a:lnTo>
                    <a:pt x="823" y="820"/>
                  </a:lnTo>
                  <a:lnTo>
                    <a:pt x="797" y="859"/>
                  </a:lnTo>
                  <a:lnTo>
                    <a:pt x="777" y="899"/>
                  </a:lnTo>
                  <a:lnTo>
                    <a:pt x="762" y="866"/>
                  </a:lnTo>
                  <a:lnTo>
                    <a:pt x="742" y="833"/>
                  </a:lnTo>
                  <a:lnTo>
                    <a:pt x="718" y="803"/>
                  </a:lnTo>
                  <a:lnTo>
                    <a:pt x="690" y="775"/>
                  </a:lnTo>
                  <a:lnTo>
                    <a:pt x="651" y="742"/>
                  </a:lnTo>
                  <a:lnTo>
                    <a:pt x="611" y="715"/>
                  </a:lnTo>
                  <a:lnTo>
                    <a:pt x="567" y="695"/>
                  </a:lnTo>
                  <a:lnTo>
                    <a:pt x="521" y="680"/>
                  </a:lnTo>
                  <a:lnTo>
                    <a:pt x="472" y="672"/>
                  </a:lnTo>
                  <a:lnTo>
                    <a:pt x="420" y="668"/>
                  </a:lnTo>
                  <a:lnTo>
                    <a:pt x="369" y="671"/>
                  </a:lnTo>
                  <a:lnTo>
                    <a:pt x="321" y="677"/>
                  </a:lnTo>
                  <a:lnTo>
                    <a:pt x="275" y="690"/>
                  </a:lnTo>
                  <a:lnTo>
                    <a:pt x="233" y="706"/>
                  </a:lnTo>
                  <a:lnTo>
                    <a:pt x="193" y="727"/>
                  </a:lnTo>
                  <a:lnTo>
                    <a:pt x="155" y="753"/>
                  </a:lnTo>
                  <a:lnTo>
                    <a:pt x="120" y="784"/>
                  </a:lnTo>
                  <a:lnTo>
                    <a:pt x="89" y="819"/>
                  </a:lnTo>
                  <a:lnTo>
                    <a:pt x="62" y="855"/>
                  </a:lnTo>
                  <a:lnTo>
                    <a:pt x="41" y="893"/>
                  </a:lnTo>
                  <a:lnTo>
                    <a:pt x="24" y="934"/>
                  </a:lnTo>
                  <a:lnTo>
                    <a:pt x="12" y="976"/>
                  </a:lnTo>
                  <a:lnTo>
                    <a:pt x="4" y="1020"/>
                  </a:lnTo>
                  <a:lnTo>
                    <a:pt x="2" y="1067"/>
                  </a:lnTo>
                  <a:lnTo>
                    <a:pt x="4" y="1113"/>
                  </a:lnTo>
                  <a:lnTo>
                    <a:pt x="12" y="1158"/>
                  </a:lnTo>
                  <a:lnTo>
                    <a:pt x="24" y="1200"/>
                  </a:lnTo>
                  <a:lnTo>
                    <a:pt x="41" y="1242"/>
                  </a:lnTo>
                  <a:lnTo>
                    <a:pt x="62" y="1280"/>
                  </a:lnTo>
                  <a:lnTo>
                    <a:pt x="89" y="1315"/>
                  </a:lnTo>
                  <a:lnTo>
                    <a:pt x="120" y="1349"/>
                  </a:lnTo>
                  <a:lnTo>
                    <a:pt x="143" y="1368"/>
                  </a:lnTo>
                  <a:lnTo>
                    <a:pt x="166" y="1385"/>
                  </a:lnTo>
                  <a:lnTo>
                    <a:pt x="192" y="1401"/>
                  </a:lnTo>
                  <a:lnTo>
                    <a:pt x="218" y="1414"/>
                  </a:lnTo>
                  <a:lnTo>
                    <a:pt x="0" y="1414"/>
                  </a:lnTo>
                  <a:close/>
                  <a:moveTo>
                    <a:pt x="641" y="1414"/>
                  </a:moveTo>
                  <a:lnTo>
                    <a:pt x="936" y="1414"/>
                  </a:lnTo>
                  <a:lnTo>
                    <a:pt x="906" y="1394"/>
                  </a:lnTo>
                  <a:lnTo>
                    <a:pt x="878" y="1372"/>
                  </a:lnTo>
                  <a:lnTo>
                    <a:pt x="852" y="1345"/>
                  </a:lnTo>
                  <a:lnTo>
                    <a:pt x="823" y="1310"/>
                  </a:lnTo>
                  <a:lnTo>
                    <a:pt x="799" y="1273"/>
                  </a:lnTo>
                  <a:lnTo>
                    <a:pt x="778" y="1233"/>
                  </a:lnTo>
                  <a:lnTo>
                    <a:pt x="763" y="1191"/>
                  </a:lnTo>
                  <a:lnTo>
                    <a:pt x="752" y="1147"/>
                  </a:lnTo>
                  <a:lnTo>
                    <a:pt x="745" y="1101"/>
                  </a:lnTo>
                  <a:lnTo>
                    <a:pt x="270" y="1101"/>
                  </a:lnTo>
                  <a:lnTo>
                    <a:pt x="272" y="1131"/>
                  </a:lnTo>
                  <a:lnTo>
                    <a:pt x="280" y="1159"/>
                  </a:lnTo>
                  <a:lnTo>
                    <a:pt x="291" y="1184"/>
                  </a:lnTo>
                  <a:lnTo>
                    <a:pt x="308" y="1207"/>
                  </a:lnTo>
                  <a:lnTo>
                    <a:pt x="328" y="1227"/>
                  </a:lnTo>
                  <a:lnTo>
                    <a:pt x="353" y="1245"/>
                  </a:lnTo>
                  <a:lnTo>
                    <a:pt x="382" y="1258"/>
                  </a:lnTo>
                  <a:lnTo>
                    <a:pt x="416" y="1268"/>
                  </a:lnTo>
                  <a:lnTo>
                    <a:pt x="452" y="1274"/>
                  </a:lnTo>
                  <a:lnTo>
                    <a:pt x="492" y="1276"/>
                  </a:lnTo>
                  <a:lnTo>
                    <a:pt x="527" y="1274"/>
                  </a:lnTo>
                  <a:lnTo>
                    <a:pt x="561" y="1268"/>
                  </a:lnTo>
                  <a:lnTo>
                    <a:pt x="593" y="1259"/>
                  </a:lnTo>
                  <a:lnTo>
                    <a:pt x="635" y="1238"/>
                  </a:lnTo>
                  <a:lnTo>
                    <a:pt x="674" y="1210"/>
                  </a:lnTo>
                  <a:lnTo>
                    <a:pt x="772" y="1322"/>
                  </a:lnTo>
                  <a:lnTo>
                    <a:pt x="744" y="1349"/>
                  </a:lnTo>
                  <a:lnTo>
                    <a:pt x="713" y="1373"/>
                  </a:lnTo>
                  <a:lnTo>
                    <a:pt x="679" y="1394"/>
                  </a:lnTo>
                  <a:lnTo>
                    <a:pt x="641" y="1414"/>
                  </a:lnTo>
                  <a:close/>
                  <a:moveTo>
                    <a:pt x="1282" y="1414"/>
                  </a:moveTo>
                  <a:lnTo>
                    <a:pt x="1422" y="1414"/>
                  </a:lnTo>
                  <a:lnTo>
                    <a:pt x="1356" y="1356"/>
                  </a:lnTo>
                  <a:lnTo>
                    <a:pt x="1332" y="1378"/>
                  </a:lnTo>
                  <a:lnTo>
                    <a:pt x="1307" y="1398"/>
                  </a:lnTo>
                  <a:lnTo>
                    <a:pt x="1282" y="1414"/>
                  </a:lnTo>
                  <a:close/>
                  <a:moveTo>
                    <a:pt x="2258" y="954"/>
                  </a:moveTo>
                  <a:lnTo>
                    <a:pt x="2273" y="928"/>
                  </a:lnTo>
                  <a:lnTo>
                    <a:pt x="2291" y="907"/>
                  </a:lnTo>
                  <a:lnTo>
                    <a:pt x="2312" y="890"/>
                  </a:lnTo>
                  <a:lnTo>
                    <a:pt x="2329" y="880"/>
                  </a:lnTo>
                  <a:lnTo>
                    <a:pt x="2347" y="874"/>
                  </a:lnTo>
                  <a:lnTo>
                    <a:pt x="2368" y="868"/>
                  </a:lnTo>
                  <a:lnTo>
                    <a:pt x="2390" y="867"/>
                  </a:lnTo>
                  <a:lnTo>
                    <a:pt x="2413" y="869"/>
                  </a:lnTo>
                  <a:lnTo>
                    <a:pt x="2433" y="877"/>
                  </a:lnTo>
                  <a:lnTo>
                    <a:pt x="2449" y="889"/>
                  </a:lnTo>
                  <a:lnTo>
                    <a:pt x="2463" y="905"/>
                  </a:lnTo>
                  <a:lnTo>
                    <a:pt x="2471" y="920"/>
                  </a:lnTo>
                  <a:lnTo>
                    <a:pt x="2476" y="940"/>
                  </a:lnTo>
                  <a:lnTo>
                    <a:pt x="2480" y="965"/>
                  </a:lnTo>
                  <a:lnTo>
                    <a:pt x="2482" y="993"/>
                  </a:lnTo>
                  <a:lnTo>
                    <a:pt x="2483" y="1025"/>
                  </a:lnTo>
                  <a:lnTo>
                    <a:pt x="2483" y="1414"/>
                  </a:lnTo>
                  <a:lnTo>
                    <a:pt x="2742" y="1414"/>
                  </a:lnTo>
                  <a:lnTo>
                    <a:pt x="2742" y="956"/>
                  </a:lnTo>
                  <a:lnTo>
                    <a:pt x="2739" y="916"/>
                  </a:lnTo>
                  <a:lnTo>
                    <a:pt x="2733" y="879"/>
                  </a:lnTo>
                  <a:lnTo>
                    <a:pt x="2723" y="843"/>
                  </a:lnTo>
                  <a:lnTo>
                    <a:pt x="2708" y="812"/>
                  </a:lnTo>
                  <a:lnTo>
                    <a:pt x="2689" y="782"/>
                  </a:lnTo>
                  <a:lnTo>
                    <a:pt x="2667" y="755"/>
                  </a:lnTo>
                  <a:lnTo>
                    <a:pt x="2642" y="732"/>
                  </a:lnTo>
                  <a:lnTo>
                    <a:pt x="2613" y="713"/>
                  </a:lnTo>
                  <a:lnTo>
                    <a:pt x="2582" y="696"/>
                  </a:lnTo>
                  <a:lnTo>
                    <a:pt x="2548" y="684"/>
                  </a:lnTo>
                  <a:lnTo>
                    <a:pt x="2510" y="675"/>
                  </a:lnTo>
                  <a:lnTo>
                    <a:pt x="2470" y="671"/>
                  </a:lnTo>
                  <a:lnTo>
                    <a:pt x="2425" y="668"/>
                  </a:lnTo>
                  <a:lnTo>
                    <a:pt x="2391" y="671"/>
                  </a:lnTo>
                  <a:lnTo>
                    <a:pt x="2358" y="675"/>
                  </a:lnTo>
                  <a:lnTo>
                    <a:pt x="2323" y="684"/>
                  </a:lnTo>
                  <a:lnTo>
                    <a:pt x="2290" y="697"/>
                  </a:lnTo>
                  <a:lnTo>
                    <a:pt x="2254" y="716"/>
                  </a:lnTo>
                  <a:lnTo>
                    <a:pt x="2222" y="738"/>
                  </a:lnTo>
                  <a:lnTo>
                    <a:pt x="2192" y="763"/>
                  </a:lnTo>
                  <a:lnTo>
                    <a:pt x="2169" y="741"/>
                  </a:lnTo>
                  <a:lnTo>
                    <a:pt x="2144" y="722"/>
                  </a:lnTo>
                  <a:lnTo>
                    <a:pt x="2117" y="705"/>
                  </a:lnTo>
                  <a:lnTo>
                    <a:pt x="2088" y="692"/>
                  </a:lnTo>
                  <a:lnTo>
                    <a:pt x="2057" y="682"/>
                  </a:lnTo>
                  <a:lnTo>
                    <a:pt x="2021" y="675"/>
                  </a:lnTo>
                  <a:lnTo>
                    <a:pt x="1983" y="669"/>
                  </a:lnTo>
                  <a:lnTo>
                    <a:pt x="1941" y="668"/>
                  </a:lnTo>
                  <a:lnTo>
                    <a:pt x="1902" y="671"/>
                  </a:lnTo>
                  <a:lnTo>
                    <a:pt x="1864" y="677"/>
                  </a:lnTo>
                  <a:lnTo>
                    <a:pt x="1827" y="690"/>
                  </a:lnTo>
                  <a:lnTo>
                    <a:pt x="1791" y="706"/>
                  </a:lnTo>
                  <a:lnTo>
                    <a:pt x="1760" y="722"/>
                  </a:lnTo>
                  <a:lnTo>
                    <a:pt x="1732" y="741"/>
                  </a:lnTo>
                  <a:lnTo>
                    <a:pt x="1707" y="761"/>
                  </a:lnTo>
                  <a:lnTo>
                    <a:pt x="1684" y="784"/>
                  </a:lnTo>
                  <a:lnTo>
                    <a:pt x="1569" y="683"/>
                  </a:lnTo>
                  <a:lnTo>
                    <a:pt x="1515" y="683"/>
                  </a:lnTo>
                  <a:lnTo>
                    <a:pt x="1515" y="1414"/>
                  </a:lnTo>
                  <a:lnTo>
                    <a:pt x="1771" y="1414"/>
                  </a:lnTo>
                  <a:lnTo>
                    <a:pt x="1771" y="954"/>
                  </a:lnTo>
                  <a:lnTo>
                    <a:pt x="1788" y="928"/>
                  </a:lnTo>
                  <a:lnTo>
                    <a:pt x="1807" y="907"/>
                  </a:lnTo>
                  <a:lnTo>
                    <a:pt x="1828" y="890"/>
                  </a:lnTo>
                  <a:lnTo>
                    <a:pt x="1850" y="878"/>
                  </a:lnTo>
                  <a:lnTo>
                    <a:pt x="1876" y="870"/>
                  </a:lnTo>
                  <a:lnTo>
                    <a:pt x="1904" y="867"/>
                  </a:lnTo>
                  <a:lnTo>
                    <a:pt x="1923" y="869"/>
                  </a:lnTo>
                  <a:lnTo>
                    <a:pt x="1940" y="874"/>
                  </a:lnTo>
                  <a:lnTo>
                    <a:pt x="1954" y="881"/>
                  </a:lnTo>
                  <a:lnTo>
                    <a:pt x="1965" y="891"/>
                  </a:lnTo>
                  <a:lnTo>
                    <a:pt x="1975" y="905"/>
                  </a:lnTo>
                  <a:lnTo>
                    <a:pt x="1983" y="920"/>
                  </a:lnTo>
                  <a:lnTo>
                    <a:pt x="1990" y="940"/>
                  </a:lnTo>
                  <a:lnTo>
                    <a:pt x="1994" y="965"/>
                  </a:lnTo>
                  <a:lnTo>
                    <a:pt x="1998" y="993"/>
                  </a:lnTo>
                  <a:lnTo>
                    <a:pt x="1999" y="1025"/>
                  </a:lnTo>
                  <a:lnTo>
                    <a:pt x="1999" y="1414"/>
                  </a:lnTo>
                  <a:lnTo>
                    <a:pt x="2258" y="1414"/>
                  </a:lnTo>
                  <a:lnTo>
                    <a:pt x="2258" y="9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12" name="Freeform 12"/>
            <p:cNvSpPr>
              <a:spLocks/>
            </p:cNvSpPr>
            <p:nvPr/>
          </p:nvSpPr>
          <p:spPr bwMode="auto">
            <a:xfrm>
              <a:off x="751" y="3960"/>
              <a:ext cx="15" cy="35"/>
            </a:xfrm>
            <a:custGeom>
              <a:avLst/>
              <a:gdLst>
                <a:gd name="T0" fmla="*/ 0 w 74"/>
                <a:gd name="T1" fmla="*/ 175 h 175"/>
                <a:gd name="T2" fmla="*/ 0 w 74"/>
                <a:gd name="T3" fmla="*/ 0 h 175"/>
                <a:gd name="T4" fmla="*/ 74 w 74"/>
                <a:gd name="T5" fmla="*/ 0 h 175"/>
                <a:gd name="T6" fmla="*/ 74 w 74"/>
                <a:gd name="T7" fmla="*/ 31 h 175"/>
                <a:gd name="T8" fmla="*/ 34 w 74"/>
                <a:gd name="T9" fmla="*/ 31 h 175"/>
                <a:gd name="T10" fmla="*/ 34 w 74"/>
                <a:gd name="T11" fmla="*/ 69 h 175"/>
                <a:gd name="T12" fmla="*/ 69 w 74"/>
                <a:gd name="T13" fmla="*/ 69 h 175"/>
                <a:gd name="T14" fmla="*/ 69 w 74"/>
                <a:gd name="T15" fmla="*/ 100 h 175"/>
                <a:gd name="T16" fmla="*/ 34 w 74"/>
                <a:gd name="T17" fmla="*/ 100 h 175"/>
                <a:gd name="T18" fmla="*/ 34 w 74"/>
                <a:gd name="T19" fmla="*/ 140 h 175"/>
                <a:gd name="T20" fmla="*/ 74 w 74"/>
                <a:gd name="T21" fmla="*/ 140 h 175"/>
                <a:gd name="T22" fmla="*/ 74 w 74"/>
                <a:gd name="T23" fmla="*/ 175 h 175"/>
                <a:gd name="T24" fmla="*/ 0 w 74"/>
                <a:gd name="T25" fmla="*/ 175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4" h="175">
                  <a:moveTo>
                    <a:pt x="0" y="175"/>
                  </a:moveTo>
                  <a:lnTo>
                    <a:pt x="0" y="0"/>
                  </a:lnTo>
                  <a:lnTo>
                    <a:pt x="74" y="0"/>
                  </a:lnTo>
                  <a:lnTo>
                    <a:pt x="74" y="31"/>
                  </a:lnTo>
                  <a:lnTo>
                    <a:pt x="34" y="31"/>
                  </a:lnTo>
                  <a:lnTo>
                    <a:pt x="34" y="69"/>
                  </a:lnTo>
                  <a:lnTo>
                    <a:pt x="69" y="69"/>
                  </a:lnTo>
                  <a:lnTo>
                    <a:pt x="69" y="100"/>
                  </a:lnTo>
                  <a:lnTo>
                    <a:pt x="34" y="100"/>
                  </a:lnTo>
                  <a:lnTo>
                    <a:pt x="34" y="140"/>
                  </a:lnTo>
                  <a:lnTo>
                    <a:pt x="74" y="140"/>
                  </a:lnTo>
                  <a:lnTo>
                    <a:pt x="74" y="175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13" name="Freeform 13"/>
            <p:cNvSpPr>
              <a:spLocks/>
            </p:cNvSpPr>
            <p:nvPr/>
          </p:nvSpPr>
          <p:spPr bwMode="auto">
            <a:xfrm>
              <a:off x="770" y="3972"/>
              <a:ext cx="28" cy="23"/>
            </a:xfrm>
            <a:custGeom>
              <a:avLst/>
              <a:gdLst>
                <a:gd name="T0" fmla="*/ 0 w 142"/>
                <a:gd name="T1" fmla="*/ 117 h 117"/>
                <a:gd name="T2" fmla="*/ 0 w 142"/>
                <a:gd name="T3" fmla="*/ 0 h 117"/>
                <a:gd name="T4" fmla="*/ 33 w 142"/>
                <a:gd name="T5" fmla="*/ 0 h 117"/>
                <a:gd name="T6" fmla="*/ 33 w 142"/>
                <a:gd name="T7" fmla="*/ 16 h 117"/>
                <a:gd name="T8" fmla="*/ 35 w 142"/>
                <a:gd name="T9" fmla="*/ 12 h 117"/>
                <a:gd name="T10" fmla="*/ 38 w 142"/>
                <a:gd name="T11" fmla="*/ 9 h 117"/>
                <a:gd name="T12" fmla="*/ 47 w 142"/>
                <a:gd name="T13" fmla="*/ 2 h 117"/>
                <a:gd name="T14" fmla="*/ 49 w 142"/>
                <a:gd name="T15" fmla="*/ 1 h 117"/>
                <a:gd name="T16" fmla="*/ 53 w 142"/>
                <a:gd name="T17" fmla="*/ 0 h 117"/>
                <a:gd name="T18" fmla="*/ 72 w 142"/>
                <a:gd name="T19" fmla="*/ 0 h 117"/>
                <a:gd name="T20" fmla="*/ 78 w 142"/>
                <a:gd name="T21" fmla="*/ 2 h 117"/>
                <a:gd name="T22" fmla="*/ 83 w 142"/>
                <a:gd name="T23" fmla="*/ 6 h 117"/>
                <a:gd name="T24" fmla="*/ 85 w 142"/>
                <a:gd name="T25" fmla="*/ 13 h 117"/>
                <a:gd name="T26" fmla="*/ 87 w 142"/>
                <a:gd name="T27" fmla="*/ 16 h 117"/>
                <a:gd name="T28" fmla="*/ 91 w 142"/>
                <a:gd name="T29" fmla="*/ 13 h 117"/>
                <a:gd name="T30" fmla="*/ 95 w 142"/>
                <a:gd name="T31" fmla="*/ 6 h 117"/>
                <a:gd name="T32" fmla="*/ 102 w 142"/>
                <a:gd name="T33" fmla="*/ 2 h 117"/>
                <a:gd name="T34" fmla="*/ 113 w 142"/>
                <a:gd name="T35" fmla="*/ 0 h 117"/>
                <a:gd name="T36" fmla="*/ 119 w 142"/>
                <a:gd name="T37" fmla="*/ 0 h 117"/>
                <a:gd name="T38" fmla="*/ 130 w 142"/>
                <a:gd name="T39" fmla="*/ 2 h 117"/>
                <a:gd name="T40" fmla="*/ 136 w 142"/>
                <a:gd name="T41" fmla="*/ 7 h 117"/>
                <a:gd name="T42" fmla="*/ 139 w 142"/>
                <a:gd name="T43" fmla="*/ 15 h 117"/>
                <a:gd name="T44" fmla="*/ 141 w 142"/>
                <a:gd name="T45" fmla="*/ 27 h 117"/>
                <a:gd name="T46" fmla="*/ 142 w 142"/>
                <a:gd name="T47" fmla="*/ 45 h 117"/>
                <a:gd name="T48" fmla="*/ 142 w 142"/>
                <a:gd name="T49" fmla="*/ 117 h 117"/>
                <a:gd name="T50" fmla="*/ 110 w 142"/>
                <a:gd name="T51" fmla="*/ 117 h 117"/>
                <a:gd name="T52" fmla="*/ 110 w 142"/>
                <a:gd name="T53" fmla="*/ 41 h 117"/>
                <a:gd name="T54" fmla="*/ 107 w 142"/>
                <a:gd name="T55" fmla="*/ 34 h 117"/>
                <a:gd name="T56" fmla="*/ 107 w 142"/>
                <a:gd name="T57" fmla="*/ 31 h 117"/>
                <a:gd name="T58" fmla="*/ 105 w 142"/>
                <a:gd name="T59" fmla="*/ 31 h 117"/>
                <a:gd name="T60" fmla="*/ 103 w 142"/>
                <a:gd name="T61" fmla="*/ 30 h 117"/>
                <a:gd name="T62" fmla="*/ 101 w 142"/>
                <a:gd name="T63" fmla="*/ 27 h 117"/>
                <a:gd name="T64" fmla="*/ 99 w 142"/>
                <a:gd name="T65" fmla="*/ 27 h 117"/>
                <a:gd name="T66" fmla="*/ 94 w 142"/>
                <a:gd name="T67" fmla="*/ 30 h 117"/>
                <a:gd name="T68" fmla="*/ 90 w 142"/>
                <a:gd name="T69" fmla="*/ 34 h 117"/>
                <a:gd name="T70" fmla="*/ 87 w 142"/>
                <a:gd name="T71" fmla="*/ 39 h 117"/>
                <a:gd name="T72" fmla="*/ 87 w 142"/>
                <a:gd name="T73" fmla="*/ 117 h 117"/>
                <a:gd name="T74" fmla="*/ 55 w 142"/>
                <a:gd name="T75" fmla="*/ 117 h 117"/>
                <a:gd name="T76" fmla="*/ 55 w 142"/>
                <a:gd name="T77" fmla="*/ 38 h 117"/>
                <a:gd name="T78" fmla="*/ 53 w 142"/>
                <a:gd name="T79" fmla="*/ 31 h 117"/>
                <a:gd name="T80" fmla="*/ 51 w 142"/>
                <a:gd name="T81" fmla="*/ 29 h 117"/>
                <a:gd name="T82" fmla="*/ 48 w 142"/>
                <a:gd name="T83" fmla="*/ 27 h 117"/>
                <a:gd name="T84" fmla="*/ 44 w 142"/>
                <a:gd name="T85" fmla="*/ 27 h 117"/>
                <a:gd name="T86" fmla="*/ 41 w 142"/>
                <a:gd name="T87" fmla="*/ 29 h 117"/>
                <a:gd name="T88" fmla="*/ 35 w 142"/>
                <a:gd name="T89" fmla="*/ 34 h 117"/>
                <a:gd name="T90" fmla="*/ 35 w 142"/>
                <a:gd name="T91" fmla="*/ 35 h 117"/>
                <a:gd name="T92" fmla="*/ 34 w 142"/>
                <a:gd name="T93" fmla="*/ 38 h 117"/>
                <a:gd name="T94" fmla="*/ 34 w 142"/>
                <a:gd name="T95" fmla="*/ 40 h 117"/>
                <a:gd name="T96" fmla="*/ 33 w 142"/>
                <a:gd name="T97" fmla="*/ 43 h 117"/>
                <a:gd name="T98" fmla="*/ 33 w 142"/>
                <a:gd name="T99" fmla="*/ 117 h 117"/>
                <a:gd name="T100" fmla="*/ 0 w 142"/>
                <a:gd name="T101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" h="117">
                  <a:moveTo>
                    <a:pt x="0" y="117"/>
                  </a:moveTo>
                  <a:lnTo>
                    <a:pt x="0" y="0"/>
                  </a:lnTo>
                  <a:lnTo>
                    <a:pt x="33" y="0"/>
                  </a:lnTo>
                  <a:lnTo>
                    <a:pt x="33" y="16"/>
                  </a:lnTo>
                  <a:lnTo>
                    <a:pt x="35" y="12"/>
                  </a:lnTo>
                  <a:lnTo>
                    <a:pt x="38" y="9"/>
                  </a:lnTo>
                  <a:lnTo>
                    <a:pt x="47" y="2"/>
                  </a:lnTo>
                  <a:lnTo>
                    <a:pt x="49" y="1"/>
                  </a:lnTo>
                  <a:lnTo>
                    <a:pt x="53" y="0"/>
                  </a:lnTo>
                  <a:lnTo>
                    <a:pt x="72" y="0"/>
                  </a:lnTo>
                  <a:lnTo>
                    <a:pt x="78" y="2"/>
                  </a:lnTo>
                  <a:lnTo>
                    <a:pt x="83" y="6"/>
                  </a:lnTo>
                  <a:lnTo>
                    <a:pt x="85" y="13"/>
                  </a:lnTo>
                  <a:lnTo>
                    <a:pt x="87" y="16"/>
                  </a:lnTo>
                  <a:lnTo>
                    <a:pt x="91" y="13"/>
                  </a:lnTo>
                  <a:lnTo>
                    <a:pt x="95" y="6"/>
                  </a:lnTo>
                  <a:lnTo>
                    <a:pt x="102" y="2"/>
                  </a:lnTo>
                  <a:lnTo>
                    <a:pt x="113" y="0"/>
                  </a:lnTo>
                  <a:lnTo>
                    <a:pt x="119" y="0"/>
                  </a:lnTo>
                  <a:lnTo>
                    <a:pt x="130" y="2"/>
                  </a:lnTo>
                  <a:lnTo>
                    <a:pt x="136" y="7"/>
                  </a:lnTo>
                  <a:lnTo>
                    <a:pt x="139" y="15"/>
                  </a:lnTo>
                  <a:lnTo>
                    <a:pt x="141" y="27"/>
                  </a:lnTo>
                  <a:lnTo>
                    <a:pt x="142" y="45"/>
                  </a:lnTo>
                  <a:lnTo>
                    <a:pt x="142" y="117"/>
                  </a:lnTo>
                  <a:lnTo>
                    <a:pt x="110" y="117"/>
                  </a:lnTo>
                  <a:lnTo>
                    <a:pt x="110" y="41"/>
                  </a:lnTo>
                  <a:lnTo>
                    <a:pt x="107" y="34"/>
                  </a:lnTo>
                  <a:lnTo>
                    <a:pt x="107" y="31"/>
                  </a:lnTo>
                  <a:lnTo>
                    <a:pt x="105" y="31"/>
                  </a:lnTo>
                  <a:lnTo>
                    <a:pt x="103" y="30"/>
                  </a:lnTo>
                  <a:lnTo>
                    <a:pt x="101" y="27"/>
                  </a:lnTo>
                  <a:lnTo>
                    <a:pt x="99" y="27"/>
                  </a:lnTo>
                  <a:lnTo>
                    <a:pt x="94" y="30"/>
                  </a:lnTo>
                  <a:lnTo>
                    <a:pt x="90" y="34"/>
                  </a:lnTo>
                  <a:lnTo>
                    <a:pt x="87" y="39"/>
                  </a:lnTo>
                  <a:lnTo>
                    <a:pt x="87" y="117"/>
                  </a:lnTo>
                  <a:lnTo>
                    <a:pt x="55" y="117"/>
                  </a:lnTo>
                  <a:lnTo>
                    <a:pt x="55" y="38"/>
                  </a:lnTo>
                  <a:lnTo>
                    <a:pt x="53" y="31"/>
                  </a:lnTo>
                  <a:lnTo>
                    <a:pt x="51" y="29"/>
                  </a:lnTo>
                  <a:lnTo>
                    <a:pt x="48" y="27"/>
                  </a:lnTo>
                  <a:lnTo>
                    <a:pt x="44" y="27"/>
                  </a:lnTo>
                  <a:lnTo>
                    <a:pt x="41" y="29"/>
                  </a:lnTo>
                  <a:lnTo>
                    <a:pt x="35" y="34"/>
                  </a:lnTo>
                  <a:lnTo>
                    <a:pt x="35" y="35"/>
                  </a:lnTo>
                  <a:lnTo>
                    <a:pt x="34" y="38"/>
                  </a:lnTo>
                  <a:lnTo>
                    <a:pt x="34" y="40"/>
                  </a:lnTo>
                  <a:lnTo>
                    <a:pt x="33" y="43"/>
                  </a:lnTo>
                  <a:lnTo>
                    <a:pt x="33" y="117"/>
                  </a:lnTo>
                  <a:lnTo>
                    <a:pt x="0" y="1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14" name="Freeform 14"/>
            <p:cNvSpPr>
              <a:spLocks noEditPoints="1"/>
            </p:cNvSpPr>
            <p:nvPr/>
          </p:nvSpPr>
          <p:spPr bwMode="auto">
            <a:xfrm>
              <a:off x="803" y="3972"/>
              <a:ext cx="18" cy="33"/>
            </a:xfrm>
            <a:custGeom>
              <a:avLst/>
              <a:gdLst>
                <a:gd name="T0" fmla="*/ 47 w 93"/>
                <a:gd name="T1" fmla="*/ 25 h 166"/>
                <a:gd name="T2" fmla="*/ 44 w 93"/>
                <a:gd name="T3" fmla="*/ 25 h 166"/>
                <a:gd name="T4" fmla="*/ 37 w 93"/>
                <a:gd name="T5" fmla="*/ 30 h 166"/>
                <a:gd name="T6" fmla="*/ 35 w 93"/>
                <a:gd name="T7" fmla="*/ 34 h 166"/>
                <a:gd name="T8" fmla="*/ 34 w 93"/>
                <a:gd name="T9" fmla="*/ 39 h 166"/>
                <a:gd name="T10" fmla="*/ 33 w 93"/>
                <a:gd name="T11" fmla="*/ 46 h 166"/>
                <a:gd name="T12" fmla="*/ 33 w 93"/>
                <a:gd name="T13" fmla="*/ 72 h 166"/>
                <a:gd name="T14" fmla="*/ 35 w 93"/>
                <a:gd name="T15" fmla="*/ 82 h 166"/>
                <a:gd name="T16" fmla="*/ 37 w 93"/>
                <a:gd name="T17" fmla="*/ 87 h 166"/>
                <a:gd name="T18" fmla="*/ 44 w 93"/>
                <a:gd name="T19" fmla="*/ 91 h 166"/>
                <a:gd name="T20" fmla="*/ 49 w 93"/>
                <a:gd name="T21" fmla="*/ 91 h 166"/>
                <a:gd name="T22" fmla="*/ 52 w 93"/>
                <a:gd name="T23" fmla="*/ 90 h 166"/>
                <a:gd name="T24" fmla="*/ 56 w 93"/>
                <a:gd name="T25" fmla="*/ 85 h 166"/>
                <a:gd name="T26" fmla="*/ 58 w 93"/>
                <a:gd name="T27" fmla="*/ 82 h 166"/>
                <a:gd name="T28" fmla="*/ 59 w 93"/>
                <a:gd name="T29" fmla="*/ 75 h 166"/>
                <a:gd name="T30" fmla="*/ 61 w 93"/>
                <a:gd name="T31" fmla="*/ 68 h 166"/>
                <a:gd name="T32" fmla="*/ 62 w 93"/>
                <a:gd name="T33" fmla="*/ 56 h 166"/>
                <a:gd name="T34" fmla="*/ 61 w 93"/>
                <a:gd name="T35" fmla="*/ 46 h 166"/>
                <a:gd name="T36" fmla="*/ 59 w 93"/>
                <a:gd name="T37" fmla="*/ 39 h 166"/>
                <a:gd name="T38" fmla="*/ 58 w 93"/>
                <a:gd name="T39" fmla="*/ 34 h 166"/>
                <a:gd name="T40" fmla="*/ 56 w 93"/>
                <a:gd name="T41" fmla="*/ 30 h 166"/>
                <a:gd name="T42" fmla="*/ 54 w 93"/>
                <a:gd name="T43" fmla="*/ 27 h 166"/>
                <a:gd name="T44" fmla="*/ 51 w 93"/>
                <a:gd name="T45" fmla="*/ 25 h 166"/>
                <a:gd name="T46" fmla="*/ 47 w 93"/>
                <a:gd name="T47" fmla="*/ 25 h 166"/>
                <a:gd name="T48" fmla="*/ 0 w 93"/>
                <a:gd name="T49" fmla="*/ 166 h 166"/>
                <a:gd name="T50" fmla="*/ 0 w 93"/>
                <a:gd name="T51" fmla="*/ 0 h 166"/>
                <a:gd name="T52" fmla="*/ 33 w 93"/>
                <a:gd name="T53" fmla="*/ 0 h 166"/>
                <a:gd name="T54" fmla="*/ 33 w 93"/>
                <a:gd name="T55" fmla="*/ 16 h 166"/>
                <a:gd name="T56" fmla="*/ 35 w 93"/>
                <a:gd name="T57" fmla="*/ 12 h 166"/>
                <a:gd name="T58" fmla="*/ 37 w 93"/>
                <a:gd name="T59" fmla="*/ 9 h 166"/>
                <a:gd name="T60" fmla="*/ 44 w 93"/>
                <a:gd name="T61" fmla="*/ 2 h 166"/>
                <a:gd name="T62" fmla="*/ 51 w 93"/>
                <a:gd name="T63" fmla="*/ 0 h 166"/>
                <a:gd name="T64" fmla="*/ 58 w 93"/>
                <a:gd name="T65" fmla="*/ 0 h 166"/>
                <a:gd name="T66" fmla="*/ 68 w 93"/>
                <a:gd name="T67" fmla="*/ 1 h 166"/>
                <a:gd name="T68" fmla="*/ 77 w 93"/>
                <a:gd name="T69" fmla="*/ 4 h 166"/>
                <a:gd name="T70" fmla="*/ 84 w 93"/>
                <a:gd name="T71" fmla="*/ 13 h 166"/>
                <a:gd name="T72" fmla="*/ 90 w 93"/>
                <a:gd name="T73" fmla="*/ 26 h 166"/>
                <a:gd name="T74" fmla="*/ 92 w 93"/>
                <a:gd name="T75" fmla="*/ 42 h 166"/>
                <a:gd name="T76" fmla="*/ 93 w 93"/>
                <a:gd name="T77" fmla="*/ 60 h 166"/>
                <a:gd name="T78" fmla="*/ 92 w 93"/>
                <a:gd name="T79" fmla="*/ 78 h 166"/>
                <a:gd name="T80" fmla="*/ 90 w 93"/>
                <a:gd name="T81" fmla="*/ 93 h 166"/>
                <a:gd name="T82" fmla="*/ 84 w 93"/>
                <a:gd name="T83" fmla="*/ 106 h 166"/>
                <a:gd name="T84" fmla="*/ 77 w 93"/>
                <a:gd name="T85" fmla="*/ 113 h 166"/>
                <a:gd name="T86" fmla="*/ 68 w 93"/>
                <a:gd name="T87" fmla="*/ 118 h 166"/>
                <a:gd name="T88" fmla="*/ 58 w 93"/>
                <a:gd name="T89" fmla="*/ 120 h 166"/>
                <a:gd name="T90" fmla="*/ 52 w 93"/>
                <a:gd name="T91" fmla="*/ 120 h 166"/>
                <a:gd name="T92" fmla="*/ 48 w 93"/>
                <a:gd name="T93" fmla="*/ 119 h 166"/>
                <a:gd name="T94" fmla="*/ 44 w 93"/>
                <a:gd name="T95" fmla="*/ 114 h 166"/>
                <a:gd name="T96" fmla="*/ 41 w 93"/>
                <a:gd name="T97" fmla="*/ 112 h 166"/>
                <a:gd name="T98" fmla="*/ 36 w 93"/>
                <a:gd name="T99" fmla="*/ 108 h 166"/>
                <a:gd name="T100" fmla="*/ 34 w 93"/>
                <a:gd name="T101" fmla="*/ 104 h 166"/>
                <a:gd name="T102" fmla="*/ 33 w 93"/>
                <a:gd name="T103" fmla="*/ 100 h 166"/>
                <a:gd name="T104" fmla="*/ 33 w 93"/>
                <a:gd name="T105" fmla="*/ 166 h 166"/>
                <a:gd name="T106" fmla="*/ 0 w 93"/>
                <a:gd name="T107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3" h="166">
                  <a:moveTo>
                    <a:pt x="47" y="25"/>
                  </a:moveTo>
                  <a:lnTo>
                    <a:pt x="44" y="25"/>
                  </a:lnTo>
                  <a:lnTo>
                    <a:pt x="37" y="30"/>
                  </a:lnTo>
                  <a:lnTo>
                    <a:pt x="35" y="34"/>
                  </a:lnTo>
                  <a:lnTo>
                    <a:pt x="34" y="39"/>
                  </a:lnTo>
                  <a:lnTo>
                    <a:pt x="33" y="46"/>
                  </a:lnTo>
                  <a:lnTo>
                    <a:pt x="33" y="72"/>
                  </a:lnTo>
                  <a:lnTo>
                    <a:pt x="35" y="82"/>
                  </a:lnTo>
                  <a:lnTo>
                    <a:pt x="37" y="87"/>
                  </a:lnTo>
                  <a:lnTo>
                    <a:pt x="44" y="91"/>
                  </a:lnTo>
                  <a:lnTo>
                    <a:pt x="49" y="91"/>
                  </a:lnTo>
                  <a:lnTo>
                    <a:pt x="52" y="90"/>
                  </a:lnTo>
                  <a:lnTo>
                    <a:pt x="56" y="85"/>
                  </a:lnTo>
                  <a:lnTo>
                    <a:pt x="58" y="82"/>
                  </a:lnTo>
                  <a:lnTo>
                    <a:pt x="59" y="75"/>
                  </a:lnTo>
                  <a:lnTo>
                    <a:pt x="61" y="68"/>
                  </a:lnTo>
                  <a:lnTo>
                    <a:pt x="62" y="56"/>
                  </a:lnTo>
                  <a:lnTo>
                    <a:pt x="61" y="46"/>
                  </a:lnTo>
                  <a:lnTo>
                    <a:pt x="59" y="39"/>
                  </a:lnTo>
                  <a:lnTo>
                    <a:pt x="58" y="34"/>
                  </a:lnTo>
                  <a:lnTo>
                    <a:pt x="56" y="30"/>
                  </a:lnTo>
                  <a:lnTo>
                    <a:pt x="54" y="27"/>
                  </a:lnTo>
                  <a:lnTo>
                    <a:pt x="51" y="25"/>
                  </a:lnTo>
                  <a:lnTo>
                    <a:pt x="47" y="25"/>
                  </a:lnTo>
                  <a:close/>
                  <a:moveTo>
                    <a:pt x="0" y="166"/>
                  </a:moveTo>
                  <a:lnTo>
                    <a:pt x="0" y="0"/>
                  </a:lnTo>
                  <a:lnTo>
                    <a:pt x="33" y="0"/>
                  </a:lnTo>
                  <a:lnTo>
                    <a:pt x="33" y="16"/>
                  </a:lnTo>
                  <a:lnTo>
                    <a:pt x="35" y="12"/>
                  </a:lnTo>
                  <a:lnTo>
                    <a:pt x="37" y="9"/>
                  </a:lnTo>
                  <a:lnTo>
                    <a:pt x="44" y="2"/>
                  </a:lnTo>
                  <a:lnTo>
                    <a:pt x="51" y="0"/>
                  </a:lnTo>
                  <a:lnTo>
                    <a:pt x="58" y="0"/>
                  </a:lnTo>
                  <a:lnTo>
                    <a:pt x="68" y="1"/>
                  </a:lnTo>
                  <a:lnTo>
                    <a:pt x="77" y="4"/>
                  </a:lnTo>
                  <a:lnTo>
                    <a:pt x="84" y="13"/>
                  </a:lnTo>
                  <a:lnTo>
                    <a:pt x="90" y="26"/>
                  </a:lnTo>
                  <a:lnTo>
                    <a:pt x="92" y="42"/>
                  </a:lnTo>
                  <a:lnTo>
                    <a:pt x="93" y="60"/>
                  </a:lnTo>
                  <a:lnTo>
                    <a:pt x="92" y="78"/>
                  </a:lnTo>
                  <a:lnTo>
                    <a:pt x="90" y="93"/>
                  </a:lnTo>
                  <a:lnTo>
                    <a:pt x="84" y="106"/>
                  </a:lnTo>
                  <a:lnTo>
                    <a:pt x="77" y="113"/>
                  </a:lnTo>
                  <a:lnTo>
                    <a:pt x="68" y="118"/>
                  </a:lnTo>
                  <a:lnTo>
                    <a:pt x="58" y="120"/>
                  </a:lnTo>
                  <a:lnTo>
                    <a:pt x="52" y="120"/>
                  </a:lnTo>
                  <a:lnTo>
                    <a:pt x="48" y="119"/>
                  </a:lnTo>
                  <a:lnTo>
                    <a:pt x="44" y="114"/>
                  </a:lnTo>
                  <a:lnTo>
                    <a:pt x="41" y="112"/>
                  </a:lnTo>
                  <a:lnTo>
                    <a:pt x="36" y="108"/>
                  </a:lnTo>
                  <a:lnTo>
                    <a:pt x="34" y="104"/>
                  </a:lnTo>
                  <a:lnTo>
                    <a:pt x="33" y="100"/>
                  </a:lnTo>
                  <a:lnTo>
                    <a:pt x="33" y="166"/>
                  </a:lnTo>
                  <a:lnTo>
                    <a:pt x="0" y="16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15" name="Freeform 15"/>
            <p:cNvSpPr>
              <a:spLocks/>
            </p:cNvSpPr>
            <p:nvPr/>
          </p:nvSpPr>
          <p:spPr bwMode="auto">
            <a:xfrm>
              <a:off x="825" y="3971"/>
              <a:ext cx="12" cy="24"/>
            </a:xfrm>
            <a:custGeom>
              <a:avLst/>
              <a:gdLst>
                <a:gd name="T0" fmla="*/ 0 w 58"/>
                <a:gd name="T1" fmla="*/ 121 h 121"/>
                <a:gd name="T2" fmla="*/ 0 w 58"/>
                <a:gd name="T3" fmla="*/ 4 h 121"/>
                <a:gd name="T4" fmla="*/ 29 w 58"/>
                <a:gd name="T5" fmla="*/ 4 h 121"/>
                <a:gd name="T6" fmla="*/ 29 w 58"/>
                <a:gd name="T7" fmla="*/ 24 h 121"/>
                <a:gd name="T8" fmla="*/ 40 w 58"/>
                <a:gd name="T9" fmla="*/ 6 h 121"/>
                <a:gd name="T10" fmla="*/ 49 w 58"/>
                <a:gd name="T11" fmla="*/ 2 h 121"/>
                <a:gd name="T12" fmla="*/ 58 w 58"/>
                <a:gd name="T13" fmla="*/ 0 h 121"/>
                <a:gd name="T14" fmla="*/ 58 w 58"/>
                <a:gd name="T15" fmla="*/ 31 h 121"/>
                <a:gd name="T16" fmla="*/ 50 w 58"/>
                <a:gd name="T17" fmla="*/ 31 h 121"/>
                <a:gd name="T18" fmla="*/ 46 w 58"/>
                <a:gd name="T19" fmla="*/ 33 h 121"/>
                <a:gd name="T20" fmla="*/ 42 w 58"/>
                <a:gd name="T21" fmla="*/ 35 h 121"/>
                <a:gd name="T22" fmla="*/ 40 w 58"/>
                <a:gd name="T23" fmla="*/ 36 h 121"/>
                <a:gd name="T24" fmla="*/ 38 w 58"/>
                <a:gd name="T25" fmla="*/ 38 h 121"/>
                <a:gd name="T26" fmla="*/ 35 w 58"/>
                <a:gd name="T27" fmla="*/ 45 h 121"/>
                <a:gd name="T28" fmla="*/ 34 w 58"/>
                <a:gd name="T29" fmla="*/ 54 h 121"/>
                <a:gd name="T30" fmla="*/ 32 w 58"/>
                <a:gd name="T31" fmla="*/ 66 h 121"/>
                <a:gd name="T32" fmla="*/ 32 w 58"/>
                <a:gd name="T33" fmla="*/ 121 h 121"/>
                <a:gd name="T34" fmla="*/ 0 w 58"/>
                <a:gd name="T35" fmla="*/ 12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121">
                  <a:moveTo>
                    <a:pt x="0" y="121"/>
                  </a:moveTo>
                  <a:lnTo>
                    <a:pt x="0" y="4"/>
                  </a:lnTo>
                  <a:lnTo>
                    <a:pt x="29" y="4"/>
                  </a:lnTo>
                  <a:lnTo>
                    <a:pt x="29" y="24"/>
                  </a:lnTo>
                  <a:lnTo>
                    <a:pt x="40" y="6"/>
                  </a:lnTo>
                  <a:lnTo>
                    <a:pt x="49" y="2"/>
                  </a:lnTo>
                  <a:lnTo>
                    <a:pt x="58" y="0"/>
                  </a:lnTo>
                  <a:lnTo>
                    <a:pt x="58" y="31"/>
                  </a:lnTo>
                  <a:lnTo>
                    <a:pt x="50" y="31"/>
                  </a:lnTo>
                  <a:lnTo>
                    <a:pt x="46" y="33"/>
                  </a:lnTo>
                  <a:lnTo>
                    <a:pt x="42" y="35"/>
                  </a:lnTo>
                  <a:lnTo>
                    <a:pt x="40" y="36"/>
                  </a:lnTo>
                  <a:lnTo>
                    <a:pt x="38" y="38"/>
                  </a:lnTo>
                  <a:lnTo>
                    <a:pt x="35" y="45"/>
                  </a:lnTo>
                  <a:lnTo>
                    <a:pt x="34" y="54"/>
                  </a:lnTo>
                  <a:lnTo>
                    <a:pt x="32" y="66"/>
                  </a:lnTo>
                  <a:lnTo>
                    <a:pt x="32" y="121"/>
                  </a:lnTo>
                  <a:lnTo>
                    <a:pt x="0" y="12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16" name="Freeform 16"/>
            <p:cNvSpPr>
              <a:spLocks noEditPoints="1"/>
            </p:cNvSpPr>
            <p:nvPr/>
          </p:nvSpPr>
          <p:spPr bwMode="auto">
            <a:xfrm>
              <a:off x="838" y="3971"/>
              <a:ext cx="20" cy="25"/>
            </a:xfrm>
            <a:custGeom>
              <a:avLst/>
              <a:gdLst>
                <a:gd name="T0" fmla="*/ 69 w 98"/>
                <a:gd name="T1" fmla="*/ 52 h 124"/>
                <a:gd name="T2" fmla="*/ 67 w 98"/>
                <a:gd name="T3" fmla="*/ 42 h 124"/>
                <a:gd name="T4" fmla="*/ 63 w 98"/>
                <a:gd name="T5" fmla="*/ 31 h 124"/>
                <a:gd name="T6" fmla="*/ 61 w 98"/>
                <a:gd name="T7" fmla="*/ 30 h 124"/>
                <a:gd name="T8" fmla="*/ 60 w 98"/>
                <a:gd name="T9" fmla="*/ 28 h 124"/>
                <a:gd name="T10" fmla="*/ 58 w 98"/>
                <a:gd name="T11" fmla="*/ 27 h 124"/>
                <a:gd name="T12" fmla="*/ 54 w 98"/>
                <a:gd name="T13" fmla="*/ 26 h 124"/>
                <a:gd name="T14" fmla="*/ 51 w 98"/>
                <a:gd name="T15" fmla="*/ 26 h 124"/>
                <a:gd name="T16" fmla="*/ 46 w 98"/>
                <a:gd name="T17" fmla="*/ 27 h 124"/>
                <a:gd name="T18" fmla="*/ 43 w 98"/>
                <a:gd name="T19" fmla="*/ 28 h 124"/>
                <a:gd name="T20" fmla="*/ 40 w 98"/>
                <a:gd name="T21" fmla="*/ 31 h 124"/>
                <a:gd name="T22" fmla="*/ 33 w 98"/>
                <a:gd name="T23" fmla="*/ 42 h 124"/>
                <a:gd name="T24" fmla="*/ 32 w 98"/>
                <a:gd name="T25" fmla="*/ 46 h 124"/>
                <a:gd name="T26" fmla="*/ 31 w 98"/>
                <a:gd name="T27" fmla="*/ 52 h 124"/>
                <a:gd name="T28" fmla="*/ 69 w 98"/>
                <a:gd name="T29" fmla="*/ 52 h 124"/>
                <a:gd name="T30" fmla="*/ 31 w 98"/>
                <a:gd name="T31" fmla="*/ 73 h 124"/>
                <a:gd name="T32" fmla="*/ 33 w 98"/>
                <a:gd name="T33" fmla="*/ 85 h 124"/>
                <a:gd name="T34" fmla="*/ 38 w 98"/>
                <a:gd name="T35" fmla="*/ 93 h 124"/>
                <a:gd name="T36" fmla="*/ 40 w 98"/>
                <a:gd name="T37" fmla="*/ 96 h 124"/>
                <a:gd name="T38" fmla="*/ 42 w 98"/>
                <a:gd name="T39" fmla="*/ 98 h 124"/>
                <a:gd name="T40" fmla="*/ 44 w 98"/>
                <a:gd name="T41" fmla="*/ 100 h 124"/>
                <a:gd name="T42" fmla="*/ 48 w 98"/>
                <a:gd name="T43" fmla="*/ 101 h 124"/>
                <a:gd name="T44" fmla="*/ 51 w 98"/>
                <a:gd name="T45" fmla="*/ 101 h 124"/>
                <a:gd name="T46" fmla="*/ 58 w 98"/>
                <a:gd name="T47" fmla="*/ 98 h 124"/>
                <a:gd name="T48" fmla="*/ 60 w 98"/>
                <a:gd name="T49" fmla="*/ 95 h 124"/>
                <a:gd name="T50" fmla="*/ 62 w 98"/>
                <a:gd name="T51" fmla="*/ 94 h 124"/>
                <a:gd name="T52" fmla="*/ 63 w 98"/>
                <a:gd name="T53" fmla="*/ 93 h 124"/>
                <a:gd name="T54" fmla="*/ 65 w 98"/>
                <a:gd name="T55" fmla="*/ 88 h 124"/>
                <a:gd name="T56" fmla="*/ 65 w 98"/>
                <a:gd name="T57" fmla="*/ 86 h 124"/>
                <a:gd name="T58" fmla="*/ 94 w 98"/>
                <a:gd name="T59" fmla="*/ 86 h 124"/>
                <a:gd name="T60" fmla="*/ 91 w 98"/>
                <a:gd name="T61" fmla="*/ 97 h 124"/>
                <a:gd name="T62" fmla="*/ 86 w 98"/>
                <a:gd name="T63" fmla="*/ 107 h 124"/>
                <a:gd name="T64" fmla="*/ 80 w 98"/>
                <a:gd name="T65" fmla="*/ 115 h 124"/>
                <a:gd name="T66" fmla="*/ 71 w 98"/>
                <a:gd name="T67" fmla="*/ 120 h 124"/>
                <a:gd name="T68" fmla="*/ 60 w 98"/>
                <a:gd name="T69" fmla="*/ 123 h 124"/>
                <a:gd name="T70" fmla="*/ 49 w 98"/>
                <a:gd name="T71" fmla="*/ 124 h 124"/>
                <a:gd name="T72" fmla="*/ 35 w 98"/>
                <a:gd name="T73" fmla="*/ 122 h 124"/>
                <a:gd name="T74" fmla="*/ 24 w 98"/>
                <a:gd name="T75" fmla="*/ 116 h 124"/>
                <a:gd name="T76" fmla="*/ 14 w 98"/>
                <a:gd name="T77" fmla="*/ 107 h 124"/>
                <a:gd name="T78" fmla="*/ 6 w 98"/>
                <a:gd name="T79" fmla="*/ 94 h 124"/>
                <a:gd name="T80" fmla="*/ 2 w 98"/>
                <a:gd name="T81" fmla="*/ 79 h 124"/>
                <a:gd name="T82" fmla="*/ 0 w 98"/>
                <a:gd name="T83" fmla="*/ 64 h 124"/>
                <a:gd name="T84" fmla="*/ 2 w 98"/>
                <a:gd name="T85" fmla="*/ 46 h 124"/>
                <a:gd name="T86" fmla="*/ 6 w 98"/>
                <a:gd name="T87" fmla="*/ 30 h 124"/>
                <a:gd name="T88" fmla="*/ 14 w 98"/>
                <a:gd name="T89" fmla="*/ 17 h 124"/>
                <a:gd name="T90" fmla="*/ 24 w 98"/>
                <a:gd name="T91" fmla="*/ 8 h 124"/>
                <a:gd name="T92" fmla="*/ 35 w 98"/>
                <a:gd name="T93" fmla="*/ 2 h 124"/>
                <a:gd name="T94" fmla="*/ 49 w 98"/>
                <a:gd name="T95" fmla="*/ 0 h 124"/>
                <a:gd name="T96" fmla="*/ 64 w 98"/>
                <a:gd name="T97" fmla="*/ 2 h 124"/>
                <a:gd name="T98" fmla="*/ 77 w 98"/>
                <a:gd name="T99" fmla="*/ 8 h 124"/>
                <a:gd name="T100" fmla="*/ 86 w 98"/>
                <a:gd name="T101" fmla="*/ 17 h 124"/>
                <a:gd name="T102" fmla="*/ 90 w 98"/>
                <a:gd name="T103" fmla="*/ 27 h 124"/>
                <a:gd name="T104" fmla="*/ 94 w 98"/>
                <a:gd name="T105" fmla="*/ 38 h 124"/>
                <a:gd name="T106" fmla="*/ 97 w 98"/>
                <a:gd name="T107" fmla="*/ 50 h 124"/>
                <a:gd name="T108" fmla="*/ 98 w 98"/>
                <a:gd name="T109" fmla="*/ 66 h 124"/>
                <a:gd name="T110" fmla="*/ 98 w 98"/>
                <a:gd name="T111" fmla="*/ 73 h 124"/>
                <a:gd name="T112" fmla="*/ 31 w 98"/>
                <a:gd name="T113" fmla="*/ 73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8" h="124">
                  <a:moveTo>
                    <a:pt x="69" y="52"/>
                  </a:moveTo>
                  <a:lnTo>
                    <a:pt x="67" y="42"/>
                  </a:lnTo>
                  <a:lnTo>
                    <a:pt x="63" y="31"/>
                  </a:lnTo>
                  <a:lnTo>
                    <a:pt x="61" y="30"/>
                  </a:lnTo>
                  <a:lnTo>
                    <a:pt x="60" y="28"/>
                  </a:lnTo>
                  <a:lnTo>
                    <a:pt x="58" y="27"/>
                  </a:lnTo>
                  <a:lnTo>
                    <a:pt x="54" y="26"/>
                  </a:lnTo>
                  <a:lnTo>
                    <a:pt x="51" y="26"/>
                  </a:lnTo>
                  <a:lnTo>
                    <a:pt x="46" y="27"/>
                  </a:lnTo>
                  <a:lnTo>
                    <a:pt x="43" y="28"/>
                  </a:lnTo>
                  <a:lnTo>
                    <a:pt x="40" y="31"/>
                  </a:lnTo>
                  <a:lnTo>
                    <a:pt x="33" y="42"/>
                  </a:lnTo>
                  <a:lnTo>
                    <a:pt x="32" y="46"/>
                  </a:lnTo>
                  <a:lnTo>
                    <a:pt x="31" y="52"/>
                  </a:lnTo>
                  <a:lnTo>
                    <a:pt x="69" y="52"/>
                  </a:lnTo>
                  <a:close/>
                  <a:moveTo>
                    <a:pt x="31" y="73"/>
                  </a:moveTo>
                  <a:lnTo>
                    <a:pt x="33" y="85"/>
                  </a:lnTo>
                  <a:lnTo>
                    <a:pt x="38" y="93"/>
                  </a:lnTo>
                  <a:lnTo>
                    <a:pt x="40" y="96"/>
                  </a:lnTo>
                  <a:lnTo>
                    <a:pt x="42" y="98"/>
                  </a:lnTo>
                  <a:lnTo>
                    <a:pt x="44" y="100"/>
                  </a:lnTo>
                  <a:lnTo>
                    <a:pt x="48" y="101"/>
                  </a:lnTo>
                  <a:lnTo>
                    <a:pt x="51" y="101"/>
                  </a:lnTo>
                  <a:lnTo>
                    <a:pt x="58" y="98"/>
                  </a:lnTo>
                  <a:lnTo>
                    <a:pt x="60" y="95"/>
                  </a:lnTo>
                  <a:lnTo>
                    <a:pt x="62" y="94"/>
                  </a:lnTo>
                  <a:lnTo>
                    <a:pt x="63" y="93"/>
                  </a:lnTo>
                  <a:lnTo>
                    <a:pt x="65" y="88"/>
                  </a:lnTo>
                  <a:lnTo>
                    <a:pt x="65" y="86"/>
                  </a:lnTo>
                  <a:lnTo>
                    <a:pt x="94" y="86"/>
                  </a:lnTo>
                  <a:lnTo>
                    <a:pt x="91" y="97"/>
                  </a:lnTo>
                  <a:lnTo>
                    <a:pt x="86" y="107"/>
                  </a:lnTo>
                  <a:lnTo>
                    <a:pt x="80" y="115"/>
                  </a:lnTo>
                  <a:lnTo>
                    <a:pt x="71" y="120"/>
                  </a:lnTo>
                  <a:lnTo>
                    <a:pt x="60" y="123"/>
                  </a:lnTo>
                  <a:lnTo>
                    <a:pt x="49" y="124"/>
                  </a:lnTo>
                  <a:lnTo>
                    <a:pt x="35" y="122"/>
                  </a:lnTo>
                  <a:lnTo>
                    <a:pt x="24" y="116"/>
                  </a:lnTo>
                  <a:lnTo>
                    <a:pt x="14" y="107"/>
                  </a:lnTo>
                  <a:lnTo>
                    <a:pt x="6" y="94"/>
                  </a:lnTo>
                  <a:lnTo>
                    <a:pt x="2" y="79"/>
                  </a:lnTo>
                  <a:lnTo>
                    <a:pt x="0" y="64"/>
                  </a:lnTo>
                  <a:lnTo>
                    <a:pt x="2" y="46"/>
                  </a:lnTo>
                  <a:lnTo>
                    <a:pt x="6" y="30"/>
                  </a:lnTo>
                  <a:lnTo>
                    <a:pt x="14" y="17"/>
                  </a:lnTo>
                  <a:lnTo>
                    <a:pt x="24" y="8"/>
                  </a:lnTo>
                  <a:lnTo>
                    <a:pt x="35" y="2"/>
                  </a:lnTo>
                  <a:lnTo>
                    <a:pt x="49" y="0"/>
                  </a:lnTo>
                  <a:lnTo>
                    <a:pt x="64" y="2"/>
                  </a:lnTo>
                  <a:lnTo>
                    <a:pt x="77" y="8"/>
                  </a:lnTo>
                  <a:lnTo>
                    <a:pt x="86" y="17"/>
                  </a:lnTo>
                  <a:lnTo>
                    <a:pt x="90" y="27"/>
                  </a:lnTo>
                  <a:lnTo>
                    <a:pt x="94" y="38"/>
                  </a:lnTo>
                  <a:lnTo>
                    <a:pt x="97" y="50"/>
                  </a:lnTo>
                  <a:lnTo>
                    <a:pt x="98" y="66"/>
                  </a:lnTo>
                  <a:lnTo>
                    <a:pt x="98" y="73"/>
                  </a:lnTo>
                  <a:lnTo>
                    <a:pt x="31" y="7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17" name="Freeform 17"/>
            <p:cNvSpPr>
              <a:spLocks/>
            </p:cNvSpPr>
            <p:nvPr/>
          </p:nvSpPr>
          <p:spPr bwMode="auto">
            <a:xfrm>
              <a:off x="859" y="3971"/>
              <a:ext cx="15" cy="25"/>
            </a:xfrm>
            <a:custGeom>
              <a:avLst/>
              <a:gdLst>
                <a:gd name="T0" fmla="*/ 0 w 75"/>
                <a:gd name="T1" fmla="*/ 113 h 124"/>
                <a:gd name="T2" fmla="*/ 15 w 75"/>
                <a:gd name="T3" fmla="*/ 86 h 124"/>
                <a:gd name="T4" fmla="*/ 22 w 75"/>
                <a:gd name="T5" fmla="*/ 91 h 124"/>
                <a:gd name="T6" fmla="*/ 30 w 75"/>
                <a:gd name="T7" fmla="*/ 95 h 124"/>
                <a:gd name="T8" fmla="*/ 38 w 75"/>
                <a:gd name="T9" fmla="*/ 95 h 124"/>
                <a:gd name="T10" fmla="*/ 42 w 75"/>
                <a:gd name="T11" fmla="*/ 92 h 124"/>
                <a:gd name="T12" fmla="*/ 43 w 75"/>
                <a:gd name="T13" fmla="*/ 89 h 124"/>
                <a:gd name="T14" fmla="*/ 44 w 75"/>
                <a:gd name="T15" fmla="*/ 88 h 124"/>
                <a:gd name="T16" fmla="*/ 44 w 75"/>
                <a:gd name="T17" fmla="*/ 86 h 124"/>
                <a:gd name="T18" fmla="*/ 42 w 75"/>
                <a:gd name="T19" fmla="*/ 82 h 124"/>
                <a:gd name="T20" fmla="*/ 38 w 75"/>
                <a:gd name="T21" fmla="*/ 79 h 124"/>
                <a:gd name="T22" fmla="*/ 29 w 75"/>
                <a:gd name="T23" fmla="*/ 73 h 124"/>
                <a:gd name="T24" fmla="*/ 28 w 75"/>
                <a:gd name="T25" fmla="*/ 73 h 124"/>
                <a:gd name="T26" fmla="*/ 26 w 75"/>
                <a:gd name="T27" fmla="*/ 71 h 124"/>
                <a:gd name="T28" fmla="*/ 26 w 75"/>
                <a:gd name="T29" fmla="*/ 69 h 124"/>
                <a:gd name="T30" fmla="*/ 15 w 75"/>
                <a:gd name="T31" fmla="*/ 63 h 124"/>
                <a:gd name="T32" fmla="*/ 12 w 75"/>
                <a:gd name="T33" fmla="*/ 58 h 124"/>
                <a:gd name="T34" fmla="*/ 9 w 75"/>
                <a:gd name="T35" fmla="*/ 55 h 124"/>
                <a:gd name="T36" fmla="*/ 6 w 75"/>
                <a:gd name="T37" fmla="*/ 49 h 124"/>
                <a:gd name="T38" fmla="*/ 4 w 75"/>
                <a:gd name="T39" fmla="*/ 38 h 124"/>
                <a:gd name="T40" fmla="*/ 5 w 75"/>
                <a:gd name="T41" fmla="*/ 27 h 124"/>
                <a:gd name="T42" fmla="*/ 9 w 75"/>
                <a:gd name="T43" fmla="*/ 18 h 124"/>
                <a:gd name="T44" fmla="*/ 15 w 75"/>
                <a:gd name="T45" fmla="*/ 11 h 124"/>
                <a:gd name="T46" fmla="*/ 23 w 75"/>
                <a:gd name="T47" fmla="*/ 5 h 124"/>
                <a:gd name="T48" fmla="*/ 32 w 75"/>
                <a:gd name="T49" fmla="*/ 1 h 124"/>
                <a:gd name="T50" fmla="*/ 44 w 75"/>
                <a:gd name="T51" fmla="*/ 0 h 124"/>
                <a:gd name="T52" fmla="*/ 48 w 75"/>
                <a:gd name="T53" fmla="*/ 0 h 124"/>
                <a:gd name="T54" fmla="*/ 52 w 75"/>
                <a:gd name="T55" fmla="*/ 2 h 124"/>
                <a:gd name="T56" fmla="*/ 56 w 75"/>
                <a:gd name="T57" fmla="*/ 4 h 124"/>
                <a:gd name="T58" fmla="*/ 61 w 75"/>
                <a:gd name="T59" fmla="*/ 4 h 124"/>
                <a:gd name="T60" fmla="*/ 67 w 75"/>
                <a:gd name="T61" fmla="*/ 8 h 124"/>
                <a:gd name="T62" fmla="*/ 72 w 75"/>
                <a:gd name="T63" fmla="*/ 9 h 124"/>
                <a:gd name="T64" fmla="*/ 75 w 75"/>
                <a:gd name="T65" fmla="*/ 11 h 124"/>
                <a:gd name="T66" fmla="*/ 61 w 75"/>
                <a:gd name="T67" fmla="*/ 35 h 124"/>
                <a:gd name="T68" fmla="*/ 58 w 75"/>
                <a:gd name="T69" fmla="*/ 31 h 124"/>
                <a:gd name="T70" fmla="*/ 52 w 75"/>
                <a:gd name="T71" fmla="*/ 29 h 124"/>
                <a:gd name="T72" fmla="*/ 48 w 75"/>
                <a:gd name="T73" fmla="*/ 26 h 124"/>
                <a:gd name="T74" fmla="*/ 44 w 75"/>
                <a:gd name="T75" fmla="*/ 26 h 124"/>
                <a:gd name="T76" fmla="*/ 41 w 75"/>
                <a:gd name="T77" fmla="*/ 29 h 124"/>
                <a:gd name="T78" fmla="*/ 38 w 75"/>
                <a:gd name="T79" fmla="*/ 29 h 124"/>
                <a:gd name="T80" fmla="*/ 38 w 75"/>
                <a:gd name="T81" fmla="*/ 30 h 124"/>
                <a:gd name="T82" fmla="*/ 35 w 75"/>
                <a:gd name="T83" fmla="*/ 34 h 124"/>
                <a:gd name="T84" fmla="*/ 35 w 75"/>
                <a:gd name="T85" fmla="*/ 35 h 124"/>
                <a:gd name="T86" fmla="*/ 37 w 75"/>
                <a:gd name="T87" fmla="*/ 39 h 124"/>
                <a:gd name="T88" fmla="*/ 39 w 75"/>
                <a:gd name="T89" fmla="*/ 42 h 124"/>
                <a:gd name="T90" fmla="*/ 46 w 75"/>
                <a:gd name="T91" fmla="*/ 46 h 124"/>
                <a:gd name="T92" fmla="*/ 48 w 75"/>
                <a:gd name="T93" fmla="*/ 48 h 124"/>
                <a:gd name="T94" fmla="*/ 51 w 75"/>
                <a:gd name="T95" fmla="*/ 49 h 124"/>
                <a:gd name="T96" fmla="*/ 52 w 75"/>
                <a:gd name="T97" fmla="*/ 49 h 124"/>
                <a:gd name="T98" fmla="*/ 63 w 75"/>
                <a:gd name="T99" fmla="*/ 58 h 124"/>
                <a:gd name="T100" fmla="*/ 70 w 75"/>
                <a:gd name="T101" fmla="*/ 66 h 124"/>
                <a:gd name="T102" fmla="*/ 74 w 75"/>
                <a:gd name="T103" fmla="*/ 73 h 124"/>
                <a:gd name="T104" fmla="*/ 75 w 75"/>
                <a:gd name="T105" fmla="*/ 79 h 124"/>
                <a:gd name="T106" fmla="*/ 75 w 75"/>
                <a:gd name="T107" fmla="*/ 86 h 124"/>
                <a:gd name="T108" fmla="*/ 74 w 75"/>
                <a:gd name="T109" fmla="*/ 97 h 124"/>
                <a:gd name="T110" fmla="*/ 71 w 75"/>
                <a:gd name="T111" fmla="*/ 106 h 124"/>
                <a:gd name="T112" fmla="*/ 64 w 75"/>
                <a:gd name="T113" fmla="*/ 113 h 124"/>
                <a:gd name="T114" fmla="*/ 56 w 75"/>
                <a:gd name="T115" fmla="*/ 120 h 124"/>
                <a:gd name="T116" fmla="*/ 46 w 75"/>
                <a:gd name="T117" fmla="*/ 123 h 124"/>
                <a:gd name="T118" fmla="*/ 35 w 75"/>
                <a:gd name="T119" fmla="*/ 124 h 124"/>
                <a:gd name="T120" fmla="*/ 26 w 75"/>
                <a:gd name="T121" fmla="*/ 124 h 124"/>
                <a:gd name="T122" fmla="*/ 8 w 75"/>
                <a:gd name="T123" fmla="*/ 117 h 124"/>
                <a:gd name="T124" fmla="*/ 0 w 75"/>
                <a:gd name="T125" fmla="*/ 113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5" h="124">
                  <a:moveTo>
                    <a:pt x="0" y="113"/>
                  </a:moveTo>
                  <a:lnTo>
                    <a:pt x="15" y="86"/>
                  </a:lnTo>
                  <a:lnTo>
                    <a:pt x="22" y="91"/>
                  </a:lnTo>
                  <a:lnTo>
                    <a:pt x="30" y="95"/>
                  </a:lnTo>
                  <a:lnTo>
                    <a:pt x="38" y="95"/>
                  </a:lnTo>
                  <a:lnTo>
                    <a:pt x="42" y="92"/>
                  </a:lnTo>
                  <a:lnTo>
                    <a:pt x="43" y="89"/>
                  </a:lnTo>
                  <a:lnTo>
                    <a:pt x="44" y="88"/>
                  </a:lnTo>
                  <a:lnTo>
                    <a:pt x="44" y="86"/>
                  </a:lnTo>
                  <a:lnTo>
                    <a:pt x="42" y="82"/>
                  </a:lnTo>
                  <a:lnTo>
                    <a:pt x="38" y="79"/>
                  </a:lnTo>
                  <a:lnTo>
                    <a:pt x="29" y="73"/>
                  </a:lnTo>
                  <a:lnTo>
                    <a:pt x="28" y="73"/>
                  </a:lnTo>
                  <a:lnTo>
                    <a:pt x="26" y="71"/>
                  </a:lnTo>
                  <a:lnTo>
                    <a:pt x="26" y="69"/>
                  </a:lnTo>
                  <a:lnTo>
                    <a:pt x="15" y="63"/>
                  </a:lnTo>
                  <a:lnTo>
                    <a:pt x="12" y="58"/>
                  </a:lnTo>
                  <a:lnTo>
                    <a:pt x="9" y="55"/>
                  </a:lnTo>
                  <a:lnTo>
                    <a:pt x="6" y="49"/>
                  </a:lnTo>
                  <a:lnTo>
                    <a:pt x="4" y="38"/>
                  </a:lnTo>
                  <a:lnTo>
                    <a:pt x="5" y="27"/>
                  </a:lnTo>
                  <a:lnTo>
                    <a:pt x="9" y="18"/>
                  </a:lnTo>
                  <a:lnTo>
                    <a:pt x="15" y="11"/>
                  </a:lnTo>
                  <a:lnTo>
                    <a:pt x="23" y="5"/>
                  </a:lnTo>
                  <a:lnTo>
                    <a:pt x="32" y="1"/>
                  </a:lnTo>
                  <a:lnTo>
                    <a:pt x="44" y="0"/>
                  </a:lnTo>
                  <a:lnTo>
                    <a:pt x="48" y="0"/>
                  </a:lnTo>
                  <a:lnTo>
                    <a:pt x="52" y="2"/>
                  </a:lnTo>
                  <a:lnTo>
                    <a:pt x="56" y="4"/>
                  </a:lnTo>
                  <a:lnTo>
                    <a:pt x="61" y="4"/>
                  </a:lnTo>
                  <a:lnTo>
                    <a:pt x="67" y="8"/>
                  </a:lnTo>
                  <a:lnTo>
                    <a:pt x="72" y="9"/>
                  </a:lnTo>
                  <a:lnTo>
                    <a:pt x="75" y="11"/>
                  </a:lnTo>
                  <a:lnTo>
                    <a:pt x="61" y="35"/>
                  </a:lnTo>
                  <a:lnTo>
                    <a:pt x="58" y="31"/>
                  </a:lnTo>
                  <a:lnTo>
                    <a:pt x="52" y="29"/>
                  </a:lnTo>
                  <a:lnTo>
                    <a:pt x="48" y="26"/>
                  </a:lnTo>
                  <a:lnTo>
                    <a:pt x="44" y="26"/>
                  </a:lnTo>
                  <a:lnTo>
                    <a:pt x="41" y="29"/>
                  </a:lnTo>
                  <a:lnTo>
                    <a:pt x="38" y="29"/>
                  </a:lnTo>
                  <a:lnTo>
                    <a:pt x="38" y="30"/>
                  </a:lnTo>
                  <a:lnTo>
                    <a:pt x="35" y="34"/>
                  </a:lnTo>
                  <a:lnTo>
                    <a:pt x="35" y="35"/>
                  </a:lnTo>
                  <a:lnTo>
                    <a:pt x="37" y="39"/>
                  </a:lnTo>
                  <a:lnTo>
                    <a:pt x="39" y="42"/>
                  </a:lnTo>
                  <a:lnTo>
                    <a:pt x="46" y="46"/>
                  </a:lnTo>
                  <a:lnTo>
                    <a:pt x="48" y="48"/>
                  </a:lnTo>
                  <a:lnTo>
                    <a:pt x="51" y="49"/>
                  </a:lnTo>
                  <a:lnTo>
                    <a:pt x="52" y="49"/>
                  </a:lnTo>
                  <a:lnTo>
                    <a:pt x="63" y="58"/>
                  </a:lnTo>
                  <a:lnTo>
                    <a:pt x="70" y="66"/>
                  </a:lnTo>
                  <a:lnTo>
                    <a:pt x="74" y="73"/>
                  </a:lnTo>
                  <a:lnTo>
                    <a:pt x="75" y="79"/>
                  </a:lnTo>
                  <a:lnTo>
                    <a:pt x="75" y="86"/>
                  </a:lnTo>
                  <a:lnTo>
                    <a:pt x="74" y="97"/>
                  </a:lnTo>
                  <a:lnTo>
                    <a:pt x="71" y="106"/>
                  </a:lnTo>
                  <a:lnTo>
                    <a:pt x="64" y="113"/>
                  </a:lnTo>
                  <a:lnTo>
                    <a:pt x="56" y="120"/>
                  </a:lnTo>
                  <a:lnTo>
                    <a:pt x="46" y="123"/>
                  </a:lnTo>
                  <a:lnTo>
                    <a:pt x="35" y="124"/>
                  </a:lnTo>
                  <a:lnTo>
                    <a:pt x="26" y="124"/>
                  </a:lnTo>
                  <a:lnTo>
                    <a:pt x="8" y="117"/>
                  </a:lnTo>
                  <a:lnTo>
                    <a:pt x="0" y="1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18" name="Freeform 18"/>
            <p:cNvSpPr>
              <a:spLocks noEditPoints="1"/>
            </p:cNvSpPr>
            <p:nvPr/>
          </p:nvSpPr>
          <p:spPr bwMode="auto">
            <a:xfrm>
              <a:off x="877" y="3972"/>
              <a:ext cx="18" cy="24"/>
            </a:xfrm>
            <a:custGeom>
              <a:avLst/>
              <a:gdLst>
                <a:gd name="T0" fmla="*/ 60 w 92"/>
                <a:gd name="T1" fmla="*/ 56 h 120"/>
                <a:gd name="T2" fmla="*/ 60 w 92"/>
                <a:gd name="T3" fmla="*/ 46 h 120"/>
                <a:gd name="T4" fmla="*/ 59 w 92"/>
                <a:gd name="T5" fmla="*/ 39 h 120"/>
                <a:gd name="T6" fmla="*/ 58 w 92"/>
                <a:gd name="T7" fmla="*/ 34 h 120"/>
                <a:gd name="T8" fmla="*/ 55 w 92"/>
                <a:gd name="T9" fmla="*/ 31 h 120"/>
                <a:gd name="T10" fmla="*/ 54 w 92"/>
                <a:gd name="T11" fmla="*/ 29 h 120"/>
                <a:gd name="T12" fmla="*/ 52 w 92"/>
                <a:gd name="T13" fmla="*/ 26 h 120"/>
                <a:gd name="T14" fmla="*/ 49 w 92"/>
                <a:gd name="T15" fmla="*/ 25 h 120"/>
                <a:gd name="T16" fmla="*/ 42 w 92"/>
                <a:gd name="T17" fmla="*/ 25 h 120"/>
                <a:gd name="T18" fmla="*/ 39 w 92"/>
                <a:gd name="T19" fmla="*/ 27 h 120"/>
                <a:gd name="T20" fmla="*/ 36 w 92"/>
                <a:gd name="T21" fmla="*/ 30 h 120"/>
                <a:gd name="T22" fmla="*/ 32 w 92"/>
                <a:gd name="T23" fmla="*/ 39 h 120"/>
                <a:gd name="T24" fmla="*/ 31 w 92"/>
                <a:gd name="T25" fmla="*/ 46 h 120"/>
                <a:gd name="T26" fmla="*/ 31 w 92"/>
                <a:gd name="T27" fmla="*/ 72 h 120"/>
                <a:gd name="T28" fmla="*/ 34 w 92"/>
                <a:gd name="T29" fmla="*/ 82 h 120"/>
                <a:gd name="T30" fmla="*/ 36 w 92"/>
                <a:gd name="T31" fmla="*/ 87 h 120"/>
                <a:gd name="T32" fmla="*/ 39 w 92"/>
                <a:gd name="T33" fmla="*/ 89 h 120"/>
                <a:gd name="T34" fmla="*/ 42 w 92"/>
                <a:gd name="T35" fmla="*/ 91 h 120"/>
                <a:gd name="T36" fmla="*/ 49 w 92"/>
                <a:gd name="T37" fmla="*/ 91 h 120"/>
                <a:gd name="T38" fmla="*/ 52 w 92"/>
                <a:gd name="T39" fmla="*/ 90 h 120"/>
                <a:gd name="T40" fmla="*/ 54 w 92"/>
                <a:gd name="T41" fmla="*/ 88 h 120"/>
                <a:gd name="T42" fmla="*/ 55 w 92"/>
                <a:gd name="T43" fmla="*/ 85 h 120"/>
                <a:gd name="T44" fmla="*/ 58 w 92"/>
                <a:gd name="T45" fmla="*/ 82 h 120"/>
                <a:gd name="T46" fmla="*/ 60 w 92"/>
                <a:gd name="T47" fmla="*/ 72 h 120"/>
                <a:gd name="T48" fmla="*/ 60 w 92"/>
                <a:gd name="T49" fmla="*/ 56 h 120"/>
                <a:gd name="T50" fmla="*/ 92 w 92"/>
                <a:gd name="T51" fmla="*/ 117 h 120"/>
                <a:gd name="T52" fmla="*/ 60 w 92"/>
                <a:gd name="T53" fmla="*/ 117 h 120"/>
                <a:gd name="T54" fmla="*/ 60 w 92"/>
                <a:gd name="T55" fmla="*/ 100 h 120"/>
                <a:gd name="T56" fmla="*/ 58 w 92"/>
                <a:gd name="T57" fmla="*/ 104 h 120"/>
                <a:gd name="T58" fmla="*/ 55 w 92"/>
                <a:gd name="T59" fmla="*/ 108 h 120"/>
                <a:gd name="T60" fmla="*/ 49 w 92"/>
                <a:gd name="T61" fmla="*/ 114 h 120"/>
                <a:gd name="T62" fmla="*/ 45 w 92"/>
                <a:gd name="T63" fmla="*/ 117 h 120"/>
                <a:gd name="T64" fmla="*/ 41 w 92"/>
                <a:gd name="T65" fmla="*/ 118 h 120"/>
                <a:gd name="T66" fmla="*/ 38 w 92"/>
                <a:gd name="T67" fmla="*/ 120 h 120"/>
                <a:gd name="T68" fmla="*/ 34 w 92"/>
                <a:gd name="T69" fmla="*/ 120 h 120"/>
                <a:gd name="T70" fmla="*/ 24 w 92"/>
                <a:gd name="T71" fmla="*/ 118 h 120"/>
                <a:gd name="T72" fmla="*/ 15 w 92"/>
                <a:gd name="T73" fmla="*/ 113 h 120"/>
                <a:gd name="T74" fmla="*/ 9 w 92"/>
                <a:gd name="T75" fmla="*/ 106 h 120"/>
                <a:gd name="T76" fmla="*/ 4 w 92"/>
                <a:gd name="T77" fmla="*/ 93 h 120"/>
                <a:gd name="T78" fmla="*/ 1 w 92"/>
                <a:gd name="T79" fmla="*/ 78 h 120"/>
                <a:gd name="T80" fmla="*/ 0 w 92"/>
                <a:gd name="T81" fmla="*/ 60 h 120"/>
                <a:gd name="T82" fmla="*/ 1 w 92"/>
                <a:gd name="T83" fmla="*/ 42 h 120"/>
                <a:gd name="T84" fmla="*/ 4 w 92"/>
                <a:gd name="T85" fmla="*/ 26 h 120"/>
                <a:gd name="T86" fmla="*/ 9 w 92"/>
                <a:gd name="T87" fmla="*/ 13 h 120"/>
                <a:gd name="T88" fmla="*/ 15 w 92"/>
                <a:gd name="T89" fmla="*/ 4 h 120"/>
                <a:gd name="T90" fmla="*/ 24 w 92"/>
                <a:gd name="T91" fmla="*/ 1 h 120"/>
                <a:gd name="T92" fmla="*/ 34 w 92"/>
                <a:gd name="T93" fmla="*/ 0 h 120"/>
                <a:gd name="T94" fmla="*/ 41 w 92"/>
                <a:gd name="T95" fmla="*/ 0 h 120"/>
                <a:gd name="T96" fmla="*/ 45 w 92"/>
                <a:gd name="T97" fmla="*/ 1 h 120"/>
                <a:gd name="T98" fmla="*/ 49 w 92"/>
                <a:gd name="T99" fmla="*/ 2 h 120"/>
                <a:gd name="T100" fmla="*/ 52 w 92"/>
                <a:gd name="T101" fmla="*/ 5 h 120"/>
                <a:gd name="T102" fmla="*/ 54 w 92"/>
                <a:gd name="T103" fmla="*/ 9 h 120"/>
                <a:gd name="T104" fmla="*/ 58 w 92"/>
                <a:gd name="T105" fmla="*/ 12 h 120"/>
                <a:gd name="T106" fmla="*/ 60 w 92"/>
                <a:gd name="T107" fmla="*/ 16 h 120"/>
                <a:gd name="T108" fmla="*/ 60 w 92"/>
                <a:gd name="T109" fmla="*/ 0 h 120"/>
                <a:gd name="T110" fmla="*/ 92 w 92"/>
                <a:gd name="T111" fmla="*/ 0 h 120"/>
                <a:gd name="T112" fmla="*/ 92 w 92"/>
                <a:gd name="T113" fmla="*/ 117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2" h="120">
                  <a:moveTo>
                    <a:pt x="60" y="56"/>
                  </a:moveTo>
                  <a:lnTo>
                    <a:pt x="60" y="46"/>
                  </a:lnTo>
                  <a:lnTo>
                    <a:pt x="59" y="39"/>
                  </a:lnTo>
                  <a:lnTo>
                    <a:pt x="58" y="34"/>
                  </a:lnTo>
                  <a:lnTo>
                    <a:pt x="55" y="31"/>
                  </a:lnTo>
                  <a:lnTo>
                    <a:pt x="54" y="29"/>
                  </a:lnTo>
                  <a:lnTo>
                    <a:pt x="52" y="26"/>
                  </a:lnTo>
                  <a:lnTo>
                    <a:pt x="49" y="25"/>
                  </a:lnTo>
                  <a:lnTo>
                    <a:pt x="42" y="25"/>
                  </a:lnTo>
                  <a:lnTo>
                    <a:pt x="39" y="27"/>
                  </a:lnTo>
                  <a:lnTo>
                    <a:pt x="36" y="30"/>
                  </a:lnTo>
                  <a:lnTo>
                    <a:pt x="32" y="39"/>
                  </a:lnTo>
                  <a:lnTo>
                    <a:pt x="31" y="46"/>
                  </a:lnTo>
                  <a:lnTo>
                    <a:pt x="31" y="72"/>
                  </a:lnTo>
                  <a:lnTo>
                    <a:pt x="34" y="82"/>
                  </a:lnTo>
                  <a:lnTo>
                    <a:pt x="36" y="87"/>
                  </a:lnTo>
                  <a:lnTo>
                    <a:pt x="39" y="89"/>
                  </a:lnTo>
                  <a:lnTo>
                    <a:pt x="42" y="91"/>
                  </a:lnTo>
                  <a:lnTo>
                    <a:pt x="49" y="91"/>
                  </a:lnTo>
                  <a:lnTo>
                    <a:pt x="52" y="90"/>
                  </a:lnTo>
                  <a:lnTo>
                    <a:pt x="54" y="88"/>
                  </a:lnTo>
                  <a:lnTo>
                    <a:pt x="55" y="85"/>
                  </a:lnTo>
                  <a:lnTo>
                    <a:pt x="58" y="82"/>
                  </a:lnTo>
                  <a:lnTo>
                    <a:pt x="60" y="72"/>
                  </a:lnTo>
                  <a:lnTo>
                    <a:pt x="60" y="56"/>
                  </a:lnTo>
                  <a:close/>
                  <a:moveTo>
                    <a:pt x="92" y="117"/>
                  </a:moveTo>
                  <a:lnTo>
                    <a:pt x="60" y="117"/>
                  </a:lnTo>
                  <a:lnTo>
                    <a:pt x="60" y="100"/>
                  </a:lnTo>
                  <a:lnTo>
                    <a:pt x="58" y="104"/>
                  </a:lnTo>
                  <a:lnTo>
                    <a:pt x="55" y="108"/>
                  </a:lnTo>
                  <a:lnTo>
                    <a:pt x="49" y="114"/>
                  </a:lnTo>
                  <a:lnTo>
                    <a:pt x="45" y="117"/>
                  </a:lnTo>
                  <a:lnTo>
                    <a:pt x="41" y="118"/>
                  </a:lnTo>
                  <a:lnTo>
                    <a:pt x="38" y="120"/>
                  </a:lnTo>
                  <a:lnTo>
                    <a:pt x="34" y="120"/>
                  </a:lnTo>
                  <a:lnTo>
                    <a:pt x="24" y="118"/>
                  </a:lnTo>
                  <a:lnTo>
                    <a:pt x="15" y="113"/>
                  </a:lnTo>
                  <a:lnTo>
                    <a:pt x="9" y="106"/>
                  </a:lnTo>
                  <a:lnTo>
                    <a:pt x="4" y="93"/>
                  </a:lnTo>
                  <a:lnTo>
                    <a:pt x="1" y="78"/>
                  </a:lnTo>
                  <a:lnTo>
                    <a:pt x="0" y="60"/>
                  </a:lnTo>
                  <a:lnTo>
                    <a:pt x="1" y="42"/>
                  </a:lnTo>
                  <a:lnTo>
                    <a:pt x="4" y="26"/>
                  </a:lnTo>
                  <a:lnTo>
                    <a:pt x="9" y="13"/>
                  </a:lnTo>
                  <a:lnTo>
                    <a:pt x="15" y="4"/>
                  </a:lnTo>
                  <a:lnTo>
                    <a:pt x="24" y="1"/>
                  </a:lnTo>
                  <a:lnTo>
                    <a:pt x="34" y="0"/>
                  </a:lnTo>
                  <a:lnTo>
                    <a:pt x="41" y="0"/>
                  </a:lnTo>
                  <a:lnTo>
                    <a:pt x="45" y="1"/>
                  </a:lnTo>
                  <a:lnTo>
                    <a:pt x="49" y="2"/>
                  </a:lnTo>
                  <a:lnTo>
                    <a:pt x="52" y="5"/>
                  </a:lnTo>
                  <a:lnTo>
                    <a:pt x="54" y="9"/>
                  </a:lnTo>
                  <a:lnTo>
                    <a:pt x="58" y="12"/>
                  </a:lnTo>
                  <a:lnTo>
                    <a:pt x="60" y="16"/>
                  </a:lnTo>
                  <a:lnTo>
                    <a:pt x="60" y="0"/>
                  </a:lnTo>
                  <a:lnTo>
                    <a:pt x="92" y="0"/>
                  </a:lnTo>
                  <a:lnTo>
                    <a:pt x="92" y="1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19" name="Freeform 19"/>
            <p:cNvSpPr>
              <a:spLocks noEditPoints="1"/>
            </p:cNvSpPr>
            <p:nvPr/>
          </p:nvSpPr>
          <p:spPr bwMode="auto">
            <a:xfrm>
              <a:off x="910" y="3958"/>
              <a:ext cx="18" cy="38"/>
            </a:xfrm>
            <a:custGeom>
              <a:avLst/>
              <a:gdLst>
                <a:gd name="T0" fmla="*/ 60 w 91"/>
                <a:gd name="T1" fmla="*/ 126 h 190"/>
                <a:gd name="T2" fmla="*/ 59 w 91"/>
                <a:gd name="T3" fmla="*/ 116 h 190"/>
                <a:gd name="T4" fmla="*/ 58 w 91"/>
                <a:gd name="T5" fmla="*/ 108 h 190"/>
                <a:gd name="T6" fmla="*/ 57 w 91"/>
                <a:gd name="T7" fmla="*/ 101 h 190"/>
                <a:gd name="T8" fmla="*/ 52 w 91"/>
                <a:gd name="T9" fmla="*/ 96 h 190"/>
                <a:gd name="T10" fmla="*/ 49 w 91"/>
                <a:gd name="T11" fmla="*/ 95 h 190"/>
                <a:gd name="T12" fmla="*/ 42 w 91"/>
                <a:gd name="T13" fmla="*/ 95 h 190"/>
                <a:gd name="T14" fmla="*/ 39 w 91"/>
                <a:gd name="T15" fmla="*/ 97 h 190"/>
                <a:gd name="T16" fmla="*/ 37 w 91"/>
                <a:gd name="T17" fmla="*/ 100 h 190"/>
                <a:gd name="T18" fmla="*/ 32 w 91"/>
                <a:gd name="T19" fmla="*/ 109 h 190"/>
                <a:gd name="T20" fmla="*/ 31 w 91"/>
                <a:gd name="T21" fmla="*/ 116 h 190"/>
                <a:gd name="T22" fmla="*/ 31 w 91"/>
                <a:gd name="T23" fmla="*/ 142 h 190"/>
                <a:gd name="T24" fmla="*/ 35 w 91"/>
                <a:gd name="T25" fmla="*/ 152 h 190"/>
                <a:gd name="T26" fmla="*/ 37 w 91"/>
                <a:gd name="T27" fmla="*/ 157 h 190"/>
                <a:gd name="T28" fmla="*/ 39 w 91"/>
                <a:gd name="T29" fmla="*/ 159 h 190"/>
                <a:gd name="T30" fmla="*/ 42 w 91"/>
                <a:gd name="T31" fmla="*/ 161 h 190"/>
                <a:gd name="T32" fmla="*/ 49 w 91"/>
                <a:gd name="T33" fmla="*/ 161 h 190"/>
                <a:gd name="T34" fmla="*/ 52 w 91"/>
                <a:gd name="T35" fmla="*/ 159 h 190"/>
                <a:gd name="T36" fmla="*/ 55 w 91"/>
                <a:gd name="T37" fmla="*/ 157 h 190"/>
                <a:gd name="T38" fmla="*/ 57 w 91"/>
                <a:gd name="T39" fmla="*/ 152 h 190"/>
                <a:gd name="T40" fmla="*/ 58 w 91"/>
                <a:gd name="T41" fmla="*/ 145 h 190"/>
                <a:gd name="T42" fmla="*/ 59 w 91"/>
                <a:gd name="T43" fmla="*/ 138 h 190"/>
                <a:gd name="T44" fmla="*/ 60 w 91"/>
                <a:gd name="T45" fmla="*/ 126 h 190"/>
                <a:gd name="T46" fmla="*/ 91 w 91"/>
                <a:gd name="T47" fmla="*/ 187 h 190"/>
                <a:gd name="T48" fmla="*/ 60 w 91"/>
                <a:gd name="T49" fmla="*/ 187 h 190"/>
                <a:gd name="T50" fmla="*/ 60 w 91"/>
                <a:gd name="T51" fmla="*/ 170 h 190"/>
                <a:gd name="T52" fmla="*/ 58 w 91"/>
                <a:gd name="T53" fmla="*/ 174 h 190"/>
                <a:gd name="T54" fmla="*/ 56 w 91"/>
                <a:gd name="T55" fmla="*/ 178 h 190"/>
                <a:gd name="T56" fmla="*/ 49 w 91"/>
                <a:gd name="T57" fmla="*/ 184 h 190"/>
                <a:gd name="T58" fmla="*/ 46 w 91"/>
                <a:gd name="T59" fmla="*/ 187 h 190"/>
                <a:gd name="T60" fmla="*/ 43 w 91"/>
                <a:gd name="T61" fmla="*/ 189 h 190"/>
                <a:gd name="T62" fmla="*/ 40 w 91"/>
                <a:gd name="T63" fmla="*/ 190 h 190"/>
                <a:gd name="T64" fmla="*/ 35 w 91"/>
                <a:gd name="T65" fmla="*/ 190 h 190"/>
                <a:gd name="T66" fmla="*/ 23 w 91"/>
                <a:gd name="T67" fmla="*/ 188 h 190"/>
                <a:gd name="T68" fmla="*/ 16 w 91"/>
                <a:gd name="T69" fmla="*/ 183 h 190"/>
                <a:gd name="T70" fmla="*/ 9 w 91"/>
                <a:gd name="T71" fmla="*/ 176 h 190"/>
                <a:gd name="T72" fmla="*/ 3 w 91"/>
                <a:gd name="T73" fmla="*/ 163 h 190"/>
                <a:gd name="T74" fmla="*/ 1 w 91"/>
                <a:gd name="T75" fmla="*/ 148 h 190"/>
                <a:gd name="T76" fmla="*/ 0 w 91"/>
                <a:gd name="T77" fmla="*/ 130 h 190"/>
                <a:gd name="T78" fmla="*/ 1 w 91"/>
                <a:gd name="T79" fmla="*/ 112 h 190"/>
                <a:gd name="T80" fmla="*/ 3 w 91"/>
                <a:gd name="T81" fmla="*/ 96 h 190"/>
                <a:gd name="T82" fmla="*/ 9 w 91"/>
                <a:gd name="T83" fmla="*/ 83 h 190"/>
                <a:gd name="T84" fmla="*/ 16 w 91"/>
                <a:gd name="T85" fmla="*/ 74 h 190"/>
                <a:gd name="T86" fmla="*/ 23 w 91"/>
                <a:gd name="T87" fmla="*/ 71 h 190"/>
                <a:gd name="T88" fmla="*/ 35 w 91"/>
                <a:gd name="T89" fmla="*/ 70 h 190"/>
                <a:gd name="T90" fmla="*/ 41 w 91"/>
                <a:gd name="T91" fmla="*/ 70 h 190"/>
                <a:gd name="T92" fmla="*/ 46 w 91"/>
                <a:gd name="T93" fmla="*/ 71 h 190"/>
                <a:gd name="T94" fmla="*/ 49 w 91"/>
                <a:gd name="T95" fmla="*/ 72 h 190"/>
                <a:gd name="T96" fmla="*/ 51 w 91"/>
                <a:gd name="T97" fmla="*/ 75 h 190"/>
                <a:gd name="T98" fmla="*/ 55 w 91"/>
                <a:gd name="T99" fmla="*/ 79 h 190"/>
                <a:gd name="T100" fmla="*/ 57 w 91"/>
                <a:gd name="T101" fmla="*/ 82 h 190"/>
                <a:gd name="T102" fmla="*/ 60 w 91"/>
                <a:gd name="T103" fmla="*/ 86 h 190"/>
                <a:gd name="T104" fmla="*/ 60 w 91"/>
                <a:gd name="T105" fmla="*/ 0 h 190"/>
                <a:gd name="T106" fmla="*/ 91 w 91"/>
                <a:gd name="T107" fmla="*/ 0 h 190"/>
                <a:gd name="T108" fmla="*/ 91 w 91"/>
                <a:gd name="T109" fmla="*/ 187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1" h="190">
                  <a:moveTo>
                    <a:pt x="60" y="126"/>
                  </a:moveTo>
                  <a:lnTo>
                    <a:pt x="59" y="116"/>
                  </a:lnTo>
                  <a:lnTo>
                    <a:pt x="58" y="108"/>
                  </a:lnTo>
                  <a:lnTo>
                    <a:pt x="57" y="101"/>
                  </a:lnTo>
                  <a:lnTo>
                    <a:pt x="52" y="96"/>
                  </a:lnTo>
                  <a:lnTo>
                    <a:pt x="49" y="95"/>
                  </a:lnTo>
                  <a:lnTo>
                    <a:pt x="42" y="95"/>
                  </a:lnTo>
                  <a:lnTo>
                    <a:pt x="39" y="97"/>
                  </a:lnTo>
                  <a:lnTo>
                    <a:pt x="37" y="100"/>
                  </a:lnTo>
                  <a:lnTo>
                    <a:pt x="32" y="109"/>
                  </a:lnTo>
                  <a:lnTo>
                    <a:pt x="31" y="116"/>
                  </a:lnTo>
                  <a:lnTo>
                    <a:pt x="31" y="142"/>
                  </a:lnTo>
                  <a:lnTo>
                    <a:pt x="35" y="152"/>
                  </a:lnTo>
                  <a:lnTo>
                    <a:pt x="37" y="157"/>
                  </a:lnTo>
                  <a:lnTo>
                    <a:pt x="39" y="159"/>
                  </a:lnTo>
                  <a:lnTo>
                    <a:pt x="42" y="161"/>
                  </a:lnTo>
                  <a:lnTo>
                    <a:pt x="49" y="161"/>
                  </a:lnTo>
                  <a:lnTo>
                    <a:pt x="52" y="159"/>
                  </a:lnTo>
                  <a:lnTo>
                    <a:pt x="55" y="157"/>
                  </a:lnTo>
                  <a:lnTo>
                    <a:pt x="57" y="152"/>
                  </a:lnTo>
                  <a:lnTo>
                    <a:pt x="58" y="145"/>
                  </a:lnTo>
                  <a:lnTo>
                    <a:pt x="59" y="138"/>
                  </a:lnTo>
                  <a:lnTo>
                    <a:pt x="60" y="126"/>
                  </a:lnTo>
                  <a:close/>
                  <a:moveTo>
                    <a:pt x="91" y="187"/>
                  </a:moveTo>
                  <a:lnTo>
                    <a:pt x="60" y="187"/>
                  </a:lnTo>
                  <a:lnTo>
                    <a:pt x="60" y="170"/>
                  </a:lnTo>
                  <a:lnTo>
                    <a:pt x="58" y="174"/>
                  </a:lnTo>
                  <a:lnTo>
                    <a:pt x="56" y="178"/>
                  </a:lnTo>
                  <a:lnTo>
                    <a:pt x="49" y="184"/>
                  </a:lnTo>
                  <a:lnTo>
                    <a:pt x="46" y="187"/>
                  </a:lnTo>
                  <a:lnTo>
                    <a:pt x="43" y="189"/>
                  </a:lnTo>
                  <a:lnTo>
                    <a:pt x="40" y="190"/>
                  </a:lnTo>
                  <a:lnTo>
                    <a:pt x="35" y="190"/>
                  </a:lnTo>
                  <a:lnTo>
                    <a:pt x="23" y="188"/>
                  </a:lnTo>
                  <a:lnTo>
                    <a:pt x="16" y="183"/>
                  </a:lnTo>
                  <a:lnTo>
                    <a:pt x="9" y="176"/>
                  </a:lnTo>
                  <a:lnTo>
                    <a:pt x="3" y="163"/>
                  </a:lnTo>
                  <a:lnTo>
                    <a:pt x="1" y="148"/>
                  </a:lnTo>
                  <a:lnTo>
                    <a:pt x="0" y="130"/>
                  </a:lnTo>
                  <a:lnTo>
                    <a:pt x="1" y="112"/>
                  </a:lnTo>
                  <a:lnTo>
                    <a:pt x="3" y="96"/>
                  </a:lnTo>
                  <a:lnTo>
                    <a:pt x="9" y="83"/>
                  </a:lnTo>
                  <a:lnTo>
                    <a:pt x="16" y="74"/>
                  </a:lnTo>
                  <a:lnTo>
                    <a:pt x="23" y="71"/>
                  </a:lnTo>
                  <a:lnTo>
                    <a:pt x="35" y="70"/>
                  </a:lnTo>
                  <a:lnTo>
                    <a:pt x="41" y="70"/>
                  </a:lnTo>
                  <a:lnTo>
                    <a:pt x="46" y="71"/>
                  </a:lnTo>
                  <a:lnTo>
                    <a:pt x="49" y="72"/>
                  </a:lnTo>
                  <a:lnTo>
                    <a:pt x="51" y="75"/>
                  </a:lnTo>
                  <a:lnTo>
                    <a:pt x="55" y="79"/>
                  </a:lnTo>
                  <a:lnTo>
                    <a:pt x="57" y="82"/>
                  </a:lnTo>
                  <a:lnTo>
                    <a:pt x="60" y="86"/>
                  </a:lnTo>
                  <a:lnTo>
                    <a:pt x="60" y="0"/>
                  </a:lnTo>
                  <a:lnTo>
                    <a:pt x="91" y="0"/>
                  </a:lnTo>
                  <a:lnTo>
                    <a:pt x="91" y="18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20" name="Freeform 20"/>
            <p:cNvSpPr>
              <a:spLocks noEditPoints="1"/>
            </p:cNvSpPr>
            <p:nvPr/>
          </p:nvSpPr>
          <p:spPr bwMode="auto">
            <a:xfrm>
              <a:off x="932" y="3971"/>
              <a:ext cx="19" cy="25"/>
            </a:xfrm>
            <a:custGeom>
              <a:avLst/>
              <a:gdLst>
                <a:gd name="T0" fmla="*/ 66 w 95"/>
                <a:gd name="T1" fmla="*/ 52 h 124"/>
                <a:gd name="T2" fmla="*/ 66 w 95"/>
                <a:gd name="T3" fmla="*/ 42 h 124"/>
                <a:gd name="T4" fmla="*/ 64 w 95"/>
                <a:gd name="T5" fmla="*/ 31 h 124"/>
                <a:gd name="T6" fmla="*/ 60 w 95"/>
                <a:gd name="T7" fmla="*/ 29 h 124"/>
                <a:gd name="T8" fmla="*/ 54 w 95"/>
                <a:gd name="T9" fmla="*/ 27 h 124"/>
                <a:gd name="T10" fmla="*/ 49 w 95"/>
                <a:gd name="T11" fmla="*/ 26 h 124"/>
                <a:gd name="T12" fmla="*/ 43 w 95"/>
                <a:gd name="T13" fmla="*/ 28 h 124"/>
                <a:gd name="T14" fmla="*/ 34 w 95"/>
                <a:gd name="T15" fmla="*/ 42 h 124"/>
                <a:gd name="T16" fmla="*/ 33 w 95"/>
                <a:gd name="T17" fmla="*/ 46 h 124"/>
                <a:gd name="T18" fmla="*/ 31 w 95"/>
                <a:gd name="T19" fmla="*/ 52 h 124"/>
                <a:gd name="T20" fmla="*/ 66 w 95"/>
                <a:gd name="T21" fmla="*/ 52 h 124"/>
                <a:gd name="T22" fmla="*/ 31 w 95"/>
                <a:gd name="T23" fmla="*/ 73 h 124"/>
                <a:gd name="T24" fmla="*/ 34 w 95"/>
                <a:gd name="T25" fmla="*/ 85 h 124"/>
                <a:gd name="T26" fmla="*/ 38 w 95"/>
                <a:gd name="T27" fmla="*/ 93 h 124"/>
                <a:gd name="T28" fmla="*/ 40 w 95"/>
                <a:gd name="T29" fmla="*/ 96 h 124"/>
                <a:gd name="T30" fmla="*/ 43 w 95"/>
                <a:gd name="T31" fmla="*/ 98 h 124"/>
                <a:gd name="T32" fmla="*/ 45 w 95"/>
                <a:gd name="T33" fmla="*/ 100 h 124"/>
                <a:gd name="T34" fmla="*/ 48 w 95"/>
                <a:gd name="T35" fmla="*/ 101 h 124"/>
                <a:gd name="T36" fmla="*/ 52 w 95"/>
                <a:gd name="T37" fmla="*/ 101 h 124"/>
                <a:gd name="T38" fmla="*/ 58 w 95"/>
                <a:gd name="T39" fmla="*/ 98 h 124"/>
                <a:gd name="T40" fmla="*/ 60 w 95"/>
                <a:gd name="T41" fmla="*/ 95 h 124"/>
                <a:gd name="T42" fmla="*/ 63 w 95"/>
                <a:gd name="T43" fmla="*/ 94 h 124"/>
                <a:gd name="T44" fmla="*/ 64 w 95"/>
                <a:gd name="T45" fmla="*/ 93 h 124"/>
                <a:gd name="T46" fmla="*/ 66 w 95"/>
                <a:gd name="T47" fmla="*/ 88 h 124"/>
                <a:gd name="T48" fmla="*/ 66 w 95"/>
                <a:gd name="T49" fmla="*/ 86 h 124"/>
                <a:gd name="T50" fmla="*/ 95 w 95"/>
                <a:gd name="T51" fmla="*/ 86 h 124"/>
                <a:gd name="T52" fmla="*/ 92 w 95"/>
                <a:gd name="T53" fmla="*/ 97 h 124"/>
                <a:gd name="T54" fmla="*/ 86 w 95"/>
                <a:gd name="T55" fmla="*/ 107 h 124"/>
                <a:gd name="T56" fmla="*/ 78 w 95"/>
                <a:gd name="T57" fmla="*/ 115 h 124"/>
                <a:gd name="T58" fmla="*/ 71 w 95"/>
                <a:gd name="T59" fmla="*/ 120 h 124"/>
                <a:gd name="T60" fmla="*/ 60 w 95"/>
                <a:gd name="T61" fmla="*/ 123 h 124"/>
                <a:gd name="T62" fmla="*/ 49 w 95"/>
                <a:gd name="T63" fmla="*/ 124 h 124"/>
                <a:gd name="T64" fmla="*/ 36 w 95"/>
                <a:gd name="T65" fmla="*/ 122 h 124"/>
                <a:gd name="T66" fmla="*/ 25 w 95"/>
                <a:gd name="T67" fmla="*/ 116 h 124"/>
                <a:gd name="T68" fmla="*/ 15 w 95"/>
                <a:gd name="T69" fmla="*/ 107 h 124"/>
                <a:gd name="T70" fmla="*/ 7 w 95"/>
                <a:gd name="T71" fmla="*/ 94 h 124"/>
                <a:gd name="T72" fmla="*/ 2 w 95"/>
                <a:gd name="T73" fmla="*/ 79 h 124"/>
                <a:gd name="T74" fmla="*/ 0 w 95"/>
                <a:gd name="T75" fmla="*/ 64 h 124"/>
                <a:gd name="T76" fmla="*/ 2 w 95"/>
                <a:gd name="T77" fmla="*/ 46 h 124"/>
                <a:gd name="T78" fmla="*/ 7 w 95"/>
                <a:gd name="T79" fmla="*/ 30 h 124"/>
                <a:gd name="T80" fmla="*/ 15 w 95"/>
                <a:gd name="T81" fmla="*/ 17 h 124"/>
                <a:gd name="T82" fmla="*/ 25 w 95"/>
                <a:gd name="T83" fmla="*/ 8 h 124"/>
                <a:gd name="T84" fmla="*/ 36 w 95"/>
                <a:gd name="T85" fmla="*/ 2 h 124"/>
                <a:gd name="T86" fmla="*/ 49 w 95"/>
                <a:gd name="T87" fmla="*/ 0 h 124"/>
                <a:gd name="T88" fmla="*/ 60 w 95"/>
                <a:gd name="T89" fmla="*/ 1 h 124"/>
                <a:gd name="T90" fmla="*/ 69 w 95"/>
                <a:gd name="T91" fmla="*/ 5 h 124"/>
                <a:gd name="T92" fmla="*/ 78 w 95"/>
                <a:gd name="T93" fmla="*/ 9 h 124"/>
                <a:gd name="T94" fmla="*/ 84 w 95"/>
                <a:gd name="T95" fmla="*/ 17 h 124"/>
                <a:gd name="T96" fmla="*/ 91 w 95"/>
                <a:gd name="T97" fmla="*/ 30 h 124"/>
                <a:gd name="T98" fmla="*/ 94 w 95"/>
                <a:gd name="T99" fmla="*/ 46 h 124"/>
                <a:gd name="T100" fmla="*/ 95 w 95"/>
                <a:gd name="T101" fmla="*/ 66 h 124"/>
                <a:gd name="T102" fmla="*/ 95 w 95"/>
                <a:gd name="T103" fmla="*/ 73 h 124"/>
                <a:gd name="T104" fmla="*/ 31 w 95"/>
                <a:gd name="T105" fmla="*/ 73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5" h="124">
                  <a:moveTo>
                    <a:pt x="66" y="52"/>
                  </a:moveTo>
                  <a:lnTo>
                    <a:pt x="66" y="42"/>
                  </a:lnTo>
                  <a:lnTo>
                    <a:pt x="64" y="31"/>
                  </a:lnTo>
                  <a:lnTo>
                    <a:pt x="60" y="29"/>
                  </a:lnTo>
                  <a:lnTo>
                    <a:pt x="54" y="27"/>
                  </a:lnTo>
                  <a:lnTo>
                    <a:pt x="49" y="26"/>
                  </a:lnTo>
                  <a:lnTo>
                    <a:pt x="43" y="28"/>
                  </a:lnTo>
                  <a:lnTo>
                    <a:pt x="34" y="42"/>
                  </a:lnTo>
                  <a:lnTo>
                    <a:pt x="33" y="46"/>
                  </a:lnTo>
                  <a:lnTo>
                    <a:pt x="31" y="52"/>
                  </a:lnTo>
                  <a:lnTo>
                    <a:pt x="66" y="52"/>
                  </a:lnTo>
                  <a:close/>
                  <a:moveTo>
                    <a:pt x="31" y="73"/>
                  </a:moveTo>
                  <a:lnTo>
                    <a:pt x="34" y="85"/>
                  </a:lnTo>
                  <a:lnTo>
                    <a:pt x="38" y="93"/>
                  </a:lnTo>
                  <a:lnTo>
                    <a:pt x="40" y="96"/>
                  </a:lnTo>
                  <a:lnTo>
                    <a:pt x="43" y="98"/>
                  </a:lnTo>
                  <a:lnTo>
                    <a:pt x="45" y="100"/>
                  </a:lnTo>
                  <a:lnTo>
                    <a:pt x="48" y="101"/>
                  </a:lnTo>
                  <a:lnTo>
                    <a:pt x="52" y="101"/>
                  </a:lnTo>
                  <a:lnTo>
                    <a:pt x="58" y="98"/>
                  </a:lnTo>
                  <a:lnTo>
                    <a:pt x="60" y="95"/>
                  </a:lnTo>
                  <a:lnTo>
                    <a:pt x="63" y="94"/>
                  </a:lnTo>
                  <a:lnTo>
                    <a:pt x="64" y="93"/>
                  </a:lnTo>
                  <a:lnTo>
                    <a:pt x="66" y="88"/>
                  </a:lnTo>
                  <a:lnTo>
                    <a:pt x="66" y="86"/>
                  </a:lnTo>
                  <a:lnTo>
                    <a:pt x="95" y="86"/>
                  </a:lnTo>
                  <a:lnTo>
                    <a:pt x="92" y="97"/>
                  </a:lnTo>
                  <a:lnTo>
                    <a:pt x="86" y="107"/>
                  </a:lnTo>
                  <a:lnTo>
                    <a:pt x="78" y="115"/>
                  </a:lnTo>
                  <a:lnTo>
                    <a:pt x="71" y="120"/>
                  </a:lnTo>
                  <a:lnTo>
                    <a:pt x="60" y="123"/>
                  </a:lnTo>
                  <a:lnTo>
                    <a:pt x="49" y="124"/>
                  </a:lnTo>
                  <a:lnTo>
                    <a:pt x="36" y="122"/>
                  </a:lnTo>
                  <a:lnTo>
                    <a:pt x="25" y="116"/>
                  </a:lnTo>
                  <a:lnTo>
                    <a:pt x="15" y="107"/>
                  </a:lnTo>
                  <a:lnTo>
                    <a:pt x="7" y="94"/>
                  </a:lnTo>
                  <a:lnTo>
                    <a:pt x="2" y="79"/>
                  </a:lnTo>
                  <a:lnTo>
                    <a:pt x="0" y="64"/>
                  </a:lnTo>
                  <a:lnTo>
                    <a:pt x="2" y="46"/>
                  </a:lnTo>
                  <a:lnTo>
                    <a:pt x="7" y="30"/>
                  </a:lnTo>
                  <a:lnTo>
                    <a:pt x="15" y="17"/>
                  </a:lnTo>
                  <a:lnTo>
                    <a:pt x="25" y="8"/>
                  </a:lnTo>
                  <a:lnTo>
                    <a:pt x="36" y="2"/>
                  </a:lnTo>
                  <a:lnTo>
                    <a:pt x="49" y="0"/>
                  </a:lnTo>
                  <a:lnTo>
                    <a:pt x="60" y="1"/>
                  </a:lnTo>
                  <a:lnTo>
                    <a:pt x="69" y="5"/>
                  </a:lnTo>
                  <a:lnTo>
                    <a:pt x="78" y="9"/>
                  </a:lnTo>
                  <a:lnTo>
                    <a:pt x="84" y="17"/>
                  </a:lnTo>
                  <a:lnTo>
                    <a:pt x="91" y="30"/>
                  </a:lnTo>
                  <a:lnTo>
                    <a:pt x="94" y="46"/>
                  </a:lnTo>
                  <a:lnTo>
                    <a:pt x="95" y="66"/>
                  </a:lnTo>
                  <a:lnTo>
                    <a:pt x="95" y="73"/>
                  </a:lnTo>
                  <a:lnTo>
                    <a:pt x="31" y="7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21" name="Freeform 21"/>
            <p:cNvSpPr>
              <a:spLocks noEditPoints="1"/>
            </p:cNvSpPr>
            <p:nvPr/>
          </p:nvSpPr>
          <p:spPr bwMode="auto">
            <a:xfrm>
              <a:off x="966" y="3960"/>
              <a:ext cx="22" cy="35"/>
            </a:xfrm>
            <a:custGeom>
              <a:avLst/>
              <a:gdLst>
                <a:gd name="T0" fmla="*/ 34 w 112"/>
                <a:gd name="T1" fmla="*/ 143 h 175"/>
                <a:gd name="T2" fmla="*/ 38 w 112"/>
                <a:gd name="T3" fmla="*/ 143 h 175"/>
                <a:gd name="T4" fmla="*/ 49 w 112"/>
                <a:gd name="T5" fmla="*/ 141 h 175"/>
                <a:gd name="T6" fmla="*/ 59 w 112"/>
                <a:gd name="T7" fmla="*/ 137 h 175"/>
                <a:gd name="T8" fmla="*/ 67 w 112"/>
                <a:gd name="T9" fmla="*/ 129 h 175"/>
                <a:gd name="T10" fmla="*/ 71 w 112"/>
                <a:gd name="T11" fmla="*/ 118 h 175"/>
                <a:gd name="T12" fmla="*/ 73 w 112"/>
                <a:gd name="T13" fmla="*/ 104 h 175"/>
                <a:gd name="T14" fmla="*/ 75 w 112"/>
                <a:gd name="T15" fmla="*/ 89 h 175"/>
                <a:gd name="T16" fmla="*/ 73 w 112"/>
                <a:gd name="T17" fmla="*/ 71 h 175"/>
                <a:gd name="T18" fmla="*/ 71 w 112"/>
                <a:gd name="T19" fmla="*/ 56 h 175"/>
                <a:gd name="T20" fmla="*/ 67 w 112"/>
                <a:gd name="T21" fmla="*/ 45 h 175"/>
                <a:gd name="T22" fmla="*/ 59 w 112"/>
                <a:gd name="T23" fmla="*/ 38 h 175"/>
                <a:gd name="T24" fmla="*/ 49 w 112"/>
                <a:gd name="T25" fmla="*/ 33 h 175"/>
                <a:gd name="T26" fmla="*/ 38 w 112"/>
                <a:gd name="T27" fmla="*/ 31 h 175"/>
                <a:gd name="T28" fmla="*/ 34 w 112"/>
                <a:gd name="T29" fmla="*/ 31 h 175"/>
                <a:gd name="T30" fmla="*/ 34 w 112"/>
                <a:gd name="T31" fmla="*/ 143 h 175"/>
                <a:gd name="T32" fmla="*/ 0 w 112"/>
                <a:gd name="T33" fmla="*/ 175 h 175"/>
                <a:gd name="T34" fmla="*/ 0 w 112"/>
                <a:gd name="T35" fmla="*/ 0 h 175"/>
                <a:gd name="T36" fmla="*/ 29 w 112"/>
                <a:gd name="T37" fmla="*/ 0 h 175"/>
                <a:gd name="T38" fmla="*/ 49 w 112"/>
                <a:gd name="T39" fmla="*/ 1 h 175"/>
                <a:gd name="T40" fmla="*/ 66 w 112"/>
                <a:gd name="T41" fmla="*/ 5 h 175"/>
                <a:gd name="T42" fmla="*/ 80 w 112"/>
                <a:gd name="T43" fmla="*/ 12 h 175"/>
                <a:gd name="T44" fmla="*/ 92 w 112"/>
                <a:gd name="T45" fmla="*/ 23 h 175"/>
                <a:gd name="T46" fmla="*/ 100 w 112"/>
                <a:gd name="T47" fmla="*/ 34 h 175"/>
                <a:gd name="T48" fmla="*/ 107 w 112"/>
                <a:gd name="T49" fmla="*/ 50 h 175"/>
                <a:gd name="T50" fmla="*/ 111 w 112"/>
                <a:gd name="T51" fmla="*/ 68 h 175"/>
                <a:gd name="T52" fmla="*/ 112 w 112"/>
                <a:gd name="T53" fmla="*/ 89 h 175"/>
                <a:gd name="T54" fmla="*/ 110 w 112"/>
                <a:gd name="T55" fmla="*/ 112 h 175"/>
                <a:gd name="T56" fmla="*/ 104 w 112"/>
                <a:gd name="T57" fmla="*/ 132 h 175"/>
                <a:gd name="T58" fmla="*/ 98 w 112"/>
                <a:gd name="T59" fmla="*/ 143 h 175"/>
                <a:gd name="T60" fmla="*/ 91 w 112"/>
                <a:gd name="T61" fmla="*/ 154 h 175"/>
                <a:gd name="T62" fmla="*/ 81 w 112"/>
                <a:gd name="T63" fmla="*/ 164 h 175"/>
                <a:gd name="T64" fmla="*/ 75 w 112"/>
                <a:gd name="T65" fmla="*/ 167 h 175"/>
                <a:gd name="T66" fmla="*/ 68 w 112"/>
                <a:gd name="T67" fmla="*/ 171 h 175"/>
                <a:gd name="T68" fmla="*/ 61 w 112"/>
                <a:gd name="T69" fmla="*/ 172 h 175"/>
                <a:gd name="T70" fmla="*/ 46 w 112"/>
                <a:gd name="T71" fmla="*/ 175 h 175"/>
                <a:gd name="T72" fmla="*/ 27 w 112"/>
                <a:gd name="T73" fmla="*/ 175 h 175"/>
                <a:gd name="T74" fmla="*/ 0 w 112"/>
                <a:gd name="T75" fmla="*/ 175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2" h="175">
                  <a:moveTo>
                    <a:pt x="34" y="143"/>
                  </a:moveTo>
                  <a:lnTo>
                    <a:pt x="38" y="143"/>
                  </a:lnTo>
                  <a:lnTo>
                    <a:pt x="49" y="141"/>
                  </a:lnTo>
                  <a:lnTo>
                    <a:pt x="59" y="137"/>
                  </a:lnTo>
                  <a:lnTo>
                    <a:pt x="67" y="129"/>
                  </a:lnTo>
                  <a:lnTo>
                    <a:pt x="71" y="118"/>
                  </a:lnTo>
                  <a:lnTo>
                    <a:pt x="73" y="104"/>
                  </a:lnTo>
                  <a:lnTo>
                    <a:pt x="75" y="89"/>
                  </a:lnTo>
                  <a:lnTo>
                    <a:pt x="73" y="71"/>
                  </a:lnTo>
                  <a:lnTo>
                    <a:pt x="71" y="56"/>
                  </a:lnTo>
                  <a:lnTo>
                    <a:pt x="67" y="45"/>
                  </a:lnTo>
                  <a:lnTo>
                    <a:pt x="59" y="38"/>
                  </a:lnTo>
                  <a:lnTo>
                    <a:pt x="49" y="33"/>
                  </a:lnTo>
                  <a:lnTo>
                    <a:pt x="38" y="31"/>
                  </a:lnTo>
                  <a:lnTo>
                    <a:pt x="34" y="31"/>
                  </a:lnTo>
                  <a:lnTo>
                    <a:pt x="34" y="143"/>
                  </a:lnTo>
                  <a:close/>
                  <a:moveTo>
                    <a:pt x="0" y="175"/>
                  </a:moveTo>
                  <a:lnTo>
                    <a:pt x="0" y="0"/>
                  </a:lnTo>
                  <a:lnTo>
                    <a:pt x="29" y="0"/>
                  </a:lnTo>
                  <a:lnTo>
                    <a:pt x="49" y="1"/>
                  </a:lnTo>
                  <a:lnTo>
                    <a:pt x="66" y="5"/>
                  </a:lnTo>
                  <a:lnTo>
                    <a:pt x="80" y="12"/>
                  </a:lnTo>
                  <a:lnTo>
                    <a:pt x="92" y="23"/>
                  </a:lnTo>
                  <a:lnTo>
                    <a:pt x="100" y="34"/>
                  </a:lnTo>
                  <a:lnTo>
                    <a:pt x="107" y="50"/>
                  </a:lnTo>
                  <a:lnTo>
                    <a:pt x="111" y="68"/>
                  </a:lnTo>
                  <a:lnTo>
                    <a:pt x="112" y="89"/>
                  </a:lnTo>
                  <a:lnTo>
                    <a:pt x="110" y="112"/>
                  </a:lnTo>
                  <a:lnTo>
                    <a:pt x="104" y="132"/>
                  </a:lnTo>
                  <a:lnTo>
                    <a:pt x="98" y="143"/>
                  </a:lnTo>
                  <a:lnTo>
                    <a:pt x="91" y="154"/>
                  </a:lnTo>
                  <a:lnTo>
                    <a:pt x="81" y="164"/>
                  </a:lnTo>
                  <a:lnTo>
                    <a:pt x="75" y="167"/>
                  </a:lnTo>
                  <a:lnTo>
                    <a:pt x="68" y="171"/>
                  </a:lnTo>
                  <a:lnTo>
                    <a:pt x="61" y="172"/>
                  </a:lnTo>
                  <a:lnTo>
                    <a:pt x="46" y="175"/>
                  </a:lnTo>
                  <a:lnTo>
                    <a:pt x="27" y="175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22" name="Freeform 22"/>
            <p:cNvSpPr>
              <a:spLocks noEditPoints="1"/>
            </p:cNvSpPr>
            <p:nvPr/>
          </p:nvSpPr>
          <p:spPr bwMode="auto">
            <a:xfrm>
              <a:off x="991" y="3971"/>
              <a:ext cx="19" cy="25"/>
            </a:xfrm>
            <a:custGeom>
              <a:avLst/>
              <a:gdLst>
                <a:gd name="T0" fmla="*/ 69 w 98"/>
                <a:gd name="T1" fmla="*/ 52 h 124"/>
                <a:gd name="T2" fmla="*/ 68 w 98"/>
                <a:gd name="T3" fmla="*/ 42 h 124"/>
                <a:gd name="T4" fmla="*/ 63 w 98"/>
                <a:gd name="T5" fmla="*/ 31 h 124"/>
                <a:gd name="T6" fmla="*/ 61 w 98"/>
                <a:gd name="T7" fmla="*/ 29 h 124"/>
                <a:gd name="T8" fmla="*/ 59 w 98"/>
                <a:gd name="T9" fmla="*/ 28 h 124"/>
                <a:gd name="T10" fmla="*/ 52 w 98"/>
                <a:gd name="T11" fmla="*/ 26 h 124"/>
                <a:gd name="T12" fmla="*/ 48 w 98"/>
                <a:gd name="T13" fmla="*/ 27 h 124"/>
                <a:gd name="T14" fmla="*/ 44 w 98"/>
                <a:gd name="T15" fmla="*/ 28 h 124"/>
                <a:gd name="T16" fmla="*/ 38 w 98"/>
                <a:gd name="T17" fmla="*/ 35 h 124"/>
                <a:gd name="T18" fmla="*/ 35 w 98"/>
                <a:gd name="T19" fmla="*/ 38 h 124"/>
                <a:gd name="T20" fmla="*/ 34 w 98"/>
                <a:gd name="T21" fmla="*/ 42 h 124"/>
                <a:gd name="T22" fmla="*/ 34 w 98"/>
                <a:gd name="T23" fmla="*/ 52 h 124"/>
                <a:gd name="T24" fmla="*/ 69 w 98"/>
                <a:gd name="T25" fmla="*/ 52 h 124"/>
                <a:gd name="T26" fmla="*/ 34 w 98"/>
                <a:gd name="T27" fmla="*/ 73 h 124"/>
                <a:gd name="T28" fmla="*/ 34 w 98"/>
                <a:gd name="T29" fmla="*/ 81 h 124"/>
                <a:gd name="T30" fmla="*/ 35 w 98"/>
                <a:gd name="T31" fmla="*/ 88 h 124"/>
                <a:gd name="T32" fmla="*/ 38 w 98"/>
                <a:gd name="T33" fmla="*/ 93 h 124"/>
                <a:gd name="T34" fmla="*/ 41 w 98"/>
                <a:gd name="T35" fmla="*/ 96 h 124"/>
                <a:gd name="T36" fmla="*/ 48 w 98"/>
                <a:gd name="T37" fmla="*/ 101 h 124"/>
                <a:gd name="T38" fmla="*/ 54 w 98"/>
                <a:gd name="T39" fmla="*/ 101 h 124"/>
                <a:gd name="T40" fmla="*/ 57 w 98"/>
                <a:gd name="T41" fmla="*/ 100 h 124"/>
                <a:gd name="T42" fmla="*/ 62 w 98"/>
                <a:gd name="T43" fmla="*/ 94 h 124"/>
                <a:gd name="T44" fmla="*/ 64 w 98"/>
                <a:gd name="T45" fmla="*/ 93 h 124"/>
                <a:gd name="T46" fmla="*/ 67 w 98"/>
                <a:gd name="T47" fmla="*/ 88 h 124"/>
                <a:gd name="T48" fmla="*/ 67 w 98"/>
                <a:gd name="T49" fmla="*/ 86 h 124"/>
                <a:gd name="T50" fmla="*/ 96 w 98"/>
                <a:gd name="T51" fmla="*/ 86 h 124"/>
                <a:gd name="T52" fmla="*/ 89 w 98"/>
                <a:gd name="T53" fmla="*/ 103 h 124"/>
                <a:gd name="T54" fmla="*/ 81 w 98"/>
                <a:gd name="T55" fmla="*/ 115 h 124"/>
                <a:gd name="T56" fmla="*/ 67 w 98"/>
                <a:gd name="T57" fmla="*/ 122 h 124"/>
                <a:gd name="T58" fmla="*/ 49 w 98"/>
                <a:gd name="T59" fmla="*/ 124 h 124"/>
                <a:gd name="T60" fmla="*/ 35 w 98"/>
                <a:gd name="T61" fmla="*/ 122 h 124"/>
                <a:gd name="T62" fmla="*/ 24 w 98"/>
                <a:gd name="T63" fmla="*/ 116 h 124"/>
                <a:gd name="T64" fmla="*/ 14 w 98"/>
                <a:gd name="T65" fmla="*/ 107 h 124"/>
                <a:gd name="T66" fmla="*/ 7 w 98"/>
                <a:gd name="T67" fmla="*/ 94 h 124"/>
                <a:gd name="T68" fmla="*/ 2 w 98"/>
                <a:gd name="T69" fmla="*/ 79 h 124"/>
                <a:gd name="T70" fmla="*/ 0 w 98"/>
                <a:gd name="T71" fmla="*/ 64 h 124"/>
                <a:gd name="T72" fmla="*/ 2 w 98"/>
                <a:gd name="T73" fmla="*/ 46 h 124"/>
                <a:gd name="T74" fmla="*/ 7 w 98"/>
                <a:gd name="T75" fmla="*/ 30 h 124"/>
                <a:gd name="T76" fmla="*/ 14 w 98"/>
                <a:gd name="T77" fmla="*/ 17 h 124"/>
                <a:gd name="T78" fmla="*/ 24 w 98"/>
                <a:gd name="T79" fmla="*/ 8 h 124"/>
                <a:gd name="T80" fmla="*/ 35 w 98"/>
                <a:gd name="T81" fmla="*/ 2 h 124"/>
                <a:gd name="T82" fmla="*/ 49 w 98"/>
                <a:gd name="T83" fmla="*/ 0 h 124"/>
                <a:gd name="T84" fmla="*/ 64 w 98"/>
                <a:gd name="T85" fmla="*/ 2 h 124"/>
                <a:gd name="T86" fmla="*/ 77 w 98"/>
                <a:gd name="T87" fmla="*/ 8 h 124"/>
                <a:gd name="T88" fmla="*/ 87 w 98"/>
                <a:gd name="T89" fmla="*/ 17 h 124"/>
                <a:gd name="T90" fmla="*/ 91 w 98"/>
                <a:gd name="T91" fmla="*/ 27 h 124"/>
                <a:gd name="T92" fmla="*/ 94 w 98"/>
                <a:gd name="T93" fmla="*/ 38 h 124"/>
                <a:gd name="T94" fmla="*/ 97 w 98"/>
                <a:gd name="T95" fmla="*/ 50 h 124"/>
                <a:gd name="T96" fmla="*/ 98 w 98"/>
                <a:gd name="T97" fmla="*/ 66 h 124"/>
                <a:gd name="T98" fmla="*/ 98 w 98"/>
                <a:gd name="T99" fmla="*/ 73 h 124"/>
                <a:gd name="T100" fmla="*/ 34 w 98"/>
                <a:gd name="T101" fmla="*/ 73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8" h="124">
                  <a:moveTo>
                    <a:pt x="69" y="52"/>
                  </a:moveTo>
                  <a:lnTo>
                    <a:pt x="68" y="42"/>
                  </a:lnTo>
                  <a:lnTo>
                    <a:pt x="63" y="31"/>
                  </a:lnTo>
                  <a:lnTo>
                    <a:pt x="61" y="29"/>
                  </a:lnTo>
                  <a:lnTo>
                    <a:pt x="59" y="28"/>
                  </a:lnTo>
                  <a:lnTo>
                    <a:pt x="52" y="26"/>
                  </a:lnTo>
                  <a:lnTo>
                    <a:pt x="48" y="27"/>
                  </a:lnTo>
                  <a:lnTo>
                    <a:pt x="44" y="28"/>
                  </a:lnTo>
                  <a:lnTo>
                    <a:pt x="38" y="35"/>
                  </a:lnTo>
                  <a:lnTo>
                    <a:pt x="35" y="38"/>
                  </a:lnTo>
                  <a:lnTo>
                    <a:pt x="34" y="42"/>
                  </a:lnTo>
                  <a:lnTo>
                    <a:pt x="34" y="52"/>
                  </a:lnTo>
                  <a:lnTo>
                    <a:pt x="69" y="52"/>
                  </a:lnTo>
                  <a:close/>
                  <a:moveTo>
                    <a:pt x="34" y="73"/>
                  </a:moveTo>
                  <a:lnTo>
                    <a:pt x="34" y="81"/>
                  </a:lnTo>
                  <a:lnTo>
                    <a:pt x="35" y="88"/>
                  </a:lnTo>
                  <a:lnTo>
                    <a:pt x="38" y="93"/>
                  </a:lnTo>
                  <a:lnTo>
                    <a:pt x="41" y="96"/>
                  </a:lnTo>
                  <a:lnTo>
                    <a:pt x="48" y="101"/>
                  </a:lnTo>
                  <a:lnTo>
                    <a:pt x="54" y="101"/>
                  </a:lnTo>
                  <a:lnTo>
                    <a:pt x="57" y="100"/>
                  </a:lnTo>
                  <a:lnTo>
                    <a:pt x="62" y="94"/>
                  </a:lnTo>
                  <a:lnTo>
                    <a:pt x="64" y="93"/>
                  </a:lnTo>
                  <a:lnTo>
                    <a:pt x="67" y="88"/>
                  </a:lnTo>
                  <a:lnTo>
                    <a:pt x="67" y="86"/>
                  </a:lnTo>
                  <a:lnTo>
                    <a:pt x="96" y="86"/>
                  </a:lnTo>
                  <a:lnTo>
                    <a:pt x="89" y="103"/>
                  </a:lnTo>
                  <a:lnTo>
                    <a:pt x="81" y="115"/>
                  </a:lnTo>
                  <a:lnTo>
                    <a:pt x="67" y="122"/>
                  </a:lnTo>
                  <a:lnTo>
                    <a:pt x="49" y="124"/>
                  </a:lnTo>
                  <a:lnTo>
                    <a:pt x="35" y="122"/>
                  </a:lnTo>
                  <a:lnTo>
                    <a:pt x="24" y="116"/>
                  </a:lnTo>
                  <a:lnTo>
                    <a:pt x="14" y="107"/>
                  </a:lnTo>
                  <a:lnTo>
                    <a:pt x="7" y="94"/>
                  </a:lnTo>
                  <a:lnTo>
                    <a:pt x="2" y="79"/>
                  </a:lnTo>
                  <a:lnTo>
                    <a:pt x="0" y="64"/>
                  </a:lnTo>
                  <a:lnTo>
                    <a:pt x="2" y="46"/>
                  </a:lnTo>
                  <a:lnTo>
                    <a:pt x="7" y="30"/>
                  </a:lnTo>
                  <a:lnTo>
                    <a:pt x="14" y="17"/>
                  </a:lnTo>
                  <a:lnTo>
                    <a:pt x="24" y="8"/>
                  </a:lnTo>
                  <a:lnTo>
                    <a:pt x="35" y="2"/>
                  </a:lnTo>
                  <a:lnTo>
                    <a:pt x="49" y="0"/>
                  </a:lnTo>
                  <a:lnTo>
                    <a:pt x="64" y="2"/>
                  </a:lnTo>
                  <a:lnTo>
                    <a:pt x="77" y="8"/>
                  </a:lnTo>
                  <a:lnTo>
                    <a:pt x="87" y="17"/>
                  </a:lnTo>
                  <a:lnTo>
                    <a:pt x="91" y="27"/>
                  </a:lnTo>
                  <a:lnTo>
                    <a:pt x="94" y="38"/>
                  </a:lnTo>
                  <a:lnTo>
                    <a:pt x="97" y="50"/>
                  </a:lnTo>
                  <a:lnTo>
                    <a:pt x="98" y="66"/>
                  </a:lnTo>
                  <a:lnTo>
                    <a:pt x="98" y="73"/>
                  </a:lnTo>
                  <a:lnTo>
                    <a:pt x="34" y="7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chemeClr val="folHlink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23" name="Freeform 23"/>
            <p:cNvSpPr>
              <a:spLocks/>
            </p:cNvSpPr>
            <p:nvPr/>
          </p:nvSpPr>
          <p:spPr bwMode="auto">
            <a:xfrm>
              <a:off x="1011" y="3971"/>
              <a:ext cx="15" cy="25"/>
            </a:xfrm>
            <a:custGeom>
              <a:avLst/>
              <a:gdLst>
                <a:gd name="T0" fmla="*/ 15 w 75"/>
                <a:gd name="T1" fmla="*/ 86 h 124"/>
                <a:gd name="T2" fmla="*/ 25 w 75"/>
                <a:gd name="T3" fmla="*/ 92 h 124"/>
                <a:gd name="T4" fmla="*/ 30 w 75"/>
                <a:gd name="T5" fmla="*/ 95 h 124"/>
                <a:gd name="T6" fmla="*/ 39 w 75"/>
                <a:gd name="T7" fmla="*/ 94 h 124"/>
                <a:gd name="T8" fmla="*/ 42 w 75"/>
                <a:gd name="T9" fmla="*/ 92 h 124"/>
                <a:gd name="T10" fmla="*/ 44 w 75"/>
                <a:gd name="T11" fmla="*/ 88 h 124"/>
                <a:gd name="T12" fmla="*/ 42 w 75"/>
                <a:gd name="T13" fmla="*/ 82 h 124"/>
                <a:gd name="T14" fmla="*/ 29 w 75"/>
                <a:gd name="T15" fmla="*/ 73 h 124"/>
                <a:gd name="T16" fmla="*/ 27 w 75"/>
                <a:gd name="T17" fmla="*/ 72 h 124"/>
                <a:gd name="T18" fmla="*/ 16 w 75"/>
                <a:gd name="T19" fmla="*/ 63 h 124"/>
                <a:gd name="T20" fmla="*/ 7 w 75"/>
                <a:gd name="T21" fmla="*/ 50 h 124"/>
                <a:gd name="T22" fmla="*/ 4 w 75"/>
                <a:gd name="T23" fmla="*/ 43 h 124"/>
                <a:gd name="T24" fmla="*/ 5 w 75"/>
                <a:gd name="T25" fmla="*/ 27 h 124"/>
                <a:gd name="T26" fmla="*/ 15 w 75"/>
                <a:gd name="T27" fmla="*/ 11 h 124"/>
                <a:gd name="T28" fmla="*/ 33 w 75"/>
                <a:gd name="T29" fmla="*/ 1 h 124"/>
                <a:gd name="T30" fmla="*/ 53 w 75"/>
                <a:gd name="T31" fmla="*/ 2 h 124"/>
                <a:gd name="T32" fmla="*/ 68 w 75"/>
                <a:gd name="T33" fmla="*/ 8 h 124"/>
                <a:gd name="T34" fmla="*/ 75 w 75"/>
                <a:gd name="T35" fmla="*/ 11 h 124"/>
                <a:gd name="T36" fmla="*/ 57 w 75"/>
                <a:gd name="T37" fmla="*/ 30 h 124"/>
                <a:gd name="T38" fmla="*/ 53 w 75"/>
                <a:gd name="T39" fmla="*/ 29 h 124"/>
                <a:gd name="T40" fmla="*/ 48 w 75"/>
                <a:gd name="T41" fmla="*/ 26 h 124"/>
                <a:gd name="T42" fmla="*/ 43 w 75"/>
                <a:gd name="T43" fmla="*/ 28 h 124"/>
                <a:gd name="T44" fmla="*/ 38 w 75"/>
                <a:gd name="T45" fmla="*/ 29 h 124"/>
                <a:gd name="T46" fmla="*/ 35 w 75"/>
                <a:gd name="T47" fmla="*/ 34 h 124"/>
                <a:gd name="T48" fmla="*/ 37 w 75"/>
                <a:gd name="T49" fmla="*/ 39 h 124"/>
                <a:gd name="T50" fmla="*/ 51 w 75"/>
                <a:gd name="T51" fmla="*/ 49 h 124"/>
                <a:gd name="T52" fmla="*/ 64 w 75"/>
                <a:gd name="T53" fmla="*/ 58 h 124"/>
                <a:gd name="T54" fmla="*/ 70 w 75"/>
                <a:gd name="T55" fmla="*/ 66 h 124"/>
                <a:gd name="T56" fmla="*/ 75 w 75"/>
                <a:gd name="T57" fmla="*/ 79 h 124"/>
                <a:gd name="T58" fmla="*/ 74 w 75"/>
                <a:gd name="T59" fmla="*/ 97 h 124"/>
                <a:gd name="T60" fmla="*/ 64 w 75"/>
                <a:gd name="T61" fmla="*/ 113 h 124"/>
                <a:gd name="T62" fmla="*/ 47 w 75"/>
                <a:gd name="T63" fmla="*/ 123 h 124"/>
                <a:gd name="T64" fmla="*/ 26 w 75"/>
                <a:gd name="T65" fmla="*/ 124 h 124"/>
                <a:gd name="T66" fmla="*/ 18 w 75"/>
                <a:gd name="T67" fmla="*/ 121 h 124"/>
                <a:gd name="T68" fmla="*/ 0 w 75"/>
                <a:gd name="T69" fmla="*/ 113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5" h="124">
                  <a:moveTo>
                    <a:pt x="0" y="113"/>
                  </a:moveTo>
                  <a:lnTo>
                    <a:pt x="15" y="86"/>
                  </a:lnTo>
                  <a:lnTo>
                    <a:pt x="22" y="91"/>
                  </a:lnTo>
                  <a:lnTo>
                    <a:pt x="25" y="92"/>
                  </a:lnTo>
                  <a:lnTo>
                    <a:pt x="29" y="94"/>
                  </a:lnTo>
                  <a:lnTo>
                    <a:pt x="30" y="95"/>
                  </a:lnTo>
                  <a:lnTo>
                    <a:pt x="38" y="95"/>
                  </a:lnTo>
                  <a:lnTo>
                    <a:pt x="39" y="94"/>
                  </a:lnTo>
                  <a:lnTo>
                    <a:pt x="42" y="93"/>
                  </a:lnTo>
                  <a:lnTo>
                    <a:pt x="42" y="92"/>
                  </a:lnTo>
                  <a:lnTo>
                    <a:pt x="43" y="91"/>
                  </a:lnTo>
                  <a:lnTo>
                    <a:pt x="44" y="88"/>
                  </a:lnTo>
                  <a:lnTo>
                    <a:pt x="44" y="86"/>
                  </a:lnTo>
                  <a:lnTo>
                    <a:pt x="42" y="82"/>
                  </a:lnTo>
                  <a:lnTo>
                    <a:pt x="38" y="79"/>
                  </a:lnTo>
                  <a:lnTo>
                    <a:pt x="29" y="73"/>
                  </a:lnTo>
                  <a:lnTo>
                    <a:pt x="28" y="73"/>
                  </a:lnTo>
                  <a:lnTo>
                    <a:pt x="27" y="72"/>
                  </a:lnTo>
                  <a:lnTo>
                    <a:pt x="27" y="69"/>
                  </a:lnTo>
                  <a:lnTo>
                    <a:pt x="16" y="63"/>
                  </a:lnTo>
                  <a:lnTo>
                    <a:pt x="9" y="55"/>
                  </a:lnTo>
                  <a:lnTo>
                    <a:pt x="7" y="50"/>
                  </a:lnTo>
                  <a:lnTo>
                    <a:pt x="6" y="47"/>
                  </a:lnTo>
                  <a:lnTo>
                    <a:pt x="4" y="43"/>
                  </a:lnTo>
                  <a:lnTo>
                    <a:pt x="4" y="38"/>
                  </a:lnTo>
                  <a:lnTo>
                    <a:pt x="5" y="27"/>
                  </a:lnTo>
                  <a:lnTo>
                    <a:pt x="9" y="18"/>
                  </a:lnTo>
                  <a:lnTo>
                    <a:pt x="15" y="11"/>
                  </a:lnTo>
                  <a:lnTo>
                    <a:pt x="23" y="5"/>
                  </a:lnTo>
                  <a:lnTo>
                    <a:pt x="33" y="1"/>
                  </a:lnTo>
                  <a:lnTo>
                    <a:pt x="44" y="0"/>
                  </a:lnTo>
                  <a:lnTo>
                    <a:pt x="53" y="2"/>
                  </a:lnTo>
                  <a:lnTo>
                    <a:pt x="62" y="4"/>
                  </a:lnTo>
                  <a:lnTo>
                    <a:pt x="68" y="8"/>
                  </a:lnTo>
                  <a:lnTo>
                    <a:pt x="72" y="9"/>
                  </a:lnTo>
                  <a:lnTo>
                    <a:pt x="75" y="11"/>
                  </a:lnTo>
                  <a:lnTo>
                    <a:pt x="62" y="35"/>
                  </a:lnTo>
                  <a:lnTo>
                    <a:pt x="57" y="30"/>
                  </a:lnTo>
                  <a:lnTo>
                    <a:pt x="55" y="29"/>
                  </a:lnTo>
                  <a:lnTo>
                    <a:pt x="53" y="29"/>
                  </a:lnTo>
                  <a:lnTo>
                    <a:pt x="51" y="27"/>
                  </a:lnTo>
                  <a:lnTo>
                    <a:pt x="48" y="26"/>
                  </a:lnTo>
                  <a:lnTo>
                    <a:pt x="45" y="26"/>
                  </a:lnTo>
                  <a:lnTo>
                    <a:pt x="43" y="28"/>
                  </a:lnTo>
                  <a:lnTo>
                    <a:pt x="41" y="29"/>
                  </a:lnTo>
                  <a:lnTo>
                    <a:pt x="38" y="29"/>
                  </a:lnTo>
                  <a:lnTo>
                    <a:pt x="38" y="30"/>
                  </a:lnTo>
                  <a:lnTo>
                    <a:pt x="35" y="34"/>
                  </a:lnTo>
                  <a:lnTo>
                    <a:pt x="35" y="35"/>
                  </a:lnTo>
                  <a:lnTo>
                    <a:pt x="37" y="39"/>
                  </a:lnTo>
                  <a:lnTo>
                    <a:pt x="47" y="46"/>
                  </a:lnTo>
                  <a:lnTo>
                    <a:pt x="51" y="49"/>
                  </a:lnTo>
                  <a:lnTo>
                    <a:pt x="53" y="49"/>
                  </a:lnTo>
                  <a:lnTo>
                    <a:pt x="64" y="58"/>
                  </a:lnTo>
                  <a:lnTo>
                    <a:pt x="67" y="62"/>
                  </a:lnTo>
                  <a:lnTo>
                    <a:pt x="70" y="66"/>
                  </a:lnTo>
                  <a:lnTo>
                    <a:pt x="74" y="73"/>
                  </a:lnTo>
                  <a:lnTo>
                    <a:pt x="75" y="79"/>
                  </a:lnTo>
                  <a:lnTo>
                    <a:pt x="75" y="86"/>
                  </a:lnTo>
                  <a:lnTo>
                    <a:pt x="74" y="97"/>
                  </a:lnTo>
                  <a:lnTo>
                    <a:pt x="71" y="106"/>
                  </a:lnTo>
                  <a:lnTo>
                    <a:pt x="64" y="113"/>
                  </a:lnTo>
                  <a:lnTo>
                    <a:pt x="56" y="120"/>
                  </a:lnTo>
                  <a:lnTo>
                    <a:pt x="47" y="123"/>
                  </a:lnTo>
                  <a:lnTo>
                    <a:pt x="35" y="124"/>
                  </a:lnTo>
                  <a:lnTo>
                    <a:pt x="26" y="124"/>
                  </a:lnTo>
                  <a:lnTo>
                    <a:pt x="23" y="123"/>
                  </a:lnTo>
                  <a:lnTo>
                    <a:pt x="18" y="121"/>
                  </a:lnTo>
                  <a:lnTo>
                    <a:pt x="9" y="117"/>
                  </a:lnTo>
                  <a:lnTo>
                    <a:pt x="0" y="1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24" name="Freeform 24"/>
            <p:cNvSpPr>
              <a:spLocks noEditPoints="1"/>
            </p:cNvSpPr>
            <p:nvPr/>
          </p:nvSpPr>
          <p:spPr bwMode="auto">
            <a:xfrm>
              <a:off x="1029" y="3971"/>
              <a:ext cx="19" cy="25"/>
            </a:xfrm>
            <a:custGeom>
              <a:avLst/>
              <a:gdLst>
                <a:gd name="T0" fmla="*/ 66 w 95"/>
                <a:gd name="T1" fmla="*/ 52 h 124"/>
                <a:gd name="T2" fmla="*/ 66 w 95"/>
                <a:gd name="T3" fmla="*/ 42 h 124"/>
                <a:gd name="T4" fmla="*/ 64 w 95"/>
                <a:gd name="T5" fmla="*/ 31 h 124"/>
                <a:gd name="T6" fmla="*/ 61 w 95"/>
                <a:gd name="T7" fmla="*/ 29 h 124"/>
                <a:gd name="T8" fmla="*/ 54 w 95"/>
                <a:gd name="T9" fmla="*/ 27 h 124"/>
                <a:gd name="T10" fmla="*/ 49 w 95"/>
                <a:gd name="T11" fmla="*/ 26 h 124"/>
                <a:gd name="T12" fmla="*/ 43 w 95"/>
                <a:gd name="T13" fmla="*/ 28 h 124"/>
                <a:gd name="T14" fmla="*/ 39 w 95"/>
                <a:gd name="T15" fmla="*/ 31 h 124"/>
                <a:gd name="T16" fmla="*/ 35 w 95"/>
                <a:gd name="T17" fmla="*/ 38 h 124"/>
                <a:gd name="T18" fmla="*/ 34 w 95"/>
                <a:gd name="T19" fmla="*/ 42 h 124"/>
                <a:gd name="T20" fmla="*/ 32 w 95"/>
                <a:gd name="T21" fmla="*/ 46 h 124"/>
                <a:gd name="T22" fmla="*/ 32 w 95"/>
                <a:gd name="T23" fmla="*/ 52 h 124"/>
                <a:gd name="T24" fmla="*/ 66 w 95"/>
                <a:gd name="T25" fmla="*/ 52 h 124"/>
                <a:gd name="T26" fmla="*/ 32 w 95"/>
                <a:gd name="T27" fmla="*/ 73 h 124"/>
                <a:gd name="T28" fmla="*/ 33 w 95"/>
                <a:gd name="T29" fmla="*/ 81 h 124"/>
                <a:gd name="T30" fmla="*/ 35 w 95"/>
                <a:gd name="T31" fmla="*/ 88 h 124"/>
                <a:gd name="T32" fmla="*/ 37 w 95"/>
                <a:gd name="T33" fmla="*/ 93 h 124"/>
                <a:gd name="T34" fmla="*/ 41 w 95"/>
                <a:gd name="T35" fmla="*/ 96 h 124"/>
                <a:gd name="T36" fmla="*/ 47 w 95"/>
                <a:gd name="T37" fmla="*/ 101 h 124"/>
                <a:gd name="T38" fmla="*/ 54 w 95"/>
                <a:gd name="T39" fmla="*/ 101 h 124"/>
                <a:gd name="T40" fmla="*/ 56 w 95"/>
                <a:gd name="T41" fmla="*/ 100 h 124"/>
                <a:gd name="T42" fmla="*/ 61 w 95"/>
                <a:gd name="T43" fmla="*/ 95 h 124"/>
                <a:gd name="T44" fmla="*/ 63 w 95"/>
                <a:gd name="T45" fmla="*/ 94 h 124"/>
                <a:gd name="T46" fmla="*/ 64 w 95"/>
                <a:gd name="T47" fmla="*/ 93 h 124"/>
                <a:gd name="T48" fmla="*/ 66 w 95"/>
                <a:gd name="T49" fmla="*/ 88 h 124"/>
                <a:gd name="T50" fmla="*/ 66 w 95"/>
                <a:gd name="T51" fmla="*/ 86 h 124"/>
                <a:gd name="T52" fmla="*/ 95 w 95"/>
                <a:gd name="T53" fmla="*/ 86 h 124"/>
                <a:gd name="T54" fmla="*/ 88 w 95"/>
                <a:gd name="T55" fmla="*/ 103 h 124"/>
                <a:gd name="T56" fmla="*/ 78 w 95"/>
                <a:gd name="T57" fmla="*/ 115 h 124"/>
                <a:gd name="T58" fmla="*/ 65 w 95"/>
                <a:gd name="T59" fmla="*/ 122 h 124"/>
                <a:gd name="T60" fmla="*/ 49 w 95"/>
                <a:gd name="T61" fmla="*/ 124 h 124"/>
                <a:gd name="T62" fmla="*/ 36 w 95"/>
                <a:gd name="T63" fmla="*/ 122 h 124"/>
                <a:gd name="T64" fmla="*/ 24 w 95"/>
                <a:gd name="T65" fmla="*/ 116 h 124"/>
                <a:gd name="T66" fmla="*/ 15 w 95"/>
                <a:gd name="T67" fmla="*/ 107 h 124"/>
                <a:gd name="T68" fmla="*/ 7 w 95"/>
                <a:gd name="T69" fmla="*/ 94 h 124"/>
                <a:gd name="T70" fmla="*/ 3 w 95"/>
                <a:gd name="T71" fmla="*/ 79 h 124"/>
                <a:gd name="T72" fmla="*/ 0 w 95"/>
                <a:gd name="T73" fmla="*/ 64 h 124"/>
                <a:gd name="T74" fmla="*/ 3 w 95"/>
                <a:gd name="T75" fmla="*/ 46 h 124"/>
                <a:gd name="T76" fmla="*/ 7 w 95"/>
                <a:gd name="T77" fmla="*/ 30 h 124"/>
                <a:gd name="T78" fmla="*/ 15 w 95"/>
                <a:gd name="T79" fmla="*/ 17 h 124"/>
                <a:gd name="T80" fmla="*/ 24 w 95"/>
                <a:gd name="T81" fmla="*/ 8 h 124"/>
                <a:gd name="T82" fmla="*/ 36 w 95"/>
                <a:gd name="T83" fmla="*/ 2 h 124"/>
                <a:gd name="T84" fmla="*/ 49 w 95"/>
                <a:gd name="T85" fmla="*/ 0 h 124"/>
                <a:gd name="T86" fmla="*/ 63 w 95"/>
                <a:gd name="T87" fmla="*/ 2 h 124"/>
                <a:gd name="T88" fmla="*/ 74 w 95"/>
                <a:gd name="T89" fmla="*/ 8 h 124"/>
                <a:gd name="T90" fmla="*/ 84 w 95"/>
                <a:gd name="T91" fmla="*/ 17 h 124"/>
                <a:gd name="T92" fmla="*/ 91 w 95"/>
                <a:gd name="T93" fmla="*/ 30 h 124"/>
                <a:gd name="T94" fmla="*/ 94 w 95"/>
                <a:gd name="T95" fmla="*/ 46 h 124"/>
                <a:gd name="T96" fmla="*/ 95 w 95"/>
                <a:gd name="T97" fmla="*/ 66 h 124"/>
                <a:gd name="T98" fmla="*/ 95 w 95"/>
                <a:gd name="T99" fmla="*/ 73 h 124"/>
                <a:gd name="T100" fmla="*/ 32 w 95"/>
                <a:gd name="T101" fmla="*/ 73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5" h="124">
                  <a:moveTo>
                    <a:pt x="66" y="52"/>
                  </a:moveTo>
                  <a:lnTo>
                    <a:pt x="66" y="42"/>
                  </a:lnTo>
                  <a:lnTo>
                    <a:pt x="64" y="31"/>
                  </a:lnTo>
                  <a:lnTo>
                    <a:pt x="61" y="29"/>
                  </a:lnTo>
                  <a:lnTo>
                    <a:pt x="54" y="27"/>
                  </a:lnTo>
                  <a:lnTo>
                    <a:pt x="49" y="26"/>
                  </a:lnTo>
                  <a:lnTo>
                    <a:pt x="43" y="28"/>
                  </a:lnTo>
                  <a:lnTo>
                    <a:pt x="39" y="31"/>
                  </a:lnTo>
                  <a:lnTo>
                    <a:pt x="35" y="38"/>
                  </a:lnTo>
                  <a:lnTo>
                    <a:pt x="34" y="42"/>
                  </a:lnTo>
                  <a:lnTo>
                    <a:pt x="32" y="46"/>
                  </a:lnTo>
                  <a:lnTo>
                    <a:pt x="32" y="52"/>
                  </a:lnTo>
                  <a:lnTo>
                    <a:pt x="66" y="52"/>
                  </a:lnTo>
                  <a:close/>
                  <a:moveTo>
                    <a:pt x="32" y="73"/>
                  </a:moveTo>
                  <a:lnTo>
                    <a:pt x="33" y="81"/>
                  </a:lnTo>
                  <a:lnTo>
                    <a:pt x="35" y="88"/>
                  </a:lnTo>
                  <a:lnTo>
                    <a:pt x="37" y="93"/>
                  </a:lnTo>
                  <a:lnTo>
                    <a:pt x="41" y="96"/>
                  </a:lnTo>
                  <a:lnTo>
                    <a:pt x="47" y="101"/>
                  </a:lnTo>
                  <a:lnTo>
                    <a:pt x="54" y="101"/>
                  </a:lnTo>
                  <a:lnTo>
                    <a:pt x="56" y="100"/>
                  </a:lnTo>
                  <a:lnTo>
                    <a:pt x="61" y="95"/>
                  </a:lnTo>
                  <a:lnTo>
                    <a:pt x="63" y="94"/>
                  </a:lnTo>
                  <a:lnTo>
                    <a:pt x="64" y="93"/>
                  </a:lnTo>
                  <a:lnTo>
                    <a:pt x="66" y="88"/>
                  </a:lnTo>
                  <a:lnTo>
                    <a:pt x="66" y="86"/>
                  </a:lnTo>
                  <a:lnTo>
                    <a:pt x="95" y="86"/>
                  </a:lnTo>
                  <a:lnTo>
                    <a:pt x="88" y="103"/>
                  </a:lnTo>
                  <a:lnTo>
                    <a:pt x="78" y="115"/>
                  </a:lnTo>
                  <a:lnTo>
                    <a:pt x="65" y="122"/>
                  </a:lnTo>
                  <a:lnTo>
                    <a:pt x="49" y="124"/>
                  </a:lnTo>
                  <a:lnTo>
                    <a:pt x="36" y="122"/>
                  </a:lnTo>
                  <a:lnTo>
                    <a:pt x="24" y="116"/>
                  </a:lnTo>
                  <a:lnTo>
                    <a:pt x="15" y="107"/>
                  </a:lnTo>
                  <a:lnTo>
                    <a:pt x="7" y="94"/>
                  </a:lnTo>
                  <a:lnTo>
                    <a:pt x="3" y="79"/>
                  </a:lnTo>
                  <a:lnTo>
                    <a:pt x="0" y="64"/>
                  </a:lnTo>
                  <a:lnTo>
                    <a:pt x="3" y="46"/>
                  </a:lnTo>
                  <a:lnTo>
                    <a:pt x="7" y="30"/>
                  </a:lnTo>
                  <a:lnTo>
                    <a:pt x="15" y="17"/>
                  </a:lnTo>
                  <a:lnTo>
                    <a:pt x="24" y="8"/>
                  </a:lnTo>
                  <a:lnTo>
                    <a:pt x="36" y="2"/>
                  </a:lnTo>
                  <a:lnTo>
                    <a:pt x="49" y="0"/>
                  </a:lnTo>
                  <a:lnTo>
                    <a:pt x="63" y="2"/>
                  </a:lnTo>
                  <a:lnTo>
                    <a:pt x="74" y="8"/>
                  </a:lnTo>
                  <a:lnTo>
                    <a:pt x="84" y="17"/>
                  </a:lnTo>
                  <a:lnTo>
                    <a:pt x="91" y="30"/>
                  </a:lnTo>
                  <a:lnTo>
                    <a:pt x="94" y="46"/>
                  </a:lnTo>
                  <a:lnTo>
                    <a:pt x="95" y="66"/>
                  </a:lnTo>
                  <a:lnTo>
                    <a:pt x="95" y="73"/>
                  </a:lnTo>
                  <a:lnTo>
                    <a:pt x="32" y="7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25" name="Freeform 25"/>
            <p:cNvSpPr>
              <a:spLocks/>
            </p:cNvSpPr>
            <p:nvPr/>
          </p:nvSpPr>
          <p:spPr bwMode="auto">
            <a:xfrm>
              <a:off x="1051" y="3972"/>
              <a:ext cx="18" cy="23"/>
            </a:xfrm>
            <a:custGeom>
              <a:avLst/>
              <a:gdLst>
                <a:gd name="T0" fmla="*/ 55 w 89"/>
                <a:gd name="T1" fmla="*/ 117 h 117"/>
                <a:gd name="T2" fmla="*/ 55 w 89"/>
                <a:gd name="T3" fmla="*/ 38 h 117"/>
                <a:gd name="T4" fmla="*/ 54 w 89"/>
                <a:gd name="T5" fmla="*/ 34 h 117"/>
                <a:gd name="T6" fmla="*/ 51 w 89"/>
                <a:gd name="T7" fmla="*/ 31 h 117"/>
                <a:gd name="T8" fmla="*/ 49 w 89"/>
                <a:gd name="T9" fmla="*/ 29 h 117"/>
                <a:gd name="T10" fmla="*/ 47 w 89"/>
                <a:gd name="T11" fmla="*/ 27 h 117"/>
                <a:gd name="T12" fmla="*/ 46 w 89"/>
                <a:gd name="T13" fmla="*/ 27 h 117"/>
                <a:gd name="T14" fmla="*/ 39 w 89"/>
                <a:gd name="T15" fmla="*/ 30 h 117"/>
                <a:gd name="T16" fmla="*/ 35 w 89"/>
                <a:gd name="T17" fmla="*/ 34 h 117"/>
                <a:gd name="T18" fmla="*/ 35 w 89"/>
                <a:gd name="T19" fmla="*/ 35 h 117"/>
                <a:gd name="T20" fmla="*/ 32 w 89"/>
                <a:gd name="T21" fmla="*/ 40 h 117"/>
                <a:gd name="T22" fmla="*/ 31 w 89"/>
                <a:gd name="T23" fmla="*/ 43 h 117"/>
                <a:gd name="T24" fmla="*/ 31 w 89"/>
                <a:gd name="T25" fmla="*/ 117 h 117"/>
                <a:gd name="T26" fmla="*/ 0 w 89"/>
                <a:gd name="T27" fmla="*/ 117 h 117"/>
                <a:gd name="T28" fmla="*/ 0 w 89"/>
                <a:gd name="T29" fmla="*/ 0 h 117"/>
                <a:gd name="T30" fmla="*/ 31 w 89"/>
                <a:gd name="T31" fmla="*/ 0 h 117"/>
                <a:gd name="T32" fmla="*/ 31 w 89"/>
                <a:gd name="T33" fmla="*/ 16 h 117"/>
                <a:gd name="T34" fmla="*/ 36 w 89"/>
                <a:gd name="T35" fmla="*/ 11 h 117"/>
                <a:gd name="T36" fmla="*/ 40 w 89"/>
                <a:gd name="T37" fmla="*/ 6 h 117"/>
                <a:gd name="T38" fmla="*/ 46 w 89"/>
                <a:gd name="T39" fmla="*/ 2 h 117"/>
                <a:gd name="T40" fmla="*/ 57 w 89"/>
                <a:gd name="T41" fmla="*/ 0 h 117"/>
                <a:gd name="T42" fmla="*/ 62 w 89"/>
                <a:gd name="T43" fmla="*/ 0 h 117"/>
                <a:gd name="T44" fmla="*/ 71 w 89"/>
                <a:gd name="T45" fmla="*/ 1 h 117"/>
                <a:gd name="T46" fmla="*/ 78 w 89"/>
                <a:gd name="T47" fmla="*/ 2 h 117"/>
                <a:gd name="T48" fmla="*/ 83 w 89"/>
                <a:gd name="T49" fmla="*/ 5 h 117"/>
                <a:gd name="T50" fmla="*/ 86 w 89"/>
                <a:gd name="T51" fmla="*/ 13 h 117"/>
                <a:gd name="T52" fmla="*/ 88 w 89"/>
                <a:gd name="T53" fmla="*/ 23 h 117"/>
                <a:gd name="T54" fmla="*/ 89 w 89"/>
                <a:gd name="T55" fmla="*/ 36 h 117"/>
                <a:gd name="T56" fmla="*/ 89 w 89"/>
                <a:gd name="T57" fmla="*/ 117 h 117"/>
                <a:gd name="T58" fmla="*/ 55 w 89"/>
                <a:gd name="T59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9" h="117">
                  <a:moveTo>
                    <a:pt x="55" y="117"/>
                  </a:moveTo>
                  <a:lnTo>
                    <a:pt x="55" y="38"/>
                  </a:lnTo>
                  <a:lnTo>
                    <a:pt x="54" y="34"/>
                  </a:lnTo>
                  <a:lnTo>
                    <a:pt x="51" y="31"/>
                  </a:lnTo>
                  <a:lnTo>
                    <a:pt x="49" y="29"/>
                  </a:lnTo>
                  <a:lnTo>
                    <a:pt x="47" y="27"/>
                  </a:lnTo>
                  <a:lnTo>
                    <a:pt x="46" y="27"/>
                  </a:lnTo>
                  <a:lnTo>
                    <a:pt x="39" y="30"/>
                  </a:lnTo>
                  <a:lnTo>
                    <a:pt x="35" y="34"/>
                  </a:lnTo>
                  <a:lnTo>
                    <a:pt x="35" y="35"/>
                  </a:lnTo>
                  <a:lnTo>
                    <a:pt x="32" y="40"/>
                  </a:lnTo>
                  <a:lnTo>
                    <a:pt x="31" y="43"/>
                  </a:lnTo>
                  <a:lnTo>
                    <a:pt x="31" y="117"/>
                  </a:lnTo>
                  <a:lnTo>
                    <a:pt x="0" y="117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6"/>
                  </a:lnTo>
                  <a:lnTo>
                    <a:pt x="36" y="11"/>
                  </a:lnTo>
                  <a:lnTo>
                    <a:pt x="40" y="6"/>
                  </a:lnTo>
                  <a:lnTo>
                    <a:pt x="46" y="2"/>
                  </a:lnTo>
                  <a:lnTo>
                    <a:pt x="57" y="0"/>
                  </a:lnTo>
                  <a:lnTo>
                    <a:pt x="62" y="0"/>
                  </a:lnTo>
                  <a:lnTo>
                    <a:pt x="71" y="1"/>
                  </a:lnTo>
                  <a:lnTo>
                    <a:pt x="78" y="2"/>
                  </a:lnTo>
                  <a:lnTo>
                    <a:pt x="83" y="5"/>
                  </a:lnTo>
                  <a:lnTo>
                    <a:pt x="86" y="13"/>
                  </a:lnTo>
                  <a:lnTo>
                    <a:pt x="88" y="23"/>
                  </a:lnTo>
                  <a:lnTo>
                    <a:pt x="89" y="36"/>
                  </a:lnTo>
                  <a:lnTo>
                    <a:pt x="89" y="117"/>
                  </a:lnTo>
                  <a:lnTo>
                    <a:pt x="55" y="1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26" name="Freeform 26"/>
            <p:cNvSpPr>
              <a:spLocks/>
            </p:cNvSpPr>
            <p:nvPr/>
          </p:nvSpPr>
          <p:spPr bwMode="auto">
            <a:xfrm>
              <a:off x="1071" y="3972"/>
              <a:ext cx="19" cy="23"/>
            </a:xfrm>
            <a:custGeom>
              <a:avLst/>
              <a:gdLst>
                <a:gd name="T0" fmla="*/ 29 w 93"/>
                <a:gd name="T1" fmla="*/ 117 h 117"/>
                <a:gd name="T2" fmla="*/ 0 w 93"/>
                <a:gd name="T3" fmla="*/ 0 h 117"/>
                <a:gd name="T4" fmla="*/ 32 w 93"/>
                <a:gd name="T5" fmla="*/ 0 h 117"/>
                <a:gd name="T6" fmla="*/ 41 w 93"/>
                <a:gd name="T7" fmla="*/ 54 h 117"/>
                <a:gd name="T8" fmla="*/ 41 w 93"/>
                <a:gd name="T9" fmla="*/ 56 h 117"/>
                <a:gd name="T10" fmla="*/ 43 w 93"/>
                <a:gd name="T11" fmla="*/ 61 h 117"/>
                <a:gd name="T12" fmla="*/ 44 w 93"/>
                <a:gd name="T13" fmla="*/ 65 h 117"/>
                <a:gd name="T14" fmla="*/ 44 w 93"/>
                <a:gd name="T15" fmla="*/ 78 h 117"/>
                <a:gd name="T16" fmla="*/ 46 w 93"/>
                <a:gd name="T17" fmla="*/ 89 h 117"/>
                <a:gd name="T18" fmla="*/ 46 w 93"/>
                <a:gd name="T19" fmla="*/ 78 h 117"/>
                <a:gd name="T20" fmla="*/ 50 w 93"/>
                <a:gd name="T21" fmla="*/ 69 h 117"/>
                <a:gd name="T22" fmla="*/ 50 w 93"/>
                <a:gd name="T23" fmla="*/ 54 h 117"/>
                <a:gd name="T24" fmla="*/ 61 w 93"/>
                <a:gd name="T25" fmla="*/ 0 h 117"/>
                <a:gd name="T26" fmla="*/ 93 w 93"/>
                <a:gd name="T27" fmla="*/ 0 h 117"/>
                <a:gd name="T28" fmla="*/ 61 w 93"/>
                <a:gd name="T29" fmla="*/ 117 h 117"/>
                <a:gd name="T30" fmla="*/ 29 w 93"/>
                <a:gd name="T31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3" h="117">
                  <a:moveTo>
                    <a:pt x="29" y="117"/>
                  </a:moveTo>
                  <a:lnTo>
                    <a:pt x="0" y="0"/>
                  </a:lnTo>
                  <a:lnTo>
                    <a:pt x="32" y="0"/>
                  </a:lnTo>
                  <a:lnTo>
                    <a:pt x="41" y="54"/>
                  </a:lnTo>
                  <a:lnTo>
                    <a:pt x="41" y="56"/>
                  </a:lnTo>
                  <a:lnTo>
                    <a:pt x="43" y="61"/>
                  </a:lnTo>
                  <a:lnTo>
                    <a:pt x="44" y="65"/>
                  </a:lnTo>
                  <a:lnTo>
                    <a:pt x="44" y="78"/>
                  </a:lnTo>
                  <a:lnTo>
                    <a:pt x="46" y="89"/>
                  </a:lnTo>
                  <a:lnTo>
                    <a:pt x="46" y="78"/>
                  </a:lnTo>
                  <a:lnTo>
                    <a:pt x="50" y="69"/>
                  </a:lnTo>
                  <a:lnTo>
                    <a:pt x="50" y="54"/>
                  </a:lnTo>
                  <a:lnTo>
                    <a:pt x="61" y="0"/>
                  </a:lnTo>
                  <a:lnTo>
                    <a:pt x="93" y="0"/>
                  </a:lnTo>
                  <a:lnTo>
                    <a:pt x="61" y="117"/>
                  </a:lnTo>
                  <a:lnTo>
                    <a:pt x="29" y="1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27" name="Freeform 27"/>
            <p:cNvSpPr>
              <a:spLocks noEditPoints="1"/>
            </p:cNvSpPr>
            <p:nvPr/>
          </p:nvSpPr>
          <p:spPr bwMode="auto">
            <a:xfrm>
              <a:off x="1091" y="3971"/>
              <a:ext cx="20" cy="25"/>
            </a:xfrm>
            <a:custGeom>
              <a:avLst/>
              <a:gdLst>
                <a:gd name="T0" fmla="*/ 49 w 98"/>
                <a:gd name="T1" fmla="*/ 95 h 124"/>
                <a:gd name="T2" fmla="*/ 52 w 98"/>
                <a:gd name="T3" fmla="*/ 95 h 124"/>
                <a:gd name="T4" fmla="*/ 55 w 98"/>
                <a:gd name="T5" fmla="*/ 94 h 124"/>
                <a:gd name="T6" fmla="*/ 59 w 98"/>
                <a:gd name="T7" fmla="*/ 92 h 124"/>
                <a:gd name="T8" fmla="*/ 61 w 98"/>
                <a:gd name="T9" fmla="*/ 89 h 124"/>
                <a:gd name="T10" fmla="*/ 63 w 98"/>
                <a:gd name="T11" fmla="*/ 86 h 124"/>
                <a:gd name="T12" fmla="*/ 67 w 98"/>
                <a:gd name="T13" fmla="*/ 76 h 124"/>
                <a:gd name="T14" fmla="*/ 69 w 98"/>
                <a:gd name="T15" fmla="*/ 64 h 124"/>
                <a:gd name="T16" fmla="*/ 68 w 98"/>
                <a:gd name="T17" fmla="*/ 53 h 124"/>
                <a:gd name="T18" fmla="*/ 65 w 98"/>
                <a:gd name="T19" fmla="*/ 45 h 124"/>
                <a:gd name="T20" fmla="*/ 63 w 98"/>
                <a:gd name="T21" fmla="*/ 38 h 124"/>
                <a:gd name="T22" fmla="*/ 61 w 98"/>
                <a:gd name="T23" fmla="*/ 35 h 124"/>
                <a:gd name="T24" fmla="*/ 59 w 98"/>
                <a:gd name="T25" fmla="*/ 33 h 124"/>
                <a:gd name="T26" fmla="*/ 55 w 98"/>
                <a:gd name="T27" fmla="*/ 30 h 124"/>
                <a:gd name="T28" fmla="*/ 52 w 98"/>
                <a:gd name="T29" fmla="*/ 29 h 124"/>
                <a:gd name="T30" fmla="*/ 45 w 98"/>
                <a:gd name="T31" fmla="*/ 29 h 124"/>
                <a:gd name="T32" fmla="*/ 42 w 98"/>
                <a:gd name="T33" fmla="*/ 30 h 124"/>
                <a:gd name="T34" fmla="*/ 40 w 98"/>
                <a:gd name="T35" fmla="*/ 33 h 124"/>
                <a:gd name="T36" fmla="*/ 39 w 98"/>
                <a:gd name="T37" fmla="*/ 35 h 124"/>
                <a:gd name="T38" fmla="*/ 32 w 98"/>
                <a:gd name="T39" fmla="*/ 45 h 124"/>
                <a:gd name="T40" fmla="*/ 31 w 98"/>
                <a:gd name="T41" fmla="*/ 53 h 124"/>
                <a:gd name="T42" fmla="*/ 31 w 98"/>
                <a:gd name="T43" fmla="*/ 73 h 124"/>
                <a:gd name="T44" fmla="*/ 32 w 98"/>
                <a:gd name="T45" fmla="*/ 79 h 124"/>
                <a:gd name="T46" fmla="*/ 39 w 98"/>
                <a:gd name="T47" fmla="*/ 89 h 124"/>
                <a:gd name="T48" fmla="*/ 40 w 98"/>
                <a:gd name="T49" fmla="*/ 92 h 124"/>
                <a:gd name="T50" fmla="*/ 42 w 98"/>
                <a:gd name="T51" fmla="*/ 94 h 124"/>
                <a:gd name="T52" fmla="*/ 45 w 98"/>
                <a:gd name="T53" fmla="*/ 95 h 124"/>
                <a:gd name="T54" fmla="*/ 49 w 98"/>
                <a:gd name="T55" fmla="*/ 95 h 124"/>
                <a:gd name="T56" fmla="*/ 98 w 98"/>
                <a:gd name="T57" fmla="*/ 64 h 124"/>
                <a:gd name="T58" fmla="*/ 97 w 98"/>
                <a:gd name="T59" fmla="*/ 79 h 124"/>
                <a:gd name="T60" fmla="*/ 92 w 98"/>
                <a:gd name="T61" fmla="*/ 94 h 124"/>
                <a:gd name="T62" fmla="*/ 85 w 98"/>
                <a:gd name="T63" fmla="*/ 107 h 124"/>
                <a:gd name="T64" fmla="*/ 75 w 98"/>
                <a:gd name="T65" fmla="*/ 116 h 124"/>
                <a:gd name="T66" fmla="*/ 63 w 98"/>
                <a:gd name="T67" fmla="*/ 122 h 124"/>
                <a:gd name="T68" fmla="*/ 49 w 98"/>
                <a:gd name="T69" fmla="*/ 124 h 124"/>
                <a:gd name="T70" fmla="*/ 35 w 98"/>
                <a:gd name="T71" fmla="*/ 122 h 124"/>
                <a:gd name="T72" fmla="*/ 23 w 98"/>
                <a:gd name="T73" fmla="*/ 116 h 124"/>
                <a:gd name="T74" fmla="*/ 14 w 98"/>
                <a:gd name="T75" fmla="*/ 107 h 124"/>
                <a:gd name="T76" fmla="*/ 6 w 98"/>
                <a:gd name="T77" fmla="*/ 94 h 124"/>
                <a:gd name="T78" fmla="*/ 2 w 98"/>
                <a:gd name="T79" fmla="*/ 79 h 124"/>
                <a:gd name="T80" fmla="*/ 0 w 98"/>
                <a:gd name="T81" fmla="*/ 64 h 124"/>
                <a:gd name="T82" fmla="*/ 2 w 98"/>
                <a:gd name="T83" fmla="*/ 46 h 124"/>
                <a:gd name="T84" fmla="*/ 6 w 98"/>
                <a:gd name="T85" fmla="*/ 30 h 124"/>
                <a:gd name="T86" fmla="*/ 14 w 98"/>
                <a:gd name="T87" fmla="*/ 17 h 124"/>
                <a:gd name="T88" fmla="*/ 23 w 98"/>
                <a:gd name="T89" fmla="*/ 8 h 124"/>
                <a:gd name="T90" fmla="*/ 35 w 98"/>
                <a:gd name="T91" fmla="*/ 2 h 124"/>
                <a:gd name="T92" fmla="*/ 49 w 98"/>
                <a:gd name="T93" fmla="*/ 0 h 124"/>
                <a:gd name="T94" fmla="*/ 63 w 98"/>
                <a:gd name="T95" fmla="*/ 2 h 124"/>
                <a:gd name="T96" fmla="*/ 75 w 98"/>
                <a:gd name="T97" fmla="*/ 8 h 124"/>
                <a:gd name="T98" fmla="*/ 85 w 98"/>
                <a:gd name="T99" fmla="*/ 17 h 124"/>
                <a:gd name="T100" fmla="*/ 92 w 98"/>
                <a:gd name="T101" fmla="*/ 30 h 124"/>
                <a:gd name="T102" fmla="*/ 97 w 98"/>
                <a:gd name="T103" fmla="*/ 46 h 124"/>
                <a:gd name="T104" fmla="*/ 98 w 98"/>
                <a:gd name="T105" fmla="*/ 6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8" h="124">
                  <a:moveTo>
                    <a:pt x="49" y="95"/>
                  </a:moveTo>
                  <a:lnTo>
                    <a:pt x="52" y="95"/>
                  </a:lnTo>
                  <a:lnTo>
                    <a:pt x="55" y="94"/>
                  </a:lnTo>
                  <a:lnTo>
                    <a:pt x="59" y="92"/>
                  </a:lnTo>
                  <a:lnTo>
                    <a:pt x="61" y="89"/>
                  </a:lnTo>
                  <a:lnTo>
                    <a:pt x="63" y="86"/>
                  </a:lnTo>
                  <a:lnTo>
                    <a:pt x="67" y="76"/>
                  </a:lnTo>
                  <a:lnTo>
                    <a:pt x="69" y="64"/>
                  </a:lnTo>
                  <a:lnTo>
                    <a:pt x="68" y="53"/>
                  </a:lnTo>
                  <a:lnTo>
                    <a:pt x="65" y="45"/>
                  </a:lnTo>
                  <a:lnTo>
                    <a:pt x="63" y="38"/>
                  </a:lnTo>
                  <a:lnTo>
                    <a:pt x="61" y="35"/>
                  </a:lnTo>
                  <a:lnTo>
                    <a:pt x="59" y="33"/>
                  </a:lnTo>
                  <a:lnTo>
                    <a:pt x="55" y="30"/>
                  </a:lnTo>
                  <a:lnTo>
                    <a:pt x="52" y="29"/>
                  </a:lnTo>
                  <a:lnTo>
                    <a:pt x="45" y="29"/>
                  </a:lnTo>
                  <a:lnTo>
                    <a:pt x="42" y="30"/>
                  </a:lnTo>
                  <a:lnTo>
                    <a:pt x="40" y="33"/>
                  </a:lnTo>
                  <a:lnTo>
                    <a:pt x="39" y="35"/>
                  </a:lnTo>
                  <a:lnTo>
                    <a:pt x="32" y="45"/>
                  </a:lnTo>
                  <a:lnTo>
                    <a:pt x="31" y="53"/>
                  </a:lnTo>
                  <a:lnTo>
                    <a:pt x="31" y="73"/>
                  </a:lnTo>
                  <a:lnTo>
                    <a:pt x="32" y="79"/>
                  </a:lnTo>
                  <a:lnTo>
                    <a:pt x="39" y="89"/>
                  </a:lnTo>
                  <a:lnTo>
                    <a:pt x="40" y="92"/>
                  </a:lnTo>
                  <a:lnTo>
                    <a:pt x="42" y="94"/>
                  </a:lnTo>
                  <a:lnTo>
                    <a:pt x="45" y="95"/>
                  </a:lnTo>
                  <a:lnTo>
                    <a:pt x="49" y="95"/>
                  </a:lnTo>
                  <a:close/>
                  <a:moveTo>
                    <a:pt x="98" y="64"/>
                  </a:moveTo>
                  <a:lnTo>
                    <a:pt x="97" y="79"/>
                  </a:lnTo>
                  <a:lnTo>
                    <a:pt x="92" y="94"/>
                  </a:lnTo>
                  <a:lnTo>
                    <a:pt x="85" y="107"/>
                  </a:lnTo>
                  <a:lnTo>
                    <a:pt x="75" y="116"/>
                  </a:lnTo>
                  <a:lnTo>
                    <a:pt x="63" y="122"/>
                  </a:lnTo>
                  <a:lnTo>
                    <a:pt x="49" y="124"/>
                  </a:lnTo>
                  <a:lnTo>
                    <a:pt x="35" y="122"/>
                  </a:lnTo>
                  <a:lnTo>
                    <a:pt x="23" y="116"/>
                  </a:lnTo>
                  <a:lnTo>
                    <a:pt x="14" y="107"/>
                  </a:lnTo>
                  <a:lnTo>
                    <a:pt x="6" y="94"/>
                  </a:lnTo>
                  <a:lnTo>
                    <a:pt x="2" y="79"/>
                  </a:lnTo>
                  <a:lnTo>
                    <a:pt x="0" y="64"/>
                  </a:lnTo>
                  <a:lnTo>
                    <a:pt x="2" y="46"/>
                  </a:lnTo>
                  <a:lnTo>
                    <a:pt x="6" y="30"/>
                  </a:lnTo>
                  <a:lnTo>
                    <a:pt x="14" y="17"/>
                  </a:lnTo>
                  <a:lnTo>
                    <a:pt x="23" y="8"/>
                  </a:lnTo>
                  <a:lnTo>
                    <a:pt x="35" y="2"/>
                  </a:lnTo>
                  <a:lnTo>
                    <a:pt x="49" y="0"/>
                  </a:lnTo>
                  <a:lnTo>
                    <a:pt x="63" y="2"/>
                  </a:lnTo>
                  <a:lnTo>
                    <a:pt x="75" y="8"/>
                  </a:lnTo>
                  <a:lnTo>
                    <a:pt x="85" y="17"/>
                  </a:lnTo>
                  <a:lnTo>
                    <a:pt x="92" y="30"/>
                  </a:lnTo>
                  <a:lnTo>
                    <a:pt x="97" y="46"/>
                  </a:lnTo>
                  <a:lnTo>
                    <a:pt x="98" y="6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28" name="Rectangle 28"/>
            <p:cNvSpPr>
              <a:spLocks noChangeArrowheads="1"/>
            </p:cNvSpPr>
            <p:nvPr/>
          </p:nvSpPr>
          <p:spPr bwMode="auto">
            <a:xfrm>
              <a:off x="1115" y="3958"/>
              <a:ext cx="6" cy="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29" name="Freeform 29"/>
            <p:cNvSpPr>
              <a:spLocks/>
            </p:cNvSpPr>
            <p:nvPr/>
          </p:nvSpPr>
          <p:spPr bwMode="auto">
            <a:xfrm>
              <a:off x="1124" y="3972"/>
              <a:ext cx="18" cy="23"/>
            </a:xfrm>
            <a:custGeom>
              <a:avLst/>
              <a:gdLst>
                <a:gd name="T0" fmla="*/ 29 w 92"/>
                <a:gd name="T1" fmla="*/ 117 h 117"/>
                <a:gd name="T2" fmla="*/ 0 w 92"/>
                <a:gd name="T3" fmla="*/ 0 h 117"/>
                <a:gd name="T4" fmla="*/ 31 w 92"/>
                <a:gd name="T5" fmla="*/ 0 h 117"/>
                <a:gd name="T6" fmla="*/ 40 w 92"/>
                <a:gd name="T7" fmla="*/ 54 h 117"/>
                <a:gd name="T8" fmla="*/ 40 w 92"/>
                <a:gd name="T9" fmla="*/ 56 h 117"/>
                <a:gd name="T10" fmla="*/ 42 w 92"/>
                <a:gd name="T11" fmla="*/ 61 h 117"/>
                <a:gd name="T12" fmla="*/ 43 w 92"/>
                <a:gd name="T13" fmla="*/ 65 h 117"/>
                <a:gd name="T14" fmla="*/ 43 w 92"/>
                <a:gd name="T15" fmla="*/ 69 h 117"/>
                <a:gd name="T16" fmla="*/ 44 w 92"/>
                <a:gd name="T17" fmla="*/ 78 h 117"/>
                <a:gd name="T18" fmla="*/ 45 w 92"/>
                <a:gd name="T19" fmla="*/ 89 h 117"/>
                <a:gd name="T20" fmla="*/ 45 w 92"/>
                <a:gd name="T21" fmla="*/ 78 h 117"/>
                <a:gd name="T22" fmla="*/ 49 w 92"/>
                <a:gd name="T23" fmla="*/ 69 h 117"/>
                <a:gd name="T24" fmla="*/ 49 w 92"/>
                <a:gd name="T25" fmla="*/ 54 h 117"/>
                <a:gd name="T26" fmla="*/ 60 w 92"/>
                <a:gd name="T27" fmla="*/ 0 h 117"/>
                <a:gd name="T28" fmla="*/ 92 w 92"/>
                <a:gd name="T29" fmla="*/ 0 h 117"/>
                <a:gd name="T30" fmla="*/ 60 w 92"/>
                <a:gd name="T31" fmla="*/ 117 h 117"/>
                <a:gd name="T32" fmla="*/ 29 w 92"/>
                <a:gd name="T33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2" h="117">
                  <a:moveTo>
                    <a:pt x="29" y="117"/>
                  </a:moveTo>
                  <a:lnTo>
                    <a:pt x="0" y="0"/>
                  </a:lnTo>
                  <a:lnTo>
                    <a:pt x="31" y="0"/>
                  </a:lnTo>
                  <a:lnTo>
                    <a:pt x="40" y="54"/>
                  </a:lnTo>
                  <a:lnTo>
                    <a:pt x="40" y="56"/>
                  </a:lnTo>
                  <a:lnTo>
                    <a:pt x="42" y="61"/>
                  </a:lnTo>
                  <a:lnTo>
                    <a:pt x="43" y="65"/>
                  </a:lnTo>
                  <a:lnTo>
                    <a:pt x="43" y="69"/>
                  </a:lnTo>
                  <a:lnTo>
                    <a:pt x="44" y="78"/>
                  </a:lnTo>
                  <a:lnTo>
                    <a:pt x="45" y="89"/>
                  </a:lnTo>
                  <a:lnTo>
                    <a:pt x="45" y="78"/>
                  </a:lnTo>
                  <a:lnTo>
                    <a:pt x="49" y="69"/>
                  </a:lnTo>
                  <a:lnTo>
                    <a:pt x="49" y="54"/>
                  </a:lnTo>
                  <a:lnTo>
                    <a:pt x="60" y="0"/>
                  </a:lnTo>
                  <a:lnTo>
                    <a:pt x="92" y="0"/>
                  </a:lnTo>
                  <a:lnTo>
                    <a:pt x="60" y="117"/>
                  </a:lnTo>
                  <a:lnTo>
                    <a:pt x="29" y="1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30" name="Freeform 30"/>
            <p:cNvSpPr>
              <a:spLocks noEditPoints="1"/>
            </p:cNvSpPr>
            <p:nvPr/>
          </p:nvSpPr>
          <p:spPr bwMode="auto">
            <a:xfrm>
              <a:off x="1144" y="3961"/>
              <a:ext cx="8" cy="34"/>
            </a:xfrm>
            <a:custGeom>
              <a:avLst/>
              <a:gdLst>
                <a:gd name="T0" fmla="*/ 0 w 38"/>
                <a:gd name="T1" fmla="*/ 20 h 170"/>
                <a:gd name="T2" fmla="*/ 0 w 38"/>
                <a:gd name="T3" fmla="*/ 15 h 170"/>
                <a:gd name="T4" fmla="*/ 1 w 38"/>
                <a:gd name="T5" fmla="*/ 11 h 170"/>
                <a:gd name="T6" fmla="*/ 4 w 38"/>
                <a:gd name="T7" fmla="*/ 9 h 170"/>
                <a:gd name="T8" fmla="*/ 6 w 38"/>
                <a:gd name="T9" fmla="*/ 6 h 170"/>
                <a:gd name="T10" fmla="*/ 8 w 38"/>
                <a:gd name="T11" fmla="*/ 5 h 170"/>
                <a:gd name="T12" fmla="*/ 9 w 38"/>
                <a:gd name="T13" fmla="*/ 2 h 170"/>
                <a:gd name="T14" fmla="*/ 14 w 38"/>
                <a:gd name="T15" fmla="*/ 0 h 170"/>
                <a:gd name="T16" fmla="*/ 17 w 38"/>
                <a:gd name="T17" fmla="*/ 0 h 170"/>
                <a:gd name="T18" fmla="*/ 26 w 38"/>
                <a:gd name="T19" fmla="*/ 2 h 170"/>
                <a:gd name="T20" fmla="*/ 29 w 38"/>
                <a:gd name="T21" fmla="*/ 4 h 170"/>
                <a:gd name="T22" fmla="*/ 32 w 38"/>
                <a:gd name="T23" fmla="*/ 6 h 170"/>
                <a:gd name="T24" fmla="*/ 34 w 38"/>
                <a:gd name="T25" fmla="*/ 9 h 170"/>
                <a:gd name="T26" fmla="*/ 36 w 38"/>
                <a:gd name="T27" fmla="*/ 14 h 170"/>
                <a:gd name="T28" fmla="*/ 38 w 38"/>
                <a:gd name="T29" fmla="*/ 20 h 170"/>
                <a:gd name="T30" fmla="*/ 37 w 38"/>
                <a:gd name="T31" fmla="*/ 24 h 170"/>
                <a:gd name="T32" fmla="*/ 36 w 38"/>
                <a:gd name="T33" fmla="*/ 28 h 170"/>
                <a:gd name="T34" fmla="*/ 32 w 38"/>
                <a:gd name="T35" fmla="*/ 35 h 170"/>
                <a:gd name="T36" fmla="*/ 25 w 38"/>
                <a:gd name="T37" fmla="*/ 38 h 170"/>
                <a:gd name="T38" fmla="*/ 10 w 38"/>
                <a:gd name="T39" fmla="*/ 38 h 170"/>
                <a:gd name="T40" fmla="*/ 8 w 38"/>
                <a:gd name="T41" fmla="*/ 37 h 170"/>
                <a:gd name="T42" fmla="*/ 6 w 38"/>
                <a:gd name="T43" fmla="*/ 35 h 170"/>
                <a:gd name="T44" fmla="*/ 4 w 38"/>
                <a:gd name="T45" fmla="*/ 31 h 170"/>
                <a:gd name="T46" fmla="*/ 1 w 38"/>
                <a:gd name="T47" fmla="*/ 29 h 170"/>
                <a:gd name="T48" fmla="*/ 0 w 38"/>
                <a:gd name="T49" fmla="*/ 26 h 170"/>
                <a:gd name="T50" fmla="*/ 0 w 38"/>
                <a:gd name="T51" fmla="*/ 20 h 170"/>
                <a:gd name="T52" fmla="*/ 4 w 38"/>
                <a:gd name="T53" fmla="*/ 170 h 170"/>
                <a:gd name="T54" fmla="*/ 4 w 38"/>
                <a:gd name="T55" fmla="*/ 53 h 170"/>
                <a:gd name="T56" fmla="*/ 35 w 38"/>
                <a:gd name="T57" fmla="*/ 53 h 170"/>
                <a:gd name="T58" fmla="*/ 35 w 38"/>
                <a:gd name="T59" fmla="*/ 170 h 170"/>
                <a:gd name="T60" fmla="*/ 4 w 38"/>
                <a:gd name="T61" fmla="*/ 17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8" h="170">
                  <a:moveTo>
                    <a:pt x="0" y="20"/>
                  </a:moveTo>
                  <a:lnTo>
                    <a:pt x="0" y="15"/>
                  </a:lnTo>
                  <a:lnTo>
                    <a:pt x="1" y="11"/>
                  </a:lnTo>
                  <a:lnTo>
                    <a:pt x="4" y="9"/>
                  </a:lnTo>
                  <a:lnTo>
                    <a:pt x="6" y="6"/>
                  </a:lnTo>
                  <a:lnTo>
                    <a:pt x="8" y="5"/>
                  </a:lnTo>
                  <a:lnTo>
                    <a:pt x="9" y="2"/>
                  </a:lnTo>
                  <a:lnTo>
                    <a:pt x="14" y="0"/>
                  </a:lnTo>
                  <a:lnTo>
                    <a:pt x="17" y="0"/>
                  </a:lnTo>
                  <a:lnTo>
                    <a:pt x="26" y="2"/>
                  </a:lnTo>
                  <a:lnTo>
                    <a:pt x="29" y="4"/>
                  </a:lnTo>
                  <a:lnTo>
                    <a:pt x="32" y="6"/>
                  </a:lnTo>
                  <a:lnTo>
                    <a:pt x="34" y="9"/>
                  </a:lnTo>
                  <a:lnTo>
                    <a:pt x="36" y="14"/>
                  </a:lnTo>
                  <a:lnTo>
                    <a:pt x="38" y="20"/>
                  </a:lnTo>
                  <a:lnTo>
                    <a:pt x="37" y="24"/>
                  </a:lnTo>
                  <a:lnTo>
                    <a:pt x="36" y="28"/>
                  </a:lnTo>
                  <a:lnTo>
                    <a:pt x="32" y="35"/>
                  </a:lnTo>
                  <a:lnTo>
                    <a:pt x="25" y="38"/>
                  </a:lnTo>
                  <a:lnTo>
                    <a:pt x="10" y="38"/>
                  </a:lnTo>
                  <a:lnTo>
                    <a:pt x="8" y="37"/>
                  </a:lnTo>
                  <a:lnTo>
                    <a:pt x="6" y="35"/>
                  </a:lnTo>
                  <a:lnTo>
                    <a:pt x="4" y="31"/>
                  </a:lnTo>
                  <a:lnTo>
                    <a:pt x="1" y="29"/>
                  </a:lnTo>
                  <a:lnTo>
                    <a:pt x="0" y="26"/>
                  </a:lnTo>
                  <a:lnTo>
                    <a:pt x="0" y="20"/>
                  </a:lnTo>
                  <a:close/>
                  <a:moveTo>
                    <a:pt x="4" y="170"/>
                  </a:moveTo>
                  <a:lnTo>
                    <a:pt x="4" y="53"/>
                  </a:lnTo>
                  <a:lnTo>
                    <a:pt x="35" y="53"/>
                  </a:lnTo>
                  <a:lnTo>
                    <a:pt x="35" y="170"/>
                  </a:lnTo>
                  <a:lnTo>
                    <a:pt x="4" y="17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31" name="Freeform 31"/>
            <p:cNvSpPr>
              <a:spLocks/>
            </p:cNvSpPr>
            <p:nvPr/>
          </p:nvSpPr>
          <p:spPr bwMode="auto">
            <a:xfrm>
              <a:off x="1157" y="3972"/>
              <a:ext cx="27" cy="23"/>
            </a:xfrm>
            <a:custGeom>
              <a:avLst/>
              <a:gdLst>
                <a:gd name="T0" fmla="*/ 0 w 138"/>
                <a:gd name="T1" fmla="*/ 117 h 117"/>
                <a:gd name="T2" fmla="*/ 0 w 138"/>
                <a:gd name="T3" fmla="*/ 0 h 117"/>
                <a:gd name="T4" fmla="*/ 29 w 138"/>
                <a:gd name="T5" fmla="*/ 0 h 117"/>
                <a:gd name="T6" fmla="*/ 29 w 138"/>
                <a:gd name="T7" fmla="*/ 16 h 117"/>
                <a:gd name="T8" fmla="*/ 33 w 138"/>
                <a:gd name="T9" fmla="*/ 11 h 117"/>
                <a:gd name="T10" fmla="*/ 37 w 138"/>
                <a:gd name="T11" fmla="*/ 6 h 117"/>
                <a:gd name="T12" fmla="*/ 43 w 138"/>
                <a:gd name="T13" fmla="*/ 2 h 117"/>
                <a:gd name="T14" fmla="*/ 54 w 138"/>
                <a:gd name="T15" fmla="*/ 0 h 117"/>
                <a:gd name="T16" fmla="*/ 69 w 138"/>
                <a:gd name="T17" fmla="*/ 0 h 117"/>
                <a:gd name="T18" fmla="*/ 72 w 138"/>
                <a:gd name="T19" fmla="*/ 1 h 117"/>
                <a:gd name="T20" fmla="*/ 74 w 138"/>
                <a:gd name="T21" fmla="*/ 2 h 117"/>
                <a:gd name="T22" fmla="*/ 81 w 138"/>
                <a:gd name="T23" fmla="*/ 9 h 117"/>
                <a:gd name="T24" fmla="*/ 82 w 138"/>
                <a:gd name="T25" fmla="*/ 12 h 117"/>
                <a:gd name="T26" fmla="*/ 83 w 138"/>
                <a:gd name="T27" fmla="*/ 16 h 117"/>
                <a:gd name="T28" fmla="*/ 87 w 138"/>
                <a:gd name="T29" fmla="*/ 12 h 117"/>
                <a:gd name="T30" fmla="*/ 91 w 138"/>
                <a:gd name="T31" fmla="*/ 9 h 117"/>
                <a:gd name="T32" fmla="*/ 98 w 138"/>
                <a:gd name="T33" fmla="*/ 2 h 117"/>
                <a:gd name="T34" fmla="*/ 109 w 138"/>
                <a:gd name="T35" fmla="*/ 0 h 117"/>
                <a:gd name="T36" fmla="*/ 114 w 138"/>
                <a:gd name="T37" fmla="*/ 0 h 117"/>
                <a:gd name="T38" fmla="*/ 126 w 138"/>
                <a:gd name="T39" fmla="*/ 2 h 117"/>
                <a:gd name="T40" fmla="*/ 132 w 138"/>
                <a:gd name="T41" fmla="*/ 7 h 117"/>
                <a:gd name="T42" fmla="*/ 136 w 138"/>
                <a:gd name="T43" fmla="*/ 15 h 117"/>
                <a:gd name="T44" fmla="*/ 137 w 138"/>
                <a:gd name="T45" fmla="*/ 27 h 117"/>
                <a:gd name="T46" fmla="*/ 138 w 138"/>
                <a:gd name="T47" fmla="*/ 45 h 117"/>
                <a:gd name="T48" fmla="*/ 138 w 138"/>
                <a:gd name="T49" fmla="*/ 117 h 117"/>
                <a:gd name="T50" fmla="*/ 107 w 138"/>
                <a:gd name="T51" fmla="*/ 117 h 117"/>
                <a:gd name="T52" fmla="*/ 107 w 138"/>
                <a:gd name="T53" fmla="*/ 38 h 117"/>
                <a:gd name="T54" fmla="*/ 106 w 138"/>
                <a:gd name="T55" fmla="*/ 34 h 117"/>
                <a:gd name="T56" fmla="*/ 103 w 138"/>
                <a:gd name="T57" fmla="*/ 31 h 117"/>
                <a:gd name="T58" fmla="*/ 102 w 138"/>
                <a:gd name="T59" fmla="*/ 30 h 117"/>
                <a:gd name="T60" fmla="*/ 98 w 138"/>
                <a:gd name="T61" fmla="*/ 27 h 117"/>
                <a:gd name="T62" fmla="*/ 94 w 138"/>
                <a:gd name="T63" fmla="*/ 27 h 117"/>
                <a:gd name="T64" fmla="*/ 92 w 138"/>
                <a:gd name="T65" fmla="*/ 29 h 117"/>
                <a:gd name="T66" fmla="*/ 87 w 138"/>
                <a:gd name="T67" fmla="*/ 34 h 117"/>
                <a:gd name="T68" fmla="*/ 87 w 138"/>
                <a:gd name="T69" fmla="*/ 35 h 117"/>
                <a:gd name="T70" fmla="*/ 84 w 138"/>
                <a:gd name="T71" fmla="*/ 40 h 117"/>
                <a:gd name="T72" fmla="*/ 83 w 138"/>
                <a:gd name="T73" fmla="*/ 43 h 117"/>
                <a:gd name="T74" fmla="*/ 83 w 138"/>
                <a:gd name="T75" fmla="*/ 117 h 117"/>
                <a:gd name="T76" fmla="*/ 52 w 138"/>
                <a:gd name="T77" fmla="*/ 117 h 117"/>
                <a:gd name="T78" fmla="*/ 52 w 138"/>
                <a:gd name="T79" fmla="*/ 38 h 117"/>
                <a:gd name="T80" fmla="*/ 51 w 138"/>
                <a:gd name="T81" fmla="*/ 34 h 117"/>
                <a:gd name="T82" fmla="*/ 49 w 138"/>
                <a:gd name="T83" fmla="*/ 31 h 117"/>
                <a:gd name="T84" fmla="*/ 46 w 138"/>
                <a:gd name="T85" fmla="*/ 29 h 117"/>
                <a:gd name="T86" fmla="*/ 44 w 138"/>
                <a:gd name="T87" fmla="*/ 27 h 117"/>
                <a:gd name="T88" fmla="*/ 43 w 138"/>
                <a:gd name="T89" fmla="*/ 27 h 117"/>
                <a:gd name="T90" fmla="*/ 36 w 138"/>
                <a:gd name="T91" fmla="*/ 30 h 117"/>
                <a:gd name="T92" fmla="*/ 32 w 138"/>
                <a:gd name="T93" fmla="*/ 39 h 117"/>
                <a:gd name="T94" fmla="*/ 32 w 138"/>
                <a:gd name="T95" fmla="*/ 117 h 117"/>
                <a:gd name="T96" fmla="*/ 0 w 138"/>
                <a:gd name="T9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8" h="117">
                  <a:moveTo>
                    <a:pt x="0" y="117"/>
                  </a:moveTo>
                  <a:lnTo>
                    <a:pt x="0" y="0"/>
                  </a:lnTo>
                  <a:lnTo>
                    <a:pt x="29" y="0"/>
                  </a:lnTo>
                  <a:lnTo>
                    <a:pt x="29" y="16"/>
                  </a:lnTo>
                  <a:lnTo>
                    <a:pt x="33" y="11"/>
                  </a:lnTo>
                  <a:lnTo>
                    <a:pt x="37" y="6"/>
                  </a:lnTo>
                  <a:lnTo>
                    <a:pt x="43" y="2"/>
                  </a:lnTo>
                  <a:lnTo>
                    <a:pt x="54" y="0"/>
                  </a:lnTo>
                  <a:lnTo>
                    <a:pt x="69" y="0"/>
                  </a:lnTo>
                  <a:lnTo>
                    <a:pt x="72" y="1"/>
                  </a:lnTo>
                  <a:lnTo>
                    <a:pt x="74" y="2"/>
                  </a:lnTo>
                  <a:lnTo>
                    <a:pt x="81" y="9"/>
                  </a:lnTo>
                  <a:lnTo>
                    <a:pt x="82" y="12"/>
                  </a:lnTo>
                  <a:lnTo>
                    <a:pt x="83" y="16"/>
                  </a:lnTo>
                  <a:lnTo>
                    <a:pt x="87" y="12"/>
                  </a:lnTo>
                  <a:lnTo>
                    <a:pt x="91" y="9"/>
                  </a:lnTo>
                  <a:lnTo>
                    <a:pt x="98" y="2"/>
                  </a:lnTo>
                  <a:lnTo>
                    <a:pt x="109" y="0"/>
                  </a:lnTo>
                  <a:lnTo>
                    <a:pt x="114" y="0"/>
                  </a:lnTo>
                  <a:lnTo>
                    <a:pt x="126" y="2"/>
                  </a:lnTo>
                  <a:lnTo>
                    <a:pt x="132" y="7"/>
                  </a:lnTo>
                  <a:lnTo>
                    <a:pt x="136" y="15"/>
                  </a:lnTo>
                  <a:lnTo>
                    <a:pt x="137" y="27"/>
                  </a:lnTo>
                  <a:lnTo>
                    <a:pt x="138" y="45"/>
                  </a:lnTo>
                  <a:lnTo>
                    <a:pt x="138" y="117"/>
                  </a:lnTo>
                  <a:lnTo>
                    <a:pt x="107" y="117"/>
                  </a:lnTo>
                  <a:lnTo>
                    <a:pt x="107" y="38"/>
                  </a:lnTo>
                  <a:lnTo>
                    <a:pt x="106" y="34"/>
                  </a:lnTo>
                  <a:lnTo>
                    <a:pt x="103" y="31"/>
                  </a:lnTo>
                  <a:lnTo>
                    <a:pt x="102" y="30"/>
                  </a:lnTo>
                  <a:lnTo>
                    <a:pt x="98" y="27"/>
                  </a:lnTo>
                  <a:lnTo>
                    <a:pt x="94" y="27"/>
                  </a:lnTo>
                  <a:lnTo>
                    <a:pt x="92" y="29"/>
                  </a:lnTo>
                  <a:lnTo>
                    <a:pt x="87" y="34"/>
                  </a:lnTo>
                  <a:lnTo>
                    <a:pt x="87" y="35"/>
                  </a:lnTo>
                  <a:lnTo>
                    <a:pt x="84" y="40"/>
                  </a:lnTo>
                  <a:lnTo>
                    <a:pt x="83" y="43"/>
                  </a:lnTo>
                  <a:lnTo>
                    <a:pt x="83" y="117"/>
                  </a:lnTo>
                  <a:lnTo>
                    <a:pt x="52" y="117"/>
                  </a:lnTo>
                  <a:lnTo>
                    <a:pt x="52" y="38"/>
                  </a:lnTo>
                  <a:lnTo>
                    <a:pt x="51" y="34"/>
                  </a:lnTo>
                  <a:lnTo>
                    <a:pt x="49" y="31"/>
                  </a:lnTo>
                  <a:lnTo>
                    <a:pt x="46" y="29"/>
                  </a:lnTo>
                  <a:lnTo>
                    <a:pt x="44" y="27"/>
                  </a:lnTo>
                  <a:lnTo>
                    <a:pt x="43" y="27"/>
                  </a:lnTo>
                  <a:lnTo>
                    <a:pt x="36" y="30"/>
                  </a:lnTo>
                  <a:lnTo>
                    <a:pt x="32" y="39"/>
                  </a:lnTo>
                  <a:lnTo>
                    <a:pt x="32" y="117"/>
                  </a:lnTo>
                  <a:lnTo>
                    <a:pt x="0" y="1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32" name="Freeform 32"/>
            <p:cNvSpPr>
              <a:spLocks noEditPoints="1"/>
            </p:cNvSpPr>
            <p:nvPr/>
          </p:nvSpPr>
          <p:spPr bwMode="auto">
            <a:xfrm>
              <a:off x="1188" y="3971"/>
              <a:ext cx="19" cy="25"/>
            </a:xfrm>
            <a:custGeom>
              <a:avLst/>
              <a:gdLst>
                <a:gd name="T0" fmla="*/ 66 w 95"/>
                <a:gd name="T1" fmla="*/ 52 h 124"/>
                <a:gd name="T2" fmla="*/ 66 w 95"/>
                <a:gd name="T3" fmla="*/ 42 h 124"/>
                <a:gd name="T4" fmla="*/ 62 w 95"/>
                <a:gd name="T5" fmla="*/ 31 h 124"/>
                <a:gd name="T6" fmla="*/ 60 w 95"/>
                <a:gd name="T7" fmla="*/ 29 h 124"/>
                <a:gd name="T8" fmla="*/ 53 w 95"/>
                <a:gd name="T9" fmla="*/ 27 h 124"/>
                <a:gd name="T10" fmla="*/ 49 w 95"/>
                <a:gd name="T11" fmla="*/ 26 h 124"/>
                <a:gd name="T12" fmla="*/ 45 w 95"/>
                <a:gd name="T13" fmla="*/ 26 h 124"/>
                <a:gd name="T14" fmla="*/ 42 w 95"/>
                <a:gd name="T15" fmla="*/ 27 h 124"/>
                <a:gd name="T16" fmla="*/ 40 w 95"/>
                <a:gd name="T17" fmla="*/ 29 h 124"/>
                <a:gd name="T18" fmla="*/ 39 w 95"/>
                <a:gd name="T19" fmla="*/ 31 h 124"/>
                <a:gd name="T20" fmla="*/ 37 w 95"/>
                <a:gd name="T21" fmla="*/ 35 h 124"/>
                <a:gd name="T22" fmla="*/ 34 w 95"/>
                <a:gd name="T23" fmla="*/ 37 h 124"/>
                <a:gd name="T24" fmla="*/ 32 w 95"/>
                <a:gd name="T25" fmla="*/ 40 h 124"/>
                <a:gd name="T26" fmla="*/ 31 w 95"/>
                <a:gd name="T27" fmla="*/ 44 h 124"/>
                <a:gd name="T28" fmla="*/ 31 w 95"/>
                <a:gd name="T29" fmla="*/ 52 h 124"/>
                <a:gd name="T30" fmla="*/ 66 w 95"/>
                <a:gd name="T31" fmla="*/ 52 h 124"/>
                <a:gd name="T32" fmla="*/ 31 w 95"/>
                <a:gd name="T33" fmla="*/ 73 h 124"/>
                <a:gd name="T34" fmla="*/ 32 w 95"/>
                <a:gd name="T35" fmla="*/ 81 h 124"/>
                <a:gd name="T36" fmla="*/ 34 w 95"/>
                <a:gd name="T37" fmla="*/ 88 h 124"/>
                <a:gd name="T38" fmla="*/ 37 w 95"/>
                <a:gd name="T39" fmla="*/ 93 h 124"/>
                <a:gd name="T40" fmla="*/ 39 w 95"/>
                <a:gd name="T41" fmla="*/ 96 h 124"/>
                <a:gd name="T42" fmla="*/ 40 w 95"/>
                <a:gd name="T43" fmla="*/ 98 h 124"/>
                <a:gd name="T44" fmla="*/ 42 w 95"/>
                <a:gd name="T45" fmla="*/ 100 h 124"/>
                <a:gd name="T46" fmla="*/ 45 w 95"/>
                <a:gd name="T47" fmla="*/ 101 h 124"/>
                <a:gd name="T48" fmla="*/ 52 w 95"/>
                <a:gd name="T49" fmla="*/ 101 h 124"/>
                <a:gd name="T50" fmla="*/ 55 w 95"/>
                <a:gd name="T51" fmla="*/ 100 h 124"/>
                <a:gd name="T52" fmla="*/ 60 w 95"/>
                <a:gd name="T53" fmla="*/ 95 h 124"/>
                <a:gd name="T54" fmla="*/ 60 w 95"/>
                <a:gd name="T55" fmla="*/ 94 h 124"/>
                <a:gd name="T56" fmla="*/ 61 w 95"/>
                <a:gd name="T57" fmla="*/ 93 h 124"/>
                <a:gd name="T58" fmla="*/ 63 w 95"/>
                <a:gd name="T59" fmla="*/ 88 h 124"/>
                <a:gd name="T60" fmla="*/ 66 w 95"/>
                <a:gd name="T61" fmla="*/ 86 h 124"/>
                <a:gd name="T62" fmla="*/ 95 w 95"/>
                <a:gd name="T63" fmla="*/ 86 h 124"/>
                <a:gd name="T64" fmla="*/ 88 w 95"/>
                <a:gd name="T65" fmla="*/ 103 h 124"/>
                <a:gd name="T66" fmla="*/ 77 w 95"/>
                <a:gd name="T67" fmla="*/ 115 h 124"/>
                <a:gd name="T68" fmla="*/ 64 w 95"/>
                <a:gd name="T69" fmla="*/ 122 h 124"/>
                <a:gd name="T70" fmla="*/ 49 w 95"/>
                <a:gd name="T71" fmla="*/ 124 h 124"/>
                <a:gd name="T72" fmla="*/ 34 w 95"/>
                <a:gd name="T73" fmla="*/ 122 h 124"/>
                <a:gd name="T74" fmla="*/ 21 w 95"/>
                <a:gd name="T75" fmla="*/ 116 h 124"/>
                <a:gd name="T76" fmla="*/ 11 w 95"/>
                <a:gd name="T77" fmla="*/ 107 h 124"/>
                <a:gd name="T78" fmla="*/ 4 w 95"/>
                <a:gd name="T79" fmla="*/ 94 h 124"/>
                <a:gd name="T80" fmla="*/ 1 w 95"/>
                <a:gd name="T81" fmla="*/ 79 h 124"/>
                <a:gd name="T82" fmla="*/ 0 w 95"/>
                <a:gd name="T83" fmla="*/ 64 h 124"/>
                <a:gd name="T84" fmla="*/ 1 w 95"/>
                <a:gd name="T85" fmla="*/ 46 h 124"/>
                <a:gd name="T86" fmla="*/ 4 w 95"/>
                <a:gd name="T87" fmla="*/ 30 h 124"/>
                <a:gd name="T88" fmla="*/ 11 w 95"/>
                <a:gd name="T89" fmla="*/ 17 h 124"/>
                <a:gd name="T90" fmla="*/ 21 w 95"/>
                <a:gd name="T91" fmla="*/ 8 h 124"/>
                <a:gd name="T92" fmla="*/ 34 w 95"/>
                <a:gd name="T93" fmla="*/ 2 h 124"/>
                <a:gd name="T94" fmla="*/ 49 w 95"/>
                <a:gd name="T95" fmla="*/ 0 h 124"/>
                <a:gd name="T96" fmla="*/ 62 w 95"/>
                <a:gd name="T97" fmla="*/ 2 h 124"/>
                <a:gd name="T98" fmla="*/ 73 w 95"/>
                <a:gd name="T99" fmla="*/ 8 h 124"/>
                <a:gd name="T100" fmla="*/ 83 w 95"/>
                <a:gd name="T101" fmla="*/ 17 h 124"/>
                <a:gd name="T102" fmla="*/ 90 w 95"/>
                <a:gd name="T103" fmla="*/ 30 h 124"/>
                <a:gd name="T104" fmla="*/ 93 w 95"/>
                <a:gd name="T105" fmla="*/ 46 h 124"/>
                <a:gd name="T106" fmla="*/ 95 w 95"/>
                <a:gd name="T107" fmla="*/ 66 h 124"/>
                <a:gd name="T108" fmla="*/ 95 w 95"/>
                <a:gd name="T109" fmla="*/ 73 h 124"/>
                <a:gd name="T110" fmla="*/ 31 w 95"/>
                <a:gd name="T111" fmla="*/ 73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5" h="124">
                  <a:moveTo>
                    <a:pt x="66" y="52"/>
                  </a:moveTo>
                  <a:lnTo>
                    <a:pt x="66" y="42"/>
                  </a:lnTo>
                  <a:lnTo>
                    <a:pt x="62" y="31"/>
                  </a:lnTo>
                  <a:lnTo>
                    <a:pt x="60" y="29"/>
                  </a:lnTo>
                  <a:lnTo>
                    <a:pt x="53" y="27"/>
                  </a:lnTo>
                  <a:lnTo>
                    <a:pt x="49" y="26"/>
                  </a:lnTo>
                  <a:lnTo>
                    <a:pt x="45" y="26"/>
                  </a:lnTo>
                  <a:lnTo>
                    <a:pt x="42" y="27"/>
                  </a:lnTo>
                  <a:lnTo>
                    <a:pt x="40" y="29"/>
                  </a:lnTo>
                  <a:lnTo>
                    <a:pt x="39" y="31"/>
                  </a:lnTo>
                  <a:lnTo>
                    <a:pt x="37" y="35"/>
                  </a:lnTo>
                  <a:lnTo>
                    <a:pt x="34" y="37"/>
                  </a:lnTo>
                  <a:lnTo>
                    <a:pt x="32" y="40"/>
                  </a:lnTo>
                  <a:lnTo>
                    <a:pt x="31" y="44"/>
                  </a:lnTo>
                  <a:lnTo>
                    <a:pt x="31" y="52"/>
                  </a:lnTo>
                  <a:lnTo>
                    <a:pt x="66" y="52"/>
                  </a:lnTo>
                  <a:close/>
                  <a:moveTo>
                    <a:pt x="31" y="73"/>
                  </a:moveTo>
                  <a:lnTo>
                    <a:pt x="32" y="81"/>
                  </a:lnTo>
                  <a:lnTo>
                    <a:pt x="34" y="88"/>
                  </a:lnTo>
                  <a:lnTo>
                    <a:pt x="37" y="93"/>
                  </a:lnTo>
                  <a:lnTo>
                    <a:pt x="39" y="96"/>
                  </a:lnTo>
                  <a:lnTo>
                    <a:pt x="40" y="98"/>
                  </a:lnTo>
                  <a:lnTo>
                    <a:pt x="42" y="100"/>
                  </a:lnTo>
                  <a:lnTo>
                    <a:pt x="45" y="101"/>
                  </a:lnTo>
                  <a:lnTo>
                    <a:pt x="52" y="101"/>
                  </a:lnTo>
                  <a:lnTo>
                    <a:pt x="55" y="100"/>
                  </a:lnTo>
                  <a:lnTo>
                    <a:pt x="60" y="95"/>
                  </a:lnTo>
                  <a:lnTo>
                    <a:pt x="60" y="94"/>
                  </a:lnTo>
                  <a:lnTo>
                    <a:pt x="61" y="93"/>
                  </a:lnTo>
                  <a:lnTo>
                    <a:pt x="63" y="88"/>
                  </a:lnTo>
                  <a:lnTo>
                    <a:pt x="66" y="86"/>
                  </a:lnTo>
                  <a:lnTo>
                    <a:pt x="95" y="86"/>
                  </a:lnTo>
                  <a:lnTo>
                    <a:pt x="88" y="103"/>
                  </a:lnTo>
                  <a:lnTo>
                    <a:pt x="77" y="115"/>
                  </a:lnTo>
                  <a:lnTo>
                    <a:pt x="64" y="122"/>
                  </a:lnTo>
                  <a:lnTo>
                    <a:pt x="49" y="124"/>
                  </a:lnTo>
                  <a:lnTo>
                    <a:pt x="34" y="122"/>
                  </a:lnTo>
                  <a:lnTo>
                    <a:pt x="21" y="116"/>
                  </a:lnTo>
                  <a:lnTo>
                    <a:pt x="11" y="107"/>
                  </a:lnTo>
                  <a:lnTo>
                    <a:pt x="4" y="94"/>
                  </a:lnTo>
                  <a:lnTo>
                    <a:pt x="1" y="79"/>
                  </a:lnTo>
                  <a:lnTo>
                    <a:pt x="0" y="64"/>
                  </a:lnTo>
                  <a:lnTo>
                    <a:pt x="1" y="46"/>
                  </a:lnTo>
                  <a:lnTo>
                    <a:pt x="4" y="30"/>
                  </a:lnTo>
                  <a:lnTo>
                    <a:pt x="11" y="17"/>
                  </a:lnTo>
                  <a:lnTo>
                    <a:pt x="21" y="8"/>
                  </a:lnTo>
                  <a:lnTo>
                    <a:pt x="34" y="2"/>
                  </a:lnTo>
                  <a:lnTo>
                    <a:pt x="49" y="0"/>
                  </a:lnTo>
                  <a:lnTo>
                    <a:pt x="62" y="2"/>
                  </a:lnTo>
                  <a:lnTo>
                    <a:pt x="73" y="8"/>
                  </a:lnTo>
                  <a:lnTo>
                    <a:pt x="83" y="17"/>
                  </a:lnTo>
                  <a:lnTo>
                    <a:pt x="90" y="30"/>
                  </a:lnTo>
                  <a:lnTo>
                    <a:pt x="93" y="46"/>
                  </a:lnTo>
                  <a:lnTo>
                    <a:pt x="95" y="66"/>
                  </a:lnTo>
                  <a:lnTo>
                    <a:pt x="95" y="73"/>
                  </a:lnTo>
                  <a:lnTo>
                    <a:pt x="31" y="7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33" name="Freeform 33"/>
            <p:cNvSpPr>
              <a:spLocks/>
            </p:cNvSpPr>
            <p:nvPr/>
          </p:nvSpPr>
          <p:spPr bwMode="auto">
            <a:xfrm>
              <a:off x="1210" y="3972"/>
              <a:ext cx="17" cy="23"/>
            </a:xfrm>
            <a:custGeom>
              <a:avLst/>
              <a:gdLst>
                <a:gd name="T0" fmla="*/ 55 w 87"/>
                <a:gd name="T1" fmla="*/ 117 h 117"/>
                <a:gd name="T2" fmla="*/ 55 w 87"/>
                <a:gd name="T3" fmla="*/ 38 h 117"/>
                <a:gd name="T4" fmla="*/ 53 w 87"/>
                <a:gd name="T5" fmla="*/ 31 h 117"/>
                <a:gd name="T6" fmla="*/ 52 w 87"/>
                <a:gd name="T7" fmla="*/ 30 h 117"/>
                <a:gd name="T8" fmla="*/ 47 w 87"/>
                <a:gd name="T9" fmla="*/ 27 h 117"/>
                <a:gd name="T10" fmla="*/ 44 w 87"/>
                <a:gd name="T11" fmla="*/ 27 h 117"/>
                <a:gd name="T12" fmla="*/ 39 w 87"/>
                <a:gd name="T13" fmla="*/ 30 h 117"/>
                <a:gd name="T14" fmla="*/ 35 w 87"/>
                <a:gd name="T15" fmla="*/ 34 h 117"/>
                <a:gd name="T16" fmla="*/ 35 w 87"/>
                <a:gd name="T17" fmla="*/ 35 h 117"/>
                <a:gd name="T18" fmla="*/ 34 w 87"/>
                <a:gd name="T19" fmla="*/ 38 h 117"/>
                <a:gd name="T20" fmla="*/ 34 w 87"/>
                <a:gd name="T21" fmla="*/ 40 h 117"/>
                <a:gd name="T22" fmla="*/ 33 w 87"/>
                <a:gd name="T23" fmla="*/ 43 h 117"/>
                <a:gd name="T24" fmla="*/ 33 w 87"/>
                <a:gd name="T25" fmla="*/ 117 h 117"/>
                <a:gd name="T26" fmla="*/ 0 w 87"/>
                <a:gd name="T27" fmla="*/ 117 h 117"/>
                <a:gd name="T28" fmla="*/ 0 w 87"/>
                <a:gd name="T29" fmla="*/ 0 h 117"/>
                <a:gd name="T30" fmla="*/ 29 w 87"/>
                <a:gd name="T31" fmla="*/ 0 h 117"/>
                <a:gd name="T32" fmla="*/ 29 w 87"/>
                <a:gd name="T33" fmla="*/ 16 h 117"/>
                <a:gd name="T34" fmla="*/ 44 w 87"/>
                <a:gd name="T35" fmla="*/ 2 h 117"/>
                <a:gd name="T36" fmla="*/ 53 w 87"/>
                <a:gd name="T37" fmla="*/ 0 h 117"/>
                <a:gd name="T38" fmla="*/ 64 w 87"/>
                <a:gd name="T39" fmla="*/ 0 h 117"/>
                <a:gd name="T40" fmla="*/ 75 w 87"/>
                <a:gd name="T41" fmla="*/ 1 h 117"/>
                <a:gd name="T42" fmla="*/ 82 w 87"/>
                <a:gd name="T43" fmla="*/ 5 h 117"/>
                <a:gd name="T44" fmla="*/ 86 w 87"/>
                <a:gd name="T45" fmla="*/ 13 h 117"/>
                <a:gd name="T46" fmla="*/ 87 w 87"/>
                <a:gd name="T47" fmla="*/ 23 h 117"/>
                <a:gd name="T48" fmla="*/ 87 w 87"/>
                <a:gd name="T49" fmla="*/ 117 h 117"/>
                <a:gd name="T50" fmla="*/ 55 w 87"/>
                <a:gd name="T51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7" h="117">
                  <a:moveTo>
                    <a:pt x="55" y="117"/>
                  </a:moveTo>
                  <a:lnTo>
                    <a:pt x="55" y="38"/>
                  </a:lnTo>
                  <a:lnTo>
                    <a:pt x="53" y="31"/>
                  </a:lnTo>
                  <a:lnTo>
                    <a:pt x="52" y="30"/>
                  </a:lnTo>
                  <a:lnTo>
                    <a:pt x="47" y="27"/>
                  </a:lnTo>
                  <a:lnTo>
                    <a:pt x="44" y="27"/>
                  </a:lnTo>
                  <a:lnTo>
                    <a:pt x="39" y="30"/>
                  </a:lnTo>
                  <a:lnTo>
                    <a:pt x="35" y="34"/>
                  </a:lnTo>
                  <a:lnTo>
                    <a:pt x="35" y="35"/>
                  </a:lnTo>
                  <a:lnTo>
                    <a:pt x="34" y="38"/>
                  </a:lnTo>
                  <a:lnTo>
                    <a:pt x="34" y="40"/>
                  </a:lnTo>
                  <a:lnTo>
                    <a:pt x="33" y="43"/>
                  </a:lnTo>
                  <a:lnTo>
                    <a:pt x="33" y="117"/>
                  </a:lnTo>
                  <a:lnTo>
                    <a:pt x="0" y="117"/>
                  </a:lnTo>
                  <a:lnTo>
                    <a:pt x="0" y="0"/>
                  </a:lnTo>
                  <a:lnTo>
                    <a:pt x="29" y="0"/>
                  </a:lnTo>
                  <a:lnTo>
                    <a:pt x="29" y="16"/>
                  </a:lnTo>
                  <a:lnTo>
                    <a:pt x="44" y="2"/>
                  </a:lnTo>
                  <a:lnTo>
                    <a:pt x="53" y="0"/>
                  </a:lnTo>
                  <a:lnTo>
                    <a:pt x="64" y="0"/>
                  </a:lnTo>
                  <a:lnTo>
                    <a:pt x="75" y="1"/>
                  </a:lnTo>
                  <a:lnTo>
                    <a:pt x="82" y="5"/>
                  </a:lnTo>
                  <a:lnTo>
                    <a:pt x="86" y="13"/>
                  </a:lnTo>
                  <a:lnTo>
                    <a:pt x="87" y="23"/>
                  </a:lnTo>
                  <a:lnTo>
                    <a:pt x="87" y="117"/>
                  </a:lnTo>
                  <a:lnTo>
                    <a:pt x="55" y="1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34" name="Freeform 34"/>
            <p:cNvSpPr>
              <a:spLocks/>
            </p:cNvSpPr>
            <p:nvPr/>
          </p:nvSpPr>
          <p:spPr bwMode="auto">
            <a:xfrm>
              <a:off x="1230" y="3965"/>
              <a:ext cx="12" cy="30"/>
            </a:xfrm>
            <a:custGeom>
              <a:avLst/>
              <a:gdLst>
                <a:gd name="T0" fmla="*/ 14 w 57"/>
                <a:gd name="T1" fmla="*/ 152 h 152"/>
                <a:gd name="T2" fmla="*/ 14 w 57"/>
                <a:gd name="T3" fmla="*/ 60 h 152"/>
                <a:gd name="T4" fmla="*/ 0 w 57"/>
                <a:gd name="T5" fmla="*/ 60 h 152"/>
                <a:gd name="T6" fmla="*/ 0 w 57"/>
                <a:gd name="T7" fmla="*/ 35 h 152"/>
                <a:gd name="T8" fmla="*/ 14 w 57"/>
                <a:gd name="T9" fmla="*/ 35 h 152"/>
                <a:gd name="T10" fmla="*/ 14 w 57"/>
                <a:gd name="T11" fmla="*/ 0 h 152"/>
                <a:gd name="T12" fmla="*/ 46 w 57"/>
                <a:gd name="T13" fmla="*/ 0 h 152"/>
                <a:gd name="T14" fmla="*/ 46 w 57"/>
                <a:gd name="T15" fmla="*/ 35 h 152"/>
                <a:gd name="T16" fmla="*/ 57 w 57"/>
                <a:gd name="T17" fmla="*/ 35 h 152"/>
                <a:gd name="T18" fmla="*/ 57 w 57"/>
                <a:gd name="T19" fmla="*/ 60 h 152"/>
                <a:gd name="T20" fmla="*/ 46 w 57"/>
                <a:gd name="T21" fmla="*/ 60 h 152"/>
                <a:gd name="T22" fmla="*/ 46 w 57"/>
                <a:gd name="T23" fmla="*/ 152 h 152"/>
                <a:gd name="T24" fmla="*/ 14 w 57"/>
                <a:gd name="T25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" h="152">
                  <a:moveTo>
                    <a:pt x="14" y="152"/>
                  </a:moveTo>
                  <a:lnTo>
                    <a:pt x="14" y="60"/>
                  </a:lnTo>
                  <a:lnTo>
                    <a:pt x="0" y="60"/>
                  </a:lnTo>
                  <a:lnTo>
                    <a:pt x="0" y="35"/>
                  </a:lnTo>
                  <a:lnTo>
                    <a:pt x="14" y="35"/>
                  </a:lnTo>
                  <a:lnTo>
                    <a:pt x="14" y="0"/>
                  </a:lnTo>
                  <a:lnTo>
                    <a:pt x="46" y="0"/>
                  </a:lnTo>
                  <a:lnTo>
                    <a:pt x="46" y="35"/>
                  </a:lnTo>
                  <a:lnTo>
                    <a:pt x="57" y="35"/>
                  </a:lnTo>
                  <a:lnTo>
                    <a:pt x="57" y="60"/>
                  </a:lnTo>
                  <a:lnTo>
                    <a:pt x="46" y="60"/>
                  </a:lnTo>
                  <a:lnTo>
                    <a:pt x="46" y="152"/>
                  </a:lnTo>
                  <a:lnTo>
                    <a:pt x="14" y="15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35" name="Freeform 35"/>
            <p:cNvSpPr>
              <a:spLocks noEditPoints="1"/>
            </p:cNvSpPr>
            <p:nvPr/>
          </p:nvSpPr>
          <p:spPr bwMode="auto">
            <a:xfrm>
              <a:off x="1244" y="3971"/>
              <a:ext cx="20" cy="25"/>
            </a:xfrm>
            <a:custGeom>
              <a:avLst/>
              <a:gdLst>
                <a:gd name="T0" fmla="*/ 52 w 101"/>
                <a:gd name="T1" fmla="*/ 95 h 124"/>
                <a:gd name="T2" fmla="*/ 55 w 101"/>
                <a:gd name="T3" fmla="*/ 95 h 124"/>
                <a:gd name="T4" fmla="*/ 59 w 101"/>
                <a:gd name="T5" fmla="*/ 93 h 124"/>
                <a:gd name="T6" fmla="*/ 61 w 101"/>
                <a:gd name="T7" fmla="*/ 91 h 124"/>
                <a:gd name="T8" fmla="*/ 63 w 101"/>
                <a:gd name="T9" fmla="*/ 86 h 124"/>
                <a:gd name="T10" fmla="*/ 68 w 101"/>
                <a:gd name="T11" fmla="*/ 76 h 124"/>
                <a:gd name="T12" fmla="*/ 69 w 101"/>
                <a:gd name="T13" fmla="*/ 64 h 124"/>
                <a:gd name="T14" fmla="*/ 68 w 101"/>
                <a:gd name="T15" fmla="*/ 53 h 124"/>
                <a:gd name="T16" fmla="*/ 67 w 101"/>
                <a:gd name="T17" fmla="*/ 45 h 124"/>
                <a:gd name="T18" fmla="*/ 61 w 101"/>
                <a:gd name="T19" fmla="*/ 34 h 124"/>
                <a:gd name="T20" fmla="*/ 59 w 101"/>
                <a:gd name="T21" fmla="*/ 31 h 124"/>
                <a:gd name="T22" fmla="*/ 55 w 101"/>
                <a:gd name="T23" fmla="*/ 29 h 124"/>
                <a:gd name="T24" fmla="*/ 49 w 101"/>
                <a:gd name="T25" fmla="*/ 29 h 124"/>
                <a:gd name="T26" fmla="*/ 44 w 101"/>
                <a:gd name="T27" fmla="*/ 30 h 124"/>
                <a:gd name="T28" fmla="*/ 40 w 101"/>
                <a:gd name="T29" fmla="*/ 35 h 124"/>
                <a:gd name="T30" fmla="*/ 38 w 101"/>
                <a:gd name="T31" fmla="*/ 38 h 124"/>
                <a:gd name="T32" fmla="*/ 34 w 101"/>
                <a:gd name="T33" fmla="*/ 45 h 124"/>
                <a:gd name="T34" fmla="*/ 33 w 101"/>
                <a:gd name="T35" fmla="*/ 53 h 124"/>
                <a:gd name="T36" fmla="*/ 32 w 101"/>
                <a:gd name="T37" fmla="*/ 64 h 124"/>
                <a:gd name="T38" fmla="*/ 33 w 101"/>
                <a:gd name="T39" fmla="*/ 76 h 124"/>
                <a:gd name="T40" fmla="*/ 38 w 101"/>
                <a:gd name="T41" fmla="*/ 86 h 124"/>
                <a:gd name="T42" fmla="*/ 40 w 101"/>
                <a:gd name="T43" fmla="*/ 89 h 124"/>
                <a:gd name="T44" fmla="*/ 44 w 101"/>
                <a:gd name="T45" fmla="*/ 94 h 124"/>
                <a:gd name="T46" fmla="*/ 49 w 101"/>
                <a:gd name="T47" fmla="*/ 95 h 124"/>
                <a:gd name="T48" fmla="*/ 52 w 101"/>
                <a:gd name="T49" fmla="*/ 95 h 124"/>
                <a:gd name="T50" fmla="*/ 101 w 101"/>
                <a:gd name="T51" fmla="*/ 64 h 124"/>
                <a:gd name="T52" fmla="*/ 99 w 101"/>
                <a:gd name="T53" fmla="*/ 79 h 124"/>
                <a:gd name="T54" fmla="*/ 93 w 101"/>
                <a:gd name="T55" fmla="*/ 94 h 124"/>
                <a:gd name="T56" fmla="*/ 87 w 101"/>
                <a:gd name="T57" fmla="*/ 107 h 124"/>
                <a:gd name="T58" fmla="*/ 77 w 101"/>
                <a:gd name="T59" fmla="*/ 116 h 124"/>
                <a:gd name="T60" fmla="*/ 65 w 101"/>
                <a:gd name="T61" fmla="*/ 122 h 124"/>
                <a:gd name="T62" fmla="*/ 52 w 101"/>
                <a:gd name="T63" fmla="*/ 124 h 124"/>
                <a:gd name="T64" fmla="*/ 36 w 101"/>
                <a:gd name="T65" fmla="*/ 122 h 124"/>
                <a:gd name="T66" fmla="*/ 24 w 101"/>
                <a:gd name="T67" fmla="*/ 116 h 124"/>
                <a:gd name="T68" fmla="*/ 14 w 101"/>
                <a:gd name="T69" fmla="*/ 107 h 124"/>
                <a:gd name="T70" fmla="*/ 6 w 101"/>
                <a:gd name="T71" fmla="*/ 94 h 124"/>
                <a:gd name="T72" fmla="*/ 2 w 101"/>
                <a:gd name="T73" fmla="*/ 79 h 124"/>
                <a:gd name="T74" fmla="*/ 0 w 101"/>
                <a:gd name="T75" fmla="*/ 64 h 124"/>
                <a:gd name="T76" fmla="*/ 2 w 101"/>
                <a:gd name="T77" fmla="*/ 46 h 124"/>
                <a:gd name="T78" fmla="*/ 6 w 101"/>
                <a:gd name="T79" fmla="*/ 30 h 124"/>
                <a:gd name="T80" fmla="*/ 14 w 101"/>
                <a:gd name="T81" fmla="*/ 17 h 124"/>
                <a:gd name="T82" fmla="*/ 24 w 101"/>
                <a:gd name="T83" fmla="*/ 8 h 124"/>
                <a:gd name="T84" fmla="*/ 36 w 101"/>
                <a:gd name="T85" fmla="*/ 2 h 124"/>
                <a:gd name="T86" fmla="*/ 52 w 101"/>
                <a:gd name="T87" fmla="*/ 0 h 124"/>
                <a:gd name="T88" fmla="*/ 65 w 101"/>
                <a:gd name="T89" fmla="*/ 2 h 124"/>
                <a:gd name="T90" fmla="*/ 77 w 101"/>
                <a:gd name="T91" fmla="*/ 8 h 124"/>
                <a:gd name="T92" fmla="*/ 87 w 101"/>
                <a:gd name="T93" fmla="*/ 17 h 124"/>
                <a:gd name="T94" fmla="*/ 93 w 101"/>
                <a:gd name="T95" fmla="*/ 30 h 124"/>
                <a:gd name="T96" fmla="*/ 99 w 101"/>
                <a:gd name="T97" fmla="*/ 46 h 124"/>
                <a:gd name="T98" fmla="*/ 101 w 101"/>
                <a:gd name="T99" fmla="*/ 6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1" h="124">
                  <a:moveTo>
                    <a:pt x="52" y="95"/>
                  </a:moveTo>
                  <a:lnTo>
                    <a:pt x="55" y="95"/>
                  </a:lnTo>
                  <a:lnTo>
                    <a:pt x="59" y="93"/>
                  </a:lnTo>
                  <a:lnTo>
                    <a:pt x="61" y="91"/>
                  </a:lnTo>
                  <a:lnTo>
                    <a:pt x="63" y="86"/>
                  </a:lnTo>
                  <a:lnTo>
                    <a:pt x="68" y="76"/>
                  </a:lnTo>
                  <a:lnTo>
                    <a:pt x="69" y="64"/>
                  </a:lnTo>
                  <a:lnTo>
                    <a:pt x="68" y="53"/>
                  </a:lnTo>
                  <a:lnTo>
                    <a:pt x="67" y="45"/>
                  </a:lnTo>
                  <a:lnTo>
                    <a:pt x="61" y="34"/>
                  </a:lnTo>
                  <a:lnTo>
                    <a:pt x="59" y="31"/>
                  </a:lnTo>
                  <a:lnTo>
                    <a:pt x="55" y="29"/>
                  </a:lnTo>
                  <a:lnTo>
                    <a:pt x="49" y="29"/>
                  </a:lnTo>
                  <a:lnTo>
                    <a:pt x="44" y="30"/>
                  </a:lnTo>
                  <a:lnTo>
                    <a:pt x="40" y="35"/>
                  </a:lnTo>
                  <a:lnTo>
                    <a:pt x="38" y="38"/>
                  </a:lnTo>
                  <a:lnTo>
                    <a:pt x="34" y="45"/>
                  </a:lnTo>
                  <a:lnTo>
                    <a:pt x="33" y="53"/>
                  </a:lnTo>
                  <a:lnTo>
                    <a:pt x="32" y="64"/>
                  </a:lnTo>
                  <a:lnTo>
                    <a:pt x="33" y="76"/>
                  </a:lnTo>
                  <a:lnTo>
                    <a:pt x="38" y="86"/>
                  </a:lnTo>
                  <a:lnTo>
                    <a:pt x="40" y="89"/>
                  </a:lnTo>
                  <a:lnTo>
                    <a:pt x="44" y="94"/>
                  </a:lnTo>
                  <a:lnTo>
                    <a:pt x="49" y="95"/>
                  </a:lnTo>
                  <a:lnTo>
                    <a:pt x="52" y="95"/>
                  </a:lnTo>
                  <a:close/>
                  <a:moveTo>
                    <a:pt x="101" y="64"/>
                  </a:moveTo>
                  <a:lnTo>
                    <a:pt x="99" y="79"/>
                  </a:lnTo>
                  <a:lnTo>
                    <a:pt x="93" y="94"/>
                  </a:lnTo>
                  <a:lnTo>
                    <a:pt x="87" y="107"/>
                  </a:lnTo>
                  <a:lnTo>
                    <a:pt x="77" y="116"/>
                  </a:lnTo>
                  <a:lnTo>
                    <a:pt x="65" y="122"/>
                  </a:lnTo>
                  <a:lnTo>
                    <a:pt x="52" y="124"/>
                  </a:lnTo>
                  <a:lnTo>
                    <a:pt x="36" y="122"/>
                  </a:lnTo>
                  <a:lnTo>
                    <a:pt x="24" y="116"/>
                  </a:lnTo>
                  <a:lnTo>
                    <a:pt x="14" y="107"/>
                  </a:lnTo>
                  <a:lnTo>
                    <a:pt x="6" y="94"/>
                  </a:lnTo>
                  <a:lnTo>
                    <a:pt x="2" y="79"/>
                  </a:lnTo>
                  <a:lnTo>
                    <a:pt x="0" y="64"/>
                  </a:lnTo>
                  <a:lnTo>
                    <a:pt x="2" y="46"/>
                  </a:lnTo>
                  <a:lnTo>
                    <a:pt x="6" y="30"/>
                  </a:lnTo>
                  <a:lnTo>
                    <a:pt x="14" y="17"/>
                  </a:lnTo>
                  <a:lnTo>
                    <a:pt x="24" y="8"/>
                  </a:lnTo>
                  <a:lnTo>
                    <a:pt x="36" y="2"/>
                  </a:lnTo>
                  <a:lnTo>
                    <a:pt x="52" y="0"/>
                  </a:lnTo>
                  <a:lnTo>
                    <a:pt x="65" y="2"/>
                  </a:lnTo>
                  <a:lnTo>
                    <a:pt x="77" y="8"/>
                  </a:lnTo>
                  <a:lnTo>
                    <a:pt x="87" y="17"/>
                  </a:lnTo>
                  <a:lnTo>
                    <a:pt x="93" y="30"/>
                  </a:lnTo>
                  <a:lnTo>
                    <a:pt x="99" y="46"/>
                  </a:lnTo>
                  <a:lnTo>
                    <a:pt x="101" y="6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36" name="Freeform 36"/>
            <p:cNvSpPr>
              <a:spLocks/>
            </p:cNvSpPr>
            <p:nvPr/>
          </p:nvSpPr>
          <p:spPr bwMode="auto">
            <a:xfrm>
              <a:off x="1276" y="3960"/>
              <a:ext cx="32" cy="35"/>
            </a:xfrm>
            <a:custGeom>
              <a:avLst/>
              <a:gdLst>
                <a:gd name="T0" fmla="*/ 0 w 156"/>
                <a:gd name="T1" fmla="*/ 175 h 175"/>
                <a:gd name="T2" fmla="*/ 17 w 156"/>
                <a:gd name="T3" fmla="*/ 0 h 175"/>
                <a:gd name="T4" fmla="*/ 63 w 156"/>
                <a:gd name="T5" fmla="*/ 0 h 175"/>
                <a:gd name="T6" fmla="*/ 72 w 156"/>
                <a:gd name="T7" fmla="*/ 65 h 175"/>
                <a:gd name="T8" fmla="*/ 74 w 156"/>
                <a:gd name="T9" fmla="*/ 77 h 175"/>
                <a:gd name="T10" fmla="*/ 75 w 156"/>
                <a:gd name="T11" fmla="*/ 87 h 175"/>
                <a:gd name="T12" fmla="*/ 78 w 156"/>
                <a:gd name="T13" fmla="*/ 98 h 175"/>
                <a:gd name="T14" fmla="*/ 78 w 156"/>
                <a:gd name="T15" fmla="*/ 123 h 175"/>
                <a:gd name="T16" fmla="*/ 80 w 156"/>
                <a:gd name="T17" fmla="*/ 109 h 175"/>
                <a:gd name="T18" fmla="*/ 81 w 156"/>
                <a:gd name="T19" fmla="*/ 96 h 175"/>
                <a:gd name="T20" fmla="*/ 83 w 156"/>
                <a:gd name="T21" fmla="*/ 85 h 175"/>
                <a:gd name="T22" fmla="*/ 83 w 156"/>
                <a:gd name="T23" fmla="*/ 74 h 175"/>
                <a:gd name="T24" fmla="*/ 87 w 156"/>
                <a:gd name="T25" fmla="*/ 65 h 175"/>
                <a:gd name="T26" fmla="*/ 95 w 156"/>
                <a:gd name="T27" fmla="*/ 0 h 175"/>
                <a:gd name="T28" fmla="*/ 141 w 156"/>
                <a:gd name="T29" fmla="*/ 0 h 175"/>
                <a:gd name="T30" fmla="*/ 156 w 156"/>
                <a:gd name="T31" fmla="*/ 175 h 175"/>
                <a:gd name="T32" fmla="*/ 121 w 156"/>
                <a:gd name="T33" fmla="*/ 175 h 175"/>
                <a:gd name="T34" fmla="*/ 118 w 156"/>
                <a:gd name="T35" fmla="*/ 94 h 175"/>
                <a:gd name="T36" fmla="*/ 118 w 156"/>
                <a:gd name="T37" fmla="*/ 92 h 175"/>
                <a:gd name="T38" fmla="*/ 116 w 156"/>
                <a:gd name="T39" fmla="*/ 88 h 175"/>
                <a:gd name="T40" fmla="*/ 116 w 156"/>
                <a:gd name="T41" fmla="*/ 31 h 175"/>
                <a:gd name="T42" fmla="*/ 92 w 156"/>
                <a:gd name="T43" fmla="*/ 175 h 175"/>
                <a:gd name="T44" fmla="*/ 66 w 156"/>
                <a:gd name="T45" fmla="*/ 175 h 175"/>
                <a:gd name="T46" fmla="*/ 43 w 156"/>
                <a:gd name="T47" fmla="*/ 31 h 175"/>
                <a:gd name="T48" fmla="*/ 43 w 156"/>
                <a:gd name="T49" fmla="*/ 90 h 175"/>
                <a:gd name="T50" fmla="*/ 41 w 156"/>
                <a:gd name="T51" fmla="*/ 94 h 175"/>
                <a:gd name="T52" fmla="*/ 37 w 156"/>
                <a:gd name="T53" fmla="*/ 175 h 175"/>
                <a:gd name="T54" fmla="*/ 0 w 156"/>
                <a:gd name="T55" fmla="*/ 175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6" h="175">
                  <a:moveTo>
                    <a:pt x="0" y="175"/>
                  </a:moveTo>
                  <a:lnTo>
                    <a:pt x="17" y="0"/>
                  </a:lnTo>
                  <a:lnTo>
                    <a:pt x="63" y="0"/>
                  </a:lnTo>
                  <a:lnTo>
                    <a:pt x="72" y="65"/>
                  </a:lnTo>
                  <a:lnTo>
                    <a:pt x="74" y="77"/>
                  </a:lnTo>
                  <a:lnTo>
                    <a:pt x="75" y="87"/>
                  </a:lnTo>
                  <a:lnTo>
                    <a:pt x="78" y="98"/>
                  </a:lnTo>
                  <a:lnTo>
                    <a:pt x="78" y="123"/>
                  </a:lnTo>
                  <a:lnTo>
                    <a:pt x="80" y="109"/>
                  </a:lnTo>
                  <a:lnTo>
                    <a:pt x="81" y="96"/>
                  </a:lnTo>
                  <a:lnTo>
                    <a:pt x="83" y="85"/>
                  </a:lnTo>
                  <a:lnTo>
                    <a:pt x="83" y="74"/>
                  </a:lnTo>
                  <a:lnTo>
                    <a:pt x="87" y="65"/>
                  </a:lnTo>
                  <a:lnTo>
                    <a:pt x="95" y="0"/>
                  </a:lnTo>
                  <a:lnTo>
                    <a:pt x="141" y="0"/>
                  </a:lnTo>
                  <a:lnTo>
                    <a:pt x="156" y="175"/>
                  </a:lnTo>
                  <a:lnTo>
                    <a:pt x="121" y="175"/>
                  </a:lnTo>
                  <a:lnTo>
                    <a:pt x="118" y="94"/>
                  </a:lnTo>
                  <a:lnTo>
                    <a:pt x="118" y="92"/>
                  </a:lnTo>
                  <a:lnTo>
                    <a:pt x="116" y="88"/>
                  </a:lnTo>
                  <a:lnTo>
                    <a:pt x="116" y="31"/>
                  </a:lnTo>
                  <a:lnTo>
                    <a:pt x="92" y="175"/>
                  </a:lnTo>
                  <a:lnTo>
                    <a:pt x="66" y="175"/>
                  </a:lnTo>
                  <a:lnTo>
                    <a:pt x="43" y="31"/>
                  </a:lnTo>
                  <a:lnTo>
                    <a:pt x="43" y="90"/>
                  </a:lnTo>
                  <a:lnTo>
                    <a:pt x="41" y="94"/>
                  </a:lnTo>
                  <a:lnTo>
                    <a:pt x="37" y="175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37" name="Freeform 37"/>
            <p:cNvSpPr>
              <a:spLocks noEditPoints="1"/>
            </p:cNvSpPr>
            <p:nvPr/>
          </p:nvSpPr>
          <p:spPr bwMode="auto">
            <a:xfrm>
              <a:off x="1311" y="3961"/>
              <a:ext cx="7" cy="34"/>
            </a:xfrm>
            <a:custGeom>
              <a:avLst/>
              <a:gdLst>
                <a:gd name="T0" fmla="*/ 0 w 38"/>
                <a:gd name="T1" fmla="*/ 20 h 170"/>
                <a:gd name="T2" fmla="*/ 0 w 38"/>
                <a:gd name="T3" fmla="*/ 15 h 170"/>
                <a:gd name="T4" fmla="*/ 2 w 38"/>
                <a:gd name="T5" fmla="*/ 11 h 170"/>
                <a:gd name="T6" fmla="*/ 4 w 38"/>
                <a:gd name="T7" fmla="*/ 9 h 170"/>
                <a:gd name="T8" fmla="*/ 6 w 38"/>
                <a:gd name="T9" fmla="*/ 6 h 170"/>
                <a:gd name="T10" fmla="*/ 8 w 38"/>
                <a:gd name="T11" fmla="*/ 4 h 170"/>
                <a:gd name="T12" fmla="*/ 18 w 38"/>
                <a:gd name="T13" fmla="*/ 0 h 170"/>
                <a:gd name="T14" fmla="*/ 23 w 38"/>
                <a:gd name="T15" fmla="*/ 1 h 170"/>
                <a:gd name="T16" fmla="*/ 29 w 38"/>
                <a:gd name="T17" fmla="*/ 4 h 170"/>
                <a:gd name="T18" fmla="*/ 33 w 38"/>
                <a:gd name="T19" fmla="*/ 6 h 170"/>
                <a:gd name="T20" fmla="*/ 35 w 38"/>
                <a:gd name="T21" fmla="*/ 9 h 170"/>
                <a:gd name="T22" fmla="*/ 36 w 38"/>
                <a:gd name="T23" fmla="*/ 14 h 170"/>
                <a:gd name="T24" fmla="*/ 38 w 38"/>
                <a:gd name="T25" fmla="*/ 17 h 170"/>
                <a:gd name="T26" fmla="*/ 38 w 38"/>
                <a:gd name="T27" fmla="*/ 24 h 170"/>
                <a:gd name="T28" fmla="*/ 36 w 38"/>
                <a:gd name="T29" fmla="*/ 28 h 170"/>
                <a:gd name="T30" fmla="*/ 35 w 38"/>
                <a:gd name="T31" fmla="*/ 31 h 170"/>
                <a:gd name="T32" fmla="*/ 33 w 38"/>
                <a:gd name="T33" fmla="*/ 35 h 170"/>
                <a:gd name="T34" fmla="*/ 29 w 38"/>
                <a:gd name="T35" fmla="*/ 37 h 170"/>
                <a:gd name="T36" fmla="*/ 26 w 38"/>
                <a:gd name="T37" fmla="*/ 38 h 170"/>
                <a:gd name="T38" fmla="*/ 12 w 38"/>
                <a:gd name="T39" fmla="*/ 38 h 170"/>
                <a:gd name="T40" fmla="*/ 8 w 38"/>
                <a:gd name="T41" fmla="*/ 37 h 170"/>
                <a:gd name="T42" fmla="*/ 6 w 38"/>
                <a:gd name="T43" fmla="*/ 35 h 170"/>
                <a:gd name="T44" fmla="*/ 4 w 38"/>
                <a:gd name="T45" fmla="*/ 31 h 170"/>
                <a:gd name="T46" fmla="*/ 2 w 38"/>
                <a:gd name="T47" fmla="*/ 29 h 170"/>
                <a:gd name="T48" fmla="*/ 0 w 38"/>
                <a:gd name="T49" fmla="*/ 26 h 170"/>
                <a:gd name="T50" fmla="*/ 0 w 38"/>
                <a:gd name="T51" fmla="*/ 20 h 170"/>
                <a:gd name="T52" fmla="*/ 4 w 38"/>
                <a:gd name="T53" fmla="*/ 170 h 170"/>
                <a:gd name="T54" fmla="*/ 4 w 38"/>
                <a:gd name="T55" fmla="*/ 53 h 170"/>
                <a:gd name="T56" fmla="*/ 35 w 38"/>
                <a:gd name="T57" fmla="*/ 53 h 170"/>
                <a:gd name="T58" fmla="*/ 35 w 38"/>
                <a:gd name="T59" fmla="*/ 170 h 170"/>
                <a:gd name="T60" fmla="*/ 4 w 38"/>
                <a:gd name="T61" fmla="*/ 17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8" h="170">
                  <a:moveTo>
                    <a:pt x="0" y="20"/>
                  </a:moveTo>
                  <a:lnTo>
                    <a:pt x="0" y="15"/>
                  </a:lnTo>
                  <a:lnTo>
                    <a:pt x="2" y="11"/>
                  </a:lnTo>
                  <a:lnTo>
                    <a:pt x="4" y="9"/>
                  </a:lnTo>
                  <a:lnTo>
                    <a:pt x="6" y="6"/>
                  </a:lnTo>
                  <a:lnTo>
                    <a:pt x="8" y="4"/>
                  </a:lnTo>
                  <a:lnTo>
                    <a:pt x="18" y="0"/>
                  </a:lnTo>
                  <a:lnTo>
                    <a:pt x="23" y="1"/>
                  </a:lnTo>
                  <a:lnTo>
                    <a:pt x="29" y="4"/>
                  </a:lnTo>
                  <a:lnTo>
                    <a:pt x="33" y="6"/>
                  </a:lnTo>
                  <a:lnTo>
                    <a:pt x="35" y="9"/>
                  </a:lnTo>
                  <a:lnTo>
                    <a:pt x="36" y="14"/>
                  </a:lnTo>
                  <a:lnTo>
                    <a:pt x="38" y="17"/>
                  </a:lnTo>
                  <a:lnTo>
                    <a:pt x="38" y="24"/>
                  </a:lnTo>
                  <a:lnTo>
                    <a:pt x="36" y="28"/>
                  </a:lnTo>
                  <a:lnTo>
                    <a:pt x="35" y="31"/>
                  </a:lnTo>
                  <a:lnTo>
                    <a:pt x="33" y="35"/>
                  </a:lnTo>
                  <a:lnTo>
                    <a:pt x="29" y="37"/>
                  </a:lnTo>
                  <a:lnTo>
                    <a:pt x="26" y="38"/>
                  </a:lnTo>
                  <a:lnTo>
                    <a:pt x="12" y="38"/>
                  </a:lnTo>
                  <a:lnTo>
                    <a:pt x="8" y="37"/>
                  </a:lnTo>
                  <a:lnTo>
                    <a:pt x="6" y="35"/>
                  </a:lnTo>
                  <a:lnTo>
                    <a:pt x="4" y="31"/>
                  </a:lnTo>
                  <a:lnTo>
                    <a:pt x="2" y="29"/>
                  </a:lnTo>
                  <a:lnTo>
                    <a:pt x="0" y="26"/>
                  </a:lnTo>
                  <a:lnTo>
                    <a:pt x="0" y="20"/>
                  </a:lnTo>
                  <a:close/>
                  <a:moveTo>
                    <a:pt x="4" y="170"/>
                  </a:moveTo>
                  <a:lnTo>
                    <a:pt x="4" y="53"/>
                  </a:lnTo>
                  <a:lnTo>
                    <a:pt x="35" y="53"/>
                  </a:lnTo>
                  <a:lnTo>
                    <a:pt x="35" y="170"/>
                  </a:lnTo>
                  <a:lnTo>
                    <a:pt x="4" y="17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38" name="Freeform 38"/>
            <p:cNvSpPr>
              <a:spLocks/>
            </p:cNvSpPr>
            <p:nvPr/>
          </p:nvSpPr>
          <p:spPr bwMode="auto">
            <a:xfrm>
              <a:off x="1322" y="3972"/>
              <a:ext cx="18" cy="23"/>
            </a:xfrm>
            <a:custGeom>
              <a:avLst/>
              <a:gdLst>
                <a:gd name="T0" fmla="*/ 58 w 90"/>
                <a:gd name="T1" fmla="*/ 117 h 117"/>
                <a:gd name="T2" fmla="*/ 58 w 90"/>
                <a:gd name="T3" fmla="*/ 41 h 117"/>
                <a:gd name="T4" fmla="*/ 57 w 90"/>
                <a:gd name="T5" fmla="*/ 38 h 117"/>
                <a:gd name="T6" fmla="*/ 55 w 90"/>
                <a:gd name="T7" fmla="*/ 34 h 117"/>
                <a:gd name="T8" fmla="*/ 55 w 90"/>
                <a:gd name="T9" fmla="*/ 31 h 117"/>
                <a:gd name="T10" fmla="*/ 53 w 90"/>
                <a:gd name="T11" fmla="*/ 31 h 117"/>
                <a:gd name="T12" fmla="*/ 51 w 90"/>
                <a:gd name="T13" fmla="*/ 30 h 117"/>
                <a:gd name="T14" fmla="*/ 48 w 90"/>
                <a:gd name="T15" fmla="*/ 27 h 117"/>
                <a:gd name="T16" fmla="*/ 43 w 90"/>
                <a:gd name="T17" fmla="*/ 27 h 117"/>
                <a:gd name="T18" fmla="*/ 41 w 90"/>
                <a:gd name="T19" fmla="*/ 29 h 117"/>
                <a:gd name="T20" fmla="*/ 40 w 90"/>
                <a:gd name="T21" fmla="*/ 31 h 117"/>
                <a:gd name="T22" fmla="*/ 38 w 90"/>
                <a:gd name="T23" fmla="*/ 32 h 117"/>
                <a:gd name="T24" fmla="*/ 38 w 90"/>
                <a:gd name="T25" fmla="*/ 34 h 117"/>
                <a:gd name="T26" fmla="*/ 36 w 90"/>
                <a:gd name="T27" fmla="*/ 36 h 117"/>
                <a:gd name="T28" fmla="*/ 35 w 90"/>
                <a:gd name="T29" fmla="*/ 39 h 117"/>
                <a:gd name="T30" fmla="*/ 35 w 90"/>
                <a:gd name="T31" fmla="*/ 117 h 117"/>
                <a:gd name="T32" fmla="*/ 0 w 90"/>
                <a:gd name="T33" fmla="*/ 117 h 117"/>
                <a:gd name="T34" fmla="*/ 0 w 90"/>
                <a:gd name="T35" fmla="*/ 0 h 117"/>
                <a:gd name="T36" fmla="*/ 32 w 90"/>
                <a:gd name="T37" fmla="*/ 0 h 117"/>
                <a:gd name="T38" fmla="*/ 32 w 90"/>
                <a:gd name="T39" fmla="*/ 16 h 117"/>
                <a:gd name="T40" fmla="*/ 46 w 90"/>
                <a:gd name="T41" fmla="*/ 2 h 117"/>
                <a:gd name="T42" fmla="*/ 55 w 90"/>
                <a:gd name="T43" fmla="*/ 0 h 117"/>
                <a:gd name="T44" fmla="*/ 64 w 90"/>
                <a:gd name="T45" fmla="*/ 0 h 117"/>
                <a:gd name="T46" fmla="*/ 73 w 90"/>
                <a:gd name="T47" fmla="*/ 1 h 117"/>
                <a:gd name="T48" fmla="*/ 80 w 90"/>
                <a:gd name="T49" fmla="*/ 2 h 117"/>
                <a:gd name="T50" fmla="*/ 84 w 90"/>
                <a:gd name="T51" fmla="*/ 5 h 117"/>
                <a:gd name="T52" fmla="*/ 86 w 90"/>
                <a:gd name="T53" fmla="*/ 13 h 117"/>
                <a:gd name="T54" fmla="*/ 89 w 90"/>
                <a:gd name="T55" fmla="*/ 23 h 117"/>
                <a:gd name="T56" fmla="*/ 90 w 90"/>
                <a:gd name="T57" fmla="*/ 36 h 117"/>
                <a:gd name="T58" fmla="*/ 90 w 90"/>
                <a:gd name="T59" fmla="*/ 117 h 117"/>
                <a:gd name="T60" fmla="*/ 58 w 90"/>
                <a:gd name="T61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0" h="117">
                  <a:moveTo>
                    <a:pt x="58" y="117"/>
                  </a:moveTo>
                  <a:lnTo>
                    <a:pt x="58" y="41"/>
                  </a:lnTo>
                  <a:lnTo>
                    <a:pt x="57" y="38"/>
                  </a:lnTo>
                  <a:lnTo>
                    <a:pt x="55" y="34"/>
                  </a:lnTo>
                  <a:lnTo>
                    <a:pt x="55" y="31"/>
                  </a:lnTo>
                  <a:lnTo>
                    <a:pt x="53" y="31"/>
                  </a:lnTo>
                  <a:lnTo>
                    <a:pt x="51" y="30"/>
                  </a:lnTo>
                  <a:lnTo>
                    <a:pt x="48" y="27"/>
                  </a:lnTo>
                  <a:lnTo>
                    <a:pt x="43" y="27"/>
                  </a:lnTo>
                  <a:lnTo>
                    <a:pt x="41" y="29"/>
                  </a:lnTo>
                  <a:lnTo>
                    <a:pt x="40" y="31"/>
                  </a:lnTo>
                  <a:lnTo>
                    <a:pt x="38" y="32"/>
                  </a:lnTo>
                  <a:lnTo>
                    <a:pt x="38" y="34"/>
                  </a:lnTo>
                  <a:lnTo>
                    <a:pt x="36" y="36"/>
                  </a:lnTo>
                  <a:lnTo>
                    <a:pt x="35" y="39"/>
                  </a:lnTo>
                  <a:lnTo>
                    <a:pt x="35" y="117"/>
                  </a:lnTo>
                  <a:lnTo>
                    <a:pt x="0" y="117"/>
                  </a:lnTo>
                  <a:lnTo>
                    <a:pt x="0" y="0"/>
                  </a:lnTo>
                  <a:lnTo>
                    <a:pt x="32" y="0"/>
                  </a:lnTo>
                  <a:lnTo>
                    <a:pt x="32" y="16"/>
                  </a:lnTo>
                  <a:lnTo>
                    <a:pt x="46" y="2"/>
                  </a:lnTo>
                  <a:lnTo>
                    <a:pt x="55" y="0"/>
                  </a:lnTo>
                  <a:lnTo>
                    <a:pt x="64" y="0"/>
                  </a:lnTo>
                  <a:lnTo>
                    <a:pt x="73" y="1"/>
                  </a:lnTo>
                  <a:lnTo>
                    <a:pt x="80" y="2"/>
                  </a:lnTo>
                  <a:lnTo>
                    <a:pt x="84" y="5"/>
                  </a:lnTo>
                  <a:lnTo>
                    <a:pt x="86" y="13"/>
                  </a:lnTo>
                  <a:lnTo>
                    <a:pt x="89" y="23"/>
                  </a:lnTo>
                  <a:lnTo>
                    <a:pt x="90" y="36"/>
                  </a:lnTo>
                  <a:lnTo>
                    <a:pt x="90" y="117"/>
                  </a:lnTo>
                  <a:lnTo>
                    <a:pt x="58" y="1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39" name="Freeform 39"/>
            <p:cNvSpPr>
              <a:spLocks noEditPoints="1"/>
            </p:cNvSpPr>
            <p:nvPr/>
          </p:nvSpPr>
          <p:spPr bwMode="auto">
            <a:xfrm>
              <a:off x="1344" y="3971"/>
              <a:ext cx="19" cy="25"/>
            </a:xfrm>
            <a:custGeom>
              <a:avLst/>
              <a:gdLst>
                <a:gd name="T0" fmla="*/ 65 w 94"/>
                <a:gd name="T1" fmla="*/ 52 h 124"/>
                <a:gd name="T2" fmla="*/ 65 w 94"/>
                <a:gd name="T3" fmla="*/ 45 h 124"/>
                <a:gd name="T4" fmla="*/ 64 w 94"/>
                <a:gd name="T5" fmla="*/ 38 h 124"/>
                <a:gd name="T6" fmla="*/ 60 w 94"/>
                <a:gd name="T7" fmla="*/ 31 h 124"/>
                <a:gd name="T8" fmla="*/ 59 w 94"/>
                <a:gd name="T9" fmla="*/ 30 h 124"/>
                <a:gd name="T10" fmla="*/ 58 w 94"/>
                <a:gd name="T11" fmla="*/ 28 h 124"/>
                <a:gd name="T12" fmla="*/ 51 w 94"/>
                <a:gd name="T13" fmla="*/ 26 h 124"/>
                <a:gd name="T14" fmla="*/ 44 w 94"/>
                <a:gd name="T15" fmla="*/ 26 h 124"/>
                <a:gd name="T16" fmla="*/ 42 w 94"/>
                <a:gd name="T17" fmla="*/ 27 h 124"/>
                <a:gd name="T18" fmla="*/ 40 w 94"/>
                <a:gd name="T19" fmla="*/ 29 h 124"/>
                <a:gd name="T20" fmla="*/ 39 w 94"/>
                <a:gd name="T21" fmla="*/ 31 h 124"/>
                <a:gd name="T22" fmla="*/ 36 w 94"/>
                <a:gd name="T23" fmla="*/ 35 h 124"/>
                <a:gd name="T24" fmla="*/ 34 w 94"/>
                <a:gd name="T25" fmla="*/ 37 h 124"/>
                <a:gd name="T26" fmla="*/ 32 w 94"/>
                <a:gd name="T27" fmla="*/ 40 h 124"/>
                <a:gd name="T28" fmla="*/ 31 w 94"/>
                <a:gd name="T29" fmla="*/ 44 h 124"/>
                <a:gd name="T30" fmla="*/ 31 w 94"/>
                <a:gd name="T31" fmla="*/ 52 h 124"/>
                <a:gd name="T32" fmla="*/ 65 w 94"/>
                <a:gd name="T33" fmla="*/ 52 h 124"/>
                <a:gd name="T34" fmla="*/ 31 w 94"/>
                <a:gd name="T35" fmla="*/ 73 h 124"/>
                <a:gd name="T36" fmla="*/ 32 w 94"/>
                <a:gd name="T37" fmla="*/ 81 h 124"/>
                <a:gd name="T38" fmla="*/ 34 w 94"/>
                <a:gd name="T39" fmla="*/ 88 h 124"/>
                <a:gd name="T40" fmla="*/ 36 w 94"/>
                <a:gd name="T41" fmla="*/ 93 h 124"/>
                <a:gd name="T42" fmla="*/ 39 w 94"/>
                <a:gd name="T43" fmla="*/ 96 h 124"/>
                <a:gd name="T44" fmla="*/ 41 w 94"/>
                <a:gd name="T45" fmla="*/ 98 h 124"/>
                <a:gd name="T46" fmla="*/ 44 w 94"/>
                <a:gd name="T47" fmla="*/ 101 h 124"/>
                <a:gd name="T48" fmla="*/ 51 w 94"/>
                <a:gd name="T49" fmla="*/ 101 h 124"/>
                <a:gd name="T50" fmla="*/ 54 w 94"/>
                <a:gd name="T51" fmla="*/ 100 h 124"/>
                <a:gd name="T52" fmla="*/ 56 w 94"/>
                <a:gd name="T53" fmla="*/ 98 h 124"/>
                <a:gd name="T54" fmla="*/ 60 w 94"/>
                <a:gd name="T55" fmla="*/ 95 h 124"/>
                <a:gd name="T56" fmla="*/ 60 w 94"/>
                <a:gd name="T57" fmla="*/ 94 h 124"/>
                <a:gd name="T58" fmla="*/ 61 w 94"/>
                <a:gd name="T59" fmla="*/ 93 h 124"/>
                <a:gd name="T60" fmla="*/ 63 w 94"/>
                <a:gd name="T61" fmla="*/ 88 h 124"/>
                <a:gd name="T62" fmla="*/ 65 w 94"/>
                <a:gd name="T63" fmla="*/ 86 h 124"/>
                <a:gd name="T64" fmla="*/ 94 w 94"/>
                <a:gd name="T65" fmla="*/ 86 h 124"/>
                <a:gd name="T66" fmla="*/ 88 w 94"/>
                <a:gd name="T67" fmla="*/ 103 h 124"/>
                <a:gd name="T68" fmla="*/ 77 w 94"/>
                <a:gd name="T69" fmla="*/ 115 h 124"/>
                <a:gd name="T70" fmla="*/ 68 w 94"/>
                <a:gd name="T71" fmla="*/ 120 h 124"/>
                <a:gd name="T72" fmla="*/ 59 w 94"/>
                <a:gd name="T73" fmla="*/ 123 h 124"/>
                <a:gd name="T74" fmla="*/ 48 w 94"/>
                <a:gd name="T75" fmla="*/ 124 h 124"/>
                <a:gd name="T76" fmla="*/ 34 w 94"/>
                <a:gd name="T77" fmla="*/ 122 h 124"/>
                <a:gd name="T78" fmla="*/ 21 w 94"/>
                <a:gd name="T79" fmla="*/ 116 h 124"/>
                <a:gd name="T80" fmla="*/ 11 w 94"/>
                <a:gd name="T81" fmla="*/ 107 h 124"/>
                <a:gd name="T82" fmla="*/ 4 w 94"/>
                <a:gd name="T83" fmla="*/ 94 h 124"/>
                <a:gd name="T84" fmla="*/ 1 w 94"/>
                <a:gd name="T85" fmla="*/ 79 h 124"/>
                <a:gd name="T86" fmla="*/ 0 w 94"/>
                <a:gd name="T87" fmla="*/ 64 h 124"/>
                <a:gd name="T88" fmla="*/ 1 w 94"/>
                <a:gd name="T89" fmla="*/ 46 h 124"/>
                <a:gd name="T90" fmla="*/ 4 w 94"/>
                <a:gd name="T91" fmla="*/ 30 h 124"/>
                <a:gd name="T92" fmla="*/ 11 w 94"/>
                <a:gd name="T93" fmla="*/ 17 h 124"/>
                <a:gd name="T94" fmla="*/ 21 w 94"/>
                <a:gd name="T95" fmla="*/ 8 h 124"/>
                <a:gd name="T96" fmla="*/ 34 w 94"/>
                <a:gd name="T97" fmla="*/ 2 h 124"/>
                <a:gd name="T98" fmla="*/ 48 w 94"/>
                <a:gd name="T99" fmla="*/ 0 h 124"/>
                <a:gd name="T100" fmla="*/ 61 w 94"/>
                <a:gd name="T101" fmla="*/ 2 h 124"/>
                <a:gd name="T102" fmla="*/ 73 w 94"/>
                <a:gd name="T103" fmla="*/ 8 h 124"/>
                <a:gd name="T104" fmla="*/ 82 w 94"/>
                <a:gd name="T105" fmla="*/ 17 h 124"/>
                <a:gd name="T106" fmla="*/ 89 w 94"/>
                <a:gd name="T107" fmla="*/ 30 h 124"/>
                <a:gd name="T108" fmla="*/ 93 w 94"/>
                <a:gd name="T109" fmla="*/ 46 h 124"/>
                <a:gd name="T110" fmla="*/ 94 w 94"/>
                <a:gd name="T111" fmla="*/ 66 h 124"/>
                <a:gd name="T112" fmla="*/ 94 w 94"/>
                <a:gd name="T113" fmla="*/ 73 h 124"/>
                <a:gd name="T114" fmla="*/ 31 w 94"/>
                <a:gd name="T115" fmla="*/ 73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94" h="124">
                  <a:moveTo>
                    <a:pt x="65" y="52"/>
                  </a:moveTo>
                  <a:lnTo>
                    <a:pt x="65" y="45"/>
                  </a:lnTo>
                  <a:lnTo>
                    <a:pt x="64" y="38"/>
                  </a:lnTo>
                  <a:lnTo>
                    <a:pt x="60" y="31"/>
                  </a:lnTo>
                  <a:lnTo>
                    <a:pt x="59" y="30"/>
                  </a:lnTo>
                  <a:lnTo>
                    <a:pt x="58" y="28"/>
                  </a:lnTo>
                  <a:lnTo>
                    <a:pt x="51" y="26"/>
                  </a:lnTo>
                  <a:lnTo>
                    <a:pt x="44" y="26"/>
                  </a:lnTo>
                  <a:lnTo>
                    <a:pt x="42" y="27"/>
                  </a:lnTo>
                  <a:lnTo>
                    <a:pt x="40" y="29"/>
                  </a:lnTo>
                  <a:lnTo>
                    <a:pt x="39" y="31"/>
                  </a:lnTo>
                  <a:lnTo>
                    <a:pt x="36" y="35"/>
                  </a:lnTo>
                  <a:lnTo>
                    <a:pt x="34" y="37"/>
                  </a:lnTo>
                  <a:lnTo>
                    <a:pt x="32" y="40"/>
                  </a:lnTo>
                  <a:lnTo>
                    <a:pt x="31" y="44"/>
                  </a:lnTo>
                  <a:lnTo>
                    <a:pt x="31" y="52"/>
                  </a:lnTo>
                  <a:lnTo>
                    <a:pt x="65" y="52"/>
                  </a:lnTo>
                  <a:close/>
                  <a:moveTo>
                    <a:pt x="31" y="73"/>
                  </a:moveTo>
                  <a:lnTo>
                    <a:pt x="32" y="81"/>
                  </a:lnTo>
                  <a:lnTo>
                    <a:pt x="34" y="88"/>
                  </a:lnTo>
                  <a:lnTo>
                    <a:pt x="36" y="93"/>
                  </a:lnTo>
                  <a:lnTo>
                    <a:pt x="39" y="96"/>
                  </a:lnTo>
                  <a:lnTo>
                    <a:pt x="41" y="98"/>
                  </a:lnTo>
                  <a:lnTo>
                    <a:pt x="44" y="101"/>
                  </a:lnTo>
                  <a:lnTo>
                    <a:pt x="51" y="101"/>
                  </a:lnTo>
                  <a:lnTo>
                    <a:pt x="54" y="100"/>
                  </a:lnTo>
                  <a:lnTo>
                    <a:pt x="56" y="98"/>
                  </a:lnTo>
                  <a:lnTo>
                    <a:pt x="60" y="95"/>
                  </a:lnTo>
                  <a:lnTo>
                    <a:pt x="60" y="94"/>
                  </a:lnTo>
                  <a:lnTo>
                    <a:pt x="61" y="93"/>
                  </a:lnTo>
                  <a:lnTo>
                    <a:pt x="63" y="88"/>
                  </a:lnTo>
                  <a:lnTo>
                    <a:pt x="65" y="86"/>
                  </a:lnTo>
                  <a:lnTo>
                    <a:pt x="94" y="86"/>
                  </a:lnTo>
                  <a:lnTo>
                    <a:pt x="88" y="103"/>
                  </a:lnTo>
                  <a:lnTo>
                    <a:pt x="77" y="115"/>
                  </a:lnTo>
                  <a:lnTo>
                    <a:pt x="68" y="120"/>
                  </a:lnTo>
                  <a:lnTo>
                    <a:pt x="59" y="123"/>
                  </a:lnTo>
                  <a:lnTo>
                    <a:pt x="48" y="124"/>
                  </a:lnTo>
                  <a:lnTo>
                    <a:pt x="34" y="122"/>
                  </a:lnTo>
                  <a:lnTo>
                    <a:pt x="21" y="116"/>
                  </a:lnTo>
                  <a:lnTo>
                    <a:pt x="11" y="107"/>
                  </a:lnTo>
                  <a:lnTo>
                    <a:pt x="4" y="94"/>
                  </a:lnTo>
                  <a:lnTo>
                    <a:pt x="1" y="79"/>
                  </a:lnTo>
                  <a:lnTo>
                    <a:pt x="0" y="64"/>
                  </a:lnTo>
                  <a:lnTo>
                    <a:pt x="1" y="46"/>
                  </a:lnTo>
                  <a:lnTo>
                    <a:pt x="4" y="30"/>
                  </a:lnTo>
                  <a:lnTo>
                    <a:pt x="11" y="17"/>
                  </a:lnTo>
                  <a:lnTo>
                    <a:pt x="21" y="8"/>
                  </a:lnTo>
                  <a:lnTo>
                    <a:pt x="34" y="2"/>
                  </a:lnTo>
                  <a:lnTo>
                    <a:pt x="48" y="0"/>
                  </a:lnTo>
                  <a:lnTo>
                    <a:pt x="61" y="2"/>
                  </a:lnTo>
                  <a:lnTo>
                    <a:pt x="73" y="8"/>
                  </a:lnTo>
                  <a:lnTo>
                    <a:pt x="82" y="17"/>
                  </a:lnTo>
                  <a:lnTo>
                    <a:pt x="89" y="30"/>
                  </a:lnTo>
                  <a:lnTo>
                    <a:pt x="93" y="46"/>
                  </a:lnTo>
                  <a:lnTo>
                    <a:pt x="94" y="66"/>
                  </a:lnTo>
                  <a:lnTo>
                    <a:pt x="94" y="73"/>
                  </a:lnTo>
                  <a:lnTo>
                    <a:pt x="31" y="7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40" name="Freeform 40"/>
            <p:cNvSpPr>
              <a:spLocks noEditPoints="1"/>
            </p:cNvSpPr>
            <p:nvPr/>
          </p:nvSpPr>
          <p:spPr bwMode="auto">
            <a:xfrm>
              <a:off x="1366" y="3961"/>
              <a:ext cx="7" cy="34"/>
            </a:xfrm>
            <a:custGeom>
              <a:avLst/>
              <a:gdLst>
                <a:gd name="T0" fmla="*/ 0 w 37"/>
                <a:gd name="T1" fmla="*/ 20 h 170"/>
                <a:gd name="T2" fmla="*/ 0 w 37"/>
                <a:gd name="T3" fmla="*/ 17 h 170"/>
                <a:gd name="T4" fmla="*/ 1 w 37"/>
                <a:gd name="T5" fmla="*/ 14 h 170"/>
                <a:gd name="T6" fmla="*/ 3 w 37"/>
                <a:gd name="T7" fmla="*/ 9 h 170"/>
                <a:gd name="T8" fmla="*/ 5 w 37"/>
                <a:gd name="T9" fmla="*/ 6 h 170"/>
                <a:gd name="T10" fmla="*/ 8 w 37"/>
                <a:gd name="T11" fmla="*/ 4 h 170"/>
                <a:gd name="T12" fmla="*/ 11 w 37"/>
                <a:gd name="T13" fmla="*/ 2 h 170"/>
                <a:gd name="T14" fmla="*/ 20 w 37"/>
                <a:gd name="T15" fmla="*/ 0 h 170"/>
                <a:gd name="T16" fmla="*/ 23 w 37"/>
                <a:gd name="T17" fmla="*/ 0 h 170"/>
                <a:gd name="T18" fmla="*/ 28 w 37"/>
                <a:gd name="T19" fmla="*/ 2 h 170"/>
                <a:gd name="T20" fmla="*/ 31 w 37"/>
                <a:gd name="T21" fmla="*/ 5 h 170"/>
                <a:gd name="T22" fmla="*/ 34 w 37"/>
                <a:gd name="T23" fmla="*/ 6 h 170"/>
                <a:gd name="T24" fmla="*/ 36 w 37"/>
                <a:gd name="T25" fmla="*/ 9 h 170"/>
                <a:gd name="T26" fmla="*/ 37 w 37"/>
                <a:gd name="T27" fmla="*/ 14 h 170"/>
                <a:gd name="T28" fmla="*/ 37 w 37"/>
                <a:gd name="T29" fmla="*/ 28 h 170"/>
                <a:gd name="T30" fmla="*/ 34 w 37"/>
                <a:gd name="T31" fmla="*/ 35 h 170"/>
                <a:gd name="T32" fmla="*/ 28 w 37"/>
                <a:gd name="T33" fmla="*/ 37 h 170"/>
                <a:gd name="T34" fmla="*/ 26 w 37"/>
                <a:gd name="T35" fmla="*/ 38 h 170"/>
                <a:gd name="T36" fmla="*/ 13 w 37"/>
                <a:gd name="T37" fmla="*/ 38 h 170"/>
                <a:gd name="T38" fmla="*/ 10 w 37"/>
                <a:gd name="T39" fmla="*/ 37 h 170"/>
                <a:gd name="T40" fmla="*/ 5 w 37"/>
                <a:gd name="T41" fmla="*/ 35 h 170"/>
                <a:gd name="T42" fmla="*/ 1 w 37"/>
                <a:gd name="T43" fmla="*/ 28 h 170"/>
                <a:gd name="T44" fmla="*/ 0 w 37"/>
                <a:gd name="T45" fmla="*/ 24 h 170"/>
                <a:gd name="T46" fmla="*/ 0 w 37"/>
                <a:gd name="T47" fmla="*/ 20 h 170"/>
                <a:gd name="T48" fmla="*/ 2 w 37"/>
                <a:gd name="T49" fmla="*/ 170 h 170"/>
                <a:gd name="T50" fmla="*/ 2 w 37"/>
                <a:gd name="T51" fmla="*/ 53 h 170"/>
                <a:gd name="T52" fmla="*/ 37 w 37"/>
                <a:gd name="T53" fmla="*/ 53 h 170"/>
                <a:gd name="T54" fmla="*/ 37 w 37"/>
                <a:gd name="T55" fmla="*/ 170 h 170"/>
                <a:gd name="T56" fmla="*/ 2 w 37"/>
                <a:gd name="T57" fmla="*/ 17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7" h="170">
                  <a:moveTo>
                    <a:pt x="0" y="20"/>
                  </a:moveTo>
                  <a:lnTo>
                    <a:pt x="0" y="17"/>
                  </a:lnTo>
                  <a:lnTo>
                    <a:pt x="1" y="14"/>
                  </a:lnTo>
                  <a:lnTo>
                    <a:pt x="3" y="9"/>
                  </a:lnTo>
                  <a:lnTo>
                    <a:pt x="5" y="6"/>
                  </a:lnTo>
                  <a:lnTo>
                    <a:pt x="8" y="4"/>
                  </a:lnTo>
                  <a:lnTo>
                    <a:pt x="11" y="2"/>
                  </a:lnTo>
                  <a:lnTo>
                    <a:pt x="20" y="0"/>
                  </a:lnTo>
                  <a:lnTo>
                    <a:pt x="23" y="0"/>
                  </a:lnTo>
                  <a:lnTo>
                    <a:pt x="28" y="2"/>
                  </a:lnTo>
                  <a:lnTo>
                    <a:pt x="31" y="5"/>
                  </a:lnTo>
                  <a:lnTo>
                    <a:pt x="34" y="6"/>
                  </a:lnTo>
                  <a:lnTo>
                    <a:pt x="36" y="9"/>
                  </a:lnTo>
                  <a:lnTo>
                    <a:pt x="37" y="14"/>
                  </a:lnTo>
                  <a:lnTo>
                    <a:pt x="37" y="28"/>
                  </a:lnTo>
                  <a:lnTo>
                    <a:pt x="34" y="35"/>
                  </a:lnTo>
                  <a:lnTo>
                    <a:pt x="28" y="37"/>
                  </a:lnTo>
                  <a:lnTo>
                    <a:pt x="26" y="38"/>
                  </a:lnTo>
                  <a:lnTo>
                    <a:pt x="13" y="38"/>
                  </a:lnTo>
                  <a:lnTo>
                    <a:pt x="10" y="37"/>
                  </a:lnTo>
                  <a:lnTo>
                    <a:pt x="5" y="35"/>
                  </a:lnTo>
                  <a:lnTo>
                    <a:pt x="1" y="28"/>
                  </a:lnTo>
                  <a:lnTo>
                    <a:pt x="0" y="24"/>
                  </a:lnTo>
                  <a:lnTo>
                    <a:pt x="0" y="20"/>
                  </a:lnTo>
                  <a:close/>
                  <a:moveTo>
                    <a:pt x="2" y="170"/>
                  </a:moveTo>
                  <a:lnTo>
                    <a:pt x="2" y="53"/>
                  </a:lnTo>
                  <a:lnTo>
                    <a:pt x="37" y="53"/>
                  </a:lnTo>
                  <a:lnTo>
                    <a:pt x="37" y="170"/>
                  </a:lnTo>
                  <a:lnTo>
                    <a:pt x="2" y="17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41" name="Freeform 41"/>
            <p:cNvSpPr>
              <a:spLocks/>
            </p:cNvSpPr>
            <p:nvPr/>
          </p:nvSpPr>
          <p:spPr bwMode="auto">
            <a:xfrm>
              <a:off x="1378" y="3971"/>
              <a:ext cx="11" cy="24"/>
            </a:xfrm>
            <a:custGeom>
              <a:avLst/>
              <a:gdLst>
                <a:gd name="T0" fmla="*/ 0 w 58"/>
                <a:gd name="T1" fmla="*/ 121 h 121"/>
                <a:gd name="T2" fmla="*/ 0 w 58"/>
                <a:gd name="T3" fmla="*/ 4 h 121"/>
                <a:gd name="T4" fmla="*/ 31 w 58"/>
                <a:gd name="T5" fmla="*/ 4 h 121"/>
                <a:gd name="T6" fmla="*/ 31 w 58"/>
                <a:gd name="T7" fmla="*/ 24 h 121"/>
                <a:gd name="T8" fmla="*/ 36 w 58"/>
                <a:gd name="T9" fmla="*/ 15 h 121"/>
                <a:gd name="T10" fmla="*/ 44 w 58"/>
                <a:gd name="T11" fmla="*/ 6 h 121"/>
                <a:gd name="T12" fmla="*/ 46 w 58"/>
                <a:gd name="T13" fmla="*/ 4 h 121"/>
                <a:gd name="T14" fmla="*/ 49 w 58"/>
                <a:gd name="T15" fmla="*/ 2 h 121"/>
                <a:gd name="T16" fmla="*/ 58 w 58"/>
                <a:gd name="T17" fmla="*/ 0 h 121"/>
                <a:gd name="T18" fmla="*/ 58 w 58"/>
                <a:gd name="T19" fmla="*/ 31 h 121"/>
                <a:gd name="T20" fmla="*/ 55 w 58"/>
                <a:gd name="T21" fmla="*/ 31 h 121"/>
                <a:gd name="T22" fmla="*/ 47 w 58"/>
                <a:gd name="T23" fmla="*/ 33 h 121"/>
                <a:gd name="T24" fmla="*/ 41 w 58"/>
                <a:gd name="T25" fmla="*/ 35 h 121"/>
                <a:gd name="T26" fmla="*/ 37 w 58"/>
                <a:gd name="T27" fmla="*/ 38 h 121"/>
                <a:gd name="T28" fmla="*/ 36 w 58"/>
                <a:gd name="T29" fmla="*/ 45 h 121"/>
                <a:gd name="T30" fmla="*/ 35 w 58"/>
                <a:gd name="T31" fmla="*/ 54 h 121"/>
                <a:gd name="T32" fmla="*/ 35 w 58"/>
                <a:gd name="T33" fmla="*/ 121 h 121"/>
                <a:gd name="T34" fmla="*/ 0 w 58"/>
                <a:gd name="T35" fmla="*/ 12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121">
                  <a:moveTo>
                    <a:pt x="0" y="121"/>
                  </a:moveTo>
                  <a:lnTo>
                    <a:pt x="0" y="4"/>
                  </a:lnTo>
                  <a:lnTo>
                    <a:pt x="31" y="4"/>
                  </a:lnTo>
                  <a:lnTo>
                    <a:pt x="31" y="24"/>
                  </a:lnTo>
                  <a:lnTo>
                    <a:pt x="36" y="15"/>
                  </a:lnTo>
                  <a:lnTo>
                    <a:pt x="44" y="6"/>
                  </a:lnTo>
                  <a:lnTo>
                    <a:pt x="46" y="4"/>
                  </a:lnTo>
                  <a:lnTo>
                    <a:pt x="49" y="2"/>
                  </a:lnTo>
                  <a:lnTo>
                    <a:pt x="58" y="0"/>
                  </a:lnTo>
                  <a:lnTo>
                    <a:pt x="58" y="31"/>
                  </a:lnTo>
                  <a:lnTo>
                    <a:pt x="55" y="31"/>
                  </a:lnTo>
                  <a:lnTo>
                    <a:pt x="47" y="33"/>
                  </a:lnTo>
                  <a:lnTo>
                    <a:pt x="41" y="35"/>
                  </a:lnTo>
                  <a:lnTo>
                    <a:pt x="37" y="38"/>
                  </a:lnTo>
                  <a:lnTo>
                    <a:pt x="36" y="45"/>
                  </a:lnTo>
                  <a:lnTo>
                    <a:pt x="35" y="54"/>
                  </a:lnTo>
                  <a:lnTo>
                    <a:pt x="35" y="121"/>
                  </a:lnTo>
                  <a:lnTo>
                    <a:pt x="0" y="12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42" name="Freeform 42"/>
            <p:cNvSpPr>
              <a:spLocks noEditPoints="1"/>
            </p:cNvSpPr>
            <p:nvPr/>
          </p:nvSpPr>
          <p:spPr bwMode="auto">
            <a:xfrm>
              <a:off x="1391" y="3971"/>
              <a:ext cx="20" cy="25"/>
            </a:xfrm>
            <a:custGeom>
              <a:avLst/>
              <a:gdLst>
                <a:gd name="T0" fmla="*/ 49 w 98"/>
                <a:gd name="T1" fmla="*/ 95 h 124"/>
                <a:gd name="T2" fmla="*/ 52 w 98"/>
                <a:gd name="T3" fmla="*/ 95 h 124"/>
                <a:gd name="T4" fmla="*/ 56 w 98"/>
                <a:gd name="T5" fmla="*/ 94 h 124"/>
                <a:gd name="T6" fmla="*/ 59 w 98"/>
                <a:gd name="T7" fmla="*/ 92 h 124"/>
                <a:gd name="T8" fmla="*/ 61 w 98"/>
                <a:gd name="T9" fmla="*/ 89 h 124"/>
                <a:gd name="T10" fmla="*/ 64 w 98"/>
                <a:gd name="T11" fmla="*/ 86 h 124"/>
                <a:gd name="T12" fmla="*/ 67 w 98"/>
                <a:gd name="T13" fmla="*/ 76 h 124"/>
                <a:gd name="T14" fmla="*/ 67 w 98"/>
                <a:gd name="T15" fmla="*/ 48 h 124"/>
                <a:gd name="T16" fmla="*/ 64 w 98"/>
                <a:gd name="T17" fmla="*/ 38 h 124"/>
                <a:gd name="T18" fmla="*/ 61 w 98"/>
                <a:gd name="T19" fmla="*/ 35 h 124"/>
                <a:gd name="T20" fmla="*/ 59 w 98"/>
                <a:gd name="T21" fmla="*/ 33 h 124"/>
                <a:gd name="T22" fmla="*/ 56 w 98"/>
                <a:gd name="T23" fmla="*/ 30 h 124"/>
                <a:gd name="T24" fmla="*/ 52 w 98"/>
                <a:gd name="T25" fmla="*/ 29 h 124"/>
                <a:gd name="T26" fmla="*/ 46 w 98"/>
                <a:gd name="T27" fmla="*/ 29 h 124"/>
                <a:gd name="T28" fmla="*/ 42 w 98"/>
                <a:gd name="T29" fmla="*/ 30 h 124"/>
                <a:gd name="T30" fmla="*/ 39 w 98"/>
                <a:gd name="T31" fmla="*/ 33 h 124"/>
                <a:gd name="T32" fmla="*/ 37 w 98"/>
                <a:gd name="T33" fmla="*/ 35 h 124"/>
                <a:gd name="T34" fmla="*/ 34 w 98"/>
                <a:gd name="T35" fmla="*/ 38 h 124"/>
                <a:gd name="T36" fmla="*/ 32 w 98"/>
                <a:gd name="T37" fmla="*/ 48 h 124"/>
                <a:gd name="T38" fmla="*/ 32 w 98"/>
                <a:gd name="T39" fmla="*/ 76 h 124"/>
                <a:gd name="T40" fmla="*/ 34 w 98"/>
                <a:gd name="T41" fmla="*/ 86 h 124"/>
                <a:gd name="T42" fmla="*/ 37 w 98"/>
                <a:gd name="T43" fmla="*/ 89 h 124"/>
                <a:gd name="T44" fmla="*/ 39 w 98"/>
                <a:gd name="T45" fmla="*/ 92 h 124"/>
                <a:gd name="T46" fmla="*/ 42 w 98"/>
                <a:gd name="T47" fmla="*/ 94 h 124"/>
                <a:gd name="T48" fmla="*/ 46 w 98"/>
                <a:gd name="T49" fmla="*/ 95 h 124"/>
                <a:gd name="T50" fmla="*/ 49 w 98"/>
                <a:gd name="T51" fmla="*/ 95 h 124"/>
                <a:gd name="T52" fmla="*/ 98 w 98"/>
                <a:gd name="T53" fmla="*/ 64 h 124"/>
                <a:gd name="T54" fmla="*/ 97 w 98"/>
                <a:gd name="T55" fmla="*/ 79 h 124"/>
                <a:gd name="T56" fmla="*/ 93 w 98"/>
                <a:gd name="T57" fmla="*/ 94 h 124"/>
                <a:gd name="T58" fmla="*/ 84 w 98"/>
                <a:gd name="T59" fmla="*/ 107 h 124"/>
                <a:gd name="T60" fmla="*/ 74 w 98"/>
                <a:gd name="T61" fmla="*/ 116 h 124"/>
                <a:gd name="T62" fmla="*/ 62 w 98"/>
                <a:gd name="T63" fmla="*/ 122 h 124"/>
                <a:gd name="T64" fmla="*/ 49 w 98"/>
                <a:gd name="T65" fmla="*/ 124 h 124"/>
                <a:gd name="T66" fmla="*/ 36 w 98"/>
                <a:gd name="T67" fmla="*/ 122 h 124"/>
                <a:gd name="T68" fmla="*/ 23 w 98"/>
                <a:gd name="T69" fmla="*/ 116 h 124"/>
                <a:gd name="T70" fmla="*/ 12 w 98"/>
                <a:gd name="T71" fmla="*/ 107 h 124"/>
                <a:gd name="T72" fmla="*/ 5 w 98"/>
                <a:gd name="T73" fmla="*/ 94 h 124"/>
                <a:gd name="T74" fmla="*/ 1 w 98"/>
                <a:gd name="T75" fmla="*/ 79 h 124"/>
                <a:gd name="T76" fmla="*/ 0 w 98"/>
                <a:gd name="T77" fmla="*/ 64 h 124"/>
                <a:gd name="T78" fmla="*/ 1 w 98"/>
                <a:gd name="T79" fmla="*/ 46 h 124"/>
                <a:gd name="T80" fmla="*/ 5 w 98"/>
                <a:gd name="T81" fmla="*/ 30 h 124"/>
                <a:gd name="T82" fmla="*/ 12 w 98"/>
                <a:gd name="T83" fmla="*/ 17 h 124"/>
                <a:gd name="T84" fmla="*/ 23 w 98"/>
                <a:gd name="T85" fmla="*/ 8 h 124"/>
                <a:gd name="T86" fmla="*/ 36 w 98"/>
                <a:gd name="T87" fmla="*/ 2 h 124"/>
                <a:gd name="T88" fmla="*/ 49 w 98"/>
                <a:gd name="T89" fmla="*/ 0 h 124"/>
                <a:gd name="T90" fmla="*/ 62 w 98"/>
                <a:gd name="T91" fmla="*/ 2 h 124"/>
                <a:gd name="T92" fmla="*/ 75 w 98"/>
                <a:gd name="T93" fmla="*/ 8 h 124"/>
                <a:gd name="T94" fmla="*/ 87 w 98"/>
                <a:gd name="T95" fmla="*/ 17 h 124"/>
                <a:gd name="T96" fmla="*/ 94 w 98"/>
                <a:gd name="T97" fmla="*/ 30 h 124"/>
                <a:gd name="T98" fmla="*/ 97 w 98"/>
                <a:gd name="T99" fmla="*/ 46 h 124"/>
                <a:gd name="T100" fmla="*/ 98 w 98"/>
                <a:gd name="T101" fmla="*/ 6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8" h="124">
                  <a:moveTo>
                    <a:pt x="49" y="95"/>
                  </a:moveTo>
                  <a:lnTo>
                    <a:pt x="52" y="95"/>
                  </a:lnTo>
                  <a:lnTo>
                    <a:pt x="56" y="94"/>
                  </a:lnTo>
                  <a:lnTo>
                    <a:pt x="59" y="92"/>
                  </a:lnTo>
                  <a:lnTo>
                    <a:pt x="61" y="89"/>
                  </a:lnTo>
                  <a:lnTo>
                    <a:pt x="64" y="86"/>
                  </a:lnTo>
                  <a:lnTo>
                    <a:pt x="67" y="76"/>
                  </a:lnTo>
                  <a:lnTo>
                    <a:pt x="67" y="48"/>
                  </a:lnTo>
                  <a:lnTo>
                    <a:pt x="64" y="38"/>
                  </a:lnTo>
                  <a:lnTo>
                    <a:pt x="61" y="35"/>
                  </a:lnTo>
                  <a:lnTo>
                    <a:pt x="59" y="33"/>
                  </a:lnTo>
                  <a:lnTo>
                    <a:pt x="56" y="30"/>
                  </a:lnTo>
                  <a:lnTo>
                    <a:pt x="52" y="29"/>
                  </a:lnTo>
                  <a:lnTo>
                    <a:pt x="46" y="29"/>
                  </a:lnTo>
                  <a:lnTo>
                    <a:pt x="42" y="30"/>
                  </a:lnTo>
                  <a:lnTo>
                    <a:pt x="39" y="33"/>
                  </a:lnTo>
                  <a:lnTo>
                    <a:pt x="37" y="35"/>
                  </a:lnTo>
                  <a:lnTo>
                    <a:pt x="34" y="38"/>
                  </a:lnTo>
                  <a:lnTo>
                    <a:pt x="32" y="48"/>
                  </a:lnTo>
                  <a:lnTo>
                    <a:pt x="32" y="76"/>
                  </a:lnTo>
                  <a:lnTo>
                    <a:pt x="34" y="86"/>
                  </a:lnTo>
                  <a:lnTo>
                    <a:pt x="37" y="89"/>
                  </a:lnTo>
                  <a:lnTo>
                    <a:pt x="39" y="92"/>
                  </a:lnTo>
                  <a:lnTo>
                    <a:pt x="42" y="94"/>
                  </a:lnTo>
                  <a:lnTo>
                    <a:pt x="46" y="95"/>
                  </a:lnTo>
                  <a:lnTo>
                    <a:pt x="49" y="95"/>
                  </a:lnTo>
                  <a:close/>
                  <a:moveTo>
                    <a:pt x="98" y="64"/>
                  </a:moveTo>
                  <a:lnTo>
                    <a:pt x="97" y="79"/>
                  </a:lnTo>
                  <a:lnTo>
                    <a:pt x="93" y="94"/>
                  </a:lnTo>
                  <a:lnTo>
                    <a:pt x="84" y="107"/>
                  </a:lnTo>
                  <a:lnTo>
                    <a:pt x="74" y="116"/>
                  </a:lnTo>
                  <a:lnTo>
                    <a:pt x="62" y="122"/>
                  </a:lnTo>
                  <a:lnTo>
                    <a:pt x="49" y="124"/>
                  </a:lnTo>
                  <a:lnTo>
                    <a:pt x="36" y="122"/>
                  </a:lnTo>
                  <a:lnTo>
                    <a:pt x="23" y="116"/>
                  </a:lnTo>
                  <a:lnTo>
                    <a:pt x="12" y="107"/>
                  </a:lnTo>
                  <a:lnTo>
                    <a:pt x="5" y="94"/>
                  </a:lnTo>
                  <a:lnTo>
                    <a:pt x="1" y="79"/>
                  </a:lnTo>
                  <a:lnTo>
                    <a:pt x="0" y="64"/>
                  </a:lnTo>
                  <a:lnTo>
                    <a:pt x="1" y="46"/>
                  </a:lnTo>
                  <a:lnTo>
                    <a:pt x="5" y="30"/>
                  </a:lnTo>
                  <a:lnTo>
                    <a:pt x="12" y="17"/>
                  </a:lnTo>
                  <a:lnTo>
                    <a:pt x="23" y="8"/>
                  </a:lnTo>
                  <a:lnTo>
                    <a:pt x="36" y="2"/>
                  </a:lnTo>
                  <a:lnTo>
                    <a:pt x="49" y="0"/>
                  </a:lnTo>
                  <a:lnTo>
                    <a:pt x="62" y="2"/>
                  </a:lnTo>
                  <a:lnTo>
                    <a:pt x="75" y="8"/>
                  </a:lnTo>
                  <a:lnTo>
                    <a:pt x="87" y="17"/>
                  </a:lnTo>
                  <a:lnTo>
                    <a:pt x="94" y="30"/>
                  </a:lnTo>
                  <a:lnTo>
                    <a:pt x="97" y="46"/>
                  </a:lnTo>
                  <a:lnTo>
                    <a:pt x="98" y="6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43" name="Freeform 43"/>
            <p:cNvSpPr>
              <a:spLocks/>
            </p:cNvSpPr>
            <p:nvPr/>
          </p:nvSpPr>
          <p:spPr bwMode="auto">
            <a:xfrm>
              <a:off x="1412" y="3988"/>
              <a:ext cx="11" cy="14"/>
            </a:xfrm>
            <a:custGeom>
              <a:avLst/>
              <a:gdLst>
                <a:gd name="T0" fmla="*/ 0 w 54"/>
                <a:gd name="T1" fmla="*/ 71 h 71"/>
                <a:gd name="T2" fmla="*/ 20 w 54"/>
                <a:gd name="T3" fmla="*/ 0 h 71"/>
                <a:gd name="T4" fmla="*/ 54 w 54"/>
                <a:gd name="T5" fmla="*/ 0 h 71"/>
                <a:gd name="T6" fmla="*/ 26 w 54"/>
                <a:gd name="T7" fmla="*/ 71 h 71"/>
                <a:gd name="T8" fmla="*/ 0 w 54"/>
                <a:gd name="T9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71">
                  <a:moveTo>
                    <a:pt x="0" y="71"/>
                  </a:moveTo>
                  <a:lnTo>
                    <a:pt x="20" y="0"/>
                  </a:lnTo>
                  <a:lnTo>
                    <a:pt x="54" y="0"/>
                  </a:lnTo>
                  <a:lnTo>
                    <a:pt x="26" y="71"/>
                  </a:lnTo>
                  <a:lnTo>
                    <a:pt x="0" y="7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44" name="Freeform 44"/>
            <p:cNvSpPr>
              <a:spLocks/>
            </p:cNvSpPr>
            <p:nvPr/>
          </p:nvSpPr>
          <p:spPr bwMode="auto">
            <a:xfrm>
              <a:off x="1435" y="3959"/>
              <a:ext cx="16" cy="37"/>
            </a:xfrm>
            <a:custGeom>
              <a:avLst/>
              <a:gdLst>
                <a:gd name="T0" fmla="*/ 2 w 82"/>
                <a:gd name="T1" fmla="*/ 136 h 182"/>
                <a:gd name="T2" fmla="*/ 11 w 82"/>
                <a:gd name="T3" fmla="*/ 144 h 182"/>
                <a:gd name="T4" fmla="*/ 20 w 82"/>
                <a:gd name="T5" fmla="*/ 146 h 182"/>
                <a:gd name="T6" fmla="*/ 35 w 82"/>
                <a:gd name="T7" fmla="*/ 147 h 182"/>
                <a:gd name="T8" fmla="*/ 44 w 82"/>
                <a:gd name="T9" fmla="*/ 142 h 182"/>
                <a:gd name="T10" fmla="*/ 48 w 82"/>
                <a:gd name="T11" fmla="*/ 135 h 182"/>
                <a:gd name="T12" fmla="*/ 45 w 82"/>
                <a:gd name="T13" fmla="*/ 124 h 182"/>
                <a:gd name="T14" fmla="*/ 34 w 82"/>
                <a:gd name="T15" fmla="*/ 110 h 182"/>
                <a:gd name="T16" fmla="*/ 31 w 82"/>
                <a:gd name="T17" fmla="*/ 106 h 182"/>
                <a:gd name="T18" fmla="*/ 28 w 82"/>
                <a:gd name="T19" fmla="*/ 104 h 182"/>
                <a:gd name="T20" fmla="*/ 10 w 82"/>
                <a:gd name="T21" fmla="*/ 87 h 182"/>
                <a:gd name="T22" fmla="*/ 1 w 82"/>
                <a:gd name="T23" fmla="*/ 66 h 182"/>
                <a:gd name="T24" fmla="*/ 1 w 82"/>
                <a:gd name="T25" fmla="*/ 38 h 182"/>
                <a:gd name="T26" fmla="*/ 11 w 82"/>
                <a:gd name="T27" fmla="*/ 15 h 182"/>
                <a:gd name="T28" fmla="*/ 32 w 82"/>
                <a:gd name="T29" fmla="*/ 2 h 182"/>
                <a:gd name="T30" fmla="*/ 53 w 82"/>
                <a:gd name="T31" fmla="*/ 0 h 182"/>
                <a:gd name="T32" fmla="*/ 60 w 82"/>
                <a:gd name="T33" fmla="*/ 4 h 182"/>
                <a:gd name="T34" fmla="*/ 77 w 82"/>
                <a:gd name="T35" fmla="*/ 9 h 182"/>
                <a:gd name="T36" fmla="*/ 71 w 82"/>
                <a:gd name="T37" fmla="*/ 38 h 182"/>
                <a:gd name="T38" fmla="*/ 63 w 82"/>
                <a:gd name="T39" fmla="*/ 36 h 182"/>
                <a:gd name="T40" fmla="*/ 55 w 82"/>
                <a:gd name="T41" fmla="*/ 33 h 182"/>
                <a:gd name="T42" fmla="*/ 45 w 82"/>
                <a:gd name="T43" fmla="*/ 34 h 182"/>
                <a:gd name="T44" fmla="*/ 35 w 82"/>
                <a:gd name="T45" fmla="*/ 43 h 182"/>
                <a:gd name="T46" fmla="*/ 34 w 82"/>
                <a:gd name="T47" fmla="*/ 53 h 182"/>
                <a:gd name="T48" fmla="*/ 40 w 82"/>
                <a:gd name="T49" fmla="*/ 64 h 182"/>
                <a:gd name="T50" fmla="*/ 47 w 82"/>
                <a:gd name="T51" fmla="*/ 74 h 182"/>
                <a:gd name="T52" fmla="*/ 67 w 82"/>
                <a:gd name="T53" fmla="*/ 89 h 182"/>
                <a:gd name="T54" fmla="*/ 77 w 82"/>
                <a:gd name="T55" fmla="*/ 104 h 182"/>
                <a:gd name="T56" fmla="*/ 82 w 82"/>
                <a:gd name="T57" fmla="*/ 131 h 182"/>
                <a:gd name="T58" fmla="*/ 78 w 82"/>
                <a:gd name="T59" fmla="*/ 158 h 182"/>
                <a:gd name="T60" fmla="*/ 59 w 82"/>
                <a:gd name="T61" fmla="*/ 175 h 182"/>
                <a:gd name="T62" fmla="*/ 34 w 82"/>
                <a:gd name="T63" fmla="*/ 182 h 182"/>
                <a:gd name="T64" fmla="*/ 16 w 82"/>
                <a:gd name="T65" fmla="*/ 179 h 182"/>
                <a:gd name="T66" fmla="*/ 9 w 82"/>
                <a:gd name="T67" fmla="*/ 178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2" h="182">
                  <a:moveTo>
                    <a:pt x="2" y="173"/>
                  </a:moveTo>
                  <a:lnTo>
                    <a:pt x="2" y="136"/>
                  </a:lnTo>
                  <a:lnTo>
                    <a:pt x="7" y="142"/>
                  </a:lnTo>
                  <a:lnTo>
                    <a:pt x="11" y="144"/>
                  </a:lnTo>
                  <a:lnTo>
                    <a:pt x="13" y="144"/>
                  </a:lnTo>
                  <a:lnTo>
                    <a:pt x="20" y="146"/>
                  </a:lnTo>
                  <a:lnTo>
                    <a:pt x="22" y="147"/>
                  </a:lnTo>
                  <a:lnTo>
                    <a:pt x="35" y="147"/>
                  </a:lnTo>
                  <a:lnTo>
                    <a:pt x="42" y="144"/>
                  </a:lnTo>
                  <a:lnTo>
                    <a:pt x="44" y="142"/>
                  </a:lnTo>
                  <a:lnTo>
                    <a:pt x="47" y="139"/>
                  </a:lnTo>
                  <a:lnTo>
                    <a:pt x="48" y="135"/>
                  </a:lnTo>
                  <a:lnTo>
                    <a:pt x="48" y="131"/>
                  </a:lnTo>
                  <a:lnTo>
                    <a:pt x="45" y="124"/>
                  </a:lnTo>
                  <a:lnTo>
                    <a:pt x="41" y="116"/>
                  </a:lnTo>
                  <a:lnTo>
                    <a:pt x="34" y="110"/>
                  </a:lnTo>
                  <a:lnTo>
                    <a:pt x="32" y="108"/>
                  </a:lnTo>
                  <a:lnTo>
                    <a:pt x="31" y="106"/>
                  </a:lnTo>
                  <a:lnTo>
                    <a:pt x="29" y="105"/>
                  </a:lnTo>
                  <a:lnTo>
                    <a:pt x="28" y="104"/>
                  </a:lnTo>
                  <a:lnTo>
                    <a:pt x="18" y="96"/>
                  </a:lnTo>
                  <a:lnTo>
                    <a:pt x="10" y="87"/>
                  </a:lnTo>
                  <a:lnTo>
                    <a:pt x="5" y="78"/>
                  </a:lnTo>
                  <a:lnTo>
                    <a:pt x="1" y="66"/>
                  </a:lnTo>
                  <a:lnTo>
                    <a:pt x="0" y="53"/>
                  </a:lnTo>
                  <a:lnTo>
                    <a:pt x="1" y="38"/>
                  </a:lnTo>
                  <a:lnTo>
                    <a:pt x="4" y="25"/>
                  </a:lnTo>
                  <a:lnTo>
                    <a:pt x="11" y="15"/>
                  </a:lnTo>
                  <a:lnTo>
                    <a:pt x="21" y="7"/>
                  </a:lnTo>
                  <a:lnTo>
                    <a:pt x="32" y="2"/>
                  </a:lnTo>
                  <a:lnTo>
                    <a:pt x="45" y="0"/>
                  </a:lnTo>
                  <a:lnTo>
                    <a:pt x="53" y="0"/>
                  </a:lnTo>
                  <a:lnTo>
                    <a:pt x="57" y="1"/>
                  </a:lnTo>
                  <a:lnTo>
                    <a:pt x="60" y="4"/>
                  </a:lnTo>
                  <a:lnTo>
                    <a:pt x="71" y="6"/>
                  </a:lnTo>
                  <a:lnTo>
                    <a:pt x="77" y="9"/>
                  </a:lnTo>
                  <a:lnTo>
                    <a:pt x="77" y="40"/>
                  </a:lnTo>
                  <a:lnTo>
                    <a:pt x="71" y="38"/>
                  </a:lnTo>
                  <a:lnTo>
                    <a:pt x="68" y="37"/>
                  </a:lnTo>
                  <a:lnTo>
                    <a:pt x="63" y="36"/>
                  </a:lnTo>
                  <a:lnTo>
                    <a:pt x="60" y="35"/>
                  </a:lnTo>
                  <a:lnTo>
                    <a:pt x="55" y="33"/>
                  </a:lnTo>
                  <a:lnTo>
                    <a:pt x="48" y="33"/>
                  </a:lnTo>
                  <a:lnTo>
                    <a:pt x="45" y="34"/>
                  </a:lnTo>
                  <a:lnTo>
                    <a:pt x="42" y="36"/>
                  </a:lnTo>
                  <a:lnTo>
                    <a:pt x="35" y="43"/>
                  </a:lnTo>
                  <a:lnTo>
                    <a:pt x="34" y="46"/>
                  </a:lnTo>
                  <a:lnTo>
                    <a:pt x="34" y="53"/>
                  </a:lnTo>
                  <a:lnTo>
                    <a:pt x="35" y="57"/>
                  </a:lnTo>
                  <a:lnTo>
                    <a:pt x="40" y="64"/>
                  </a:lnTo>
                  <a:lnTo>
                    <a:pt x="42" y="68"/>
                  </a:lnTo>
                  <a:lnTo>
                    <a:pt x="47" y="74"/>
                  </a:lnTo>
                  <a:lnTo>
                    <a:pt x="54" y="82"/>
                  </a:lnTo>
                  <a:lnTo>
                    <a:pt x="67" y="89"/>
                  </a:lnTo>
                  <a:lnTo>
                    <a:pt x="73" y="97"/>
                  </a:lnTo>
                  <a:lnTo>
                    <a:pt x="77" y="104"/>
                  </a:lnTo>
                  <a:lnTo>
                    <a:pt x="81" y="117"/>
                  </a:lnTo>
                  <a:lnTo>
                    <a:pt x="82" y="131"/>
                  </a:lnTo>
                  <a:lnTo>
                    <a:pt x="81" y="145"/>
                  </a:lnTo>
                  <a:lnTo>
                    <a:pt x="78" y="158"/>
                  </a:lnTo>
                  <a:lnTo>
                    <a:pt x="69" y="168"/>
                  </a:lnTo>
                  <a:lnTo>
                    <a:pt x="59" y="175"/>
                  </a:lnTo>
                  <a:lnTo>
                    <a:pt x="48" y="180"/>
                  </a:lnTo>
                  <a:lnTo>
                    <a:pt x="34" y="182"/>
                  </a:lnTo>
                  <a:lnTo>
                    <a:pt x="24" y="182"/>
                  </a:lnTo>
                  <a:lnTo>
                    <a:pt x="16" y="179"/>
                  </a:lnTo>
                  <a:lnTo>
                    <a:pt x="12" y="179"/>
                  </a:lnTo>
                  <a:lnTo>
                    <a:pt x="9" y="178"/>
                  </a:lnTo>
                  <a:lnTo>
                    <a:pt x="2" y="17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45" name="Freeform 45"/>
            <p:cNvSpPr>
              <a:spLocks noEditPoints="1"/>
            </p:cNvSpPr>
            <p:nvPr/>
          </p:nvSpPr>
          <p:spPr bwMode="auto">
            <a:xfrm>
              <a:off x="1453" y="3960"/>
              <a:ext cx="23" cy="35"/>
            </a:xfrm>
            <a:custGeom>
              <a:avLst/>
              <a:gdLst>
                <a:gd name="T0" fmla="*/ 46 w 115"/>
                <a:gd name="T1" fmla="*/ 118 h 175"/>
                <a:gd name="T2" fmla="*/ 69 w 115"/>
                <a:gd name="T3" fmla="*/ 118 h 175"/>
                <a:gd name="T4" fmla="*/ 62 w 115"/>
                <a:gd name="T5" fmla="*/ 80 h 175"/>
                <a:gd name="T6" fmla="*/ 60 w 115"/>
                <a:gd name="T7" fmla="*/ 59 h 175"/>
                <a:gd name="T8" fmla="*/ 57 w 115"/>
                <a:gd name="T9" fmla="*/ 36 h 175"/>
                <a:gd name="T10" fmla="*/ 56 w 115"/>
                <a:gd name="T11" fmla="*/ 56 h 175"/>
                <a:gd name="T12" fmla="*/ 51 w 115"/>
                <a:gd name="T13" fmla="*/ 78 h 175"/>
                <a:gd name="T14" fmla="*/ 50 w 115"/>
                <a:gd name="T15" fmla="*/ 97 h 175"/>
                <a:gd name="T16" fmla="*/ 46 w 115"/>
                <a:gd name="T17" fmla="*/ 118 h 175"/>
                <a:gd name="T18" fmla="*/ 0 w 115"/>
                <a:gd name="T19" fmla="*/ 175 h 175"/>
                <a:gd name="T20" fmla="*/ 40 w 115"/>
                <a:gd name="T21" fmla="*/ 0 h 175"/>
                <a:gd name="T22" fmla="*/ 77 w 115"/>
                <a:gd name="T23" fmla="*/ 0 h 175"/>
                <a:gd name="T24" fmla="*/ 115 w 115"/>
                <a:gd name="T25" fmla="*/ 175 h 175"/>
                <a:gd name="T26" fmla="*/ 80 w 115"/>
                <a:gd name="T27" fmla="*/ 175 h 175"/>
                <a:gd name="T28" fmla="*/ 75 w 115"/>
                <a:gd name="T29" fmla="*/ 147 h 175"/>
                <a:gd name="T30" fmla="*/ 40 w 115"/>
                <a:gd name="T31" fmla="*/ 147 h 175"/>
                <a:gd name="T32" fmla="*/ 34 w 115"/>
                <a:gd name="T33" fmla="*/ 175 h 175"/>
                <a:gd name="T34" fmla="*/ 0 w 115"/>
                <a:gd name="T35" fmla="*/ 175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5" h="175">
                  <a:moveTo>
                    <a:pt x="46" y="118"/>
                  </a:moveTo>
                  <a:lnTo>
                    <a:pt x="69" y="118"/>
                  </a:lnTo>
                  <a:lnTo>
                    <a:pt x="62" y="80"/>
                  </a:lnTo>
                  <a:lnTo>
                    <a:pt x="60" y="59"/>
                  </a:lnTo>
                  <a:lnTo>
                    <a:pt x="57" y="36"/>
                  </a:lnTo>
                  <a:lnTo>
                    <a:pt x="56" y="56"/>
                  </a:lnTo>
                  <a:lnTo>
                    <a:pt x="51" y="78"/>
                  </a:lnTo>
                  <a:lnTo>
                    <a:pt x="50" y="97"/>
                  </a:lnTo>
                  <a:lnTo>
                    <a:pt x="46" y="118"/>
                  </a:lnTo>
                  <a:close/>
                  <a:moveTo>
                    <a:pt x="0" y="175"/>
                  </a:moveTo>
                  <a:lnTo>
                    <a:pt x="40" y="0"/>
                  </a:lnTo>
                  <a:lnTo>
                    <a:pt x="77" y="0"/>
                  </a:lnTo>
                  <a:lnTo>
                    <a:pt x="115" y="175"/>
                  </a:lnTo>
                  <a:lnTo>
                    <a:pt x="80" y="175"/>
                  </a:lnTo>
                  <a:lnTo>
                    <a:pt x="75" y="147"/>
                  </a:lnTo>
                  <a:lnTo>
                    <a:pt x="40" y="147"/>
                  </a:lnTo>
                  <a:lnTo>
                    <a:pt x="34" y="175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-9272"/>
            <a:ext cx="10972800" cy="980872"/>
          </a:xfrm>
        </p:spPr>
        <p:txBody>
          <a:bodyPr>
            <a:normAutofit/>
          </a:bodyPr>
          <a:lstStyle>
            <a:lvl1pPr marL="0" algn="l" defTabSz="914400" rtl="0" eaLnBrk="1" latinLnBrk="0" hangingPunct="1">
              <a:defRPr lang="pt-PT" sz="2400" b="1" kern="1200" dirty="0">
                <a:solidFill>
                  <a:schemeClr val="bg1"/>
                </a:solidFill>
                <a:latin typeface="Trebuchet MS" pitchFamily="34" charset="0"/>
                <a:ea typeface="+mn-ea"/>
                <a:cs typeface="+mn-cs"/>
              </a:defRPr>
            </a:lvl1pPr>
          </a:lstStyle>
          <a:p>
            <a:r>
              <a:rPr lang="pt-PT" dirty="0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609600" y="1196753"/>
            <a:ext cx="10972800" cy="4929411"/>
          </a:xfrm>
        </p:spPr>
        <p:txBody>
          <a:bodyPr/>
          <a:lstStyle>
            <a:lvl1pPr>
              <a:buClr>
                <a:schemeClr val="tx1">
                  <a:lumMod val="65000"/>
                  <a:lumOff val="35000"/>
                </a:schemeClr>
              </a:buClr>
              <a:defRPr>
                <a:solidFill>
                  <a:srgbClr val="121D3E"/>
                </a:solidFill>
                <a:latin typeface="Trebuchet MS" panose="020B0603020202020204" pitchFamily="34" charset="0"/>
              </a:defRPr>
            </a:lvl1pPr>
            <a:lvl2pPr>
              <a:buClr>
                <a:schemeClr val="tx1">
                  <a:lumMod val="65000"/>
                  <a:lumOff val="35000"/>
                </a:schemeClr>
              </a:buClr>
              <a:defRPr>
                <a:solidFill>
                  <a:srgbClr val="121D3E"/>
                </a:solidFill>
                <a:latin typeface="Trebuchet MS" panose="020B0603020202020204" pitchFamily="34" charset="0"/>
              </a:defRPr>
            </a:lvl2pPr>
            <a:lvl3pPr>
              <a:buClr>
                <a:schemeClr val="tx1">
                  <a:lumMod val="65000"/>
                  <a:lumOff val="35000"/>
                </a:schemeClr>
              </a:buClr>
              <a:defRPr>
                <a:solidFill>
                  <a:srgbClr val="121D3E"/>
                </a:solidFill>
                <a:latin typeface="Trebuchet MS" panose="020B0603020202020204" pitchFamily="34" charset="0"/>
              </a:defRPr>
            </a:lvl3pPr>
            <a:lvl4pPr>
              <a:buClr>
                <a:schemeClr val="tx1">
                  <a:lumMod val="65000"/>
                  <a:lumOff val="35000"/>
                </a:schemeClr>
              </a:buClr>
              <a:defRPr>
                <a:solidFill>
                  <a:srgbClr val="121D3E"/>
                </a:solidFill>
                <a:latin typeface="Trebuchet MS" panose="020B0603020202020204" pitchFamily="34" charset="0"/>
              </a:defRPr>
            </a:lvl4pPr>
            <a:lvl5pPr>
              <a:buClr>
                <a:schemeClr val="tx1">
                  <a:lumMod val="65000"/>
                  <a:lumOff val="35000"/>
                </a:schemeClr>
              </a:buClr>
              <a:defRPr>
                <a:solidFill>
                  <a:srgbClr val="121D3E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pt-PT" dirty="0"/>
              <a:t>Clique para editar os estilos</a:t>
            </a:r>
          </a:p>
          <a:p>
            <a:pPr lvl="1"/>
            <a:r>
              <a:rPr lang="pt-PT" dirty="0"/>
              <a:t>Segundo nível</a:t>
            </a:r>
          </a:p>
          <a:p>
            <a:pPr lvl="2"/>
            <a:r>
              <a:rPr lang="pt-PT" dirty="0"/>
              <a:t>Terceiro nível</a:t>
            </a:r>
          </a:p>
          <a:p>
            <a:pPr lvl="3"/>
            <a:r>
              <a:rPr lang="pt-PT" dirty="0"/>
              <a:t>Quarto nível</a:t>
            </a:r>
          </a:p>
          <a:p>
            <a:pPr lvl="4"/>
            <a:r>
              <a:rPr lang="pt-PT" dirty="0"/>
              <a:t>Quinto nível</a:t>
            </a:r>
          </a:p>
        </p:txBody>
      </p:sp>
      <p:sp>
        <p:nvSpPr>
          <p:cNvPr id="51" name="Marcador de Posição da Imagem 50"/>
          <p:cNvSpPr>
            <a:spLocks noGrp="1"/>
          </p:cNvSpPr>
          <p:nvPr>
            <p:ph type="pic" sz="quarter" idx="17" hasCustomPrompt="1"/>
          </p:nvPr>
        </p:nvSpPr>
        <p:spPr>
          <a:xfrm>
            <a:off x="623393" y="6309321"/>
            <a:ext cx="1919188" cy="417513"/>
          </a:xfrm>
        </p:spPr>
        <p:txBody>
          <a:bodyPr>
            <a:noAutofit/>
          </a:bodyPr>
          <a:lstStyle>
            <a:lvl1pPr>
              <a:defRPr sz="1050">
                <a:latin typeface="Trebuchet MS" panose="020B0603020202020204" pitchFamily="34" charset="0"/>
              </a:defRPr>
            </a:lvl1pPr>
          </a:lstStyle>
          <a:p>
            <a:r>
              <a:rPr lang="pt-PT"/>
              <a:t>Logo nome / Evento</a:t>
            </a:r>
          </a:p>
        </p:txBody>
      </p:sp>
      <p:sp>
        <p:nvSpPr>
          <p:cNvPr id="56" name="Marcador de Posição do Número do Diapositivo 55"/>
          <p:cNvSpPr>
            <a:spLocks noGrp="1"/>
          </p:cNvSpPr>
          <p:nvPr>
            <p:ph type="sldNum" sz="quarter" idx="20"/>
          </p:nvPr>
        </p:nvSpPr>
        <p:spPr>
          <a:xfrm>
            <a:off x="4655840" y="6356351"/>
            <a:ext cx="2844800" cy="365125"/>
          </a:xfrm>
        </p:spPr>
        <p:txBody>
          <a:bodyPr/>
          <a:lstStyle>
            <a:lvl1pPr algn="ctr">
              <a:defRPr>
                <a:solidFill>
                  <a:srgbClr val="121D3E"/>
                </a:solidFill>
                <a:latin typeface="Trebuchet MS" panose="020B0603020202020204" pitchFamily="34" charset="0"/>
              </a:defRPr>
            </a:lvl1pPr>
          </a:lstStyle>
          <a:p>
            <a:fld id="{7476B875-A27F-485C-9DC7-4EAD9E24E10D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739394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3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5605909" y="-5624717"/>
            <a:ext cx="981336" cy="12229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0"/>
          <a:stretch/>
        </p:blipFill>
        <p:spPr bwMode="auto">
          <a:xfrm rot="5400000">
            <a:off x="5749576" y="417998"/>
            <a:ext cx="693992" cy="12229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ângulo 7"/>
          <p:cNvSpPr/>
          <p:nvPr userDrawn="1"/>
        </p:nvSpPr>
        <p:spPr>
          <a:xfrm>
            <a:off x="-18202" y="-9272"/>
            <a:ext cx="12229555" cy="990000"/>
          </a:xfrm>
          <a:prstGeom prst="rect">
            <a:avLst/>
          </a:prstGeom>
          <a:solidFill>
            <a:srgbClr val="121D3E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PT" sz="1200" b="1">
              <a:latin typeface="Trebuchet MS" panose="020B0603020202020204" pitchFamily="34" charset="0"/>
            </a:endParaRPr>
          </a:p>
        </p:txBody>
      </p:sp>
      <p:grpSp>
        <p:nvGrpSpPr>
          <p:cNvPr id="10" name="Group 10"/>
          <p:cNvGrpSpPr>
            <a:grpSpLocks noChangeAspect="1"/>
          </p:cNvGrpSpPr>
          <p:nvPr userDrawn="1"/>
        </p:nvGrpSpPr>
        <p:grpSpPr bwMode="auto">
          <a:xfrm>
            <a:off x="10320470" y="6257788"/>
            <a:ext cx="1261517" cy="483581"/>
            <a:chOff x="748" y="3657"/>
            <a:chExt cx="728" cy="348"/>
          </a:xfrm>
        </p:grpSpPr>
        <p:sp>
          <p:nvSpPr>
            <p:cNvPr id="11" name="Freeform 11"/>
            <p:cNvSpPr>
              <a:spLocks noEditPoints="1"/>
            </p:cNvSpPr>
            <p:nvPr/>
          </p:nvSpPr>
          <p:spPr bwMode="auto">
            <a:xfrm>
              <a:off x="748" y="3657"/>
              <a:ext cx="548" cy="283"/>
            </a:xfrm>
            <a:custGeom>
              <a:avLst/>
              <a:gdLst>
                <a:gd name="T0" fmla="*/ 1249 w 2742"/>
                <a:gd name="T1" fmla="*/ 948 h 1414"/>
                <a:gd name="T2" fmla="*/ 1183 w 2742"/>
                <a:gd name="T3" fmla="*/ 866 h 1414"/>
                <a:gd name="T4" fmla="*/ 1103 w 2742"/>
                <a:gd name="T5" fmla="*/ 866 h 1414"/>
                <a:gd name="T6" fmla="*/ 1037 w 2742"/>
                <a:gd name="T7" fmla="*/ 948 h 1414"/>
                <a:gd name="T8" fmla="*/ 1016 w 2742"/>
                <a:gd name="T9" fmla="*/ 1106 h 1414"/>
                <a:gd name="T10" fmla="*/ 1066 w 2742"/>
                <a:gd name="T11" fmla="*/ 1234 h 1414"/>
                <a:gd name="T12" fmla="*/ 1143 w 2742"/>
                <a:gd name="T13" fmla="*/ 1274 h 1414"/>
                <a:gd name="T14" fmla="*/ 1217 w 2742"/>
                <a:gd name="T15" fmla="*/ 1235 h 1414"/>
                <a:gd name="T16" fmla="*/ 1264 w 2742"/>
                <a:gd name="T17" fmla="*/ 1129 h 1414"/>
                <a:gd name="T18" fmla="*/ 544 w 2742"/>
                <a:gd name="T19" fmla="*/ 948 h 1414"/>
                <a:gd name="T20" fmla="*/ 510 w 2742"/>
                <a:gd name="T21" fmla="*/ 865 h 1414"/>
                <a:gd name="T22" fmla="*/ 442 w 2742"/>
                <a:gd name="T23" fmla="*/ 831 h 1414"/>
                <a:gd name="T24" fmla="*/ 339 w 2742"/>
                <a:gd name="T25" fmla="*/ 861 h 1414"/>
                <a:gd name="T26" fmla="*/ 282 w 2742"/>
                <a:gd name="T27" fmla="*/ 948 h 1414"/>
                <a:gd name="T28" fmla="*/ 1515 w 2742"/>
                <a:gd name="T29" fmla="*/ 311 h 1414"/>
                <a:gd name="T30" fmla="*/ 1183 w 2742"/>
                <a:gd name="T31" fmla="*/ 677 h 1414"/>
                <a:gd name="T32" fmla="*/ 1025 w 2742"/>
                <a:gd name="T33" fmla="*/ 677 h 1414"/>
                <a:gd name="T34" fmla="*/ 882 w 2742"/>
                <a:gd name="T35" fmla="*/ 753 h 1414"/>
                <a:gd name="T36" fmla="*/ 777 w 2742"/>
                <a:gd name="T37" fmla="*/ 899 h 1414"/>
                <a:gd name="T38" fmla="*/ 690 w 2742"/>
                <a:gd name="T39" fmla="*/ 775 h 1414"/>
                <a:gd name="T40" fmla="*/ 521 w 2742"/>
                <a:gd name="T41" fmla="*/ 680 h 1414"/>
                <a:gd name="T42" fmla="*/ 321 w 2742"/>
                <a:gd name="T43" fmla="*/ 677 h 1414"/>
                <a:gd name="T44" fmla="*/ 155 w 2742"/>
                <a:gd name="T45" fmla="*/ 753 h 1414"/>
                <a:gd name="T46" fmla="*/ 41 w 2742"/>
                <a:gd name="T47" fmla="*/ 893 h 1414"/>
                <a:gd name="T48" fmla="*/ 2 w 2742"/>
                <a:gd name="T49" fmla="*/ 1067 h 1414"/>
                <a:gd name="T50" fmla="*/ 41 w 2742"/>
                <a:gd name="T51" fmla="*/ 1242 h 1414"/>
                <a:gd name="T52" fmla="*/ 143 w 2742"/>
                <a:gd name="T53" fmla="*/ 1368 h 1414"/>
                <a:gd name="T54" fmla="*/ 0 w 2742"/>
                <a:gd name="T55" fmla="*/ 1414 h 1414"/>
                <a:gd name="T56" fmla="*/ 878 w 2742"/>
                <a:gd name="T57" fmla="*/ 1372 h 1414"/>
                <a:gd name="T58" fmla="*/ 778 w 2742"/>
                <a:gd name="T59" fmla="*/ 1233 h 1414"/>
                <a:gd name="T60" fmla="*/ 270 w 2742"/>
                <a:gd name="T61" fmla="*/ 1101 h 1414"/>
                <a:gd name="T62" fmla="*/ 308 w 2742"/>
                <a:gd name="T63" fmla="*/ 1207 h 1414"/>
                <a:gd name="T64" fmla="*/ 416 w 2742"/>
                <a:gd name="T65" fmla="*/ 1268 h 1414"/>
                <a:gd name="T66" fmla="*/ 561 w 2742"/>
                <a:gd name="T67" fmla="*/ 1268 h 1414"/>
                <a:gd name="T68" fmla="*/ 772 w 2742"/>
                <a:gd name="T69" fmla="*/ 1322 h 1414"/>
                <a:gd name="T70" fmla="*/ 641 w 2742"/>
                <a:gd name="T71" fmla="*/ 1414 h 1414"/>
                <a:gd name="T72" fmla="*/ 1332 w 2742"/>
                <a:gd name="T73" fmla="*/ 1378 h 1414"/>
                <a:gd name="T74" fmla="*/ 2273 w 2742"/>
                <a:gd name="T75" fmla="*/ 928 h 1414"/>
                <a:gd name="T76" fmla="*/ 2347 w 2742"/>
                <a:gd name="T77" fmla="*/ 874 h 1414"/>
                <a:gd name="T78" fmla="*/ 2433 w 2742"/>
                <a:gd name="T79" fmla="*/ 877 h 1414"/>
                <a:gd name="T80" fmla="*/ 2476 w 2742"/>
                <a:gd name="T81" fmla="*/ 940 h 1414"/>
                <a:gd name="T82" fmla="*/ 2483 w 2742"/>
                <a:gd name="T83" fmla="*/ 1414 h 1414"/>
                <a:gd name="T84" fmla="*/ 2733 w 2742"/>
                <a:gd name="T85" fmla="*/ 879 h 1414"/>
                <a:gd name="T86" fmla="*/ 2667 w 2742"/>
                <a:gd name="T87" fmla="*/ 755 h 1414"/>
                <a:gd name="T88" fmla="*/ 2548 w 2742"/>
                <a:gd name="T89" fmla="*/ 684 h 1414"/>
                <a:gd name="T90" fmla="*/ 2391 w 2742"/>
                <a:gd name="T91" fmla="*/ 671 h 1414"/>
                <a:gd name="T92" fmla="*/ 2254 w 2742"/>
                <a:gd name="T93" fmla="*/ 716 h 1414"/>
                <a:gd name="T94" fmla="*/ 2144 w 2742"/>
                <a:gd name="T95" fmla="*/ 722 h 1414"/>
                <a:gd name="T96" fmla="*/ 2021 w 2742"/>
                <a:gd name="T97" fmla="*/ 675 h 1414"/>
                <a:gd name="T98" fmla="*/ 1864 w 2742"/>
                <a:gd name="T99" fmla="*/ 677 h 1414"/>
                <a:gd name="T100" fmla="*/ 1732 w 2742"/>
                <a:gd name="T101" fmla="*/ 741 h 1414"/>
                <a:gd name="T102" fmla="*/ 1515 w 2742"/>
                <a:gd name="T103" fmla="*/ 683 h 1414"/>
                <a:gd name="T104" fmla="*/ 1788 w 2742"/>
                <a:gd name="T105" fmla="*/ 928 h 1414"/>
                <a:gd name="T106" fmla="*/ 1876 w 2742"/>
                <a:gd name="T107" fmla="*/ 870 h 1414"/>
                <a:gd name="T108" fmla="*/ 1954 w 2742"/>
                <a:gd name="T109" fmla="*/ 881 h 1414"/>
                <a:gd name="T110" fmla="*/ 1990 w 2742"/>
                <a:gd name="T111" fmla="*/ 940 h 1414"/>
                <a:gd name="T112" fmla="*/ 1999 w 2742"/>
                <a:gd name="T113" fmla="*/ 1414 h 1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742" h="1414">
                  <a:moveTo>
                    <a:pt x="1269" y="1063"/>
                  </a:moveTo>
                  <a:lnTo>
                    <a:pt x="1267" y="1022"/>
                  </a:lnTo>
                  <a:lnTo>
                    <a:pt x="1260" y="983"/>
                  </a:lnTo>
                  <a:lnTo>
                    <a:pt x="1249" y="948"/>
                  </a:lnTo>
                  <a:lnTo>
                    <a:pt x="1232" y="916"/>
                  </a:lnTo>
                  <a:lnTo>
                    <a:pt x="1218" y="895"/>
                  </a:lnTo>
                  <a:lnTo>
                    <a:pt x="1201" y="877"/>
                  </a:lnTo>
                  <a:lnTo>
                    <a:pt x="1183" y="866"/>
                  </a:lnTo>
                  <a:lnTo>
                    <a:pt x="1163" y="858"/>
                  </a:lnTo>
                  <a:lnTo>
                    <a:pt x="1143" y="856"/>
                  </a:lnTo>
                  <a:lnTo>
                    <a:pt x="1123" y="858"/>
                  </a:lnTo>
                  <a:lnTo>
                    <a:pt x="1103" y="866"/>
                  </a:lnTo>
                  <a:lnTo>
                    <a:pt x="1085" y="877"/>
                  </a:lnTo>
                  <a:lnTo>
                    <a:pt x="1068" y="895"/>
                  </a:lnTo>
                  <a:lnTo>
                    <a:pt x="1054" y="916"/>
                  </a:lnTo>
                  <a:lnTo>
                    <a:pt x="1037" y="948"/>
                  </a:lnTo>
                  <a:lnTo>
                    <a:pt x="1024" y="983"/>
                  </a:lnTo>
                  <a:lnTo>
                    <a:pt x="1016" y="1022"/>
                  </a:lnTo>
                  <a:lnTo>
                    <a:pt x="1014" y="1063"/>
                  </a:lnTo>
                  <a:lnTo>
                    <a:pt x="1016" y="1106"/>
                  </a:lnTo>
                  <a:lnTo>
                    <a:pt x="1024" y="1143"/>
                  </a:lnTo>
                  <a:lnTo>
                    <a:pt x="1035" y="1179"/>
                  </a:lnTo>
                  <a:lnTo>
                    <a:pt x="1051" y="1210"/>
                  </a:lnTo>
                  <a:lnTo>
                    <a:pt x="1066" y="1234"/>
                  </a:lnTo>
                  <a:lnTo>
                    <a:pt x="1083" y="1251"/>
                  </a:lnTo>
                  <a:lnTo>
                    <a:pt x="1102" y="1264"/>
                  </a:lnTo>
                  <a:lnTo>
                    <a:pt x="1122" y="1272"/>
                  </a:lnTo>
                  <a:lnTo>
                    <a:pt x="1143" y="1274"/>
                  </a:lnTo>
                  <a:lnTo>
                    <a:pt x="1163" y="1272"/>
                  </a:lnTo>
                  <a:lnTo>
                    <a:pt x="1182" y="1264"/>
                  </a:lnTo>
                  <a:lnTo>
                    <a:pt x="1200" y="1252"/>
                  </a:lnTo>
                  <a:lnTo>
                    <a:pt x="1217" y="1235"/>
                  </a:lnTo>
                  <a:lnTo>
                    <a:pt x="1232" y="1213"/>
                  </a:lnTo>
                  <a:lnTo>
                    <a:pt x="1246" y="1187"/>
                  </a:lnTo>
                  <a:lnTo>
                    <a:pt x="1257" y="1159"/>
                  </a:lnTo>
                  <a:lnTo>
                    <a:pt x="1264" y="1129"/>
                  </a:lnTo>
                  <a:lnTo>
                    <a:pt x="1268" y="1097"/>
                  </a:lnTo>
                  <a:lnTo>
                    <a:pt x="1269" y="1063"/>
                  </a:lnTo>
                  <a:close/>
                  <a:moveTo>
                    <a:pt x="282" y="948"/>
                  </a:moveTo>
                  <a:lnTo>
                    <a:pt x="544" y="948"/>
                  </a:lnTo>
                  <a:lnTo>
                    <a:pt x="542" y="924"/>
                  </a:lnTo>
                  <a:lnTo>
                    <a:pt x="535" y="901"/>
                  </a:lnTo>
                  <a:lnTo>
                    <a:pt x="524" y="882"/>
                  </a:lnTo>
                  <a:lnTo>
                    <a:pt x="510" y="865"/>
                  </a:lnTo>
                  <a:lnTo>
                    <a:pt x="496" y="852"/>
                  </a:lnTo>
                  <a:lnTo>
                    <a:pt x="481" y="842"/>
                  </a:lnTo>
                  <a:lnTo>
                    <a:pt x="462" y="836"/>
                  </a:lnTo>
                  <a:lnTo>
                    <a:pt x="442" y="831"/>
                  </a:lnTo>
                  <a:lnTo>
                    <a:pt x="420" y="830"/>
                  </a:lnTo>
                  <a:lnTo>
                    <a:pt x="394" y="833"/>
                  </a:lnTo>
                  <a:lnTo>
                    <a:pt x="366" y="845"/>
                  </a:lnTo>
                  <a:lnTo>
                    <a:pt x="339" y="861"/>
                  </a:lnTo>
                  <a:lnTo>
                    <a:pt x="321" y="878"/>
                  </a:lnTo>
                  <a:lnTo>
                    <a:pt x="305" y="898"/>
                  </a:lnTo>
                  <a:lnTo>
                    <a:pt x="292" y="922"/>
                  </a:lnTo>
                  <a:lnTo>
                    <a:pt x="282" y="948"/>
                  </a:lnTo>
                  <a:close/>
                  <a:moveTo>
                    <a:pt x="0" y="1414"/>
                  </a:moveTo>
                  <a:lnTo>
                    <a:pt x="0" y="0"/>
                  </a:lnTo>
                  <a:lnTo>
                    <a:pt x="1515" y="0"/>
                  </a:lnTo>
                  <a:lnTo>
                    <a:pt x="1515" y="311"/>
                  </a:lnTo>
                  <a:lnTo>
                    <a:pt x="1256" y="311"/>
                  </a:lnTo>
                  <a:lnTo>
                    <a:pt x="1256" y="701"/>
                  </a:lnTo>
                  <a:lnTo>
                    <a:pt x="1220" y="687"/>
                  </a:lnTo>
                  <a:lnTo>
                    <a:pt x="1183" y="677"/>
                  </a:lnTo>
                  <a:lnTo>
                    <a:pt x="1147" y="671"/>
                  </a:lnTo>
                  <a:lnTo>
                    <a:pt x="1109" y="668"/>
                  </a:lnTo>
                  <a:lnTo>
                    <a:pt x="1066" y="671"/>
                  </a:lnTo>
                  <a:lnTo>
                    <a:pt x="1025" y="677"/>
                  </a:lnTo>
                  <a:lnTo>
                    <a:pt x="987" y="690"/>
                  </a:lnTo>
                  <a:lnTo>
                    <a:pt x="950" y="706"/>
                  </a:lnTo>
                  <a:lnTo>
                    <a:pt x="916" y="727"/>
                  </a:lnTo>
                  <a:lnTo>
                    <a:pt x="882" y="753"/>
                  </a:lnTo>
                  <a:lnTo>
                    <a:pt x="852" y="784"/>
                  </a:lnTo>
                  <a:lnTo>
                    <a:pt x="823" y="820"/>
                  </a:lnTo>
                  <a:lnTo>
                    <a:pt x="797" y="859"/>
                  </a:lnTo>
                  <a:lnTo>
                    <a:pt x="777" y="899"/>
                  </a:lnTo>
                  <a:lnTo>
                    <a:pt x="762" y="866"/>
                  </a:lnTo>
                  <a:lnTo>
                    <a:pt x="742" y="833"/>
                  </a:lnTo>
                  <a:lnTo>
                    <a:pt x="718" y="803"/>
                  </a:lnTo>
                  <a:lnTo>
                    <a:pt x="690" y="775"/>
                  </a:lnTo>
                  <a:lnTo>
                    <a:pt x="651" y="742"/>
                  </a:lnTo>
                  <a:lnTo>
                    <a:pt x="611" y="715"/>
                  </a:lnTo>
                  <a:lnTo>
                    <a:pt x="567" y="695"/>
                  </a:lnTo>
                  <a:lnTo>
                    <a:pt x="521" y="680"/>
                  </a:lnTo>
                  <a:lnTo>
                    <a:pt x="472" y="672"/>
                  </a:lnTo>
                  <a:lnTo>
                    <a:pt x="420" y="668"/>
                  </a:lnTo>
                  <a:lnTo>
                    <a:pt x="369" y="671"/>
                  </a:lnTo>
                  <a:lnTo>
                    <a:pt x="321" y="677"/>
                  </a:lnTo>
                  <a:lnTo>
                    <a:pt x="275" y="690"/>
                  </a:lnTo>
                  <a:lnTo>
                    <a:pt x="233" y="706"/>
                  </a:lnTo>
                  <a:lnTo>
                    <a:pt x="193" y="727"/>
                  </a:lnTo>
                  <a:lnTo>
                    <a:pt x="155" y="753"/>
                  </a:lnTo>
                  <a:lnTo>
                    <a:pt x="120" y="784"/>
                  </a:lnTo>
                  <a:lnTo>
                    <a:pt x="89" y="819"/>
                  </a:lnTo>
                  <a:lnTo>
                    <a:pt x="62" y="855"/>
                  </a:lnTo>
                  <a:lnTo>
                    <a:pt x="41" y="893"/>
                  </a:lnTo>
                  <a:lnTo>
                    <a:pt x="24" y="934"/>
                  </a:lnTo>
                  <a:lnTo>
                    <a:pt x="12" y="976"/>
                  </a:lnTo>
                  <a:lnTo>
                    <a:pt x="4" y="1020"/>
                  </a:lnTo>
                  <a:lnTo>
                    <a:pt x="2" y="1067"/>
                  </a:lnTo>
                  <a:lnTo>
                    <a:pt x="4" y="1113"/>
                  </a:lnTo>
                  <a:lnTo>
                    <a:pt x="12" y="1158"/>
                  </a:lnTo>
                  <a:lnTo>
                    <a:pt x="24" y="1200"/>
                  </a:lnTo>
                  <a:lnTo>
                    <a:pt x="41" y="1242"/>
                  </a:lnTo>
                  <a:lnTo>
                    <a:pt x="62" y="1280"/>
                  </a:lnTo>
                  <a:lnTo>
                    <a:pt x="89" y="1315"/>
                  </a:lnTo>
                  <a:lnTo>
                    <a:pt x="120" y="1349"/>
                  </a:lnTo>
                  <a:lnTo>
                    <a:pt x="143" y="1368"/>
                  </a:lnTo>
                  <a:lnTo>
                    <a:pt x="166" y="1385"/>
                  </a:lnTo>
                  <a:lnTo>
                    <a:pt x="192" y="1401"/>
                  </a:lnTo>
                  <a:lnTo>
                    <a:pt x="218" y="1414"/>
                  </a:lnTo>
                  <a:lnTo>
                    <a:pt x="0" y="1414"/>
                  </a:lnTo>
                  <a:close/>
                  <a:moveTo>
                    <a:pt x="641" y="1414"/>
                  </a:moveTo>
                  <a:lnTo>
                    <a:pt x="936" y="1414"/>
                  </a:lnTo>
                  <a:lnTo>
                    <a:pt x="906" y="1394"/>
                  </a:lnTo>
                  <a:lnTo>
                    <a:pt x="878" y="1372"/>
                  </a:lnTo>
                  <a:lnTo>
                    <a:pt x="852" y="1345"/>
                  </a:lnTo>
                  <a:lnTo>
                    <a:pt x="823" y="1310"/>
                  </a:lnTo>
                  <a:lnTo>
                    <a:pt x="799" y="1273"/>
                  </a:lnTo>
                  <a:lnTo>
                    <a:pt x="778" y="1233"/>
                  </a:lnTo>
                  <a:lnTo>
                    <a:pt x="763" y="1191"/>
                  </a:lnTo>
                  <a:lnTo>
                    <a:pt x="752" y="1147"/>
                  </a:lnTo>
                  <a:lnTo>
                    <a:pt x="745" y="1101"/>
                  </a:lnTo>
                  <a:lnTo>
                    <a:pt x="270" y="1101"/>
                  </a:lnTo>
                  <a:lnTo>
                    <a:pt x="272" y="1131"/>
                  </a:lnTo>
                  <a:lnTo>
                    <a:pt x="280" y="1159"/>
                  </a:lnTo>
                  <a:lnTo>
                    <a:pt x="291" y="1184"/>
                  </a:lnTo>
                  <a:lnTo>
                    <a:pt x="308" y="1207"/>
                  </a:lnTo>
                  <a:lnTo>
                    <a:pt x="328" y="1227"/>
                  </a:lnTo>
                  <a:lnTo>
                    <a:pt x="353" y="1245"/>
                  </a:lnTo>
                  <a:lnTo>
                    <a:pt x="382" y="1258"/>
                  </a:lnTo>
                  <a:lnTo>
                    <a:pt x="416" y="1268"/>
                  </a:lnTo>
                  <a:lnTo>
                    <a:pt x="452" y="1274"/>
                  </a:lnTo>
                  <a:lnTo>
                    <a:pt x="492" y="1276"/>
                  </a:lnTo>
                  <a:lnTo>
                    <a:pt x="527" y="1274"/>
                  </a:lnTo>
                  <a:lnTo>
                    <a:pt x="561" y="1268"/>
                  </a:lnTo>
                  <a:lnTo>
                    <a:pt x="593" y="1259"/>
                  </a:lnTo>
                  <a:lnTo>
                    <a:pt x="635" y="1238"/>
                  </a:lnTo>
                  <a:lnTo>
                    <a:pt x="674" y="1210"/>
                  </a:lnTo>
                  <a:lnTo>
                    <a:pt x="772" y="1322"/>
                  </a:lnTo>
                  <a:lnTo>
                    <a:pt x="744" y="1349"/>
                  </a:lnTo>
                  <a:lnTo>
                    <a:pt x="713" y="1373"/>
                  </a:lnTo>
                  <a:lnTo>
                    <a:pt x="679" y="1394"/>
                  </a:lnTo>
                  <a:lnTo>
                    <a:pt x="641" y="1414"/>
                  </a:lnTo>
                  <a:close/>
                  <a:moveTo>
                    <a:pt x="1282" y="1414"/>
                  </a:moveTo>
                  <a:lnTo>
                    <a:pt x="1422" y="1414"/>
                  </a:lnTo>
                  <a:lnTo>
                    <a:pt x="1356" y="1356"/>
                  </a:lnTo>
                  <a:lnTo>
                    <a:pt x="1332" y="1378"/>
                  </a:lnTo>
                  <a:lnTo>
                    <a:pt x="1307" y="1398"/>
                  </a:lnTo>
                  <a:lnTo>
                    <a:pt x="1282" y="1414"/>
                  </a:lnTo>
                  <a:close/>
                  <a:moveTo>
                    <a:pt x="2258" y="954"/>
                  </a:moveTo>
                  <a:lnTo>
                    <a:pt x="2273" y="928"/>
                  </a:lnTo>
                  <a:lnTo>
                    <a:pt x="2291" y="907"/>
                  </a:lnTo>
                  <a:lnTo>
                    <a:pt x="2312" y="890"/>
                  </a:lnTo>
                  <a:lnTo>
                    <a:pt x="2329" y="880"/>
                  </a:lnTo>
                  <a:lnTo>
                    <a:pt x="2347" y="874"/>
                  </a:lnTo>
                  <a:lnTo>
                    <a:pt x="2368" y="868"/>
                  </a:lnTo>
                  <a:lnTo>
                    <a:pt x="2390" y="867"/>
                  </a:lnTo>
                  <a:lnTo>
                    <a:pt x="2413" y="869"/>
                  </a:lnTo>
                  <a:lnTo>
                    <a:pt x="2433" y="877"/>
                  </a:lnTo>
                  <a:lnTo>
                    <a:pt x="2449" y="889"/>
                  </a:lnTo>
                  <a:lnTo>
                    <a:pt x="2463" y="905"/>
                  </a:lnTo>
                  <a:lnTo>
                    <a:pt x="2471" y="920"/>
                  </a:lnTo>
                  <a:lnTo>
                    <a:pt x="2476" y="940"/>
                  </a:lnTo>
                  <a:lnTo>
                    <a:pt x="2480" y="965"/>
                  </a:lnTo>
                  <a:lnTo>
                    <a:pt x="2482" y="993"/>
                  </a:lnTo>
                  <a:lnTo>
                    <a:pt x="2483" y="1025"/>
                  </a:lnTo>
                  <a:lnTo>
                    <a:pt x="2483" y="1414"/>
                  </a:lnTo>
                  <a:lnTo>
                    <a:pt x="2742" y="1414"/>
                  </a:lnTo>
                  <a:lnTo>
                    <a:pt x="2742" y="956"/>
                  </a:lnTo>
                  <a:lnTo>
                    <a:pt x="2739" y="916"/>
                  </a:lnTo>
                  <a:lnTo>
                    <a:pt x="2733" y="879"/>
                  </a:lnTo>
                  <a:lnTo>
                    <a:pt x="2723" y="843"/>
                  </a:lnTo>
                  <a:lnTo>
                    <a:pt x="2708" y="812"/>
                  </a:lnTo>
                  <a:lnTo>
                    <a:pt x="2689" y="782"/>
                  </a:lnTo>
                  <a:lnTo>
                    <a:pt x="2667" y="755"/>
                  </a:lnTo>
                  <a:lnTo>
                    <a:pt x="2642" y="732"/>
                  </a:lnTo>
                  <a:lnTo>
                    <a:pt x="2613" y="713"/>
                  </a:lnTo>
                  <a:lnTo>
                    <a:pt x="2582" y="696"/>
                  </a:lnTo>
                  <a:lnTo>
                    <a:pt x="2548" y="684"/>
                  </a:lnTo>
                  <a:lnTo>
                    <a:pt x="2510" y="675"/>
                  </a:lnTo>
                  <a:lnTo>
                    <a:pt x="2470" y="671"/>
                  </a:lnTo>
                  <a:lnTo>
                    <a:pt x="2425" y="668"/>
                  </a:lnTo>
                  <a:lnTo>
                    <a:pt x="2391" y="671"/>
                  </a:lnTo>
                  <a:lnTo>
                    <a:pt x="2358" y="675"/>
                  </a:lnTo>
                  <a:lnTo>
                    <a:pt x="2323" y="684"/>
                  </a:lnTo>
                  <a:lnTo>
                    <a:pt x="2290" y="697"/>
                  </a:lnTo>
                  <a:lnTo>
                    <a:pt x="2254" y="716"/>
                  </a:lnTo>
                  <a:lnTo>
                    <a:pt x="2222" y="738"/>
                  </a:lnTo>
                  <a:lnTo>
                    <a:pt x="2192" y="763"/>
                  </a:lnTo>
                  <a:lnTo>
                    <a:pt x="2169" y="741"/>
                  </a:lnTo>
                  <a:lnTo>
                    <a:pt x="2144" y="722"/>
                  </a:lnTo>
                  <a:lnTo>
                    <a:pt x="2117" y="705"/>
                  </a:lnTo>
                  <a:lnTo>
                    <a:pt x="2088" y="692"/>
                  </a:lnTo>
                  <a:lnTo>
                    <a:pt x="2057" y="682"/>
                  </a:lnTo>
                  <a:lnTo>
                    <a:pt x="2021" y="675"/>
                  </a:lnTo>
                  <a:lnTo>
                    <a:pt x="1983" y="669"/>
                  </a:lnTo>
                  <a:lnTo>
                    <a:pt x="1941" y="668"/>
                  </a:lnTo>
                  <a:lnTo>
                    <a:pt x="1902" y="671"/>
                  </a:lnTo>
                  <a:lnTo>
                    <a:pt x="1864" y="677"/>
                  </a:lnTo>
                  <a:lnTo>
                    <a:pt x="1827" y="690"/>
                  </a:lnTo>
                  <a:lnTo>
                    <a:pt x="1791" y="706"/>
                  </a:lnTo>
                  <a:lnTo>
                    <a:pt x="1760" y="722"/>
                  </a:lnTo>
                  <a:lnTo>
                    <a:pt x="1732" y="741"/>
                  </a:lnTo>
                  <a:lnTo>
                    <a:pt x="1707" y="761"/>
                  </a:lnTo>
                  <a:lnTo>
                    <a:pt x="1684" y="784"/>
                  </a:lnTo>
                  <a:lnTo>
                    <a:pt x="1569" y="683"/>
                  </a:lnTo>
                  <a:lnTo>
                    <a:pt x="1515" y="683"/>
                  </a:lnTo>
                  <a:lnTo>
                    <a:pt x="1515" y="1414"/>
                  </a:lnTo>
                  <a:lnTo>
                    <a:pt x="1771" y="1414"/>
                  </a:lnTo>
                  <a:lnTo>
                    <a:pt x="1771" y="954"/>
                  </a:lnTo>
                  <a:lnTo>
                    <a:pt x="1788" y="928"/>
                  </a:lnTo>
                  <a:lnTo>
                    <a:pt x="1807" y="907"/>
                  </a:lnTo>
                  <a:lnTo>
                    <a:pt x="1828" y="890"/>
                  </a:lnTo>
                  <a:lnTo>
                    <a:pt x="1850" y="878"/>
                  </a:lnTo>
                  <a:lnTo>
                    <a:pt x="1876" y="870"/>
                  </a:lnTo>
                  <a:lnTo>
                    <a:pt x="1904" y="867"/>
                  </a:lnTo>
                  <a:lnTo>
                    <a:pt x="1923" y="869"/>
                  </a:lnTo>
                  <a:lnTo>
                    <a:pt x="1940" y="874"/>
                  </a:lnTo>
                  <a:lnTo>
                    <a:pt x="1954" y="881"/>
                  </a:lnTo>
                  <a:lnTo>
                    <a:pt x="1965" y="891"/>
                  </a:lnTo>
                  <a:lnTo>
                    <a:pt x="1975" y="905"/>
                  </a:lnTo>
                  <a:lnTo>
                    <a:pt x="1983" y="920"/>
                  </a:lnTo>
                  <a:lnTo>
                    <a:pt x="1990" y="940"/>
                  </a:lnTo>
                  <a:lnTo>
                    <a:pt x="1994" y="965"/>
                  </a:lnTo>
                  <a:lnTo>
                    <a:pt x="1998" y="993"/>
                  </a:lnTo>
                  <a:lnTo>
                    <a:pt x="1999" y="1025"/>
                  </a:lnTo>
                  <a:lnTo>
                    <a:pt x="1999" y="1414"/>
                  </a:lnTo>
                  <a:lnTo>
                    <a:pt x="2258" y="1414"/>
                  </a:lnTo>
                  <a:lnTo>
                    <a:pt x="2258" y="9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12" name="Freeform 12"/>
            <p:cNvSpPr>
              <a:spLocks/>
            </p:cNvSpPr>
            <p:nvPr/>
          </p:nvSpPr>
          <p:spPr bwMode="auto">
            <a:xfrm>
              <a:off x="751" y="3960"/>
              <a:ext cx="15" cy="35"/>
            </a:xfrm>
            <a:custGeom>
              <a:avLst/>
              <a:gdLst>
                <a:gd name="T0" fmla="*/ 0 w 74"/>
                <a:gd name="T1" fmla="*/ 175 h 175"/>
                <a:gd name="T2" fmla="*/ 0 w 74"/>
                <a:gd name="T3" fmla="*/ 0 h 175"/>
                <a:gd name="T4" fmla="*/ 74 w 74"/>
                <a:gd name="T5" fmla="*/ 0 h 175"/>
                <a:gd name="T6" fmla="*/ 74 w 74"/>
                <a:gd name="T7" fmla="*/ 31 h 175"/>
                <a:gd name="T8" fmla="*/ 34 w 74"/>
                <a:gd name="T9" fmla="*/ 31 h 175"/>
                <a:gd name="T10" fmla="*/ 34 w 74"/>
                <a:gd name="T11" fmla="*/ 69 h 175"/>
                <a:gd name="T12" fmla="*/ 69 w 74"/>
                <a:gd name="T13" fmla="*/ 69 h 175"/>
                <a:gd name="T14" fmla="*/ 69 w 74"/>
                <a:gd name="T15" fmla="*/ 100 h 175"/>
                <a:gd name="T16" fmla="*/ 34 w 74"/>
                <a:gd name="T17" fmla="*/ 100 h 175"/>
                <a:gd name="T18" fmla="*/ 34 w 74"/>
                <a:gd name="T19" fmla="*/ 140 h 175"/>
                <a:gd name="T20" fmla="*/ 74 w 74"/>
                <a:gd name="T21" fmla="*/ 140 h 175"/>
                <a:gd name="T22" fmla="*/ 74 w 74"/>
                <a:gd name="T23" fmla="*/ 175 h 175"/>
                <a:gd name="T24" fmla="*/ 0 w 74"/>
                <a:gd name="T25" fmla="*/ 175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4" h="175">
                  <a:moveTo>
                    <a:pt x="0" y="175"/>
                  </a:moveTo>
                  <a:lnTo>
                    <a:pt x="0" y="0"/>
                  </a:lnTo>
                  <a:lnTo>
                    <a:pt x="74" y="0"/>
                  </a:lnTo>
                  <a:lnTo>
                    <a:pt x="74" y="31"/>
                  </a:lnTo>
                  <a:lnTo>
                    <a:pt x="34" y="31"/>
                  </a:lnTo>
                  <a:lnTo>
                    <a:pt x="34" y="69"/>
                  </a:lnTo>
                  <a:lnTo>
                    <a:pt x="69" y="69"/>
                  </a:lnTo>
                  <a:lnTo>
                    <a:pt x="69" y="100"/>
                  </a:lnTo>
                  <a:lnTo>
                    <a:pt x="34" y="100"/>
                  </a:lnTo>
                  <a:lnTo>
                    <a:pt x="34" y="140"/>
                  </a:lnTo>
                  <a:lnTo>
                    <a:pt x="74" y="140"/>
                  </a:lnTo>
                  <a:lnTo>
                    <a:pt x="74" y="175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13" name="Freeform 13"/>
            <p:cNvSpPr>
              <a:spLocks/>
            </p:cNvSpPr>
            <p:nvPr/>
          </p:nvSpPr>
          <p:spPr bwMode="auto">
            <a:xfrm>
              <a:off x="770" y="3972"/>
              <a:ext cx="28" cy="23"/>
            </a:xfrm>
            <a:custGeom>
              <a:avLst/>
              <a:gdLst>
                <a:gd name="T0" fmla="*/ 0 w 142"/>
                <a:gd name="T1" fmla="*/ 117 h 117"/>
                <a:gd name="T2" fmla="*/ 0 w 142"/>
                <a:gd name="T3" fmla="*/ 0 h 117"/>
                <a:gd name="T4" fmla="*/ 33 w 142"/>
                <a:gd name="T5" fmla="*/ 0 h 117"/>
                <a:gd name="T6" fmla="*/ 33 w 142"/>
                <a:gd name="T7" fmla="*/ 16 h 117"/>
                <a:gd name="T8" fmla="*/ 35 w 142"/>
                <a:gd name="T9" fmla="*/ 12 h 117"/>
                <a:gd name="T10" fmla="*/ 38 w 142"/>
                <a:gd name="T11" fmla="*/ 9 h 117"/>
                <a:gd name="T12" fmla="*/ 47 w 142"/>
                <a:gd name="T13" fmla="*/ 2 h 117"/>
                <a:gd name="T14" fmla="*/ 49 w 142"/>
                <a:gd name="T15" fmla="*/ 1 h 117"/>
                <a:gd name="T16" fmla="*/ 53 w 142"/>
                <a:gd name="T17" fmla="*/ 0 h 117"/>
                <a:gd name="T18" fmla="*/ 72 w 142"/>
                <a:gd name="T19" fmla="*/ 0 h 117"/>
                <a:gd name="T20" fmla="*/ 78 w 142"/>
                <a:gd name="T21" fmla="*/ 2 h 117"/>
                <a:gd name="T22" fmla="*/ 83 w 142"/>
                <a:gd name="T23" fmla="*/ 6 h 117"/>
                <a:gd name="T24" fmla="*/ 85 w 142"/>
                <a:gd name="T25" fmla="*/ 13 h 117"/>
                <a:gd name="T26" fmla="*/ 87 w 142"/>
                <a:gd name="T27" fmla="*/ 16 h 117"/>
                <a:gd name="T28" fmla="*/ 91 w 142"/>
                <a:gd name="T29" fmla="*/ 13 h 117"/>
                <a:gd name="T30" fmla="*/ 95 w 142"/>
                <a:gd name="T31" fmla="*/ 6 h 117"/>
                <a:gd name="T32" fmla="*/ 102 w 142"/>
                <a:gd name="T33" fmla="*/ 2 h 117"/>
                <a:gd name="T34" fmla="*/ 113 w 142"/>
                <a:gd name="T35" fmla="*/ 0 h 117"/>
                <a:gd name="T36" fmla="*/ 119 w 142"/>
                <a:gd name="T37" fmla="*/ 0 h 117"/>
                <a:gd name="T38" fmla="*/ 130 w 142"/>
                <a:gd name="T39" fmla="*/ 2 h 117"/>
                <a:gd name="T40" fmla="*/ 136 w 142"/>
                <a:gd name="T41" fmla="*/ 7 h 117"/>
                <a:gd name="T42" fmla="*/ 139 w 142"/>
                <a:gd name="T43" fmla="*/ 15 h 117"/>
                <a:gd name="T44" fmla="*/ 141 w 142"/>
                <a:gd name="T45" fmla="*/ 27 h 117"/>
                <a:gd name="T46" fmla="*/ 142 w 142"/>
                <a:gd name="T47" fmla="*/ 45 h 117"/>
                <a:gd name="T48" fmla="*/ 142 w 142"/>
                <a:gd name="T49" fmla="*/ 117 h 117"/>
                <a:gd name="T50" fmla="*/ 110 w 142"/>
                <a:gd name="T51" fmla="*/ 117 h 117"/>
                <a:gd name="T52" fmla="*/ 110 w 142"/>
                <a:gd name="T53" fmla="*/ 41 h 117"/>
                <a:gd name="T54" fmla="*/ 107 w 142"/>
                <a:gd name="T55" fmla="*/ 34 h 117"/>
                <a:gd name="T56" fmla="*/ 107 w 142"/>
                <a:gd name="T57" fmla="*/ 31 h 117"/>
                <a:gd name="T58" fmla="*/ 105 w 142"/>
                <a:gd name="T59" fmla="*/ 31 h 117"/>
                <a:gd name="T60" fmla="*/ 103 w 142"/>
                <a:gd name="T61" fmla="*/ 30 h 117"/>
                <a:gd name="T62" fmla="*/ 101 w 142"/>
                <a:gd name="T63" fmla="*/ 27 h 117"/>
                <a:gd name="T64" fmla="*/ 99 w 142"/>
                <a:gd name="T65" fmla="*/ 27 h 117"/>
                <a:gd name="T66" fmla="*/ 94 w 142"/>
                <a:gd name="T67" fmla="*/ 30 h 117"/>
                <a:gd name="T68" fmla="*/ 90 w 142"/>
                <a:gd name="T69" fmla="*/ 34 h 117"/>
                <a:gd name="T70" fmla="*/ 87 w 142"/>
                <a:gd name="T71" fmla="*/ 39 h 117"/>
                <a:gd name="T72" fmla="*/ 87 w 142"/>
                <a:gd name="T73" fmla="*/ 117 h 117"/>
                <a:gd name="T74" fmla="*/ 55 w 142"/>
                <a:gd name="T75" fmla="*/ 117 h 117"/>
                <a:gd name="T76" fmla="*/ 55 w 142"/>
                <a:gd name="T77" fmla="*/ 38 h 117"/>
                <a:gd name="T78" fmla="*/ 53 w 142"/>
                <a:gd name="T79" fmla="*/ 31 h 117"/>
                <a:gd name="T80" fmla="*/ 51 w 142"/>
                <a:gd name="T81" fmla="*/ 29 h 117"/>
                <a:gd name="T82" fmla="*/ 48 w 142"/>
                <a:gd name="T83" fmla="*/ 27 h 117"/>
                <a:gd name="T84" fmla="*/ 44 w 142"/>
                <a:gd name="T85" fmla="*/ 27 h 117"/>
                <a:gd name="T86" fmla="*/ 41 w 142"/>
                <a:gd name="T87" fmla="*/ 29 h 117"/>
                <a:gd name="T88" fmla="*/ 35 w 142"/>
                <a:gd name="T89" fmla="*/ 34 h 117"/>
                <a:gd name="T90" fmla="*/ 35 w 142"/>
                <a:gd name="T91" fmla="*/ 35 h 117"/>
                <a:gd name="T92" fmla="*/ 34 w 142"/>
                <a:gd name="T93" fmla="*/ 38 h 117"/>
                <a:gd name="T94" fmla="*/ 34 w 142"/>
                <a:gd name="T95" fmla="*/ 40 h 117"/>
                <a:gd name="T96" fmla="*/ 33 w 142"/>
                <a:gd name="T97" fmla="*/ 43 h 117"/>
                <a:gd name="T98" fmla="*/ 33 w 142"/>
                <a:gd name="T99" fmla="*/ 117 h 117"/>
                <a:gd name="T100" fmla="*/ 0 w 142"/>
                <a:gd name="T101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" h="117">
                  <a:moveTo>
                    <a:pt x="0" y="117"/>
                  </a:moveTo>
                  <a:lnTo>
                    <a:pt x="0" y="0"/>
                  </a:lnTo>
                  <a:lnTo>
                    <a:pt x="33" y="0"/>
                  </a:lnTo>
                  <a:lnTo>
                    <a:pt x="33" y="16"/>
                  </a:lnTo>
                  <a:lnTo>
                    <a:pt x="35" y="12"/>
                  </a:lnTo>
                  <a:lnTo>
                    <a:pt x="38" y="9"/>
                  </a:lnTo>
                  <a:lnTo>
                    <a:pt x="47" y="2"/>
                  </a:lnTo>
                  <a:lnTo>
                    <a:pt x="49" y="1"/>
                  </a:lnTo>
                  <a:lnTo>
                    <a:pt x="53" y="0"/>
                  </a:lnTo>
                  <a:lnTo>
                    <a:pt x="72" y="0"/>
                  </a:lnTo>
                  <a:lnTo>
                    <a:pt x="78" y="2"/>
                  </a:lnTo>
                  <a:lnTo>
                    <a:pt x="83" y="6"/>
                  </a:lnTo>
                  <a:lnTo>
                    <a:pt x="85" y="13"/>
                  </a:lnTo>
                  <a:lnTo>
                    <a:pt x="87" y="16"/>
                  </a:lnTo>
                  <a:lnTo>
                    <a:pt x="91" y="13"/>
                  </a:lnTo>
                  <a:lnTo>
                    <a:pt x="95" y="6"/>
                  </a:lnTo>
                  <a:lnTo>
                    <a:pt x="102" y="2"/>
                  </a:lnTo>
                  <a:lnTo>
                    <a:pt x="113" y="0"/>
                  </a:lnTo>
                  <a:lnTo>
                    <a:pt x="119" y="0"/>
                  </a:lnTo>
                  <a:lnTo>
                    <a:pt x="130" y="2"/>
                  </a:lnTo>
                  <a:lnTo>
                    <a:pt x="136" y="7"/>
                  </a:lnTo>
                  <a:lnTo>
                    <a:pt x="139" y="15"/>
                  </a:lnTo>
                  <a:lnTo>
                    <a:pt x="141" y="27"/>
                  </a:lnTo>
                  <a:lnTo>
                    <a:pt x="142" y="45"/>
                  </a:lnTo>
                  <a:lnTo>
                    <a:pt x="142" y="117"/>
                  </a:lnTo>
                  <a:lnTo>
                    <a:pt x="110" y="117"/>
                  </a:lnTo>
                  <a:lnTo>
                    <a:pt x="110" y="41"/>
                  </a:lnTo>
                  <a:lnTo>
                    <a:pt x="107" y="34"/>
                  </a:lnTo>
                  <a:lnTo>
                    <a:pt x="107" y="31"/>
                  </a:lnTo>
                  <a:lnTo>
                    <a:pt x="105" y="31"/>
                  </a:lnTo>
                  <a:lnTo>
                    <a:pt x="103" y="30"/>
                  </a:lnTo>
                  <a:lnTo>
                    <a:pt x="101" y="27"/>
                  </a:lnTo>
                  <a:lnTo>
                    <a:pt x="99" y="27"/>
                  </a:lnTo>
                  <a:lnTo>
                    <a:pt x="94" y="30"/>
                  </a:lnTo>
                  <a:lnTo>
                    <a:pt x="90" y="34"/>
                  </a:lnTo>
                  <a:lnTo>
                    <a:pt x="87" y="39"/>
                  </a:lnTo>
                  <a:lnTo>
                    <a:pt x="87" y="117"/>
                  </a:lnTo>
                  <a:lnTo>
                    <a:pt x="55" y="117"/>
                  </a:lnTo>
                  <a:lnTo>
                    <a:pt x="55" y="38"/>
                  </a:lnTo>
                  <a:lnTo>
                    <a:pt x="53" y="31"/>
                  </a:lnTo>
                  <a:lnTo>
                    <a:pt x="51" y="29"/>
                  </a:lnTo>
                  <a:lnTo>
                    <a:pt x="48" y="27"/>
                  </a:lnTo>
                  <a:lnTo>
                    <a:pt x="44" y="27"/>
                  </a:lnTo>
                  <a:lnTo>
                    <a:pt x="41" y="29"/>
                  </a:lnTo>
                  <a:lnTo>
                    <a:pt x="35" y="34"/>
                  </a:lnTo>
                  <a:lnTo>
                    <a:pt x="35" y="35"/>
                  </a:lnTo>
                  <a:lnTo>
                    <a:pt x="34" y="38"/>
                  </a:lnTo>
                  <a:lnTo>
                    <a:pt x="34" y="40"/>
                  </a:lnTo>
                  <a:lnTo>
                    <a:pt x="33" y="43"/>
                  </a:lnTo>
                  <a:lnTo>
                    <a:pt x="33" y="117"/>
                  </a:lnTo>
                  <a:lnTo>
                    <a:pt x="0" y="1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14" name="Freeform 14"/>
            <p:cNvSpPr>
              <a:spLocks noEditPoints="1"/>
            </p:cNvSpPr>
            <p:nvPr/>
          </p:nvSpPr>
          <p:spPr bwMode="auto">
            <a:xfrm>
              <a:off x="803" y="3972"/>
              <a:ext cx="18" cy="33"/>
            </a:xfrm>
            <a:custGeom>
              <a:avLst/>
              <a:gdLst>
                <a:gd name="T0" fmla="*/ 47 w 93"/>
                <a:gd name="T1" fmla="*/ 25 h 166"/>
                <a:gd name="T2" fmla="*/ 44 w 93"/>
                <a:gd name="T3" fmla="*/ 25 h 166"/>
                <a:gd name="T4" fmla="*/ 37 w 93"/>
                <a:gd name="T5" fmla="*/ 30 h 166"/>
                <a:gd name="T6" fmla="*/ 35 w 93"/>
                <a:gd name="T7" fmla="*/ 34 h 166"/>
                <a:gd name="T8" fmla="*/ 34 w 93"/>
                <a:gd name="T9" fmla="*/ 39 h 166"/>
                <a:gd name="T10" fmla="*/ 33 w 93"/>
                <a:gd name="T11" fmla="*/ 46 h 166"/>
                <a:gd name="T12" fmla="*/ 33 w 93"/>
                <a:gd name="T13" fmla="*/ 72 h 166"/>
                <a:gd name="T14" fmla="*/ 35 w 93"/>
                <a:gd name="T15" fmla="*/ 82 h 166"/>
                <a:gd name="T16" fmla="*/ 37 w 93"/>
                <a:gd name="T17" fmla="*/ 87 h 166"/>
                <a:gd name="T18" fmla="*/ 44 w 93"/>
                <a:gd name="T19" fmla="*/ 91 h 166"/>
                <a:gd name="T20" fmla="*/ 49 w 93"/>
                <a:gd name="T21" fmla="*/ 91 h 166"/>
                <a:gd name="T22" fmla="*/ 52 w 93"/>
                <a:gd name="T23" fmla="*/ 90 h 166"/>
                <a:gd name="T24" fmla="*/ 56 w 93"/>
                <a:gd name="T25" fmla="*/ 85 h 166"/>
                <a:gd name="T26" fmla="*/ 58 w 93"/>
                <a:gd name="T27" fmla="*/ 82 h 166"/>
                <a:gd name="T28" fmla="*/ 59 w 93"/>
                <a:gd name="T29" fmla="*/ 75 h 166"/>
                <a:gd name="T30" fmla="*/ 61 w 93"/>
                <a:gd name="T31" fmla="*/ 68 h 166"/>
                <a:gd name="T32" fmla="*/ 62 w 93"/>
                <a:gd name="T33" fmla="*/ 56 h 166"/>
                <a:gd name="T34" fmla="*/ 61 w 93"/>
                <a:gd name="T35" fmla="*/ 46 h 166"/>
                <a:gd name="T36" fmla="*/ 59 w 93"/>
                <a:gd name="T37" fmla="*/ 39 h 166"/>
                <a:gd name="T38" fmla="*/ 58 w 93"/>
                <a:gd name="T39" fmla="*/ 34 h 166"/>
                <a:gd name="T40" fmla="*/ 56 w 93"/>
                <a:gd name="T41" fmla="*/ 30 h 166"/>
                <a:gd name="T42" fmla="*/ 54 w 93"/>
                <a:gd name="T43" fmla="*/ 27 h 166"/>
                <a:gd name="T44" fmla="*/ 51 w 93"/>
                <a:gd name="T45" fmla="*/ 25 h 166"/>
                <a:gd name="T46" fmla="*/ 47 w 93"/>
                <a:gd name="T47" fmla="*/ 25 h 166"/>
                <a:gd name="T48" fmla="*/ 0 w 93"/>
                <a:gd name="T49" fmla="*/ 166 h 166"/>
                <a:gd name="T50" fmla="*/ 0 w 93"/>
                <a:gd name="T51" fmla="*/ 0 h 166"/>
                <a:gd name="T52" fmla="*/ 33 w 93"/>
                <a:gd name="T53" fmla="*/ 0 h 166"/>
                <a:gd name="T54" fmla="*/ 33 w 93"/>
                <a:gd name="T55" fmla="*/ 16 h 166"/>
                <a:gd name="T56" fmla="*/ 35 w 93"/>
                <a:gd name="T57" fmla="*/ 12 h 166"/>
                <a:gd name="T58" fmla="*/ 37 w 93"/>
                <a:gd name="T59" fmla="*/ 9 h 166"/>
                <a:gd name="T60" fmla="*/ 44 w 93"/>
                <a:gd name="T61" fmla="*/ 2 h 166"/>
                <a:gd name="T62" fmla="*/ 51 w 93"/>
                <a:gd name="T63" fmla="*/ 0 h 166"/>
                <a:gd name="T64" fmla="*/ 58 w 93"/>
                <a:gd name="T65" fmla="*/ 0 h 166"/>
                <a:gd name="T66" fmla="*/ 68 w 93"/>
                <a:gd name="T67" fmla="*/ 1 h 166"/>
                <a:gd name="T68" fmla="*/ 77 w 93"/>
                <a:gd name="T69" fmla="*/ 4 h 166"/>
                <a:gd name="T70" fmla="*/ 84 w 93"/>
                <a:gd name="T71" fmla="*/ 13 h 166"/>
                <a:gd name="T72" fmla="*/ 90 w 93"/>
                <a:gd name="T73" fmla="*/ 26 h 166"/>
                <a:gd name="T74" fmla="*/ 92 w 93"/>
                <a:gd name="T75" fmla="*/ 42 h 166"/>
                <a:gd name="T76" fmla="*/ 93 w 93"/>
                <a:gd name="T77" fmla="*/ 60 h 166"/>
                <a:gd name="T78" fmla="*/ 92 w 93"/>
                <a:gd name="T79" fmla="*/ 78 h 166"/>
                <a:gd name="T80" fmla="*/ 90 w 93"/>
                <a:gd name="T81" fmla="*/ 93 h 166"/>
                <a:gd name="T82" fmla="*/ 84 w 93"/>
                <a:gd name="T83" fmla="*/ 106 h 166"/>
                <a:gd name="T84" fmla="*/ 77 w 93"/>
                <a:gd name="T85" fmla="*/ 113 h 166"/>
                <a:gd name="T86" fmla="*/ 68 w 93"/>
                <a:gd name="T87" fmla="*/ 118 h 166"/>
                <a:gd name="T88" fmla="*/ 58 w 93"/>
                <a:gd name="T89" fmla="*/ 120 h 166"/>
                <a:gd name="T90" fmla="*/ 52 w 93"/>
                <a:gd name="T91" fmla="*/ 120 h 166"/>
                <a:gd name="T92" fmla="*/ 48 w 93"/>
                <a:gd name="T93" fmla="*/ 119 h 166"/>
                <a:gd name="T94" fmla="*/ 44 w 93"/>
                <a:gd name="T95" fmla="*/ 114 h 166"/>
                <a:gd name="T96" fmla="*/ 41 w 93"/>
                <a:gd name="T97" fmla="*/ 112 h 166"/>
                <a:gd name="T98" fmla="*/ 36 w 93"/>
                <a:gd name="T99" fmla="*/ 108 h 166"/>
                <a:gd name="T100" fmla="*/ 34 w 93"/>
                <a:gd name="T101" fmla="*/ 104 h 166"/>
                <a:gd name="T102" fmla="*/ 33 w 93"/>
                <a:gd name="T103" fmla="*/ 100 h 166"/>
                <a:gd name="T104" fmla="*/ 33 w 93"/>
                <a:gd name="T105" fmla="*/ 166 h 166"/>
                <a:gd name="T106" fmla="*/ 0 w 93"/>
                <a:gd name="T107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3" h="166">
                  <a:moveTo>
                    <a:pt x="47" y="25"/>
                  </a:moveTo>
                  <a:lnTo>
                    <a:pt x="44" y="25"/>
                  </a:lnTo>
                  <a:lnTo>
                    <a:pt x="37" y="30"/>
                  </a:lnTo>
                  <a:lnTo>
                    <a:pt x="35" y="34"/>
                  </a:lnTo>
                  <a:lnTo>
                    <a:pt x="34" y="39"/>
                  </a:lnTo>
                  <a:lnTo>
                    <a:pt x="33" y="46"/>
                  </a:lnTo>
                  <a:lnTo>
                    <a:pt x="33" y="72"/>
                  </a:lnTo>
                  <a:lnTo>
                    <a:pt x="35" y="82"/>
                  </a:lnTo>
                  <a:lnTo>
                    <a:pt x="37" y="87"/>
                  </a:lnTo>
                  <a:lnTo>
                    <a:pt x="44" y="91"/>
                  </a:lnTo>
                  <a:lnTo>
                    <a:pt x="49" y="91"/>
                  </a:lnTo>
                  <a:lnTo>
                    <a:pt x="52" y="90"/>
                  </a:lnTo>
                  <a:lnTo>
                    <a:pt x="56" y="85"/>
                  </a:lnTo>
                  <a:lnTo>
                    <a:pt x="58" y="82"/>
                  </a:lnTo>
                  <a:lnTo>
                    <a:pt x="59" y="75"/>
                  </a:lnTo>
                  <a:lnTo>
                    <a:pt x="61" y="68"/>
                  </a:lnTo>
                  <a:lnTo>
                    <a:pt x="62" y="56"/>
                  </a:lnTo>
                  <a:lnTo>
                    <a:pt x="61" y="46"/>
                  </a:lnTo>
                  <a:lnTo>
                    <a:pt x="59" y="39"/>
                  </a:lnTo>
                  <a:lnTo>
                    <a:pt x="58" y="34"/>
                  </a:lnTo>
                  <a:lnTo>
                    <a:pt x="56" y="30"/>
                  </a:lnTo>
                  <a:lnTo>
                    <a:pt x="54" y="27"/>
                  </a:lnTo>
                  <a:lnTo>
                    <a:pt x="51" y="25"/>
                  </a:lnTo>
                  <a:lnTo>
                    <a:pt x="47" y="25"/>
                  </a:lnTo>
                  <a:close/>
                  <a:moveTo>
                    <a:pt x="0" y="166"/>
                  </a:moveTo>
                  <a:lnTo>
                    <a:pt x="0" y="0"/>
                  </a:lnTo>
                  <a:lnTo>
                    <a:pt x="33" y="0"/>
                  </a:lnTo>
                  <a:lnTo>
                    <a:pt x="33" y="16"/>
                  </a:lnTo>
                  <a:lnTo>
                    <a:pt x="35" y="12"/>
                  </a:lnTo>
                  <a:lnTo>
                    <a:pt x="37" y="9"/>
                  </a:lnTo>
                  <a:lnTo>
                    <a:pt x="44" y="2"/>
                  </a:lnTo>
                  <a:lnTo>
                    <a:pt x="51" y="0"/>
                  </a:lnTo>
                  <a:lnTo>
                    <a:pt x="58" y="0"/>
                  </a:lnTo>
                  <a:lnTo>
                    <a:pt x="68" y="1"/>
                  </a:lnTo>
                  <a:lnTo>
                    <a:pt x="77" y="4"/>
                  </a:lnTo>
                  <a:lnTo>
                    <a:pt x="84" y="13"/>
                  </a:lnTo>
                  <a:lnTo>
                    <a:pt x="90" y="26"/>
                  </a:lnTo>
                  <a:lnTo>
                    <a:pt x="92" y="42"/>
                  </a:lnTo>
                  <a:lnTo>
                    <a:pt x="93" y="60"/>
                  </a:lnTo>
                  <a:lnTo>
                    <a:pt x="92" y="78"/>
                  </a:lnTo>
                  <a:lnTo>
                    <a:pt x="90" y="93"/>
                  </a:lnTo>
                  <a:lnTo>
                    <a:pt x="84" y="106"/>
                  </a:lnTo>
                  <a:lnTo>
                    <a:pt x="77" y="113"/>
                  </a:lnTo>
                  <a:lnTo>
                    <a:pt x="68" y="118"/>
                  </a:lnTo>
                  <a:lnTo>
                    <a:pt x="58" y="120"/>
                  </a:lnTo>
                  <a:lnTo>
                    <a:pt x="52" y="120"/>
                  </a:lnTo>
                  <a:lnTo>
                    <a:pt x="48" y="119"/>
                  </a:lnTo>
                  <a:lnTo>
                    <a:pt x="44" y="114"/>
                  </a:lnTo>
                  <a:lnTo>
                    <a:pt x="41" y="112"/>
                  </a:lnTo>
                  <a:lnTo>
                    <a:pt x="36" y="108"/>
                  </a:lnTo>
                  <a:lnTo>
                    <a:pt x="34" y="104"/>
                  </a:lnTo>
                  <a:lnTo>
                    <a:pt x="33" y="100"/>
                  </a:lnTo>
                  <a:lnTo>
                    <a:pt x="33" y="166"/>
                  </a:lnTo>
                  <a:lnTo>
                    <a:pt x="0" y="16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15" name="Freeform 15"/>
            <p:cNvSpPr>
              <a:spLocks/>
            </p:cNvSpPr>
            <p:nvPr/>
          </p:nvSpPr>
          <p:spPr bwMode="auto">
            <a:xfrm>
              <a:off x="825" y="3971"/>
              <a:ext cx="12" cy="24"/>
            </a:xfrm>
            <a:custGeom>
              <a:avLst/>
              <a:gdLst>
                <a:gd name="T0" fmla="*/ 0 w 58"/>
                <a:gd name="T1" fmla="*/ 121 h 121"/>
                <a:gd name="T2" fmla="*/ 0 w 58"/>
                <a:gd name="T3" fmla="*/ 4 h 121"/>
                <a:gd name="T4" fmla="*/ 29 w 58"/>
                <a:gd name="T5" fmla="*/ 4 h 121"/>
                <a:gd name="T6" fmla="*/ 29 w 58"/>
                <a:gd name="T7" fmla="*/ 24 h 121"/>
                <a:gd name="T8" fmla="*/ 40 w 58"/>
                <a:gd name="T9" fmla="*/ 6 h 121"/>
                <a:gd name="T10" fmla="*/ 49 w 58"/>
                <a:gd name="T11" fmla="*/ 2 h 121"/>
                <a:gd name="T12" fmla="*/ 58 w 58"/>
                <a:gd name="T13" fmla="*/ 0 h 121"/>
                <a:gd name="T14" fmla="*/ 58 w 58"/>
                <a:gd name="T15" fmla="*/ 31 h 121"/>
                <a:gd name="T16" fmla="*/ 50 w 58"/>
                <a:gd name="T17" fmla="*/ 31 h 121"/>
                <a:gd name="T18" fmla="*/ 46 w 58"/>
                <a:gd name="T19" fmla="*/ 33 h 121"/>
                <a:gd name="T20" fmla="*/ 42 w 58"/>
                <a:gd name="T21" fmla="*/ 35 h 121"/>
                <a:gd name="T22" fmla="*/ 40 w 58"/>
                <a:gd name="T23" fmla="*/ 36 h 121"/>
                <a:gd name="T24" fmla="*/ 38 w 58"/>
                <a:gd name="T25" fmla="*/ 38 h 121"/>
                <a:gd name="T26" fmla="*/ 35 w 58"/>
                <a:gd name="T27" fmla="*/ 45 h 121"/>
                <a:gd name="T28" fmla="*/ 34 w 58"/>
                <a:gd name="T29" fmla="*/ 54 h 121"/>
                <a:gd name="T30" fmla="*/ 32 w 58"/>
                <a:gd name="T31" fmla="*/ 66 h 121"/>
                <a:gd name="T32" fmla="*/ 32 w 58"/>
                <a:gd name="T33" fmla="*/ 121 h 121"/>
                <a:gd name="T34" fmla="*/ 0 w 58"/>
                <a:gd name="T35" fmla="*/ 12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121">
                  <a:moveTo>
                    <a:pt x="0" y="121"/>
                  </a:moveTo>
                  <a:lnTo>
                    <a:pt x="0" y="4"/>
                  </a:lnTo>
                  <a:lnTo>
                    <a:pt x="29" y="4"/>
                  </a:lnTo>
                  <a:lnTo>
                    <a:pt x="29" y="24"/>
                  </a:lnTo>
                  <a:lnTo>
                    <a:pt x="40" y="6"/>
                  </a:lnTo>
                  <a:lnTo>
                    <a:pt x="49" y="2"/>
                  </a:lnTo>
                  <a:lnTo>
                    <a:pt x="58" y="0"/>
                  </a:lnTo>
                  <a:lnTo>
                    <a:pt x="58" y="31"/>
                  </a:lnTo>
                  <a:lnTo>
                    <a:pt x="50" y="31"/>
                  </a:lnTo>
                  <a:lnTo>
                    <a:pt x="46" y="33"/>
                  </a:lnTo>
                  <a:lnTo>
                    <a:pt x="42" y="35"/>
                  </a:lnTo>
                  <a:lnTo>
                    <a:pt x="40" y="36"/>
                  </a:lnTo>
                  <a:lnTo>
                    <a:pt x="38" y="38"/>
                  </a:lnTo>
                  <a:lnTo>
                    <a:pt x="35" y="45"/>
                  </a:lnTo>
                  <a:lnTo>
                    <a:pt x="34" y="54"/>
                  </a:lnTo>
                  <a:lnTo>
                    <a:pt x="32" y="66"/>
                  </a:lnTo>
                  <a:lnTo>
                    <a:pt x="32" y="121"/>
                  </a:lnTo>
                  <a:lnTo>
                    <a:pt x="0" y="12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16" name="Freeform 16"/>
            <p:cNvSpPr>
              <a:spLocks noEditPoints="1"/>
            </p:cNvSpPr>
            <p:nvPr/>
          </p:nvSpPr>
          <p:spPr bwMode="auto">
            <a:xfrm>
              <a:off x="838" y="3971"/>
              <a:ext cx="20" cy="25"/>
            </a:xfrm>
            <a:custGeom>
              <a:avLst/>
              <a:gdLst>
                <a:gd name="T0" fmla="*/ 69 w 98"/>
                <a:gd name="T1" fmla="*/ 52 h 124"/>
                <a:gd name="T2" fmla="*/ 67 w 98"/>
                <a:gd name="T3" fmla="*/ 42 h 124"/>
                <a:gd name="T4" fmla="*/ 63 w 98"/>
                <a:gd name="T5" fmla="*/ 31 h 124"/>
                <a:gd name="T6" fmla="*/ 61 w 98"/>
                <a:gd name="T7" fmla="*/ 30 h 124"/>
                <a:gd name="T8" fmla="*/ 60 w 98"/>
                <a:gd name="T9" fmla="*/ 28 h 124"/>
                <a:gd name="T10" fmla="*/ 58 w 98"/>
                <a:gd name="T11" fmla="*/ 27 h 124"/>
                <a:gd name="T12" fmla="*/ 54 w 98"/>
                <a:gd name="T13" fmla="*/ 26 h 124"/>
                <a:gd name="T14" fmla="*/ 51 w 98"/>
                <a:gd name="T15" fmla="*/ 26 h 124"/>
                <a:gd name="T16" fmla="*/ 46 w 98"/>
                <a:gd name="T17" fmla="*/ 27 h 124"/>
                <a:gd name="T18" fmla="*/ 43 w 98"/>
                <a:gd name="T19" fmla="*/ 28 h 124"/>
                <a:gd name="T20" fmla="*/ 40 w 98"/>
                <a:gd name="T21" fmla="*/ 31 h 124"/>
                <a:gd name="T22" fmla="*/ 33 w 98"/>
                <a:gd name="T23" fmla="*/ 42 h 124"/>
                <a:gd name="T24" fmla="*/ 32 w 98"/>
                <a:gd name="T25" fmla="*/ 46 h 124"/>
                <a:gd name="T26" fmla="*/ 31 w 98"/>
                <a:gd name="T27" fmla="*/ 52 h 124"/>
                <a:gd name="T28" fmla="*/ 69 w 98"/>
                <a:gd name="T29" fmla="*/ 52 h 124"/>
                <a:gd name="T30" fmla="*/ 31 w 98"/>
                <a:gd name="T31" fmla="*/ 73 h 124"/>
                <a:gd name="T32" fmla="*/ 33 w 98"/>
                <a:gd name="T33" fmla="*/ 85 h 124"/>
                <a:gd name="T34" fmla="*/ 38 w 98"/>
                <a:gd name="T35" fmla="*/ 93 h 124"/>
                <a:gd name="T36" fmla="*/ 40 w 98"/>
                <a:gd name="T37" fmla="*/ 96 h 124"/>
                <a:gd name="T38" fmla="*/ 42 w 98"/>
                <a:gd name="T39" fmla="*/ 98 h 124"/>
                <a:gd name="T40" fmla="*/ 44 w 98"/>
                <a:gd name="T41" fmla="*/ 100 h 124"/>
                <a:gd name="T42" fmla="*/ 48 w 98"/>
                <a:gd name="T43" fmla="*/ 101 h 124"/>
                <a:gd name="T44" fmla="*/ 51 w 98"/>
                <a:gd name="T45" fmla="*/ 101 h 124"/>
                <a:gd name="T46" fmla="*/ 58 w 98"/>
                <a:gd name="T47" fmla="*/ 98 h 124"/>
                <a:gd name="T48" fmla="*/ 60 w 98"/>
                <a:gd name="T49" fmla="*/ 95 h 124"/>
                <a:gd name="T50" fmla="*/ 62 w 98"/>
                <a:gd name="T51" fmla="*/ 94 h 124"/>
                <a:gd name="T52" fmla="*/ 63 w 98"/>
                <a:gd name="T53" fmla="*/ 93 h 124"/>
                <a:gd name="T54" fmla="*/ 65 w 98"/>
                <a:gd name="T55" fmla="*/ 88 h 124"/>
                <a:gd name="T56" fmla="*/ 65 w 98"/>
                <a:gd name="T57" fmla="*/ 86 h 124"/>
                <a:gd name="T58" fmla="*/ 94 w 98"/>
                <a:gd name="T59" fmla="*/ 86 h 124"/>
                <a:gd name="T60" fmla="*/ 91 w 98"/>
                <a:gd name="T61" fmla="*/ 97 h 124"/>
                <a:gd name="T62" fmla="*/ 86 w 98"/>
                <a:gd name="T63" fmla="*/ 107 h 124"/>
                <a:gd name="T64" fmla="*/ 80 w 98"/>
                <a:gd name="T65" fmla="*/ 115 h 124"/>
                <a:gd name="T66" fmla="*/ 71 w 98"/>
                <a:gd name="T67" fmla="*/ 120 h 124"/>
                <a:gd name="T68" fmla="*/ 60 w 98"/>
                <a:gd name="T69" fmla="*/ 123 h 124"/>
                <a:gd name="T70" fmla="*/ 49 w 98"/>
                <a:gd name="T71" fmla="*/ 124 h 124"/>
                <a:gd name="T72" fmla="*/ 35 w 98"/>
                <a:gd name="T73" fmla="*/ 122 h 124"/>
                <a:gd name="T74" fmla="*/ 24 w 98"/>
                <a:gd name="T75" fmla="*/ 116 h 124"/>
                <a:gd name="T76" fmla="*/ 14 w 98"/>
                <a:gd name="T77" fmla="*/ 107 h 124"/>
                <a:gd name="T78" fmla="*/ 6 w 98"/>
                <a:gd name="T79" fmla="*/ 94 h 124"/>
                <a:gd name="T80" fmla="*/ 2 w 98"/>
                <a:gd name="T81" fmla="*/ 79 h 124"/>
                <a:gd name="T82" fmla="*/ 0 w 98"/>
                <a:gd name="T83" fmla="*/ 64 h 124"/>
                <a:gd name="T84" fmla="*/ 2 w 98"/>
                <a:gd name="T85" fmla="*/ 46 h 124"/>
                <a:gd name="T86" fmla="*/ 6 w 98"/>
                <a:gd name="T87" fmla="*/ 30 h 124"/>
                <a:gd name="T88" fmla="*/ 14 w 98"/>
                <a:gd name="T89" fmla="*/ 17 h 124"/>
                <a:gd name="T90" fmla="*/ 24 w 98"/>
                <a:gd name="T91" fmla="*/ 8 h 124"/>
                <a:gd name="T92" fmla="*/ 35 w 98"/>
                <a:gd name="T93" fmla="*/ 2 h 124"/>
                <a:gd name="T94" fmla="*/ 49 w 98"/>
                <a:gd name="T95" fmla="*/ 0 h 124"/>
                <a:gd name="T96" fmla="*/ 64 w 98"/>
                <a:gd name="T97" fmla="*/ 2 h 124"/>
                <a:gd name="T98" fmla="*/ 77 w 98"/>
                <a:gd name="T99" fmla="*/ 8 h 124"/>
                <a:gd name="T100" fmla="*/ 86 w 98"/>
                <a:gd name="T101" fmla="*/ 17 h 124"/>
                <a:gd name="T102" fmla="*/ 90 w 98"/>
                <a:gd name="T103" fmla="*/ 27 h 124"/>
                <a:gd name="T104" fmla="*/ 94 w 98"/>
                <a:gd name="T105" fmla="*/ 38 h 124"/>
                <a:gd name="T106" fmla="*/ 97 w 98"/>
                <a:gd name="T107" fmla="*/ 50 h 124"/>
                <a:gd name="T108" fmla="*/ 98 w 98"/>
                <a:gd name="T109" fmla="*/ 66 h 124"/>
                <a:gd name="T110" fmla="*/ 98 w 98"/>
                <a:gd name="T111" fmla="*/ 73 h 124"/>
                <a:gd name="T112" fmla="*/ 31 w 98"/>
                <a:gd name="T113" fmla="*/ 73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8" h="124">
                  <a:moveTo>
                    <a:pt x="69" y="52"/>
                  </a:moveTo>
                  <a:lnTo>
                    <a:pt x="67" y="42"/>
                  </a:lnTo>
                  <a:lnTo>
                    <a:pt x="63" y="31"/>
                  </a:lnTo>
                  <a:lnTo>
                    <a:pt x="61" y="30"/>
                  </a:lnTo>
                  <a:lnTo>
                    <a:pt x="60" y="28"/>
                  </a:lnTo>
                  <a:lnTo>
                    <a:pt x="58" y="27"/>
                  </a:lnTo>
                  <a:lnTo>
                    <a:pt x="54" y="26"/>
                  </a:lnTo>
                  <a:lnTo>
                    <a:pt x="51" y="26"/>
                  </a:lnTo>
                  <a:lnTo>
                    <a:pt x="46" y="27"/>
                  </a:lnTo>
                  <a:lnTo>
                    <a:pt x="43" y="28"/>
                  </a:lnTo>
                  <a:lnTo>
                    <a:pt x="40" y="31"/>
                  </a:lnTo>
                  <a:lnTo>
                    <a:pt x="33" y="42"/>
                  </a:lnTo>
                  <a:lnTo>
                    <a:pt x="32" y="46"/>
                  </a:lnTo>
                  <a:lnTo>
                    <a:pt x="31" y="52"/>
                  </a:lnTo>
                  <a:lnTo>
                    <a:pt x="69" y="52"/>
                  </a:lnTo>
                  <a:close/>
                  <a:moveTo>
                    <a:pt x="31" y="73"/>
                  </a:moveTo>
                  <a:lnTo>
                    <a:pt x="33" y="85"/>
                  </a:lnTo>
                  <a:lnTo>
                    <a:pt x="38" y="93"/>
                  </a:lnTo>
                  <a:lnTo>
                    <a:pt x="40" y="96"/>
                  </a:lnTo>
                  <a:lnTo>
                    <a:pt x="42" y="98"/>
                  </a:lnTo>
                  <a:lnTo>
                    <a:pt x="44" y="100"/>
                  </a:lnTo>
                  <a:lnTo>
                    <a:pt x="48" y="101"/>
                  </a:lnTo>
                  <a:lnTo>
                    <a:pt x="51" y="101"/>
                  </a:lnTo>
                  <a:lnTo>
                    <a:pt x="58" y="98"/>
                  </a:lnTo>
                  <a:lnTo>
                    <a:pt x="60" y="95"/>
                  </a:lnTo>
                  <a:lnTo>
                    <a:pt x="62" y="94"/>
                  </a:lnTo>
                  <a:lnTo>
                    <a:pt x="63" y="93"/>
                  </a:lnTo>
                  <a:lnTo>
                    <a:pt x="65" y="88"/>
                  </a:lnTo>
                  <a:lnTo>
                    <a:pt x="65" y="86"/>
                  </a:lnTo>
                  <a:lnTo>
                    <a:pt x="94" y="86"/>
                  </a:lnTo>
                  <a:lnTo>
                    <a:pt x="91" y="97"/>
                  </a:lnTo>
                  <a:lnTo>
                    <a:pt x="86" y="107"/>
                  </a:lnTo>
                  <a:lnTo>
                    <a:pt x="80" y="115"/>
                  </a:lnTo>
                  <a:lnTo>
                    <a:pt x="71" y="120"/>
                  </a:lnTo>
                  <a:lnTo>
                    <a:pt x="60" y="123"/>
                  </a:lnTo>
                  <a:lnTo>
                    <a:pt x="49" y="124"/>
                  </a:lnTo>
                  <a:lnTo>
                    <a:pt x="35" y="122"/>
                  </a:lnTo>
                  <a:lnTo>
                    <a:pt x="24" y="116"/>
                  </a:lnTo>
                  <a:lnTo>
                    <a:pt x="14" y="107"/>
                  </a:lnTo>
                  <a:lnTo>
                    <a:pt x="6" y="94"/>
                  </a:lnTo>
                  <a:lnTo>
                    <a:pt x="2" y="79"/>
                  </a:lnTo>
                  <a:lnTo>
                    <a:pt x="0" y="64"/>
                  </a:lnTo>
                  <a:lnTo>
                    <a:pt x="2" y="46"/>
                  </a:lnTo>
                  <a:lnTo>
                    <a:pt x="6" y="30"/>
                  </a:lnTo>
                  <a:lnTo>
                    <a:pt x="14" y="17"/>
                  </a:lnTo>
                  <a:lnTo>
                    <a:pt x="24" y="8"/>
                  </a:lnTo>
                  <a:lnTo>
                    <a:pt x="35" y="2"/>
                  </a:lnTo>
                  <a:lnTo>
                    <a:pt x="49" y="0"/>
                  </a:lnTo>
                  <a:lnTo>
                    <a:pt x="64" y="2"/>
                  </a:lnTo>
                  <a:lnTo>
                    <a:pt x="77" y="8"/>
                  </a:lnTo>
                  <a:lnTo>
                    <a:pt x="86" y="17"/>
                  </a:lnTo>
                  <a:lnTo>
                    <a:pt x="90" y="27"/>
                  </a:lnTo>
                  <a:lnTo>
                    <a:pt x="94" y="38"/>
                  </a:lnTo>
                  <a:lnTo>
                    <a:pt x="97" y="50"/>
                  </a:lnTo>
                  <a:lnTo>
                    <a:pt x="98" y="66"/>
                  </a:lnTo>
                  <a:lnTo>
                    <a:pt x="98" y="73"/>
                  </a:lnTo>
                  <a:lnTo>
                    <a:pt x="31" y="7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17" name="Freeform 17"/>
            <p:cNvSpPr>
              <a:spLocks/>
            </p:cNvSpPr>
            <p:nvPr/>
          </p:nvSpPr>
          <p:spPr bwMode="auto">
            <a:xfrm>
              <a:off x="859" y="3971"/>
              <a:ext cx="15" cy="25"/>
            </a:xfrm>
            <a:custGeom>
              <a:avLst/>
              <a:gdLst>
                <a:gd name="T0" fmla="*/ 0 w 75"/>
                <a:gd name="T1" fmla="*/ 113 h 124"/>
                <a:gd name="T2" fmla="*/ 15 w 75"/>
                <a:gd name="T3" fmla="*/ 86 h 124"/>
                <a:gd name="T4" fmla="*/ 22 w 75"/>
                <a:gd name="T5" fmla="*/ 91 h 124"/>
                <a:gd name="T6" fmla="*/ 30 w 75"/>
                <a:gd name="T7" fmla="*/ 95 h 124"/>
                <a:gd name="T8" fmla="*/ 38 w 75"/>
                <a:gd name="T9" fmla="*/ 95 h 124"/>
                <a:gd name="T10" fmla="*/ 42 w 75"/>
                <a:gd name="T11" fmla="*/ 92 h 124"/>
                <a:gd name="T12" fmla="*/ 43 w 75"/>
                <a:gd name="T13" fmla="*/ 89 h 124"/>
                <a:gd name="T14" fmla="*/ 44 w 75"/>
                <a:gd name="T15" fmla="*/ 88 h 124"/>
                <a:gd name="T16" fmla="*/ 44 w 75"/>
                <a:gd name="T17" fmla="*/ 86 h 124"/>
                <a:gd name="T18" fmla="*/ 42 w 75"/>
                <a:gd name="T19" fmla="*/ 82 h 124"/>
                <a:gd name="T20" fmla="*/ 38 w 75"/>
                <a:gd name="T21" fmla="*/ 79 h 124"/>
                <a:gd name="T22" fmla="*/ 29 w 75"/>
                <a:gd name="T23" fmla="*/ 73 h 124"/>
                <a:gd name="T24" fmla="*/ 28 w 75"/>
                <a:gd name="T25" fmla="*/ 73 h 124"/>
                <a:gd name="T26" fmla="*/ 26 w 75"/>
                <a:gd name="T27" fmla="*/ 71 h 124"/>
                <a:gd name="T28" fmla="*/ 26 w 75"/>
                <a:gd name="T29" fmla="*/ 69 h 124"/>
                <a:gd name="T30" fmla="*/ 15 w 75"/>
                <a:gd name="T31" fmla="*/ 63 h 124"/>
                <a:gd name="T32" fmla="*/ 12 w 75"/>
                <a:gd name="T33" fmla="*/ 58 h 124"/>
                <a:gd name="T34" fmla="*/ 9 w 75"/>
                <a:gd name="T35" fmla="*/ 55 h 124"/>
                <a:gd name="T36" fmla="*/ 6 w 75"/>
                <a:gd name="T37" fmla="*/ 49 h 124"/>
                <a:gd name="T38" fmla="*/ 4 w 75"/>
                <a:gd name="T39" fmla="*/ 38 h 124"/>
                <a:gd name="T40" fmla="*/ 5 w 75"/>
                <a:gd name="T41" fmla="*/ 27 h 124"/>
                <a:gd name="T42" fmla="*/ 9 w 75"/>
                <a:gd name="T43" fmla="*/ 18 h 124"/>
                <a:gd name="T44" fmla="*/ 15 w 75"/>
                <a:gd name="T45" fmla="*/ 11 h 124"/>
                <a:gd name="T46" fmla="*/ 23 w 75"/>
                <a:gd name="T47" fmla="*/ 5 h 124"/>
                <a:gd name="T48" fmla="*/ 32 w 75"/>
                <a:gd name="T49" fmla="*/ 1 h 124"/>
                <a:gd name="T50" fmla="*/ 44 w 75"/>
                <a:gd name="T51" fmla="*/ 0 h 124"/>
                <a:gd name="T52" fmla="*/ 48 w 75"/>
                <a:gd name="T53" fmla="*/ 0 h 124"/>
                <a:gd name="T54" fmla="*/ 52 w 75"/>
                <a:gd name="T55" fmla="*/ 2 h 124"/>
                <a:gd name="T56" fmla="*/ 56 w 75"/>
                <a:gd name="T57" fmla="*/ 4 h 124"/>
                <a:gd name="T58" fmla="*/ 61 w 75"/>
                <a:gd name="T59" fmla="*/ 4 h 124"/>
                <a:gd name="T60" fmla="*/ 67 w 75"/>
                <a:gd name="T61" fmla="*/ 8 h 124"/>
                <a:gd name="T62" fmla="*/ 72 w 75"/>
                <a:gd name="T63" fmla="*/ 9 h 124"/>
                <a:gd name="T64" fmla="*/ 75 w 75"/>
                <a:gd name="T65" fmla="*/ 11 h 124"/>
                <a:gd name="T66" fmla="*/ 61 w 75"/>
                <a:gd name="T67" fmla="*/ 35 h 124"/>
                <a:gd name="T68" fmla="*/ 58 w 75"/>
                <a:gd name="T69" fmla="*/ 31 h 124"/>
                <a:gd name="T70" fmla="*/ 52 w 75"/>
                <a:gd name="T71" fmla="*/ 29 h 124"/>
                <a:gd name="T72" fmla="*/ 48 w 75"/>
                <a:gd name="T73" fmla="*/ 26 h 124"/>
                <a:gd name="T74" fmla="*/ 44 w 75"/>
                <a:gd name="T75" fmla="*/ 26 h 124"/>
                <a:gd name="T76" fmla="*/ 41 w 75"/>
                <a:gd name="T77" fmla="*/ 29 h 124"/>
                <a:gd name="T78" fmla="*/ 38 w 75"/>
                <a:gd name="T79" fmla="*/ 29 h 124"/>
                <a:gd name="T80" fmla="*/ 38 w 75"/>
                <a:gd name="T81" fmla="*/ 30 h 124"/>
                <a:gd name="T82" fmla="*/ 35 w 75"/>
                <a:gd name="T83" fmla="*/ 34 h 124"/>
                <a:gd name="T84" fmla="*/ 35 w 75"/>
                <a:gd name="T85" fmla="*/ 35 h 124"/>
                <a:gd name="T86" fmla="*/ 37 w 75"/>
                <a:gd name="T87" fmla="*/ 39 h 124"/>
                <a:gd name="T88" fmla="*/ 39 w 75"/>
                <a:gd name="T89" fmla="*/ 42 h 124"/>
                <a:gd name="T90" fmla="*/ 46 w 75"/>
                <a:gd name="T91" fmla="*/ 46 h 124"/>
                <a:gd name="T92" fmla="*/ 48 w 75"/>
                <a:gd name="T93" fmla="*/ 48 h 124"/>
                <a:gd name="T94" fmla="*/ 51 w 75"/>
                <a:gd name="T95" fmla="*/ 49 h 124"/>
                <a:gd name="T96" fmla="*/ 52 w 75"/>
                <a:gd name="T97" fmla="*/ 49 h 124"/>
                <a:gd name="T98" fmla="*/ 63 w 75"/>
                <a:gd name="T99" fmla="*/ 58 h 124"/>
                <a:gd name="T100" fmla="*/ 70 w 75"/>
                <a:gd name="T101" fmla="*/ 66 h 124"/>
                <a:gd name="T102" fmla="*/ 74 w 75"/>
                <a:gd name="T103" fmla="*/ 73 h 124"/>
                <a:gd name="T104" fmla="*/ 75 w 75"/>
                <a:gd name="T105" fmla="*/ 79 h 124"/>
                <a:gd name="T106" fmla="*/ 75 w 75"/>
                <a:gd name="T107" fmla="*/ 86 h 124"/>
                <a:gd name="T108" fmla="*/ 74 w 75"/>
                <a:gd name="T109" fmla="*/ 97 h 124"/>
                <a:gd name="T110" fmla="*/ 71 w 75"/>
                <a:gd name="T111" fmla="*/ 106 h 124"/>
                <a:gd name="T112" fmla="*/ 64 w 75"/>
                <a:gd name="T113" fmla="*/ 113 h 124"/>
                <a:gd name="T114" fmla="*/ 56 w 75"/>
                <a:gd name="T115" fmla="*/ 120 h 124"/>
                <a:gd name="T116" fmla="*/ 46 w 75"/>
                <a:gd name="T117" fmla="*/ 123 h 124"/>
                <a:gd name="T118" fmla="*/ 35 w 75"/>
                <a:gd name="T119" fmla="*/ 124 h 124"/>
                <a:gd name="T120" fmla="*/ 26 w 75"/>
                <a:gd name="T121" fmla="*/ 124 h 124"/>
                <a:gd name="T122" fmla="*/ 8 w 75"/>
                <a:gd name="T123" fmla="*/ 117 h 124"/>
                <a:gd name="T124" fmla="*/ 0 w 75"/>
                <a:gd name="T125" fmla="*/ 113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5" h="124">
                  <a:moveTo>
                    <a:pt x="0" y="113"/>
                  </a:moveTo>
                  <a:lnTo>
                    <a:pt x="15" y="86"/>
                  </a:lnTo>
                  <a:lnTo>
                    <a:pt x="22" y="91"/>
                  </a:lnTo>
                  <a:lnTo>
                    <a:pt x="30" y="95"/>
                  </a:lnTo>
                  <a:lnTo>
                    <a:pt x="38" y="95"/>
                  </a:lnTo>
                  <a:lnTo>
                    <a:pt x="42" y="92"/>
                  </a:lnTo>
                  <a:lnTo>
                    <a:pt x="43" y="89"/>
                  </a:lnTo>
                  <a:lnTo>
                    <a:pt x="44" y="88"/>
                  </a:lnTo>
                  <a:lnTo>
                    <a:pt x="44" y="86"/>
                  </a:lnTo>
                  <a:lnTo>
                    <a:pt x="42" y="82"/>
                  </a:lnTo>
                  <a:lnTo>
                    <a:pt x="38" y="79"/>
                  </a:lnTo>
                  <a:lnTo>
                    <a:pt x="29" y="73"/>
                  </a:lnTo>
                  <a:lnTo>
                    <a:pt x="28" y="73"/>
                  </a:lnTo>
                  <a:lnTo>
                    <a:pt x="26" y="71"/>
                  </a:lnTo>
                  <a:lnTo>
                    <a:pt x="26" y="69"/>
                  </a:lnTo>
                  <a:lnTo>
                    <a:pt x="15" y="63"/>
                  </a:lnTo>
                  <a:lnTo>
                    <a:pt x="12" y="58"/>
                  </a:lnTo>
                  <a:lnTo>
                    <a:pt x="9" y="55"/>
                  </a:lnTo>
                  <a:lnTo>
                    <a:pt x="6" y="49"/>
                  </a:lnTo>
                  <a:lnTo>
                    <a:pt x="4" y="38"/>
                  </a:lnTo>
                  <a:lnTo>
                    <a:pt x="5" y="27"/>
                  </a:lnTo>
                  <a:lnTo>
                    <a:pt x="9" y="18"/>
                  </a:lnTo>
                  <a:lnTo>
                    <a:pt x="15" y="11"/>
                  </a:lnTo>
                  <a:lnTo>
                    <a:pt x="23" y="5"/>
                  </a:lnTo>
                  <a:lnTo>
                    <a:pt x="32" y="1"/>
                  </a:lnTo>
                  <a:lnTo>
                    <a:pt x="44" y="0"/>
                  </a:lnTo>
                  <a:lnTo>
                    <a:pt x="48" y="0"/>
                  </a:lnTo>
                  <a:lnTo>
                    <a:pt x="52" y="2"/>
                  </a:lnTo>
                  <a:lnTo>
                    <a:pt x="56" y="4"/>
                  </a:lnTo>
                  <a:lnTo>
                    <a:pt x="61" y="4"/>
                  </a:lnTo>
                  <a:lnTo>
                    <a:pt x="67" y="8"/>
                  </a:lnTo>
                  <a:lnTo>
                    <a:pt x="72" y="9"/>
                  </a:lnTo>
                  <a:lnTo>
                    <a:pt x="75" y="11"/>
                  </a:lnTo>
                  <a:lnTo>
                    <a:pt x="61" y="35"/>
                  </a:lnTo>
                  <a:lnTo>
                    <a:pt x="58" y="31"/>
                  </a:lnTo>
                  <a:lnTo>
                    <a:pt x="52" y="29"/>
                  </a:lnTo>
                  <a:lnTo>
                    <a:pt x="48" y="26"/>
                  </a:lnTo>
                  <a:lnTo>
                    <a:pt x="44" y="26"/>
                  </a:lnTo>
                  <a:lnTo>
                    <a:pt x="41" y="29"/>
                  </a:lnTo>
                  <a:lnTo>
                    <a:pt x="38" y="29"/>
                  </a:lnTo>
                  <a:lnTo>
                    <a:pt x="38" y="30"/>
                  </a:lnTo>
                  <a:lnTo>
                    <a:pt x="35" y="34"/>
                  </a:lnTo>
                  <a:lnTo>
                    <a:pt x="35" y="35"/>
                  </a:lnTo>
                  <a:lnTo>
                    <a:pt x="37" y="39"/>
                  </a:lnTo>
                  <a:lnTo>
                    <a:pt x="39" y="42"/>
                  </a:lnTo>
                  <a:lnTo>
                    <a:pt x="46" y="46"/>
                  </a:lnTo>
                  <a:lnTo>
                    <a:pt x="48" y="48"/>
                  </a:lnTo>
                  <a:lnTo>
                    <a:pt x="51" y="49"/>
                  </a:lnTo>
                  <a:lnTo>
                    <a:pt x="52" y="49"/>
                  </a:lnTo>
                  <a:lnTo>
                    <a:pt x="63" y="58"/>
                  </a:lnTo>
                  <a:lnTo>
                    <a:pt x="70" y="66"/>
                  </a:lnTo>
                  <a:lnTo>
                    <a:pt x="74" y="73"/>
                  </a:lnTo>
                  <a:lnTo>
                    <a:pt x="75" y="79"/>
                  </a:lnTo>
                  <a:lnTo>
                    <a:pt x="75" y="86"/>
                  </a:lnTo>
                  <a:lnTo>
                    <a:pt x="74" y="97"/>
                  </a:lnTo>
                  <a:lnTo>
                    <a:pt x="71" y="106"/>
                  </a:lnTo>
                  <a:lnTo>
                    <a:pt x="64" y="113"/>
                  </a:lnTo>
                  <a:lnTo>
                    <a:pt x="56" y="120"/>
                  </a:lnTo>
                  <a:lnTo>
                    <a:pt x="46" y="123"/>
                  </a:lnTo>
                  <a:lnTo>
                    <a:pt x="35" y="124"/>
                  </a:lnTo>
                  <a:lnTo>
                    <a:pt x="26" y="124"/>
                  </a:lnTo>
                  <a:lnTo>
                    <a:pt x="8" y="117"/>
                  </a:lnTo>
                  <a:lnTo>
                    <a:pt x="0" y="1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18" name="Freeform 18"/>
            <p:cNvSpPr>
              <a:spLocks noEditPoints="1"/>
            </p:cNvSpPr>
            <p:nvPr/>
          </p:nvSpPr>
          <p:spPr bwMode="auto">
            <a:xfrm>
              <a:off x="877" y="3972"/>
              <a:ext cx="18" cy="24"/>
            </a:xfrm>
            <a:custGeom>
              <a:avLst/>
              <a:gdLst>
                <a:gd name="T0" fmla="*/ 60 w 92"/>
                <a:gd name="T1" fmla="*/ 56 h 120"/>
                <a:gd name="T2" fmla="*/ 60 w 92"/>
                <a:gd name="T3" fmla="*/ 46 h 120"/>
                <a:gd name="T4" fmla="*/ 59 w 92"/>
                <a:gd name="T5" fmla="*/ 39 h 120"/>
                <a:gd name="T6" fmla="*/ 58 w 92"/>
                <a:gd name="T7" fmla="*/ 34 h 120"/>
                <a:gd name="T8" fmla="*/ 55 w 92"/>
                <a:gd name="T9" fmla="*/ 31 h 120"/>
                <a:gd name="T10" fmla="*/ 54 w 92"/>
                <a:gd name="T11" fmla="*/ 29 h 120"/>
                <a:gd name="T12" fmla="*/ 52 w 92"/>
                <a:gd name="T13" fmla="*/ 26 h 120"/>
                <a:gd name="T14" fmla="*/ 49 w 92"/>
                <a:gd name="T15" fmla="*/ 25 h 120"/>
                <a:gd name="T16" fmla="*/ 42 w 92"/>
                <a:gd name="T17" fmla="*/ 25 h 120"/>
                <a:gd name="T18" fmla="*/ 39 w 92"/>
                <a:gd name="T19" fmla="*/ 27 h 120"/>
                <a:gd name="T20" fmla="*/ 36 w 92"/>
                <a:gd name="T21" fmla="*/ 30 h 120"/>
                <a:gd name="T22" fmla="*/ 32 w 92"/>
                <a:gd name="T23" fmla="*/ 39 h 120"/>
                <a:gd name="T24" fmla="*/ 31 w 92"/>
                <a:gd name="T25" fmla="*/ 46 h 120"/>
                <a:gd name="T26" fmla="*/ 31 w 92"/>
                <a:gd name="T27" fmla="*/ 72 h 120"/>
                <a:gd name="T28" fmla="*/ 34 w 92"/>
                <a:gd name="T29" fmla="*/ 82 h 120"/>
                <a:gd name="T30" fmla="*/ 36 w 92"/>
                <a:gd name="T31" fmla="*/ 87 h 120"/>
                <a:gd name="T32" fmla="*/ 39 w 92"/>
                <a:gd name="T33" fmla="*/ 89 h 120"/>
                <a:gd name="T34" fmla="*/ 42 w 92"/>
                <a:gd name="T35" fmla="*/ 91 h 120"/>
                <a:gd name="T36" fmla="*/ 49 w 92"/>
                <a:gd name="T37" fmla="*/ 91 h 120"/>
                <a:gd name="T38" fmla="*/ 52 w 92"/>
                <a:gd name="T39" fmla="*/ 90 h 120"/>
                <a:gd name="T40" fmla="*/ 54 w 92"/>
                <a:gd name="T41" fmla="*/ 88 h 120"/>
                <a:gd name="T42" fmla="*/ 55 w 92"/>
                <a:gd name="T43" fmla="*/ 85 h 120"/>
                <a:gd name="T44" fmla="*/ 58 w 92"/>
                <a:gd name="T45" fmla="*/ 82 h 120"/>
                <a:gd name="T46" fmla="*/ 60 w 92"/>
                <a:gd name="T47" fmla="*/ 72 h 120"/>
                <a:gd name="T48" fmla="*/ 60 w 92"/>
                <a:gd name="T49" fmla="*/ 56 h 120"/>
                <a:gd name="T50" fmla="*/ 92 w 92"/>
                <a:gd name="T51" fmla="*/ 117 h 120"/>
                <a:gd name="T52" fmla="*/ 60 w 92"/>
                <a:gd name="T53" fmla="*/ 117 h 120"/>
                <a:gd name="T54" fmla="*/ 60 w 92"/>
                <a:gd name="T55" fmla="*/ 100 h 120"/>
                <a:gd name="T56" fmla="*/ 58 w 92"/>
                <a:gd name="T57" fmla="*/ 104 h 120"/>
                <a:gd name="T58" fmla="*/ 55 w 92"/>
                <a:gd name="T59" fmla="*/ 108 h 120"/>
                <a:gd name="T60" fmla="*/ 49 w 92"/>
                <a:gd name="T61" fmla="*/ 114 h 120"/>
                <a:gd name="T62" fmla="*/ 45 w 92"/>
                <a:gd name="T63" fmla="*/ 117 h 120"/>
                <a:gd name="T64" fmla="*/ 41 w 92"/>
                <a:gd name="T65" fmla="*/ 118 h 120"/>
                <a:gd name="T66" fmla="*/ 38 w 92"/>
                <a:gd name="T67" fmla="*/ 120 h 120"/>
                <a:gd name="T68" fmla="*/ 34 w 92"/>
                <a:gd name="T69" fmla="*/ 120 h 120"/>
                <a:gd name="T70" fmla="*/ 24 w 92"/>
                <a:gd name="T71" fmla="*/ 118 h 120"/>
                <a:gd name="T72" fmla="*/ 15 w 92"/>
                <a:gd name="T73" fmla="*/ 113 h 120"/>
                <a:gd name="T74" fmla="*/ 9 w 92"/>
                <a:gd name="T75" fmla="*/ 106 h 120"/>
                <a:gd name="T76" fmla="*/ 4 w 92"/>
                <a:gd name="T77" fmla="*/ 93 h 120"/>
                <a:gd name="T78" fmla="*/ 1 w 92"/>
                <a:gd name="T79" fmla="*/ 78 h 120"/>
                <a:gd name="T80" fmla="*/ 0 w 92"/>
                <a:gd name="T81" fmla="*/ 60 h 120"/>
                <a:gd name="T82" fmla="*/ 1 w 92"/>
                <a:gd name="T83" fmla="*/ 42 h 120"/>
                <a:gd name="T84" fmla="*/ 4 w 92"/>
                <a:gd name="T85" fmla="*/ 26 h 120"/>
                <a:gd name="T86" fmla="*/ 9 w 92"/>
                <a:gd name="T87" fmla="*/ 13 h 120"/>
                <a:gd name="T88" fmla="*/ 15 w 92"/>
                <a:gd name="T89" fmla="*/ 4 h 120"/>
                <a:gd name="T90" fmla="*/ 24 w 92"/>
                <a:gd name="T91" fmla="*/ 1 h 120"/>
                <a:gd name="T92" fmla="*/ 34 w 92"/>
                <a:gd name="T93" fmla="*/ 0 h 120"/>
                <a:gd name="T94" fmla="*/ 41 w 92"/>
                <a:gd name="T95" fmla="*/ 0 h 120"/>
                <a:gd name="T96" fmla="*/ 45 w 92"/>
                <a:gd name="T97" fmla="*/ 1 h 120"/>
                <a:gd name="T98" fmla="*/ 49 w 92"/>
                <a:gd name="T99" fmla="*/ 2 h 120"/>
                <a:gd name="T100" fmla="*/ 52 w 92"/>
                <a:gd name="T101" fmla="*/ 5 h 120"/>
                <a:gd name="T102" fmla="*/ 54 w 92"/>
                <a:gd name="T103" fmla="*/ 9 h 120"/>
                <a:gd name="T104" fmla="*/ 58 w 92"/>
                <a:gd name="T105" fmla="*/ 12 h 120"/>
                <a:gd name="T106" fmla="*/ 60 w 92"/>
                <a:gd name="T107" fmla="*/ 16 h 120"/>
                <a:gd name="T108" fmla="*/ 60 w 92"/>
                <a:gd name="T109" fmla="*/ 0 h 120"/>
                <a:gd name="T110" fmla="*/ 92 w 92"/>
                <a:gd name="T111" fmla="*/ 0 h 120"/>
                <a:gd name="T112" fmla="*/ 92 w 92"/>
                <a:gd name="T113" fmla="*/ 117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2" h="120">
                  <a:moveTo>
                    <a:pt x="60" y="56"/>
                  </a:moveTo>
                  <a:lnTo>
                    <a:pt x="60" y="46"/>
                  </a:lnTo>
                  <a:lnTo>
                    <a:pt x="59" y="39"/>
                  </a:lnTo>
                  <a:lnTo>
                    <a:pt x="58" y="34"/>
                  </a:lnTo>
                  <a:lnTo>
                    <a:pt x="55" y="31"/>
                  </a:lnTo>
                  <a:lnTo>
                    <a:pt x="54" y="29"/>
                  </a:lnTo>
                  <a:lnTo>
                    <a:pt x="52" y="26"/>
                  </a:lnTo>
                  <a:lnTo>
                    <a:pt x="49" y="25"/>
                  </a:lnTo>
                  <a:lnTo>
                    <a:pt x="42" y="25"/>
                  </a:lnTo>
                  <a:lnTo>
                    <a:pt x="39" y="27"/>
                  </a:lnTo>
                  <a:lnTo>
                    <a:pt x="36" y="30"/>
                  </a:lnTo>
                  <a:lnTo>
                    <a:pt x="32" y="39"/>
                  </a:lnTo>
                  <a:lnTo>
                    <a:pt x="31" y="46"/>
                  </a:lnTo>
                  <a:lnTo>
                    <a:pt x="31" y="72"/>
                  </a:lnTo>
                  <a:lnTo>
                    <a:pt x="34" y="82"/>
                  </a:lnTo>
                  <a:lnTo>
                    <a:pt x="36" y="87"/>
                  </a:lnTo>
                  <a:lnTo>
                    <a:pt x="39" y="89"/>
                  </a:lnTo>
                  <a:lnTo>
                    <a:pt x="42" y="91"/>
                  </a:lnTo>
                  <a:lnTo>
                    <a:pt x="49" y="91"/>
                  </a:lnTo>
                  <a:lnTo>
                    <a:pt x="52" y="90"/>
                  </a:lnTo>
                  <a:lnTo>
                    <a:pt x="54" y="88"/>
                  </a:lnTo>
                  <a:lnTo>
                    <a:pt x="55" y="85"/>
                  </a:lnTo>
                  <a:lnTo>
                    <a:pt x="58" y="82"/>
                  </a:lnTo>
                  <a:lnTo>
                    <a:pt x="60" y="72"/>
                  </a:lnTo>
                  <a:lnTo>
                    <a:pt x="60" y="56"/>
                  </a:lnTo>
                  <a:close/>
                  <a:moveTo>
                    <a:pt x="92" y="117"/>
                  </a:moveTo>
                  <a:lnTo>
                    <a:pt x="60" y="117"/>
                  </a:lnTo>
                  <a:lnTo>
                    <a:pt x="60" y="100"/>
                  </a:lnTo>
                  <a:lnTo>
                    <a:pt x="58" y="104"/>
                  </a:lnTo>
                  <a:lnTo>
                    <a:pt x="55" y="108"/>
                  </a:lnTo>
                  <a:lnTo>
                    <a:pt x="49" y="114"/>
                  </a:lnTo>
                  <a:lnTo>
                    <a:pt x="45" y="117"/>
                  </a:lnTo>
                  <a:lnTo>
                    <a:pt x="41" y="118"/>
                  </a:lnTo>
                  <a:lnTo>
                    <a:pt x="38" y="120"/>
                  </a:lnTo>
                  <a:lnTo>
                    <a:pt x="34" y="120"/>
                  </a:lnTo>
                  <a:lnTo>
                    <a:pt x="24" y="118"/>
                  </a:lnTo>
                  <a:lnTo>
                    <a:pt x="15" y="113"/>
                  </a:lnTo>
                  <a:lnTo>
                    <a:pt x="9" y="106"/>
                  </a:lnTo>
                  <a:lnTo>
                    <a:pt x="4" y="93"/>
                  </a:lnTo>
                  <a:lnTo>
                    <a:pt x="1" y="78"/>
                  </a:lnTo>
                  <a:lnTo>
                    <a:pt x="0" y="60"/>
                  </a:lnTo>
                  <a:lnTo>
                    <a:pt x="1" y="42"/>
                  </a:lnTo>
                  <a:lnTo>
                    <a:pt x="4" y="26"/>
                  </a:lnTo>
                  <a:lnTo>
                    <a:pt x="9" y="13"/>
                  </a:lnTo>
                  <a:lnTo>
                    <a:pt x="15" y="4"/>
                  </a:lnTo>
                  <a:lnTo>
                    <a:pt x="24" y="1"/>
                  </a:lnTo>
                  <a:lnTo>
                    <a:pt x="34" y="0"/>
                  </a:lnTo>
                  <a:lnTo>
                    <a:pt x="41" y="0"/>
                  </a:lnTo>
                  <a:lnTo>
                    <a:pt x="45" y="1"/>
                  </a:lnTo>
                  <a:lnTo>
                    <a:pt x="49" y="2"/>
                  </a:lnTo>
                  <a:lnTo>
                    <a:pt x="52" y="5"/>
                  </a:lnTo>
                  <a:lnTo>
                    <a:pt x="54" y="9"/>
                  </a:lnTo>
                  <a:lnTo>
                    <a:pt x="58" y="12"/>
                  </a:lnTo>
                  <a:lnTo>
                    <a:pt x="60" y="16"/>
                  </a:lnTo>
                  <a:lnTo>
                    <a:pt x="60" y="0"/>
                  </a:lnTo>
                  <a:lnTo>
                    <a:pt x="92" y="0"/>
                  </a:lnTo>
                  <a:lnTo>
                    <a:pt x="92" y="1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19" name="Freeform 19"/>
            <p:cNvSpPr>
              <a:spLocks noEditPoints="1"/>
            </p:cNvSpPr>
            <p:nvPr/>
          </p:nvSpPr>
          <p:spPr bwMode="auto">
            <a:xfrm>
              <a:off x="910" y="3958"/>
              <a:ext cx="18" cy="38"/>
            </a:xfrm>
            <a:custGeom>
              <a:avLst/>
              <a:gdLst>
                <a:gd name="T0" fmla="*/ 60 w 91"/>
                <a:gd name="T1" fmla="*/ 126 h 190"/>
                <a:gd name="T2" fmla="*/ 59 w 91"/>
                <a:gd name="T3" fmla="*/ 116 h 190"/>
                <a:gd name="T4" fmla="*/ 58 w 91"/>
                <a:gd name="T5" fmla="*/ 108 h 190"/>
                <a:gd name="T6" fmla="*/ 57 w 91"/>
                <a:gd name="T7" fmla="*/ 101 h 190"/>
                <a:gd name="T8" fmla="*/ 52 w 91"/>
                <a:gd name="T9" fmla="*/ 96 h 190"/>
                <a:gd name="T10" fmla="*/ 49 w 91"/>
                <a:gd name="T11" fmla="*/ 95 h 190"/>
                <a:gd name="T12" fmla="*/ 42 w 91"/>
                <a:gd name="T13" fmla="*/ 95 h 190"/>
                <a:gd name="T14" fmla="*/ 39 w 91"/>
                <a:gd name="T15" fmla="*/ 97 h 190"/>
                <a:gd name="T16" fmla="*/ 37 w 91"/>
                <a:gd name="T17" fmla="*/ 100 h 190"/>
                <a:gd name="T18" fmla="*/ 32 w 91"/>
                <a:gd name="T19" fmla="*/ 109 h 190"/>
                <a:gd name="T20" fmla="*/ 31 w 91"/>
                <a:gd name="T21" fmla="*/ 116 h 190"/>
                <a:gd name="T22" fmla="*/ 31 w 91"/>
                <a:gd name="T23" fmla="*/ 142 h 190"/>
                <a:gd name="T24" fmla="*/ 35 w 91"/>
                <a:gd name="T25" fmla="*/ 152 h 190"/>
                <a:gd name="T26" fmla="*/ 37 w 91"/>
                <a:gd name="T27" fmla="*/ 157 h 190"/>
                <a:gd name="T28" fmla="*/ 39 w 91"/>
                <a:gd name="T29" fmla="*/ 159 h 190"/>
                <a:gd name="T30" fmla="*/ 42 w 91"/>
                <a:gd name="T31" fmla="*/ 161 h 190"/>
                <a:gd name="T32" fmla="*/ 49 w 91"/>
                <a:gd name="T33" fmla="*/ 161 h 190"/>
                <a:gd name="T34" fmla="*/ 52 w 91"/>
                <a:gd name="T35" fmla="*/ 159 h 190"/>
                <a:gd name="T36" fmla="*/ 55 w 91"/>
                <a:gd name="T37" fmla="*/ 157 h 190"/>
                <a:gd name="T38" fmla="*/ 57 w 91"/>
                <a:gd name="T39" fmla="*/ 152 h 190"/>
                <a:gd name="T40" fmla="*/ 58 w 91"/>
                <a:gd name="T41" fmla="*/ 145 h 190"/>
                <a:gd name="T42" fmla="*/ 59 w 91"/>
                <a:gd name="T43" fmla="*/ 138 h 190"/>
                <a:gd name="T44" fmla="*/ 60 w 91"/>
                <a:gd name="T45" fmla="*/ 126 h 190"/>
                <a:gd name="T46" fmla="*/ 91 w 91"/>
                <a:gd name="T47" fmla="*/ 187 h 190"/>
                <a:gd name="T48" fmla="*/ 60 w 91"/>
                <a:gd name="T49" fmla="*/ 187 h 190"/>
                <a:gd name="T50" fmla="*/ 60 w 91"/>
                <a:gd name="T51" fmla="*/ 170 h 190"/>
                <a:gd name="T52" fmla="*/ 58 w 91"/>
                <a:gd name="T53" fmla="*/ 174 h 190"/>
                <a:gd name="T54" fmla="*/ 56 w 91"/>
                <a:gd name="T55" fmla="*/ 178 h 190"/>
                <a:gd name="T56" fmla="*/ 49 w 91"/>
                <a:gd name="T57" fmla="*/ 184 h 190"/>
                <a:gd name="T58" fmla="*/ 46 w 91"/>
                <a:gd name="T59" fmla="*/ 187 h 190"/>
                <a:gd name="T60" fmla="*/ 43 w 91"/>
                <a:gd name="T61" fmla="*/ 189 h 190"/>
                <a:gd name="T62" fmla="*/ 40 w 91"/>
                <a:gd name="T63" fmla="*/ 190 h 190"/>
                <a:gd name="T64" fmla="*/ 35 w 91"/>
                <a:gd name="T65" fmla="*/ 190 h 190"/>
                <a:gd name="T66" fmla="*/ 23 w 91"/>
                <a:gd name="T67" fmla="*/ 188 h 190"/>
                <a:gd name="T68" fmla="*/ 16 w 91"/>
                <a:gd name="T69" fmla="*/ 183 h 190"/>
                <a:gd name="T70" fmla="*/ 9 w 91"/>
                <a:gd name="T71" fmla="*/ 176 h 190"/>
                <a:gd name="T72" fmla="*/ 3 w 91"/>
                <a:gd name="T73" fmla="*/ 163 h 190"/>
                <a:gd name="T74" fmla="*/ 1 w 91"/>
                <a:gd name="T75" fmla="*/ 148 h 190"/>
                <a:gd name="T76" fmla="*/ 0 w 91"/>
                <a:gd name="T77" fmla="*/ 130 h 190"/>
                <a:gd name="T78" fmla="*/ 1 w 91"/>
                <a:gd name="T79" fmla="*/ 112 h 190"/>
                <a:gd name="T80" fmla="*/ 3 w 91"/>
                <a:gd name="T81" fmla="*/ 96 h 190"/>
                <a:gd name="T82" fmla="*/ 9 w 91"/>
                <a:gd name="T83" fmla="*/ 83 h 190"/>
                <a:gd name="T84" fmla="*/ 16 w 91"/>
                <a:gd name="T85" fmla="*/ 74 h 190"/>
                <a:gd name="T86" fmla="*/ 23 w 91"/>
                <a:gd name="T87" fmla="*/ 71 h 190"/>
                <a:gd name="T88" fmla="*/ 35 w 91"/>
                <a:gd name="T89" fmla="*/ 70 h 190"/>
                <a:gd name="T90" fmla="*/ 41 w 91"/>
                <a:gd name="T91" fmla="*/ 70 h 190"/>
                <a:gd name="T92" fmla="*/ 46 w 91"/>
                <a:gd name="T93" fmla="*/ 71 h 190"/>
                <a:gd name="T94" fmla="*/ 49 w 91"/>
                <a:gd name="T95" fmla="*/ 72 h 190"/>
                <a:gd name="T96" fmla="*/ 51 w 91"/>
                <a:gd name="T97" fmla="*/ 75 h 190"/>
                <a:gd name="T98" fmla="*/ 55 w 91"/>
                <a:gd name="T99" fmla="*/ 79 h 190"/>
                <a:gd name="T100" fmla="*/ 57 w 91"/>
                <a:gd name="T101" fmla="*/ 82 h 190"/>
                <a:gd name="T102" fmla="*/ 60 w 91"/>
                <a:gd name="T103" fmla="*/ 86 h 190"/>
                <a:gd name="T104" fmla="*/ 60 w 91"/>
                <a:gd name="T105" fmla="*/ 0 h 190"/>
                <a:gd name="T106" fmla="*/ 91 w 91"/>
                <a:gd name="T107" fmla="*/ 0 h 190"/>
                <a:gd name="T108" fmla="*/ 91 w 91"/>
                <a:gd name="T109" fmla="*/ 187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1" h="190">
                  <a:moveTo>
                    <a:pt x="60" y="126"/>
                  </a:moveTo>
                  <a:lnTo>
                    <a:pt x="59" y="116"/>
                  </a:lnTo>
                  <a:lnTo>
                    <a:pt x="58" y="108"/>
                  </a:lnTo>
                  <a:lnTo>
                    <a:pt x="57" y="101"/>
                  </a:lnTo>
                  <a:lnTo>
                    <a:pt x="52" y="96"/>
                  </a:lnTo>
                  <a:lnTo>
                    <a:pt x="49" y="95"/>
                  </a:lnTo>
                  <a:lnTo>
                    <a:pt x="42" y="95"/>
                  </a:lnTo>
                  <a:lnTo>
                    <a:pt x="39" y="97"/>
                  </a:lnTo>
                  <a:lnTo>
                    <a:pt x="37" y="100"/>
                  </a:lnTo>
                  <a:lnTo>
                    <a:pt x="32" y="109"/>
                  </a:lnTo>
                  <a:lnTo>
                    <a:pt x="31" y="116"/>
                  </a:lnTo>
                  <a:lnTo>
                    <a:pt x="31" y="142"/>
                  </a:lnTo>
                  <a:lnTo>
                    <a:pt x="35" y="152"/>
                  </a:lnTo>
                  <a:lnTo>
                    <a:pt x="37" y="157"/>
                  </a:lnTo>
                  <a:lnTo>
                    <a:pt x="39" y="159"/>
                  </a:lnTo>
                  <a:lnTo>
                    <a:pt x="42" y="161"/>
                  </a:lnTo>
                  <a:lnTo>
                    <a:pt x="49" y="161"/>
                  </a:lnTo>
                  <a:lnTo>
                    <a:pt x="52" y="159"/>
                  </a:lnTo>
                  <a:lnTo>
                    <a:pt x="55" y="157"/>
                  </a:lnTo>
                  <a:lnTo>
                    <a:pt x="57" y="152"/>
                  </a:lnTo>
                  <a:lnTo>
                    <a:pt x="58" y="145"/>
                  </a:lnTo>
                  <a:lnTo>
                    <a:pt x="59" y="138"/>
                  </a:lnTo>
                  <a:lnTo>
                    <a:pt x="60" y="126"/>
                  </a:lnTo>
                  <a:close/>
                  <a:moveTo>
                    <a:pt x="91" y="187"/>
                  </a:moveTo>
                  <a:lnTo>
                    <a:pt x="60" y="187"/>
                  </a:lnTo>
                  <a:lnTo>
                    <a:pt x="60" y="170"/>
                  </a:lnTo>
                  <a:lnTo>
                    <a:pt x="58" y="174"/>
                  </a:lnTo>
                  <a:lnTo>
                    <a:pt x="56" y="178"/>
                  </a:lnTo>
                  <a:lnTo>
                    <a:pt x="49" y="184"/>
                  </a:lnTo>
                  <a:lnTo>
                    <a:pt x="46" y="187"/>
                  </a:lnTo>
                  <a:lnTo>
                    <a:pt x="43" y="189"/>
                  </a:lnTo>
                  <a:lnTo>
                    <a:pt x="40" y="190"/>
                  </a:lnTo>
                  <a:lnTo>
                    <a:pt x="35" y="190"/>
                  </a:lnTo>
                  <a:lnTo>
                    <a:pt x="23" y="188"/>
                  </a:lnTo>
                  <a:lnTo>
                    <a:pt x="16" y="183"/>
                  </a:lnTo>
                  <a:lnTo>
                    <a:pt x="9" y="176"/>
                  </a:lnTo>
                  <a:lnTo>
                    <a:pt x="3" y="163"/>
                  </a:lnTo>
                  <a:lnTo>
                    <a:pt x="1" y="148"/>
                  </a:lnTo>
                  <a:lnTo>
                    <a:pt x="0" y="130"/>
                  </a:lnTo>
                  <a:lnTo>
                    <a:pt x="1" y="112"/>
                  </a:lnTo>
                  <a:lnTo>
                    <a:pt x="3" y="96"/>
                  </a:lnTo>
                  <a:lnTo>
                    <a:pt x="9" y="83"/>
                  </a:lnTo>
                  <a:lnTo>
                    <a:pt x="16" y="74"/>
                  </a:lnTo>
                  <a:lnTo>
                    <a:pt x="23" y="71"/>
                  </a:lnTo>
                  <a:lnTo>
                    <a:pt x="35" y="70"/>
                  </a:lnTo>
                  <a:lnTo>
                    <a:pt x="41" y="70"/>
                  </a:lnTo>
                  <a:lnTo>
                    <a:pt x="46" y="71"/>
                  </a:lnTo>
                  <a:lnTo>
                    <a:pt x="49" y="72"/>
                  </a:lnTo>
                  <a:lnTo>
                    <a:pt x="51" y="75"/>
                  </a:lnTo>
                  <a:lnTo>
                    <a:pt x="55" y="79"/>
                  </a:lnTo>
                  <a:lnTo>
                    <a:pt x="57" y="82"/>
                  </a:lnTo>
                  <a:lnTo>
                    <a:pt x="60" y="86"/>
                  </a:lnTo>
                  <a:lnTo>
                    <a:pt x="60" y="0"/>
                  </a:lnTo>
                  <a:lnTo>
                    <a:pt x="91" y="0"/>
                  </a:lnTo>
                  <a:lnTo>
                    <a:pt x="91" y="18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20" name="Freeform 20"/>
            <p:cNvSpPr>
              <a:spLocks noEditPoints="1"/>
            </p:cNvSpPr>
            <p:nvPr/>
          </p:nvSpPr>
          <p:spPr bwMode="auto">
            <a:xfrm>
              <a:off x="932" y="3971"/>
              <a:ext cx="19" cy="25"/>
            </a:xfrm>
            <a:custGeom>
              <a:avLst/>
              <a:gdLst>
                <a:gd name="T0" fmla="*/ 66 w 95"/>
                <a:gd name="T1" fmla="*/ 52 h 124"/>
                <a:gd name="T2" fmla="*/ 66 w 95"/>
                <a:gd name="T3" fmla="*/ 42 h 124"/>
                <a:gd name="T4" fmla="*/ 64 w 95"/>
                <a:gd name="T5" fmla="*/ 31 h 124"/>
                <a:gd name="T6" fmla="*/ 60 w 95"/>
                <a:gd name="T7" fmla="*/ 29 h 124"/>
                <a:gd name="T8" fmla="*/ 54 w 95"/>
                <a:gd name="T9" fmla="*/ 27 h 124"/>
                <a:gd name="T10" fmla="*/ 49 w 95"/>
                <a:gd name="T11" fmla="*/ 26 h 124"/>
                <a:gd name="T12" fmla="*/ 43 w 95"/>
                <a:gd name="T13" fmla="*/ 28 h 124"/>
                <a:gd name="T14" fmla="*/ 34 w 95"/>
                <a:gd name="T15" fmla="*/ 42 h 124"/>
                <a:gd name="T16" fmla="*/ 33 w 95"/>
                <a:gd name="T17" fmla="*/ 46 h 124"/>
                <a:gd name="T18" fmla="*/ 31 w 95"/>
                <a:gd name="T19" fmla="*/ 52 h 124"/>
                <a:gd name="T20" fmla="*/ 66 w 95"/>
                <a:gd name="T21" fmla="*/ 52 h 124"/>
                <a:gd name="T22" fmla="*/ 31 w 95"/>
                <a:gd name="T23" fmla="*/ 73 h 124"/>
                <a:gd name="T24" fmla="*/ 34 w 95"/>
                <a:gd name="T25" fmla="*/ 85 h 124"/>
                <a:gd name="T26" fmla="*/ 38 w 95"/>
                <a:gd name="T27" fmla="*/ 93 h 124"/>
                <a:gd name="T28" fmla="*/ 40 w 95"/>
                <a:gd name="T29" fmla="*/ 96 h 124"/>
                <a:gd name="T30" fmla="*/ 43 w 95"/>
                <a:gd name="T31" fmla="*/ 98 h 124"/>
                <a:gd name="T32" fmla="*/ 45 w 95"/>
                <a:gd name="T33" fmla="*/ 100 h 124"/>
                <a:gd name="T34" fmla="*/ 48 w 95"/>
                <a:gd name="T35" fmla="*/ 101 h 124"/>
                <a:gd name="T36" fmla="*/ 52 w 95"/>
                <a:gd name="T37" fmla="*/ 101 h 124"/>
                <a:gd name="T38" fmla="*/ 58 w 95"/>
                <a:gd name="T39" fmla="*/ 98 h 124"/>
                <a:gd name="T40" fmla="*/ 60 w 95"/>
                <a:gd name="T41" fmla="*/ 95 h 124"/>
                <a:gd name="T42" fmla="*/ 63 w 95"/>
                <a:gd name="T43" fmla="*/ 94 h 124"/>
                <a:gd name="T44" fmla="*/ 64 w 95"/>
                <a:gd name="T45" fmla="*/ 93 h 124"/>
                <a:gd name="T46" fmla="*/ 66 w 95"/>
                <a:gd name="T47" fmla="*/ 88 h 124"/>
                <a:gd name="T48" fmla="*/ 66 w 95"/>
                <a:gd name="T49" fmla="*/ 86 h 124"/>
                <a:gd name="T50" fmla="*/ 95 w 95"/>
                <a:gd name="T51" fmla="*/ 86 h 124"/>
                <a:gd name="T52" fmla="*/ 92 w 95"/>
                <a:gd name="T53" fmla="*/ 97 h 124"/>
                <a:gd name="T54" fmla="*/ 86 w 95"/>
                <a:gd name="T55" fmla="*/ 107 h 124"/>
                <a:gd name="T56" fmla="*/ 78 w 95"/>
                <a:gd name="T57" fmla="*/ 115 h 124"/>
                <a:gd name="T58" fmla="*/ 71 w 95"/>
                <a:gd name="T59" fmla="*/ 120 h 124"/>
                <a:gd name="T60" fmla="*/ 60 w 95"/>
                <a:gd name="T61" fmla="*/ 123 h 124"/>
                <a:gd name="T62" fmla="*/ 49 w 95"/>
                <a:gd name="T63" fmla="*/ 124 h 124"/>
                <a:gd name="T64" fmla="*/ 36 w 95"/>
                <a:gd name="T65" fmla="*/ 122 h 124"/>
                <a:gd name="T66" fmla="*/ 25 w 95"/>
                <a:gd name="T67" fmla="*/ 116 h 124"/>
                <a:gd name="T68" fmla="*/ 15 w 95"/>
                <a:gd name="T69" fmla="*/ 107 h 124"/>
                <a:gd name="T70" fmla="*/ 7 w 95"/>
                <a:gd name="T71" fmla="*/ 94 h 124"/>
                <a:gd name="T72" fmla="*/ 2 w 95"/>
                <a:gd name="T73" fmla="*/ 79 h 124"/>
                <a:gd name="T74" fmla="*/ 0 w 95"/>
                <a:gd name="T75" fmla="*/ 64 h 124"/>
                <a:gd name="T76" fmla="*/ 2 w 95"/>
                <a:gd name="T77" fmla="*/ 46 h 124"/>
                <a:gd name="T78" fmla="*/ 7 w 95"/>
                <a:gd name="T79" fmla="*/ 30 h 124"/>
                <a:gd name="T80" fmla="*/ 15 w 95"/>
                <a:gd name="T81" fmla="*/ 17 h 124"/>
                <a:gd name="T82" fmla="*/ 25 w 95"/>
                <a:gd name="T83" fmla="*/ 8 h 124"/>
                <a:gd name="T84" fmla="*/ 36 w 95"/>
                <a:gd name="T85" fmla="*/ 2 h 124"/>
                <a:gd name="T86" fmla="*/ 49 w 95"/>
                <a:gd name="T87" fmla="*/ 0 h 124"/>
                <a:gd name="T88" fmla="*/ 60 w 95"/>
                <a:gd name="T89" fmla="*/ 1 h 124"/>
                <a:gd name="T90" fmla="*/ 69 w 95"/>
                <a:gd name="T91" fmla="*/ 5 h 124"/>
                <a:gd name="T92" fmla="*/ 78 w 95"/>
                <a:gd name="T93" fmla="*/ 9 h 124"/>
                <a:gd name="T94" fmla="*/ 84 w 95"/>
                <a:gd name="T95" fmla="*/ 17 h 124"/>
                <a:gd name="T96" fmla="*/ 91 w 95"/>
                <a:gd name="T97" fmla="*/ 30 h 124"/>
                <a:gd name="T98" fmla="*/ 94 w 95"/>
                <a:gd name="T99" fmla="*/ 46 h 124"/>
                <a:gd name="T100" fmla="*/ 95 w 95"/>
                <a:gd name="T101" fmla="*/ 66 h 124"/>
                <a:gd name="T102" fmla="*/ 95 w 95"/>
                <a:gd name="T103" fmla="*/ 73 h 124"/>
                <a:gd name="T104" fmla="*/ 31 w 95"/>
                <a:gd name="T105" fmla="*/ 73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5" h="124">
                  <a:moveTo>
                    <a:pt x="66" y="52"/>
                  </a:moveTo>
                  <a:lnTo>
                    <a:pt x="66" y="42"/>
                  </a:lnTo>
                  <a:lnTo>
                    <a:pt x="64" y="31"/>
                  </a:lnTo>
                  <a:lnTo>
                    <a:pt x="60" y="29"/>
                  </a:lnTo>
                  <a:lnTo>
                    <a:pt x="54" y="27"/>
                  </a:lnTo>
                  <a:lnTo>
                    <a:pt x="49" y="26"/>
                  </a:lnTo>
                  <a:lnTo>
                    <a:pt x="43" y="28"/>
                  </a:lnTo>
                  <a:lnTo>
                    <a:pt x="34" y="42"/>
                  </a:lnTo>
                  <a:lnTo>
                    <a:pt x="33" y="46"/>
                  </a:lnTo>
                  <a:lnTo>
                    <a:pt x="31" y="52"/>
                  </a:lnTo>
                  <a:lnTo>
                    <a:pt x="66" y="52"/>
                  </a:lnTo>
                  <a:close/>
                  <a:moveTo>
                    <a:pt x="31" y="73"/>
                  </a:moveTo>
                  <a:lnTo>
                    <a:pt x="34" y="85"/>
                  </a:lnTo>
                  <a:lnTo>
                    <a:pt x="38" y="93"/>
                  </a:lnTo>
                  <a:lnTo>
                    <a:pt x="40" y="96"/>
                  </a:lnTo>
                  <a:lnTo>
                    <a:pt x="43" y="98"/>
                  </a:lnTo>
                  <a:lnTo>
                    <a:pt x="45" y="100"/>
                  </a:lnTo>
                  <a:lnTo>
                    <a:pt x="48" y="101"/>
                  </a:lnTo>
                  <a:lnTo>
                    <a:pt x="52" y="101"/>
                  </a:lnTo>
                  <a:lnTo>
                    <a:pt x="58" y="98"/>
                  </a:lnTo>
                  <a:lnTo>
                    <a:pt x="60" y="95"/>
                  </a:lnTo>
                  <a:lnTo>
                    <a:pt x="63" y="94"/>
                  </a:lnTo>
                  <a:lnTo>
                    <a:pt x="64" y="93"/>
                  </a:lnTo>
                  <a:lnTo>
                    <a:pt x="66" y="88"/>
                  </a:lnTo>
                  <a:lnTo>
                    <a:pt x="66" y="86"/>
                  </a:lnTo>
                  <a:lnTo>
                    <a:pt x="95" y="86"/>
                  </a:lnTo>
                  <a:lnTo>
                    <a:pt x="92" y="97"/>
                  </a:lnTo>
                  <a:lnTo>
                    <a:pt x="86" y="107"/>
                  </a:lnTo>
                  <a:lnTo>
                    <a:pt x="78" y="115"/>
                  </a:lnTo>
                  <a:lnTo>
                    <a:pt x="71" y="120"/>
                  </a:lnTo>
                  <a:lnTo>
                    <a:pt x="60" y="123"/>
                  </a:lnTo>
                  <a:lnTo>
                    <a:pt x="49" y="124"/>
                  </a:lnTo>
                  <a:lnTo>
                    <a:pt x="36" y="122"/>
                  </a:lnTo>
                  <a:lnTo>
                    <a:pt x="25" y="116"/>
                  </a:lnTo>
                  <a:lnTo>
                    <a:pt x="15" y="107"/>
                  </a:lnTo>
                  <a:lnTo>
                    <a:pt x="7" y="94"/>
                  </a:lnTo>
                  <a:lnTo>
                    <a:pt x="2" y="79"/>
                  </a:lnTo>
                  <a:lnTo>
                    <a:pt x="0" y="64"/>
                  </a:lnTo>
                  <a:lnTo>
                    <a:pt x="2" y="46"/>
                  </a:lnTo>
                  <a:lnTo>
                    <a:pt x="7" y="30"/>
                  </a:lnTo>
                  <a:lnTo>
                    <a:pt x="15" y="17"/>
                  </a:lnTo>
                  <a:lnTo>
                    <a:pt x="25" y="8"/>
                  </a:lnTo>
                  <a:lnTo>
                    <a:pt x="36" y="2"/>
                  </a:lnTo>
                  <a:lnTo>
                    <a:pt x="49" y="0"/>
                  </a:lnTo>
                  <a:lnTo>
                    <a:pt x="60" y="1"/>
                  </a:lnTo>
                  <a:lnTo>
                    <a:pt x="69" y="5"/>
                  </a:lnTo>
                  <a:lnTo>
                    <a:pt x="78" y="9"/>
                  </a:lnTo>
                  <a:lnTo>
                    <a:pt x="84" y="17"/>
                  </a:lnTo>
                  <a:lnTo>
                    <a:pt x="91" y="30"/>
                  </a:lnTo>
                  <a:lnTo>
                    <a:pt x="94" y="46"/>
                  </a:lnTo>
                  <a:lnTo>
                    <a:pt x="95" y="66"/>
                  </a:lnTo>
                  <a:lnTo>
                    <a:pt x="95" y="73"/>
                  </a:lnTo>
                  <a:lnTo>
                    <a:pt x="31" y="7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21" name="Freeform 21"/>
            <p:cNvSpPr>
              <a:spLocks noEditPoints="1"/>
            </p:cNvSpPr>
            <p:nvPr/>
          </p:nvSpPr>
          <p:spPr bwMode="auto">
            <a:xfrm>
              <a:off x="966" y="3960"/>
              <a:ext cx="22" cy="35"/>
            </a:xfrm>
            <a:custGeom>
              <a:avLst/>
              <a:gdLst>
                <a:gd name="T0" fmla="*/ 34 w 112"/>
                <a:gd name="T1" fmla="*/ 143 h 175"/>
                <a:gd name="T2" fmla="*/ 38 w 112"/>
                <a:gd name="T3" fmla="*/ 143 h 175"/>
                <a:gd name="T4" fmla="*/ 49 w 112"/>
                <a:gd name="T5" fmla="*/ 141 h 175"/>
                <a:gd name="T6" fmla="*/ 59 w 112"/>
                <a:gd name="T7" fmla="*/ 137 h 175"/>
                <a:gd name="T8" fmla="*/ 67 w 112"/>
                <a:gd name="T9" fmla="*/ 129 h 175"/>
                <a:gd name="T10" fmla="*/ 71 w 112"/>
                <a:gd name="T11" fmla="*/ 118 h 175"/>
                <a:gd name="T12" fmla="*/ 73 w 112"/>
                <a:gd name="T13" fmla="*/ 104 h 175"/>
                <a:gd name="T14" fmla="*/ 75 w 112"/>
                <a:gd name="T15" fmla="*/ 89 h 175"/>
                <a:gd name="T16" fmla="*/ 73 w 112"/>
                <a:gd name="T17" fmla="*/ 71 h 175"/>
                <a:gd name="T18" fmla="*/ 71 w 112"/>
                <a:gd name="T19" fmla="*/ 56 h 175"/>
                <a:gd name="T20" fmla="*/ 67 w 112"/>
                <a:gd name="T21" fmla="*/ 45 h 175"/>
                <a:gd name="T22" fmla="*/ 59 w 112"/>
                <a:gd name="T23" fmla="*/ 38 h 175"/>
                <a:gd name="T24" fmla="*/ 49 w 112"/>
                <a:gd name="T25" fmla="*/ 33 h 175"/>
                <a:gd name="T26" fmla="*/ 38 w 112"/>
                <a:gd name="T27" fmla="*/ 31 h 175"/>
                <a:gd name="T28" fmla="*/ 34 w 112"/>
                <a:gd name="T29" fmla="*/ 31 h 175"/>
                <a:gd name="T30" fmla="*/ 34 w 112"/>
                <a:gd name="T31" fmla="*/ 143 h 175"/>
                <a:gd name="T32" fmla="*/ 0 w 112"/>
                <a:gd name="T33" fmla="*/ 175 h 175"/>
                <a:gd name="T34" fmla="*/ 0 w 112"/>
                <a:gd name="T35" fmla="*/ 0 h 175"/>
                <a:gd name="T36" fmla="*/ 29 w 112"/>
                <a:gd name="T37" fmla="*/ 0 h 175"/>
                <a:gd name="T38" fmla="*/ 49 w 112"/>
                <a:gd name="T39" fmla="*/ 1 h 175"/>
                <a:gd name="T40" fmla="*/ 66 w 112"/>
                <a:gd name="T41" fmla="*/ 5 h 175"/>
                <a:gd name="T42" fmla="*/ 80 w 112"/>
                <a:gd name="T43" fmla="*/ 12 h 175"/>
                <a:gd name="T44" fmla="*/ 92 w 112"/>
                <a:gd name="T45" fmla="*/ 23 h 175"/>
                <a:gd name="T46" fmla="*/ 100 w 112"/>
                <a:gd name="T47" fmla="*/ 34 h 175"/>
                <a:gd name="T48" fmla="*/ 107 w 112"/>
                <a:gd name="T49" fmla="*/ 50 h 175"/>
                <a:gd name="T50" fmla="*/ 111 w 112"/>
                <a:gd name="T51" fmla="*/ 68 h 175"/>
                <a:gd name="T52" fmla="*/ 112 w 112"/>
                <a:gd name="T53" fmla="*/ 89 h 175"/>
                <a:gd name="T54" fmla="*/ 110 w 112"/>
                <a:gd name="T55" fmla="*/ 112 h 175"/>
                <a:gd name="T56" fmla="*/ 104 w 112"/>
                <a:gd name="T57" fmla="*/ 132 h 175"/>
                <a:gd name="T58" fmla="*/ 98 w 112"/>
                <a:gd name="T59" fmla="*/ 143 h 175"/>
                <a:gd name="T60" fmla="*/ 91 w 112"/>
                <a:gd name="T61" fmla="*/ 154 h 175"/>
                <a:gd name="T62" fmla="*/ 81 w 112"/>
                <a:gd name="T63" fmla="*/ 164 h 175"/>
                <a:gd name="T64" fmla="*/ 75 w 112"/>
                <a:gd name="T65" fmla="*/ 167 h 175"/>
                <a:gd name="T66" fmla="*/ 68 w 112"/>
                <a:gd name="T67" fmla="*/ 171 h 175"/>
                <a:gd name="T68" fmla="*/ 61 w 112"/>
                <a:gd name="T69" fmla="*/ 172 h 175"/>
                <a:gd name="T70" fmla="*/ 46 w 112"/>
                <a:gd name="T71" fmla="*/ 175 h 175"/>
                <a:gd name="T72" fmla="*/ 27 w 112"/>
                <a:gd name="T73" fmla="*/ 175 h 175"/>
                <a:gd name="T74" fmla="*/ 0 w 112"/>
                <a:gd name="T75" fmla="*/ 175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2" h="175">
                  <a:moveTo>
                    <a:pt x="34" y="143"/>
                  </a:moveTo>
                  <a:lnTo>
                    <a:pt x="38" y="143"/>
                  </a:lnTo>
                  <a:lnTo>
                    <a:pt x="49" y="141"/>
                  </a:lnTo>
                  <a:lnTo>
                    <a:pt x="59" y="137"/>
                  </a:lnTo>
                  <a:lnTo>
                    <a:pt x="67" y="129"/>
                  </a:lnTo>
                  <a:lnTo>
                    <a:pt x="71" y="118"/>
                  </a:lnTo>
                  <a:lnTo>
                    <a:pt x="73" y="104"/>
                  </a:lnTo>
                  <a:lnTo>
                    <a:pt x="75" y="89"/>
                  </a:lnTo>
                  <a:lnTo>
                    <a:pt x="73" y="71"/>
                  </a:lnTo>
                  <a:lnTo>
                    <a:pt x="71" y="56"/>
                  </a:lnTo>
                  <a:lnTo>
                    <a:pt x="67" y="45"/>
                  </a:lnTo>
                  <a:lnTo>
                    <a:pt x="59" y="38"/>
                  </a:lnTo>
                  <a:lnTo>
                    <a:pt x="49" y="33"/>
                  </a:lnTo>
                  <a:lnTo>
                    <a:pt x="38" y="31"/>
                  </a:lnTo>
                  <a:lnTo>
                    <a:pt x="34" y="31"/>
                  </a:lnTo>
                  <a:lnTo>
                    <a:pt x="34" y="143"/>
                  </a:lnTo>
                  <a:close/>
                  <a:moveTo>
                    <a:pt x="0" y="175"/>
                  </a:moveTo>
                  <a:lnTo>
                    <a:pt x="0" y="0"/>
                  </a:lnTo>
                  <a:lnTo>
                    <a:pt x="29" y="0"/>
                  </a:lnTo>
                  <a:lnTo>
                    <a:pt x="49" y="1"/>
                  </a:lnTo>
                  <a:lnTo>
                    <a:pt x="66" y="5"/>
                  </a:lnTo>
                  <a:lnTo>
                    <a:pt x="80" y="12"/>
                  </a:lnTo>
                  <a:lnTo>
                    <a:pt x="92" y="23"/>
                  </a:lnTo>
                  <a:lnTo>
                    <a:pt x="100" y="34"/>
                  </a:lnTo>
                  <a:lnTo>
                    <a:pt x="107" y="50"/>
                  </a:lnTo>
                  <a:lnTo>
                    <a:pt x="111" y="68"/>
                  </a:lnTo>
                  <a:lnTo>
                    <a:pt x="112" y="89"/>
                  </a:lnTo>
                  <a:lnTo>
                    <a:pt x="110" y="112"/>
                  </a:lnTo>
                  <a:lnTo>
                    <a:pt x="104" y="132"/>
                  </a:lnTo>
                  <a:lnTo>
                    <a:pt x="98" y="143"/>
                  </a:lnTo>
                  <a:lnTo>
                    <a:pt x="91" y="154"/>
                  </a:lnTo>
                  <a:lnTo>
                    <a:pt x="81" y="164"/>
                  </a:lnTo>
                  <a:lnTo>
                    <a:pt x="75" y="167"/>
                  </a:lnTo>
                  <a:lnTo>
                    <a:pt x="68" y="171"/>
                  </a:lnTo>
                  <a:lnTo>
                    <a:pt x="61" y="172"/>
                  </a:lnTo>
                  <a:lnTo>
                    <a:pt x="46" y="175"/>
                  </a:lnTo>
                  <a:lnTo>
                    <a:pt x="27" y="175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22" name="Freeform 22"/>
            <p:cNvSpPr>
              <a:spLocks noEditPoints="1"/>
            </p:cNvSpPr>
            <p:nvPr/>
          </p:nvSpPr>
          <p:spPr bwMode="auto">
            <a:xfrm>
              <a:off x="991" y="3971"/>
              <a:ext cx="19" cy="25"/>
            </a:xfrm>
            <a:custGeom>
              <a:avLst/>
              <a:gdLst>
                <a:gd name="T0" fmla="*/ 69 w 98"/>
                <a:gd name="T1" fmla="*/ 52 h 124"/>
                <a:gd name="T2" fmla="*/ 68 w 98"/>
                <a:gd name="T3" fmla="*/ 42 h 124"/>
                <a:gd name="T4" fmla="*/ 63 w 98"/>
                <a:gd name="T5" fmla="*/ 31 h 124"/>
                <a:gd name="T6" fmla="*/ 61 w 98"/>
                <a:gd name="T7" fmla="*/ 29 h 124"/>
                <a:gd name="T8" fmla="*/ 59 w 98"/>
                <a:gd name="T9" fmla="*/ 28 h 124"/>
                <a:gd name="T10" fmla="*/ 52 w 98"/>
                <a:gd name="T11" fmla="*/ 26 h 124"/>
                <a:gd name="T12" fmla="*/ 48 w 98"/>
                <a:gd name="T13" fmla="*/ 27 h 124"/>
                <a:gd name="T14" fmla="*/ 44 w 98"/>
                <a:gd name="T15" fmla="*/ 28 h 124"/>
                <a:gd name="T16" fmla="*/ 38 w 98"/>
                <a:gd name="T17" fmla="*/ 35 h 124"/>
                <a:gd name="T18" fmla="*/ 35 w 98"/>
                <a:gd name="T19" fmla="*/ 38 h 124"/>
                <a:gd name="T20" fmla="*/ 34 w 98"/>
                <a:gd name="T21" fmla="*/ 42 h 124"/>
                <a:gd name="T22" fmla="*/ 34 w 98"/>
                <a:gd name="T23" fmla="*/ 52 h 124"/>
                <a:gd name="T24" fmla="*/ 69 w 98"/>
                <a:gd name="T25" fmla="*/ 52 h 124"/>
                <a:gd name="T26" fmla="*/ 34 w 98"/>
                <a:gd name="T27" fmla="*/ 73 h 124"/>
                <a:gd name="T28" fmla="*/ 34 w 98"/>
                <a:gd name="T29" fmla="*/ 81 h 124"/>
                <a:gd name="T30" fmla="*/ 35 w 98"/>
                <a:gd name="T31" fmla="*/ 88 h 124"/>
                <a:gd name="T32" fmla="*/ 38 w 98"/>
                <a:gd name="T33" fmla="*/ 93 h 124"/>
                <a:gd name="T34" fmla="*/ 41 w 98"/>
                <a:gd name="T35" fmla="*/ 96 h 124"/>
                <a:gd name="T36" fmla="*/ 48 w 98"/>
                <a:gd name="T37" fmla="*/ 101 h 124"/>
                <a:gd name="T38" fmla="*/ 54 w 98"/>
                <a:gd name="T39" fmla="*/ 101 h 124"/>
                <a:gd name="T40" fmla="*/ 57 w 98"/>
                <a:gd name="T41" fmla="*/ 100 h 124"/>
                <a:gd name="T42" fmla="*/ 62 w 98"/>
                <a:gd name="T43" fmla="*/ 94 h 124"/>
                <a:gd name="T44" fmla="*/ 64 w 98"/>
                <a:gd name="T45" fmla="*/ 93 h 124"/>
                <a:gd name="T46" fmla="*/ 67 w 98"/>
                <a:gd name="T47" fmla="*/ 88 h 124"/>
                <a:gd name="T48" fmla="*/ 67 w 98"/>
                <a:gd name="T49" fmla="*/ 86 h 124"/>
                <a:gd name="T50" fmla="*/ 96 w 98"/>
                <a:gd name="T51" fmla="*/ 86 h 124"/>
                <a:gd name="T52" fmla="*/ 89 w 98"/>
                <a:gd name="T53" fmla="*/ 103 h 124"/>
                <a:gd name="T54" fmla="*/ 81 w 98"/>
                <a:gd name="T55" fmla="*/ 115 h 124"/>
                <a:gd name="T56" fmla="*/ 67 w 98"/>
                <a:gd name="T57" fmla="*/ 122 h 124"/>
                <a:gd name="T58" fmla="*/ 49 w 98"/>
                <a:gd name="T59" fmla="*/ 124 h 124"/>
                <a:gd name="T60" fmla="*/ 35 w 98"/>
                <a:gd name="T61" fmla="*/ 122 h 124"/>
                <a:gd name="T62" fmla="*/ 24 w 98"/>
                <a:gd name="T63" fmla="*/ 116 h 124"/>
                <a:gd name="T64" fmla="*/ 14 w 98"/>
                <a:gd name="T65" fmla="*/ 107 h 124"/>
                <a:gd name="T66" fmla="*/ 7 w 98"/>
                <a:gd name="T67" fmla="*/ 94 h 124"/>
                <a:gd name="T68" fmla="*/ 2 w 98"/>
                <a:gd name="T69" fmla="*/ 79 h 124"/>
                <a:gd name="T70" fmla="*/ 0 w 98"/>
                <a:gd name="T71" fmla="*/ 64 h 124"/>
                <a:gd name="T72" fmla="*/ 2 w 98"/>
                <a:gd name="T73" fmla="*/ 46 h 124"/>
                <a:gd name="T74" fmla="*/ 7 w 98"/>
                <a:gd name="T75" fmla="*/ 30 h 124"/>
                <a:gd name="T76" fmla="*/ 14 w 98"/>
                <a:gd name="T77" fmla="*/ 17 h 124"/>
                <a:gd name="T78" fmla="*/ 24 w 98"/>
                <a:gd name="T79" fmla="*/ 8 h 124"/>
                <a:gd name="T80" fmla="*/ 35 w 98"/>
                <a:gd name="T81" fmla="*/ 2 h 124"/>
                <a:gd name="T82" fmla="*/ 49 w 98"/>
                <a:gd name="T83" fmla="*/ 0 h 124"/>
                <a:gd name="T84" fmla="*/ 64 w 98"/>
                <a:gd name="T85" fmla="*/ 2 h 124"/>
                <a:gd name="T86" fmla="*/ 77 w 98"/>
                <a:gd name="T87" fmla="*/ 8 h 124"/>
                <a:gd name="T88" fmla="*/ 87 w 98"/>
                <a:gd name="T89" fmla="*/ 17 h 124"/>
                <a:gd name="T90" fmla="*/ 91 w 98"/>
                <a:gd name="T91" fmla="*/ 27 h 124"/>
                <a:gd name="T92" fmla="*/ 94 w 98"/>
                <a:gd name="T93" fmla="*/ 38 h 124"/>
                <a:gd name="T94" fmla="*/ 97 w 98"/>
                <a:gd name="T95" fmla="*/ 50 h 124"/>
                <a:gd name="T96" fmla="*/ 98 w 98"/>
                <a:gd name="T97" fmla="*/ 66 h 124"/>
                <a:gd name="T98" fmla="*/ 98 w 98"/>
                <a:gd name="T99" fmla="*/ 73 h 124"/>
                <a:gd name="T100" fmla="*/ 34 w 98"/>
                <a:gd name="T101" fmla="*/ 73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8" h="124">
                  <a:moveTo>
                    <a:pt x="69" y="52"/>
                  </a:moveTo>
                  <a:lnTo>
                    <a:pt x="68" y="42"/>
                  </a:lnTo>
                  <a:lnTo>
                    <a:pt x="63" y="31"/>
                  </a:lnTo>
                  <a:lnTo>
                    <a:pt x="61" y="29"/>
                  </a:lnTo>
                  <a:lnTo>
                    <a:pt x="59" y="28"/>
                  </a:lnTo>
                  <a:lnTo>
                    <a:pt x="52" y="26"/>
                  </a:lnTo>
                  <a:lnTo>
                    <a:pt x="48" y="27"/>
                  </a:lnTo>
                  <a:lnTo>
                    <a:pt x="44" y="28"/>
                  </a:lnTo>
                  <a:lnTo>
                    <a:pt x="38" y="35"/>
                  </a:lnTo>
                  <a:lnTo>
                    <a:pt x="35" y="38"/>
                  </a:lnTo>
                  <a:lnTo>
                    <a:pt x="34" y="42"/>
                  </a:lnTo>
                  <a:lnTo>
                    <a:pt x="34" y="52"/>
                  </a:lnTo>
                  <a:lnTo>
                    <a:pt x="69" y="52"/>
                  </a:lnTo>
                  <a:close/>
                  <a:moveTo>
                    <a:pt x="34" y="73"/>
                  </a:moveTo>
                  <a:lnTo>
                    <a:pt x="34" y="81"/>
                  </a:lnTo>
                  <a:lnTo>
                    <a:pt x="35" y="88"/>
                  </a:lnTo>
                  <a:lnTo>
                    <a:pt x="38" y="93"/>
                  </a:lnTo>
                  <a:lnTo>
                    <a:pt x="41" y="96"/>
                  </a:lnTo>
                  <a:lnTo>
                    <a:pt x="48" y="101"/>
                  </a:lnTo>
                  <a:lnTo>
                    <a:pt x="54" y="101"/>
                  </a:lnTo>
                  <a:lnTo>
                    <a:pt x="57" y="100"/>
                  </a:lnTo>
                  <a:lnTo>
                    <a:pt x="62" y="94"/>
                  </a:lnTo>
                  <a:lnTo>
                    <a:pt x="64" y="93"/>
                  </a:lnTo>
                  <a:lnTo>
                    <a:pt x="67" y="88"/>
                  </a:lnTo>
                  <a:lnTo>
                    <a:pt x="67" y="86"/>
                  </a:lnTo>
                  <a:lnTo>
                    <a:pt x="96" y="86"/>
                  </a:lnTo>
                  <a:lnTo>
                    <a:pt x="89" y="103"/>
                  </a:lnTo>
                  <a:lnTo>
                    <a:pt x="81" y="115"/>
                  </a:lnTo>
                  <a:lnTo>
                    <a:pt x="67" y="122"/>
                  </a:lnTo>
                  <a:lnTo>
                    <a:pt x="49" y="124"/>
                  </a:lnTo>
                  <a:lnTo>
                    <a:pt x="35" y="122"/>
                  </a:lnTo>
                  <a:lnTo>
                    <a:pt x="24" y="116"/>
                  </a:lnTo>
                  <a:lnTo>
                    <a:pt x="14" y="107"/>
                  </a:lnTo>
                  <a:lnTo>
                    <a:pt x="7" y="94"/>
                  </a:lnTo>
                  <a:lnTo>
                    <a:pt x="2" y="79"/>
                  </a:lnTo>
                  <a:lnTo>
                    <a:pt x="0" y="64"/>
                  </a:lnTo>
                  <a:lnTo>
                    <a:pt x="2" y="46"/>
                  </a:lnTo>
                  <a:lnTo>
                    <a:pt x="7" y="30"/>
                  </a:lnTo>
                  <a:lnTo>
                    <a:pt x="14" y="17"/>
                  </a:lnTo>
                  <a:lnTo>
                    <a:pt x="24" y="8"/>
                  </a:lnTo>
                  <a:lnTo>
                    <a:pt x="35" y="2"/>
                  </a:lnTo>
                  <a:lnTo>
                    <a:pt x="49" y="0"/>
                  </a:lnTo>
                  <a:lnTo>
                    <a:pt x="64" y="2"/>
                  </a:lnTo>
                  <a:lnTo>
                    <a:pt x="77" y="8"/>
                  </a:lnTo>
                  <a:lnTo>
                    <a:pt x="87" y="17"/>
                  </a:lnTo>
                  <a:lnTo>
                    <a:pt x="91" y="27"/>
                  </a:lnTo>
                  <a:lnTo>
                    <a:pt x="94" y="38"/>
                  </a:lnTo>
                  <a:lnTo>
                    <a:pt x="97" y="50"/>
                  </a:lnTo>
                  <a:lnTo>
                    <a:pt x="98" y="66"/>
                  </a:lnTo>
                  <a:lnTo>
                    <a:pt x="98" y="73"/>
                  </a:lnTo>
                  <a:lnTo>
                    <a:pt x="34" y="7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chemeClr val="folHlink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23" name="Freeform 23"/>
            <p:cNvSpPr>
              <a:spLocks/>
            </p:cNvSpPr>
            <p:nvPr/>
          </p:nvSpPr>
          <p:spPr bwMode="auto">
            <a:xfrm>
              <a:off x="1011" y="3971"/>
              <a:ext cx="15" cy="25"/>
            </a:xfrm>
            <a:custGeom>
              <a:avLst/>
              <a:gdLst>
                <a:gd name="T0" fmla="*/ 15 w 75"/>
                <a:gd name="T1" fmla="*/ 86 h 124"/>
                <a:gd name="T2" fmla="*/ 25 w 75"/>
                <a:gd name="T3" fmla="*/ 92 h 124"/>
                <a:gd name="T4" fmla="*/ 30 w 75"/>
                <a:gd name="T5" fmla="*/ 95 h 124"/>
                <a:gd name="T6" fmla="*/ 39 w 75"/>
                <a:gd name="T7" fmla="*/ 94 h 124"/>
                <a:gd name="T8" fmla="*/ 42 w 75"/>
                <a:gd name="T9" fmla="*/ 92 h 124"/>
                <a:gd name="T10" fmla="*/ 44 w 75"/>
                <a:gd name="T11" fmla="*/ 88 h 124"/>
                <a:gd name="T12" fmla="*/ 42 w 75"/>
                <a:gd name="T13" fmla="*/ 82 h 124"/>
                <a:gd name="T14" fmla="*/ 29 w 75"/>
                <a:gd name="T15" fmla="*/ 73 h 124"/>
                <a:gd name="T16" fmla="*/ 27 w 75"/>
                <a:gd name="T17" fmla="*/ 72 h 124"/>
                <a:gd name="T18" fmla="*/ 16 w 75"/>
                <a:gd name="T19" fmla="*/ 63 h 124"/>
                <a:gd name="T20" fmla="*/ 7 w 75"/>
                <a:gd name="T21" fmla="*/ 50 h 124"/>
                <a:gd name="T22" fmla="*/ 4 w 75"/>
                <a:gd name="T23" fmla="*/ 43 h 124"/>
                <a:gd name="T24" fmla="*/ 5 w 75"/>
                <a:gd name="T25" fmla="*/ 27 h 124"/>
                <a:gd name="T26" fmla="*/ 15 w 75"/>
                <a:gd name="T27" fmla="*/ 11 h 124"/>
                <a:gd name="T28" fmla="*/ 33 w 75"/>
                <a:gd name="T29" fmla="*/ 1 h 124"/>
                <a:gd name="T30" fmla="*/ 53 w 75"/>
                <a:gd name="T31" fmla="*/ 2 h 124"/>
                <a:gd name="T32" fmla="*/ 68 w 75"/>
                <a:gd name="T33" fmla="*/ 8 h 124"/>
                <a:gd name="T34" fmla="*/ 75 w 75"/>
                <a:gd name="T35" fmla="*/ 11 h 124"/>
                <a:gd name="T36" fmla="*/ 57 w 75"/>
                <a:gd name="T37" fmla="*/ 30 h 124"/>
                <a:gd name="T38" fmla="*/ 53 w 75"/>
                <a:gd name="T39" fmla="*/ 29 h 124"/>
                <a:gd name="T40" fmla="*/ 48 w 75"/>
                <a:gd name="T41" fmla="*/ 26 h 124"/>
                <a:gd name="T42" fmla="*/ 43 w 75"/>
                <a:gd name="T43" fmla="*/ 28 h 124"/>
                <a:gd name="T44" fmla="*/ 38 w 75"/>
                <a:gd name="T45" fmla="*/ 29 h 124"/>
                <a:gd name="T46" fmla="*/ 35 w 75"/>
                <a:gd name="T47" fmla="*/ 34 h 124"/>
                <a:gd name="T48" fmla="*/ 37 w 75"/>
                <a:gd name="T49" fmla="*/ 39 h 124"/>
                <a:gd name="T50" fmla="*/ 51 w 75"/>
                <a:gd name="T51" fmla="*/ 49 h 124"/>
                <a:gd name="T52" fmla="*/ 64 w 75"/>
                <a:gd name="T53" fmla="*/ 58 h 124"/>
                <a:gd name="T54" fmla="*/ 70 w 75"/>
                <a:gd name="T55" fmla="*/ 66 h 124"/>
                <a:gd name="T56" fmla="*/ 75 w 75"/>
                <a:gd name="T57" fmla="*/ 79 h 124"/>
                <a:gd name="T58" fmla="*/ 74 w 75"/>
                <a:gd name="T59" fmla="*/ 97 h 124"/>
                <a:gd name="T60" fmla="*/ 64 w 75"/>
                <a:gd name="T61" fmla="*/ 113 h 124"/>
                <a:gd name="T62" fmla="*/ 47 w 75"/>
                <a:gd name="T63" fmla="*/ 123 h 124"/>
                <a:gd name="T64" fmla="*/ 26 w 75"/>
                <a:gd name="T65" fmla="*/ 124 h 124"/>
                <a:gd name="T66" fmla="*/ 18 w 75"/>
                <a:gd name="T67" fmla="*/ 121 h 124"/>
                <a:gd name="T68" fmla="*/ 0 w 75"/>
                <a:gd name="T69" fmla="*/ 113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5" h="124">
                  <a:moveTo>
                    <a:pt x="0" y="113"/>
                  </a:moveTo>
                  <a:lnTo>
                    <a:pt x="15" y="86"/>
                  </a:lnTo>
                  <a:lnTo>
                    <a:pt x="22" y="91"/>
                  </a:lnTo>
                  <a:lnTo>
                    <a:pt x="25" y="92"/>
                  </a:lnTo>
                  <a:lnTo>
                    <a:pt x="29" y="94"/>
                  </a:lnTo>
                  <a:lnTo>
                    <a:pt x="30" y="95"/>
                  </a:lnTo>
                  <a:lnTo>
                    <a:pt x="38" y="95"/>
                  </a:lnTo>
                  <a:lnTo>
                    <a:pt x="39" y="94"/>
                  </a:lnTo>
                  <a:lnTo>
                    <a:pt x="42" y="93"/>
                  </a:lnTo>
                  <a:lnTo>
                    <a:pt x="42" y="92"/>
                  </a:lnTo>
                  <a:lnTo>
                    <a:pt x="43" y="91"/>
                  </a:lnTo>
                  <a:lnTo>
                    <a:pt x="44" y="88"/>
                  </a:lnTo>
                  <a:lnTo>
                    <a:pt x="44" y="86"/>
                  </a:lnTo>
                  <a:lnTo>
                    <a:pt x="42" y="82"/>
                  </a:lnTo>
                  <a:lnTo>
                    <a:pt x="38" y="79"/>
                  </a:lnTo>
                  <a:lnTo>
                    <a:pt x="29" y="73"/>
                  </a:lnTo>
                  <a:lnTo>
                    <a:pt x="28" y="73"/>
                  </a:lnTo>
                  <a:lnTo>
                    <a:pt x="27" y="72"/>
                  </a:lnTo>
                  <a:lnTo>
                    <a:pt x="27" y="69"/>
                  </a:lnTo>
                  <a:lnTo>
                    <a:pt x="16" y="63"/>
                  </a:lnTo>
                  <a:lnTo>
                    <a:pt x="9" y="55"/>
                  </a:lnTo>
                  <a:lnTo>
                    <a:pt x="7" y="50"/>
                  </a:lnTo>
                  <a:lnTo>
                    <a:pt x="6" y="47"/>
                  </a:lnTo>
                  <a:lnTo>
                    <a:pt x="4" y="43"/>
                  </a:lnTo>
                  <a:lnTo>
                    <a:pt x="4" y="38"/>
                  </a:lnTo>
                  <a:lnTo>
                    <a:pt x="5" y="27"/>
                  </a:lnTo>
                  <a:lnTo>
                    <a:pt x="9" y="18"/>
                  </a:lnTo>
                  <a:lnTo>
                    <a:pt x="15" y="11"/>
                  </a:lnTo>
                  <a:lnTo>
                    <a:pt x="23" y="5"/>
                  </a:lnTo>
                  <a:lnTo>
                    <a:pt x="33" y="1"/>
                  </a:lnTo>
                  <a:lnTo>
                    <a:pt x="44" y="0"/>
                  </a:lnTo>
                  <a:lnTo>
                    <a:pt x="53" y="2"/>
                  </a:lnTo>
                  <a:lnTo>
                    <a:pt x="62" y="4"/>
                  </a:lnTo>
                  <a:lnTo>
                    <a:pt x="68" y="8"/>
                  </a:lnTo>
                  <a:lnTo>
                    <a:pt x="72" y="9"/>
                  </a:lnTo>
                  <a:lnTo>
                    <a:pt x="75" y="11"/>
                  </a:lnTo>
                  <a:lnTo>
                    <a:pt x="62" y="35"/>
                  </a:lnTo>
                  <a:lnTo>
                    <a:pt x="57" y="30"/>
                  </a:lnTo>
                  <a:lnTo>
                    <a:pt x="55" y="29"/>
                  </a:lnTo>
                  <a:lnTo>
                    <a:pt x="53" y="29"/>
                  </a:lnTo>
                  <a:lnTo>
                    <a:pt x="51" y="27"/>
                  </a:lnTo>
                  <a:lnTo>
                    <a:pt x="48" y="26"/>
                  </a:lnTo>
                  <a:lnTo>
                    <a:pt x="45" y="26"/>
                  </a:lnTo>
                  <a:lnTo>
                    <a:pt x="43" y="28"/>
                  </a:lnTo>
                  <a:lnTo>
                    <a:pt x="41" y="29"/>
                  </a:lnTo>
                  <a:lnTo>
                    <a:pt x="38" y="29"/>
                  </a:lnTo>
                  <a:lnTo>
                    <a:pt x="38" y="30"/>
                  </a:lnTo>
                  <a:lnTo>
                    <a:pt x="35" y="34"/>
                  </a:lnTo>
                  <a:lnTo>
                    <a:pt x="35" y="35"/>
                  </a:lnTo>
                  <a:lnTo>
                    <a:pt x="37" y="39"/>
                  </a:lnTo>
                  <a:lnTo>
                    <a:pt x="47" y="46"/>
                  </a:lnTo>
                  <a:lnTo>
                    <a:pt x="51" y="49"/>
                  </a:lnTo>
                  <a:lnTo>
                    <a:pt x="53" y="49"/>
                  </a:lnTo>
                  <a:lnTo>
                    <a:pt x="64" y="58"/>
                  </a:lnTo>
                  <a:lnTo>
                    <a:pt x="67" y="62"/>
                  </a:lnTo>
                  <a:lnTo>
                    <a:pt x="70" y="66"/>
                  </a:lnTo>
                  <a:lnTo>
                    <a:pt x="74" y="73"/>
                  </a:lnTo>
                  <a:lnTo>
                    <a:pt x="75" y="79"/>
                  </a:lnTo>
                  <a:lnTo>
                    <a:pt x="75" y="86"/>
                  </a:lnTo>
                  <a:lnTo>
                    <a:pt x="74" y="97"/>
                  </a:lnTo>
                  <a:lnTo>
                    <a:pt x="71" y="106"/>
                  </a:lnTo>
                  <a:lnTo>
                    <a:pt x="64" y="113"/>
                  </a:lnTo>
                  <a:lnTo>
                    <a:pt x="56" y="120"/>
                  </a:lnTo>
                  <a:lnTo>
                    <a:pt x="47" y="123"/>
                  </a:lnTo>
                  <a:lnTo>
                    <a:pt x="35" y="124"/>
                  </a:lnTo>
                  <a:lnTo>
                    <a:pt x="26" y="124"/>
                  </a:lnTo>
                  <a:lnTo>
                    <a:pt x="23" y="123"/>
                  </a:lnTo>
                  <a:lnTo>
                    <a:pt x="18" y="121"/>
                  </a:lnTo>
                  <a:lnTo>
                    <a:pt x="9" y="117"/>
                  </a:lnTo>
                  <a:lnTo>
                    <a:pt x="0" y="1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24" name="Freeform 24"/>
            <p:cNvSpPr>
              <a:spLocks noEditPoints="1"/>
            </p:cNvSpPr>
            <p:nvPr/>
          </p:nvSpPr>
          <p:spPr bwMode="auto">
            <a:xfrm>
              <a:off x="1029" y="3971"/>
              <a:ext cx="19" cy="25"/>
            </a:xfrm>
            <a:custGeom>
              <a:avLst/>
              <a:gdLst>
                <a:gd name="T0" fmla="*/ 66 w 95"/>
                <a:gd name="T1" fmla="*/ 52 h 124"/>
                <a:gd name="T2" fmla="*/ 66 w 95"/>
                <a:gd name="T3" fmla="*/ 42 h 124"/>
                <a:gd name="T4" fmla="*/ 64 w 95"/>
                <a:gd name="T5" fmla="*/ 31 h 124"/>
                <a:gd name="T6" fmla="*/ 61 w 95"/>
                <a:gd name="T7" fmla="*/ 29 h 124"/>
                <a:gd name="T8" fmla="*/ 54 w 95"/>
                <a:gd name="T9" fmla="*/ 27 h 124"/>
                <a:gd name="T10" fmla="*/ 49 w 95"/>
                <a:gd name="T11" fmla="*/ 26 h 124"/>
                <a:gd name="T12" fmla="*/ 43 w 95"/>
                <a:gd name="T13" fmla="*/ 28 h 124"/>
                <a:gd name="T14" fmla="*/ 39 w 95"/>
                <a:gd name="T15" fmla="*/ 31 h 124"/>
                <a:gd name="T16" fmla="*/ 35 w 95"/>
                <a:gd name="T17" fmla="*/ 38 h 124"/>
                <a:gd name="T18" fmla="*/ 34 w 95"/>
                <a:gd name="T19" fmla="*/ 42 h 124"/>
                <a:gd name="T20" fmla="*/ 32 w 95"/>
                <a:gd name="T21" fmla="*/ 46 h 124"/>
                <a:gd name="T22" fmla="*/ 32 w 95"/>
                <a:gd name="T23" fmla="*/ 52 h 124"/>
                <a:gd name="T24" fmla="*/ 66 w 95"/>
                <a:gd name="T25" fmla="*/ 52 h 124"/>
                <a:gd name="T26" fmla="*/ 32 w 95"/>
                <a:gd name="T27" fmla="*/ 73 h 124"/>
                <a:gd name="T28" fmla="*/ 33 w 95"/>
                <a:gd name="T29" fmla="*/ 81 h 124"/>
                <a:gd name="T30" fmla="*/ 35 w 95"/>
                <a:gd name="T31" fmla="*/ 88 h 124"/>
                <a:gd name="T32" fmla="*/ 37 w 95"/>
                <a:gd name="T33" fmla="*/ 93 h 124"/>
                <a:gd name="T34" fmla="*/ 41 w 95"/>
                <a:gd name="T35" fmla="*/ 96 h 124"/>
                <a:gd name="T36" fmla="*/ 47 w 95"/>
                <a:gd name="T37" fmla="*/ 101 h 124"/>
                <a:gd name="T38" fmla="*/ 54 w 95"/>
                <a:gd name="T39" fmla="*/ 101 h 124"/>
                <a:gd name="T40" fmla="*/ 56 w 95"/>
                <a:gd name="T41" fmla="*/ 100 h 124"/>
                <a:gd name="T42" fmla="*/ 61 w 95"/>
                <a:gd name="T43" fmla="*/ 95 h 124"/>
                <a:gd name="T44" fmla="*/ 63 w 95"/>
                <a:gd name="T45" fmla="*/ 94 h 124"/>
                <a:gd name="T46" fmla="*/ 64 w 95"/>
                <a:gd name="T47" fmla="*/ 93 h 124"/>
                <a:gd name="T48" fmla="*/ 66 w 95"/>
                <a:gd name="T49" fmla="*/ 88 h 124"/>
                <a:gd name="T50" fmla="*/ 66 w 95"/>
                <a:gd name="T51" fmla="*/ 86 h 124"/>
                <a:gd name="T52" fmla="*/ 95 w 95"/>
                <a:gd name="T53" fmla="*/ 86 h 124"/>
                <a:gd name="T54" fmla="*/ 88 w 95"/>
                <a:gd name="T55" fmla="*/ 103 h 124"/>
                <a:gd name="T56" fmla="*/ 78 w 95"/>
                <a:gd name="T57" fmla="*/ 115 h 124"/>
                <a:gd name="T58" fmla="*/ 65 w 95"/>
                <a:gd name="T59" fmla="*/ 122 h 124"/>
                <a:gd name="T60" fmla="*/ 49 w 95"/>
                <a:gd name="T61" fmla="*/ 124 h 124"/>
                <a:gd name="T62" fmla="*/ 36 w 95"/>
                <a:gd name="T63" fmla="*/ 122 h 124"/>
                <a:gd name="T64" fmla="*/ 24 w 95"/>
                <a:gd name="T65" fmla="*/ 116 h 124"/>
                <a:gd name="T66" fmla="*/ 15 w 95"/>
                <a:gd name="T67" fmla="*/ 107 h 124"/>
                <a:gd name="T68" fmla="*/ 7 w 95"/>
                <a:gd name="T69" fmla="*/ 94 h 124"/>
                <a:gd name="T70" fmla="*/ 3 w 95"/>
                <a:gd name="T71" fmla="*/ 79 h 124"/>
                <a:gd name="T72" fmla="*/ 0 w 95"/>
                <a:gd name="T73" fmla="*/ 64 h 124"/>
                <a:gd name="T74" fmla="*/ 3 w 95"/>
                <a:gd name="T75" fmla="*/ 46 h 124"/>
                <a:gd name="T76" fmla="*/ 7 w 95"/>
                <a:gd name="T77" fmla="*/ 30 h 124"/>
                <a:gd name="T78" fmla="*/ 15 w 95"/>
                <a:gd name="T79" fmla="*/ 17 h 124"/>
                <a:gd name="T80" fmla="*/ 24 w 95"/>
                <a:gd name="T81" fmla="*/ 8 h 124"/>
                <a:gd name="T82" fmla="*/ 36 w 95"/>
                <a:gd name="T83" fmla="*/ 2 h 124"/>
                <a:gd name="T84" fmla="*/ 49 w 95"/>
                <a:gd name="T85" fmla="*/ 0 h 124"/>
                <a:gd name="T86" fmla="*/ 63 w 95"/>
                <a:gd name="T87" fmla="*/ 2 h 124"/>
                <a:gd name="T88" fmla="*/ 74 w 95"/>
                <a:gd name="T89" fmla="*/ 8 h 124"/>
                <a:gd name="T90" fmla="*/ 84 w 95"/>
                <a:gd name="T91" fmla="*/ 17 h 124"/>
                <a:gd name="T92" fmla="*/ 91 w 95"/>
                <a:gd name="T93" fmla="*/ 30 h 124"/>
                <a:gd name="T94" fmla="*/ 94 w 95"/>
                <a:gd name="T95" fmla="*/ 46 h 124"/>
                <a:gd name="T96" fmla="*/ 95 w 95"/>
                <a:gd name="T97" fmla="*/ 66 h 124"/>
                <a:gd name="T98" fmla="*/ 95 w 95"/>
                <a:gd name="T99" fmla="*/ 73 h 124"/>
                <a:gd name="T100" fmla="*/ 32 w 95"/>
                <a:gd name="T101" fmla="*/ 73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5" h="124">
                  <a:moveTo>
                    <a:pt x="66" y="52"/>
                  </a:moveTo>
                  <a:lnTo>
                    <a:pt x="66" y="42"/>
                  </a:lnTo>
                  <a:lnTo>
                    <a:pt x="64" y="31"/>
                  </a:lnTo>
                  <a:lnTo>
                    <a:pt x="61" y="29"/>
                  </a:lnTo>
                  <a:lnTo>
                    <a:pt x="54" y="27"/>
                  </a:lnTo>
                  <a:lnTo>
                    <a:pt x="49" y="26"/>
                  </a:lnTo>
                  <a:lnTo>
                    <a:pt x="43" y="28"/>
                  </a:lnTo>
                  <a:lnTo>
                    <a:pt x="39" y="31"/>
                  </a:lnTo>
                  <a:lnTo>
                    <a:pt x="35" y="38"/>
                  </a:lnTo>
                  <a:lnTo>
                    <a:pt x="34" y="42"/>
                  </a:lnTo>
                  <a:lnTo>
                    <a:pt x="32" y="46"/>
                  </a:lnTo>
                  <a:lnTo>
                    <a:pt x="32" y="52"/>
                  </a:lnTo>
                  <a:lnTo>
                    <a:pt x="66" y="52"/>
                  </a:lnTo>
                  <a:close/>
                  <a:moveTo>
                    <a:pt x="32" y="73"/>
                  </a:moveTo>
                  <a:lnTo>
                    <a:pt x="33" y="81"/>
                  </a:lnTo>
                  <a:lnTo>
                    <a:pt x="35" y="88"/>
                  </a:lnTo>
                  <a:lnTo>
                    <a:pt x="37" y="93"/>
                  </a:lnTo>
                  <a:lnTo>
                    <a:pt x="41" y="96"/>
                  </a:lnTo>
                  <a:lnTo>
                    <a:pt x="47" y="101"/>
                  </a:lnTo>
                  <a:lnTo>
                    <a:pt x="54" y="101"/>
                  </a:lnTo>
                  <a:lnTo>
                    <a:pt x="56" y="100"/>
                  </a:lnTo>
                  <a:lnTo>
                    <a:pt x="61" y="95"/>
                  </a:lnTo>
                  <a:lnTo>
                    <a:pt x="63" y="94"/>
                  </a:lnTo>
                  <a:lnTo>
                    <a:pt x="64" y="93"/>
                  </a:lnTo>
                  <a:lnTo>
                    <a:pt x="66" y="88"/>
                  </a:lnTo>
                  <a:lnTo>
                    <a:pt x="66" y="86"/>
                  </a:lnTo>
                  <a:lnTo>
                    <a:pt x="95" y="86"/>
                  </a:lnTo>
                  <a:lnTo>
                    <a:pt x="88" y="103"/>
                  </a:lnTo>
                  <a:lnTo>
                    <a:pt x="78" y="115"/>
                  </a:lnTo>
                  <a:lnTo>
                    <a:pt x="65" y="122"/>
                  </a:lnTo>
                  <a:lnTo>
                    <a:pt x="49" y="124"/>
                  </a:lnTo>
                  <a:lnTo>
                    <a:pt x="36" y="122"/>
                  </a:lnTo>
                  <a:lnTo>
                    <a:pt x="24" y="116"/>
                  </a:lnTo>
                  <a:lnTo>
                    <a:pt x="15" y="107"/>
                  </a:lnTo>
                  <a:lnTo>
                    <a:pt x="7" y="94"/>
                  </a:lnTo>
                  <a:lnTo>
                    <a:pt x="3" y="79"/>
                  </a:lnTo>
                  <a:lnTo>
                    <a:pt x="0" y="64"/>
                  </a:lnTo>
                  <a:lnTo>
                    <a:pt x="3" y="46"/>
                  </a:lnTo>
                  <a:lnTo>
                    <a:pt x="7" y="30"/>
                  </a:lnTo>
                  <a:lnTo>
                    <a:pt x="15" y="17"/>
                  </a:lnTo>
                  <a:lnTo>
                    <a:pt x="24" y="8"/>
                  </a:lnTo>
                  <a:lnTo>
                    <a:pt x="36" y="2"/>
                  </a:lnTo>
                  <a:lnTo>
                    <a:pt x="49" y="0"/>
                  </a:lnTo>
                  <a:lnTo>
                    <a:pt x="63" y="2"/>
                  </a:lnTo>
                  <a:lnTo>
                    <a:pt x="74" y="8"/>
                  </a:lnTo>
                  <a:lnTo>
                    <a:pt x="84" y="17"/>
                  </a:lnTo>
                  <a:lnTo>
                    <a:pt x="91" y="30"/>
                  </a:lnTo>
                  <a:lnTo>
                    <a:pt x="94" y="46"/>
                  </a:lnTo>
                  <a:lnTo>
                    <a:pt x="95" y="66"/>
                  </a:lnTo>
                  <a:lnTo>
                    <a:pt x="95" y="73"/>
                  </a:lnTo>
                  <a:lnTo>
                    <a:pt x="32" y="7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25" name="Freeform 25"/>
            <p:cNvSpPr>
              <a:spLocks/>
            </p:cNvSpPr>
            <p:nvPr/>
          </p:nvSpPr>
          <p:spPr bwMode="auto">
            <a:xfrm>
              <a:off x="1051" y="3972"/>
              <a:ext cx="18" cy="23"/>
            </a:xfrm>
            <a:custGeom>
              <a:avLst/>
              <a:gdLst>
                <a:gd name="T0" fmla="*/ 55 w 89"/>
                <a:gd name="T1" fmla="*/ 117 h 117"/>
                <a:gd name="T2" fmla="*/ 55 w 89"/>
                <a:gd name="T3" fmla="*/ 38 h 117"/>
                <a:gd name="T4" fmla="*/ 54 w 89"/>
                <a:gd name="T5" fmla="*/ 34 h 117"/>
                <a:gd name="T6" fmla="*/ 51 w 89"/>
                <a:gd name="T7" fmla="*/ 31 h 117"/>
                <a:gd name="T8" fmla="*/ 49 w 89"/>
                <a:gd name="T9" fmla="*/ 29 h 117"/>
                <a:gd name="T10" fmla="*/ 47 w 89"/>
                <a:gd name="T11" fmla="*/ 27 h 117"/>
                <a:gd name="T12" fmla="*/ 46 w 89"/>
                <a:gd name="T13" fmla="*/ 27 h 117"/>
                <a:gd name="T14" fmla="*/ 39 w 89"/>
                <a:gd name="T15" fmla="*/ 30 h 117"/>
                <a:gd name="T16" fmla="*/ 35 w 89"/>
                <a:gd name="T17" fmla="*/ 34 h 117"/>
                <a:gd name="T18" fmla="*/ 35 w 89"/>
                <a:gd name="T19" fmla="*/ 35 h 117"/>
                <a:gd name="T20" fmla="*/ 32 w 89"/>
                <a:gd name="T21" fmla="*/ 40 h 117"/>
                <a:gd name="T22" fmla="*/ 31 w 89"/>
                <a:gd name="T23" fmla="*/ 43 h 117"/>
                <a:gd name="T24" fmla="*/ 31 w 89"/>
                <a:gd name="T25" fmla="*/ 117 h 117"/>
                <a:gd name="T26" fmla="*/ 0 w 89"/>
                <a:gd name="T27" fmla="*/ 117 h 117"/>
                <a:gd name="T28" fmla="*/ 0 w 89"/>
                <a:gd name="T29" fmla="*/ 0 h 117"/>
                <a:gd name="T30" fmla="*/ 31 w 89"/>
                <a:gd name="T31" fmla="*/ 0 h 117"/>
                <a:gd name="T32" fmla="*/ 31 w 89"/>
                <a:gd name="T33" fmla="*/ 16 h 117"/>
                <a:gd name="T34" fmla="*/ 36 w 89"/>
                <a:gd name="T35" fmla="*/ 11 h 117"/>
                <a:gd name="T36" fmla="*/ 40 w 89"/>
                <a:gd name="T37" fmla="*/ 6 h 117"/>
                <a:gd name="T38" fmla="*/ 46 w 89"/>
                <a:gd name="T39" fmla="*/ 2 h 117"/>
                <a:gd name="T40" fmla="*/ 57 w 89"/>
                <a:gd name="T41" fmla="*/ 0 h 117"/>
                <a:gd name="T42" fmla="*/ 62 w 89"/>
                <a:gd name="T43" fmla="*/ 0 h 117"/>
                <a:gd name="T44" fmla="*/ 71 w 89"/>
                <a:gd name="T45" fmla="*/ 1 h 117"/>
                <a:gd name="T46" fmla="*/ 78 w 89"/>
                <a:gd name="T47" fmla="*/ 2 h 117"/>
                <a:gd name="T48" fmla="*/ 83 w 89"/>
                <a:gd name="T49" fmla="*/ 5 h 117"/>
                <a:gd name="T50" fmla="*/ 86 w 89"/>
                <a:gd name="T51" fmla="*/ 13 h 117"/>
                <a:gd name="T52" fmla="*/ 88 w 89"/>
                <a:gd name="T53" fmla="*/ 23 h 117"/>
                <a:gd name="T54" fmla="*/ 89 w 89"/>
                <a:gd name="T55" fmla="*/ 36 h 117"/>
                <a:gd name="T56" fmla="*/ 89 w 89"/>
                <a:gd name="T57" fmla="*/ 117 h 117"/>
                <a:gd name="T58" fmla="*/ 55 w 89"/>
                <a:gd name="T59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9" h="117">
                  <a:moveTo>
                    <a:pt x="55" y="117"/>
                  </a:moveTo>
                  <a:lnTo>
                    <a:pt x="55" y="38"/>
                  </a:lnTo>
                  <a:lnTo>
                    <a:pt x="54" y="34"/>
                  </a:lnTo>
                  <a:lnTo>
                    <a:pt x="51" y="31"/>
                  </a:lnTo>
                  <a:lnTo>
                    <a:pt x="49" y="29"/>
                  </a:lnTo>
                  <a:lnTo>
                    <a:pt x="47" y="27"/>
                  </a:lnTo>
                  <a:lnTo>
                    <a:pt x="46" y="27"/>
                  </a:lnTo>
                  <a:lnTo>
                    <a:pt x="39" y="30"/>
                  </a:lnTo>
                  <a:lnTo>
                    <a:pt x="35" y="34"/>
                  </a:lnTo>
                  <a:lnTo>
                    <a:pt x="35" y="35"/>
                  </a:lnTo>
                  <a:lnTo>
                    <a:pt x="32" y="40"/>
                  </a:lnTo>
                  <a:lnTo>
                    <a:pt x="31" y="43"/>
                  </a:lnTo>
                  <a:lnTo>
                    <a:pt x="31" y="117"/>
                  </a:lnTo>
                  <a:lnTo>
                    <a:pt x="0" y="117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6"/>
                  </a:lnTo>
                  <a:lnTo>
                    <a:pt x="36" y="11"/>
                  </a:lnTo>
                  <a:lnTo>
                    <a:pt x="40" y="6"/>
                  </a:lnTo>
                  <a:lnTo>
                    <a:pt x="46" y="2"/>
                  </a:lnTo>
                  <a:lnTo>
                    <a:pt x="57" y="0"/>
                  </a:lnTo>
                  <a:lnTo>
                    <a:pt x="62" y="0"/>
                  </a:lnTo>
                  <a:lnTo>
                    <a:pt x="71" y="1"/>
                  </a:lnTo>
                  <a:lnTo>
                    <a:pt x="78" y="2"/>
                  </a:lnTo>
                  <a:lnTo>
                    <a:pt x="83" y="5"/>
                  </a:lnTo>
                  <a:lnTo>
                    <a:pt x="86" y="13"/>
                  </a:lnTo>
                  <a:lnTo>
                    <a:pt x="88" y="23"/>
                  </a:lnTo>
                  <a:lnTo>
                    <a:pt x="89" y="36"/>
                  </a:lnTo>
                  <a:lnTo>
                    <a:pt x="89" y="117"/>
                  </a:lnTo>
                  <a:lnTo>
                    <a:pt x="55" y="1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26" name="Freeform 26"/>
            <p:cNvSpPr>
              <a:spLocks/>
            </p:cNvSpPr>
            <p:nvPr/>
          </p:nvSpPr>
          <p:spPr bwMode="auto">
            <a:xfrm>
              <a:off x="1071" y="3972"/>
              <a:ext cx="19" cy="23"/>
            </a:xfrm>
            <a:custGeom>
              <a:avLst/>
              <a:gdLst>
                <a:gd name="T0" fmla="*/ 29 w 93"/>
                <a:gd name="T1" fmla="*/ 117 h 117"/>
                <a:gd name="T2" fmla="*/ 0 w 93"/>
                <a:gd name="T3" fmla="*/ 0 h 117"/>
                <a:gd name="T4" fmla="*/ 32 w 93"/>
                <a:gd name="T5" fmla="*/ 0 h 117"/>
                <a:gd name="T6" fmla="*/ 41 w 93"/>
                <a:gd name="T7" fmla="*/ 54 h 117"/>
                <a:gd name="T8" fmla="*/ 41 w 93"/>
                <a:gd name="T9" fmla="*/ 56 h 117"/>
                <a:gd name="T10" fmla="*/ 43 w 93"/>
                <a:gd name="T11" fmla="*/ 61 h 117"/>
                <a:gd name="T12" fmla="*/ 44 w 93"/>
                <a:gd name="T13" fmla="*/ 65 h 117"/>
                <a:gd name="T14" fmla="*/ 44 w 93"/>
                <a:gd name="T15" fmla="*/ 78 h 117"/>
                <a:gd name="T16" fmla="*/ 46 w 93"/>
                <a:gd name="T17" fmla="*/ 89 h 117"/>
                <a:gd name="T18" fmla="*/ 46 w 93"/>
                <a:gd name="T19" fmla="*/ 78 h 117"/>
                <a:gd name="T20" fmla="*/ 50 w 93"/>
                <a:gd name="T21" fmla="*/ 69 h 117"/>
                <a:gd name="T22" fmla="*/ 50 w 93"/>
                <a:gd name="T23" fmla="*/ 54 h 117"/>
                <a:gd name="T24" fmla="*/ 61 w 93"/>
                <a:gd name="T25" fmla="*/ 0 h 117"/>
                <a:gd name="T26" fmla="*/ 93 w 93"/>
                <a:gd name="T27" fmla="*/ 0 h 117"/>
                <a:gd name="T28" fmla="*/ 61 w 93"/>
                <a:gd name="T29" fmla="*/ 117 h 117"/>
                <a:gd name="T30" fmla="*/ 29 w 93"/>
                <a:gd name="T31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3" h="117">
                  <a:moveTo>
                    <a:pt x="29" y="117"/>
                  </a:moveTo>
                  <a:lnTo>
                    <a:pt x="0" y="0"/>
                  </a:lnTo>
                  <a:lnTo>
                    <a:pt x="32" y="0"/>
                  </a:lnTo>
                  <a:lnTo>
                    <a:pt x="41" y="54"/>
                  </a:lnTo>
                  <a:lnTo>
                    <a:pt x="41" y="56"/>
                  </a:lnTo>
                  <a:lnTo>
                    <a:pt x="43" y="61"/>
                  </a:lnTo>
                  <a:lnTo>
                    <a:pt x="44" y="65"/>
                  </a:lnTo>
                  <a:lnTo>
                    <a:pt x="44" y="78"/>
                  </a:lnTo>
                  <a:lnTo>
                    <a:pt x="46" y="89"/>
                  </a:lnTo>
                  <a:lnTo>
                    <a:pt x="46" y="78"/>
                  </a:lnTo>
                  <a:lnTo>
                    <a:pt x="50" y="69"/>
                  </a:lnTo>
                  <a:lnTo>
                    <a:pt x="50" y="54"/>
                  </a:lnTo>
                  <a:lnTo>
                    <a:pt x="61" y="0"/>
                  </a:lnTo>
                  <a:lnTo>
                    <a:pt x="93" y="0"/>
                  </a:lnTo>
                  <a:lnTo>
                    <a:pt x="61" y="117"/>
                  </a:lnTo>
                  <a:lnTo>
                    <a:pt x="29" y="1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27" name="Freeform 27"/>
            <p:cNvSpPr>
              <a:spLocks noEditPoints="1"/>
            </p:cNvSpPr>
            <p:nvPr/>
          </p:nvSpPr>
          <p:spPr bwMode="auto">
            <a:xfrm>
              <a:off x="1091" y="3971"/>
              <a:ext cx="20" cy="25"/>
            </a:xfrm>
            <a:custGeom>
              <a:avLst/>
              <a:gdLst>
                <a:gd name="T0" fmla="*/ 49 w 98"/>
                <a:gd name="T1" fmla="*/ 95 h 124"/>
                <a:gd name="T2" fmla="*/ 52 w 98"/>
                <a:gd name="T3" fmla="*/ 95 h 124"/>
                <a:gd name="T4" fmla="*/ 55 w 98"/>
                <a:gd name="T5" fmla="*/ 94 h 124"/>
                <a:gd name="T6" fmla="*/ 59 w 98"/>
                <a:gd name="T7" fmla="*/ 92 h 124"/>
                <a:gd name="T8" fmla="*/ 61 w 98"/>
                <a:gd name="T9" fmla="*/ 89 h 124"/>
                <a:gd name="T10" fmla="*/ 63 w 98"/>
                <a:gd name="T11" fmla="*/ 86 h 124"/>
                <a:gd name="T12" fmla="*/ 67 w 98"/>
                <a:gd name="T13" fmla="*/ 76 h 124"/>
                <a:gd name="T14" fmla="*/ 69 w 98"/>
                <a:gd name="T15" fmla="*/ 64 h 124"/>
                <a:gd name="T16" fmla="*/ 68 w 98"/>
                <a:gd name="T17" fmla="*/ 53 h 124"/>
                <a:gd name="T18" fmla="*/ 65 w 98"/>
                <a:gd name="T19" fmla="*/ 45 h 124"/>
                <a:gd name="T20" fmla="*/ 63 w 98"/>
                <a:gd name="T21" fmla="*/ 38 h 124"/>
                <a:gd name="T22" fmla="*/ 61 w 98"/>
                <a:gd name="T23" fmla="*/ 35 h 124"/>
                <a:gd name="T24" fmla="*/ 59 w 98"/>
                <a:gd name="T25" fmla="*/ 33 h 124"/>
                <a:gd name="T26" fmla="*/ 55 w 98"/>
                <a:gd name="T27" fmla="*/ 30 h 124"/>
                <a:gd name="T28" fmla="*/ 52 w 98"/>
                <a:gd name="T29" fmla="*/ 29 h 124"/>
                <a:gd name="T30" fmla="*/ 45 w 98"/>
                <a:gd name="T31" fmla="*/ 29 h 124"/>
                <a:gd name="T32" fmla="*/ 42 w 98"/>
                <a:gd name="T33" fmla="*/ 30 h 124"/>
                <a:gd name="T34" fmla="*/ 40 w 98"/>
                <a:gd name="T35" fmla="*/ 33 h 124"/>
                <a:gd name="T36" fmla="*/ 39 w 98"/>
                <a:gd name="T37" fmla="*/ 35 h 124"/>
                <a:gd name="T38" fmla="*/ 32 w 98"/>
                <a:gd name="T39" fmla="*/ 45 h 124"/>
                <a:gd name="T40" fmla="*/ 31 w 98"/>
                <a:gd name="T41" fmla="*/ 53 h 124"/>
                <a:gd name="T42" fmla="*/ 31 w 98"/>
                <a:gd name="T43" fmla="*/ 73 h 124"/>
                <a:gd name="T44" fmla="*/ 32 w 98"/>
                <a:gd name="T45" fmla="*/ 79 h 124"/>
                <a:gd name="T46" fmla="*/ 39 w 98"/>
                <a:gd name="T47" fmla="*/ 89 h 124"/>
                <a:gd name="T48" fmla="*/ 40 w 98"/>
                <a:gd name="T49" fmla="*/ 92 h 124"/>
                <a:gd name="T50" fmla="*/ 42 w 98"/>
                <a:gd name="T51" fmla="*/ 94 h 124"/>
                <a:gd name="T52" fmla="*/ 45 w 98"/>
                <a:gd name="T53" fmla="*/ 95 h 124"/>
                <a:gd name="T54" fmla="*/ 49 w 98"/>
                <a:gd name="T55" fmla="*/ 95 h 124"/>
                <a:gd name="T56" fmla="*/ 98 w 98"/>
                <a:gd name="T57" fmla="*/ 64 h 124"/>
                <a:gd name="T58" fmla="*/ 97 w 98"/>
                <a:gd name="T59" fmla="*/ 79 h 124"/>
                <a:gd name="T60" fmla="*/ 92 w 98"/>
                <a:gd name="T61" fmla="*/ 94 h 124"/>
                <a:gd name="T62" fmla="*/ 85 w 98"/>
                <a:gd name="T63" fmla="*/ 107 h 124"/>
                <a:gd name="T64" fmla="*/ 75 w 98"/>
                <a:gd name="T65" fmla="*/ 116 h 124"/>
                <a:gd name="T66" fmla="*/ 63 w 98"/>
                <a:gd name="T67" fmla="*/ 122 h 124"/>
                <a:gd name="T68" fmla="*/ 49 w 98"/>
                <a:gd name="T69" fmla="*/ 124 h 124"/>
                <a:gd name="T70" fmla="*/ 35 w 98"/>
                <a:gd name="T71" fmla="*/ 122 h 124"/>
                <a:gd name="T72" fmla="*/ 23 w 98"/>
                <a:gd name="T73" fmla="*/ 116 h 124"/>
                <a:gd name="T74" fmla="*/ 14 w 98"/>
                <a:gd name="T75" fmla="*/ 107 h 124"/>
                <a:gd name="T76" fmla="*/ 6 w 98"/>
                <a:gd name="T77" fmla="*/ 94 h 124"/>
                <a:gd name="T78" fmla="*/ 2 w 98"/>
                <a:gd name="T79" fmla="*/ 79 h 124"/>
                <a:gd name="T80" fmla="*/ 0 w 98"/>
                <a:gd name="T81" fmla="*/ 64 h 124"/>
                <a:gd name="T82" fmla="*/ 2 w 98"/>
                <a:gd name="T83" fmla="*/ 46 h 124"/>
                <a:gd name="T84" fmla="*/ 6 w 98"/>
                <a:gd name="T85" fmla="*/ 30 h 124"/>
                <a:gd name="T86" fmla="*/ 14 w 98"/>
                <a:gd name="T87" fmla="*/ 17 h 124"/>
                <a:gd name="T88" fmla="*/ 23 w 98"/>
                <a:gd name="T89" fmla="*/ 8 h 124"/>
                <a:gd name="T90" fmla="*/ 35 w 98"/>
                <a:gd name="T91" fmla="*/ 2 h 124"/>
                <a:gd name="T92" fmla="*/ 49 w 98"/>
                <a:gd name="T93" fmla="*/ 0 h 124"/>
                <a:gd name="T94" fmla="*/ 63 w 98"/>
                <a:gd name="T95" fmla="*/ 2 h 124"/>
                <a:gd name="T96" fmla="*/ 75 w 98"/>
                <a:gd name="T97" fmla="*/ 8 h 124"/>
                <a:gd name="T98" fmla="*/ 85 w 98"/>
                <a:gd name="T99" fmla="*/ 17 h 124"/>
                <a:gd name="T100" fmla="*/ 92 w 98"/>
                <a:gd name="T101" fmla="*/ 30 h 124"/>
                <a:gd name="T102" fmla="*/ 97 w 98"/>
                <a:gd name="T103" fmla="*/ 46 h 124"/>
                <a:gd name="T104" fmla="*/ 98 w 98"/>
                <a:gd name="T105" fmla="*/ 6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8" h="124">
                  <a:moveTo>
                    <a:pt x="49" y="95"/>
                  </a:moveTo>
                  <a:lnTo>
                    <a:pt x="52" y="95"/>
                  </a:lnTo>
                  <a:lnTo>
                    <a:pt x="55" y="94"/>
                  </a:lnTo>
                  <a:lnTo>
                    <a:pt x="59" y="92"/>
                  </a:lnTo>
                  <a:lnTo>
                    <a:pt x="61" y="89"/>
                  </a:lnTo>
                  <a:lnTo>
                    <a:pt x="63" y="86"/>
                  </a:lnTo>
                  <a:lnTo>
                    <a:pt x="67" y="76"/>
                  </a:lnTo>
                  <a:lnTo>
                    <a:pt x="69" y="64"/>
                  </a:lnTo>
                  <a:lnTo>
                    <a:pt x="68" y="53"/>
                  </a:lnTo>
                  <a:lnTo>
                    <a:pt x="65" y="45"/>
                  </a:lnTo>
                  <a:lnTo>
                    <a:pt x="63" y="38"/>
                  </a:lnTo>
                  <a:lnTo>
                    <a:pt x="61" y="35"/>
                  </a:lnTo>
                  <a:lnTo>
                    <a:pt x="59" y="33"/>
                  </a:lnTo>
                  <a:lnTo>
                    <a:pt x="55" y="30"/>
                  </a:lnTo>
                  <a:lnTo>
                    <a:pt x="52" y="29"/>
                  </a:lnTo>
                  <a:lnTo>
                    <a:pt x="45" y="29"/>
                  </a:lnTo>
                  <a:lnTo>
                    <a:pt x="42" y="30"/>
                  </a:lnTo>
                  <a:lnTo>
                    <a:pt x="40" y="33"/>
                  </a:lnTo>
                  <a:lnTo>
                    <a:pt x="39" y="35"/>
                  </a:lnTo>
                  <a:lnTo>
                    <a:pt x="32" y="45"/>
                  </a:lnTo>
                  <a:lnTo>
                    <a:pt x="31" y="53"/>
                  </a:lnTo>
                  <a:lnTo>
                    <a:pt x="31" y="73"/>
                  </a:lnTo>
                  <a:lnTo>
                    <a:pt x="32" y="79"/>
                  </a:lnTo>
                  <a:lnTo>
                    <a:pt x="39" y="89"/>
                  </a:lnTo>
                  <a:lnTo>
                    <a:pt x="40" y="92"/>
                  </a:lnTo>
                  <a:lnTo>
                    <a:pt x="42" y="94"/>
                  </a:lnTo>
                  <a:lnTo>
                    <a:pt x="45" y="95"/>
                  </a:lnTo>
                  <a:lnTo>
                    <a:pt x="49" y="95"/>
                  </a:lnTo>
                  <a:close/>
                  <a:moveTo>
                    <a:pt x="98" y="64"/>
                  </a:moveTo>
                  <a:lnTo>
                    <a:pt x="97" y="79"/>
                  </a:lnTo>
                  <a:lnTo>
                    <a:pt x="92" y="94"/>
                  </a:lnTo>
                  <a:lnTo>
                    <a:pt x="85" y="107"/>
                  </a:lnTo>
                  <a:lnTo>
                    <a:pt x="75" y="116"/>
                  </a:lnTo>
                  <a:lnTo>
                    <a:pt x="63" y="122"/>
                  </a:lnTo>
                  <a:lnTo>
                    <a:pt x="49" y="124"/>
                  </a:lnTo>
                  <a:lnTo>
                    <a:pt x="35" y="122"/>
                  </a:lnTo>
                  <a:lnTo>
                    <a:pt x="23" y="116"/>
                  </a:lnTo>
                  <a:lnTo>
                    <a:pt x="14" y="107"/>
                  </a:lnTo>
                  <a:lnTo>
                    <a:pt x="6" y="94"/>
                  </a:lnTo>
                  <a:lnTo>
                    <a:pt x="2" y="79"/>
                  </a:lnTo>
                  <a:lnTo>
                    <a:pt x="0" y="64"/>
                  </a:lnTo>
                  <a:lnTo>
                    <a:pt x="2" y="46"/>
                  </a:lnTo>
                  <a:lnTo>
                    <a:pt x="6" y="30"/>
                  </a:lnTo>
                  <a:lnTo>
                    <a:pt x="14" y="17"/>
                  </a:lnTo>
                  <a:lnTo>
                    <a:pt x="23" y="8"/>
                  </a:lnTo>
                  <a:lnTo>
                    <a:pt x="35" y="2"/>
                  </a:lnTo>
                  <a:lnTo>
                    <a:pt x="49" y="0"/>
                  </a:lnTo>
                  <a:lnTo>
                    <a:pt x="63" y="2"/>
                  </a:lnTo>
                  <a:lnTo>
                    <a:pt x="75" y="8"/>
                  </a:lnTo>
                  <a:lnTo>
                    <a:pt x="85" y="17"/>
                  </a:lnTo>
                  <a:lnTo>
                    <a:pt x="92" y="30"/>
                  </a:lnTo>
                  <a:lnTo>
                    <a:pt x="97" y="46"/>
                  </a:lnTo>
                  <a:lnTo>
                    <a:pt x="98" y="6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28" name="Rectangle 28"/>
            <p:cNvSpPr>
              <a:spLocks noChangeArrowheads="1"/>
            </p:cNvSpPr>
            <p:nvPr/>
          </p:nvSpPr>
          <p:spPr bwMode="auto">
            <a:xfrm>
              <a:off x="1115" y="3958"/>
              <a:ext cx="6" cy="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29" name="Freeform 29"/>
            <p:cNvSpPr>
              <a:spLocks/>
            </p:cNvSpPr>
            <p:nvPr/>
          </p:nvSpPr>
          <p:spPr bwMode="auto">
            <a:xfrm>
              <a:off x="1124" y="3972"/>
              <a:ext cx="18" cy="23"/>
            </a:xfrm>
            <a:custGeom>
              <a:avLst/>
              <a:gdLst>
                <a:gd name="T0" fmla="*/ 29 w 92"/>
                <a:gd name="T1" fmla="*/ 117 h 117"/>
                <a:gd name="T2" fmla="*/ 0 w 92"/>
                <a:gd name="T3" fmla="*/ 0 h 117"/>
                <a:gd name="T4" fmla="*/ 31 w 92"/>
                <a:gd name="T5" fmla="*/ 0 h 117"/>
                <a:gd name="T6" fmla="*/ 40 w 92"/>
                <a:gd name="T7" fmla="*/ 54 h 117"/>
                <a:gd name="T8" fmla="*/ 40 w 92"/>
                <a:gd name="T9" fmla="*/ 56 h 117"/>
                <a:gd name="T10" fmla="*/ 42 w 92"/>
                <a:gd name="T11" fmla="*/ 61 h 117"/>
                <a:gd name="T12" fmla="*/ 43 w 92"/>
                <a:gd name="T13" fmla="*/ 65 h 117"/>
                <a:gd name="T14" fmla="*/ 43 w 92"/>
                <a:gd name="T15" fmla="*/ 69 h 117"/>
                <a:gd name="T16" fmla="*/ 44 w 92"/>
                <a:gd name="T17" fmla="*/ 78 h 117"/>
                <a:gd name="T18" fmla="*/ 45 w 92"/>
                <a:gd name="T19" fmla="*/ 89 h 117"/>
                <a:gd name="T20" fmla="*/ 45 w 92"/>
                <a:gd name="T21" fmla="*/ 78 h 117"/>
                <a:gd name="T22" fmla="*/ 49 w 92"/>
                <a:gd name="T23" fmla="*/ 69 h 117"/>
                <a:gd name="T24" fmla="*/ 49 w 92"/>
                <a:gd name="T25" fmla="*/ 54 h 117"/>
                <a:gd name="T26" fmla="*/ 60 w 92"/>
                <a:gd name="T27" fmla="*/ 0 h 117"/>
                <a:gd name="T28" fmla="*/ 92 w 92"/>
                <a:gd name="T29" fmla="*/ 0 h 117"/>
                <a:gd name="T30" fmla="*/ 60 w 92"/>
                <a:gd name="T31" fmla="*/ 117 h 117"/>
                <a:gd name="T32" fmla="*/ 29 w 92"/>
                <a:gd name="T33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2" h="117">
                  <a:moveTo>
                    <a:pt x="29" y="117"/>
                  </a:moveTo>
                  <a:lnTo>
                    <a:pt x="0" y="0"/>
                  </a:lnTo>
                  <a:lnTo>
                    <a:pt x="31" y="0"/>
                  </a:lnTo>
                  <a:lnTo>
                    <a:pt x="40" y="54"/>
                  </a:lnTo>
                  <a:lnTo>
                    <a:pt x="40" y="56"/>
                  </a:lnTo>
                  <a:lnTo>
                    <a:pt x="42" y="61"/>
                  </a:lnTo>
                  <a:lnTo>
                    <a:pt x="43" y="65"/>
                  </a:lnTo>
                  <a:lnTo>
                    <a:pt x="43" y="69"/>
                  </a:lnTo>
                  <a:lnTo>
                    <a:pt x="44" y="78"/>
                  </a:lnTo>
                  <a:lnTo>
                    <a:pt x="45" y="89"/>
                  </a:lnTo>
                  <a:lnTo>
                    <a:pt x="45" y="78"/>
                  </a:lnTo>
                  <a:lnTo>
                    <a:pt x="49" y="69"/>
                  </a:lnTo>
                  <a:lnTo>
                    <a:pt x="49" y="54"/>
                  </a:lnTo>
                  <a:lnTo>
                    <a:pt x="60" y="0"/>
                  </a:lnTo>
                  <a:lnTo>
                    <a:pt x="92" y="0"/>
                  </a:lnTo>
                  <a:lnTo>
                    <a:pt x="60" y="117"/>
                  </a:lnTo>
                  <a:lnTo>
                    <a:pt x="29" y="1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30" name="Freeform 30"/>
            <p:cNvSpPr>
              <a:spLocks noEditPoints="1"/>
            </p:cNvSpPr>
            <p:nvPr/>
          </p:nvSpPr>
          <p:spPr bwMode="auto">
            <a:xfrm>
              <a:off x="1144" y="3961"/>
              <a:ext cx="8" cy="34"/>
            </a:xfrm>
            <a:custGeom>
              <a:avLst/>
              <a:gdLst>
                <a:gd name="T0" fmla="*/ 0 w 38"/>
                <a:gd name="T1" fmla="*/ 20 h 170"/>
                <a:gd name="T2" fmla="*/ 0 w 38"/>
                <a:gd name="T3" fmla="*/ 15 h 170"/>
                <a:gd name="T4" fmla="*/ 1 w 38"/>
                <a:gd name="T5" fmla="*/ 11 h 170"/>
                <a:gd name="T6" fmla="*/ 4 w 38"/>
                <a:gd name="T7" fmla="*/ 9 h 170"/>
                <a:gd name="T8" fmla="*/ 6 w 38"/>
                <a:gd name="T9" fmla="*/ 6 h 170"/>
                <a:gd name="T10" fmla="*/ 8 w 38"/>
                <a:gd name="T11" fmla="*/ 5 h 170"/>
                <a:gd name="T12" fmla="*/ 9 w 38"/>
                <a:gd name="T13" fmla="*/ 2 h 170"/>
                <a:gd name="T14" fmla="*/ 14 w 38"/>
                <a:gd name="T15" fmla="*/ 0 h 170"/>
                <a:gd name="T16" fmla="*/ 17 w 38"/>
                <a:gd name="T17" fmla="*/ 0 h 170"/>
                <a:gd name="T18" fmla="*/ 26 w 38"/>
                <a:gd name="T19" fmla="*/ 2 h 170"/>
                <a:gd name="T20" fmla="*/ 29 w 38"/>
                <a:gd name="T21" fmla="*/ 4 h 170"/>
                <a:gd name="T22" fmla="*/ 32 w 38"/>
                <a:gd name="T23" fmla="*/ 6 h 170"/>
                <a:gd name="T24" fmla="*/ 34 w 38"/>
                <a:gd name="T25" fmla="*/ 9 h 170"/>
                <a:gd name="T26" fmla="*/ 36 w 38"/>
                <a:gd name="T27" fmla="*/ 14 h 170"/>
                <a:gd name="T28" fmla="*/ 38 w 38"/>
                <a:gd name="T29" fmla="*/ 20 h 170"/>
                <a:gd name="T30" fmla="*/ 37 w 38"/>
                <a:gd name="T31" fmla="*/ 24 h 170"/>
                <a:gd name="T32" fmla="*/ 36 w 38"/>
                <a:gd name="T33" fmla="*/ 28 h 170"/>
                <a:gd name="T34" fmla="*/ 32 w 38"/>
                <a:gd name="T35" fmla="*/ 35 h 170"/>
                <a:gd name="T36" fmla="*/ 25 w 38"/>
                <a:gd name="T37" fmla="*/ 38 h 170"/>
                <a:gd name="T38" fmla="*/ 10 w 38"/>
                <a:gd name="T39" fmla="*/ 38 h 170"/>
                <a:gd name="T40" fmla="*/ 8 w 38"/>
                <a:gd name="T41" fmla="*/ 37 h 170"/>
                <a:gd name="T42" fmla="*/ 6 w 38"/>
                <a:gd name="T43" fmla="*/ 35 h 170"/>
                <a:gd name="T44" fmla="*/ 4 w 38"/>
                <a:gd name="T45" fmla="*/ 31 h 170"/>
                <a:gd name="T46" fmla="*/ 1 w 38"/>
                <a:gd name="T47" fmla="*/ 29 h 170"/>
                <a:gd name="T48" fmla="*/ 0 w 38"/>
                <a:gd name="T49" fmla="*/ 26 h 170"/>
                <a:gd name="T50" fmla="*/ 0 w 38"/>
                <a:gd name="T51" fmla="*/ 20 h 170"/>
                <a:gd name="T52" fmla="*/ 4 w 38"/>
                <a:gd name="T53" fmla="*/ 170 h 170"/>
                <a:gd name="T54" fmla="*/ 4 w 38"/>
                <a:gd name="T55" fmla="*/ 53 h 170"/>
                <a:gd name="T56" fmla="*/ 35 w 38"/>
                <a:gd name="T57" fmla="*/ 53 h 170"/>
                <a:gd name="T58" fmla="*/ 35 w 38"/>
                <a:gd name="T59" fmla="*/ 170 h 170"/>
                <a:gd name="T60" fmla="*/ 4 w 38"/>
                <a:gd name="T61" fmla="*/ 17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8" h="170">
                  <a:moveTo>
                    <a:pt x="0" y="20"/>
                  </a:moveTo>
                  <a:lnTo>
                    <a:pt x="0" y="15"/>
                  </a:lnTo>
                  <a:lnTo>
                    <a:pt x="1" y="11"/>
                  </a:lnTo>
                  <a:lnTo>
                    <a:pt x="4" y="9"/>
                  </a:lnTo>
                  <a:lnTo>
                    <a:pt x="6" y="6"/>
                  </a:lnTo>
                  <a:lnTo>
                    <a:pt x="8" y="5"/>
                  </a:lnTo>
                  <a:lnTo>
                    <a:pt x="9" y="2"/>
                  </a:lnTo>
                  <a:lnTo>
                    <a:pt x="14" y="0"/>
                  </a:lnTo>
                  <a:lnTo>
                    <a:pt x="17" y="0"/>
                  </a:lnTo>
                  <a:lnTo>
                    <a:pt x="26" y="2"/>
                  </a:lnTo>
                  <a:lnTo>
                    <a:pt x="29" y="4"/>
                  </a:lnTo>
                  <a:lnTo>
                    <a:pt x="32" y="6"/>
                  </a:lnTo>
                  <a:lnTo>
                    <a:pt x="34" y="9"/>
                  </a:lnTo>
                  <a:lnTo>
                    <a:pt x="36" y="14"/>
                  </a:lnTo>
                  <a:lnTo>
                    <a:pt x="38" y="20"/>
                  </a:lnTo>
                  <a:lnTo>
                    <a:pt x="37" y="24"/>
                  </a:lnTo>
                  <a:lnTo>
                    <a:pt x="36" y="28"/>
                  </a:lnTo>
                  <a:lnTo>
                    <a:pt x="32" y="35"/>
                  </a:lnTo>
                  <a:lnTo>
                    <a:pt x="25" y="38"/>
                  </a:lnTo>
                  <a:lnTo>
                    <a:pt x="10" y="38"/>
                  </a:lnTo>
                  <a:lnTo>
                    <a:pt x="8" y="37"/>
                  </a:lnTo>
                  <a:lnTo>
                    <a:pt x="6" y="35"/>
                  </a:lnTo>
                  <a:lnTo>
                    <a:pt x="4" y="31"/>
                  </a:lnTo>
                  <a:lnTo>
                    <a:pt x="1" y="29"/>
                  </a:lnTo>
                  <a:lnTo>
                    <a:pt x="0" y="26"/>
                  </a:lnTo>
                  <a:lnTo>
                    <a:pt x="0" y="20"/>
                  </a:lnTo>
                  <a:close/>
                  <a:moveTo>
                    <a:pt x="4" y="170"/>
                  </a:moveTo>
                  <a:lnTo>
                    <a:pt x="4" y="53"/>
                  </a:lnTo>
                  <a:lnTo>
                    <a:pt x="35" y="53"/>
                  </a:lnTo>
                  <a:lnTo>
                    <a:pt x="35" y="170"/>
                  </a:lnTo>
                  <a:lnTo>
                    <a:pt x="4" y="17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31" name="Freeform 31"/>
            <p:cNvSpPr>
              <a:spLocks/>
            </p:cNvSpPr>
            <p:nvPr/>
          </p:nvSpPr>
          <p:spPr bwMode="auto">
            <a:xfrm>
              <a:off x="1157" y="3972"/>
              <a:ext cx="27" cy="23"/>
            </a:xfrm>
            <a:custGeom>
              <a:avLst/>
              <a:gdLst>
                <a:gd name="T0" fmla="*/ 0 w 138"/>
                <a:gd name="T1" fmla="*/ 117 h 117"/>
                <a:gd name="T2" fmla="*/ 0 w 138"/>
                <a:gd name="T3" fmla="*/ 0 h 117"/>
                <a:gd name="T4" fmla="*/ 29 w 138"/>
                <a:gd name="T5" fmla="*/ 0 h 117"/>
                <a:gd name="T6" fmla="*/ 29 w 138"/>
                <a:gd name="T7" fmla="*/ 16 h 117"/>
                <a:gd name="T8" fmla="*/ 33 w 138"/>
                <a:gd name="T9" fmla="*/ 11 h 117"/>
                <a:gd name="T10" fmla="*/ 37 w 138"/>
                <a:gd name="T11" fmla="*/ 6 h 117"/>
                <a:gd name="T12" fmla="*/ 43 w 138"/>
                <a:gd name="T13" fmla="*/ 2 h 117"/>
                <a:gd name="T14" fmla="*/ 54 w 138"/>
                <a:gd name="T15" fmla="*/ 0 h 117"/>
                <a:gd name="T16" fmla="*/ 69 w 138"/>
                <a:gd name="T17" fmla="*/ 0 h 117"/>
                <a:gd name="T18" fmla="*/ 72 w 138"/>
                <a:gd name="T19" fmla="*/ 1 h 117"/>
                <a:gd name="T20" fmla="*/ 74 w 138"/>
                <a:gd name="T21" fmla="*/ 2 h 117"/>
                <a:gd name="T22" fmla="*/ 81 w 138"/>
                <a:gd name="T23" fmla="*/ 9 h 117"/>
                <a:gd name="T24" fmla="*/ 82 w 138"/>
                <a:gd name="T25" fmla="*/ 12 h 117"/>
                <a:gd name="T26" fmla="*/ 83 w 138"/>
                <a:gd name="T27" fmla="*/ 16 h 117"/>
                <a:gd name="T28" fmla="*/ 87 w 138"/>
                <a:gd name="T29" fmla="*/ 12 h 117"/>
                <a:gd name="T30" fmla="*/ 91 w 138"/>
                <a:gd name="T31" fmla="*/ 9 h 117"/>
                <a:gd name="T32" fmla="*/ 98 w 138"/>
                <a:gd name="T33" fmla="*/ 2 h 117"/>
                <a:gd name="T34" fmla="*/ 109 w 138"/>
                <a:gd name="T35" fmla="*/ 0 h 117"/>
                <a:gd name="T36" fmla="*/ 114 w 138"/>
                <a:gd name="T37" fmla="*/ 0 h 117"/>
                <a:gd name="T38" fmla="*/ 126 w 138"/>
                <a:gd name="T39" fmla="*/ 2 h 117"/>
                <a:gd name="T40" fmla="*/ 132 w 138"/>
                <a:gd name="T41" fmla="*/ 7 h 117"/>
                <a:gd name="T42" fmla="*/ 136 w 138"/>
                <a:gd name="T43" fmla="*/ 15 h 117"/>
                <a:gd name="T44" fmla="*/ 137 w 138"/>
                <a:gd name="T45" fmla="*/ 27 h 117"/>
                <a:gd name="T46" fmla="*/ 138 w 138"/>
                <a:gd name="T47" fmla="*/ 45 h 117"/>
                <a:gd name="T48" fmla="*/ 138 w 138"/>
                <a:gd name="T49" fmla="*/ 117 h 117"/>
                <a:gd name="T50" fmla="*/ 107 w 138"/>
                <a:gd name="T51" fmla="*/ 117 h 117"/>
                <a:gd name="T52" fmla="*/ 107 w 138"/>
                <a:gd name="T53" fmla="*/ 38 h 117"/>
                <a:gd name="T54" fmla="*/ 106 w 138"/>
                <a:gd name="T55" fmla="*/ 34 h 117"/>
                <a:gd name="T56" fmla="*/ 103 w 138"/>
                <a:gd name="T57" fmla="*/ 31 h 117"/>
                <a:gd name="T58" fmla="*/ 102 w 138"/>
                <a:gd name="T59" fmla="*/ 30 h 117"/>
                <a:gd name="T60" fmla="*/ 98 w 138"/>
                <a:gd name="T61" fmla="*/ 27 h 117"/>
                <a:gd name="T62" fmla="*/ 94 w 138"/>
                <a:gd name="T63" fmla="*/ 27 h 117"/>
                <a:gd name="T64" fmla="*/ 92 w 138"/>
                <a:gd name="T65" fmla="*/ 29 h 117"/>
                <a:gd name="T66" fmla="*/ 87 w 138"/>
                <a:gd name="T67" fmla="*/ 34 h 117"/>
                <a:gd name="T68" fmla="*/ 87 w 138"/>
                <a:gd name="T69" fmla="*/ 35 h 117"/>
                <a:gd name="T70" fmla="*/ 84 w 138"/>
                <a:gd name="T71" fmla="*/ 40 h 117"/>
                <a:gd name="T72" fmla="*/ 83 w 138"/>
                <a:gd name="T73" fmla="*/ 43 h 117"/>
                <a:gd name="T74" fmla="*/ 83 w 138"/>
                <a:gd name="T75" fmla="*/ 117 h 117"/>
                <a:gd name="T76" fmla="*/ 52 w 138"/>
                <a:gd name="T77" fmla="*/ 117 h 117"/>
                <a:gd name="T78" fmla="*/ 52 w 138"/>
                <a:gd name="T79" fmla="*/ 38 h 117"/>
                <a:gd name="T80" fmla="*/ 51 w 138"/>
                <a:gd name="T81" fmla="*/ 34 h 117"/>
                <a:gd name="T82" fmla="*/ 49 w 138"/>
                <a:gd name="T83" fmla="*/ 31 h 117"/>
                <a:gd name="T84" fmla="*/ 46 w 138"/>
                <a:gd name="T85" fmla="*/ 29 h 117"/>
                <a:gd name="T86" fmla="*/ 44 w 138"/>
                <a:gd name="T87" fmla="*/ 27 h 117"/>
                <a:gd name="T88" fmla="*/ 43 w 138"/>
                <a:gd name="T89" fmla="*/ 27 h 117"/>
                <a:gd name="T90" fmla="*/ 36 w 138"/>
                <a:gd name="T91" fmla="*/ 30 h 117"/>
                <a:gd name="T92" fmla="*/ 32 w 138"/>
                <a:gd name="T93" fmla="*/ 39 h 117"/>
                <a:gd name="T94" fmla="*/ 32 w 138"/>
                <a:gd name="T95" fmla="*/ 117 h 117"/>
                <a:gd name="T96" fmla="*/ 0 w 138"/>
                <a:gd name="T9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8" h="117">
                  <a:moveTo>
                    <a:pt x="0" y="117"/>
                  </a:moveTo>
                  <a:lnTo>
                    <a:pt x="0" y="0"/>
                  </a:lnTo>
                  <a:lnTo>
                    <a:pt x="29" y="0"/>
                  </a:lnTo>
                  <a:lnTo>
                    <a:pt x="29" y="16"/>
                  </a:lnTo>
                  <a:lnTo>
                    <a:pt x="33" y="11"/>
                  </a:lnTo>
                  <a:lnTo>
                    <a:pt x="37" y="6"/>
                  </a:lnTo>
                  <a:lnTo>
                    <a:pt x="43" y="2"/>
                  </a:lnTo>
                  <a:lnTo>
                    <a:pt x="54" y="0"/>
                  </a:lnTo>
                  <a:lnTo>
                    <a:pt x="69" y="0"/>
                  </a:lnTo>
                  <a:lnTo>
                    <a:pt x="72" y="1"/>
                  </a:lnTo>
                  <a:lnTo>
                    <a:pt x="74" y="2"/>
                  </a:lnTo>
                  <a:lnTo>
                    <a:pt x="81" y="9"/>
                  </a:lnTo>
                  <a:lnTo>
                    <a:pt x="82" y="12"/>
                  </a:lnTo>
                  <a:lnTo>
                    <a:pt x="83" y="16"/>
                  </a:lnTo>
                  <a:lnTo>
                    <a:pt x="87" y="12"/>
                  </a:lnTo>
                  <a:lnTo>
                    <a:pt x="91" y="9"/>
                  </a:lnTo>
                  <a:lnTo>
                    <a:pt x="98" y="2"/>
                  </a:lnTo>
                  <a:lnTo>
                    <a:pt x="109" y="0"/>
                  </a:lnTo>
                  <a:lnTo>
                    <a:pt x="114" y="0"/>
                  </a:lnTo>
                  <a:lnTo>
                    <a:pt x="126" y="2"/>
                  </a:lnTo>
                  <a:lnTo>
                    <a:pt x="132" y="7"/>
                  </a:lnTo>
                  <a:lnTo>
                    <a:pt x="136" y="15"/>
                  </a:lnTo>
                  <a:lnTo>
                    <a:pt x="137" y="27"/>
                  </a:lnTo>
                  <a:lnTo>
                    <a:pt x="138" y="45"/>
                  </a:lnTo>
                  <a:lnTo>
                    <a:pt x="138" y="117"/>
                  </a:lnTo>
                  <a:lnTo>
                    <a:pt x="107" y="117"/>
                  </a:lnTo>
                  <a:lnTo>
                    <a:pt x="107" y="38"/>
                  </a:lnTo>
                  <a:lnTo>
                    <a:pt x="106" y="34"/>
                  </a:lnTo>
                  <a:lnTo>
                    <a:pt x="103" y="31"/>
                  </a:lnTo>
                  <a:lnTo>
                    <a:pt x="102" y="30"/>
                  </a:lnTo>
                  <a:lnTo>
                    <a:pt x="98" y="27"/>
                  </a:lnTo>
                  <a:lnTo>
                    <a:pt x="94" y="27"/>
                  </a:lnTo>
                  <a:lnTo>
                    <a:pt x="92" y="29"/>
                  </a:lnTo>
                  <a:lnTo>
                    <a:pt x="87" y="34"/>
                  </a:lnTo>
                  <a:lnTo>
                    <a:pt x="87" y="35"/>
                  </a:lnTo>
                  <a:lnTo>
                    <a:pt x="84" y="40"/>
                  </a:lnTo>
                  <a:lnTo>
                    <a:pt x="83" y="43"/>
                  </a:lnTo>
                  <a:lnTo>
                    <a:pt x="83" y="117"/>
                  </a:lnTo>
                  <a:lnTo>
                    <a:pt x="52" y="117"/>
                  </a:lnTo>
                  <a:lnTo>
                    <a:pt x="52" y="38"/>
                  </a:lnTo>
                  <a:lnTo>
                    <a:pt x="51" y="34"/>
                  </a:lnTo>
                  <a:lnTo>
                    <a:pt x="49" y="31"/>
                  </a:lnTo>
                  <a:lnTo>
                    <a:pt x="46" y="29"/>
                  </a:lnTo>
                  <a:lnTo>
                    <a:pt x="44" y="27"/>
                  </a:lnTo>
                  <a:lnTo>
                    <a:pt x="43" y="27"/>
                  </a:lnTo>
                  <a:lnTo>
                    <a:pt x="36" y="30"/>
                  </a:lnTo>
                  <a:lnTo>
                    <a:pt x="32" y="39"/>
                  </a:lnTo>
                  <a:lnTo>
                    <a:pt x="32" y="117"/>
                  </a:lnTo>
                  <a:lnTo>
                    <a:pt x="0" y="1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32" name="Freeform 32"/>
            <p:cNvSpPr>
              <a:spLocks noEditPoints="1"/>
            </p:cNvSpPr>
            <p:nvPr/>
          </p:nvSpPr>
          <p:spPr bwMode="auto">
            <a:xfrm>
              <a:off x="1188" y="3971"/>
              <a:ext cx="19" cy="25"/>
            </a:xfrm>
            <a:custGeom>
              <a:avLst/>
              <a:gdLst>
                <a:gd name="T0" fmla="*/ 66 w 95"/>
                <a:gd name="T1" fmla="*/ 52 h 124"/>
                <a:gd name="T2" fmla="*/ 66 w 95"/>
                <a:gd name="T3" fmla="*/ 42 h 124"/>
                <a:gd name="T4" fmla="*/ 62 w 95"/>
                <a:gd name="T5" fmla="*/ 31 h 124"/>
                <a:gd name="T6" fmla="*/ 60 w 95"/>
                <a:gd name="T7" fmla="*/ 29 h 124"/>
                <a:gd name="T8" fmla="*/ 53 w 95"/>
                <a:gd name="T9" fmla="*/ 27 h 124"/>
                <a:gd name="T10" fmla="*/ 49 w 95"/>
                <a:gd name="T11" fmla="*/ 26 h 124"/>
                <a:gd name="T12" fmla="*/ 45 w 95"/>
                <a:gd name="T13" fmla="*/ 26 h 124"/>
                <a:gd name="T14" fmla="*/ 42 w 95"/>
                <a:gd name="T15" fmla="*/ 27 h 124"/>
                <a:gd name="T16" fmla="*/ 40 w 95"/>
                <a:gd name="T17" fmla="*/ 29 h 124"/>
                <a:gd name="T18" fmla="*/ 39 w 95"/>
                <a:gd name="T19" fmla="*/ 31 h 124"/>
                <a:gd name="T20" fmla="*/ 37 w 95"/>
                <a:gd name="T21" fmla="*/ 35 h 124"/>
                <a:gd name="T22" fmla="*/ 34 w 95"/>
                <a:gd name="T23" fmla="*/ 37 h 124"/>
                <a:gd name="T24" fmla="*/ 32 w 95"/>
                <a:gd name="T25" fmla="*/ 40 h 124"/>
                <a:gd name="T26" fmla="*/ 31 w 95"/>
                <a:gd name="T27" fmla="*/ 44 h 124"/>
                <a:gd name="T28" fmla="*/ 31 w 95"/>
                <a:gd name="T29" fmla="*/ 52 h 124"/>
                <a:gd name="T30" fmla="*/ 66 w 95"/>
                <a:gd name="T31" fmla="*/ 52 h 124"/>
                <a:gd name="T32" fmla="*/ 31 w 95"/>
                <a:gd name="T33" fmla="*/ 73 h 124"/>
                <a:gd name="T34" fmla="*/ 32 w 95"/>
                <a:gd name="T35" fmla="*/ 81 h 124"/>
                <a:gd name="T36" fmla="*/ 34 w 95"/>
                <a:gd name="T37" fmla="*/ 88 h 124"/>
                <a:gd name="T38" fmla="*/ 37 w 95"/>
                <a:gd name="T39" fmla="*/ 93 h 124"/>
                <a:gd name="T40" fmla="*/ 39 w 95"/>
                <a:gd name="T41" fmla="*/ 96 h 124"/>
                <a:gd name="T42" fmla="*/ 40 w 95"/>
                <a:gd name="T43" fmla="*/ 98 h 124"/>
                <a:gd name="T44" fmla="*/ 42 w 95"/>
                <a:gd name="T45" fmla="*/ 100 h 124"/>
                <a:gd name="T46" fmla="*/ 45 w 95"/>
                <a:gd name="T47" fmla="*/ 101 h 124"/>
                <a:gd name="T48" fmla="*/ 52 w 95"/>
                <a:gd name="T49" fmla="*/ 101 h 124"/>
                <a:gd name="T50" fmla="*/ 55 w 95"/>
                <a:gd name="T51" fmla="*/ 100 h 124"/>
                <a:gd name="T52" fmla="*/ 60 w 95"/>
                <a:gd name="T53" fmla="*/ 95 h 124"/>
                <a:gd name="T54" fmla="*/ 60 w 95"/>
                <a:gd name="T55" fmla="*/ 94 h 124"/>
                <a:gd name="T56" fmla="*/ 61 w 95"/>
                <a:gd name="T57" fmla="*/ 93 h 124"/>
                <a:gd name="T58" fmla="*/ 63 w 95"/>
                <a:gd name="T59" fmla="*/ 88 h 124"/>
                <a:gd name="T60" fmla="*/ 66 w 95"/>
                <a:gd name="T61" fmla="*/ 86 h 124"/>
                <a:gd name="T62" fmla="*/ 95 w 95"/>
                <a:gd name="T63" fmla="*/ 86 h 124"/>
                <a:gd name="T64" fmla="*/ 88 w 95"/>
                <a:gd name="T65" fmla="*/ 103 h 124"/>
                <a:gd name="T66" fmla="*/ 77 w 95"/>
                <a:gd name="T67" fmla="*/ 115 h 124"/>
                <a:gd name="T68" fmla="*/ 64 w 95"/>
                <a:gd name="T69" fmla="*/ 122 h 124"/>
                <a:gd name="T70" fmla="*/ 49 w 95"/>
                <a:gd name="T71" fmla="*/ 124 h 124"/>
                <a:gd name="T72" fmla="*/ 34 w 95"/>
                <a:gd name="T73" fmla="*/ 122 h 124"/>
                <a:gd name="T74" fmla="*/ 21 w 95"/>
                <a:gd name="T75" fmla="*/ 116 h 124"/>
                <a:gd name="T76" fmla="*/ 11 w 95"/>
                <a:gd name="T77" fmla="*/ 107 h 124"/>
                <a:gd name="T78" fmla="*/ 4 w 95"/>
                <a:gd name="T79" fmla="*/ 94 h 124"/>
                <a:gd name="T80" fmla="*/ 1 w 95"/>
                <a:gd name="T81" fmla="*/ 79 h 124"/>
                <a:gd name="T82" fmla="*/ 0 w 95"/>
                <a:gd name="T83" fmla="*/ 64 h 124"/>
                <a:gd name="T84" fmla="*/ 1 w 95"/>
                <a:gd name="T85" fmla="*/ 46 h 124"/>
                <a:gd name="T86" fmla="*/ 4 w 95"/>
                <a:gd name="T87" fmla="*/ 30 h 124"/>
                <a:gd name="T88" fmla="*/ 11 w 95"/>
                <a:gd name="T89" fmla="*/ 17 h 124"/>
                <a:gd name="T90" fmla="*/ 21 w 95"/>
                <a:gd name="T91" fmla="*/ 8 h 124"/>
                <a:gd name="T92" fmla="*/ 34 w 95"/>
                <a:gd name="T93" fmla="*/ 2 h 124"/>
                <a:gd name="T94" fmla="*/ 49 w 95"/>
                <a:gd name="T95" fmla="*/ 0 h 124"/>
                <a:gd name="T96" fmla="*/ 62 w 95"/>
                <a:gd name="T97" fmla="*/ 2 h 124"/>
                <a:gd name="T98" fmla="*/ 73 w 95"/>
                <a:gd name="T99" fmla="*/ 8 h 124"/>
                <a:gd name="T100" fmla="*/ 83 w 95"/>
                <a:gd name="T101" fmla="*/ 17 h 124"/>
                <a:gd name="T102" fmla="*/ 90 w 95"/>
                <a:gd name="T103" fmla="*/ 30 h 124"/>
                <a:gd name="T104" fmla="*/ 93 w 95"/>
                <a:gd name="T105" fmla="*/ 46 h 124"/>
                <a:gd name="T106" fmla="*/ 95 w 95"/>
                <a:gd name="T107" fmla="*/ 66 h 124"/>
                <a:gd name="T108" fmla="*/ 95 w 95"/>
                <a:gd name="T109" fmla="*/ 73 h 124"/>
                <a:gd name="T110" fmla="*/ 31 w 95"/>
                <a:gd name="T111" fmla="*/ 73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5" h="124">
                  <a:moveTo>
                    <a:pt x="66" y="52"/>
                  </a:moveTo>
                  <a:lnTo>
                    <a:pt x="66" y="42"/>
                  </a:lnTo>
                  <a:lnTo>
                    <a:pt x="62" y="31"/>
                  </a:lnTo>
                  <a:lnTo>
                    <a:pt x="60" y="29"/>
                  </a:lnTo>
                  <a:lnTo>
                    <a:pt x="53" y="27"/>
                  </a:lnTo>
                  <a:lnTo>
                    <a:pt x="49" y="26"/>
                  </a:lnTo>
                  <a:lnTo>
                    <a:pt x="45" y="26"/>
                  </a:lnTo>
                  <a:lnTo>
                    <a:pt x="42" y="27"/>
                  </a:lnTo>
                  <a:lnTo>
                    <a:pt x="40" y="29"/>
                  </a:lnTo>
                  <a:lnTo>
                    <a:pt x="39" y="31"/>
                  </a:lnTo>
                  <a:lnTo>
                    <a:pt x="37" y="35"/>
                  </a:lnTo>
                  <a:lnTo>
                    <a:pt x="34" y="37"/>
                  </a:lnTo>
                  <a:lnTo>
                    <a:pt x="32" y="40"/>
                  </a:lnTo>
                  <a:lnTo>
                    <a:pt x="31" y="44"/>
                  </a:lnTo>
                  <a:lnTo>
                    <a:pt x="31" y="52"/>
                  </a:lnTo>
                  <a:lnTo>
                    <a:pt x="66" y="52"/>
                  </a:lnTo>
                  <a:close/>
                  <a:moveTo>
                    <a:pt x="31" y="73"/>
                  </a:moveTo>
                  <a:lnTo>
                    <a:pt x="32" y="81"/>
                  </a:lnTo>
                  <a:lnTo>
                    <a:pt x="34" y="88"/>
                  </a:lnTo>
                  <a:lnTo>
                    <a:pt x="37" y="93"/>
                  </a:lnTo>
                  <a:lnTo>
                    <a:pt x="39" y="96"/>
                  </a:lnTo>
                  <a:lnTo>
                    <a:pt x="40" y="98"/>
                  </a:lnTo>
                  <a:lnTo>
                    <a:pt x="42" y="100"/>
                  </a:lnTo>
                  <a:lnTo>
                    <a:pt x="45" y="101"/>
                  </a:lnTo>
                  <a:lnTo>
                    <a:pt x="52" y="101"/>
                  </a:lnTo>
                  <a:lnTo>
                    <a:pt x="55" y="100"/>
                  </a:lnTo>
                  <a:lnTo>
                    <a:pt x="60" y="95"/>
                  </a:lnTo>
                  <a:lnTo>
                    <a:pt x="60" y="94"/>
                  </a:lnTo>
                  <a:lnTo>
                    <a:pt x="61" y="93"/>
                  </a:lnTo>
                  <a:lnTo>
                    <a:pt x="63" y="88"/>
                  </a:lnTo>
                  <a:lnTo>
                    <a:pt x="66" y="86"/>
                  </a:lnTo>
                  <a:lnTo>
                    <a:pt x="95" y="86"/>
                  </a:lnTo>
                  <a:lnTo>
                    <a:pt x="88" y="103"/>
                  </a:lnTo>
                  <a:lnTo>
                    <a:pt x="77" y="115"/>
                  </a:lnTo>
                  <a:lnTo>
                    <a:pt x="64" y="122"/>
                  </a:lnTo>
                  <a:lnTo>
                    <a:pt x="49" y="124"/>
                  </a:lnTo>
                  <a:lnTo>
                    <a:pt x="34" y="122"/>
                  </a:lnTo>
                  <a:lnTo>
                    <a:pt x="21" y="116"/>
                  </a:lnTo>
                  <a:lnTo>
                    <a:pt x="11" y="107"/>
                  </a:lnTo>
                  <a:lnTo>
                    <a:pt x="4" y="94"/>
                  </a:lnTo>
                  <a:lnTo>
                    <a:pt x="1" y="79"/>
                  </a:lnTo>
                  <a:lnTo>
                    <a:pt x="0" y="64"/>
                  </a:lnTo>
                  <a:lnTo>
                    <a:pt x="1" y="46"/>
                  </a:lnTo>
                  <a:lnTo>
                    <a:pt x="4" y="30"/>
                  </a:lnTo>
                  <a:lnTo>
                    <a:pt x="11" y="17"/>
                  </a:lnTo>
                  <a:lnTo>
                    <a:pt x="21" y="8"/>
                  </a:lnTo>
                  <a:lnTo>
                    <a:pt x="34" y="2"/>
                  </a:lnTo>
                  <a:lnTo>
                    <a:pt x="49" y="0"/>
                  </a:lnTo>
                  <a:lnTo>
                    <a:pt x="62" y="2"/>
                  </a:lnTo>
                  <a:lnTo>
                    <a:pt x="73" y="8"/>
                  </a:lnTo>
                  <a:lnTo>
                    <a:pt x="83" y="17"/>
                  </a:lnTo>
                  <a:lnTo>
                    <a:pt x="90" y="30"/>
                  </a:lnTo>
                  <a:lnTo>
                    <a:pt x="93" y="46"/>
                  </a:lnTo>
                  <a:lnTo>
                    <a:pt x="95" y="66"/>
                  </a:lnTo>
                  <a:lnTo>
                    <a:pt x="95" y="73"/>
                  </a:lnTo>
                  <a:lnTo>
                    <a:pt x="31" y="7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33" name="Freeform 33"/>
            <p:cNvSpPr>
              <a:spLocks/>
            </p:cNvSpPr>
            <p:nvPr/>
          </p:nvSpPr>
          <p:spPr bwMode="auto">
            <a:xfrm>
              <a:off x="1210" y="3972"/>
              <a:ext cx="17" cy="23"/>
            </a:xfrm>
            <a:custGeom>
              <a:avLst/>
              <a:gdLst>
                <a:gd name="T0" fmla="*/ 55 w 87"/>
                <a:gd name="T1" fmla="*/ 117 h 117"/>
                <a:gd name="T2" fmla="*/ 55 w 87"/>
                <a:gd name="T3" fmla="*/ 38 h 117"/>
                <a:gd name="T4" fmla="*/ 53 w 87"/>
                <a:gd name="T5" fmla="*/ 31 h 117"/>
                <a:gd name="T6" fmla="*/ 52 w 87"/>
                <a:gd name="T7" fmla="*/ 30 h 117"/>
                <a:gd name="T8" fmla="*/ 47 w 87"/>
                <a:gd name="T9" fmla="*/ 27 h 117"/>
                <a:gd name="T10" fmla="*/ 44 w 87"/>
                <a:gd name="T11" fmla="*/ 27 h 117"/>
                <a:gd name="T12" fmla="*/ 39 w 87"/>
                <a:gd name="T13" fmla="*/ 30 h 117"/>
                <a:gd name="T14" fmla="*/ 35 w 87"/>
                <a:gd name="T15" fmla="*/ 34 h 117"/>
                <a:gd name="T16" fmla="*/ 35 w 87"/>
                <a:gd name="T17" fmla="*/ 35 h 117"/>
                <a:gd name="T18" fmla="*/ 34 w 87"/>
                <a:gd name="T19" fmla="*/ 38 h 117"/>
                <a:gd name="T20" fmla="*/ 34 w 87"/>
                <a:gd name="T21" fmla="*/ 40 h 117"/>
                <a:gd name="T22" fmla="*/ 33 w 87"/>
                <a:gd name="T23" fmla="*/ 43 h 117"/>
                <a:gd name="T24" fmla="*/ 33 w 87"/>
                <a:gd name="T25" fmla="*/ 117 h 117"/>
                <a:gd name="T26" fmla="*/ 0 w 87"/>
                <a:gd name="T27" fmla="*/ 117 h 117"/>
                <a:gd name="T28" fmla="*/ 0 w 87"/>
                <a:gd name="T29" fmla="*/ 0 h 117"/>
                <a:gd name="T30" fmla="*/ 29 w 87"/>
                <a:gd name="T31" fmla="*/ 0 h 117"/>
                <a:gd name="T32" fmla="*/ 29 w 87"/>
                <a:gd name="T33" fmla="*/ 16 h 117"/>
                <a:gd name="T34" fmla="*/ 44 w 87"/>
                <a:gd name="T35" fmla="*/ 2 h 117"/>
                <a:gd name="T36" fmla="*/ 53 w 87"/>
                <a:gd name="T37" fmla="*/ 0 h 117"/>
                <a:gd name="T38" fmla="*/ 64 w 87"/>
                <a:gd name="T39" fmla="*/ 0 h 117"/>
                <a:gd name="T40" fmla="*/ 75 w 87"/>
                <a:gd name="T41" fmla="*/ 1 h 117"/>
                <a:gd name="T42" fmla="*/ 82 w 87"/>
                <a:gd name="T43" fmla="*/ 5 h 117"/>
                <a:gd name="T44" fmla="*/ 86 w 87"/>
                <a:gd name="T45" fmla="*/ 13 h 117"/>
                <a:gd name="T46" fmla="*/ 87 w 87"/>
                <a:gd name="T47" fmla="*/ 23 h 117"/>
                <a:gd name="T48" fmla="*/ 87 w 87"/>
                <a:gd name="T49" fmla="*/ 117 h 117"/>
                <a:gd name="T50" fmla="*/ 55 w 87"/>
                <a:gd name="T51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7" h="117">
                  <a:moveTo>
                    <a:pt x="55" y="117"/>
                  </a:moveTo>
                  <a:lnTo>
                    <a:pt x="55" y="38"/>
                  </a:lnTo>
                  <a:lnTo>
                    <a:pt x="53" y="31"/>
                  </a:lnTo>
                  <a:lnTo>
                    <a:pt x="52" y="30"/>
                  </a:lnTo>
                  <a:lnTo>
                    <a:pt x="47" y="27"/>
                  </a:lnTo>
                  <a:lnTo>
                    <a:pt x="44" y="27"/>
                  </a:lnTo>
                  <a:lnTo>
                    <a:pt x="39" y="30"/>
                  </a:lnTo>
                  <a:lnTo>
                    <a:pt x="35" y="34"/>
                  </a:lnTo>
                  <a:lnTo>
                    <a:pt x="35" y="35"/>
                  </a:lnTo>
                  <a:lnTo>
                    <a:pt x="34" y="38"/>
                  </a:lnTo>
                  <a:lnTo>
                    <a:pt x="34" y="40"/>
                  </a:lnTo>
                  <a:lnTo>
                    <a:pt x="33" y="43"/>
                  </a:lnTo>
                  <a:lnTo>
                    <a:pt x="33" y="117"/>
                  </a:lnTo>
                  <a:lnTo>
                    <a:pt x="0" y="117"/>
                  </a:lnTo>
                  <a:lnTo>
                    <a:pt x="0" y="0"/>
                  </a:lnTo>
                  <a:lnTo>
                    <a:pt x="29" y="0"/>
                  </a:lnTo>
                  <a:lnTo>
                    <a:pt x="29" y="16"/>
                  </a:lnTo>
                  <a:lnTo>
                    <a:pt x="44" y="2"/>
                  </a:lnTo>
                  <a:lnTo>
                    <a:pt x="53" y="0"/>
                  </a:lnTo>
                  <a:lnTo>
                    <a:pt x="64" y="0"/>
                  </a:lnTo>
                  <a:lnTo>
                    <a:pt x="75" y="1"/>
                  </a:lnTo>
                  <a:lnTo>
                    <a:pt x="82" y="5"/>
                  </a:lnTo>
                  <a:lnTo>
                    <a:pt x="86" y="13"/>
                  </a:lnTo>
                  <a:lnTo>
                    <a:pt x="87" y="23"/>
                  </a:lnTo>
                  <a:lnTo>
                    <a:pt x="87" y="117"/>
                  </a:lnTo>
                  <a:lnTo>
                    <a:pt x="55" y="1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34" name="Freeform 34"/>
            <p:cNvSpPr>
              <a:spLocks/>
            </p:cNvSpPr>
            <p:nvPr/>
          </p:nvSpPr>
          <p:spPr bwMode="auto">
            <a:xfrm>
              <a:off x="1230" y="3965"/>
              <a:ext cx="12" cy="30"/>
            </a:xfrm>
            <a:custGeom>
              <a:avLst/>
              <a:gdLst>
                <a:gd name="T0" fmla="*/ 14 w 57"/>
                <a:gd name="T1" fmla="*/ 152 h 152"/>
                <a:gd name="T2" fmla="*/ 14 w 57"/>
                <a:gd name="T3" fmla="*/ 60 h 152"/>
                <a:gd name="T4" fmla="*/ 0 w 57"/>
                <a:gd name="T5" fmla="*/ 60 h 152"/>
                <a:gd name="T6" fmla="*/ 0 w 57"/>
                <a:gd name="T7" fmla="*/ 35 h 152"/>
                <a:gd name="T8" fmla="*/ 14 w 57"/>
                <a:gd name="T9" fmla="*/ 35 h 152"/>
                <a:gd name="T10" fmla="*/ 14 w 57"/>
                <a:gd name="T11" fmla="*/ 0 h 152"/>
                <a:gd name="T12" fmla="*/ 46 w 57"/>
                <a:gd name="T13" fmla="*/ 0 h 152"/>
                <a:gd name="T14" fmla="*/ 46 w 57"/>
                <a:gd name="T15" fmla="*/ 35 h 152"/>
                <a:gd name="T16" fmla="*/ 57 w 57"/>
                <a:gd name="T17" fmla="*/ 35 h 152"/>
                <a:gd name="T18" fmla="*/ 57 w 57"/>
                <a:gd name="T19" fmla="*/ 60 h 152"/>
                <a:gd name="T20" fmla="*/ 46 w 57"/>
                <a:gd name="T21" fmla="*/ 60 h 152"/>
                <a:gd name="T22" fmla="*/ 46 w 57"/>
                <a:gd name="T23" fmla="*/ 152 h 152"/>
                <a:gd name="T24" fmla="*/ 14 w 57"/>
                <a:gd name="T25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" h="152">
                  <a:moveTo>
                    <a:pt x="14" y="152"/>
                  </a:moveTo>
                  <a:lnTo>
                    <a:pt x="14" y="60"/>
                  </a:lnTo>
                  <a:lnTo>
                    <a:pt x="0" y="60"/>
                  </a:lnTo>
                  <a:lnTo>
                    <a:pt x="0" y="35"/>
                  </a:lnTo>
                  <a:lnTo>
                    <a:pt x="14" y="35"/>
                  </a:lnTo>
                  <a:lnTo>
                    <a:pt x="14" y="0"/>
                  </a:lnTo>
                  <a:lnTo>
                    <a:pt x="46" y="0"/>
                  </a:lnTo>
                  <a:lnTo>
                    <a:pt x="46" y="35"/>
                  </a:lnTo>
                  <a:lnTo>
                    <a:pt x="57" y="35"/>
                  </a:lnTo>
                  <a:lnTo>
                    <a:pt x="57" y="60"/>
                  </a:lnTo>
                  <a:lnTo>
                    <a:pt x="46" y="60"/>
                  </a:lnTo>
                  <a:lnTo>
                    <a:pt x="46" y="152"/>
                  </a:lnTo>
                  <a:lnTo>
                    <a:pt x="14" y="15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35" name="Freeform 35"/>
            <p:cNvSpPr>
              <a:spLocks noEditPoints="1"/>
            </p:cNvSpPr>
            <p:nvPr/>
          </p:nvSpPr>
          <p:spPr bwMode="auto">
            <a:xfrm>
              <a:off x="1244" y="3971"/>
              <a:ext cx="20" cy="25"/>
            </a:xfrm>
            <a:custGeom>
              <a:avLst/>
              <a:gdLst>
                <a:gd name="T0" fmla="*/ 52 w 101"/>
                <a:gd name="T1" fmla="*/ 95 h 124"/>
                <a:gd name="T2" fmla="*/ 55 w 101"/>
                <a:gd name="T3" fmla="*/ 95 h 124"/>
                <a:gd name="T4" fmla="*/ 59 w 101"/>
                <a:gd name="T5" fmla="*/ 93 h 124"/>
                <a:gd name="T6" fmla="*/ 61 w 101"/>
                <a:gd name="T7" fmla="*/ 91 h 124"/>
                <a:gd name="T8" fmla="*/ 63 w 101"/>
                <a:gd name="T9" fmla="*/ 86 h 124"/>
                <a:gd name="T10" fmla="*/ 68 w 101"/>
                <a:gd name="T11" fmla="*/ 76 h 124"/>
                <a:gd name="T12" fmla="*/ 69 w 101"/>
                <a:gd name="T13" fmla="*/ 64 h 124"/>
                <a:gd name="T14" fmla="*/ 68 w 101"/>
                <a:gd name="T15" fmla="*/ 53 h 124"/>
                <a:gd name="T16" fmla="*/ 67 w 101"/>
                <a:gd name="T17" fmla="*/ 45 h 124"/>
                <a:gd name="T18" fmla="*/ 61 w 101"/>
                <a:gd name="T19" fmla="*/ 34 h 124"/>
                <a:gd name="T20" fmla="*/ 59 w 101"/>
                <a:gd name="T21" fmla="*/ 31 h 124"/>
                <a:gd name="T22" fmla="*/ 55 w 101"/>
                <a:gd name="T23" fmla="*/ 29 h 124"/>
                <a:gd name="T24" fmla="*/ 49 w 101"/>
                <a:gd name="T25" fmla="*/ 29 h 124"/>
                <a:gd name="T26" fmla="*/ 44 w 101"/>
                <a:gd name="T27" fmla="*/ 30 h 124"/>
                <a:gd name="T28" fmla="*/ 40 w 101"/>
                <a:gd name="T29" fmla="*/ 35 h 124"/>
                <a:gd name="T30" fmla="*/ 38 w 101"/>
                <a:gd name="T31" fmla="*/ 38 h 124"/>
                <a:gd name="T32" fmla="*/ 34 w 101"/>
                <a:gd name="T33" fmla="*/ 45 h 124"/>
                <a:gd name="T34" fmla="*/ 33 w 101"/>
                <a:gd name="T35" fmla="*/ 53 h 124"/>
                <a:gd name="T36" fmla="*/ 32 w 101"/>
                <a:gd name="T37" fmla="*/ 64 h 124"/>
                <a:gd name="T38" fmla="*/ 33 w 101"/>
                <a:gd name="T39" fmla="*/ 76 h 124"/>
                <a:gd name="T40" fmla="*/ 38 w 101"/>
                <a:gd name="T41" fmla="*/ 86 h 124"/>
                <a:gd name="T42" fmla="*/ 40 w 101"/>
                <a:gd name="T43" fmla="*/ 89 h 124"/>
                <a:gd name="T44" fmla="*/ 44 w 101"/>
                <a:gd name="T45" fmla="*/ 94 h 124"/>
                <a:gd name="T46" fmla="*/ 49 w 101"/>
                <a:gd name="T47" fmla="*/ 95 h 124"/>
                <a:gd name="T48" fmla="*/ 52 w 101"/>
                <a:gd name="T49" fmla="*/ 95 h 124"/>
                <a:gd name="T50" fmla="*/ 101 w 101"/>
                <a:gd name="T51" fmla="*/ 64 h 124"/>
                <a:gd name="T52" fmla="*/ 99 w 101"/>
                <a:gd name="T53" fmla="*/ 79 h 124"/>
                <a:gd name="T54" fmla="*/ 93 w 101"/>
                <a:gd name="T55" fmla="*/ 94 h 124"/>
                <a:gd name="T56" fmla="*/ 87 w 101"/>
                <a:gd name="T57" fmla="*/ 107 h 124"/>
                <a:gd name="T58" fmla="*/ 77 w 101"/>
                <a:gd name="T59" fmla="*/ 116 h 124"/>
                <a:gd name="T60" fmla="*/ 65 w 101"/>
                <a:gd name="T61" fmla="*/ 122 h 124"/>
                <a:gd name="T62" fmla="*/ 52 w 101"/>
                <a:gd name="T63" fmla="*/ 124 h 124"/>
                <a:gd name="T64" fmla="*/ 36 w 101"/>
                <a:gd name="T65" fmla="*/ 122 h 124"/>
                <a:gd name="T66" fmla="*/ 24 w 101"/>
                <a:gd name="T67" fmla="*/ 116 h 124"/>
                <a:gd name="T68" fmla="*/ 14 w 101"/>
                <a:gd name="T69" fmla="*/ 107 h 124"/>
                <a:gd name="T70" fmla="*/ 6 w 101"/>
                <a:gd name="T71" fmla="*/ 94 h 124"/>
                <a:gd name="T72" fmla="*/ 2 w 101"/>
                <a:gd name="T73" fmla="*/ 79 h 124"/>
                <a:gd name="T74" fmla="*/ 0 w 101"/>
                <a:gd name="T75" fmla="*/ 64 h 124"/>
                <a:gd name="T76" fmla="*/ 2 w 101"/>
                <a:gd name="T77" fmla="*/ 46 h 124"/>
                <a:gd name="T78" fmla="*/ 6 w 101"/>
                <a:gd name="T79" fmla="*/ 30 h 124"/>
                <a:gd name="T80" fmla="*/ 14 w 101"/>
                <a:gd name="T81" fmla="*/ 17 h 124"/>
                <a:gd name="T82" fmla="*/ 24 w 101"/>
                <a:gd name="T83" fmla="*/ 8 h 124"/>
                <a:gd name="T84" fmla="*/ 36 w 101"/>
                <a:gd name="T85" fmla="*/ 2 h 124"/>
                <a:gd name="T86" fmla="*/ 52 w 101"/>
                <a:gd name="T87" fmla="*/ 0 h 124"/>
                <a:gd name="T88" fmla="*/ 65 w 101"/>
                <a:gd name="T89" fmla="*/ 2 h 124"/>
                <a:gd name="T90" fmla="*/ 77 w 101"/>
                <a:gd name="T91" fmla="*/ 8 h 124"/>
                <a:gd name="T92" fmla="*/ 87 w 101"/>
                <a:gd name="T93" fmla="*/ 17 h 124"/>
                <a:gd name="T94" fmla="*/ 93 w 101"/>
                <a:gd name="T95" fmla="*/ 30 h 124"/>
                <a:gd name="T96" fmla="*/ 99 w 101"/>
                <a:gd name="T97" fmla="*/ 46 h 124"/>
                <a:gd name="T98" fmla="*/ 101 w 101"/>
                <a:gd name="T99" fmla="*/ 6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1" h="124">
                  <a:moveTo>
                    <a:pt x="52" y="95"/>
                  </a:moveTo>
                  <a:lnTo>
                    <a:pt x="55" y="95"/>
                  </a:lnTo>
                  <a:lnTo>
                    <a:pt x="59" y="93"/>
                  </a:lnTo>
                  <a:lnTo>
                    <a:pt x="61" y="91"/>
                  </a:lnTo>
                  <a:lnTo>
                    <a:pt x="63" y="86"/>
                  </a:lnTo>
                  <a:lnTo>
                    <a:pt x="68" y="76"/>
                  </a:lnTo>
                  <a:lnTo>
                    <a:pt x="69" y="64"/>
                  </a:lnTo>
                  <a:lnTo>
                    <a:pt x="68" y="53"/>
                  </a:lnTo>
                  <a:lnTo>
                    <a:pt x="67" y="45"/>
                  </a:lnTo>
                  <a:lnTo>
                    <a:pt x="61" y="34"/>
                  </a:lnTo>
                  <a:lnTo>
                    <a:pt x="59" y="31"/>
                  </a:lnTo>
                  <a:lnTo>
                    <a:pt x="55" y="29"/>
                  </a:lnTo>
                  <a:lnTo>
                    <a:pt x="49" y="29"/>
                  </a:lnTo>
                  <a:lnTo>
                    <a:pt x="44" y="30"/>
                  </a:lnTo>
                  <a:lnTo>
                    <a:pt x="40" y="35"/>
                  </a:lnTo>
                  <a:lnTo>
                    <a:pt x="38" y="38"/>
                  </a:lnTo>
                  <a:lnTo>
                    <a:pt x="34" y="45"/>
                  </a:lnTo>
                  <a:lnTo>
                    <a:pt x="33" y="53"/>
                  </a:lnTo>
                  <a:lnTo>
                    <a:pt x="32" y="64"/>
                  </a:lnTo>
                  <a:lnTo>
                    <a:pt x="33" y="76"/>
                  </a:lnTo>
                  <a:lnTo>
                    <a:pt x="38" y="86"/>
                  </a:lnTo>
                  <a:lnTo>
                    <a:pt x="40" y="89"/>
                  </a:lnTo>
                  <a:lnTo>
                    <a:pt x="44" y="94"/>
                  </a:lnTo>
                  <a:lnTo>
                    <a:pt x="49" y="95"/>
                  </a:lnTo>
                  <a:lnTo>
                    <a:pt x="52" y="95"/>
                  </a:lnTo>
                  <a:close/>
                  <a:moveTo>
                    <a:pt x="101" y="64"/>
                  </a:moveTo>
                  <a:lnTo>
                    <a:pt x="99" y="79"/>
                  </a:lnTo>
                  <a:lnTo>
                    <a:pt x="93" y="94"/>
                  </a:lnTo>
                  <a:lnTo>
                    <a:pt x="87" y="107"/>
                  </a:lnTo>
                  <a:lnTo>
                    <a:pt x="77" y="116"/>
                  </a:lnTo>
                  <a:lnTo>
                    <a:pt x="65" y="122"/>
                  </a:lnTo>
                  <a:lnTo>
                    <a:pt x="52" y="124"/>
                  </a:lnTo>
                  <a:lnTo>
                    <a:pt x="36" y="122"/>
                  </a:lnTo>
                  <a:lnTo>
                    <a:pt x="24" y="116"/>
                  </a:lnTo>
                  <a:lnTo>
                    <a:pt x="14" y="107"/>
                  </a:lnTo>
                  <a:lnTo>
                    <a:pt x="6" y="94"/>
                  </a:lnTo>
                  <a:lnTo>
                    <a:pt x="2" y="79"/>
                  </a:lnTo>
                  <a:lnTo>
                    <a:pt x="0" y="64"/>
                  </a:lnTo>
                  <a:lnTo>
                    <a:pt x="2" y="46"/>
                  </a:lnTo>
                  <a:lnTo>
                    <a:pt x="6" y="30"/>
                  </a:lnTo>
                  <a:lnTo>
                    <a:pt x="14" y="17"/>
                  </a:lnTo>
                  <a:lnTo>
                    <a:pt x="24" y="8"/>
                  </a:lnTo>
                  <a:lnTo>
                    <a:pt x="36" y="2"/>
                  </a:lnTo>
                  <a:lnTo>
                    <a:pt x="52" y="0"/>
                  </a:lnTo>
                  <a:lnTo>
                    <a:pt x="65" y="2"/>
                  </a:lnTo>
                  <a:lnTo>
                    <a:pt x="77" y="8"/>
                  </a:lnTo>
                  <a:lnTo>
                    <a:pt x="87" y="17"/>
                  </a:lnTo>
                  <a:lnTo>
                    <a:pt x="93" y="30"/>
                  </a:lnTo>
                  <a:lnTo>
                    <a:pt x="99" y="46"/>
                  </a:lnTo>
                  <a:lnTo>
                    <a:pt x="101" y="6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36" name="Freeform 36"/>
            <p:cNvSpPr>
              <a:spLocks/>
            </p:cNvSpPr>
            <p:nvPr/>
          </p:nvSpPr>
          <p:spPr bwMode="auto">
            <a:xfrm>
              <a:off x="1276" y="3960"/>
              <a:ext cx="32" cy="35"/>
            </a:xfrm>
            <a:custGeom>
              <a:avLst/>
              <a:gdLst>
                <a:gd name="T0" fmla="*/ 0 w 156"/>
                <a:gd name="T1" fmla="*/ 175 h 175"/>
                <a:gd name="T2" fmla="*/ 17 w 156"/>
                <a:gd name="T3" fmla="*/ 0 h 175"/>
                <a:gd name="T4" fmla="*/ 63 w 156"/>
                <a:gd name="T5" fmla="*/ 0 h 175"/>
                <a:gd name="T6" fmla="*/ 72 w 156"/>
                <a:gd name="T7" fmla="*/ 65 h 175"/>
                <a:gd name="T8" fmla="*/ 74 w 156"/>
                <a:gd name="T9" fmla="*/ 77 h 175"/>
                <a:gd name="T10" fmla="*/ 75 w 156"/>
                <a:gd name="T11" fmla="*/ 87 h 175"/>
                <a:gd name="T12" fmla="*/ 78 w 156"/>
                <a:gd name="T13" fmla="*/ 98 h 175"/>
                <a:gd name="T14" fmla="*/ 78 w 156"/>
                <a:gd name="T15" fmla="*/ 123 h 175"/>
                <a:gd name="T16" fmla="*/ 80 w 156"/>
                <a:gd name="T17" fmla="*/ 109 h 175"/>
                <a:gd name="T18" fmla="*/ 81 w 156"/>
                <a:gd name="T19" fmla="*/ 96 h 175"/>
                <a:gd name="T20" fmla="*/ 83 w 156"/>
                <a:gd name="T21" fmla="*/ 85 h 175"/>
                <a:gd name="T22" fmla="*/ 83 w 156"/>
                <a:gd name="T23" fmla="*/ 74 h 175"/>
                <a:gd name="T24" fmla="*/ 87 w 156"/>
                <a:gd name="T25" fmla="*/ 65 h 175"/>
                <a:gd name="T26" fmla="*/ 95 w 156"/>
                <a:gd name="T27" fmla="*/ 0 h 175"/>
                <a:gd name="T28" fmla="*/ 141 w 156"/>
                <a:gd name="T29" fmla="*/ 0 h 175"/>
                <a:gd name="T30" fmla="*/ 156 w 156"/>
                <a:gd name="T31" fmla="*/ 175 h 175"/>
                <a:gd name="T32" fmla="*/ 121 w 156"/>
                <a:gd name="T33" fmla="*/ 175 h 175"/>
                <a:gd name="T34" fmla="*/ 118 w 156"/>
                <a:gd name="T35" fmla="*/ 94 h 175"/>
                <a:gd name="T36" fmla="*/ 118 w 156"/>
                <a:gd name="T37" fmla="*/ 92 h 175"/>
                <a:gd name="T38" fmla="*/ 116 w 156"/>
                <a:gd name="T39" fmla="*/ 88 h 175"/>
                <a:gd name="T40" fmla="*/ 116 w 156"/>
                <a:gd name="T41" fmla="*/ 31 h 175"/>
                <a:gd name="T42" fmla="*/ 92 w 156"/>
                <a:gd name="T43" fmla="*/ 175 h 175"/>
                <a:gd name="T44" fmla="*/ 66 w 156"/>
                <a:gd name="T45" fmla="*/ 175 h 175"/>
                <a:gd name="T46" fmla="*/ 43 w 156"/>
                <a:gd name="T47" fmla="*/ 31 h 175"/>
                <a:gd name="T48" fmla="*/ 43 w 156"/>
                <a:gd name="T49" fmla="*/ 90 h 175"/>
                <a:gd name="T50" fmla="*/ 41 w 156"/>
                <a:gd name="T51" fmla="*/ 94 h 175"/>
                <a:gd name="T52" fmla="*/ 37 w 156"/>
                <a:gd name="T53" fmla="*/ 175 h 175"/>
                <a:gd name="T54" fmla="*/ 0 w 156"/>
                <a:gd name="T55" fmla="*/ 175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6" h="175">
                  <a:moveTo>
                    <a:pt x="0" y="175"/>
                  </a:moveTo>
                  <a:lnTo>
                    <a:pt x="17" y="0"/>
                  </a:lnTo>
                  <a:lnTo>
                    <a:pt x="63" y="0"/>
                  </a:lnTo>
                  <a:lnTo>
                    <a:pt x="72" y="65"/>
                  </a:lnTo>
                  <a:lnTo>
                    <a:pt x="74" y="77"/>
                  </a:lnTo>
                  <a:lnTo>
                    <a:pt x="75" y="87"/>
                  </a:lnTo>
                  <a:lnTo>
                    <a:pt x="78" y="98"/>
                  </a:lnTo>
                  <a:lnTo>
                    <a:pt x="78" y="123"/>
                  </a:lnTo>
                  <a:lnTo>
                    <a:pt x="80" y="109"/>
                  </a:lnTo>
                  <a:lnTo>
                    <a:pt x="81" y="96"/>
                  </a:lnTo>
                  <a:lnTo>
                    <a:pt x="83" y="85"/>
                  </a:lnTo>
                  <a:lnTo>
                    <a:pt x="83" y="74"/>
                  </a:lnTo>
                  <a:lnTo>
                    <a:pt x="87" y="65"/>
                  </a:lnTo>
                  <a:lnTo>
                    <a:pt x="95" y="0"/>
                  </a:lnTo>
                  <a:lnTo>
                    <a:pt x="141" y="0"/>
                  </a:lnTo>
                  <a:lnTo>
                    <a:pt x="156" y="175"/>
                  </a:lnTo>
                  <a:lnTo>
                    <a:pt x="121" y="175"/>
                  </a:lnTo>
                  <a:lnTo>
                    <a:pt x="118" y="94"/>
                  </a:lnTo>
                  <a:lnTo>
                    <a:pt x="118" y="92"/>
                  </a:lnTo>
                  <a:lnTo>
                    <a:pt x="116" y="88"/>
                  </a:lnTo>
                  <a:lnTo>
                    <a:pt x="116" y="31"/>
                  </a:lnTo>
                  <a:lnTo>
                    <a:pt x="92" y="175"/>
                  </a:lnTo>
                  <a:lnTo>
                    <a:pt x="66" y="175"/>
                  </a:lnTo>
                  <a:lnTo>
                    <a:pt x="43" y="31"/>
                  </a:lnTo>
                  <a:lnTo>
                    <a:pt x="43" y="90"/>
                  </a:lnTo>
                  <a:lnTo>
                    <a:pt x="41" y="94"/>
                  </a:lnTo>
                  <a:lnTo>
                    <a:pt x="37" y="175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37" name="Freeform 37"/>
            <p:cNvSpPr>
              <a:spLocks noEditPoints="1"/>
            </p:cNvSpPr>
            <p:nvPr/>
          </p:nvSpPr>
          <p:spPr bwMode="auto">
            <a:xfrm>
              <a:off x="1311" y="3961"/>
              <a:ext cx="7" cy="34"/>
            </a:xfrm>
            <a:custGeom>
              <a:avLst/>
              <a:gdLst>
                <a:gd name="T0" fmla="*/ 0 w 38"/>
                <a:gd name="T1" fmla="*/ 20 h 170"/>
                <a:gd name="T2" fmla="*/ 0 w 38"/>
                <a:gd name="T3" fmla="*/ 15 h 170"/>
                <a:gd name="T4" fmla="*/ 2 w 38"/>
                <a:gd name="T5" fmla="*/ 11 h 170"/>
                <a:gd name="T6" fmla="*/ 4 w 38"/>
                <a:gd name="T7" fmla="*/ 9 h 170"/>
                <a:gd name="T8" fmla="*/ 6 w 38"/>
                <a:gd name="T9" fmla="*/ 6 h 170"/>
                <a:gd name="T10" fmla="*/ 8 w 38"/>
                <a:gd name="T11" fmla="*/ 4 h 170"/>
                <a:gd name="T12" fmla="*/ 18 w 38"/>
                <a:gd name="T13" fmla="*/ 0 h 170"/>
                <a:gd name="T14" fmla="*/ 23 w 38"/>
                <a:gd name="T15" fmla="*/ 1 h 170"/>
                <a:gd name="T16" fmla="*/ 29 w 38"/>
                <a:gd name="T17" fmla="*/ 4 h 170"/>
                <a:gd name="T18" fmla="*/ 33 w 38"/>
                <a:gd name="T19" fmla="*/ 6 h 170"/>
                <a:gd name="T20" fmla="*/ 35 w 38"/>
                <a:gd name="T21" fmla="*/ 9 h 170"/>
                <a:gd name="T22" fmla="*/ 36 w 38"/>
                <a:gd name="T23" fmla="*/ 14 h 170"/>
                <a:gd name="T24" fmla="*/ 38 w 38"/>
                <a:gd name="T25" fmla="*/ 17 h 170"/>
                <a:gd name="T26" fmla="*/ 38 w 38"/>
                <a:gd name="T27" fmla="*/ 24 h 170"/>
                <a:gd name="T28" fmla="*/ 36 w 38"/>
                <a:gd name="T29" fmla="*/ 28 h 170"/>
                <a:gd name="T30" fmla="*/ 35 w 38"/>
                <a:gd name="T31" fmla="*/ 31 h 170"/>
                <a:gd name="T32" fmla="*/ 33 w 38"/>
                <a:gd name="T33" fmla="*/ 35 h 170"/>
                <a:gd name="T34" fmla="*/ 29 w 38"/>
                <a:gd name="T35" fmla="*/ 37 h 170"/>
                <a:gd name="T36" fmla="*/ 26 w 38"/>
                <a:gd name="T37" fmla="*/ 38 h 170"/>
                <a:gd name="T38" fmla="*/ 12 w 38"/>
                <a:gd name="T39" fmla="*/ 38 h 170"/>
                <a:gd name="T40" fmla="*/ 8 w 38"/>
                <a:gd name="T41" fmla="*/ 37 h 170"/>
                <a:gd name="T42" fmla="*/ 6 w 38"/>
                <a:gd name="T43" fmla="*/ 35 h 170"/>
                <a:gd name="T44" fmla="*/ 4 w 38"/>
                <a:gd name="T45" fmla="*/ 31 h 170"/>
                <a:gd name="T46" fmla="*/ 2 w 38"/>
                <a:gd name="T47" fmla="*/ 29 h 170"/>
                <a:gd name="T48" fmla="*/ 0 w 38"/>
                <a:gd name="T49" fmla="*/ 26 h 170"/>
                <a:gd name="T50" fmla="*/ 0 w 38"/>
                <a:gd name="T51" fmla="*/ 20 h 170"/>
                <a:gd name="T52" fmla="*/ 4 w 38"/>
                <a:gd name="T53" fmla="*/ 170 h 170"/>
                <a:gd name="T54" fmla="*/ 4 w 38"/>
                <a:gd name="T55" fmla="*/ 53 h 170"/>
                <a:gd name="T56" fmla="*/ 35 w 38"/>
                <a:gd name="T57" fmla="*/ 53 h 170"/>
                <a:gd name="T58" fmla="*/ 35 w 38"/>
                <a:gd name="T59" fmla="*/ 170 h 170"/>
                <a:gd name="T60" fmla="*/ 4 w 38"/>
                <a:gd name="T61" fmla="*/ 17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8" h="170">
                  <a:moveTo>
                    <a:pt x="0" y="20"/>
                  </a:moveTo>
                  <a:lnTo>
                    <a:pt x="0" y="15"/>
                  </a:lnTo>
                  <a:lnTo>
                    <a:pt x="2" y="11"/>
                  </a:lnTo>
                  <a:lnTo>
                    <a:pt x="4" y="9"/>
                  </a:lnTo>
                  <a:lnTo>
                    <a:pt x="6" y="6"/>
                  </a:lnTo>
                  <a:lnTo>
                    <a:pt x="8" y="4"/>
                  </a:lnTo>
                  <a:lnTo>
                    <a:pt x="18" y="0"/>
                  </a:lnTo>
                  <a:lnTo>
                    <a:pt x="23" y="1"/>
                  </a:lnTo>
                  <a:lnTo>
                    <a:pt x="29" y="4"/>
                  </a:lnTo>
                  <a:lnTo>
                    <a:pt x="33" y="6"/>
                  </a:lnTo>
                  <a:lnTo>
                    <a:pt x="35" y="9"/>
                  </a:lnTo>
                  <a:lnTo>
                    <a:pt x="36" y="14"/>
                  </a:lnTo>
                  <a:lnTo>
                    <a:pt x="38" y="17"/>
                  </a:lnTo>
                  <a:lnTo>
                    <a:pt x="38" y="24"/>
                  </a:lnTo>
                  <a:lnTo>
                    <a:pt x="36" y="28"/>
                  </a:lnTo>
                  <a:lnTo>
                    <a:pt x="35" y="31"/>
                  </a:lnTo>
                  <a:lnTo>
                    <a:pt x="33" y="35"/>
                  </a:lnTo>
                  <a:lnTo>
                    <a:pt x="29" y="37"/>
                  </a:lnTo>
                  <a:lnTo>
                    <a:pt x="26" y="38"/>
                  </a:lnTo>
                  <a:lnTo>
                    <a:pt x="12" y="38"/>
                  </a:lnTo>
                  <a:lnTo>
                    <a:pt x="8" y="37"/>
                  </a:lnTo>
                  <a:lnTo>
                    <a:pt x="6" y="35"/>
                  </a:lnTo>
                  <a:lnTo>
                    <a:pt x="4" y="31"/>
                  </a:lnTo>
                  <a:lnTo>
                    <a:pt x="2" y="29"/>
                  </a:lnTo>
                  <a:lnTo>
                    <a:pt x="0" y="26"/>
                  </a:lnTo>
                  <a:lnTo>
                    <a:pt x="0" y="20"/>
                  </a:lnTo>
                  <a:close/>
                  <a:moveTo>
                    <a:pt x="4" y="170"/>
                  </a:moveTo>
                  <a:lnTo>
                    <a:pt x="4" y="53"/>
                  </a:lnTo>
                  <a:lnTo>
                    <a:pt x="35" y="53"/>
                  </a:lnTo>
                  <a:lnTo>
                    <a:pt x="35" y="170"/>
                  </a:lnTo>
                  <a:lnTo>
                    <a:pt x="4" y="17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38" name="Freeform 38"/>
            <p:cNvSpPr>
              <a:spLocks/>
            </p:cNvSpPr>
            <p:nvPr/>
          </p:nvSpPr>
          <p:spPr bwMode="auto">
            <a:xfrm>
              <a:off x="1322" y="3972"/>
              <a:ext cx="18" cy="23"/>
            </a:xfrm>
            <a:custGeom>
              <a:avLst/>
              <a:gdLst>
                <a:gd name="T0" fmla="*/ 58 w 90"/>
                <a:gd name="T1" fmla="*/ 117 h 117"/>
                <a:gd name="T2" fmla="*/ 58 w 90"/>
                <a:gd name="T3" fmla="*/ 41 h 117"/>
                <a:gd name="T4" fmla="*/ 57 w 90"/>
                <a:gd name="T5" fmla="*/ 38 h 117"/>
                <a:gd name="T6" fmla="*/ 55 w 90"/>
                <a:gd name="T7" fmla="*/ 34 h 117"/>
                <a:gd name="T8" fmla="*/ 55 w 90"/>
                <a:gd name="T9" fmla="*/ 31 h 117"/>
                <a:gd name="T10" fmla="*/ 53 w 90"/>
                <a:gd name="T11" fmla="*/ 31 h 117"/>
                <a:gd name="T12" fmla="*/ 51 w 90"/>
                <a:gd name="T13" fmla="*/ 30 h 117"/>
                <a:gd name="T14" fmla="*/ 48 w 90"/>
                <a:gd name="T15" fmla="*/ 27 h 117"/>
                <a:gd name="T16" fmla="*/ 43 w 90"/>
                <a:gd name="T17" fmla="*/ 27 h 117"/>
                <a:gd name="T18" fmla="*/ 41 w 90"/>
                <a:gd name="T19" fmla="*/ 29 h 117"/>
                <a:gd name="T20" fmla="*/ 40 w 90"/>
                <a:gd name="T21" fmla="*/ 31 h 117"/>
                <a:gd name="T22" fmla="*/ 38 w 90"/>
                <a:gd name="T23" fmla="*/ 32 h 117"/>
                <a:gd name="T24" fmla="*/ 38 w 90"/>
                <a:gd name="T25" fmla="*/ 34 h 117"/>
                <a:gd name="T26" fmla="*/ 36 w 90"/>
                <a:gd name="T27" fmla="*/ 36 h 117"/>
                <a:gd name="T28" fmla="*/ 35 w 90"/>
                <a:gd name="T29" fmla="*/ 39 h 117"/>
                <a:gd name="T30" fmla="*/ 35 w 90"/>
                <a:gd name="T31" fmla="*/ 117 h 117"/>
                <a:gd name="T32" fmla="*/ 0 w 90"/>
                <a:gd name="T33" fmla="*/ 117 h 117"/>
                <a:gd name="T34" fmla="*/ 0 w 90"/>
                <a:gd name="T35" fmla="*/ 0 h 117"/>
                <a:gd name="T36" fmla="*/ 32 w 90"/>
                <a:gd name="T37" fmla="*/ 0 h 117"/>
                <a:gd name="T38" fmla="*/ 32 w 90"/>
                <a:gd name="T39" fmla="*/ 16 h 117"/>
                <a:gd name="T40" fmla="*/ 46 w 90"/>
                <a:gd name="T41" fmla="*/ 2 h 117"/>
                <a:gd name="T42" fmla="*/ 55 w 90"/>
                <a:gd name="T43" fmla="*/ 0 h 117"/>
                <a:gd name="T44" fmla="*/ 64 w 90"/>
                <a:gd name="T45" fmla="*/ 0 h 117"/>
                <a:gd name="T46" fmla="*/ 73 w 90"/>
                <a:gd name="T47" fmla="*/ 1 h 117"/>
                <a:gd name="T48" fmla="*/ 80 w 90"/>
                <a:gd name="T49" fmla="*/ 2 h 117"/>
                <a:gd name="T50" fmla="*/ 84 w 90"/>
                <a:gd name="T51" fmla="*/ 5 h 117"/>
                <a:gd name="T52" fmla="*/ 86 w 90"/>
                <a:gd name="T53" fmla="*/ 13 h 117"/>
                <a:gd name="T54" fmla="*/ 89 w 90"/>
                <a:gd name="T55" fmla="*/ 23 h 117"/>
                <a:gd name="T56" fmla="*/ 90 w 90"/>
                <a:gd name="T57" fmla="*/ 36 h 117"/>
                <a:gd name="T58" fmla="*/ 90 w 90"/>
                <a:gd name="T59" fmla="*/ 117 h 117"/>
                <a:gd name="T60" fmla="*/ 58 w 90"/>
                <a:gd name="T61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0" h="117">
                  <a:moveTo>
                    <a:pt x="58" y="117"/>
                  </a:moveTo>
                  <a:lnTo>
                    <a:pt x="58" y="41"/>
                  </a:lnTo>
                  <a:lnTo>
                    <a:pt x="57" y="38"/>
                  </a:lnTo>
                  <a:lnTo>
                    <a:pt x="55" y="34"/>
                  </a:lnTo>
                  <a:lnTo>
                    <a:pt x="55" y="31"/>
                  </a:lnTo>
                  <a:lnTo>
                    <a:pt x="53" y="31"/>
                  </a:lnTo>
                  <a:lnTo>
                    <a:pt x="51" y="30"/>
                  </a:lnTo>
                  <a:lnTo>
                    <a:pt x="48" y="27"/>
                  </a:lnTo>
                  <a:lnTo>
                    <a:pt x="43" y="27"/>
                  </a:lnTo>
                  <a:lnTo>
                    <a:pt x="41" y="29"/>
                  </a:lnTo>
                  <a:lnTo>
                    <a:pt x="40" y="31"/>
                  </a:lnTo>
                  <a:lnTo>
                    <a:pt x="38" y="32"/>
                  </a:lnTo>
                  <a:lnTo>
                    <a:pt x="38" y="34"/>
                  </a:lnTo>
                  <a:lnTo>
                    <a:pt x="36" y="36"/>
                  </a:lnTo>
                  <a:lnTo>
                    <a:pt x="35" y="39"/>
                  </a:lnTo>
                  <a:lnTo>
                    <a:pt x="35" y="117"/>
                  </a:lnTo>
                  <a:lnTo>
                    <a:pt x="0" y="117"/>
                  </a:lnTo>
                  <a:lnTo>
                    <a:pt x="0" y="0"/>
                  </a:lnTo>
                  <a:lnTo>
                    <a:pt x="32" y="0"/>
                  </a:lnTo>
                  <a:lnTo>
                    <a:pt x="32" y="16"/>
                  </a:lnTo>
                  <a:lnTo>
                    <a:pt x="46" y="2"/>
                  </a:lnTo>
                  <a:lnTo>
                    <a:pt x="55" y="0"/>
                  </a:lnTo>
                  <a:lnTo>
                    <a:pt x="64" y="0"/>
                  </a:lnTo>
                  <a:lnTo>
                    <a:pt x="73" y="1"/>
                  </a:lnTo>
                  <a:lnTo>
                    <a:pt x="80" y="2"/>
                  </a:lnTo>
                  <a:lnTo>
                    <a:pt x="84" y="5"/>
                  </a:lnTo>
                  <a:lnTo>
                    <a:pt x="86" y="13"/>
                  </a:lnTo>
                  <a:lnTo>
                    <a:pt x="89" y="23"/>
                  </a:lnTo>
                  <a:lnTo>
                    <a:pt x="90" y="36"/>
                  </a:lnTo>
                  <a:lnTo>
                    <a:pt x="90" y="117"/>
                  </a:lnTo>
                  <a:lnTo>
                    <a:pt x="58" y="1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39" name="Freeform 39"/>
            <p:cNvSpPr>
              <a:spLocks noEditPoints="1"/>
            </p:cNvSpPr>
            <p:nvPr/>
          </p:nvSpPr>
          <p:spPr bwMode="auto">
            <a:xfrm>
              <a:off x="1344" y="3971"/>
              <a:ext cx="19" cy="25"/>
            </a:xfrm>
            <a:custGeom>
              <a:avLst/>
              <a:gdLst>
                <a:gd name="T0" fmla="*/ 65 w 94"/>
                <a:gd name="T1" fmla="*/ 52 h 124"/>
                <a:gd name="T2" fmla="*/ 65 w 94"/>
                <a:gd name="T3" fmla="*/ 45 h 124"/>
                <a:gd name="T4" fmla="*/ 64 w 94"/>
                <a:gd name="T5" fmla="*/ 38 h 124"/>
                <a:gd name="T6" fmla="*/ 60 w 94"/>
                <a:gd name="T7" fmla="*/ 31 h 124"/>
                <a:gd name="T8" fmla="*/ 59 w 94"/>
                <a:gd name="T9" fmla="*/ 30 h 124"/>
                <a:gd name="T10" fmla="*/ 58 w 94"/>
                <a:gd name="T11" fmla="*/ 28 h 124"/>
                <a:gd name="T12" fmla="*/ 51 w 94"/>
                <a:gd name="T13" fmla="*/ 26 h 124"/>
                <a:gd name="T14" fmla="*/ 44 w 94"/>
                <a:gd name="T15" fmla="*/ 26 h 124"/>
                <a:gd name="T16" fmla="*/ 42 w 94"/>
                <a:gd name="T17" fmla="*/ 27 h 124"/>
                <a:gd name="T18" fmla="*/ 40 w 94"/>
                <a:gd name="T19" fmla="*/ 29 h 124"/>
                <a:gd name="T20" fmla="*/ 39 w 94"/>
                <a:gd name="T21" fmla="*/ 31 h 124"/>
                <a:gd name="T22" fmla="*/ 36 w 94"/>
                <a:gd name="T23" fmla="*/ 35 h 124"/>
                <a:gd name="T24" fmla="*/ 34 w 94"/>
                <a:gd name="T25" fmla="*/ 37 h 124"/>
                <a:gd name="T26" fmla="*/ 32 w 94"/>
                <a:gd name="T27" fmla="*/ 40 h 124"/>
                <a:gd name="T28" fmla="*/ 31 w 94"/>
                <a:gd name="T29" fmla="*/ 44 h 124"/>
                <a:gd name="T30" fmla="*/ 31 w 94"/>
                <a:gd name="T31" fmla="*/ 52 h 124"/>
                <a:gd name="T32" fmla="*/ 65 w 94"/>
                <a:gd name="T33" fmla="*/ 52 h 124"/>
                <a:gd name="T34" fmla="*/ 31 w 94"/>
                <a:gd name="T35" fmla="*/ 73 h 124"/>
                <a:gd name="T36" fmla="*/ 32 w 94"/>
                <a:gd name="T37" fmla="*/ 81 h 124"/>
                <a:gd name="T38" fmla="*/ 34 w 94"/>
                <a:gd name="T39" fmla="*/ 88 h 124"/>
                <a:gd name="T40" fmla="*/ 36 w 94"/>
                <a:gd name="T41" fmla="*/ 93 h 124"/>
                <a:gd name="T42" fmla="*/ 39 w 94"/>
                <a:gd name="T43" fmla="*/ 96 h 124"/>
                <a:gd name="T44" fmla="*/ 41 w 94"/>
                <a:gd name="T45" fmla="*/ 98 h 124"/>
                <a:gd name="T46" fmla="*/ 44 w 94"/>
                <a:gd name="T47" fmla="*/ 101 h 124"/>
                <a:gd name="T48" fmla="*/ 51 w 94"/>
                <a:gd name="T49" fmla="*/ 101 h 124"/>
                <a:gd name="T50" fmla="*/ 54 w 94"/>
                <a:gd name="T51" fmla="*/ 100 h 124"/>
                <a:gd name="T52" fmla="*/ 56 w 94"/>
                <a:gd name="T53" fmla="*/ 98 h 124"/>
                <a:gd name="T54" fmla="*/ 60 w 94"/>
                <a:gd name="T55" fmla="*/ 95 h 124"/>
                <a:gd name="T56" fmla="*/ 60 w 94"/>
                <a:gd name="T57" fmla="*/ 94 h 124"/>
                <a:gd name="T58" fmla="*/ 61 w 94"/>
                <a:gd name="T59" fmla="*/ 93 h 124"/>
                <a:gd name="T60" fmla="*/ 63 w 94"/>
                <a:gd name="T61" fmla="*/ 88 h 124"/>
                <a:gd name="T62" fmla="*/ 65 w 94"/>
                <a:gd name="T63" fmla="*/ 86 h 124"/>
                <a:gd name="T64" fmla="*/ 94 w 94"/>
                <a:gd name="T65" fmla="*/ 86 h 124"/>
                <a:gd name="T66" fmla="*/ 88 w 94"/>
                <a:gd name="T67" fmla="*/ 103 h 124"/>
                <a:gd name="T68" fmla="*/ 77 w 94"/>
                <a:gd name="T69" fmla="*/ 115 h 124"/>
                <a:gd name="T70" fmla="*/ 68 w 94"/>
                <a:gd name="T71" fmla="*/ 120 h 124"/>
                <a:gd name="T72" fmla="*/ 59 w 94"/>
                <a:gd name="T73" fmla="*/ 123 h 124"/>
                <a:gd name="T74" fmla="*/ 48 w 94"/>
                <a:gd name="T75" fmla="*/ 124 h 124"/>
                <a:gd name="T76" fmla="*/ 34 w 94"/>
                <a:gd name="T77" fmla="*/ 122 h 124"/>
                <a:gd name="T78" fmla="*/ 21 w 94"/>
                <a:gd name="T79" fmla="*/ 116 h 124"/>
                <a:gd name="T80" fmla="*/ 11 w 94"/>
                <a:gd name="T81" fmla="*/ 107 h 124"/>
                <a:gd name="T82" fmla="*/ 4 w 94"/>
                <a:gd name="T83" fmla="*/ 94 h 124"/>
                <a:gd name="T84" fmla="*/ 1 w 94"/>
                <a:gd name="T85" fmla="*/ 79 h 124"/>
                <a:gd name="T86" fmla="*/ 0 w 94"/>
                <a:gd name="T87" fmla="*/ 64 h 124"/>
                <a:gd name="T88" fmla="*/ 1 w 94"/>
                <a:gd name="T89" fmla="*/ 46 h 124"/>
                <a:gd name="T90" fmla="*/ 4 w 94"/>
                <a:gd name="T91" fmla="*/ 30 h 124"/>
                <a:gd name="T92" fmla="*/ 11 w 94"/>
                <a:gd name="T93" fmla="*/ 17 h 124"/>
                <a:gd name="T94" fmla="*/ 21 w 94"/>
                <a:gd name="T95" fmla="*/ 8 h 124"/>
                <a:gd name="T96" fmla="*/ 34 w 94"/>
                <a:gd name="T97" fmla="*/ 2 h 124"/>
                <a:gd name="T98" fmla="*/ 48 w 94"/>
                <a:gd name="T99" fmla="*/ 0 h 124"/>
                <a:gd name="T100" fmla="*/ 61 w 94"/>
                <a:gd name="T101" fmla="*/ 2 h 124"/>
                <a:gd name="T102" fmla="*/ 73 w 94"/>
                <a:gd name="T103" fmla="*/ 8 h 124"/>
                <a:gd name="T104" fmla="*/ 82 w 94"/>
                <a:gd name="T105" fmla="*/ 17 h 124"/>
                <a:gd name="T106" fmla="*/ 89 w 94"/>
                <a:gd name="T107" fmla="*/ 30 h 124"/>
                <a:gd name="T108" fmla="*/ 93 w 94"/>
                <a:gd name="T109" fmla="*/ 46 h 124"/>
                <a:gd name="T110" fmla="*/ 94 w 94"/>
                <a:gd name="T111" fmla="*/ 66 h 124"/>
                <a:gd name="T112" fmla="*/ 94 w 94"/>
                <a:gd name="T113" fmla="*/ 73 h 124"/>
                <a:gd name="T114" fmla="*/ 31 w 94"/>
                <a:gd name="T115" fmla="*/ 73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94" h="124">
                  <a:moveTo>
                    <a:pt x="65" y="52"/>
                  </a:moveTo>
                  <a:lnTo>
                    <a:pt x="65" y="45"/>
                  </a:lnTo>
                  <a:lnTo>
                    <a:pt x="64" y="38"/>
                  </a:lnTo>
                  <a:lnTo>
                    <a:pt x="60" y="31"/>
                  </a:lnTo>
                  <a:lnTo>
                    <a:pt x="59" y="30"/>
                  </a:lnTo>
                  <a:lnTo>
                    <a:pt x="58" y="28"/>
                  </a:lnTo>
                  <a:lnTo>
                    <a:pt x="51" y="26"/>
                  </a:lnTo>
                  <a:lnTo>
                    <a:pt x="44" y="26"/>
                  </a:lnTo>
                  <a:lnTo>
                    <a:pt x="42" y="27"/>
                  </a:lnTo>
                  <a:lnTo>
                    <a:pt x="40" y="29"/>
                  </a:lnTo>
                  <a:lnTo>
                    <a:pt x="39" y="31"/>
                  </a:lnTo>
                  <a:lnTo>
                    <a:pt x="36" y="35"/>
                  </a:lnTo>
                  <a:lnTo>
                    <a:pt x="34" y="37"/>
                  </a:lnTo>
                  <a:lnTo>
                    <a:pt x="32" y="40"/>
                  </a:lnTo>
                  <a:lnTo>
                    <a:pt x="31" y="44"/>
                  </a:lnTo>
                  <a:lnTo>
                    <a:pt x="31" y="52"/>
                  </a:lnTo>
                  <a:lnTo>
                    <a:pt x="65" y="52"/>
                  </a:lnTo>
                  <a:close/>
                  <a:moveTo>
                    <a:pt x="31" y="73"/>
                  </a:moveTo>
                  <a:lnTo>
                    <a:pt x="32" y="81"/>
                  </a:lnTo>
                  <a:lnTo>
                    <a:pt x="34" y="88"/>
                  </a:lnTo>
                  <a:lnTo>
                    <a:pt x="36" y="93"/>
                  </a:lnTo>
                  <a:lnTo>
                    <a:pt x="39" y="96"/>
                  </a:lnTo>
                  <a:lnTo>
                    <a:pt x="41" y="98"/>
                  </a:lnTo>
                  <a:lnTo>
                    <a:pt x="44" y="101"/>
                  </a:lnTo>
                  <a:lnTo>
                    <a:pt x="51" y="101"/>
                  </a:lnTo>
                  <a:lnTo>
                    <a:pt x="54" y="100"/>
                  </a:lnTo>
                  <a:lnTo>
                    <a:pt x="56" y="98"/>
                  </a:lnTo>
                  <a:lnTo>
                    <a:pt x="60" y="95"/>
                  </a:lnTo>
                  <a:lnTo>
                    <a:pt x="60" y="94"/>
                  </a:lnTo>
                  <a:lnTo>
                    <a:pt x="61" y="93"/>
                  </a:lnTo>
                  <a:lnTo>
                    <a:pt x="63" y="88"/>
                  </a:lnTo>
                  <a:lnTo>
                    <a:pt x="65" y="86"/>
                  </a:lnTo>
                  <a:lnTo>
                    <a:pt x="94" y="86"/>
                  </a:lnTo>
                  <a:lnTo>
                    <a:pt x="88" y="103"/>
                  </a:lnTo>
                  <a:lnTo>
                    <a:pt x="77" y="115"/>
                  </a:lnTo>
                  <a:lnTo>
                    <a:pt x="68" y="120"/>
                  </a:lnTo>
                  <a:lnTo>
                    <a:pt x="59" y="123"/>
                  </a:lnTo>
                  <a:lnTo>
                    <a:pt x="48" y="124"/>
                  </a:lnTo>
                  <a:lnTo>
                    <a:pt x="34" y="122"/>
                  </a:lnTo>
                  <a:lnTo>
                    <a:pt x="21" y="116"/>
                  </a:lnTo>
                  <a:lnTo>
                    <a:pt x="11" y="107"/>
                  </a:lnTo>
                  <a:lnTo>
                    <a:pt x="4" y="94"/>
                  </a:lnTo>
                  <a:lnTo>
                    <a:pt x="1" y="79"/>
                  </a:lnTo>
                  <a:lnTo>
                    <a:pt x="0" y="64"/>
                  </a:lnTo>
                  <a:lnTo>
                    <a:pt x="1" y="46"/>
                  </a:lnTo>
                  <a:lnTo>
                    <a:pt x="4" y="30"/>
                  </a:lnTo>
                  <a:lnTo>
                    <a:pt x="11" y="17"/>
                  </a:lnTo>
                  <a:lnTo>
                    <a:pt x="21" y="8"/>
                  </a:lnTo>
                  <a:lnTo>
                    <a:pt x="34" y="2"/>
                  </a:lnTo>
                  <a:lnTo>
                    <a:pt x="48" y="0"/>
                  </a:lnTo>
                  <a:lnTo>
                    <a:pt x="61" y="2"/>
                  </a:lnTo>
                  <a:lnTo>
                    <a:pt x="73" y="8"/>
                  </a:lnTo>
                  <a:lnTo>
                    <a:pt x="82" y="17"/>
                  </a:lnTo>
                  <a:lnTo>
                    <a:pt x="89" y="30"/>
                  </a:lnTo>
                  <a:lnTo>
                    <a:pt x="93" y="46"/>
                  </a:lnTo>
                  <a:lnTo>
                    <a:pt x="94" y="66"/>
                  </a:lnTo>
                  <a:lnTo>
                    <a:pt x="94" y="73"/>
                  </a:lnTo>
                  <a:lnTo>
                    <a:pt x="31" y="7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40" name="Freeform 40"/>
            <p:cNvSpPr>
              <a:spLocks noEditPoints="1"/>
            </p:cNvSpPr>
            <p:nvPr/>
          </p:nvSpPr>
          <p:spPr bwMode="auto">
            <a:xfrm>
              <a:off x="1366" y="3961"/>
              <a:ext cx="7" cy="34"/>
            </a:xfrm>
            <a:custGeom>
              <a:avLst/>
              <a:gdLst>
                <a:gd name="T0" fmla="*/ 0 w 37"/>
                <a:gd name="T1" fmla="*/ 20 h 170"/>
                <a:gd name="T2" fmla="*/ 0 w 37"/>
                <a:gd name="T3" fmla="*/ 17 h 170"/>
                <a:gd name="T4" fmla="*/ 1 w 37"/>
                <a:gd name="T5" fmla="*/ 14 h 170"/>
                <a:gd name="T6" fmla="*/ 3 w 37"/>
                <a:gd name="T7" fmla="*/ 9 h 170"/>
                <a:gd name="T8" fmla="*/ 5 w 37"/>
                <a:gd name="T9" fmla="*/ 6 h 170"/>
                <a:gd name="T10" fmla="*/ 8 w 37"/>
                <a:gd name="T11" fmla="*/ 4 h 170"/>
                <a:gd name="T12" fmla="*/ 11 w 37"/>
                <a:gd name="T13" fmla="*/ 2 h 170"/>
                <a:gd name="T14" fmla="*/ 20 w 37"/>
                <a:gd name="T15" fmla="*/ 0 h 170"/>
                <a:gd name="T16" fmla="*/ 23 w 37"/>
                <a:gd name="T17" fmla="*/ 0 h 170"/>
                <a:gd name="T18" fmla="*/ 28 w 37"/>
                <a:gd name="T19" fmla="*/ 2 h 170"/>
                <a:gd name="T20" fmla="*/ 31 w 37"/>
                <a:gd name="T21" fmla="*/ 5 h 170"/>
                <a:gd name="T22" fmla="*/ 34 w 37"/>
                <a:gd name="T23" fmla="*/ 6 h 170"/>
                <a:gd name="T24" fmla="*/ 36 w 37"/>
                <a:gd name="T25" fmla="*/ 9 h 170"/>
                <a:gd name="T26" fmla="*/ 37 w 37"/>
                <a:gd name="T27" fmla="*/ 14 h 170"/>
                <a:gd name="T28" fmla="*/ 37 w 37"/>
                <a:gd name="T29" fmla="*/ 28 h 170"/>
                <a:gd name="T30" fmla="*/ 34 w 37"/>
                <a:gd name="T31" fmla="*/ 35 h 170"/>
                <a:gd name="T32" fmla="*/ 28 w 37"/>
                <a:gd name="T33" fmla="*/ 37 h 170"/>
                <a:gd name="T34" fmla="*/ 26 w 37"/>
                <a:gd name="T35" fmla="*/ 38 h 170"/>
                <a:gd name="T36" fmla="*/ 13 w 37"/>
                <a:gd name="T37" fmla="*/ 38 h 170"/>
                <a:gd name="T38" fmla="*/ 10 w 37"/>
                <a:gd name="T39" fmla="*/ 37 h 170"/>
                <a:gd name="T40" fmla="*/ 5 w 37"/>
                <a:gd name="T41" fmla="*/ 35 h 170"/>
                <a:gd name="T42" fmla="*/ 1 w 37"/>
                <a:gd name="T43" fmla="*/ 28 h 170"/>
                <a:gd name="T44" fmla="*/ 0 w 37"/>
                <a:gd name="T45" fmla="*/ 24 h 170"/>
                <a:gd name="T46" fmla="*/ 0 w 37"/>
                <a:gd name="T47" fmla="*/ 20 h 170"/>
                <a:gd name="T48" fmla="*/ 2 w 37"/>
                <a:gd name="T49" fmla="*/ 170 h 170"/>
                <a:gd name="T50" fmla="*/ 2 w 37"/>
                <a:gd name="T51" fmla="*/ 53 h 170"/>
                <a:gd name="T52" fmla="*/ 37 w 37"/>
                <a:gd name="T53" fmla="*/ 53 h 170"/>
                <a:gd name="T54" fmla="*/ 37 w 37"/>
                <a:gd name="T55" fmla="*/ 170 h 170"/>
                <a:gd name="T56" fmla="*/ 2 w 37"/>
                <a:gd name="T57" fmla="*/ 17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7" h="170">
                  <a:moveTo>
                    <a:pt x="0" y="20"/>
                  </a:moveTo>
                  <a:lnTo>
                    <a:pt x="0" y="17"/>
                  </a:lnTo>
                  <a:lnTo>
                    <a:pt x="1" y="14"/>
                  </a:lnTo>
                  <a:lnTo>
                    <a:pt x="3" y="9"/>
                  </a:lnTo>
                  <a:lnTo>
                    <a:pt x="5" y="6"/>
                  </a:lnTo>
                  <a:lnTo>
                    <a:pt x="8" y="4"/>
                  </a:lnTo>
                  <a:lnTo>
                    <a:pt x="11" y="2"/>
                  </a:lnTo>
                  <a:lnTo>
                    <a:pt x="20" y="0"/>
                  </a:lnTo>
                  <a:lnTo>
                    <a:pt x="23" y="0"/>
                  </a:lnTo>
                  <a:lnTo>
                    <a:pt x="28" y="2"/>
                  </a:lnTo>
                  <a:lnTo>
                    <a:pt x="31" y="5"/>
                  </a:lnTo>
                  <a:lnTo>
                    <a:pt x="34" y="6"/>
                  </a:lnTo>
                  <a:lnTo>
                    <a:pt x="36" y="9"/>
                  </a:lnTo>
                  <a:lnTo>
                    <a:pt x="37" y="14"/>
                  </a:lnTo>
                  <a:lnTo>
                    <a:pt x="37" y="28"/>
                  </a:lnTo>
                  <a:lnTo>
                    <a:pt x="34" y="35"/>
                  </a:lnTo>
                  <a:lnTo>
                    <a:pt x="28" y="37"/>
                  </a:lnTo>
                  <a:lnTo>
                    <a:pt x="26" y="38"/>
                  </a:lnTo>
                  <a:lnTo>
                    <a:pt x="13" y="38"/>
                  </a:lnTo>
                  <a:lnTo>
                    <a:pt x="10" y="37"/>
                  </a:lnTo>
                  <a:lnTo>
                    <a:pt x="5" y="35"/>
                  </a:lnTo>
                  <a:lnTo>
                    <a:pt x="1" y="28"/>
                  </a:lnTo>
                  <a:lnTo>
                    <a:pt x="0" y="24"/>
                  </a:lnTo>
                  <a:lnTo>
                    <a:pt x="0" y="20"/>
                  </a:lnTo>
                  <a:close/>
                  <a:moveTo>
                    <a:pt x="2" y="170"/>
                  </a:moveTo>
                  <a:lnTo>
                    <a:pt x="2" y="53"/>
                  </a:lnTo>
                  <a:lnTo>
                    <a:pt x="37" y="53"/>
                  </a:lnTo>
                  <a:lnTo>
                    <a:pt x="37" y="170"/>
                  </a:lnTo>
                  <a:lnTo>
                    <a:pt x="2" y="17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41" name="Freeform 41"/>
            <p:cNvSpPr>
              <a:spLocks/>
            </p:cNvSpPr>
            <p:nvPr/>
          </p:nvSpPr>
          <p:spPr bwMode="auto">
            <a:xfrm>
              <a:off x="1378" y="3971"/>
              <a:ext cx="11" cy="24"/>
            </a:xfrm>
            <a:custGeom>
              <a:avLst/>
              <a:gdLst>
                <a:gd name="T0" fmla="*/ 0 w 58"/>
                <a:gd name="T1" fmla="*/ 121 h 121"/>
                <a:gd name="T2" fmla="*/ 0 w 58"/>
                <a:gd name="T3" fmla="*/ 4 h 121"/>
                <a:gd name="T4" fmla="*/ 31 w 58"/>
                <a:gd name="T5" fmla="*/ 4 h 121"/>
                <a:gd name="T6" fmla="*/ 31 w 58"/>
                <a:gd name="T7" fmla="*/ 24 h 121"/>
                <a:gd name="T8" fmla="*/ 36 w 58"/>
                <a:gd name="T9" fmla="*/ 15 h 121"/>
                <a:gd name="T10" fmla="*/ 44 w 58"/>
                <a:gd name="T11" fmla="*/ 6 h 121"/>
                <a:gd name="T12" fmla="*/ 46 w 58"/>
                <a:gd name="T13" fmla="*/ 4 h 121"/>
                <a:gd name="T14" fmla="*/ 49 w 58"/>
                <a:gd name="T15" fmla="*/ 2 h 121"/>
                <a:gd name="T16" fmla="*/ 58 w 58"/>
                <a:gd name="T17" fmla="*/ 0 h 121"/>
                <a:gd name="T18" fmla="*/ 58 w 58"/>
                <a:gd name="T19" fmla="*/ 31 h 121"/>
                <a:gd name="T20" fmla="*/ 55 w 58"/>
                <a:gd name="T21" fmla="*/ 31 h 121"/>
                <a:gd name="T22" fmla="*/ 47 w 58"/>
                <a:gd name="T23" fmla="*/ 33 h 121"/>
                <a:gd name="T24" fmla="*/ 41 w 58"/>
                <a:gd name="T25" fmla="*/ 35 h 121"/>
                <a:gd name="T26" fmla="*/ 37 w 58"/>
                <a:gd name="T27" fmla="*/ 38 h 121"/>
                <a:gd name="T28" fmla="*/ 36 w 58"/>
                <a:gd name="T29" fmla="*/ 45 h 121"/>
                <a:gd name="T30" fmla="*/ 35 w 58"/>
                <a:gd name="T31" fmla="*/ 54 h 121"/>
                <a:gd name="T32" fmla="*/ 35 w 58"/>
                <a:gd name="T33" fmla="*/ 121 h 121"/>
                <a:gd name="T34" fmla="*/ 0 w 58"/>
                <a:gd name="T35" fmla="*/ 12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121">
                  <a:moveTo>
                    <a:pt x="0" y="121"/>
                  </a:moveTo>
                  <a:lnTo>
                    <a:pt x="0" y="4"/>
                  </a:lnTo>
                  <a:lnTo>
                    <a:pt x="31" y="4"/>
                  </a:lnTo>
                  <a:lnTo>
                    <a:pt x="31" y="24"/>
                  </a:lnTo>
                  <a:lnTo>
                    <a:pt x="36" y="15"/>
                  </a:lnTo>
                  <a:lnTo>
                    <a:pt x="44" y="6"/>
                  </a:lnTo>
                  <a:lnTo>
                    <a:pt x="46" y="4"/>
                  </a:lnTo>
                  <a:lnTo>
                    <a:pt x="49" y="2"/>
                  </a:lnTo>
                  <a:lnTo>
                    <a:pt x="58" y="0"/>
                  </a:lnTo>
                  <a:lnTo>
                    <a:pt x="58" y="31"/>
                  </a:lnTo>
                  <a:lnTo>
                    <a:pt x="55" y="31"/>
                  </a:lnTo>
                  <a:lnTo>
                    <a:pt x="47" y="33"/>
                  </a:lnTo>
                  <a:lnTo>
                    <a:pt x="41" y="35"/>
                  </a:lnTo>
                  <a:lnTo>
                    <a:pt x="37" y="38"/>
                  </a:lnTo>
                  <a:lnTo>
                    <a:pt x="36" y="45"/>
                  </a:lnTo>
                  <a:lnTo>
                    <a:pt x="35" y="54"/>
                  </a:lnTo>
                  <a:lnTo>
                    <a:pt x="35" y="121"/>
                  </a:lnTo>
                  <a:lnTo>
                    <a:pt x="0" y="12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42" name="Freeform 42"/>
            <p:cNvSpPr>
              <a:spLocks noEditPoints="1"/>
            </p:cNvSpPr>
            <p:nvPr/>
          </p:nvSpPr>
          <p:spPr bwMode="auto">
            <a:xfrm>
              <a:off x="1391" y="3971"/>
              <a:ext cx="20" cy="25"/>
            </a:xfrm>
            <a:custGeom>
              <a:avLst/>
              <a:gdLst>
                <a:gd name="T0" fmla="*/ 49 w 98"/>
                <a:gd name="T1" fmla="*/ 95 h 124"/>
                <a:gd name="T2" fmla="*/ 52 w 98"/>
                <a:gd name="T3" fmla="*/ 95 h 124"/>
                <a:gd name="T4" fmla="*/ 56 w 98"/>
                <a:gd name="T5" fmla="*/ 94 h 124"/>
                <a:gd name="T6" fmla="*/ 59 w 98"/>
                <a:gd name="T7" fmla="*/ 92 h 124"/>
                <a:gd name="T8" fmla="*/ 61 w 98"/>
                <a:gd name="T9" fmla="*/ 89 h 124"/>
                <a:gd name="T10" fmla="*/ 64 w 98"/>
                <a:gd name="T11" fmla="*/ 86 h 124"/>
                <a:gd name="T12" fmla="*/ 67 w 98"/>
                <a:gd name="T13" fmla="*/ 76 h 124"/>
                <a:gd name="T14" fmla="*/ 67 w 98"/>
                <a:gd name="T15" fmla="*/ 48 h 124"/>
                <a:gd name="T16" fmla="*/ 64 w 98"/>
                <a:gd name="T17" fmla="*/ 38 h 124"/>
                <a:gd name="T18" fmla="*/ 61 w 98"/>
                <a:gd name="T19" fmla="*/ 35 h 124"/>
                <a:gd name="T20" fmla="*/ 59 w 98"/>
                <a:gd name="T21" fmla="*/ 33 h 124"/>
                <a:gd name="T22" fmla="*/ 56 w 98"/>
                <a:gd name="T23" fmla="*/ 30 h 124"/>
                <a:gd name="T24" fmla="*/ 52 w 98"/>
                <a:gd name="T25" fmla="*/ 29 h 124"/>
                <a:gd name="T26" fmla="*/ 46 w 98"/>
                <a:gd name="T27" fmla="*/ 29 h 124"/>
                <a:gd name="T28" fmla="*/ 42 w 98"/>
                <a:gd name="T29" fmla="*/ 30 h 124"/>
                <a:gd name="T30" fmla="*/ 39 w 98"/>
                <a:gd name="T31" fmla="*/ 33 h 124"/>
                <a:gd name="T32" fmla="*/ 37 w 98"/>
                <a:gd name="T33" fmla="*/ 35 h 124"/>
                <a:gd name="T34" fmla="*/ 34 w 98"/>
                <a:gd name="T35" fmla="*/ 38 h 124"/>
                <a:gd name="T36" fmla="*/ 32 w 98"/>
                <a:gd name="T37" fmla="*/ 48 h 124"/>
                <a:gd name="T38" fmla="*/ 32 w 98"/>
                <a:gd name="T39" fmla="*/ 76 h 124"/>
                <a:gd name="T40" fmla="*/ 34 w 98"/>
                <a:gd name="T41" fmla="*/ 86 h 124"/>
                <a:gd name="T42" fmla="*/ 37 w 98"/>
                <a:gd name="T43" fmla="*/ 89 h 124"/>
                <a:gd name="T44" fmla="*/ 39 w 98"/>
                <a:gd name="T45" fmla="*/ 92 h 124"/>
                <a:gd name="T46" fmla="*/ 42 w 98"/>
                <a:gd name="T47" fmla="*/ 94 h 124"/>
                <a:gd name="T48" fmla="*/ 46 w 98"/>
                <a:gd name="T49" fmla="*/ 95 h 124"/>
                <a:gd name="T50" fmla="*/ 49 w 98"/>
                <a:gd name="T51" fmla="*/ 95 h 124"/>
                <a:gd name="T52" fmla="*/ 98 w 98"/>
                <a:gd name="T53" fmla="*/ 64 h 124"/>
                <a:gd name="T54" fmla="*/ 97 w 98"/>
                <a:gd name="T55" fmla="*/ 79 h 124"/>
                <a:gd name="T56" fmla="*/ 93 w 98"/>
                <a:gd name="T57" fmla="*/ 94 h 124"/>
                <a:gd name="T58" fmla="*/ 84 w 98"/>
                <a:gd name="T59" fmla="*/ 107 h 124"/>
                <a:gd name="T60" fmla="*/ 74 w 98"/>
                <a:gd name="T61" fmla="*/ 116 h 124"/>
                <a:gd name="T62" fmla="*/ 62 w 98"/>
                <a:gd name="T63" fmla="*/ 122 h 124"/>
                <a:gd name="T64" fmla="*/ 49 w 98"/>
                <a:gd name="T65" fmla="*/ 124 h 124"/>
                <a:gd name="T66" fmla="*/ 36 w 98"/>
                <a:gd name="T67" fmla="*/ 122 h 124"/>
                <a:gd name="T68" fmla="*/ 23 w 98"/>
                <a:gd name="T69" fmla="*/ 116 h 124"/>
                <a:gd name="T70" fmla="*/ 12 w 98"/>
                <a:gd name="T71" fmla="*/ 107 h 124"/>
                <a:gd name="T72" fmla="*/ 5 w 98"/>
                <a:gd name="T73" fmla="*/ 94 h 124"/>
                <a:gd name="T74" fmla="*/ 1 w 98"/>
                <a:gd name="T75" fmla="*/ 79 h 124"/>
                <a:gd name="T76" fmla="*/ 0 w 98"/>
                <a:gd name="T77" fmla="*/ 64 h 124"/>
                <a:gd name="T78" fmla="*/ 1 w 98"/>
                <a:gd name="T79" fmla="*/ 46 h 124"/>
                <a:gd name="T80" fmla="*/ 5 w 98"/>
                <a:gd name="T81" fmla="*/ 30 h 124"/>
                <a:gd name="T82" fmla="*/ 12 w 98"/>
                <a:gd name="T83" fmla="*/ 17 h 124"/>
                <a:gd name="T84" fmla="*/ 23 w 98"/>
                <a:gd name="T85" fmla="*/ 8 h 124"/>
                <a:gd name="T86" fmla="*/ 36 w 98"/>
                <a:gd name="T87" fmla="*/ 2 h 124"/>
                <a:gd name="T88" fmla="*/ 49 w 98"/>
                <a:gd name="T89" fmla="*/ 0 h 124"/>
                <a:gd name="T90" fmla="*/ 62 w 98"/>
                <a:gd name="T91" fmla="*/ 2 h 124"/>
                <a:gd name="T92" fmla="*/ 75 w 98"/>
                <a:gd name="T93" fmla="*/ 8 h 124"/>
                <a:gd name="T94" fmla="*/ 87 w 98"/>
                <a:gd name="T95" fmla="*/ 17 h 124"/>
                <a:gd name="T96" fmla="*/ 94 w 98"/>
                <a:gd name="T97" fmla="*/ 30 h 124"/>
                <a:gd name="T98" fmla="*/ 97 w 98"/>
                <a:gd name="T99" fmla="*/ 46 h 124"/>
                <a:gd name="T100" fmla="*/ 98 w 98"/>
                <a:gd name="T101" fmla="*/ 6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8" h="124">
                  <a:moveTo>
                    <a:pt x="49" y="95"/>
                  </a:moveTo>
                  <a:lnTo>
                    <a:pt x="52" y="95"/>
                  </a:lnTo>
                  <a:lnTo>
                    <a:pt x="56" y="94"/>
                  </a:lnTo>
                  <a:lnTo>
                    <a:pt x="59" y="92"/>
                  </a:lnTo>
                  <a:lnTo>
                    <a:pt x="61" y="89"/>
                  </a:lnTo>
                  <a:lnTo>
                    <a:pt x="64" y="86"/>
                  </a:lnTo>
                  <a:lnTo>
                    <a:pt x="67" y="76"/>
                  </a:lnTo>
                  <a:lnTo>
                    <a:pt x="67" y="48"/>
                  </a:lnTo>
                  <a:lnTo>
                    <a:pt x="64" y="38"/>
                  </a:lnTo>
                  <a:lnTo>
                    <a:pt x="61" y="35"/>
                  </a:lnTo>
                  <a:lnTo>
                    <a:pt x="59" y="33"/>
                  </a:lnTo>
                  <a:lnTo>
                    <a:pt x="56" y="30"/>
                  </a:lnTo>
                  <a:lnTo>
                    <a:pt x="52" y="29"/>
                  </a:lnTo>
                  <a:lnTo>
                    <a:pt x="46" y="29"/>
                  </a:lnTo>
                  <a:lnTo>
                    <a:pt x="42" y="30"/>
                  </a:lnTo>
                  <a:lnTo>
                    <a:pt x="39" y="33"/>
                  </a:lnTo>
                  <a:lnTo>
                    <a:pt x="37" y="35"/>
                  </a:lnTo>
                  <a:lnTo>
                    <a:pt x="34" y="38"/>
                  </a:lnTo>
                  <a:lnTo>
                    <a:pt x="32" y="48"/>
                  </a:lnTo>
                  <a:lnTo>
                    <a:pt x="32" y="76"/>
                  </a:lnTo>
                  <a:lnTo>
                    <a:pt x="34" y="86"/>
                  </a:lnTo>
                  <a:lnTo>
                    <a:pt x="37" y="89"/>
                  </a:lnTo>
                  <a:lnTo>
                    <a:pt x="39" y="92"/>
                  </a:lnTo>
                  <a:lnTo>
                    <a:pt x="42" y="94"/>
                  </a:lnTo>
                  <a:lnTo>
                    <a:pt x="46" y="95"/>
                  </a:lnTo>
                  <a:lnTo>
                    <a:pt x="49" y="95"/>
                  </a:lnTo>
                  <a:close/>
                  <a:moveTo>
                    <a:pt x="98" y="64"/>
                  </a:moveTo>
                  <a:lnTo>
                    <a:pt x="97" y="79"/>
                  </a:lnTo>
                  <a:lnTo>
                    <a:pt x="93" y="94"/>
                  </a:lnTo>
                  <a:lnTo>
                    <a:pt x="84" y="107"/>
                  </a:lnTo>
                  <a:lnTo>
                    <a:pt x="74" y="116"/>
                  </a:lnTo>
                  <a:lnTo>
                    <a:pt x="62" y="122"/>
                  </a:lnTo>
                  <a:lnTo>
                    <a:pt x="49" y="124"/>
                  </a:lnTo>
                  <a:lnTo>
                    <a:pt x="36" y="122"/>
                  </a:lnTo>
                  <a:lnTo>
                    <a:pt x="23" y="116"/>
                  </a:lnTo>
                  <a:lnTo>
                    <a:pt x="12" y="107"/>
                  </a:lnTo>
                  <a:lnTo>
                    <a:pt x="5" y="94"/>
                  </a:lnTo>
                  <a:lnTo>
                    <a:pt x="1" y="79"/>
                  </a:lnTo>
                  <a:lnTo>
                    <a:pt x="0" y="64"/>
                  </a:lnTo>
                  <a:lnTo>
                    <a:pt x="1" y="46"/>
                  </a:lnTo>
                  <a:lnTo>
                    <a:pt x="5" y="30"/>
                  </a:lnTo>
                  <a:lnTo>
                    <a:pt x="12" y="17"/>
                  </a:lnTo>
                  <a:lnTo>
                    <a:pt x="23" y="8"/>
                  </a:lnTo>
                  <a:lnTo>
                    <a:pt x="36" y="2"/>
                  </a:lnTo>
                  <a:lnTo>
                    <a:pt x="49" y="0"/>
                  </a:lnTo>
                  <a:lnTo>
                    <a:pt x="62" y="2"/>
                  </a:lnTo>
                  <a:lnTo>
                    <a:pt x="75" y="8"/>
                  </a:lnTo>
                  <a:lnTo>
                    <a:pt x="87" y="17"/>
                  </a:lnTo>
                  <a:lnTo>
                    <a:pt x="94" y="30"/>
                  </a:lnTo>
                  <a:lnTo>
                    <a:pt x="97" y="46"/>
                  </a:lnTo>
                  <a:lnTo>
                    <a:pt x="98" y="6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43" name="Freeform 43"/>
            <p:cNvSpPr>
              <a:spLocks/>
            </p:cNvSpPr>
            <p:nvPr/>
          </p:nvSpPr>
          <p:spPr bwMode="auto">
            <a:xfrm>
              <a:off x="1412" y="3988"/>
              <a:ext cx="11" cy="14"/>
            </a:xfrm>
            <a:custGeom>
              <a:avLst/>
              <a:gdLst>
                <a:gd name="T0" fmla="*/ 0 w 54"/>
                <a:gd name="T1" fmla="*/ 71 h 71"/>
                <a:gd name="T2" fmla="*/ 20 w 54"/>
                <a:gd name="T3" fmla="*/ 0 h 71"/>
                <a:gd name="T4" fmla="*/ 54 w 54"/>
                <a:gd name="T5" fmla="*/ 0 h 71"/>
                <a:gd name="T6" fmla="*/ 26 w 54"/>
                <a:gd name="T7" fmla="*/ 71 h 71"/>
                <a:gd name="T8" fmla="*/ 0 w 54"/>
                <a:gd name="T9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71">
                  <a:moveTo>
                    <a:pt x="0" y="71"/>
                  </a:moveTo>
                  <a:lnTo>
                    <a:pt x="20" y="0"/>
                  </a:lnTo>
                  <a:lnTo>
                    <a:pt x="54" y="0"/>
                  </a:lnTo>
                  <a:lnTo>
                    <a:pt x="26" y="71"/>
                  </a:lnTo>
                  <a:lnTo>
                    <a:pt x="0" y="7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44" name="Freeform 44"/>
            <p:cNvSpPr>
              <a:spLocks/>
            </p:cNvSpPr>
            <p:nvPr/>
          </p:nvSpPr>
          <p:spPr bwMode="auto">
            <a:xfrm>
              <a:off x="1435" y="3959"/>
              <a:ext cx="16" cy="37"/>
            </a:xfrm>
            <a:custGeom>
              <a:avLst/>
              <a:gdLst>
                <a:gd name="T0" fmla="*/ 2 w 82"/>
                <a:gd name="T1" fmla="*/ 136 h 182"/>
                <a:gd name="T2" fmla="*/ 11 w 82"/>
                <a:gd name="T3" fmla="*/ 144 h 182"/>
                <a:gd name="T4" fmla="*/ 20 w 82"/>
                <a:gd name="T5" fmla="*/ 146 h 182"/>
                <a:gd name="T6" fmla="*/ 35 w 82"/>
                <a:gd name="T7" fmla="*/ 147 h 182"/>
                <a:gd name="T8" fmla="*/ 44 w 82"/>
                <a:gd name="T9" fmla="*/ 142 h 182"/>
                <a:gd name="T10" fmla="*/ 48 w 82"/>
                <a:gd name="T11" fmla="*/ 135 h 182"/>
                <a:gd name="T12" fmla="*/ 45 w 82"/>
                <a:gd name="T13" fmla="*/ 124 h 182"/>
                <a:gd name="T14" fmla="*/ 34 w 82"/>
                <a:gd name="T15" fmla="*/ 110 h 182"/>
                <a:gd name="T16" fmla="*/ 31 w 82"/>
                <a:gd name="T17" fmla="*/ 106 h 182"/>
                <a:gd name="T18" fmla="*/ 28 w 82"/>
                <a:gd name="T19" fmla="*/ 104 h 182"/>
                <a:gd name="T20" fmla="*/ 10 w 82"/>
                <a:gd name="T21" fmla="*/ 87 h 182"/>
                <a:gd name="T22" fmla="*/ 1 w 82"/>
                <a:gd name="T23" fmla="*/ 66 h 182"/>
                <a:gd name="T24" fmla="*/ 1 w 82"/>
                <a:gd name="T25" fmla="*/ 38 h 182"/>
                <a:gd name="T26" fmla="*/ 11 w 82"/>
                <a:gd name="T27" fmla="*/ 15 h 182"/>
                <a:gd name="T28" fmla="*/ 32 w 82"/>
                <a:gd name="T29" fmla="*/ 2 h 182"/>
                <a:gd name="T30" fmla="*/ 53 w 82"/>
                <a:gd name="T31" fmla="*/ 0 h 182"/>
                <a:gd name="T32" fmla="*/ 60 w 82"/>
                <a:gd name="T33" fmla="*/ 4 h 182"/>
                <a:gd name="T34" fmla="*/ 77 w 82"/>
                <a:gd name="T35" fmla="*/ 9 h 182"/>
                <a:gd name="T36" fmla="*/ 71 w 82"/>
                <a:gd name="T37" fmla="*/ 38 h 182"/>
                <a:gd name="T38" fmla="*/ 63 w 82"/>
                <a:gd name="T39" fmla="*/ 36 h 182"/>
                <a:gd name="T40" fmla="*/ 55 w 82"/>
                <a:gd name="T41" fmla="*/ 33 h 182"/>
                <a:gd name="T42" fmla="*/ 45 w 82"/>
                <a:gd name="T43" fmla="*/ 34 h 182"/>
                <a:gd name="T44" fmla="*/ 35 w 82"/>
                <a:gd name="T45" fmla="*/ 43 h 182"/>
                <a:gd name="T46" fmla="*/ 34 w 82"/>
                <a:gd name="T47" fmla="*/ 53 h 182"/>
                <a:gd name="T48" fmla="*/ 40 w 82"/>
                <a:gd name="T49" fmla="*/ 64 h 182"/>
                <a:gd name="T50" fmla="*/ 47 w 82"/>
                <a:gd name="T51" fmla="*/ 74 h 182"/>
                <a:gd name="T52" fmla="*/ 67 w 82"/>
                <a:gd name="T53" fmla="*/ 89 h 182"/>
                <a:gd name="T54" fmla="*/ 77 w 82"/>
                <a:gd name="T55" fmla="*/ 104 h 182"/>
                <a:gd name="T56" fmla="*/ 82 w 82"/>
                <a:gd name="T57" fmla="*/ 131 h 182"/>
                <a:gd name="T58" fmla="*/ 78 w 82"/>
                <a:gd name="T59" fmla="*/ 158 h 182"/>
                <a:gd name="T60" fmla="*/ 59 w 82"/>
                <a:gd name="T61" fmla="*/ 175 h 182"/>
                <a:gd name="T62" fmla="*/ 34 w 82"/>
                <a:gd name="T63" fmla="*/ 182 h 182"/>
                <a:gd name="T64" fmla="*/ 16 w 82"/>
                <a:gd name="T65" fmla="*/ 179 h 182"/>
                <a:gd name="T66" fmla="*/ 9 w 82"/>
                <a:gd name="T67" fmla="*/ 178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2" h="182">
                  <a:moveTo>
                    <a:pt x="2" y="173"/>
                  </a:moveTo>
                  <a:lnTo>
                    <a:pt x="2" y="136"/>
                  </a:lnTo>
                  <a:lnTo>
                    <a:pt x="7" y="142"/>
                  </a:lnTo>
                  <a:lnTo>
                    <a:pt x="11" y="144"/>
                  </a:lnTo>
                  <a:lnTo>
                    <a:pt x="13" y="144"/>
                  </a:lnTo>
                  <a:lnTo>
                    <a:pt x="20" y="146"/>
                  </a:lnTo>
                  <a:lnTo>
                    <a:pt x="22" y="147"/>
                  </a:lnTo>
                  <a:lnTo>
                    <a:pt x="35" y="147"/>
                  </a:lnTo>
                  <a:lnTo>
                    <a:pt x="42" y="144"/>
                  </a:lnTo>
                  <a:lnTo>
                    <a:pt x="44" y="142"/>
                  </a:lnTo>
                  <a:lnTo>
                    <a:pt x="47" y="139"/>
                  </a:lnTo>
                  <a:lnTo>
                    <a:pt x="48" y="135"/>
                  </a:lnTo>
                  <a:lnTo>
                    <a:pt x="48" y="131"/>
                  </a:lnTo>
                  <a:lnTo>
                    <a:pt x="45" y="124"/>
                  </a:lnTo>
                  <a:lnTo>
                    <a:pt x="41" y="116"/>
                  </a:lnTo>
                  <a:lnTo>
                    <a:pt x="34" y="110"/>
                  </a:lnTo>
                  <a:lnTo>
                    <a:pt x="32" y="108"/>
                  </a:lnTo>
                  <a:lnTo>
                    <a:pt x="31" y="106"/>
                  </a:lnTo>
                  <a:lnTo>
                    <a:pt x="29" y="105"/>
                  </a:lnTo>
                  <a:lnTo>
                    <a:pt x="28" y="104"/>
                  </a:lnTo>
                  <a:lnTo>
                    <a:pt x="18" y="96"/>
                  </a:lnTo>
                  <a:lnTo>
                    <a:pt x="10" y="87"/>
                  </a:lnTo>
                  <a:lnTo>
                    <a:pt x="5" y="78"/>
                  </a:lnTo>
                  <a:lnTo>
                    <a:pt x="1" y="66"/>
                  </a:lnTo>
                  <a:lnTo>
                    <a:pt x="0" y="53"/>
                  </a:lnTo>
                  <a:lnTo>
                    <a:pt x="1" y="38"/>
                  </a:lnTo>
                  <a:lnTo>
                    <a:pt x="4" y="25"/>
                  </a:lnTo>
                  <a:lnTo>
                    <a:pt x="11" y="15"/>
                  </a:lnTo>
                  <a:lnTo>
                    <a:pt x="21" y="7"/>
                  </a:lnTo>
                  <a:lnTo>
                    <a:pt x="32" y="2"/>
                  </a:lnTo>
                  <a:lnTo>
                    <a:pt x="45" y="0"/>
                  </a:lnTo>
                  <a:lnTo>
                    <a:pt x="53" y="0"/>
                  </a:lnTo>
                  <a:lnTo>
                    <a:pt x="57" y="1"/>
                  </a:lnTo>
                  <a:lnTo>
                    <a:pt x="60" y="4"/>
                  </a:lnTo>
                  <a:lnTo>
                    <a:pt x="71" y="6"/>
                  </a:lnTo>
                  <a:lnTo>
                    <a:pt x="77" y="9"/>
                  </a:lnTo>
                  <a:lnTo>
                    <a:pt x="77" y="40"/>
                  </a:lnTo>
                  <a:lnTo>
                    <a:pt x="71" y="38"/>
                  </a:lnTo>
                  <a:lnTo>
                    <a:pt x="68" y="37"/>
                  </a:lnTo>
                  <a:lnTo>
                    <a:pt x="63" y="36"/>
                  </a:lnTo>
                  <a:lnTo>
                    <a:pt x="60" y="35"/>
                  </a:lnTo>
                  <a:lnTo>
                    <a:pt x="55" y="33"/>
                  </a:lnTo>
                  <a:lnTo>
                    <a:pt x="48" y="33"/>
                  </a:lnTo>
                  <a:lnTo>
                    <a:pt x="45" y="34"/>
                  </a:lnTo>
                  <a:lnTo>
                    <a:pt x="42" y="36"/>
                  </a:lnTo>
                  <a:lnTo>
                    <a:pt x="35" y="43"/>
                  </a:lnTo>
                  <a:lnTo>
                    <a:pt x="34" y="46"/>
                  </a:lnTo>
                  <a:lnTo>
                    <a:pt x="34" y="53"/>
                  </a:lnTo>
                  <a:lnTo>
                    <a:pt x="35" y="57"/>
                  </a:lnTo>
                  <a:lnTo>
                    <a:pt x="40" y="64"/>
                  </a:lnTo>
                  <a:lnTo>
                    <a:pt x="42" y="68"/>
                  </a:lnTo>
                  <a:lnTo>
                    <a:pt x="47" y="74"/>
                  </a:lnTo>
                  <a:lnTo>
                    <a:pt x="54" y="82"/>
                  </a:lnTo>
                  <a:lnTo>
                    <a:pt x="67" y="89"/>
                  </a:lnTo>
                  <a:lnTo>
                    <a:pt x="73" y="97"/>
                  </a:lnTo>
                  <a:lnTo>
                    <a:pt x="77" y="104"/>
                  </a:lnTo>
                  <a:lnTo>
                    <a:pt x="81" y="117"/>
                  </a:lnTo>
                  <a:lnTo>
                    <a:pt x="82" y="131"/>
                  </a:lnTo>
                  <a:lnTo>
                    <a:pt x="81" y="145"/>
                  </a:lnTo>
                  <a:lnTo>
                    <a:pt x="78" y="158"/>
                  </a:lnTo>
                  <a:lnTo>
                    <a:pt x="69" y="168"/>
                  </a:lnTo>
                  <a:lnTo>
                    <a:pt x="59" y="175"/>
                  </a:lnTo>
                  <a:lnTo>
                    <a:pt x="48" y="180"/>
                  </a:lnTo>
                  <a:lnTo>
                    <a:pt x="34" y="182"/>
                  </a:lnTo>
                  <a:lnTo>
                    <a:pt x="24" y="182"/>
                  </a:lnTo>
                  <a:lnTo>
                    <a:pt x="16" y="179"/>
                  </a:lnTo>
                  <a:lnTo>
                    <a:pt x="12" y="179"/>
                  </a:lnTo>
                  <a:lnTo>
                    <a:pt x="9" y="178"/>
                  </a:lnTo>
                  <a:lnTo>
                    <a:pt x="2" y="17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45" name="Freeform 45"/>
            <p:cNvSpPr>
              <a:spLocks noEditPoints="1"/>
            </p:cNvSpPr>
            <p:nvPr/>
          </p:nvSpPr>
          <p:spPr bwMode="auto">
            <a:xfrm>
              <a:off x="1453" y="3960"/>
              <a:ext cx="23" cy="35"/>
            </a:xfrm>
            <a:custGeom>
              <a:avLst/>
              <a:gdLst>
                <a:gd name="T0" fmla="*/ 46 w 115"/>
                <a:gd name="T1" fmla="*/ 118 h 175"/>
                <a:gd name="T2" fmla="*/ 69 w 115"/>
                <a:gd name="T3" fmla="*/ 118 h 175"/>
                <a:gd name="T4" fmla="*/ 62 w 115"/>
                <a:gd name="T5" fmla="*/ 80 h 175"/>
                <a:gd name="T6" fmla="*/ 60 w 115"/>
                <a:gd name="T7" fmla="*/ 59 h 175"/>
                <a:gd name="T8" fmla="*/ 57 w 115"/>
                <a:gd name="T9" fmla="*/ 36 h 175"/>
                <a:gd name="T10" fmla="*/ 56 w 115"/>
                <a:gd name="T11" fmla="*/ 56 h 175"/>
                <a:gd name="T12" fmla="*/ 51 w 115"/>
                <a:gd name="T13" fmla="*/ 78 h 175"/>
                <a:gd name="T14" fmla="*/ 50 w 115"/>
                <a:gd name="T15" fmla="*/ 97 h 175"/>
                <a:gd name="T16" fmla="*/ 46 w 115"/>
                <a:gd name="T17" fmla="*/ 118 h 175"/>
                <a:gd name="T18" fmla="*/ 0 w 115"/>
                <a:gd name="T19" fmla="*/ 175 h 175"/>
                <a:gd name="T20" fmla="*/ 40 w 115"/>
                <a:gd name="T21" fmla="*/ 0 h 175"/>
                <a:gd name="T22" fmla="*/ 77 w 115"/>
                <a:gd name="T23" fmla="*/ 0 h 175"/>
                <a:gd name="T24" fmla="*/ 115 w 115"/>
                <a:gd name="T25" fmla="*/ 175 h 175"/>
                <a:gd name="T26" fmla="*/ 80 w 115"/>
                <a:gd name="T27" fmla="*/ 175 h 175"/>
                <a:gd name="T28" fmla="*/ 75 w 115"/>
                <a:gd name="T29" fmla="*/ 147 h 175"/>
                <a:gd name="T30" fmla="*/ 40 w 115"/>
                <a:gd name="T31" fmla="*/ 147 h 175"/>
                <a:gd name="T32" fmla="*/ 34 w 115"/>
                <a:gd name="T33" fmla="*/ 175 h 175"/>
                <a:gd name="T34" fmla="*/ 0 w 115"/>
                <a:gd name="T35" fmla="*/ 175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5" h="175">
                  <a:moveTo>
                    <a:pt x="46" y="118"/>
                  </a:moveTo>
                  <a:lnTo>
                    <a:pt x="69" y="118"/>
                  </a:lnTo>
                  <a:lnTo>
                    <a:pt x="62" y="80"/>
                  </a:lnTo>
                  <a:lnTo>
                    <a:pt x="60" y="59"/>
                  </a:lnTo>
                  <a:lnTo>
                    <a:pt x="57" y="36"/>
                  </a:lnTo>
                  <a:lnTo>
                    <a:pt x="56" y="56"/>
                  </a:lnTo>
                  <a:lnTo>
                    <a:pt x="51" y="78"/>
                  </a:lnTo>
                  <a:lnTo>
                    <a:pt x="50" y="97"/>
                  </a:lnTo>
                  <a:lnTo>
                    <a:pt x="46" y="118"/>
                  </a:lnTo>
                  <a:close/>
                  <a:moveTo>
                    <a:pt x="0" y="175"/>
                  </a:moveTo>
                  <a:lnTo>
                    <a:pt x="40" y="0"/>
                  </a:lnTo>
                  <a:lnTo>
                    <a:pt x="77" y="0"/>
                  </a:lnTo>
                  <a:lnTo>
                    <a:pt x="115" y="175"/>
                  </a:lnTo>
                  <a:lnTo>
                    <a:pt x="80" y="175"/>
                  </a:lnTo>
                  <a:lnTo>
                    <a:pt x="75" y="147"/>
                  </a:lnTo>
                  <a:lnTo>
                    <a:pt x="40" y="147"/>
                  </a:lnTo>
                  <a:lnTo>
                    <a:pt x="34" y="175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-9272"/>
            <a:ext cx="10972800" cy="980872"/>
          </a:xfrm>
        </p:spPr>
        <p:txBody>
          <a:bodyPr>
            <a:normAutofit/>
          </a:bodyPr>
          <a:lstStyle>
            <a:lvl1pPr marL="0" algn="l" defTabSz="914400" rtl="0" eaLnBrk="1" latinLnBrk="0" hangingPunct="1">
              <a:defRPr lang="pt-PT" sz="2400" b="1" kern="1200" dirty="0">
                <a:solidFill>
                  <a:schemeClr val="bg1"/>
                </a:solidFill>
                <a:latin typeface="Trebuchet MS" pitchFamily="34" charset="0"/>
                <a:ea typeface="+mn-ea"/>
                <a:cs typeface="+mn-cs"/>
              </a:defRPr>
            </a:lvl1pPr>
          </a:lstStyle>
          <a:p>
            <a:r>
              <a:rPr lang="pt-PT" dirty="0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609600" y="1196753"/>
            <a:ext cx="10972800" cy="4929411"/>
          </a:xfrm>
        </p:spPr>
        <p:txBody>
          <a:bodyPr/>
          <a:lstStyle>
            <a:lvl1pPr>
              <a:buClr>
                <a:schemeClr val="tx1">
                  <a:lumMod val="65000"/>
                  <a:lumOff val="35000"/>
                </a:schemeClr>
              </a:buClr>
              <a:defRPr>
                <a:solidFill>
                  <a:srgbClr val="121D3E"/>
                </a:solidFill>
                <a:latin typeface="Trebuchet MS" panose="020B0603020202020204" pitchFamily="34" charset="0"/>
              </a:defRPr>
            </a:lvl1pPr>
            <a:lvl2pPr>
              <a:buClr>
                <a:schemeClr val="tx1">
                  <a:lumMod val="65000"/>
                  <a:lumOff val="35000"/>
                </a:schemeClr>
              </a:buClr>
              <a:defRPr>
                <a:solidFill>
                  <a:srgbClr val="121D3E"/>
                </a:solidFill>
                <a:latin typeface="Trebuchet MS" panose="020B0603020202020204" pitchFamily="34" charset="0"/>
              </a:defRPr>
            </a:lvl2pPr>
            <a:lvl3pPr>
              <a:buClr>
                <a:schemeClr val="tx1">
                  <a:lumMod val="65000"/>
                  <a:lumOff val="35000"/>
                </a:schemeClr>
              </a:buClr>
              <a:defRPr>
                <a:solidFill>
                  <a:srgbClr val="121D3E"/>
                </a:solidFill>
                <a:latin typeface="Trebuchet MS" panose="020B0603020202020204" pitchFamily="34" charset="0"/>
              </a:defRPr>
            </a:lvl3pPr>
            <a:lvl4pPr>
              <a:buClr>
                <a:schemeClr val="tx1">
                  <a:lumMod val="65000"/>
                  <a:lumOff val="35000"/>
                </a:schemeClr>
              </a:buClr>
              <a:defRPr>
                <a:solidFill>
                  <a:srgbClr val="121D3E"/>
                </a:solidFill>
                <a:latin typeface="Trebuchet MS" panose="020B0603020202020204" pitchFamily="34" charset="0"/>
              </a:defRPr>
            </a:lvl4pPr>
            <a:lvl5pPr>
              <a:buClr>
                <a:schemeClr val="tx1">
                  <a:lumMod val="65000"/>
                  <a:lumOff val="35000"/>
                </a:schemeClr>
              </a:buClr>
              <a:defRPr>
                <a:solidFill>
                  <a:srgbClr val="121D3E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pt-PT" dirty="0"/>
              <a:t>Clique para editar os estilos</a:t>
            </a:r>
          </a:p>
          <a:p>
            <a:pPr lvl="1"/>
            <a:r>
              <a:rPr lang="pt-PT" dirty="0"/>
              <a:t>Segundo nível</a:t>
            </a:r>
          </a:p>
          <a:p>
            <a:pPr lvl="2"/>
            <a:r>
              <a:rPr lang="pt-PT" dirty="0"/>
              <a:t>Terceiro nível</a:t>
            </a:r>
          </a:p>
          <a:p>
            <a:pPr lvl="3"/>
            <a:r>
              <a:rPr lang="pt-PT" dirty="0"/>
              <a:t>Quarto nível</a:t>
            </a:r>
          </a:p>
          <a:p>
            <a:pPr lvl="4"/>
            <a:r>
              <a:rPr lang="pt-PT" dirty="0"/>
              <a:t>Quinto nível</a:t>
            </a:r>
          </a:p>
        </p:txBody>
      </p:sp>
      <p:sp>
        <p:nvSpPr>
          <p:cNvPr id="51" name="Marcador de Posição da Imagem 50"/>
          <p:cNvSpPr>
            <a:spLocks noGrp="1"/>
          </p:cNvSpPr>
          <p:nvPr>
            <p:ph type="pic" sz="quarter" idx="17" hasCustomPrompt="1"/>
          </p:nvPr>
        </p:nvSpPr>
        <p:spPr>
          <a:xfrm>
            <a:off x="623393" y="6309321"/>
            <a:ext cx="1919188" cy="417513"/>
          </a:xfrm>
        </p:spPr>
        <p:txBody>
          <a:bodyPr>
            <a:noAutofit/>
          </a:bodyPr>
          <a:lstStyle>
            <a:lvl1pPr>
              <a:defRPr sz="1050">
                <a:latin typeface="Trebuchet MS" panose="020B0603020202020204" pitchFamily="34" charset="0"/>
              </a:defRPr>
            </a:lvl1pPr>
          </a:lstStyle>
          <a:p>
            <a:r>
              <a:rPr lang="pt-PT"/>
              <a:t>Logo nome / Evento</a:t>
            </a:r>
          </a:p>
        </p:txBody>
      </p:sp>
      <p:sp>
        <p:nvSpPr>
          <p:cNvPr id="56" name="Marcador de Posição do Número do Diapositivo 55"/>
          <p:cNvSpPr>
            <a:spLocks noGrp="1"/>
          </p:cNvSpPr>
          <p:nvPr>
            <p:ph type="sldNum" sz="quarter" idx="20"/>
          </p:nvPr>
        </p:nvSpPr>
        <p:spPr>
          <a:xfrm>
            <a:off x="4655840" y="6356351"/>
            <a:ext cx="2844800" cy="365125"/>
          </a:xfrm>
        </p:spPr>
        <p:txBody>
          <a:bodyPr/>
          <a:lstStyle>
            <a:lvl1pPr algn="ctr">
              <a:defRPr>
                <a:solidFill>
                  <a:srgbClr val="121D3E"/>
                </a:solidFill>
                <a:latin typeface="Trebuchet MS" panose="020B0603020202020204" pitchFamily="34" charset="0"/>
              </a:defRPr>
            </a:lvl1pPr>
          </a:lstStyle>
          <a:p>
            <a:fld id="{7476B875-A27F-485C-9DC7-4EAD9E24E10D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739394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3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5605909" y="-5624717"/>
            <a:ext cx="981336" cy="12229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0"/>
          <a:stretch/>
        </p:blipFill>
        <p:spPr bwMode="auto">
          <a:xfrm rot="5400000">
            <a:off x="5749576" y="417998"/>
            <a:ext cx="693992" cy="12229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ângulo 7"/>
          <p:cNvSpPr/>
          <p:nvPr userDrawn="1"/>
        </p:nvSpPr>
        <p:spPr>
          <a:xfrm>
            <a:off x="-18202" y="-9272"/>
            <a:ext cx="12229555" cy="990000"/>
          </a:xfrm>
          <a:prstGeom prst="rect">
            <a:avLst/>
          </a:prstGeom>
          <a:solidFill>
            <a:srgbClr val="121D3E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PT" sz="1200" b="1">
              <a:latin typeface="Trebuchet MS" panose="020B0603020202020204" pitchFamily="34" charset="0"/>
            </a:endParaRPr>
          </a:p>
        </p:txBody>
      </p:sp>
      <p:grpSp>
        <p:nvGrpSpPr>
          <p:cNvPr id="10" name="Group 10"/>
          <p:cNvGrpSpPr>
            <a:grpSpLocks noChangeAspect="1"/>
          </p:cNvGrpSpPr>
          <p:nvPr userDrawn="1"/>
        </p:nvGrpSpPr>
        <p:grpSpPr bwMode="auto">
          <a:xfrm>
            <a:off x="10320470" y="6257788"/>
            <a:ext cx="1261517" cy="483581"/>
            <a:chOff x="748" y="3657"/>
            <a:chExt cx="728" cy="348"/>
          </a:xfrm>
        </p:grpSpPr>
        <p:sp>
          <p:nvSpPr>
            <p:cNvPr id="11" name="Freeform 11"/>
            <p:cNvSpPr>
              <a:spLocks noEditPoints="1"/>
            </p:cNvSpPr>
            <p:nvPr/>
          </p:nvSpPr>
          <p:spPr bwMode="auto">
            <a:xfrm>
              <a:off x="748" y="3657"/>
              <a:ext cx="548" cy="283"/>
            </a:xfrm>
            <a:custGeom>
              <a:avLst/>
              <a:gdLst>
                <a:gd name="T0" fmla="*/ 1249 w 2742"/>
                <a:gd name="T1" fmla="*/ 948 h 1414"/>
                <a:gd name="T2" fmla="*/ 1183 w 2742"/>
                <a:gd name="T3" fmla="*/ 866 h 1414"/>
                <a:gd name="T4" fmla="*/ 1103 w 2742"/>
                <a:gd name="T5" fmla="*/ 866 h 1414"/>
                <a:gd name="T6" fmla="*/ 1037 w 2742"/>
                <a:gd name="T7" fmla="*/ 948 h 1414"/>
                <a:gd name="T8" fmla="*/ 1016 w 2742"/>
                <a:gd name="T9" fmla="*/ 1106 h 1414"/>
                <a:gd name="T10" fmla="*/ 1066 w 2742"/>
                <a:gd name="T11" fmla="*/ 1234 h 1414"/>
                <a:gd name="T12" fmla="*/ 1143 w 2742"/>
                <a:gd name="T13" fmla="*/ 1274 h 1414"/>
                <a:gd name="T14" fmla="*/ 1217 w 2742"/>
                <a:gd name="T15" fmla="*/ 1235 h 1414"/>
                <a:gd name="T16" fmla="*/ 1264 w 2742"/>
                <a:gd name="T17" fmla="*/ 1129 h 1414"/>
                <a:gd name="T18" fmla="*/ 544 w 2742"/>
                <a:gd name="T19" fmla="*/ 948 h 1414"/>
                <a:gd name="T20" fmla="*/ 510 w 2742"/>
                <a:gd name="T21" fmla="*/ 865 h 1414"/>
                <a:gd name="T22" fmla="*/ 442 w 2742"/>
                <a:gd name="T23" fmla="*/ 831 h 1414"/>
                <a:gd name="T24" fmla="*/ 339 w 2742"/>
                <a:gd name="T25" fmla="*/ 861 h 1414"/>
                <a:gd name="T26" fmla="*/ 282 w 2742"/>
                <a:gd name="T27" fmla="*/ 948 h 1414"/>
                <a:gd name="T28" fmla="*/ 1515 w 2742"/>
                <a:gd name="T29" fmla="*/ 311 h 1414"/>
                <a:gd name="T30" fmla="*/ 1183 w 2742"/>
                <a:gd name="T31" fmla="*/ 677 h 1414"/>
                <a:gd name="T32" fmla="*/ 1025 w 2742"/>
                <a:gd name="T33" fmla="*/ 677 h 1414"/>
                <a:gd name="T34" fmla="*/ 882 w 2742"/>
                <a:gd name="T35" fmla="*/ 753 h 1414"/>
                <a:gd name="T36" fmla="*/ 777 w 2742"/>
                <a:gd name="T37" fmla="*/ 899 h 1414"/>
                <a:gd name="T38" fmla="*/ 690 w 2742"/>
                <a:gd name="T39" fmla="*/ 775 h 1414"/>
                <a:gd name="T40" fmla="*/ 521 w 2742"/>
                <a:gd name="T41" fmla="*/ 680 h 1414"/>
                <a:gd name="T42" fmla="*/ 321 w 2742"/>
                <a:gd name="T43" fmla="*/ 677 h 1414"/>
                <a:gd name="T44" fmla="*/ 155 w 2742"/>
                <a:gd name="T45" fmla="*/ 753 h 1414"/>
                <a:gd name="T46" fmla="*/ 41 w 2742"/>
                <a:gd name="T47" fmla="*/ 893 h 1414"/>
                <a:gd name="T48" fmla="*/ 2 w 2742"/>
                <a:gd name="T49" fmla="*/ 1067 h 1414"/>
                <a:gd name="T50" fmla="*/ 41 w 2742"/>
                <a:gd name="T51" fmla="*/ 1242 h 1414"/>
                <a:gd name="T52" fmla="*/ 143 w 2742"/>
                <a:gd name="T53" fmla="*/ 1368 h 1414"/>
                <a:gd name="T54" fmla="*/ 0 w 2742"/>
                <a:gd name="T55" fmla="*/ 1414 h 1414"/>
                <a:gd name="T56" fmla="*/ 878 w 2742"/>
                <a:gd name="T57" fmla="*/ 1372 h 1414"/>
                <a:gd name="T58" fmla="*/ 778 w 2742"/>
                <a:gd name="T59" fmla="*/ 1233 h 1414"/>
                <a:gd name="T60" fmla="*/ 270 w 2742"/>
                <a:gd name="T61" fmla="*/ 1101 h 1414"/>
                <a:gd name="T62" fmla="*/ 308 w 2742"/>
                <a:gd name="T63" fmla="*/ 1207 h 1414"/>
                <a:gd name="T64" fmla="*/ 416 w 2742"/>
                <a:gd name="T65" fmla="*/ 1268 h 1414"/>
                <a:gd name="T66" fmla="*/ 561 w 2742"/>
                <a:gd name="T67" fmla="*/ 1268 h 1414"/>
                <a:gd name="T68" fmla="*/ 772 w 2742"/>
                <a:gd name="T69" fmla="*/ 1322 h 1414"/>
                <a:gd name="T70" fmla="*/ 641 w 2742"/>
                <a:gd name="T71" fmla="*/ 1414 h 1414"/>
                <a:gd name="T72" fmla="*/ 1332 w 2742"/>
                <a:gd name="T73" fmla="*/ 1378 h 1414"/>
                <a:gd name="T74" fmla="*/ 2273 w 2742"/>
                <a:gd name="T75" fmla="*/ 928 h 1414"/>
                <a:gd name="T76" fmla="*/ 2347 w 2742"/>
                <a:gd name="T77" fmla="*/ 874 h 1414"/>
                <a:gd name="T78" fmla="*/ 2433 w 2742"/>
                <a:gd name="T79" fmla="*/ 877 h 1414"/>
                <a:gd name="T80" fmla="*/ 2476 w 2742"/>
                <a:gd name="T81" fmla="*/ 940 h 1414"/>
                <a:gd name="T82" fmla="*/ 2483 w 2742"/>
                <a:gd name="T83" fmla="*/ 1414 h 1414"/>
                <a:gd name="T84" fmla="*/ 2733 w 2742"/>
                <a:gd name="T85" fmla="*/ 879 h 1414"/>
                <a:gd name="T86" fmla="*/ 2667 w 2742"/>
                <a:gd name="T87" fmla="*/ 755 h 1414"/>
                <a:gd name="T88" fmla="*/ 2548 w 2742"/>
                <a:gd name="T89" fmla="*/ 684 h 1414"/>
                <a:gd name="T90" fmla="*/ 2391 w 2742"/>
                <a:gd name="T91" fmla="*/ 671 h 1414"/>
                <a:gd name="T92" fmla="*/ 2254 w 2742"/>
                <a:gd name="T93" fmla="*/ 716 h 1414"/>
                <a:gd name="T94" fmla="*/ 2144 w 2742"/>
                <a:gd name="T95" fmla="*/ 722 h 1414"/>
                <a:gd name="T96" fmla="*/ 2021 w 2742"/>
                <a:gd name="T97" fmla="*/ 675 h 1414"/>
                <a:gd name="T98" fmla="*/ 1864 w 2742"/>
                <a:gd name="T99" fmla="*/ 677 h 1414"/>
                <a:gd name="T100" fmla="*/ 1732 w 2742"/>
                <a:gd name="T101" fmla="*/ 741 h 1414"/>
                <a:gd name="T102" fmla="*/ 1515 w 2742"/>
                <a:gd name="T103" fmla="*/ 683 h 1414"/>
                <a:gd name="T104" fmla="*/ 1788 w 2742"/>
                <a:gd name="T105" fmla="*/ 928 h 1414"/>
                <a:gd name="T106" fmla="*/ 1876 w 2742"/>
                <a:gd name="T107" fmla="*/ 870 h 1414"/>
                <a:gd name="T108" fmla="*/ 1954 w 2742"/>
                <a:gd name="T109" fmla="*/ 881 h 1414"/>
                <a:gd name="T110" fmla="*/ 1990 w 2742"/>
                <a:gd name="T111" fmla="*/ 940 h 1414"/>
                <a:gd name="T112" fmla="*/ 1999 w 2742"/>
                <a:gd name="T113" fmla="*/ 1414 h 1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742" h="1414">
                  <a:moveTo>
                    <a:pt x="1269" y="1063"/>
                  </a:moveTo>
                  <a:lnTo>
                    <a:pt x="1267" y="1022"/>
                  </a:lnTo>
                  <a:lnTo>
                    <a:pt x="1260" y="983"/>
                  </a:lnTo>
                  <a:lnTo>
                    <a:pt x="1249" y="948"/>
                  </a:lnTo>
                  <a:lnTo>
                    <a:pt x="1232" y="916"/>
                  </a:lnTo>
                  <a:lnTo>
                    <a:pt x="1218" y="895"/>
                  </a:lnTo>
                  <a:lnTo>
                    <a:pt x="1201" y="877"/>
                  </a:lnTo>
                  <a:lnTo>
                    <a:pt x="1183" y="866"/>
                  </a:lnTo>
                  <a:lnTo>
                    <a:pt x="1163" y="858"/>
                  </a:lnTo>
                  <a:lnTo>
                    <a:pt x="1143" y="856"/>
                  </a:lnTo>
                  <a:lnTo>
                    <a:pt x="1123" y="858"/>
                  </a:lnTo>
                  <a:lnTo>
                    <a:pt x="1103" y="866"/>
                  </a:lnTo>
                  <a:lnTo>
                    <a:pt x="1085" y="877"/>
                  </a:lnTo>
                  <a:lnTo>
                    <a:pt x="1068" y="895"/>
                  </a:lnTo>
                  <a:lnTo>
                    <a:pt x="1054" y="916"/>
                  </a:lnTo>
                  <a:lnTo>
                    <a:pt x="1037" y="948"/>
                  </a:lnTo>
                  <a:lnTo>
                    <a:pt x="1024" y="983"/>
                  </a:lnTo>
                  <a:lnTo>
                    <a:pt x="1016" y="1022"/>
                  </a:lnTo>
                  <a:lnTo>
                    <a:pt x="1014" y="1063"/>
                  </a:lnTo>
                  <a:lnTo>
                    <a:pt x="1016" y="1106"/>
                  </a:lnTo>
                  <a:lnTo>
                    <a:pt x="1024" y="1143"/>
                  </a:lnTo>
                  <a:lnTo>
                    <a:pt x="1035" y="1179"/>
                  </a:lnTo>
                  <a:lnTo>
                    <a:pt x="1051" y="1210"/>
                  </a:lnTo>
                  <a:lnTo>
                    <a:pt x="1066" y="1234"/>
                  </a:lnTo>
                  <a:lnTo>
                    <a:pt x="1083" y="1251"/>
                  </a:lnTo>
                  <a:lnTo>
                    <a:pt x="1102" y="1264"/>
                  </a:lnTo>
                  <a:lnTo>
                    <a:pt x="1122" y="1272"/>
                  </a:lnTo>
                  <a:lnTo>
                    <a:pt x="1143" y="1274"/>
                  </a:lnTo>
                  <a:lnTo>
                    <a:pt x="1163" y="1272"/>
                  </a:lnTo>
                  <a:lnTo>
                    <a:pt x="1182" y="1264"/>
                  </a:lnTo>
                  <a:lnTo>
                    <a:pt x="1200" y="1252"/>
                  </a:lnTo>
                  <a:lnTo>
                    <a:pt x="1217" y="1235"/>
                  </a:lnTo>
                  <a:lnTo>
                    <a:pt x="1232" y="1213"/>
                  </a:lnTo>
                  <a:lnTo>
                    <a:pt x="1246" y="1187"/>
                  </a:lnTo>
                  <a:lnTo>
                    <a:pt x="1257" y="1159"/>
                  </a:lnTo>
                  <a:lnTo>
                    <a:pt x="1264" y="1129"/>
                  </a:lnTo>
                  <a:lnTo>
                    <a:pt x="1268" y="1097"/>
                  </a:lnTo>
                  <a:lnTo>
                    <a:pt x="1269" y="1063"/>
                  </a:lnTo>
                  <a:close/>
                  <a:moveTo>
                    <a:pt x="282" y="948"/>
                  </a:moveTo>
                  <a:lnTo>
                    <a:pt x="544" y="948"/>
                  </a:lnTo>
                  <a:lnTo>
                    <a:pt x="542" y="924"/>
                  </a:lnTo>
                  <a:lnTo>
                    <a:pt x="535" y="901"/>
                  </a:lnTo>
                  <a:lnTo>
                    <a:pt x="524" y="882"/>
                  </a:lnTo>
                  <a:lnTo>
                    <a:pt x="510" y="865"/>
                  </a:lnTo>
                  <a:lnTo>
                    <a:pt x="496" y="852"/>
                  </a:lnTo>
                  <a:lnTo>
                    <a:pt x="481" y="842"/>
                  </a:lnTo>
                  <a:lnTo>
                    <a:pt x="462" y="836"/>
                  </a:lnTo>
                  <a:lnTo>
                    <a:pt x="442" y="831"/>
                  </a:lnTo>
                  <a:lnTo>
                    <a:pt x="420" y="830"/>
                  </a:lnTo>
                  <a:lnTo>
                    <a:pt x="394" y="833"/>
                  </a:lnTo>
                  <a:lnTo>
                    <a:pt x="366" y="845"/>
                  </a:lnTo>
                  <a:lnTo>
                    <a:pt x="339" y="861"/>
                  </a:lnTo>
                  <a:lnTo>
                    <a:pt x="321" y="878"/>
                  </a:lnTo>
                  <a:lnTo>
                    <a:pt x="305" y="898"/>
                  </a:lnTo>
                  <a:lnTo>
                    <a:pt x="292" y="922"/>
                  </a:lnTo>
                  <a:lnTo>
                    <a:pt x="282" y="948"/>
                  </a:lnTo>
                  <a:close/>
                  <a:moveTo>
                    <a:pt x="0" y="1414"/>
                  </a:moveTo>
                  <a:lnTo>
                    <a:pt x="0" y="0"/>
                  </a:lnTo>
                  <a:lnTo>
                    <a:pt x="1515" y="0"/>
                  </a:lnTo>
                  <a:lnTo>
                    <a:pt x="1515" y="311"/>
                  </a:lnTo>
                  <a:lnTo>
                    <a:pt x="1256" y="311"/>
                  </a:lnTo>
                  <a:lnTo>
                    <a:pt x="1256" y="701"/>
                  </a:lnTo>
                  <a:lnTo>
                    <a:pt x="1220" y="687"/>
                  </a:lnTo>
                  <a:lnTo>
                    <a:pt x="1183" y="677"/>
                  </a:lnTo>
                  <a:lnTo>
                    <a:pt x="1147" y="671"/>
                  </a:lnTo>
                  <a:lnTo>
                    <a:pt x="1109" y="668"/>
                  </a:lnTo>
                  <a:lnTo>
                    <a:pt x="1066" y="671"/>
                  </a:lnTo>
                  <a:lnTo>
                    <a:pt x="1025" y="677"/>
                  </a:lnTo>
                  <a:lnTo>
                    <a:pt x="987" y="690"/>
                  </a:lnTo>
                  <a:lnTo>
                    <a:pt x="950" y="706"/>
                  </a:lnTo>
                  <a:lnTo>
                    <a:pt x="916" y="727"/>
                  </a:lnTo>
                  <a:lnTo>
                    <a:pt x="882" y="753"/>
                  </a:lnTo>
                  <a:lnTo>
                    <a:pt x="852" y="784"/>
                  </a:lnTo>
                  <a:lnTo>
                    <a:pt x="823" y="820"/>
                  </a:lnTo>
                  <a:lnTo>
                    <a:pt x="797" y="859"/>
                  </a:lnTo>
                  <a:lnTo>
                    <a:pt x="777" y="899"/>
                  </a:lnTo>
                  <a:lnTo>
                    <a:pt x="762" y="866"/>
                  </a:lnTo>
                  <a:lnTo>
                    <a:pt x="742" y="833"/>
                  </a:lnTo>
                  <a:lnTo>
                    <a:pt x="718" y="803"/>
                  </a:lnTo>
                  <a:lnTo>
                    <a:pt x="690" y="775"/>
                  </a:lnTo>
                  <a:lnTo>
                    <a:pt x="651" y="742"/>
                  </a:lnTo>
                  <a:lnTo>
                    <a:pt x="611" y="715"/>
                  </a:lnTo>
                  <a:lnTo>
                    <a:pt x="567" y="695"/>
                  </a:lnTo>
                  <a:lnTo>
                    <a:pt x="521" y="680"/>
                  </a:lnTo>
                  <a:lnTo>
                    <a:pt x="472" y="672"/>
                  </a:lnTo>
                  <a:lnTo>
                    <a:pt x="420" y="668"/>
                  </a:lnTo>
                  <a:lnTo>
                    <a:pt x="369" y="671"/>
                  </a:lnTo>
                  <a:lnTo>
                    <a:pt x="321" y="677"/>
                  </a:lnTo>
                  <a:lnTo>
                    <a:pt x="275" y="690"/>
                  </a:lnTo>
                  <a:lnTo>
                    <a:pt x="233" y="706"/>
                  </a:lnTo>
                  <a:lnTo>
                    <a:pt x="193" y="727"/>
                  </a:lnTo>
                  <a:lnTo>
                    <a:pt x="155" y="753"/>
                  </a:lnTo>
                  <a:lnTo>
                    <a:pt x="120" y="784"/>
                  </a:lnTo>
                  <a:lnTo>
                    <a:pt x="89" y="819"/>
                  </a:lnTo>
                  <a:lnTo>
                    <a:pt x="62" y="855"/>
                  </a:lnTo>
                  <a:lnTo>
                    <a:pt x="41" y="893"/>
                  </a:lnTo>
                  <a:lnTo>
                    <a:pt x="24" y="934"/>
                  </a:lnTo>
                  <a:lnTo>
                    <a:pt x="12" y="976"/>
                  </a:lnTo>
                  <a:lnTo>
                    <a:pt x="4" y="1020"/>
                  </a:lnTo>
                  <a:lnTo>
                    <a:pt x="2" y="1067"/>
                  </a:lnTo>
                  <a:lnTo>
                    <a:pt x="4" y="1113"/>
                  </a:lnTo>
                  <a:lnTo>
                    <a:pt x="12" y="1158"/>
                  </a:lnTo>
                  <a:lnTo>
                    <a:pt x="24" y="1200"/>
                  </a:lnTo>
                  <a:lnTo>
                    <a:pt x="41" y="1242"/>
                  </a:lnTo>
                  <a:lnTo>
                    <a:pt x="62" y="1280"/>
                  </a:lnTo>
                  <a:lnTo>
                    <a:pt x="89" y="1315"/>
                  </a:lnTo>
                  <a:lnTo>
                    <a:pt x="120" y="1349"/>
                  </a:lnTo>
                  <a:lnTo>
                    <a:pt x="143" y="1368"/>
                  </a:lnTo>
                  <a:lnTo>
                    <a:pt x="166" y="1385"/>
                  </a:lnTo>
                  <a:lnTo>
                    <a:pt x="192" y="1401"/>
                  </a:lnTo>
                  <a:lnTo>
                    <a:pt x="218" y="1414"/>
                  </a:lnTo>
                  <a:lnTo>
                    <a:pt x="0" y="1414"/>
                  </a:lnTo>
                  <a:close/>
                  <a:moveTo>
                    <a:pt x="641" y="1414"/>
                  </a:moveTo>
                  <a:lnTo>
                    <a:pt x="936" y="1414"/>
                  </a:lnTo>
                  <a:lnTo>
                    <a:pt x="906" y="1394"/>
                  </a:lnTo>
                  <a:lnTo>
                    <a:pt x="878" y="1372"/>
                  </a:lnTo>
                  <a:lnTo>
                    <a:pt x="852" y="1345"/>
                  </a:lnTo>
                  <a:lnTo>
                    <a:pt x="823" y="1310"/>
                  </a:lnTo>
                  <a:lnTo>
                    <a:pt x="799" y="1273"/>
                  </a:lnTo>
                  <a:lnTo>
                    <a:pt x="778" y="1233"/>
                  </a:lnTo>
                  <a:lnTo>
                    <a:pt x="763" y="1191"/>
                  </a:lnTo>
                  <a:lnTo>
                    <a:pt x="752" y="1147"/>
                  </a:lnTo>
                  <a:lnTo>
                    <a:pt x="745" y="1101"/>
                  </a:lnTo>
                  <a:lnTo>
                    <a:pt x="270" y="1101"/>
                  </a:lnTo>
                  <a:lnTo>
                    <a:pt x="272" y="1131"/>
                  </a:lnTo>
                  <a:lnTo>
                    <a:pt x="280" y="1159"/>
                  </a:lnTo>
                  <a:lnTo>
                    <a:pt x="291" y="1184"/>
                  </a:lnTo>
                  <a:lnTo>
                    <a:pt x="308" y="1207"/>
                  </a:lnTo>
                  <a:lnTo>
                    <a:pt x="328" y="1227"/>
                  </a:lnTo>
                  <a:lnTo>
                    <a:pt x="353" y="1245"/>
                  </a:lnTo>
                  <a:lnTo>
                    <a:pt x="382" y="1258"/>
                  </a:lnTo>
                  <a:lnTo>
                    <a:pt x="416" y="1268"/>
                  </a:lnTo>
                  <a:lnTo>
                    <a:pt x="452" y="1274"/>
                  </a:lnTo>
                  <a:lnTo>
                    <a:pt x="492" y="1276"/>
                  </a:lnTo>
                  <a:lnTo>
                    <a:pt x="527" y="1274"/>
                  </a:lnTo>
                  <a:lnTo>
                    <a:pt x="561" y="1268"/>
                  </a:lnTo>
                  <a:lnTo>
                    <a:pt x="593" y="1259"/>
                  </a:lnTo>
                  <a:lnTo>
                    <a:pt x="635" y="1238"/>
                  </a:lnTo>
                  <a:lnTo>
                    <a:pt x="674" y="1210"/>
                  </a:lnTo>
                  <a:lnTo>
                    <a:pt x="772" y="1322"/>
                  </a:lnTo>
                  <a:lnTo>
                    <a:pt x="744" y="1349"/>
                  </a:lnTo>
                  <a:lnTo>
                    <a:pt x="713" y="1373"/>
                  </a:lnTo>
                  <a:lnTo>
                    <a:pt x="679" y="1394"/>
                  </a:lnTo>
                  <a:lnTo>
                    <a:pt x="641" y="1414"/>
                  </a:lnTo>
                  <a:close/>
                  <a:moveTo>
                    <a:pt x="1282" y="1414"/>
                  </a:moveTo>
                  <a:lnTo>
                    <a:pt x="1422" y="1414"/>
                  </a:lnTo>
                  <a:lnTo>
                    <a:pt x="1356" y="1356"/>
                  </a:lnTo>
                  <a:lnTo>
                    <a:pt x="1332" y="1378"/>
                  </a:lnTo>
                  <a:lnTo>
                    <a:pt x="1307" y="1398"/>
                  </a:lnTo>
                  <a:lnTo>
                    <a:pt x="1282" y="1414"/>
                  </a:lnTo>
                  <a:close/>
                  <a:moveTo>
                    <a:pt x="2258" y="954"/>
                  </a:moveTo>
                  <a:lnTo>
                    <a:pt x="2273" y="928"/>
                  </a:lnTo>
                  <a:lnTo>
                    <a:pt x="2291" y="907"/>
                  </a:lnTo>
                  <a:lnTo>
                    <a:pt x="2312" y="890"/>
                  </a:lnTo>
                  <a:lnTo>
                    <a:pt x="2329" y="880"/>
                  </a:lnTo>
                  <a:lnTo>
                    <a:pt x="2347" y="874"/>
                  </a:lnTo>
                  <a:lnTo>
                    <a:pt x="2368" y="868"/>
                  </a:lnTo>
                  <a:lnTo>
                    <a:pt x="2390" y="867"/>
                  </a:lnTo>
                  <a:lnTo>
                    <a:pt x="2413" y="869"/>
                  </a:lnTo>
                  <a:lnTo>
                    <a:pt x="2433" y="877"/>
                  </a:lnTo>
                  <a:lnTo>
                    <a:pt x="2449" y="889"/>
                  </a:lnTo>
                  <a:lnTo>
                    <a:pt x="2463" y="905"/>
                  </a:lnTo>
                  <a:lnTo>
                    <a:pt x="2471" y="920"/>
                  </a:lnTo>
                  <a:lnTo>
                    <a:pt x="2476" y="940"/>
                  </a:lnTo>
                  <a:lnTo>
                    <a:pt x="2480" y="965"/>
                  </a:lnTo>
                  <a:lnTo>
                    <a:pt x="2482" y="993"/>
                  </a:lnTo>
                  <a:lnTo>
                    <a:pt x="2483" y="1025"/>
                  </a:lnTo>
                  <a:lnTo>
                    <a:pt x="2483" y="1414"/>
                  </a:lnTo>
                  <a:lnTo>
                    <a:pt x="2742" y="1414"/>
                  </a:lnTo>
                  <a:lnTo>
                    <a:pt x="2742" y="956"/>
                  </a:lnTo>
                  <a:lnTo>
                    <a:pt x="2739" y="916"/>
                  </a:lnTo>
                  <a:lnTo>
                    <a:pt x="2733" y="879"/>
                  </a:lnTo>
                  <a:lnTo>
                    <a:pt x="2723" y="843"/>
                  </a:lnTo>
                  <a:lnTo>
                    <a:pt x="2708" y="812"/>
                  </a:lnTo>
                  <a:lnTo>
                    <a:pt x="2689" y="782"/>
                  </a:lnTo>
                  <a:lnTo>
                    <a:pt x="2667" y="755"/>
                  </a:lnTo>
                  <a:lnTo>
                    <a:pt x="2642" y="732"/>
                  </a:lnTo>
                  <a:lnTo>
                    <a:pt x="2613" y="713"/>
                  </a:lnTo>
                  <a:lnTo>
                    <a:pt x="2582" y="696"/>
                  </a:lnTo>
                  <a:lnTo>
                    <a:pt x="2548" y="684"/>
                  </a:lnTo>
                  <a:lnTo>
                    <a:pt x="2510" y="675"/>
                  </a:lnTo>
                  <a:lnTo>
                    <a:pt x="2470" y="671"/>
                  </a:lnTo>
                  <a:lnTo>
                    <a:pt x="2425" y="668"/>
                  </a:lnTo>
                  <a:lnTo>
                    <a:pt x="2391" y="671"/>
                  </a:lnTo>
                  <a:lnTo>
                    <a:pt x="2358" y="675"/>
                  </a:lnTo>
                  <a:lnTo>
                    <a:pt x="2323" y="684"/>
                  </a:lnTo>
                  <a:lnTo>
                    <a:pt x="2290" y="697"/>
                  </a:lnTo>
                  <a:lnTo>
                    <a:pt x="2254" y="716"/>
                  </a:lnTo>
                  <a:lnTo>
                    <a:pt x="2222" y="738"/>
                  </a:lnTo>
                  <a:lnTo>
                    <a:pt x="2192" y="763"/>
                  </a:lnTo>
                  <a:lnTo>
                    <a:pt x="2169" y="741"/>
                  </a:lnTo>
                  <a:lnTo>
                    <a:pt x="2144" y="722"/>
                  </a:lnTo>
                  <a:lnTo>
                    <a:pt x="2117" y="705"/>
                  </a:lnTo>
                  <a:lnTo>
                    <a:pt x="2088" y="692"/>
                  </a:lnTo>
                  <a:lnTo>
                    <a:pt x="2057" y="682"/>
                  </a:lnTo>
                  <a:lnTo>
                    <a:pt x="2021" y="675"/>
                  </a:lnTo>
                  <a:lnTo>
                    <a:pt x="1983" y="669"/>
                  </a:lnTo>
                  <a:lnTo>
                    <a:pt x="1941" y="668"/>
                  </a:lnTo>
                  <a:lnTo>
                    <a:pt x="1902" y="671"/>
                  </a:lnTo>
                  <a:lnTo>
                    <a:pt x="1864" y="677"/>
                  </a:lnTo>
                  <a:lnTo>
                    <a:pt x="1827" y="690"/>
                  </a:lnTo>
                  <a:lnTo>
                    <a:pt x="1791" y="706"/>
                  </a:lnTo>
                  <a:lnTo>
                    <a:pt x="1760" y="722"/>
                  </a:lnTo>
                  <a:lnTo>
                    <a:pt x="1732" y="741"/>
                  </a:lnTo>
                  <a:lnTo>
                    <a:pt x="1707" y="761"/>
                  </a:lnTo>
                  <a:lnTo>
                    <a:pt x="1684" y="784"/>
                  </a:lnTo>
                  <a:lnTo>
                    <a:pt x="1569" y="683"/>
                  </a:lnTo>
                  <a:lnTo>
                    <a:pt x="1515" y="683"/>
                  </a:lnTo>
                  <a:lnTo>
                    <a:pt x="1515" y="1414"/>
                  </a:lnTo>
                  <a:lnTo>
                    <a:pt x="1771" y="1414"/>
                  </a:lnTo>
                  <a:lnTo>
                    <a:pt x="1771" y="954"/>
                  </a:lnTo>
                  <a:lnTo>
                    <a:pt x="1788" y="928"/>
                  </a:lnTo>
                  <a:lnTo>
                    <a:pt x="1807" y="907"/>
                  </a:lnTo>
                  <a:lnTo>
                    <a:pt x="1828" y="890"/>
                  </a:lnTo>
                  <a:lnTo>
                    <a:pt x="1850" y="878"/>
                  </a:lnTo>
                  <a:lnTo>
                    <a:pt x="1876" y="870"/>
                  </a:lnTo>
                  <a:lnTo>
                    <a:pt x="1904" y="867"/>
                  </a:lnTo>
                  <a:lnTo>
                    <a:pt x="1923" y="869"/>
                  </a:lnTo>
                  <a:lnTo>
                    <a:pt x="1940" y="874"/>
                  </a:lnTo>
                  <a:lnTo>
                    <a:pt x="1954" y="881"/>
                  </a:lnTo>
                  <a:lnTo>
                    <a:pt x="1965" y="891"/>
                  </a:lnTo>
                  <a:lnTo>
                    <a:pt x="1975" y="905"/>
                  </a:lnTo>
                  <a:lnTo>
                    <a:pt x="1983" y="920"/>
                  </a:lnTo>
                  <a:lnTo>
                    <a:pt x="1990" y="940"/>
                  </a:lnTo>
                  <a:lnTo>
                    <a:pt x="1994" y="965"/>
                  </a:lnTo>
                  <a:lnTo>
                    <a:pt x="1998" y="993"/>
                  </a:lnTo>
                  <a:lnTo>
                    <a:pt x="1999" y="1025"/>
                  </a:lnTo>
                  <a:lnTo>
                    <a:pt x="1999" y="1414"/>
                  </a:lnTo>
                  <a:lnTo>
                    <a:pt x="2258" y="1414"/>
                  </a:lnTo>
                  <a:lnTo>
                    <a:pt x="2258" y="9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12" name="Freeform 12"/>
            <p:cNvSpPr>
              <a:spLocks/>
            </p:cNvSpPr>
            <p:nvPr/>
          </p:nvSpPr>
          <p:spPr bwMode="auto">
            <a:xfrm>
              <a:off x="751" y="3960"/>
              <a:ext cx="15" cy="35"/>
            </a:xfrm>
            <a:custGeom>
              <a:avLst/>
              <a:gdLst>
                <a:gd name="T0" fmla="*/ 0 w 74"/>
                <a:gd name="T1" fmla="*/ 175 h 175"/>
                <a:gd name="T2" fmla="*/ 0 w 74"/>
                <a:gd name="T3" fmla="*/ 0 h 175"/>
                <a:gd name="T4" fmla="*/ 74 w 74"/>
                <a:gd name="T5" fmla="*/ 0 h 175"/>
                <a:gd name="T6" fmla="*/ 74 w 74"/>
                <a:gd name="T7" fmla="*/ 31 h 175"/>
                <a:gd name="T8" fmla="*/ 34 w 74"/>
                <a:gd name="T9" fmla="*/ 31 h 175"/>
                <a:gd name="T10" fmla="*/ 34 w 74"/>
                <a:gd name="T11" fmla="*/ 69 h 175"/>
                <a:gd name="T12" fmla="*/ 69 w 74"/>
                <a:gd name="T13" fmla="*/ 69 h 175"/>
                <a:gd name="T14" fmla="*/ 69 w 74"/>
                <a:gd name="T15" fmla="*/ 100 h 175"/>
                <a:gd name="T16" fmla="*/ 34 w 74"/>
                <a:gd name="T17" fmla="*/ 100 h 175"/>
                <a:gd name="T18" fmla="*/ 34 w 74"/>
                <a:gd name="T19" fmla="*/ 140 h 175"/>
                <a:gd name="T20" fmla="*/ 74 w 74"/>
                <a:gd name="T21" fmla="*/ 140 h 175"/>
                <a:gd name="T22" fmla="*/ 74 w 74"/>
                <a:gd name="T23" fmla="*/ 175 h 175"/>
                <a:gd name="T24" fmla="*/ 0 w 74"/>
                <a:gd name="T25" fmla="*/ 175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4" h="175">
                  <a:moveTo>
                    <a:pt x="0" y="175"/>
                  </a:moveTo>
                  <a:lnTo>
                    <a:pt x="0" y="0"/>
                  </a:lnTo>
                  <a:lnTo>
                    <a:pt x="74" y="0"/>
                  </a:lnTo>
                  <a:lnTo>
                    <a:pt x="74" y="31"/>
                  </a:lnTo>
                  <a:lnTo>
                    <a:pt x="34" y="31"/>
                  </a:lnTo>
                  <a:lnTo>
                    <a:pt x="34" y="69"/>
                  </a:lnTo>
                  <a:lnTo>
                    <a:pt x="69" y="69"/>
                  </a:lnTo>
                  <a:lnTo>
                    <a:pt x="69" y="100"/>
                  </a:lnTo>
                  <a:lnTo>
                    <a:pt x="34" y="100"/>
                  </a:lnTo>
                  <a:lnTo>
                    <a:pt x="34" y="140"/>
                  </a:lnTo>
                  <a:lnTo>
                    <a:pt x="74" y="140"/>
                  </a:lnTo>
                  <a:lnTo>
                    <a:pt x="74" y="175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13" name="Freeform 13"/>
            <p:cNvSpPr>
              <a:spLocks/>
            </p:cNvSpPr>
            <p:nvPr/>
          </p:nvSpPr>
          <p:spPr bwMode="auto">
            <a:xfrm>
              <a:off x="770" y="3972"/>
              <a:ext cx="28" cy="23"/>
            </a:xfrm>
            <a:custGeom>
              <a:avLst/>
              <a:gdLst>
                <a:gd name="T0" fmla="*/ 0 w 142"/>
                <a:gd name="T1" fmla="*/ 117 h 117"/>
                <a:gd name="T2" fmla="*/ 0 w 142"/>
                <a:gd name="T3" fmla="*/ 0 h 117"/>
                <a:gd name="T4" fmla="*/ 33 w 142"/>
                <a:gd name="T5" fmla="*/ 0 h 117"/>
                <a:gd name="T6" fmla="*/ 33 w 142"/>
                <a:gd name="T7" fmla="*/ 16 h 117"/>
                <a:gd name="T8" fmla="*/ 35 w 142"/>
                <a:gd name="T9" fmla="*/ 12 h 117"/>
                <a:gd name="T10" fmla="*/ 38 w 142"/>
                <a:gd name="T11" fmla="*/ 9 h 117"/>
                <a:gd name="T12" fmla="*/ 47 w 142"/>
                <a:gd name="T13" fmla="*/ 2 h 117"/>
                <a:gd name="T14" fmla="*/ 49 w 142"/>
                <a:gd name="T15" fmla="*/ 1 h 117"/>
                <a:gd name="T16" fmla="*/ 53 w 142"/>
                <a:gd name="T17" fmla="*/ 0 h 117"/>
                <a:gd name="T18" fmla="*/ 72 w 142"/>
                <a:gd name="T19" fmla="*/ 0 h 117"/>
                <a:gd name="T20" fmla="*/ 78 w 142"/>
                <a:gd name="T21" fmla="*/ 2 h 117"/>
                <a:gd name="T22" fmla="*/ 83 w 142"/>
                <a:gd name="T23" fmla="*/ 6 h 117"/>
                <a:gd name="T24" fmla="*/ 85 w 142"/>
                <a:gd name="T25" fmla="*/ 13 h 117"/>
                <a:gd name="T26" fmla="*/ 87 w 142"/>
                <a:gd name="T27" fmla="*/ 16 h 117"/>
                <a:gd name="T28" fmla="*/ 91 w 142"/>
                <a:gd name="T29" fmla="*/ 13 h 117"/>
                <a:gd name="T30" fmla="*/ 95 w 142"/>
                <a:gd name="T31" fmla="*/ 6 h 117"/>
                <a:gd name="T32" fmla="*/ 102 w 142"/>
                <a:gd name="T33" fmla="*/ 2 h 117"/>
                <a:gd name="T34" fmla="*/ 113 w 142"/>
                <a:gd name="T35" fmla="*/ 0 h 117"/>
                <a:gd name="T36" fmla="*/ 119 w 142"/>
                <a:gd name="T37" fmla="*/ 0 h 117"/>
                <a:gd name="T38" fmla="*/ 130 w 142"/>
                <a:gd name="T39" fmla="*/ 2 h 117"/>
                <a:gd name="T40" fmla="*/ 136 w 142"/>
                <a:gd name="T41" fmla="*/ 7 h 117"/>
                <a:gd name="T42" fmla="*/ 139 w 142"/>
                <a:gd name="T43" fmla="*/ 15 h 117"/>
                <a:gd name="T44" fmla="*/ 141 w 142"/>
                <a:gd name="T45" fmla="*/ 27 h 117"/>
                <a:gd name="T46" fmla="*/ 142 w 142"/>
                <a:gd name="T47" fmla="*/ 45 h 117"/>
                <a:gd name="T48" fmla="*/ 142 w 142"/>
                <a:gd name="T49" fmla="*/ 117 h 117"/>
                <a:gd name="T50" fmla="*/ 110 w 142"/>
                <a:gd name="T51" fmla="*/ 117 h 117"/>
                <a:gd name="T52" fmla="*/ 110 w 142"/>
                <a:gd name="T53" fmla="*/ 41 h 117"/>
                <a:gd name="T54" fmla="*/ 107 w 142"/>
                <a:gd name="T55" fmla="*/ 34 h 117"/>
                <a:gd name="T56" fmla="*/ 107 w 142"/>
                <a:gd name="T57" fmla="*/ 31 h 117"/>
                <a:gd name="T58" fmla="*/ 105 w 142"/>
                <a:gd name="T59" fmla="*/ 31 h 117"/>
                <a:gd name="T60" fmla="*/ 103 w 142"/>
                <a:gd name="T61" fmla="*/ 30 h 117"/>
                <a:gd name="T62" fmla="*/ 101 w 142"/>
                <a:gd name="T63" fmla="*/ 27 h 117"/>
                <a:gd name="T64" fmla="*/ 99 w 142"/>
                <a:gd name="T65" fmla="*/ 27 h 117"/>
                <a:gd name="T66" fmla="*/ 94 w 142"/>
                <a:gd name="T67" fmla="*/ 30 h 117"/>
                <a:gd name="T68" fmla="*/ 90 w 142"/>
                <a:gd name="T69" fmla="*/ 34 h 117"/>
                <a:gd name="T70" fmla="*/ 87 w 142"/>
                <a:gd name="T71" fmla="*/ 39 h 117"/>
                <a:gd name="T72" fmla="*/ 87 w 142"/>
                <a:gd name="T73" fmla="*/ 117 h 117"/>
                <a:gd name="T74" fmla="*/ 55 w 142"/>
                <a:gd name="T75" fmla="*/ 117 h 117"/>
                <a:gd name="T76" fmla="*/ 55 w 142"/>
                <a:gd name="T77" fmla="*/ 38 h 117"/>
                <a:gd name="T78" fmla="*/ 53 w 142"/>
                <a:gd name="T79" fmla="*/ 31 h 117"/>
                <a:gd name="T80" fmla="*/ 51 w 142"/>
                <a:gd name="T81" fmla="*/ 29 h 117"/>
                <a:gd name="T82" fmla="*/ 48 w 142"/>
                <a:gd name="T83" fmla="*/ 27 h 117"/>
                <a:gd name="T84" fmla="*/ 44 w 142"/>
                <a:gd name="T85" fmla="*/ 27 h 117"/>
                <a:gd name="T86" fmla="*/ 41 w 142"/>
                <a:gd name="T87" fmla="*/ 29 h 117"/>
                <a:gd name="T88" fmla="*/ 35 w 142"/>
                <a:gd name="T89" fmla="*/ 34 h 117"/>
                <a:gd name="T90" fmla="*/ 35 w 142"/>
                <a:gd name="T91" fmla="*/ 35 h 117"/>
                <a:gd name="T92" fmla="*/ 34 w 142"/>
                <a:gd name="T93" fmla="*/ 38 h 117"/>
                <a:gd name="T94" fmla="*/ 34 w 142"/>
                <a:gd name="T95" fmla="*/ 40 h 117"/>
                <a:gd name="T96" fmla="*/ 33 w 142"/>
                <a:gd name="T97" fmla="*/ 43 h 117"/>
                <a:gd name="T98" fmla="*/ 33 w 142"/>
                <a:gd name="T99" fmla="*/ 117 h 117"/>
                <a:gd name="T100" fmla="*/ 0 w 142"/>
                <a:gd name="T101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" h="117">
                  <a:moveTo>
                    <a:pt x="0" y="117"/>
                  </a:moveTo>
                  <a:lnTo>
                    <a:pt x="0" y="0"/>
                  </a:lnTo>
                  <a:lnTo>
                    <a:pt x="33" y="0"/>
                  </a:lnTo>
                  <a:lnTo>
                    <a:pt x="33" y="16"/>
                  </a:lnTo>
                  <a:lnTo>
                    <a:pt x="35" y="12"/>
                  </a:lnTo>
                  <a:lnTo>
                    <a:pt x="38" y="9"/>
                  </a:lnTo>
                  <a:lnTo>
                    <a:pt x="47" y="2"/>
                  </a:lnTo>
                  <a:lnTo>
                    <a:pt x="49" y="1"/>
                  </a:lnTo>
                  <a:lnTo>
                    <a:pt x="53" y="0"/>
                  </a:lnTo>
                  <a:lnTo>
                    <a:pt x="72" y="0"/>
                  </a:lnTo>
                  <a:lnTo>
                    <a:pt x="78" y="2"/>
                  </a:lnTo>
                  <a:lnTo>
                    <a:pt x="83" y="6"/>
                  </a:lnTo>
                  <a:lnTo>
                    <a:pt x="85" y="13"/>
                  </a:lnTo>
                  <a:lnTo>
                    <a:pt x="87" y="16"/>
                  </a:lnTo>
                  <a:lnTo>
                    <a:pt x="91" y="13"/>
                  </a:lnTo>
                  <a:lnTo>
                    <a:pt x="95" y="6"/>
                  </a:lnTo>
                  <a:lnTo>
                    <a:pt x="102" y="2"/>
                  </a:lnTo>
                  <a:lnTo>
                    <a:pt x="113" y="0"/>
                  </a:lnTo>
                  <a:lnTo>
                    <a:pt x="119" y="0"/>
                  </a:lnTo>
                  <a:lnTo>
                    <a:pt x="130" y="2"/>
                  </a:lnTo>
                  <a:lnTo>
                    <a:pt x="136" y="7"/>
                  </a:lnTo>
                  <a:lnTo>
                    <a:pt x="139" y="15"/>
                  </a:lnTo>
                  <a:lnTo>
                    <a:pt x="141" y="27"/>
                  </a:lnTo>
                  <a:lnTo>
                    <a:pt x="142" y="45"/>
                  </a:lnTo>
                  <a:lnTo>
                    <a:pt x="142" y="117"/>
                  </a:lnTo>
                  <a:lnTo>
                    <a:pt x="110" y="117"/>
                  </a:lnTo>
                  <a:lnTo>
                    <a:pt x="110" y="41"/>
                  </a:lnTo>
                  <a:lnTo>
                    <a:pt x="107" y="34"/>
                  </a:lnTo>
                  <a:lnTo>
                    <a:pt x="107" y="31"/>
                  </a:lnTo>
                  <a:lnTo>
                    <a:pt x="105" y="31"/>
                  </a:lnTo>
                  <a:lnTo>
                    <a:pt x="103" y="30"/>
                  </a:lnTo>
                  <a:lnTo>
                    <a:pt x="101" y="27"/>
                  </a:lnTo>
                  <a:lnTo>
                    <a:pt x="99" y="27"/>
                  </a:lnTo>
                  <a:lnTo>
                    <a:pt x="94" y="30"/>
                  </a:lnTo>
                  <a:lnTo>
                    <a:pt x="90" y="34"/>
                  </a:lnTo>
                  <a:lnTo>
                    <a:pt x="87" y="39"/>
                  </a:lnTo>
                  <a:lnTo>
                    <a:pt x="87" y="117"/>
                  </a:lnTo>
                  <a:lnTo>
                    <a:pt x="55" y="117"/>
                  </a:lnTo>
                  <a:lnTo>
                    <a:pt x="55" y="38"/>
                  </a:lnTo>
                  <a:lnTo>
                    <a:pt x="53" y="31"/>
                  </a:lnTo>
                  <a:lnTo>
                    <a:pt x="51" y="29"/>
                  </a:lnTo>
                  <a:lnTo>
                    <a:pt x="48" y="27"/>
                  </a:lnTo>
                  <a:lnTo>
                    <a:pt x="44" y="27"/>
                  </a:lnTo>
                  <a:lnTo>
                    <a:pt x="41" y="29"/>
                  </a:lnTo>
                  <a:lnTo>
                    <a:pt x="35" y="34"/>
                  </a:lnTo>
                  <a:lnTo>
                    <a:pt x="35" y="35"/>
                  </a:lnTo>
                  <a:lnTo>
                    <a:pt x="34" y="38"/>
                  </a:lnTo>
                  <a:lnTo>
                    <a:pt x="34" y="40"/>
                  </a:lnTo>
                  <a:lnTo>
                    <a:pt x="33" y="43"/>
                  </a:lnTo>
                  <a:lnTo>
                    <a:pt x="33" y="117"/>
                  </a:lnTo>
                  <a:lnTo>
                    <a:pt x="0" y="1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14" name="Freeform 14"/>
            <p:cNvSpPr>
              <a:spLocks noEditPoints="1"/>
            </p:cNvSpPr>
            <p:nvPr/>
          </p:nvSpPr>
          <p:spPr bwMode="auto">
            <a:xfrm>
              <a:off x="803" y="3972"/>
              <a:ext cx="18" cy="33"/>
            </a:xfrm>
            <a:custGeom>
              <a:avLst/>
              <a:gdLst>
                <a:gd name="T0" fmla="*/ 47 w 93"/>
                <a:gd name="T1" fmla="*/ 25 h 166"/>
                <a:gd name="T2" fmla="*/ 44 w 93"/>
                <a:gd name="T3" fmla="*/ 25 h 166"/>
                <a:gd name="T4" fmla="*/ 37 w 93"/>
                <a:gd name="T5" fmla="*/ 30 h 166"/>
                <a:gd name="T6" fmla="*/ 35 w 93"/>
                <a:gd name="T7" fmla="*/ 34 h 166"/>
                <a:gd name="T8" fmla="*/ 34 w 93"/>
                <a:gd name="T9" fmla="*/ 39 h 166"/>
                <a:gd name="T10" fmla="*/ 33 w 93"/>
                <a:gd name="T11" fmla="*/ 46 h 166"/>
                <a:gd name="T12" fmla="*/ 33 w 93"/>
                <a:gd name="T13" fmla="*/ 72 h 166"/>
                <a:gd name="T14" fmla="*/ 35 w 93"/>
                <a:gd name="T15" fmla="*/ 82 h 166"/>
                <a:gd name="T16" fmla="*/ 37 w 93"/>
                <a:gd name="T17" fmla="*/ 87 h 166"/>
                <a:gd name="T18" fmla="*/ 44 w 93"/>
                <a:gd name="T19" fmla="*/ 91 h 166"/>
                <a:gd name="T20" fmla="*/ 49 w 93"/>
                <a:gd name="T21" fmla="*/ 91 h 166"/>
                <a:gd name="T22" fmla="*/ 52 w 93"/>
                <a:gd name="T23" fmla="*/ 90 h 166"/>
                <a:gd name="T24" fmla="*/ 56 w 93"/>
                <a:gd name="T25" fmla="*/ 85 h 166"/>
                <a:gd name="T26" fmla="*/ 58 w 93"/>
                <a:gd name="T27" fmla="*/ 82 h 166"/>
                <a:gd name="T28" fmla="*/ 59 w 93"/>
                <a:gd name="T29" fmla="*/ 75 h 166"/>
                <a:gd name="T30" fmla="*/ 61 w 93"/>
                <a:gd name="T31" fmla="*/ 68 h 166"/>
                <a:gd name="T32" fmla="*/ 62 w 93"/>
                <a:gd name="T33" fmla="*/ 56 h 166"/>
                <a:gd name="T34" fmla="*/ 61 w 93"/>
                <a:gd name="T35" fmla="*/ 46 h 166"/>
                <a:gd name="T36" fmla="*/ 59 w 93"/>
                <a:gd name="T37" fmla="*/ 39 h 166"/>
                <a:gd name="T38" fmla="*/ 58 w 93"/>
                <a:gd name="T39" fmla="*/ 34 h 166"/>
                <a:gd name="T40" fmla="*/ 56 w 93"/>
                <a:gd name="T41" fmla="*/ 30 h 166"/>
                <a:gd name="T42" fmla="*/ 54 w 93"/>
                <a:gd name="T43" fmla="*/ 27 h 166"/>
                <a:gd name="T44" fmla="*/ 51 w 93"/>
                <a:gd name="T45" fmla="*/ 25 h 166"/>
                <a:gd name="T46" fmla="*/ 47 w 93"/>
                <a:gd name="T47" fmla="*/ 25 h 166"/>
                <a:gd name="T48" fmla="*/ 0 w 93"/>
                <a:gd name="T49" fmla="*/ 166 h 166"/>
                <a:gd name="T50" fmla="*/ 0 w 93"/>
                <a:gd name="T51" fmla="*/ 0 h 166"/>
                <a:gd name="T52" fmla="*/ 33 w 93"/>
                <a:gd name="T53" fmla="*/ 0 h 166"/>
                <a:gd name="T54" fmla="*/ 33 w 93"/>
                <a:gd name="T55" fmla="*/ 16 h 166"/>
                <a:gd name="T56" fmla="*/ 35 w 93"/>
                <a:gd name="T57" fmla="*/ 12 h 166"/>
                <a:gd name="T58" fmla="*/ 37 w 93"/>
                <a:gd name="T59" fmla="*/ 9 h 166"/>
                <a:gd name="T60" fmla="*/ 44 w 93"/>
                <a:gd name="T61" fmla="*/ 2 h 166"/>
                <a:gd name="T62" fmla="*/ 51 w 93"/>
                <a:gd name="T63" fmla="*/ 0 h 166"/>
                <a:gd name="T64" fmla="*/ 58 w 93"/>
                <a:gd name="T65" fmla="*/ 0 h 166"/>
                <a:gd name="T66" fmla="*/ 68 w 93"/>
                <a:gd name="T67" fmla="*/ 1 h 166"/>
                <a:gd name="T68" fmla="*/ 77 w 93"/>
                <a:gd name="T69" fmla="*/ 4 h 166"/>
                <a:gd name="T70" fmla="*/ 84 w 93"/>
                <a:gd name="T71" fmla="*/ 13 h 166"/>
                <a:gd name="T72" fmla="*/ 90 w 93"/>
                <a:gd name="T73" fmla="*/ 26 h 166"/>
                <a:gd name="T74" fmla="*/ 92 w 93"/>
                <a:gd name="T75" fmla="*/ 42 h 166"/>
                <a:gd name="T76" fmla="*/ 93 w 93"/>
                <a:gd name="T77" fmla="*/ 60 h 166"/>
                <a:gd name="T78" fmla="*/ 92 w 93"/>
                <a:gd name="T79" fmla="*/ 78 h 166"/>
                <a:gd name="T80" fmla="*/ 90 w 93"/>
                <a:gd name="T81" fmla="*/ 93 h 166"/>
                <a:gd name="T82" fmla="*/ 84 w 93"/>
                <a:gd name="T83" fmla="*/ 106 h 166"/>
                <a:gd name="T84" fmla="*/ 77 w 93"/>
                <a:gd name="T85" fmla="*/ 113 h 166"/>
                <a:gd name="T86" fmla="*/ 68 w 93"/>
                <a:gd name="T87" fmla="*/ 118 h 166"/>
                <a:gd name="T88" fmla="*/ 58 w 93"/>
                <a:gd name="T89" fmla="*/ 120 h 166"/>
                <a:gd name="T90" fmla="*/ 52 w 93"/>
                <a:gd name="T91" fmla="*/ 120 h 166"/>
                <a:gd name="T92" fmla="*/ 48 w 93"/>
                <a:gd name="T93" fmla="*/ 119 h 166"/>
                <a:gd name="T94" fmla="*/ 44 w 93"/>
                <a:gd name="T95" fmla="*/ 114 h 166"/>
                <a:gd name="T96" fmla="*/ 41 w 93"/>
                <a:gd name="T97" fmla="*/ 112 h 166"/>
                <a:gd name="T98" fmla="*/ 36 w 93"/>
                <a:gd name="T99" fmla="*/ 108 h 166"/>
                <a:gd name="T100" fmla="*/ 34 w 93"/>
                <a:gd name="T101" fmla="*/ 104 h 166"/>
                <a:gd name="T102" fmla="*/ 33 w 93"/>
                <a:gd name="T103" fmla="*/ 100 h 166"/>
                <a:gd name="T104" fmla="*/ 33 w 93"/>
                <a:gd name="T105" fmla="*/ 166 h 166"/>
                <a:gd name="T106" fmla="*/ 0 w 93"/>
                <a:gd name="T107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3" h="166">
                  <a:moveTo>
                    <a:pt x="47" y="25"/>
                  </a:moveTo>
                  <a:lnTo>
                    <a:pt x="44" y="25"/>
                  </a:lnTo>
                  <a:lnTo>
                    <a:pt x="37" y="30"/>
                  </a:lnTo>
                  <a:lnTo>
                    <a:pt x="35" y="34"/>
                  </a:lnTo>
                  <a:lnTo>
                    <a:pt x="34" y="39"/>
                  </a:lnTo>
                  <a:lnTo>
                    <a:pt x="33" y="46"/>
                  </a:lnTo>
                  <a:lnTo>
                    <a:pt x="33" y="72"/>
                  </a:lnTo>
                  <a:lnTo>
                    <a:pt x="35" y="82"/>
                  </a:lnTo>
                  <a:lnTo>
                    <a:pt x="37" y="87"/>
                  </a:lnTo>
                  <a:lnTo>
                    <a:pt x="44" y="91"/>
                  </a:lnTo>
                  <a:lnTo>
                    <a:pt x="49" y="91"/>
                  </a:lnTo>
                  <a:lnTo>
                    <a:pt x="52" y="90"/>
                  </a:lnTo>
                  <a:lnTo>
                    <a:pt x="56" y="85"/>
                  </a:lnTo>
                  <a:lnTo>
                    <a:pt x="58" y="82"/>
                  </a:lnTo>
                  <a:lnTo>
                    <a:pt x="59" y="75"/>
                  </a:lnTo>
                  <a:lnTo>
                    <a:pt x="61" y="68"/>
                  </a:lnTo>
                  <a:lnTo>
                    <a:pt x="62" y="56"/>
                  </a:lnTo>
                  <a:lnTo>
                    <a:pt x="61" y="46"/>
                  </a:lnTo>
                  <a:lnTo>
                    <a:pt x="59" y="39"/>
                  </a:lnTo>
                  <a:lnTo>
                    <a:pt x="58" y="34"/>
                  </a:lnTo>
                  <a:lnTo>
                    <a:pt x="56" y="30"/>
                  </a:lnTo>
                  <a:lnTo>
                    <a:pt x="54" y="27"/>
                  </a:lnTo>
                  <a:lnTo>
                    <a:pt x="51" y="25"/>
                  </a:lnTo>
                  <a:lnTo>
                    <a:pt x="47" y="25"/>
                  </a:lnTo>
                  <a:close/>
                  <a:moveTo>
                    <a:pt x="0" y="166"/>
                  </a:moveTo>
                  <a:lnTo>
                    <a:pt x="0" y="0"/>
                  </a:lnTo>
                  <a:lnTo>
                    <a:pt x="33" y="0"/>
                  </a:lnTo>
                  <a:lnTo>
                    <a:pt x="33" y="16"/>
                  </a:lnTo>
                  <a:lnTo>
                    <a:pt x="35" y="12"/>
                  </a:lnTo>
                  <a:lnTo>
                    <a:pt x="37" y="9"/>
                  </a:lnTo>
                  <a:lnTo>
                    <a:pt x="44" y="2"/>
                  </a:lnTo>
                  <a:lnTo>
                    <a:pt x="51" y="0"/>
                  </a:lnTo>
                  <a:lnTo>
                    <a:pt x="58" y="0"/>
                  </a:lnTo>
                  <a:lnTo>
                    <a:pt x="68" y="1"/>
                  </a:lnTo>
                  <a:lnTo>
                    <a:pt x="77" y="4"/>
                  </a:lnTo>
                  <a:lnTo>
                    <a:pt x="84" y="13"/>
                  </a:lnTo>
                  <a:lnTo>
                    <a:pt x="90" y="26"/>
                  </a:lnTo>
                  <a:lnTo>
                    <a:pt x="92" y="42"/>
                  </a:lnTo>
                  <a:lnTo>
                    <a:pt x="93" y="60"/>
                  </a:lnTo>
                  <a:lnTo>
                    <a:pt x="92" y="78"/>
                  </a:lnTo>
                  <a:lnTo>
                    <a:pt x="90" y="93"/>
                  </a:lnTo>
                  <a:lnTo>
                    <a:pt x="84" y="106"/>
                  </a:lnTo>
                  <a:lnTo>
                    <a:pt x="77" y="113"/>
                  </a:lnTo>
                  <a:lnTo>
                    <a:pt x="68" y="118"/>
                  </a:lnTo>
                  <a:lnTo>
                    <a:pt x="58" y="120"/>
                  </a:lnTo>
                  <a:lnTo>
                    <a:pt x="52" y="120"/>
                  </a:lnTo>
                  <a:lnTo>
                    <a:pt x="48" y="119"/>
                  </a:lnTo>
                  <a:lnTo>
                    <a:pt x="44" y="114"/>
                  </a:lnTo>
                  <a:lnTo>
                    <a:pt x="41" y="112"/>
                  </a:lnTo>
                  <a:lnTo>
                    <a:pt x="36" y="108"/>
                  </a:lnTo>
                  <a:lnTo>
                    <a:pt x="34" y="104"/>
                  </a:lnTo>
                  <a:lnTo>
                    <a:pt x="33" y="100"/>
                  </a:lnTo>
                  <a:lnTo>
                    <a:pt x="33" y="166"/>
                  </a:lnTo>
                  <a:lnTo>
                    <a:pt x="0" y="16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15" name="Freeform 15"/>
            <p:cNvSpPr>
              <a:spLocks/>
            </p:cNvSpPr>
            <p:nvPr/>
          </p:nvSpPr>
          <p:spPr bwMode="auto">
            <a:xfrm>
              <a:off x="825" y="3971"/>
              <a:ext cx="12" cy="24"/>
            </a:xfrm>
            <a:custGeom>
              <a:avLst/>
              <a:gdLst>
                <a:gd name="T0" fmla="*/ 0 w 58"/>
                <a:gd name="T1" fmla="*/ 121 h 121"/>
                <a:gd name="T2" fmla="*/ 0 w 58"/>
                <a:gd name="T3" fmla="*/ 4 h 121"/>
                <a:gd name="T4" fmla="*/ 29 w 58"/>
                <a:gd name="T5" fmla="*/ 4 h 121"/>
                <a:gd name="T6" fmla="*/ 29 w 58"/>
                <a:gd name="T7" fmla="*/ 24 h 121"/>
                <a:gd name="T8" fmla="*/ 40 w 58"/>
                <a:gd name="T9" fmla="*/ 6 h 121"/>
                <a:gd name="T10" fmla="*/ 49 w 58"/>
                <a:gd name="T11" fmla="*/ 2 h 121"/>
                <a:gd name="T12" fmla="*/ 58 w 58"/>
                <a:gd name="T13" fmla="*/ 0 h 121"/>
                <a:gd name="T14" fmla="*/ 58 w 58"/>
                <a:gd name="T15" fmla="*/ 31 h 121"/>
                <a:gd name="T16" fmla="*/ 50 w 58"/>
                <a:gd name="T17" fmla="*/ 31 h 121"/>
                <a:gd name="T18" fmla="*/ 46 w 58"/>
                <a:gd name="T19" fmla="*/ 33 h 121"/>
                <a:gd name="T20" fmla="*/ 42 w 58"/>
                <a:gd name="T21" fmla="*/ 35 h 121"/>
                <a:gd name="T22" fmla="*/ 40 w 58"/>
                <a:gd name="T23" fmla="*/ 36 h 121"/>
                <a:gd name="T24" fmla="*/ 38 w 58"/>
                <a:gd name="T25" fmla="*/ 38 h 121"/>
                <a:gd name="T26" fmla="*/ 35 w 58"/>
                <a:gd name="T27" fmla="*/ 45 h 121"/>
                <a:gd name="T28" fmla="*/ 34 w 58"/>
                <a:gd name="T29" fmla="*/ 54 h 121"/>
                <a:gd name="T30" fmla="*/ 32 w 58"/>
                <a:gd name="T31" fmla="*/ 66 h 121"/>
                <a:gd name="T32" fmla="*/ 32 w 58"/>
                <a:gd name="T33" fmla="*/ 121 h 121"/>
                <a:gd name="T34" fmla="*/ 0 w 58"/>
                <a:gd name="T35" fmla="*/ 12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121">
                  <a:moveTo>
                    <a:pt x="0" y="121"/>
                  </a:moveTo>
                  <a:lnTo>
                    <a:pt x="0" y="4"/>
                  </a:lnTo>
                  <a:lnTo>
                    <a:pt x="29" y="4"/>
                  </a:lnTo>
                  <a:lnTo>
                    <a:pt x="29" y="24"/>
                  </a:lnTo>
                  <a:lnTo>
                    <a:pt x="40" y="6"/>
                  </a:lnTo>
                  <a:lnTo>
                    <a:pt x="49" y="2"/>
                  </a:lnTo>
                  <a:lnTo>
                    <a:pt x="58" y="0"/>
                  </a:lnTo>
                  <a:lnTo>
                    <a:pt x="58" y="31"/>
                  </a:lnTo>
                  <a:lnTo>
                    <a:pt x="50" y="31"/>
                  </a:lnTo>
                  <a:lnTo>
                    <a:pt x="46" y="33"/>
                  </a:lnTo>
                  <a:lnTo>
                    <a:pt x="42" y="35"/>
                  </a:lnTo>
                  <a:lnTo>
                    <a:pt x="40" y="36"/>
                  </a:lnTo>
                  <a:lnTo>
                    <a:pt x="38" y="38"/>
                  </a:lnTo>
                  <a:lnTo>
                    <a:pt x="35" y="45"/>
                  </a:lnTo>
                  <a:lnTo>
                    <a:pt x="34" y="54"/>
                  </a:lnTo>
                  <a:lnTo>
                    <a:pt x="32" y="66"/>
                  </a:lnTo>
                  <a:lnTo>
                    <a:pt x="32" y="121"/>
                  </a:lnTo>
                  <a:lnTo>
                    <a:pt x="0" y="12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16" name="Freeform 16"/>
            <p:cNvSpPr>
              <a:spLocks noEditPoints="1"/>
            </p:cNvSpPr>
            <p:nvPr/>
          </p:nvSpPr>
          <p:spPr bwMode="auto">
            <a:xfrm>
              <a:off x="838" y="3971"/>
              <a:ext cx="20" cy="25"/>
            </a:xfrm>
            <a:custGeom>
              <a:avLst/>
              <a:gdLst>
                <a:gd name="T0" fmla="*/ 69 w 98"/>
                <a:gd name="T1" fmla="*/ 52 h 124"/>
                <a:gd name="T2" fmla="*/ 67 w 98"/>
                <a:gd name="T3" fmla="*/ 42 h 124"/>
                <a:gd name="T4" fmla="*/ 63 w 98"/>
                <a:gd name="T5" fmla="*/ 31 h 124"/>
                <a:gd name="T6" fmla="*/ 61 w 98"/>
                <a:gd name="T7" fmla="*/ 30 h 124"/>
                <a:gd name="T8" fmla="*/ 60 w 98"/>
                <a:gd name="T9" fmla="*/ 28 h 124"/>
                <a:gd name="T10" fmla="*/ 58 w 98"/>
                <a:gd name="T11" fmla="*/ 27 h 124"/>
                <a:gd name="T12" fmla="*/ 54 w 98"/>
                <a:gd name="T13" fmla="*/ 26 h 124"/>
                <a:gd name="T14" fmla="*/ 51 w 98"/>
                <a:gd name="T15" fmla="*/ 26 h 124"/>
                <a:gd name="T16" fmla="*/ 46 w 98"/>
                <a:gd name="T17" fmla="*/ 27 h 124"/>
                <a:gd name="T18" fmla="*/ 43 w 98"/>
                <a:gd name="T19" fmla="*/ 28 h 124"/>
                <a:gd name="T20" fmla="*/ 40 w 98"/>
                <a:gd name="T21" fmla="*/ 31 h 124"/>
                <a:gd name="T22" fmla="*/ 33 w 98"/>
                <a:gd name="T23" fmla="*/ 42 h 124"/>
                <a:gd name="T24" fmla="*/ 32 w 98"/>
                <a:gd name="T25" fmla="*/ 46 h 124"/>
                <a:gd name="T26" fmla="*/ 31 w 98"/>
                <a:gd name="T27" fmla="*/ 52 h 124"/>
                <a:gd name="T28" fmla="*/ 69 w 98"/>
                <a:gd name="T29" fmla="*/ 52 h 124"/>
                <a:gd name="T30" fmla="*/ 31 w 98"/>
                <a:gd name="T31" fmla="*/ 73 h 124"/>
                <a:gd name="T32" fmla="*/ 33 w 98"/>
                <a:gd name="T33" fmla="*/ 85 h 124"/>
                <a:gd name="T34" fmla="*/ 38 w 98"/>
                <a:gd name="T35" fmla="*/ 93 h 124"/>
                <a:gd name="T36" fmla="*/ 40 w 98"/>
                <a:gd name="T37" fmla="*/ 96 h 124"/>
                <a:gd name="T38" fmla="*/ 42 w 98"/>
                <a:gd name="T39" fmla="*/ 98 h 124"/>
                <a:gd name="T40" fmla="*/ 44 w 98"/>
                <a:gd name="T41" fmla="*/ 100 h 124"/>
                <a:gd name="T42" fmla="*/ 48 w 98"/>
                <a:gd name="T43" fmla="*/ 101 h 124"/>
                <a:gd name="T44" fmla="*/ 51 w 98"/>
                <a:gd name="T45" fmla="*/ 101 h 124"/>
                <a:gd name="T46" fmla="*/ 58 w 98"/>
                <a:gd name="T47" fmla="*/ 98 h 124"/>
                <a:gd name="T48" fmla="*/ 60 w 98"/>
                <a:gd name="T49" fmla="*/ 95 h 124"/>
                <a:gd name="T50" fmla="*/ 62 w 98"/>
                <a:gd name="T51" fmla="*/ 94 h 124"/>
                <a:gd name="T52" fmla="*/ 63 w 98"/>
                <a:gd name="T53" fmla="*/ 93 h 124"/>
                <a:gd name="T54" fmla="*/ 65 w 98"/>
                <a:gd name="T55" fmla="*/ 88 h 124"/>
                <a:gd name="T56" fmla="*/ 65 w 98"/>
                <a:gd name="T57" fmla="*/ 86 h 124"/>
                <a:gd name="T58" fmla="*/ 94 w 98"/>
                <a:gd name="T59" fmla="*/ 86 h 124"/>
                <a:gd name="T60" fmla="*/ 91 w 98"/>
                <a:gd name="T61" fmla="*/ 97 h 124"/>
                <a:gd name="T62" fmla="*/ 86 w 98"/>
                <a:gd name="T63" fmla="*/ 107 h 124"/>
                <a:gd name="T64" fmla="*/ 80 w 98"/>
                <a:gd name="T65" fmla="*/ 115 h 124"/>
                <a:gd name="T66" fmla="*/ 71 w 98"/>
                <a:gd name="T67" fmla="*/ 120 h 124"/>
                <a:gd name="T68" fmla="*/ 60 w 98"/>
                <a:gd name="T69" fmla="*/ 123 h 124"/>
                <a:gd name="T70" fmla="*/ 49 w 98"/>
                <a:gd name="T71" fmla="*/ 124 h 124"/>
                <a:gd name="T72" fmla="*/ 35 w 98"/>
                <a:gd name="T73" fmla="*/ 122 h 124"/>
                <a:gd name="T74" fmla="*/ 24 w 98"/>
                <a:gd name="T75" fmla="*/ 116 h 124"/>
                <a:gd name="T76" fmla="*/ 14 w 98"/>
                <a:gd name="T77" fmla="*/ 107 h 124"/>
                <a:gd name="T78" fmla="*/ 6 w 98"/>
                <a:gd name="T79" fmla="*/ 94 h 124"/>
                <a:gd name="T80" fmla="*/ 2 w 98"/>
                <a:gd name="T81" fmla="*/ 79 h 124"/>
                <a:gd name="T82" fmla="*/ 0 w 98"/>
                <a:gd name="T83" fmla="*/ 64 h 124"/>
                <a:gd name="T84" fmla="*/ 2 w 98"/>
                <a:gd name="T85" fmla="*/ 46 h 124"/>
                <a:gd name="T86" fmla="*/ 6 w 98"/>
                <a:gd name="T87" fmla="*/ 30 h 124"/>
                <a:gd name="T88" fmla="*/ 14 w 98"/>
                <a:gd name="T89" fmla="*/ 17 h 124"/>
                <a:gd name="T90" fmla="*/ 24 w 98"/>
                <a:gd name="T91" fmla="*/ 8 h 124"/>
                <a:gd name="T92" fmla="*/ 35 w 98"/>
                <a:gd name="T93" fmla="*/ 2 h 124"/>
                <a:gd name="T94" fmla="*/ 49 w 98"/>
                <a:gd name="T95" fmla="*/ 0 h 124"/>
                <a:gd name="T96" fmla="*/ 64 w 98"/>
                <a:gd name="T97" fmla="*/ 2 h 124"/>
                <a:gd name="T98" fmla="*/ 77 w 98"/>
                <a:gd name="T99" fmla="*/ 8 h 124"/>
                <a:gd name="T100" fmla="*/ 86 w 98"/>
                <a:gd name="T101" fmla="*/ 17 h 124"/>
                <a:gd name="T102" fmla="*/ 90 w 98"/>
                <a:gd name="T103" fmla="*/ 27 h 124"/>
                <a:gd name="T104" fmla="*/ 94 w 98"/>
                <a:gd name="T105" fmla="*/ 38 h 124"/>
                <a:gd name="T106" fmla="*/ 97 w 98"/>
                <a:gd name="T107" fmla="*/ 50 h 124"/>
                <a:gd name="T108" fmla="*/ 98 w 98"/>
                <a:gd name="T109" fmla="*/ 66 h 124"/>
                <a:gd name="T110" fmla="*/ 98 w 98"/>
                <a:gd name="T111" fmla="*/ 73 h 124"/>
                <a:gd name="T112" fmla="*/ 31 w 98"/>
                <a:gd name="T113" fmla="*/ 73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8" h="124">
                  <a:moveTo>
                    <a:pt x="69" y="52"/>
                  </a:moveTo>
                  <a:lnTo>
                    <a:pt x="67" y="42"/>
                  </a:lnTo>
                  <a:lnTo>
                    <a:pt x="63" y="31"/>
                  </a:lnTo>
                  <a:lnTo>
                    <a:pt x="61" y="30"/>
                  </a:lnTo>
                  <a:lnTo>
                    <a:pt x="60" y="28"/>
                  </a:lnTo>
                  <a:lnTo>
                    <a:pt x="58" y="27"/>
                  </a:lnTo>
                  <a:lnTo>
                    <a:pt x="54" y="26"/>
                  </a:lnTo>
                  <a:lnTo>
                    <a:pt x="51" y="26"/>
                  </a:lnTo>
                  <a:lnTo>
                    <a:pt x="46" y="27"/>
                  </a:lnTo>
                  <a:lnTo>
                    <a:pt x="43" y="28"/>
                  </a:lnTo>
                  <a:lnTo>
                    <a:pt x="40" y="31"/>
                  </a:lnTo>
                  <a:lnTo>
                    <a:pt x="33" y="42"/>
                  </a:lnTo>
                  <a:lnTo>
                    <a:pt x="32" y="46"/>
                  </a:lnTo>
                  <a:lnTo>
                    <a:pt x="31" y="52"/>
                  </a:lnTo>
                  <a:lnTo>
                    <a:pt x="69" y="52"/>
                  </a:lnTo>
                  <a:close/>
                  <a:moveTo>
                    <a:pt x="31" y="73"/>
                  </a:moveTo>
                  <a:lnTo>
                    <a:pt x="33" y="85"/>
                  </a:lnTo>
                  <a:lnTo>
                    <a:pt x="38" y="93"/>
                  </a:lnTo>
                  <a:lnTo>
                    <a:pt x="40" y="96"/>
                  </a:lnTo>
                  <a:lnTo>
                    <a:pt x="42" y="98"/>
                  </a:lnTo>
                  <a:lnTo>
                    <a:pt x="44" y="100"/>
                  </a:lnTo>
                  <a:lnTo>
                    <a:pt x="48" y="101"/>
                  </a:lnTo>
                  <a:lnTo>
                    <a:pt x="51" y="101"/>
                  </a:lnTo>
                  <a:lnTo>
                    <a:pt x="58" y="98"/>
                  </a:lnTo>
                  <a:lnTo>
                    <a:pt x="60" y="95"/>
                  </a:lnTo>
                  <a:lnTo>
                    <a:pt x="62" y="94"/>
                  </a:lnTo>
                  <a:lnTo>
                    <a:pt x="63" y="93"/>
                  </a:lnTo>
                  <a:lnTo>
                    <a:pt x="65" y="88"/>
                  </a:lnTo>
                  <a:lnTo>
                    <a:pt x="65" y="86"/>
                  </a:lnTo>
                  <a:lnTo>
                    <a:pt x="94" y="86"/>
                  </a:lnTo>
                  <a:lnTo>
                    <a:pt x="91" y="97"/>
                  </a:lnTo>
                  <a:lnTo>
                    <a:pt x="86" y="107"/>
                  </a:lnTo>
                  <a:lnTo>
                    <a:pt x="80" y="115"/>
                  </a:lnTo>
                  <a:lnTo>
                    <a:pt x="71" y="120"/>
                  </a:lnTo>
                  <a:lnTo>
                    <a:pt x="60" y="123"/>
                  </a:lnTo>
                  <a:lnTo>
                    <a:pt x="49" y="124"/>
                  </a:lnTo>
                  <a:lnTo>
                    <a:pt x="35" y="122"/>
                  </a:lnTo>
                  <a:lnTo>
                    <a:pt x="24" y="116"/>
                  </a:lnTo>
                  <a:lnTo>
                    <a:pt x="14" y="107"/>
                  </a:lnTo>
                  <a:lnTo>
                    <a:pt x="6" y="94"/>
                  </a:lnTo>
                  <a:lnTo>
                    <a:pt x="2" y="79"/>
                  </a:lnTo>
                  <a:lnTo>
                    <a:pt x="0" y="64"/>
                  </a:lnTo>
                  <a:lnTo>
                    <a:pt x="2" y="46"/>
                  </a:lnTo>
                  <a:lnTo>
                    <a:pt x="6" y="30"/>
                  </a:lnTo>
                  <a:lnTo>
                    <a:pt x="14" y="17"/>
                  </a:lnTo>
                  <a:lnTo>
                    <a:pt x="24" y="8"/>
                  </a:lnTo>
                  <a:lnTo>
                    <a:pt x="35" y="2"/>
                  </a:lnTo>
                  <a:lnTo>
                    <a:pt x="49" y="0"/>
                  </a:lnTo>
                  <a:lnTo>
                    <a:pt x="64" y="2"/>
                  </a:lnTo>
                  <a:lnTo>
                    <a:pt x="77" y="8"/>
                  </a:lnTo>
                  <a:lnTo>
                    <a:pt x="86" y="17"/>
                  </a:lnTo>
                  <a:lnTo>
                    <a:pt x="90" y="27"/>
                  </a:lnTo>
                  <a:lnTo>
                    <a:pt x="94" y="38"/>
                  </a:lnTo>
                  <a:lnTo>
                    <a:pt x="97" y="50"/>
                  </a:lnTo>
                  <a:lnTo>
                    <a:pt x="98" y="66"/>
                  </a:lnTo>
                  <a:lnTo>
                    <a:pt x="98" y="73"/>
                  </a:lnTo>
                  <a:lnTo>
                    <a:pt x="31" y="7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17" name="Freeform 17"/>
            <p:cNvSpPr>
              <a:spLocks/>
            </p:cNvSpPr>
            <p:nvPr/>
          </p:nvSpPr>
          <p:spPr bwMode="auto">
            <a:xfrm>
              <a:off x="859" y="3971"/>
              <a:ext cx="15" cy="25"/>
            </a:xfrm>
            <a:custGeom>
              <a:avLst/>
              <a:gdLst>
                <a:gd name="T0" fmla="*/ 0 w 75"/>
                <a:gd name="T1" fmla="*/ 113 h 124"/>
                <a:gd name="T2" fmla="*/ 15 w 75"/>
                <a:gd name="T3" fmla="*/ 86 h 124"/>
                <a:gd name="T4" fmla="*/ 22 w 75"/>
                <a:gd name="T5" fmla="*/ 91 h 124"/>
                <a:gd name="T6" fmla="*/ 30 w 75"/>
                <a:gd name="T7" fmla="*/ 95 h 124"/>
                <a:gd name="T8" fmla="*/ 38 w 75"/>
                <a:gd name="T9" fmla="*/ 95 h 124"/>
                <a:gd name="T10" fmla="*/ 42 w 75"/>
                <a:gd name="T11" fmla="*/ 92 h 124"/>
                <a:gd name="T12" fmla="*/ 43 w 75"/>
                <a:gd name="T13" fmla="*/ 89 h 124"/>
                <a:gd name="T14" fmla="*/ 44 w 75"/>
                <a:gd name="T15" fmla="*/ 88 h 124"/>
                <a:gd name="T16" fmla="*/ 44 w 75"/>
                <a:gd name="T17" fmla="*/ 86 h 124"/>
                <a:gd name="T18" fmla="*/ 42 w 75"/>
                <a:gd name="T19" fmla="*/ 82 h 124"/>
                <a:gd name="T20" fmla="*/ 38 w 75"/>
                <a:gd name="T21" fmla="*/ 79 h 124"/>
                <a:gd name="T22" fmla="*/ 29 w 75"/>
                <a:gd name="T23" fmla="*/ 73 h 124"/>
                <a:gd name="T24" fmla="*/ 28 w 75"/>
                <a:gd name="T25" fmla="*/ 73 h 124"/>
                <a:gd name="T26" fmla="*/ 26 w 75"/>
                <a:gd name="T27" fmla="*/ 71 h 124"/>
                <a:gd name="T28" fmla="*/ 26 w 75"/>
                <a:gd name="T29" fmla="*/ 69 h 124"/>
                <a:gd name="T30" fmla="*/ 15 w 75"/>
                <a:gd name="T31" fmla="*/ 63 h 124"/>
                <a:gd name="T32" fmla="*/ 12 w 75"/>
                <a:gd name="T33" fmla="*/ 58 h 124"/>
                <a:gd name="T34" fmla="*/ 9 w 75"/>
                <a:gd name="T35" fmla="*/ 55 h 124"/>
                <a:gd name="T36" fmla="*/ 6 w 75"/>
                <a:gd name="T37" fmla="*/ 49 h 124"/>
                <a:gd name="T38" fmla="*/ 4 w 75"/>
                <a:gd name="T39" fmla="*/ 38 h 124"/>
                <a:gd name="T40" fmla="*/ 5 w 75"/>
                <a:gd name="T41" fmla="*/ 27 h 124"/>
                <a:gd name="T42" fmla="*/ 9 w 75"/>
                <a:gd name="T43" fmla="*/ 18 h 124"/>
                <a:gd name="T44" fmla="*/ 15 w 75"/>
                <a:gd name="T45" fmla="*/ 11 h 124"/>
                <a:gd name="T46" fmla="*/ 23 w 75"/>
                <a:gd name="T47" fmla="*/ 5 h 124"/>
                <a:gd name="T48" fmla="*/ 32 w 75"/>
                <a:gd name="T49" fmla="*/ 1 h 124"/>
                <a:gd name="T50" fmla="*/ 44 w 75"/>
                <a:gd name="T51" fmla="*/ 0 h 124"/>
                <a:gd name="T52" fmla="*/ 48 w 75"/>
                <a:gd name="T53" fmla="*/ 0 h 124"/>
                <a:gd name="T54" fmla="*/ 52 w 75"/>
                <a:gd name="T55" fmla="*/ 2 h 124"/>
                <a:gd name="T56" fmla="*/ 56 w 75"/>
                <a:gd name="T57" fmla="*/ 4 h 124"/>
                <a:gd name="T58" fmla="*/ 61 w 75"/>
                <a:gd name="T59" fmla="*/ 4 h 124"/>
                <a:gd name="T60" fmla="*/ 67 w 75"/>
                <a:gd name="T61" fmla="*/ 8 h 124"/>
                <a:gd name="T62" fmla="*/ 72 w 75"/>
                <a:gd name="T63" fmla="*/ 9 h 124"/>
                <a:gd name="T64" fmla="*/ 75 w 75"/>
                <a:gd name="T65" fmla="*/ 11 h 124"/>
                <a:gd name="T66" fmla="*/ 61 w 75"/>
                <a:gd name="T67" fmla="*/ 35 h 124"/>
                <a:gd name="T68" fmla="*/ 58 w 75"/>
                <a:gd name="T69" fmla="*/ 31 h 124"/>
                <a:gd name="T70" fmla="*/ 52 w 75"/>
                <a:gd name="T71" fmla="*/ 29 h 124"/>
                <a:gd name="T72" fmla="*/ 48 w 75"/>
                <a:gd name="T73" fmla="*/ 26 h 124"/>
                <a:gd name="T74" fmla="*/ 44 w 75"/>
                <a:gd name="T75" fmla="*/ 26 h 124"/>
                <a:gd name="T76" fmla="*/ 41 w 75"/>
                <a:gd name="T77" fmla="*/ 29 h 124"/>
                <a:gd name="T78" fmla="*/ 38 w 75"/>
                <a:gd name="T79" fmla="*/ 29 h 124"/>
                <a:gd name="T80" fmla="*/ 38 w 75"/>
                <a:gd name="T81" fmla="*/ 30 h 124"/>
                <a:gd name="T82" fmla="*/ 35 w 75"/>
                <a:gd name="T83" fmla="*/ 34 h 124"/>
                <a:gd name="T84" fmla="*/ 35 w 75"/>
                <a:gd name="T85" fmla="*/ 35 h 124"/>
                <a:gd name="T86" fmla="*/ 37 w 75"/>
                <a:gd name="T87" fmla="*/ 39 h 124"/>
                <a:gd name="T88" fmla="*/ 39 w 75"/>
                <a:gd name="T89" fmla="*/ 42 h 124"/>
                <a:gd name="T90" fmla="*/ 46 w 75"/>
                <a:gd name="T91" fmla="*/ 46 h 124"/>
                <a:gd name="T92" fmla="*/ 48 w 75"/>
                <a:gd name="T93" fmla="*/ 48 h 124"/>
                <a:gd name="T94" fmla="*/ 51 w 75"/>
                <a:gd name="T95" fmla="*/ 49 h 124"/>
                <a:gd name="T96" fmla="*/ 52 w 75"/>
                <a:gd name="T97" fmla="*/ 49 h 124"/>
                <a:gd name="T98" fmla="*/ 63 w 75"/>
                <a:gd name="T99" fmla="*/ 58 h 124"/>
                <a:gd name="T100" fmla="*/ 70 w 75"/>
                <a:gd name="T101" fmla="*/ 66 h 124"/>
                <a:gd name="T102" fmla="*/ 74 w 75"/>
                <a:gd name="T103" fmla="*/ 73 h 124"/>
                <a:gd name="T104" fmla="*/ 75 w 75"/>
                <a:gd name="T105" fmla="*/ 79 h 124"/>
                <a:gd name="T106" fmla="*/ 75 w 75"/>
                <a:gd name="T107" fmla="*/ 86 h 124"/>
                <a:gd name="T108" fmla="*/ 74 w 75"/>
                <a:gd name="T109" fmla="*/ 97 h 124"/>
                <a:gd name="T110" fmla="*/ 71 w 75"/>
                <a:gd name="T111" fmla="*/ 106 h 124"/>
                <a:gd name="T112" fmla="*/ 64 w 75"/>
                <a:gd name="T113" fmla="*/ 113 h 124"/>
                <a:gd name="T114" fmla="*/ 56 w 75"/>
                <a:gd name="T115" fmla="*/ 120 h 124"/>
                <a:gd name="T116" fmla="*/ 46 w 75"/>
                <a:gd name="T117" fmla="*/ 123 h 124"/>
                <a:gd name="T118" fmla="*/ 35 w 75"/>
                <a:gd name="T119" fmla="*/ 124 h 124"/>
                <a:gd name="T120" fmla="*/ 26 w 75"/>
                <a:gd name="T121" fmla="*/ 124 h 124"/>
                <a:gd name="T122" fmla="*/ 8 w 75"/>
                <a:gd name="T123" fmla="*/ 117 h 124"/>
                <a:gd name="T124" fmla="*/ 0 w 75"/>
                <a:gd name="T125" fmla="*/ 113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5" h="124">
                  <a:moveTo>
                    <a:pt x="0" y="113"/>
                  </a:moveTo>
                  <a:lnTo>
                    <a:pt x="15" y="86"/>
                  </a:lnTo>
                  <a:lnTo>
                    <a:pt x="22" y="91"/>
                  </a:lnTo>
                  <a:lnTo>
                    <a:pt x="30" y="95"/>
                  </a:lnTo>
                  <a:lnTo>
                    <a:pt x="38" y="95"/>
                  </a:lnTo>
                  <a:lnTo>
                    <a:pt x="42" y="92"/>
                  </a:lnTo>
                  <a:lnTo>
                    <a:pt x="43" y="89"/>
                  </a:lnTo>
                  <a:lnTo>
                    <a:pt x="44" y="88"/>
                  </a:lnTo>
                  <a:lnTo>
                    <a:pt x="44" y="86"/>
                  </a:lnTo>
                  <a:lnTo>
                    <a:pt x="42" y="82"/>
                  </a:lnTo>
                  <a:lnTo>
                    <a:pt x="38" y="79"/>
                  </a:lnTo>
                  <a:lnTo>
                    <a:pt x="29" y="73"/>
                  </a:lnTo>
                  <a:lnTo>
                    <a:pt x="28" y="73"/>
                  </a:lnTo>
                  <a:lnTo>
                    <a:pt x="26" y="71"/>
                  </a:lnTo>
                  <a:lnTo>
                    <a:pt x="26" y="69"/>
                  </a:lnTo>
                  <a:lnTo>
                    <a:pt x="15" y="63"/>
                  </a:lnTo>
                  <a:lnTo>
                    <a:pt x="12" y="58"/>
                  </a:lnTo>
                  <a:lnTo>
                    <a:pt x="9" y="55"/>
                  </a:lnTo>
                  <a:lnTo>
                    <a:pt x="6" y="49"/>
                  </a:lnTo>
                  <a:lnTo>
                    <a:pt x="4" y="38"/>
                  </a:lnTo>
                  <a:lnTo>
                    <a:pt x="5" y="27"/>
                  </a:lnTo>
                  <a:lnTo>
                    <a:pt x="9" y="18"/>
                  </a:lnTo>
                  <a:lnTo>
                    <a:pt x="15" y="11"/>
                  </a:lnTo>
                  <a:lnTo>
                    <a:pt x="23" y="5"/>
                  </a:lnTo>
                  <a:lnTo>
                    <a:pt x="32" y="1"/>
                  </a:lnTo>
                  <a:lnTo>
                    <a:pt x="44" y="0"/>
                  </a:lnTo>
                  <a:lnTo>
                    <a:pt x="48" y="0"/>
                  </a:lnTo>
                  <a:lnTo>
                    <a:pt x="52" y="2"/>
                  </a:lnTo>
                  <a:lnTo>
                    <a:pt x="56" y="4"/>
                  </a:lnTo>
                  <a:lnTo>
                    <a:pt x="61" y="4"/>
                  </a:lnTo>
                  <a:lnTo>
                    <a:pt x="67" y="8"/>
                  </a:lnTo>
                  <a:lnTo>
                    <a:pt x="72" y="9"/>
                  </a:lnTo>
                  <a:lnTo>
                    <a:pt x="75" y="11"/>
                  </a:lnTo>
                  <a:lnTo>
                    <a:pt x="61" y="35"/>
                  </a:lnTo>
                  <a:lnTo>
                    <a:pt x="58" y="31"/>
                  </a:lnTo>
                  <a:lnTo>
                    <a:pt x="52" y="29"/>
                  </a:lnTo>
                  <a:lnTo>
                    <a:pt x="48" y="26"/>
                  </a:lnTo>
                  <a:lnTo>
                    <a:pt x="44" y="26"/>
                  </a:lnTo>
                  <a:lnTo>
                    <a:pt x="41" y="29"/>
                  </a:lnTo>
                  <a:lnTo>
                    <a:pt x="38" y="29"/>
                  </a:lnTo>
                  <a:lnTo>
                    <a:pt x="38" y="30"/>
                  </a:lnTo>
                  <a:lnTo>
                    <a:pt x="35" y="34"/>
                  </a:lnTo>
                  <a:lnTo>
                    <a:pt x="35" y="35"/>
                  </a:lnTo>
                  <a:lnTo>
                    <a:pt x="37" y="39"/>
                  </a:lnTo>
                  <a:lnTo>
                    <a:pt x="39" y="42"/>
                  </a:lnTo>
                  <a:lnTo>
                    <a:pt x="46" y="46"/>
                  </a:lnTo>
                  <a:lnTo>
                    <a:pt x="48" y="48"/>
                  </a:lnTo>
                  <a:lnTo>
                    <a:pt x="51" y="49"/>
                  </a:lnTo>
                  <a:lnTo>
                    <a:pt x="52" y="49"/>
                  </a:lnTo>
                  <a:lnTo>
                    <a:pt x="63" y="58"/>
                  </a:lnTo>
                  <a:lnTo>
                    <a:pt x="70" y="66"/>
                  </a:lnTo>
                  <a:lnTo>
                    <a:pt x="74" y="73"/>
                  </a:lnTo>
                  <a:lnTo>
                    <a:pt x="75" y="79"/>
                  </a:lnTo>
                  <a:lnTo>
                    <a:pt x="75" y="86"/>
                  </a:lnTo>
                  <a:lnTo>
                    <a:pt x="74" y="97"/>
                  </a:lnTo>
                  <a:lnTo>
                    <a:pt x="71" y="106"/>
                  </a:lnTo>
                  <a:lnTo>
                    <a:pt x="64" y="113"/>
                  </a:lnTo>
                  <a:lnTo>
                    <a:pt x="56" y="120"/>
                  </a:lnTo>
                  <a:lnTo>
                    <a:pt x="46" y="123"/>
                  </a:lnTo>
                  <a:lnTo>
                    <a:pt x="35" y="124"/>
                  </a:lnTo>
                  <a:lnTo>
                    <a:pt x="26" y="124"/>
                  </a:lnTo>
                  <a:lnTo>
                    <a:pt x="8" y="117"/>
                  </a:lnTo>
                  <a:lnTo>
                    <a:pt x="0" y="1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18" name="Freeform 18"/>
            <p:cNvSpPr>
              <a:spLocks noEditPoints="1"/>
            </p:cNvSpPr>
            <p:nvPr/>
          </p:nvSpPr>
          <p:spPr bwMode="auto">
            <a:xfrm>
              <a:off x="877" y="3972"/>
              <a:ext cx="18" cy="24"/>
            </a:xfrm>
            <a:custGeom>
              <a:avLst/>
              <a:gdLst>
                <a:gd name="T0" fmla="*/ 60 w 92"/>
                <a:gd name="T1" fmla="*/ 56 h 120"/>
                <a:gd name="T2" fmla="*/ 60 w 92"/>
                <a:gd name="T3" fmla="*/ 46 h 120"/>
                <a:gd name="T4" fmla="*/ 59 w 92"/>
                <a:gd name="T5" fmla="*/ 39 h 120"/>
                <a:gd name="T6" fmla="*/ 58 w 92"/>
                <a:gd name="T7" fmla="*/ 34 h 120"/>
                <a:gd name="T8" fmla="*/ 55 w 92"/>
                <a:gd name="T9" fmla="*/ 31 h 120"/>
                <a:gd name="T10" fmla="*/ 54 w 92"/>
                <a:gd name="T11" fmla="*/ 29 h 120"/>
                <a:gd name="T12" fmla="*/ 52 w 92"/>
                <a:gd name="T13" fmla="*/ 26 h 120"/>
                <a:gd name="T14" fmla="*/ 49 w 92"/>
                <a:gd name="T15" fmla="*/ 25 h 120"/>
                <a:gd name="T16" fmla="*/ 42 w 92"/>
                <a:gd name="T17" fmla="*/ 25 h 120"/>
                <a:gd name="T18" fmla="*/ 39 w 92"/>
                <a:gd name="T19" fmla="*/ 27 h 120"/>
                <a:gd name="T20" fmla="*/ 36 w 92"/>
                <a:gd name="T21" fmla="*/ 30 h 120"/>
                <a:gd name="T22" fmla="*/ 32 w 92"/>
                <a:gd name="T23" fmla="*/ 39 h 120"/>
                <a:gd name="T24" fmla="*/ 31 w 92"/>
                <a:gd name="T25" fmla="*/ 46 h 120"/>
                <a:gd name="T26" fmla="*/ 31 w 92"/>
                <a:gd name="T27" fmla="*/ 72 h 120"/>
                <a:gd name="T28" fmla="*/ 34 w 92"/>
                <a:gd name="T29" fmla="*/ 82 h 120"/>
                <a:gd name="T30" fmla="*/ 36 w 92"/>
                <a:gd name="T31" fmla="*/ 87 h 120"/>
                <a:gd name="T32" fmla="*/ 39 w 92"/>
                <a:gd name="T33" fmla="*/ 89 h 120"/>
                <a:gd name="T34" fmla="*/ 42 w 92"/>
                <a:gd name="T35" fmla="*/ 91 h 120"/>
                <a:gd name="T36" fmla="*/ 49 w 92"/>
                <a:gd name="T37" fmla="*/ 91 h 120"/>
                <a:gd name="T38" fmla="*/ 52 w 92"/>
                <a:gd name="T39" fmla="*/ 90 h 120"/>
                <a:gd name="T40" fmla="*/ 54 w 92"/>
                <a:gd name="T41" fmla="*/ 88 h 120"/>
                <a:gd name="T42" fmla="*/ 55 w 92"/>
                <a:gd name="T43" fmla="*/ 85 h 120"/>
                <a:gd name="T44" fmla="*/ 58 w 92"/>
                <a:gd name="T45" fmla="*/ 82 h 120"/>
                <a:gd name="T46" fmla="*/ 60 w 92"/>
                <a:gd name="T47" fmla="*/ 72 h 120"/>
                <a:gd name="T48" fmla="*/ 60 w 92"/>
                <a:gd name="T49" fmla="*/ 56 h 120"/>
                <a:gd name="T50" fmla="*/ 92 w 92"/>
                <a:gd name="T51" fmla="*/ 117 h 120"/>
                <a:gd name="T52" fmla="*/ 60 w 92"/>
                <a:gd name="T53" fmla="*/ 117 h 120"/>
                <a:gd name="T54" fmla="*/ 60 w 92"/>
                <a:gd name="T55" fmla="*/ 100 h 120"/>
                <a:gd name="T56" fmla="*/ 58 w 92"/>
                <a:gd name="T57" fmla="*/ 104 h 120"/>
                <a:gd name="T58" fmla="*/ 55 w 92"/>
                <a:gd name="T59" fmla="*/ 108 h 120"/>
                <a:gd name="T60" fmla="*/ 49 w 92"/>
                <a:gd name="T61" fmla="*/ 114 h 120"/>
                <a:gd name="T62" fmla="*/ 45 w 92"/>
                <a:gd name="T63" fmla="*/ 117 h 120"/>
                <a:gd name="T64" fmla="*/ 41 w 92"/>
                <a:gd name="T65" fmla="*/ 118 h 120"/>
                <a:gd name="T66" fmla="*/ 38 w 92"/>
                <a:gd name="T67" fmla="*/ 120 h 120"/>
                <a:gd name="T68" fmla="*/ 34 w 92"/>
                <a:gd name="T69" fmla="*/ 120 h 120"/>
                <a:gd name="T70" fmla="*/ 24 w 92"/>
                <a:gd name="T71" fmla="*/ 118 h 120"/>
                <a:gd name="T72" fmla="*/ 15 w 92"/>
                <a:gd name="T73" fmla="*/ 113 h 120"/>
                <a:gd name="T74" fmla="*/ 9 w 92"/>
                <a:gd name="T75" fmla="*/ 106 h 120"/>
                <a:gd name="T76" fmla="*/ 4 w 92"/>
                <a:gd name="T77" fmla="*/ 93 h 120"/>
                <a:gd name="T78" fmla="*/ 1 w 92"/>
                <a:gd name="T79" fmla="*/ 78 h 120"/>
                <a:gd name="T80" fmla="*/ 0 w 92"/>
                <a:gd name="T81" fmla="*/ 60 h 120"/>
                <a:gd name="T82" fmla="*/ 1 w 92"/>
                <a:gd name="T83" fmla="*/ 42 h 120"/>
                <a:gd name="T84" fmla="*/ 4 w 92"/>
                <a:gd name="T85" fmla="*/ 26 h 120"/>
                <a:gd name="T86" fmla="*/ 9 w 92"/>
                <a:gd name="T87" fmla="*/ 13 h 120"/>
                <a:gd name="T88" fmla="*/ 15 w 92"/>
                <a:gd name="T89" fmla="*/ 4 h 120"/>
                <a:gd name="T90" fmla="*/ 24 w 92"/>
                <a:gd name="T91" fmla="*/ 1 h 120"/>
                <a:gd name="T92" fmla="*/ 34 w 92"/>
                <a:gd name="T93" fmla="*/ 0 h 120"/>
                <a:gd name="T94" fmla="*/ 41 w 92"/>
                <a:gd name="T95" fmla="*/ 0 h 120"/>
                <a:gd name="T96" fmla="*/ 45 w 92"/>
                <a:gd name="T97" fmla="*/ 1 h 120"/>
                <a:gd name="T98" fmla="*/ 49 w 92"/>
                <a:gd name="T99" fmla="*/ 2 h 120"/>
                <a:gd name="T100" fmla="*/ 52 w 92"/>
                <a:gd name="T101" fmla="*/ 5 h 120"/>
                <a:gd name="T102" fmla="*/ 54 w 92"/>
                <a:gd name="T103" fmla="*/ 9 h 120"/>
                <a:gd name="T104" fmla="*/ 58 w 92"/>
                <a:gd name="T105" fmla="*/ 12 h 120"/>
                <a:gd name="T106" fmla="*/ 60 w 92"/>
                <a:gd name="T107" fmla="*/ 16 h 120"/>
                <a:gd name="T108" fmla="*/ 60 w 92"/>
                <a:gd name="T109" fmla="*/ 0 h 120"/>
                <a:gd name="T110" fmla="*/ 92 w 92"/>
                <a:gd name="T111" fmla="*/ 0 h 120"/>
                <a:gd name="T112" fmla="*/ 92 w 92"/>
                <a:gd name="T113" fmla="*/ 117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2" h="120">
                  <a:moveTo>
                    <a:pt x="60" y="56"/>
                  </a:moveTo>
                  <a:lnTo>
                    <a:pt x="60" y="46"/>
                  </a:lnTo>
                  <a:lnTo>
                    <a:pt x="59" y="39"/>
                  </a:lnTo>
                  <a:lnTo>
                    <a:pt x="58" y="34"/>
                  </a:lnTo>
                  <a:lnTo>
                    <a:pt x="55" y="31"/>
                  </a:lnTo>
                  <a:lnTo>
                    <a:pt x="54" y="29"/>
                  </a:lnTo>
                  <a:lnTo>
                    <a:pt x="52" y="26"/>
                  </a:lnTo>
                  <a:lnTo>
                    <a:pt x="49" y="25"/>
                  </a:lnTo>
                  <a:lnTo>
                    <a:pt x="42" y="25"/>
                  </a:lnTo>
                  <a:lnTo>
                    <a:pt x="39" y="27"/>
                  </a:lnTo>
                  <a:lnTo>
                    <a:pt x="36" y="30"/>
                  </a:lnTo>
                  <a:lnTo>
                    <a:pt x="32" y="39"/>
                  </a:lnTo>
                  <a:lnTo>
                    <a:pt x="31" y="46"/>
                  </a:lnTo>
                  <a:lnTo>
                    <a:pt x="31" y="72"/>
                  </a:lnTo>
                  <a:lnTo>
                    <a:pt x="34" y="82"/>
                  </a:lnTo>
                  <a:lnTo>
                    <a:pt x="36" y="87"/>
                  </a:lnTo>
                  <a:lnTo>
                    <a:pt x="39" y="89"/>
                  </a:lnTo>
                  <a:lnTo>
                    <a:pt x="42" y="91"/>
                  </a:lnTo>
                  <a:lnTo>
                    <a:pt x="49" y="91"/>
                  </a:lnTo>
                  <a:lnTo>
                    <a:pt x="52" y="90"/>
                  </a:lnTo>
                  <a:lnTo>
                    <a:pt x="54" y="88"/>
                  </a:lnTo>
                  <a:lnTo>
                    <a:pt x="55" y="85"/>
                  </a:lnTo>
                  <a:lnTo>
                    <a:pt x="58" y="82"/>
                  </a:lnTo>
                  <a:lnTo>
                    <a:pt x="60" y="72"/>
                  </a:lnTo>
                  <a:lnTo>
                    <a:pt x="60" y="56"/>
                  </a:lnTo>
                  <a:close/>
                  <a:moveTo>
                    <a:pt x="92" y="117"/>
                  </a:moveTo>
                  <a:lnTo>
                    <a:pt x="60" y="117"/>
                  </a:lnTo>
                  <a:lnTo>
                    <a:pt x="60" y="100"/>
                  </a:lnTo>
                  <a:lnTo>
                    <a:pt x="58" y="104"/>
                  </a:lnTo>
                  <a:lnTo>
                    <a:pt x="55" y="108"/>
                  </a:lnTo>
                  <a:lnTo>
                    <a:pt x="49" y="114"/>
                  </a:lnTo>
                  <a:lnTo>
                    <a:pt x="45" y="117"/>
                  </a:lnTo>
                  <a:lnTo>
                    <a:pt x="41" y="118"/>
                  </a:lnTo>
                  <a:lnTo>
                    <a:pt x="38" y="120"/>
                  </a:lnTo>
                  <a:lnTo>
                    <a:pt x="34" y="120"/>
                  </a:lnTo>
                  <a:lnTo>
                    <a:pt x="24" y="118"/>
                  </a:lnTo>
                  <a:lnTo>
                    <a:pt x="15" y="113"/>
                  </a:lnTo>
                  <a:lnTo>
                    <a:pt x="9" y="106"/>
                  </a:lnTo>
                  <a:lnTo>
                    <a:pt x="4" y="93"/>
                  </a:lnTo>
                  <a:lnTo>
                    <a:pt x="1" y="78"/>
                  </a:lnTo>
                  <a:lnTo>
                    <a:pt x="0" y="60"/>
                  </a:lnTo>
                  <a:lnTo>
                    <a:pt x="1" y="42"/>
                  </a:lnTo>
                  <a:lnTo>
                    <a:pt x="4" y="26"/>
                  </a:lnTo>
                  <a:lnTo>
                    <a:pt x="9" y="13"/>
                  </a:lnTo>
                  <a:lnTo>
                    <a:pt x="15" y="4"/>
                  </a:lnTo>
                  <a:lnTo>
                    <a:pt x="24" y="1"/>
                  </a:lnTo>
                  <a:lnTo>
                    <a:pt x="34" y="0"/>
                  </a:lnTo>
                  <a:lnTo>
                    <a:pt x="41" y="0"/>
                  </a:lnTo>
                  <a:lnTo>
                    <a:pt x="45" y="1"/>
                  </a:lnTo>
                  <a:lnTo>
                    <a:pt x="49" y="2"/>
                  </a:lnTo>
                  <a:lnTo>
                    <a:pt x="52" y="5"/>
                  </a:lnTo>
                  <a:lnTo>
                    <a:pt x="54" y="9"/>
                  </a:lnTo>
                  <a:lnTo>
                    <a:pt x="58" y="12"/>
                  </a:lnTo>
                  <a:lnTo>
                    <a:pt x="60" y="16"/>
                  </a:lnTo>
                  <a:lnTo>
                    <a:pt x="60" y="0"/>
                  </a:lnTo>
                  <a:lnTo>
                    <a:pt x="92" y="0"/>
                  </a:lnTo>
                  <a:lnTo>
                    <a:pt x="92" y="1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19" name="Freeform 19"/>
            <p:cNvSpPr>
              <a:spLocks noEditPoints="1"/>
            </p:cNvSpPr>
            <p:nvPr/>
          </p:nvSpPr>
          <p:spPr bwMode="auto">
            <a:xfrm>
              <a:off x="910" y="3958"/>
              <a:ext cx="18" cy="38"/>
            </a:xfrm>
            <a:custGeom>
              <a:avLst/>
              <a:gdLst>
                <a:gd name="T0" fmla="*/ 60 w 91"/>
                <a:gd name="T1" fmla="*/ 126 h 190"/>
                <a:gd name="T2" fmla="*/ 59 w 91"/>
                <a:gd name="T3" fmla="*/ 116 h 190"/>
                <a:gd name="T4" fmla="*/ 58 w 91"/>
                <a:gd name="T5" fmla="*/ 108 h 190"/>
                <a:gd name="T6" fmla="*/ 57 w 91"/>
                <a:gd name="T7" fmla="*/ 101 h 190"/>
                <a:gd name="T8" fmla="*/ 52 w 91"/>
                <a:gd name="T9" fmla="*/ 96 h 190"/>
                <a:gd name="T10" fmla="*/ 49 w 91"/>
                <a:gd name="T11" fmla="*/ 95 h 190"/>
                <a:gd name="T12" fmla="*/ 42 w 91"/>
                <a:gd name="T13" fmla="*/ 95 h 190"/>
                <a:gd name="T14" fmla="*/ 39 w 91"/>
                <a:gd name="T15" fmla="*/ 97 h 190"/>
                <a:gd name="T16" fmla="*/ 37 w 91"/>
                <a:gd name="T17" fmla="*/ 100 h 190"/>
                <a:gd name="T18" fmla="*/ 32 w 91"/>
                <a:gd name="T19" fmla="*/ 109 h 190"/>
                <a:gd name="T20" fmla="*/ 31 w 91"/>
                <a:gd name="T21" fmla="*/ 116 h 190"/>
                <a:gd name="T22" fmla="*/ 31 w 91"/>
                <a:gd name="T23" fmla="*/ 142 h 190"/>
                <a:gd name="T24" fmla="*/ 35 w 91"/>
                <a:gd name="T25" fmla="*/ 152 h 190"/>
                <a:gd name="T26" fmla="*/ 37 w 91"/>
                <a:gd name="T27" fmla="*/ 157 h 190"/>
                <a:gd name="T28" fmla="*/ 39 w 91"/>
                <a:gd name="T29" fmla="*/ 159 h 190"/>
                <a:gd name="T30" fmla="*/ 42 w 91"/>
                <a:gd name="T31" fmla="*/ 161 h 190"/>
                <a:gd name="T32" fmla="*/ 49 w 91"/>
                <a:gd name="T33" fmla="*/ 161 h 190"/>
                <a:gd name="T34" fmla="*/ 52 w 91"/>
                <a:gd name="T35" fmla="*/ 159 h 190"/>
                <a:gd name="T36" fmla="*/ 55 w 91"/>
                <a:gd name="T37" fmla="*/ 157 h 190"/>
                <a:gd name="T38" fmla="*/ 57 w 91"/>
                <a:gd name="T39" fmla="*/ 152 h 190"/>
                <a:gd name="T40" fmla="*/ 58 w 91"/>
                <a:gd name="T41" fmla="*/ 145 h 190"/>
                <a:gd name="T42" fmla="*/ 59 w 91"/>
                <a:gd name="T43" fmla="*/ 138 h 190"/>
                <a:gd name="T44" fmla="*/ 60 w 91"/>
                <a:gd name="T45" fmla="*/ 126 h 190"/>
                <a:gd name="T46" fmla="*/ 91 w 91"/>
                <a:gd name="T47" fmla="*/ 187 h 190"/>
                <a:gd name="T48" fmla="*/ 60 w 91"/>
                <a:gd name="T49" fmla="*/ 187 h 190"/>
                <a:gd name="T50" fmla="*/ 60 w 91"/>
                <a:gd name="T51" fmla="*/ 170 h 190"/>
                <a:gd name="T52" fmla="*/ 58 w 91"/>
                <a:gd name="T53" fmla="*/ 174 h 190"/>
                <a:gd name="T54" fmla="*/ 56 w 91"/>
                <a:gd name="T55" fmla="*/ 178 h 190"/>
                <a:gd name="T56" fmla="*/ 49 w 91"/>
                <a:gd name="T57" fmla="*/ 184 h 190"/>
                <a:gd name="T58" fmla="*/ 46 w 91"/>
                <a:gd name="T59" fmla="*/ 187 h 190"/>
                <a:gd name="T60" fmla="*/ 43 w 91"/>
                <a:gd name="T61" fmla="*/ 189 h 190"/>
                <a:gd name="T62" fmla="*/ 40 w 91"/>
                <a:gd name="T63" fmla="*/ 190 h 190"/>
                <a:gd name="T64" fmla="*/ 35 w 91"/>
                <a:gd name="T65" fmla="*/ 190 h 190"/>
                <a:gd name="T66" fmla="*/ 23 w 91"/>
                <a:gd name="T67" fmla="*/ 188 h 190"/>
                <a:gd name="T68" fmla="*/ 16 w 91"/>
                <a:gd name="T69" fmla="*/ 183 h 190"/>
                <a:gd name="T70" fmla="*/ 9 w 91"/>
                <a:gd name="T71" fmla="*/ 176 h 190"/>
                <a:gd name="T72" fmla="*/ 3 w 91"/>
                <a:gd name="T73" fmla="*/ 163 h 190"/>
                <a:gd name="T74" fmla="*/ 1 w 91"/>
                <a:gd name="T75" fmla="*/ 148 h 190"/>
                <a:gd name="T76" fmla="*/ 0 w 91"/>
                <a:gd name="T77" fmla="*/ 130 h 190"/>
                <a:gd name="T78" fmla="*/ 1 w 91"/>
                <a:gd name="T79" fmla="*/ 112 h 190"/>
                <a:gd name="T80" fmla="*/ 3 w 91"/>
                <a:gd name="T81" fmla="*/ 96 h 190"/>
                <a:gd name="T82" fmla="*/ 9 w 91"/>
                <a:gd name="T83" fmla="*/ 83 h 190"/>
                <a:gd name="T84" fmla="*/ 16 w 91"/>
                <a:gd name="T85" fmla="*/ 74 h 190"/>
                <a:gd name="T86" fmla="*/ 23 w 91"/>
                <a:gd name="T87" fmla="*/ 71 h 190"/>
                <a:gd name="T88" fmla="*/ 35 w 91"/>
                <a:gd name="T89" fmla="*/ 70 h 190"/>
                <a:gd name="T90" fmla="*/ 41 w 91"/>
                <a:gd name="T91" fmla="*/ 70 h 190"/>
                <a:gd name="T92" fmla="*/ 46 w 91"/>
                <a:gd name="T93" fmla="*/ 71 h 190"/>
                <a:gd name="T94" fmla="*/ 49 w 91"/>
                <a:gd name="T95" fmla="*/ 72 h 190"/>
                <a:gd name="T96" fmla="*/ 51 w 91"/>
                <a:gd name="T97" fmla="*/ 75 h 190"/>
                <a:gd name="T98" fmla="*/ 55 w 91"/>
                <a:gd name="T99" fmla="*/ 79 h 190"/>
                <a:gd name="T100" fmla="*/ 57 w 91"/>
                <a:gd name="T101" fmla="*/ 82 h 190"/>
                <a:gd name="T102" fmla="*/ 60 w 91"/>
                <a:gd name="T103" fmla="*/ 86 h 190"/>
                <a:gd name="T104" fmla="*/ 60 w 91"/>
                <a:gd name="T105" fmla="*/ 0 h 190"/>
                <a:gd name="T106" fmla="*/ 91 w 91"/>
                <a:gd name="T107" fmla="*/ 0 h 190"/>
                <a:gd name="T108" fmla="*/ 91 w 91"/>
                <a:gd name="T109" fmla="*/ 187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1" h="190">
                  <a:moveTo>
                    <a:pt x="60" y="126"/>
                  </a:moveTo>
                  <a:lnTo>
                    <a:pt x="59" y="116"/>
                  </a:lnTo>
                  <a:lnTo>
                    <a:pt x="58" y="108"/>
                  </a:lnTo>
                  <a:lnTo>
                    <a:pt x="57" y="101"/>
                  </a:lnTo>
                  <a:lnTo>
                    <a:pt x="52" y="96"/>
                  </a:lnTo>
                  <a:lnTo>
                    <a:pt x="49" y="95"/>
                  </a:lnTo>
                  <a:lnTo>
                    <a:pt x="42" y="95"/>
                  </a:lnTo>
                  <a:lnTo>
                    <a:pt x="39" y="97"/>
                  </a:lnTo>
                  <a:lnTo>
                    <a:pt x="37" y="100"/>
                  </a:lnTo>
                  <a:lnTo>
                    <a:pt x="32" y="109"/>
                  </a:lnTo>
                  <a:lnTo>
                    <a:pt x="31" y="116"/>
                  </a:lnTo>
                  <a:lnTo>
                    <a:pt x="31" y="142"/>
                  </a:lnTo>
                  <a:lnTo>
                    <a:pt x="35" y="152"/>
                  </a:lnTo>
                  <a:lnTo>
                    <a:pt x="37" y="157"/>
                  </a:lnTo>
                  <a:lnTo>
                    <a:pt x="39" y="159"/>
                  </a:lnTo>
                  <a:lnTo>
                    <a:pt x="42" y="161"/>
                  </a:lnTo>
                  <a:lnTo>
                    <a:pt x="49" y="161"/>
                  </a:lnTo>
                  <a:lnTo>
                    <a:pt x="52" y="159"/>
                  </a:lnTo>
                  <a:lnTo>
                    <a:pt x="55" y="157"/>
                  </a:lnTo>
                  <a:lnTo>
                    <a:pt x="57" y="152"/>
                  </a:lnTo>
                  <a:lnTo>
                    <a:pt x="58" y="145"/>
                  </a:lnTo>
                  <a:lnTo>
                    <a:pt x="59" y="138"/>
                  </a:lnTo>
                  <a:lnTo>
                    <a:pt x="60" y="126"/>
                  </a:lnTo>
                  <a:close/>
                  <a:moveTo>
                    <a:pt x="91" y="187"/>
                  </a:moveTo>
                  <a:lnTo>
                    <a:pt x="60" y="187"/>
                  </a:lnTo>
                  <a:lnTo>
                    <a:pt x="60" y="170"/>
                  </a:lnTo>
                  <a:lnTo>
                    <a:pt x="58" y="174"/>
                  </a:lnTo>
                  <a:lnTo>
                    <a:pt x="56" y="178"/>
                  </a:lnTo>
                  <a:lnTo>
                    <a:pt x="49" y="184"/>
                  </a:lnTo>
                  <a:lnTo>
                    <a:pt x="46" y="187"/>
                  </a:lnTo>
                  <a:lnTo>
                    <a:pt x="43" y="189"/>
                  </a:lnTo>
                  <a:lnTo>
                    <a:pt x="40" y="190"/>
                  </a:lnTo>
                  <a:lnTo>
                    <a:pt x="35" y="190"/>
                  </a:lnTo>
                  <a:lnTo>
                    <a:pt x="23" y="188"/>
                  </a:lnTo>
                  <a:lnTo>
                    <a:pt x="16" y="183"/>
                  </a:lnTo>
                  <a:lnTo>
                    <a:pt x="9" y="176"/>
                  </a:lnTo>
                  <a:lnTo>
                    <a:pt x="3" y="163"/>
                  </a:lnTo>
                  <a:lnTo>
                    <a:pt x="1" y="148"/>
                  </a:lnTo>
                  <a:lnTo>
                    <a:pt x="0" y="130"/>
                  </a:lnTo>
                  <a:lnTo>
                    <a:pt x="1" y="112"/>
                  </a:lnTo>
                  <a:lnTo>
                    <a:pt x="3" y="96"/>
                  </a:lnTo>
                  <a:lnTo>
                    <a:pt x="9" y="83"/>
                  </a:lnTo>
                  <a:lnTo>
                    <a:pt x="16" y="74"/>
                  </a:lnTo>
                  <a:lnTo>
                    <a:pt x="23" y="71"/>
                  </a:lnTo>
                  <a:lnTo>
                    <a:pt x="35" y="70"/>
                  </a:lnTo>
                  <a:lnTo>
                    <a:pt x="41" y="70"/>
                  </a:lnTo>
                  <a:lnTo>
                    <a:pt x="46" y="71"/>
                  </a:lnTo>
                  <a:lnTo>
                    <a:pt x="49" y="72"/>
                  </a:lnTo>
                  <a:lnTo>
                    <a:pt x="51" y="75"/>
                  </a:lnTo>
                  <a:lnTo>
                    <a:pt x="55" y="79"/>
                  </a:lnTo>
                  <a:lnTo>
                    <a:pt x="57" y="82"/>
                  </a:lnTo>
                  <a:lnTo>
                    <a:pt x="60" y="86"/>
                  </a:lnTo>
                  <a:lnTo>
                    <a:pt x="60" y="0"/>
                  </a:lnTo>
                  <a:lnTo>
                    <a:pt x="91" y="0"/>
                  </a:lnTo>
                  <a:lnTo>
                    <a:pt x="91" y="18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20" name="Freeform 20"/>
            <p:cNvSpPr>
              <a:spLocks noEditPoints="1"/>
            </p:cNvSpPr>
            <p:nvPr/>
          </p:nvSpPr>
          <p:spPr bwMode="auto">
            <a:xfrm>
              <a:off x="932" y="3971"/>
              <a:ext cx="19" cy="25"/>
            </a:xfrm>
            <a:custGeom>
              <a:avLst/>
              <a:gdLst>
                <a:gd name="T0" fmla="*/ 66 w 95"/>
                <a:gd name="T1" fmla="*/ 52 h 124"/>
                <a:gd name="T2" fmla="*/ 66 w 95"/>
                <a:gd name="T3" fmla="*/ 42 h 124"/>
                <a:gd name="T4" fmla="*/ 64 w 95"/>
                <a:gd name="T5" fmla="*/ 31 h 124"/>
                <a:gd name="T6" fmla="*/ 60 w 95"/>
                <a:gd name="T7" fmla="*/ 29 h 124"/>
                <a:gd name="T8" fmla="*/ 54 w 95"/>
                <a:gd name="T9" fmla="*/ 27 h 124"/>
                <a:gd name="T10" fmla="*/ 49 w 95"/>
                <a:gd name="T11" fmla="*/ 26 h 124"/>
                <a:gd name="T12" fmla="*/ 43 w 95"/>
                <a:gd name="T13" fmla="*/ 28 h 124"/>
                <a:gd name="T14" fmla="*/ 34 w 95"/>
                <a:gd name="T15" fmla="*/ 42 h 124"/>
                <a:gd name="T16" fmla="*/ 33 w 95"/>
                <a:gd name="T17" fmla="*/ 46 h 124"/>
                <a:gd name="T18" fmla="*/ 31 w 95"/>
                <a:gd name="T19" fmla="*/ 52 h 124"/>
                <a:gd name="T20" fmla="*/ 66 w 95"/>
                <a:gd name="T21" fmla="*/ 52 h 124"/>
                <a:gd name="T22" fmla="*/ 31 w 95"/>
                <a:gd name="T23" fmla="*/ 73 h 124"/>
                <a:gd name="T24" fmla="*/ 34 w 95"/>
                <a:gd name="T25" fmla="*/ 85 h 124"/>
                <a:gd name="T26" fmla="*/ 38 w 95"/>
                <a:gd name="T27" fmla="*/ 93 h 124"/>
                <a:gd name="T28" fmla="*/ 40 w 95"/>
                <a:gd name="T29" fmla="*/ 96 h 124"/>
                <a:gd name="T30" fmla="*/ 43 w 95"/>
                <a:gd name="T31" fmla="*/ 98 h 124"/>
                <a:gd name="T32" fmla="*/ 45 w 95"/>
                <a:gd name="T33" fmla="*/ 100 h 124"/>
                <a:gd name="T34" fmla="*/ 48 w 95"/>
                <a:gd name="T35" fmla="*/ 101 h 124"/>
                <a:gd name="T36" fmla="*/ 52 w 95"/>
                <a:gd name="T37" fmla="*/ 101 h 124"/>
                <a:gd name="T38" fmla="*/ 58 w 95"/>
                <a:gd name="T39" fmla="*/ 98 h 124"/>
                <a:gd name="T40" fmla="*/ 60 w 95"/>
                <a:gd name="T41" fmla="*/ 95 h 124"/>
                <a:gd name="T42" fmla="*/ 63 w 95"/>
                <a:gd name="T43" fmla="*/ 94 h 124"/>
                <a:gd name="T44" fmla="*/ 64 w 95"/>
                <a:gd name="T45" fmla="*/ 93 h 124"/>
                <a:gd name="T46" fmla="*/ 66 w 95"/>
                <a:gd name="T47" fmla="*/ 88 h 124"/>
                <a:gd name="T48" fmla="*/ 66 w 95"/>
                <a:gd name="T49" fmla="*/ 86 h 124"/>
                <a:gd name="T50" fmla="*/ 95 w 95"/>
                <a:gd name="T51" fmla="*/ 86 h 124"/>
                <a:gd name="T52" fmla="*/ 92 w 95"/>
                <a:gd name="T53" fmla="*/ 97 h 124"/>
                <a:gd name="T54" fmla="*/ 86 w 95"/>
                <a:gd name="T55" fmla="*/ 107 h 124"/>
                <a:gd name="T56" fmla="*/ 78 w 95"/>
                <a:gd name="T57" fmla="*/ 115 h 124"/>
                <a:gd name="T58" fmla="*/ 71 w 95"/>
                <a:gd name="T59" fmla="*/ 120 h 124"/>
                <a:gd name="T60" fmla="*/ 60 w 95"/>
                <a:gd name="T61" fmla="*/ 123 h 124"/>
                <a:gd name="T62" fmla="*/ 49 w 95"/>
                <a:gd name="T63" fmla="*/ 124 h 124"/>
                <a:gd name="T64" fmla="*/ 36 w 95"/>
                <a:gd name="T65" fmla="*/ 122 h 124"/>
                <a:gd name="T66" fmla="*/ 25 w 95"/>
                <a:gd name="T67" fmla="*/ 116 h 124"/>
                <a:gd name="T68" fmla="*/ 15 w 95"/>
                <a:gd name="T69" fmla="*/ 107 h 124"/>
                <a:gd name="T70" fmla="*/ 7 w 95"/>
                <a:gd name="T71" fmla="*/ 94 h 124"/>
                <a:gd name="T72" fmla="*/ 2 w 95"/>
                <a:gd name="T73" fmla="*/ 79 h 124"/>
                <a:gd name="T74" fmla="*/ 0 w 95"/>
                <a:gd name="T75" fmla="*/ 64 h 124"/>
                <a:gd name="T76" fmla="*/ 2 w 95"/>
                <a:gd name="T77" fmla="*/ 46 h 124"/>
                <a:gd name="T78" fmla="*/ 7 w 95"/>
                <a:gd name="T79" fmla="*/ 30 h 124"/>
                <a:gd name="T80" fmla="*/ 15 w 95"/>
                <a:gd name="T81" fmla="*/ 17 h 124"/>
                <a:gd name="T82" fmla="*/ 25 w 95"/>
                <a:gd name="T83" fmla="*/ 8 h 124"/>
                <a:gd name="T84" fmla="*/ 36 w 95"/>
                <a:gd name="T85" fmla="*/ 2 h 124"/>
                <a:gd name="T86" fmla="*/ 49 w 95"/>
                <a:gd name="T87" fmla="*/ 0 h 124"/>
                <a:gd name="T88" fmla="*/ 60 w 95"/>
                <a:gd name="T89" fmla="*/ 1 h 124"/>
                <a:gd name="T90" fmla="*/ 69 w 95"/>
                <a:gd name="T91" fmla="*/ 5 h 124"/>
                <a:gd name="T92" fmla="*/ 78 w 95"/>
                <a:gd name="T93" fmla="*/ 9 h 124"/>
                <a:gd name="T94" fmla="*/ 84 w 95"/>
                <a:gd name="T95" fmla="*/ 17 h 124"/>
                <a:gd name="T96" fmla="*/ 91 w 95"/>
                <a:gd name="T97" fmla="*/ 30 h 124"/>
                <a:gd name="T98" fmla="*/ 94 w 95"/>
                <a:gd name="T99" fmla="*/ 46 h 124"/>
                <a:gd name="T100" fmla="*/ 95 w 95"/>
                <a:gd name="T101" fmla="*/ 66 h 124"/>
                <a:gd name="T102" fmla="*/ 95 w 95"/>
                <a:gd name="T103" fmla="*/ 73 h 124"/>
                <a:gd name="T104" fmla="*/ 31 w 95"/>
                <a:gd name="T105" fmla="*/ 73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5" h="124">
                  <a:moveTo>
                    <a:pt x="66" y="52"/>
                  </a:moveTo>
                  <a:lnTo>
                    <a:pt x="66" y="42"/>
                  </a:lnTo>
                  <a:lnTo>
                    <a:pt x="64" y="31"/>
                  </a:lnTo>
                  <a:lnTo>
                    <a:pt x="60" y="29"/>
                  </a:lnTo>
                  <a:lnTo>
                    <a:pt x="54" y="27"/>
                  </a:lnTo>
                  <a:lnTo>
                    <a:pt x="49" y="26"/>
                  </a:lnTo>
                  <a:lnTo>
                    <a:pt x="43" y="28"/>
                  </a:lnTo>
                  <a:lnTo>
                    <a:pt x="34" y="42"/>
                  </a:lnTo>
                  <a:lnTo>
                    <a:pt x="33" y="46"/>
                  </a:lnTo>
                  <a:lnTo>
                    <a:pt x="31" y="52"/>
                  </a:lnTo>
                  <a:lnTo>
                    <a:pt x="66" y="52"/>
                  </a:lnTo>
                  <a:close/>
                  <a:moveTo>
                    <a:pt x="31" y="73"/>
                  </a:moveTo>
                  <a:lnTo>
                    <a:pt x="34" y="85"/>
                  </a:lnTo>
                  <a:lnTo>
                    <a:pt x="38" y="93"/>
                  </a:lnTo>
                  <a:lnTo>
                    <a:pt x="40" y="96"/>
                  </a:lnTo>
                  <a:lnTo>
                    <a:pt x="43" y="98"/>
                  </a:lnTo>
                  <a:lnTo>
                    <a:pt x="45" y="100"/>
                  </a:lnTo>
                  <a:lnTo>
                    <a:pt x="48" y="101"/>
                  </a:lnTo>
                  <a:lnTo>
                    <a:pt x="52" y="101"/>
                  </a:lnTo>
                  <a:lnTo>
                    <a:pt x="58" y="98"/>
                  </a:lnTo>
                  <a:lnTo>
                    <a:pt x="60" y="95"/>
                  </a:lnTo>
                  <a:lnTo>
                    <a:pt x="63" y="94"/>
                  </a:lnTo>
                  <a:lnTo>
                    <a:pt x="64" y="93"/>
                  </a:lnTo>
                  <a:lnTo>
                    <a:pt x="66" y="88"/>
                  </a:lnTo>
                  <a:lnTo>
                    <a:pt x="66" y="86"/>
                  </a:lnTo>
                  <a:lnTo>
                    <a:pt x="95" y="86"/>
                  </a:lnTo>
                  <a:lnTo>
                    <a:pt x="92" y="97"/>
                  </a:lnTo>
                  <a:lnTo>
                    <a:pt x="86" y="107"/>
                  </a:lnTo>
                  <a:lnTo>
                    <a:pt x="78" y="115"/>
                  </a:lnTo>
                  <a:lnTo>
                    <a:pt x="71" y="120"/>
                  </a:lnTo>
                  <a:lnTo>
                    <a:pt x="60" y="123"/>
                  </a:lnTo>
                  <a:lnTo>
                    <a:pt x="49" y="124"/>
                  </a:lnTo>
                  <a:lnTo>
                    <a:pt x="36" y="122"/>
                  </a:lnTo>
                  <a:lnTo>
                    <a:pt x="25" y="116"/>
                  </a:lnTo>
                  <a:lnTo>
                    <a:pt x="15" y="107"/>
                  </a:lnTo>
                  <a:lnTo>
                    <a:pt x="7" y="94"/>
                  </a:lnTo>
                  <a:lnTo>
                    <a:pt x="2" y="79"/>
                  </a:lnTo>
                  <a:lnTo>
                    <a:pt x="0" y="64"/>
                  </a:lnTo>
                  <a:lnTo>
                    <a:pt x="2" y="46"/>
                  </a:lnTo>
                  <a:lnTo>
                    <a:pt x="7" y="30"/>
                  </a:lnTo>
                  <a:lnTo>
                    <a:pt x="15" y="17"/>
                  </a:lnTo>
                  <a:lnTo>
                    <a:pt x="25" y="8"/>
                  </a:lnTo>
                  <a:lnTo>
                    <a:pt x="36" y="2"/>
                  </a:lnTo>
                  <a:lnTo>
                    <a:pt x="49" y="0"/>
                  </a:lnTo>
                  <a:lnTo>
                    <a:pt x="60" y="1"/>
                  </a:lnTo>
                  <a:lnTo>
                    <a:pt x="69" y="5"/>
                  </a:lnTo>
                  <a:lnTo>
                    <a:pt x="78" y="9"/>
                  </a:lnTo>
                  <a:lnTo>
                    <a:pt x="84" y="17"/>
                  </a:lnTo>
                  <a:lnTo>
                    <a:pt x="91" y="30"/>
                  </a:lnTo>
                  <a:lnTo>
                    <a:pt x="94" y="46"/>
                  </a:lnTo>
                  <a:lnTo>
                    <a:pt x="95" y="66"/>
                  </a:lnTo>
                  <a:lnTo>
                    <a:pt x="95" y="73"/>
                  </a:lnTo>
                  <a:lnTo>
                    <a:pt x="31" y="7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21" name="Freeform 21"/>
            <p:cNvSpPr>
              <a:spLocks noEditPoints="1"/>
            </p:cNvSpPr>
            <p:nvPr/>
          </p:nvSpPr>
          <p:spPr bwMode="auto">
            <a:xfrm>
              <a:off x="966" y="3960"/>
              <a:ext cx="22" cy="35"/>
            </a:xfrm>
            <a:custGeom>
              <a:avLst/>
              <a:gdLst>
                <a:gd name="T0" fmla="*/ 34 w 112"/>
                <a:gd name="T1" fmla="*/ 143 h 175"/>
                <a:gd name="T2" fmla="*/ 38 w 112"/>
                <a:gd name="T3" fmla="*/ 143 h 175"/>
                <a:gd name="T4" fmla="*/ 49 w 112"/>
                <a:gd name="T5" fmla="*/ 141 h 175"/>
                <a:gd name="T6" fmla="*/ 59 w 112"/>
                <a:gd name="T7" fmla="*/ 137 h 175"/>
                <a:gd name="T8" fmla="*/ 67 w 112"/>
                <a:gd name="T9" fmla="*/ 129 h 175"/>
                <a:gd name="T10" fmla="*/ 71 w 112"/>
                <a:gd name="T11" fmla="*/ 118 h 175"/>
                <a:gd name="T12" fmla="*/ 73 w 112"/>
                <a:gd name="T13" fmla="*/ 104 h 175"/>
                <a:gd name="T14" fmla="*/ 75 w 112"/>
                <a:gd name="T15" fmla="*/ 89 h 175"/>
                <a:gd name="T16" fmla="*/ 73 w 112"/>
                <a:gd name="T17" fmla="*/ 71 h 175"/>
                <a:gd name="T18" fmla="*/ 71 w 112"/>
                <a:gd name="T19" fmla="*/ 56 h 175"/>
                <a:gd name="T20" fmla="*/ 67 w 112"/>
                <a:gd name="T21" fmla="*/ 45 h 175"/>
                <a:gd name="T22" fmla="*/ 59 w 112"/>
                <a:gd name="T23" fmla="*/ 38 h 175"/>
                <a:gd name="T24" fmla="*/ 49 w 112"/>
                <a:gd name="T25" fmla="*/ 33 h 175"/>
                <a:gd name="T26" fmla="*/ 38 w 112"/>
                <a:gd name="T27" fmla="*/ 31 h 175"/>
                <a:gd name="T28" fmla="*/ 34 w 112"/>
                <a:gd name="T29" fmla="*/ 31 h 175"/>
                <a:gd name="T30" fmla="*/ 34 w 112"/>
                <a:gd name="T31" fmla="*/ 143 h 175"/>
                <a:gd name="T32" fmla="*/ 0 w 112"/>
                <a:gd name="T33" fmla="*/ 175 h 175"/>
                <a:gd name="T34" fmla="*/ 0 w 112"/>
                <a:gd name="T35" fmla="*/ 0 h 175"/>
                <a:gd name="T36" fmla="*/ 29 w 112"/>
                <a:gd name="T37" fmla="*/ 0 h 175"/>
                <a:gd name="T38" fmla="*/ 49 w 112"/>
                <a:gd name="T39" fmla="*/ 1 h 175"/>
                <a:gd name="T40" fmla="*/ 66 w 112"/>
                <a:gd name="T41" fmla="*/ 5 h 175"/>
                <a:gd name="T42" fmla="*/ 80 w 112"/>
                <a:gd name="T43" fmla="*/ 12 h 175"/>
                <a:gd name="T44" fmla="*/ 92 w 112"/>
                <a:gd name="T45" fmla="*/ 23 h 175"/>
                <a:gd name="T46" fmla="*/ 100 w 112"/>
                <a:gd name="T47" fmla="*/ 34 h 175"/>
                <a:gd name="T48" fmla="*/ 107 w 112"/>
                <a:gd name="T49" fmla="*/ 50 h 175"/>
                <a:gd name="T50" fmla="*/ 111 w 112"/>
                <a:gd name="T51" fmla="*/ 68 h 175"/>
                <a:gd name="T52" fmla="*/ 112 w 112"/>
                <a:gd name="T53" fmla="*/ 89 h 175"/>
                <a:gd name="T54" fmla="*/ 110 w 112"/>
                <a:gd name="T55" fmla="*/ 112 h 175"/>
                <a:gd name="T56" fmla="*/ 104 w 112"/>
                <a:gd name="T57" fmla="*/ 132 h 175"/>
                <a:gd name="T58" fmla="*/ 98 w 112"/>
                <a:gd name="T59" fmla="*/ 143 h 175"/>
                <a:gd name="T60" fmla="*/ 91 w 112"/>
                <a:gd name="T61" fmla="*/ 154 h 175"/>
                <a:gd name="T62" fmla="*/ 81 w 112"/>
                <a:gd name="T63" fmla="*/ 164 h 175"/>
                <a:gd name="T64" fmla="*/ 75 w 112"/>
                <a:gd name="T65" fmla="*/ 167 h 175"/>
                <a:gd name="T66" fmla="*/ 68 w 112"/>
                <a:gd name="T67" fmla="*/ 171 h 175"/>
                <a:gd name="T68" fmla="*/ 61 w 112"/>
                <a:gd name="T69" fmla="*/ 172 h 175"/>
                <a:gd name="T70" fmla="*/ 46 w 112"/>
                <a:gd name="T71" fmla="*/ 175 h 175"/>
                <a:gd name="T72" fmla="*/ 27 w 112"/>
                <a:gd name="T73" fmla="*/ 175 h 175"/>
                <a:gd name="T74" fmla="*/ 0 w 112"/>
                <a:gd name="T75" fmla="*/ 175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2" h="175">
                  <a:moveTo>
                    <a:pt x="34" y="143"/>
                  </a:moveTo>
                  <a:lnTo>
                    <a:pt x="38" y="143"/>
                  </a:lnTo>
                  <a:lnTo>
                    <a:pt x="49" y="141"/>
                  </a:lnTo>
                  <a:lnTo>
                    <a:pt x="59" y="137"/>
                  </a:lnTo>
                  <a:lnTo>
                    <a:pt x="67" y="129"/>
                  </a:lnTo>
                  <a:lnTo>
                    <a:pt x="71" y="118"/>
                  </a:lnTo>
                  <a:lnTo>
                    <a:pt x="73" y="104"/>
                  </a:lnTo>
                  <a:lnTo>
                    <a:pt x="75" y="89"/>
                  </a:lnTo>
                  <a:lnTo>
                    <a:pt x="73" y="71"/>
                  </a:lnTo>
                  <a:lnTo>
                    <a:pt x="71" y="56"/>
                  </a:lnTo>
                  <a:lnTo>
                    <a:pt x="67" y="45"/>
                  </a:lnTo>
                  <a:lnTo>
                    <a:pt x="59" y="38"/>
                  </a:lnTo>
                  <a:lnTo>
                    <a:pt x="49" y="33"/>
                  </a:lnTo>
                  <a:lnTo>
                    <a:pt x="38" y="31"/>
                  </a:lnTo>
                  <a:lnTo>
                    <a:pt x="34" y="31"/>
                  </a:lnTo>
                  <a:lnTo>
                    <a:pt x="34" y="143"/>
                  </a:lnTo>
                  <a:close/>
                  <a:moveTo>
                    <a:pt x="0" y="175"/>
                  </a:moveTo>
                  <a:lnTo>
                    <a:pt x="0" y="0"/>
                  </a:lnTo>
                  <a:lnTo>
                    <a:pt x="29" y="0"/>
                  </a:lnTo>
                  <a:lnTo>
                    <a:pt x="49" y="1"/>
                  </a:lnTo>
                  <a:lnTo>
                    <a:pt x="66" y="5"/>
                  </a:lnTo>
                  <a:lnTo>
                    <a:pt x="80" y="12"/>
                  </a:lnTo>
                  <a:lnTo>
                    <a:pt x="92" y="23"/>
                  </a:lnTo>
                  <a:lnTo>
                    <a:pt x="100" y="34"/>
                  </a:lnTo>
                  <a:lnTo>
                    <a:pt x="107" y="50"/>
                  </a:lnTo>
                  <a:lnTo>
                    <a:pt x="111" y="68"/>
                  </a:lnTo>
                  <a:lnTo>
                    <a:pt x="112" y="89"/>
                  </a:lnTo>
                  <a:lnTo>
                    <a:pt x="110" y="112"/>
                  </a:lnTo>
                  <a:lnTo>
                    <a:pt x="104" y="132"/>
                  </a:lnTo>
                  <a:lnTo>
                    <a:pt x="98" y="143"/>
                  </a:lnTo>
                  <a:lnTo>
                    <a:pt x="91" y="154"/>
                  </a:lnTo>
                  <a:lnTo>
                    <a:pt x="81" y="164"/>
                  </a:lnTo>
                  <a:lnTo>
                    <a:pt x="75" y="167"/>
                  </a:lnTo>
                  <a:lnTo>
                    <a:pt x="68" y="171"/>
                  </a:lnTo>
                  <a:lnTo>
                    <a:pt x="61" y="172"/>
                  </a:lnTo>
                  <a:lnTo>
                    <a:pt x="46" y="175"/>
                  </a:lnTo>
                  <a:lnTo>
                    <a:pt x="27" y="175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22" name="Freeform 22"/>
            <p:cNvSpPr>
              <a:spLocks noEditPoints="1"/>
            </p:cNvSpPr>
            <p:nvPr/>
          </p:nvSpPr>
          <p:spPr bwMode="auto">
            <a:xfrm>
              <a:off x="991" y="3971"/>
              <a:ext cx="19" cy="25"/>
            </a:xfrm>
            <a:custGeom>
              <a:avLst/>
              <a:gdLst>
                <a:gd name="T0" fmla="*/ 69 w 98"/>
                <a:gd name="T1" fmla="*/ 52 h 124"/>
                <a:gd name="T2" fmla="*/ 68 w 98"/>
                <a:gd name="T3" fmla="*/ 42 h 124"/>
                <a:gd name="T4" fmla="*/ 63 w 98"/>
                <a:gd name="T5" fmla="*/ 31 h 124"/>
                <a:gd name="T6" fmla="*/ 61 w 98"/>
                <a:gd name="T7" fmla="*/ 29 h 124"/>
                <a:gd name="T8" fmla="*/ 59 w 98"/>
                <a:gd name="T9" fmla="*/ 28 h 124"/>
                <a:gd name="T10" fmla="*/ 52 w 98"/>
                <a:gd name="T11" fmla="*/ 26 h 124"/>
                <a:gd name="T12" fmla="*/ 48 w 98"/>
                <a:gd name="T13" fmla="*/ 27 h 124"/>
                <a:gd name="T14" fmla="*/ 44 w 98"/>
                <a:gd name="T15" fmla="*/ 28 h 124"/>
                <a:gd name="T16" fmla="*/ 38 w 98"/>
                <a:gd name="T17" fmla="*/ 35 h 124"/>
                <a:gd name="T18" fmla="*/ 35 w 98"/>
                <a:gd name="T19" fmla="*/ 38 h 124"/>
                <a:gd name="T20" fmla="*/ 34 w 98"/>
                <a:gd name="T21" fmla="*/ 42 h 124"/>
                <a:gd name="T22" fmla="*/ 34 w 98"/>
                <a:gd name="T23" fmla="*/ 52 h 124"/>
                <a:gd name="T24" fmla="*/ 69 w 98"/>
                <a:gd name="T25" fmla="*/ 52 h 124"/>
                <a:gd name="T26" fmla="*/ 34 w 98"/>
                <a:gd name="T27" fmla="*/ 73 h 124"/>
                <a:gd name="T28" fmla="*/ 34 w 98"/>
                <a:gd name="T29" fmla="*/ 81 h 124"/>
                <a:gd name="T30" fmla="*/ 35 w 98"/>
                <a:gd name="T31" fmla="*/ 88 h 124"/>
                <a:gd name="T32" fmla="*/ 38 w 98"/>
                <a:gd name="T33" fmla="*/ 93 h 124"/>
                <a:gd name="T34" fmla="*/ 41 w 98"/>
                <a:gd name="T35" fmla="*/ 96 h 124"/>
                <a:gd name="T36" fmla="*/ 48 w 98"/>
                <a:gd name="T37" fmla="*/ 101 h 124"/>
                <a:gd name="T38" fmla="*/ 54 w 98"/>
                <a:gd name="T39" fmla="*/ 101 h 124"/>
                <a:gd name="T40" fmla="*/ 57 w 98"/>
                <a:gd name="T41" fmla="*/ 100 h 124"/>
                <a:gd name="T42" fmla="*/ 62 w 98"/>
                <a:gd name="T43" fmla="*/ 94 h 124"/>
                <a:gd name="T44" fmla="*/ 64 w 98"/>
                <a:gd name="T45" fmla="*/ 93 h 124"/>
                <a:gd name="T46" fmla="*/ 67 w 98"/>
                <a:gd name="T47" fmla="*/ 88 h 124"/>
                <a:gd name="T48" fmla="*/ 67 w 98"/>
                <a:gd name="T49" fmla="*/ 86 h 124"/>
                <a:gd name="T50" fmla="*/ 96 w 98"/>
                <a:gd name="T51" fmla="*/ 86 h 124"/>
                <a:gd name="T52" fmla="*/ 89 w 98"/>
                <a:gd name="T53" fmla="*/ 103 h 124"/>
                <a:gd name="T54" fmla="*/ 81 w 98"/>
                <a:gd name="T55" fmla="*/ 115 h 124"/>
                <a:gd name="T56" fmla="*/ 67 w 98"/>
                <a:gd name="T57" fmla="*/ 122 h 124"/>
                <a:gd name="T58" fmla="*/ 49 w 98"/>
                <a:gd name="T59" fmla="*/ 124 h 124"/>
                <a:gd name="T60" fmla="*/ 35 w 98"/>
                <a:gd name="T61" fmla="*/ 122 h 124"/>
                <a:gd name="T62" fmla="*/ 24 w 98"/>
                <a:gd name="T63" fmla="*/ 116 h 124"/>
                <a:gd name="T64" fmla="*/ 14 w 98"/>
                <a:gd name="T65" fmla="*/ 107 h 124"/>
                <a:gd name="T66" fmla="*/ 7 w 98"/>
                <a:gd name="T67" fmla="*/ 94 h 124"/>
                <a:gd name="T68" fmla="*/ 2 w 98"/>
                <a:gd name="T69" fmla="*/ 79 h 124"/>
                <a:gd name="T70" fmla="*/ 0 w 98"/>
                <a:gd name="T71" fmla="*/ 64 h 124"/>
                <a:gd name="T72" fmla="*/ 2 w 98"/>
                <a:gd name="T73" fmla="*/ 46 h 124"/>
                <a:gd name="T74" fmla="*/ 7 w 98"/>
                <a:gd name="T75" fmla="*/ 30 h 124"/>
                <a:gd name="T76" fmla="*/ 14 w 98"/>
                <a:gd name="T77" fmla="*/ 17 h 124"/>
                <a:gd name="T78" fmla="*/ 24 w 98"/>
                <a:gd name="T79" fmla="*/ 8 h 124"/>
                <a:gd name="T80" fmla="*/ 35 w 98"/>
                <a:gd name="T81" fmla="*/ 2 h 124"/>
                <a:gd name="T82" fmla="*/ 49 w 98"/>
                <a:gd name="T83" fmla="*/ 0 h 124"/>
                <a:gd name="T84" fmla="*/ 64 w 98"/>
                <a:gd name="T85" fmla="*/ 2 h 124"/>
                <a:gd name="T86" fmla="*/ 77 w 98"/>
                <a:gd name="T87" fmla="*/ 8 h 124"/>
                <a:gd name="T88" fmla="*/ 87 w 98"/>
                <a:gd name="T89" fmla="*/ 17 h 124"/>
                <a:gd name="T90" fmla="*/ 91 w 98"/>
                <a:gd name="T91" fmla="*/ 27 h 124"/>
                <a:gd name="T92" fmla="*/ 94 w 98"/>
                <a:gd name="T93" fmla="*/ 38 h 124"/>
                <a:gd name="T94" fmla="*/ 97 w 98"/>
                <a:gd name="T95" fmla="*/ 50 h 124"/>
                <a:gd name="T96" fmla="*/ 98 w 98"/>
                <a:gd name="T97" fmla="*/ 66 h 124"/>
                <a:gd name="T98" fmla="*/ 98 w 98"/>
                <a:gd name="T99" fmla="*/ 73 h 124"/>
                <a:gd name="T100" fmla="*/ 34 w 98"/>
                <a:gd name="T101" fmla="*/ 73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8" h="124">
                  <a:moveTo>
                    <a:pt x="69" y="52"/>
                  </a:moveTo>
                  <a:lnTo>
                    <a:pt x="68" y="42"/>
                  </a:lnTo>
                  <a:lnTo>
                    <a:pt x="63" y="31"/>
                  </a:lnTo>
                  <a:lnTo>
                    <a:pt x="61" y="29"/>
                  </a:lnTo>
                  <a:lnTo>
                    <a:pt x="59" y="28"/>
                  </a:lnTo>
                  <a:lnTo>
                    <a:pt x="52" y="26"/>
                  </a:lnTo>
                  <a:lnTo>
                    <a:pt x="48" y="27"/>
                  </a:lnTo>
                  <a:lnTo>
                    <a:pt x="44" y="28"/>
                  </a:lnTo>
                  <a:lnTo>
                    <a:pt x="38" y="35"/>
                  </a:lnTo>
                  <a:lnTo>
                    <a:pt x="35" y="38"/>
                  </a:lnTo>
                  <a:lnTo>
                    <a:pt x="34" y="42"/>
                  </a:lnTo>
                  <a:lnTo>
                    <a:pt x="34" y="52"/>
                  </a:lnTo>
                  <a:lnTo>
                    <a:pt x="69" y="52"/>
                  </a:lnTo>
                  <a:close/>
                  <a:moveTo>
                    <a:pt x="34" y="73"/>
                  </a:moveTo>
                  <a:lnTo>
                    <a:pt x="34" y="81"/>
                  </a:lnTo>
                  <a:lnTo>
                    <a:pt x="35" y="88"/>
                  </a:lnTo>
                  <a:lnTo>
                    <a:pt x="38" y="93"/>
                  </a:lnTo>
                  <a:lnTo>
                    <a:pt x="41" y="96"/>
                  </a:lnTo>
                  <a:lnTo>
                    <a:pt x="48" y="101"/>
                  </a:lnTo>
                  <a:lnTo>
                    <a:pt x="54" y="101"/>
                  </a:lnTo>
                  <a:lnTo>
                    <a:pt x="57" y="100"/>
                  </a:lnTo>
                  <a:lnTo>
                    <a:pt x="62" y="94"/>
                  </a:lnTo>
                  <a:lnTo>
                    <a:pt x="64" y="93"/>
                  </a:lnTo>
                  <a:lnTo>
                    <a:pt x="67" y="88"/>
                  </a:lnTo>
                  <a:lnTo>
                    <a:pt x="67" y="86"/>
                  </a:lnTo>
                  <a:lnTo>
                    <a:pt x="96" y="86"/>
                  </a:lnTo>
                  <a:lnTo>
                    <a:pt x="89" y="103"/>
                  </a:lnTo>
                  <a:lnTo>
                    <a:pt x="81" y="115"/>
                  </a:lnTo>
                  <a:lnTo>
                    <a:pt x="67" y="122"/>
                  </a:lnTo>
                  <a:lnTo>
                    <a:pt x="49" y="124"/>
                  </a:lnTo>
                  <a:lnTo>
                    <a:pt x="35" y="122"/>
                  </a:lnTo>
                  <a:lnTo>
                    <a:pt x="24" y="116"/>
                  </a:lnTo>
                  <a:lnTo>
                    <a:pt x="14" y="107"/>
                  </a:lnTo>
                  <a:lnTo>
                    <a:pt x="7" y="94"/>
                  </a:lnTo>
                  <a:lnTo>
                    <a:pt x="2" y="79"/>
                  </a:lnTo>
                  <a:lnTo>
                    <a:pt x="0" y="64"/>
                  </a:lnTo>
                  <a:lnTo>
                    <a:pt x="2" y="46"/>
                  </a:lnTo>
                  <a:lnTo>
                    <a:pt x="7" y="30"/>
                  </a:lnTo>
                  <a:lnTo>
                    <a:pt x="14" y="17"/>
                  </a:lnTo>
                  <a:lnTo>
                    <a:pt x="24" y="8"/>
                  </a:lnTo>
                  <a:lnTo>
                    <a:pt x="35" y="2"/>
                  </a:lnTo>
                  <a:lnTo>
                    <a:pt x="49" y="0"/>
                  </a:lnTo>
                  <a:lnTo>
                    <a:pt x="64" y="2"/>
                  </a:lnTo>
                  <a:lnTo>
                    <a:pt x="77" y="8"/>
                  </a:lnTo>
                  <a:lnTo>
                    <a:pt x="87" y="17"/>
                  </a:lnTo>
                  <a:lnTo>
                    <a:pt x="91" y="27"/>
                  </a:lnTo>
                  <a:lnTo>
                    <a:pt x="94" y="38"/>
                  </a:lnTo>
                  <a:lnTo>
                    <a:pt x="97" y="50"/>
                  </a:lnTo>
                  <a:lnTo>
                    <a:pt x="98" y="66"/>
                  </a:lnTo>
                  <a:lnTo>
                    <a:pt x="98" y="73"/>
                  </a:lnTo>
                  <a:lnTo>
                    <a:pt x="34" y="7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chemeClr val="folHlink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23" name="Freeform 23"/>
            <p:cNvSpPr>
              <a:spLocks/>
            </p:cNvSpPr>
            <p:nvPr/>
          </p:nvSpPr>
          <p:spPr bwMode="auto">
            <a:xfrm>
              <a:off x="1011" y="3971"/>
              <a:ext cx="15" cy="25"/>
            </a:xfrm>
            <a:custGeom>
              <a:avLst/>
              <a:gdLst>
                <a:gd name="T0" fmla="*/ 15 w 75"/>
                <a:gd name="T1" fmla="*/ 86 h 124"/>
                <a:gd name="T2" fmla="*/ 25 w 75"/>
                <a:gd name="T3" fmla="*/ 92 h 124"/>
                <a:gd name="T4" fmla="*/ 30 w 75"/>
                <a:gd name="T5" fmla="*/ 95 h 124"/>
                <a:gd name="T6" fmla="*/ 39 w 75"/>
                <a:gd name="T7" fmla="*/ 94 h 124"/>
                <a:gd name="T8" fmla="*/ 42 w 75"/>
                <a:gd name="T9" fmla="*/ 92 h 124"/>
                <a:gd name="T10" fmla="*/ 44 w 75"/>
                <a:gd name="T11" fmla="*/ 88 h 124"/>
                <a:gd name="T12" fmla="*/ 42 w 75"/>
                <a:gd name="T13" fmla="*/ 82 h 124"/>
                <a:gd name="T14" fmla="*/ 29 w 75"/>
                <a:gd name="T15" fmla="*/ 73 h 124"/>
                <a:gd name="T16" fmla="*/ 27 w 75"/>
                <a:gd name="T17" fmla="*/ 72 h 124"/>
                <a:gd name="T18" fmla="*/ 16 w 75"/>
                <a:gd name="T19" fmla="*/ 63 h 124"/>
                <a:gd name="T20" fmla="*/ 7 w 75"/>
                <a:gd name="T21" fmla="*/ 50 h 124"/>
                <a:gd name="T22" fmla="*/ 4 w 75"/>
                <a:gd name="T23" fmla="*/ 43 h 124"/>
                <a:gd name="T24" fmla="*/ 5 w 75"/>
                <a:gd name="T25" fmla="*/ 27 h 124"/>
                <a:gd name="T26" fmla="*/ 15 w 75"/>
                <a:gd name="T27" fmla="*/ 11 h 124"/>
                <a:gd name="T28" fmla="*/ 33 w 75"/>
                <a:gd name="T29" fmla="*/ 1 h 124"/>
                <a:gd name="T30" fmla="*/ 53 w 75"/>
                <a:gd name="T31" fmla="*/ 2 h 124"/>
                <a:gd name="T32" fmla="*/ 68 w 75"/>
                <a:gd name="T33" fmla="*/ 8 h 124"/>
                <a:gd name="T34" fmla="*/ 75 w 75"/>
                <a:gd name="T35" fmla="*/ 11 h 124"/>
                <a:gd name="T36" fmla="*/ 57 w 75"/>
                <a:gd name="T37" fmla="*/ 30 h 124"/>
                <a:gd name="T38" fmla="*/ 53 w 75"/>
                <a:gd name="T39" fmla="*/ 29 h 124"/>
                <a:gd name="T40" fmla="*/ 48 w 75"/>
                <a:gd name="T41" fmla="*/ 26 h 124"/>
                <a:gd name="T42" fmla="*/ 43 w 75"/>
                <a:gd name="T43" fmla="*/ 28 h 124"/>
                <a:gd name="T44" fmla="*/ 38 w 75"/>
                <a:gd name="T45" fmla="*/ 29 h 124"/>
                <a:gd name="T46" fmla="*/ 35 w 75"/>
                <a:gd name="T47" fmla="*/ 34 h 124"/>
                <a:gd name="T48" fmla="*/ 37 w 75"/>
                <a:gd name="T49" fmla="*/ 39 h 124"/>
                <a:gd name="T50" fmla="*/ 51 w 75"/>
                <a:gd name="T51" fmla="*/ 49 h 124"/>
                <a:gd name="T52" fmla="*/ 64 w 75"/>
                <a:gd name="T53" fmla="*/ 58 h 124"/>
                <a:gd name="T54" fmla="*/ 70 w 75"/>
                <a:gd name="T55" fmla="*/ 66 h 124"/>
                <a:gd name="T56" fmla="*/ 75 w 75"/>
                <a:gd name="T57" fmla="*/ 79 h 124"/>
                <a:gd name="T58" fmla="*/ 74 w 75"/>
                <a:gd name="T59" fmla="*/ 97 h 124"/>
                <a:gd name="T60" fmla="*/ 64 w 75"/>
                <a:gd name="T61" fmla="*/ 113 h 124"/>
                <a:gd name="T62" fmla="*/ 47 w 75"/>
                <a:gd name="T63" fmla="*/ 123 h 124"/>
                <a:gd name="T64" fmla="*/ 26 w 75"/>
                <a:gd name="T65" fmla="*/ 124 h 124"/>
                <a:gd name="T66" fmla="*/ 18 w 75"/>
                <a:gd name="T67" fmla="*/ 121 h 124"/>
                <a:gd name="T68" fmla="*/ 0 w 75"/>
                <a:gd name="T69" fmla="*/ 113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5" h="124">
                  <a:moveTo>
                    <a:pt x="0" y="113"/>
                  </a:moveTo>
                  <a:lnTo>
                    <a:pt x="15" y="86"/>
                  </a:lnTo>
                  <a:lnTo>
                    <a:pt x="22" y="91"/>
                  </a:lnTo>
                  <a:lnTo>
                    <a:pt x="25" y="92"/>
                  </a:lnTo>
                  <a:lnTo>
                    <a:pt x="29" y="94"/>
                  </a:lnTo>
                  <a:lnTo>
                    <a:pt x="30" y="95"/>
                  </a:lnTo>
                  <a:lnTo>
                    <a:pt x="38" y="95"/>
                  </a:lnTo>
                  <a:lnTo>
                    <a:pt x="39" y="94"/>
                  </a:lnTo>
                  <a:lnTo>
                    <a:pt x="42" y="93"/>
                  </a:lnTo>
                  <a:lnTo>
                    <a:pt x="42" y="92"/>
                  </a:lnTo>
                  <a:lnTo>
                    <a:pt x="43" y="91"/>
                  </a:lnTo>
                  <a:lnTo>
                    <a:pt x="44" y="88"/>
                  </a:lnTo>
                  <a:lnTo>
                    <a:pt x="44" y="86"/>
                  </a:lnTo>
                  <a:lnTo>
                    <a:pt x="42" y="82"/>
                  </a:lnTo>
                  <a:lnTo>
                    <a:pt x="38" y="79"/>
                  </a:lnTo>
                  <a:lnTo>
                    <a:pt x="29" y="73"/>
                  </a:lnTo>
                  <a:lnTo>
                    <a:pt x="28" y="73"/>
                  </a:lnTo>
                  <a:lnTo>
                    <a:pt x="27" y="72"/>
                  </a:lnTo>
                  <a:lnTo>
                    <a:pt x="27" y="69"/>
                  </a:lnTo>
                  <a:lnTo>
                    <a:pt x="16" y="63"/>
                  </a:lnTo>
                  <a:lnTo>
                    <a:pt x="9" y="55"/>
                  </a:lnTo>
                  <a:lnTo>
                    <a:pt x="7" y="50"/>
                  </a:lnTo>
                  <a:lnTo>
                    <a:pt x="6" y="47"/>
                  </a:lnTo>
                  <a:lnTo>
                    <a:pt x="4" y="43"/>
                  </a:lnTo>
                  <a:lnTo>
                    <a:pt x="4" y="38"/>
                  </a:lnTo>
                  <a:lnTo>
                    <a:pt x="5" y="27"/>
                  </a:lnTo>
                  <a:lnTo>
                    <a:pt x="9" y="18"/>
                  </a:lnTo>
                  <a:lnTo>
                    <a:pt x="15" y="11"/>
                  </a:lnTo>
                  <a:lnTo>
                    <a:pt x="23" y="5"/>
                  </a:lnTo>
                  <a:lnTo>
                    <a:pt x="33" y="1"/>
                  </a:lnTo>
                  <a:lnTo>
                    <a:pt x="44" y="0"/>
                  </a:lnTo>
                  <a:lnTo>
                    <a:pt x="53" y="2"/>
                  </a:lnTo>
                  <a:lnTo>
                    <a:pt x="62" y="4"/>
                  </a:lnTo>
                  <a:lnTo>
                    <a:pt x="68" y="8"/>
                  </a:lnTo>
                  <a:lnTo>
                    <a:pt x="72" y="9"/>
                  </a:lnTo>
                  <a:lnTo>
                    <a:pt x="75" y="11"/>
                  </a:lnTo>
                  <a:lnTo>
                    <a:pt x="62" y="35"/>
                  </a:lnTo>
                  <a:lnTo>
                    <a:pt x="57" y="30"/>
                  </a:lnTo>
                  <a:lnTo>
                    <a:pt x="55" y="29"/>
                  </a:lnTo>
                  <a:lnTo>
                    <a:pt x="53" y="29"/>
                  </a:lnTo>
                  <a:lnTo>
                    <a:pt x="51" y="27"/>
                  </a:lnTo>
                  <a:lnTo>
                    <a:pt x="48" y="26"/>
                  </a:lnTo>
                  <a:lnTo>
                    <a:pt x="45" y="26"/>
                  </a:lnTo>
                  <a:lnTo>
                    <a:pt x="43" y="28"/>
                  </a:lnTo>
                  <a:lnTo>
                    <a:pt x="41" y="29"/>
                  </a:lnTo>
                  <a:lnTo>
                    <a:pt x="38" y="29"/>
                  </a:lnTo>
                  <a:lnTo>
                    <a:pt x="38" y="30"/>
                  </a:lnTo>
                  <a:lnTo>
                    <a:pt x="35" y="34"/>
                  </a:lnTo>
                  <a:lnTo>
                    <a:pt x="35" y="35"/>
                  </a:lnTo>
                  <a:lnTo>
                    <a:pt x="37" y="39"/>
                  </a:lnTo>
                  <a:lnTo>
                    <a:pt x="47" y="46"/>
                  </a:lnTo>
                  <a:lnTo>
                    <a:pt x="51" y="49"/>
                  </a:lnTo>
                  <a:lnTo>
                    <a:pt x="53" y="49"/>
                  </a:lnTo>
                  <a:lnTo>
                    <a:pt x="64" y="58"/>
                  </a:lnTo>
                  <a:lnTo>
                    <a:pt x="67" y="62"/>
                  </a:lnTo>
                  <a:lnTo>
                    <a:pt x="70" y="66"/>
                  </a:lnTo>
                  <a:lnTo>
                    <a:pt x="74" y="73"/>
                  </a:lnTo>
                  <a:lnTo>
                    <a:pt x="75" y="79"/>
                  </a:lnTo>
                  <a:lnTo>
                    <a:pt x="75" y="86"/>
                  </a:lnTo>
                  <a:lnTo>
                    <a:pt x="74" y="97"/>
                  </a:lnTo>
                  <a:lnTo>
                    <a:pt x="71" y="106"/>
                  </a:lnTo>
                  <a:lnTo>
                    <a:pt x="64" y="113"/>
                  </a:lnTo>
                  <a:lnTo>
                    <a:pt x="56" y="120"/>
                  </a:lnTo>
                  <a:lnTo>
                    <a:pt x="47" y="123"/>
                  </a:lnTo>
                  <a:lnTo>
                    <a:pt x="35" y="124"/>
                  </a:lnTo>
                  <a:lnTo>
                    <a:pt x="26" y="124"/>
                  </a:lnTo>
                  <a:lnTo>
                    <a:pt x="23" y="123"/>
                  </a:lnTo>
                  <a:lnTo>
                    <a:pt x="18" y="121"/>
                  </a:lnTo>
                  <a:lnTo>
                    <a:pt x="9" y="117"/>
                  </a:lnTo>
                  <a:lnTo>
                    <a:pt x="0" y="1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24" name="Freeform 24"/>
            <p:cNvSpPr>
              <a:spLocks noEditPoints="1"/>
            </p:cNvSpPr>
            <p:nvPr/>
          </p:nvSpPr>
          <p:spPr bwMode="auto">
            <a:xfrm>
              <a:off x="1029" y="3971"/>
              <a:ext cx="19" cy="25"/>
            </a:xfrm>
            <a:custGeom>
              <a:avLst/>
              <a:gdLst>
                <a:gd name="T0" fmla="*/ 66 w 95"/>
                <a:gd name="T1" fmla="*/ 52 h 124"/>
                <a:gd name="T2" fmla="*/ 66 w 95"/>
                <a:gd name="T3" fmla="*/ 42 h 124"/>
                <a:gd name="T4" fmla="*/ 64 w 95"/>
                <a:gd name="T5" fmla="*/ 31 h 124"/>
                <a:gd name="T6" fmla="*/ 61 w 95"/>
                <a:gd name="T7" fmla="*/ 29 h 124"/>
                <a:gd name="T8" fmla="*/ 54 w 95"/>
                <a:gd name="T9" fmla="*/ 27 h 124"/>
                <a:gd name="T10" fmla="*/ 49 w 95"/>
                <a:gd name="T11" fmla="*/ 26 h 124"/>
                <a:gd name="T12" fmla="*/ 43 w 95"/>
                <a:gd name="T13" fmla="*/ 28 h 124"/>
                <a:gd name="T14" fmla="*/ 39 w 95"/>
                <a:gd name="T15" fmla="*/ 31 h 124"/>
                <a:gd name="T16" fmla="*/ 35 w 95"/>
                <a:gd name="T17" fmla="*/ 38 h 124"/>
                <a:gd name="T18" fmla="*/ 34 w 95"/>
                <a:gd name="T19" fmla="*/ 42 h 124"/>
                <a:gd name="T20" fmla="*/ 32 w 95"/>
                <a:gd name="T21" fmla="*/ 46 h 124"/>
                <a:gd name="T22" fmla="*/ 32 w 95"/>
                <a:gd name="T23" fmla="*/ 52 h 124"/>
                <a:gd name="T24" fmla="*/ 66 w 95"/>
                <a:gd name="T25" fmla="*/ 52 h 124"/>
                <a:gd name="T26" fmla="*/ 32 w 95"/>
                <a:gd name="T27" fmla="*/ 73 h 124"/>
                <a:gd name="T28" fmla="*/ 33 w 95"/>
                <a:gd name="T29" fmla="*/ 81 h 124"/>
                <a:gd name="T30" fmla="*/ 35 w 95"/>
                <a:gd name="T31" fmla="*/ 88 h 124"/>
                <a:gd name="T32" fmla="*/ 37 w 95"/>
                <a:gd name="T33" fmla="*/ 93 h 124"/>
                <a:gd name="T34" fmla="*/ 41 w 95"/>
                <a:gd name="T35" fmla="*/ 96 h 124"/>
                <a:gd name="T36" fmla="*/ 47 w 95"/>
                <a:gd name="T37" fmla="*/ 101 h 124"/>
                <a:gd name="T38" fmla="*/ 54 w 95"/>
                <a:gd name="T39" fmla="*/ 101 h 124"/>
                <a:gd name="T40" fmla="*/ 56 w 95"/>
                <a:gd name="T41" fmla="*/ 100 h 124"/>
                <a:gd name="T42" fmla="*/ 61 w 95"/>
                <a:gd name="T43" fmla="*/ 95 h 124"/>
                <a:gd name="T44" fmla="*/ 63 w 95"/>
                <a:gd name="T45" fmla="*/ 94 h 124"/>
                <a:gd name="T46" fmla="*/ 64 w 95"/>
                <a:gd name="T47" fmla="*/ 93 h 124"/>
                <a:gd name="T48" fmla="*/ 66 w 95"/>
                <a:gd name="T49" fmla="*/ 88 h 124"/>
                <a:gd name="T50" fmla="*/ 66 w 95"/>
                <a:gd name="T51" fmla="*/ 86 h 124"/>
                <a:gd name="T52" fmla="*/ 95 w 95"/>
                <a:gd name="T53" fmla="*/ 86 h 124"/>
                <a:gd name="T54" fmla="*/ 88 w 95"/>
                <a:gd name="T55" fmla="*/ 103 h 124"/>
                <a:gd name="T56" fmla="*/ 78 w 95"/>
                <a:gd name="T57" fmla="*/ 115 h 124"/>
                <a:gd name="T58" fmla="*/ 65 w 95"/>
                <a:gd name="T59" fmla="*/ 122 h 124"/>
                <a:gd name="T60" fmla="*/ 49 w 95"/>
                <a:gd name="T61" fmla="*/ 124 h 124"/>
                <a:gd name="T62" fmla="*/ 36 w 95"/>
                <a:gd name="T63" fmla="*/ 122 h 124"/>
                <a:gd name="T64" fmla="*/ 24 w 95"/>
                <a:gd name="T65" fmla="*/ 116 h 124"/>
                <a:gd name="T66" fmla="*/ 15 w 95"/>
                <a:gd name="T67" fmla="*/ 107 h 124"/>
                <a:gd name="T68" fmla="*/ 7 w 95"/>
                <a:gd name="T69" fmla="*/ 94 h 124"/>
                <a:gd name="T70" fmla="*/ 3 w 95"/>
                <a:gd name="T71" fmla="*/ 79 h 124"/>
                <a:gd name="T72" fmla="*/ 0 w 95"/>
                <a:gd name="T73" fmla="*/ 64 h 124"/>
                <a:gd name="T74" fmla="*/ 3 w 95"/>
                <a:gd name="T75" fmla="*/ 46 h 124"/>
                <a:gd name="T76" fmla="*/ 7 w 95"/>
                <a:gd name="T77" fmla="*/ 30 h 124"/>
                <a:gd name="T78" fmla="*/ 15 w 95"/>
                <a:gd name="T79" fmla="*/ 17 h 124"/>
                <a:gd name="T80" fmla="*/ 24 w 95"/>
                <a:gd name="T81" fmla="*/ 8 h 124"/>
                <a:gd name="T82" fmla="*/ 36 w 95"/>
                <a:gd name="T83" fmla="*/ 2 h 124"/>
                <a:gd name="T84" fmla="*/ 49 w 95"/>
                <a:gd name="T85" fmla="*/ 0 h 124"/>
                <a:gd name="T86" fmla="*/ 63 w 95"/>
                <a:gd name="T87" fmla="*/ 2 h 124"/>
                <a:gd name="T88" fmla="*/ 74 w 95"/>
                <a:gd name="T89" fmla="*/ 8 h 124"/>
                <a:gd name="T90" fmla="*/ 84 w 95"/>
                <a:gd name="T91" fmla="*/ 17 h 124"/>
                <a:gd name="T92" fmla="*/ 91 w 95"/>
                <a:gd name="T93" fmla="*/ 30 h 124"/>
                <a:gd name="T94" fmla="*/ 94 w 95"/>
                <a:gd name="T95" fmla="*/ 46 h 124"/>
                <a:gd name="T96" fmla="*/ 95 w 95"/>
                <a:gd name="T97" fmla="*/ 66 h 124"/>
                <a:gd name="T98" fmla="*/ 95 w 95"/>
                <a:gd name="T99" fmla="*/ 73 h 124"/>
                <a:gd name="T100" fmla="*/ 32 w 95"/>
                <a:gd name="T101" fmla="*/ 73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5" h="124">
                  <a:moveTo>
                    <a:pt x="66" y="52"/>
                  </a:moveTo>
                  <a:lnTo>
                    <a:pt x="66" y="42"/>
                  </a:lnTo>
                  <a:lnTo>
                    <a:pt x="64" y="31"/>
                  </a:lnTo>
                  <a:lnTo>
                    <a:pt x="61" y="29"/>
                  </a:lnTo>
                  <a:lnTo>
                    <a:pt x="54" y="27"/>
                  </a:lnTo>
                  <a:lnTo>
                    <a:pt x="49" y="26"/>
                  </a:lnTo>
                  <a:lnTo>
                    <a:pt x="43" y="28"/>
                  </a:lnTo>
                  <a:lnTo>
                    <a:pt x="39" y="31"/>
                  </a:lnTo>
                  <a:lnTo>
                    <a:pt x="35" y="38"/>
                  </a:lnTo>
                  <a:lnTo>
                    <a:pt x="34" y="42"/>
                  </a:lnTo>
                  <a:lnTo>
                    <a:pt x="32" y="46"/>
                  </a:lnTo>
                  <a:lnTo>
                    <a:pt x="32" y="52"/>
                  </a:lnTo>
                  <a:lnTo>
                    <a:pt x="66" y="52"/>
                  </a:lnTo>
                  <a:close/>
                  <a:moveTo>
                    <a:pt x="32" y="73"/>
                  </a:moveTo>
                  <a:lnTo>
                    <a:pt x="33" y="81"/>
                  </a:lnTo>
                  <a:lnTo>
                    <a:pt x="35" y="88"/>
                  </a:lnTo>
                  <a:lnTo>
                    <a:pt x="37" y="93"/>
                  </a:lnTo>
                  <a:lnTo>
                    <a:pt x="41" y="96"/>
                  </a:lnTo>
                  <a:lnTo>
                    <a:pt x="47" y="101"/>
                  </a:lnTo>
                  <a:lnTo>
                    <a:pt x="54" y="101"/>
                  </a:lnTo>
                  <a:lnTo>
                    <a:pt x="56" y="100"/>
                  </a:lnTo>
                  <a:lnTo>
                    <a:pt x="61" y="95"/>
                  </a:lnTo>
                  <a:lnTo>
                    <a:pt x="63" y="94"/>
                  </a:lnTo>
                  <a:lnTo>
                    <a:pt x="64" y="93"/>
                  </a:lnTo>
                  <a:lnTo>
                    <a:pt x="66" y="88"/>
                  </a:lnTo>
                  <a:lnTo>
                    <a:pt x="66" y="86"/>
                  </a:lnTo>
                  <a:lnTo>
                    <a:pt x="95" y="86"/>
                  </a:lnTo>
                  <a:lnTo>
                    <a:pt x="88" y="103"/>
                  </a:lnTo>
                  <a:lnTo>
                    <a:pt x="78" y="115"/>
                  </a:lnTo>
                  <a:lnTo>
                    <a:pt x="65" y="122"/>
                  </a:lnTo>
                  <a:lnTo>
                    <a:pt x="49" y="124"/>
                  </a:lnTo>
                  <a:lnTo>
                    <a:pt x="36" y="122"/>
                  </a:lnTo>
                  <a:lnTo>
                    <a:pt x="24" y="116"/>
                  </a:lnTo>
                  <a:lnTo>
                    <a:pt x="15" y="107"/>
                  </a:lnTo>
                  <a:lnTo>
                    <a:pt x="7" y="94"/>
                  </a:lnTo>
                  <a:lnTo>
                    <a:pt x="3" y="79"/>
                  </a:lnTo>
                  <a:lnTo>
                    <a:pt x="0" y="64"/>
                  </a:lnTo>
                  <a:lnTo>
                    <a:pt x="3" y="46"/>
                  </a:lnTo>
                  <a:lnTo>
                    <a:pt x="7" y="30"/>
                  </a:lnTo>
                  <a:lnTo>
                    <a:pt x="15" y="17"/>
                  </a:lnTo>
                  <a:lnTo>
                    <a:pt x="24" y="8"/>
                  </a:lnTo>
                  <a:lnTo>
                    <a:pt x="36" y="2"/>
                  </a:lnTo>
                  <a:lnTo>
                    <a:pt x="49" y="0"/>
                  </a:lnTo>
                  <a:lnTo>
                    <a:pt x="63" y="2"/>
                  </a:lnTo>
                  <a:lnTo>
                    <a:pt x="74" y="8"/>
                  </a:lnTo>
                  <a:lnTo>
                    <a:pt x="84" y="17"/>
                  </a:lnTo>
                  <a:lnTo>
                    <a:pt x="91" y="30"/>
                  </a:lnTo>
                  <a:lnTo>
                    <a:pt x="94" y="46"/>
                  </a:lnTo>
                  <a:lnTo>
                    <a:pt x="95" y="66"/>
                  </a:lnTo>
                  <a:lnTo>
                    <a:pt x="95" y="73"/>
                  </a:lnTo>
                  <a:lnTo>
                    <a:pt x="32" y="7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25" name="Freeform 25"/>
            <p:cNvSpPr>
              <a:spLocks/>
            </p:cNvSpPr>
            <p:nvPr/>
          </p:nvSpPr>
          <p:spPr bwMode="auto">
            <a:xfrm>
              <a:off x="1051" y="3972"/>
              <a:ext cx="18" cy="23"/>
            </a:xfrm>
            <a:custGeom>
              <a:avLst/>
              <a:gdLst>
                <a:gd name="T0" fmla="*/ 55 w 89"/>
                <a:gd name="T1" fmla="*/ 117 h 117"/>
                <a:gd name="T2" fmla="*/ 55 w 89"/>
                <a:gd name="T3" fmla="*/ 38 h 117"/>
                <a:gd name="T4" fmla="*/ 54 w 89"/>
                <a:gd name="T5" fmla="*/ 34 h 117"/>
                <a:gd name="T6" fmla="*/ 51 w 89"/>
                <a:gd name="T7" fmla="*/ 31 h 117"/>
                <a:gd name="T8" fmla="*/ 49 w 89"/>
                <a:gd name="T9" fmla="*/ 29 h 117"/>
                <a:gd name="T10" fmla="*/ 47 w 89"/>
                <a:gd name="T11" fmla="*/ 27 h 117"/>
                <a:gd name="T12" fmla="*/ 46 w 89"/>
                <a:gd name="T13" fmla="*/ 27 h 117"/>
                <a:gd name="T14" fmla="*/ 39 w 89"/>
                <a:gd name="T15" fmla="*/ 30 h 117"/>
                <a:gd name="T16" fmla="*/ 35 w 89"/>
                <a:gd name="T17" fmla="*/ 34 h 117"/>
                <a:gd name="T18" fmla="*/ 35 w 89"/>
                <a:gd name="T19" fmla="*/ 35 h 117"/>
                <a:gd name="T20" fmla="*/ 32 w 89"/>
                <a:gd name="T21" fmla="*/ 40 h 117"/>
                <a:gd name="T22" fmla="*/ 31 w 89"/>
                <a:gd name="T23" fmla="*/ 43 h 117"/>
                <a:gd name="T24" fmla="*/ 31 w 89"/>
                <a:gd name="T25" fmla="*/ 117 h 117"/>
                <a:gd name="T26" fmla="*/ 0 w 89"/>
                <a:gd name="T27" fmla="*/ 117 h 117"/>
                <a:gd name="T28" fmla="*/ 0 w 89"/>
                <a:gd name="T29" fmla="*/ 0 h 117"/>
                <a:gd name="T30" fmla="*/ 31 w 89"/>
                <a:gd name="T31" fmla="*/ 0 h 117"/>
                <a:gd name="T32" fmla="*/ 31 w 89"/>
                <a:gd name="T33" fmla="*/ 16 h 117"/>
                <a:gd name="T34" fmla="*/ 36 w 89"/>
                <a:gd name="T35" fmla="*/ 11 h 117"/>
                <a:gd name="T36" fmla="*/ 40 w 89"/>
                <a:gd name="T37" fmla="*/ 6 h 117"/>
                <a:gd name="T38" fmla="*/ 46 w 89"/>
                <a:gd name="T39" fmla="*/ 2 h 117"/>
                <a:gd name="T40" fmla="*/ 57 w 89"/>
                <a:gd name="T41" fmla="*/ 0 h 117"/>
                <a:gd name="T42" fmla="*/ 62 w 89"/>
                <a:gd name="T43" fmla="*/ 0 h 117"/>
                <a:gd name="T44" fmla="*/ 71 w 89"/>
                <a:gd name="T45" fmla="*/ 1 h 117"/>
                <a:gd name="T46" fmla="*/ 78 w 89"/>
                <a:gd name="T47" fmla="*/ 2 h 117"/>
                <a:gd name="T48" fmla="*/ 83 w 89"/>
                <a:gd name="T49" fmla="*/ 5 h 117"/>
                <a:gd name="T50" fmla="*/ 86 w 89"/>
                <a:gd name="T51" fmla="*/ 13 h 117"/>
                <a:gd name="T52" fmla="*/ 88 w 89"/>
                <a:gd name="T53" fmla="*/ 23 h 117"/>
                <a:gd name="T54" fmla="*/ 89 w 89"/>
                <a:gd name="T55" fmla="*/ 36 h 117"/>
                <a:gd name="T56" fmla="*/ 89 w 89"/>
                <a:gd name="T57" fmla="*/ 117 h 117"/>
                <a:gd name="T58" fmla="*/ 55 w 89"/>
                <a:gd name="T59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9" h="117">
                  <a:moveTo>
                    <a:pt x="55" y="117"/>
                  </a:moveTo>
                  <a:lnTo>
                    <a:pt x="55" y="38"/>
                  </a:lnTo>
                  <a:lnTo>
                    <a:pt x="54" y="34"/>
                  </a:lnTo>
                  <a:lnTo>
                    <a:pt x="51" y="31"/>
                  </a:lnTo>
                  <a:lnTo>
                    <a:pt x="49" y="29"/>
                  </a:lnTo>
                  <a:lnTo>
                    <a:pt x="47" y="27"/>
                  </a:lnTo>
                  <a:lnTo>
                    <a:pt x="46" y="27"/>
                  </a:lnTo>
                  <a:lnTo>
                    <a:pt x="39" y="30"/>
                  </a:lnTo>
                  <a:lnTo>
                    <a:pt x="35" y="34"/>
                  </a:lnTo>
                  <a:lnTo>
                    <a:pt x="35" y="35"/>
                  </a:lnTo>
                  <a:lnTo>
                    <a:pt x="32" y="40"/>
                  </a:lnTo>
                  <a:lnTo>
                    <a:pt x="31" y="43"/>
                  </a:lnTo>
                  <a:lnTo>
                    <a:pt x="31" y="117"/>
                  </a:lnTo>
                  <a:lnTo>
                    <a:pt x="0" y="117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6"/>
                  </a:lnTo>
                  <a:lnTo>
                    <a:pt x="36" y="11"/>
                  </a:lnTo>
                  <a:lnTo>
                    <a:pt x="40" y="6"/>
                  </a:lnTo>
                  <a:lnTo>
                    <a:pt x="46" y="2"/>
                  </a:lnTo>
                  <a:lnTo>
                    <a:pt x="57" y="0"/>
                  </a:lnTo>
                  <a:lnTo>
                    <a:pt x="62" y="0"/>
                  </a:lnTo>
                  <a:lnTo>
                    <a:pt x="71" y="1"/>
                  </a:lnTo>
                  <a:lnTo>
                    <a:pt x="78" y="2"/>
                  </a:lnTo>
                  <a:lnTo>
                    <a:pt x="83" y="5"/>
                  </a:lnTo>
                  <a:lnTo>
                    <a:pt x="86" y="13"/>
                  </a:lnTo>
                  <a:lnTo>
                    <a:pt x="88" y="23"/>
                  </a:lnTo>
                  <a:lnTo>
                    <a:pt x="89" y="36"/>
                  </a:lnTo>
                  <a:lnTo>
                    <a:pt x="89" y="117"/>
                  </a:lnTo>
                  <a:lnTo>
                    <a:pt x="55" y="1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26" name="Freeform 26"/>
            <p:cNvSpPr>
              <a:spLocks/>
            </p:cNvSpPr>
            <p:nvPr/>
          </p:nvSpPr>
          <p:spPr bwMode="auto">
            <a:xfrm>
              <a:off x="1071" y="3972"/>
              <a:ext cx="19" cy="23"/>
            </a:xfrm>
            <a:custGeom>
              <a:avLst/>
              <a:gdLst>
                <a:gd name="T0" fmla="*/ 29 w 93"/>
                <a:gd name="T1" fmla="*/ 117 h 117"/>
                <a:gd name="T2" fmla="*/ 0 w 93"/>
                <a:gd name="T3" fmla="*/ 0 h 117"/>
                <a:gd name="T4" fmla="*/ 32 w 93"/>
                <a:gd name="T5" fmla="*/ 0 h 117"/>
                <a:gd name="T6" fmla="*/ 41 w 93"/>
                <a:gd name="T7" fmla="*/ 54 h 117"/>
                <a:gd name="T8" fmla="*/ 41 w 93"/>
                <a:gd name="T9" fmla="*/ 56 h 117"/>
                <a:gd name="T10" fmla="*/ 43 w 93"/>
                <a:gd name="T11" fmla="*/ 61 h 117"/>
                <a:gd name="T12" fmla="*/ 44 w 93"/>
                <a:gd name="T13" fmla="*/ 65 h 117"/>
                <a:gd name="T14" fmla="*/ 44 w 93"/>
                <a:gd name="T15" fmla="*/ 78 h 117"/>
                <a:gd name="T16" fmla="*/ 46 w 93"/>
                <a:gd name="T17" fmla="*/ 89 h 117"/>
                <a:gd name="T18" fmla="*/ 46 w 93"/>
                <a:gd name="T19" fmla="*/ 78 h 117"/>
                <a:gd name="T20" fmla="*/ 50 w 93"/>
                <a:gd name="T21" fmla="*/ 69 h 117"/>
                <a:gd name="T22" fmla="*/ 50 w 93"/>
                <a:gd name="T23" fmla="*/ 54 h 117"/>
                <a:gd name="T24" fmla="*/ 61 w 93"/>
                <a:gd name="T25" fmla="*/ 0 h 117"/>
                <a:gd name="T26" fmla="*/ 93 w 93"/>
                <a:gd name="T27" fmla="*/ 0 h 117"/>
                <a:gd name="T28" fmla="*/ 61 w 93"/>
                <a:gd name="T29" fmla="*/ 117 h 117"/>
                <a:gd name="T30" fmla="*/ 29 w 93"/>
                <a:gd name="T31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3" h="117">
                  <a:moveTo>
                    <a:pt x="29" y="117"/>
                  </a:moveTo>
                  <a:lnTo>
                    <a:pt x="0" y="0"/>
                  </a:lnTo>
                  <a:lnTo>
                    <a:pt x="32" y="0"/>
                  </a:lnTo>
                  <a:lnTo>
                    <a:pt x="41" y="54"/>
                  </a:lnTo>
                  <a:lnTo>
                    <a:pt x="41" y="56"/>
                  </a:lnTo>
                  <a:lnTo>
                    <a:pt x="43" y="61"/>
                  </a:lnTo>
                  <a:lnTo>
                    <a:pt x="44" y="65"/>
                  </a:lnTo>
                  <a:lnTo>
                    <a:pt x="44" y="78"/>
                  </a:lnTo>
                  <a:lnTo>
                    <a:pt x="46" y="89"/>
                  </a:lnTo>
                  <a:lnTo>
                    <a:pt x="46" y="78"/>
                  </a:lnTo>
                  <a:lnTo>
                    <a:pt x="50" y="69"/>
                  </a:lnTo>
                  <a:lnTo>
                    <a:pt x="50" y="54"/>
                  </a:lnTo>
                  <a:lnTo>
                    <a:pt x="61" y="0"/>
                  </a:lnTo>
                  <a:lnTo>
                    <a:pt x="93" y="0"/>
                  </a:lnTo>
                  <a:lnTo>
                    <a:pt x="61" y="117"/>
                  </a:lnTo>
                  <a:lnTo>
                    <a:pt x="29" y="1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27" name="Freeform 27"/>
            <p:cNvSpPr>
              <a:spLocks noEditPoints="1"/>
            </p:cNvSpPr>
            <p:nvPr/>
          </p:nvSpPr>
          <p:spPr bwMode="auto">
            <a:xfrm>
              <a:off x="1091" y="3971"/>
              <a:ext cx="20" cy="25"/>
            </a:xfrm>
            <a:custGeom>
              <a:avLst/>
              <a:gdLst>
                <a:gd name="T0" fmla="*/ 49 w 98"/>
                <a:gd name="T1" fmla="*/ 95 h 124"/>
                <a:gd name="T2" fmla="*/ 52 w 98"/>
                <a:gd name="T3" fmla="*/ 95 h 124"/>
                <a:gd name="T4" fmla="*/ 55 w 98"/>
                <a:gd name="T5" fmla="*/ 94 h 124"/>
                <a:gd name="T6" fmla="*/ 59 w 98"/>
                <a:gd name="T7" fmla="*/ 92 h 124"/>
                <a:gd name="T8" fmla="*/ 61 w 98"/>
                <a:gd name="T9" fmla="*/ 89 h 124"/>
                <a:gd name="T10" fmla="*/ 63 w 98"/>
                <a:gd name="T11" fmla="*/ 86 h 124"/>
                <a:gd name="T12" fmla="*/ 67 w 98"/>
                <a:gd name="T13" fmla="*/ 76 h 124"/>
                <a:gd name="T14" fmla="*/ 69 w 98"/>
                <a:gd name="T15" fmla="*/ 64 h 124"/>
                <a:gd name="T16" fmla="*/ 68 w 98"/>
                <a:gd name="T17" fmla="*/ 53 h 124"/>
                <a:gd name="T18" fmla="*/ 65 w 98"/>
                <a:gd name="T19" fmla="*/ 45 h 124"/>
                <a:gd name="T20" fmla="*/ 63 w 98"/>
                <a:gd name="T21" fmla="*/ 38 h 124"/>
                <a:gd name="T22" fmla="*/ 61 w 98"/>
                <a:gd name="T23" fmla="*/ 35 h 124"/>
                <a:gd name="T24" fmla="*/ 59 w 98"/>
                <a:gd name="T25" fmla="*/ 33 h 124"/>
                <a:gd name="T26" fmla="*/ 55 w 98"/>
                <a:gd name="T27" fmla="*/ 30 h 124"/>
                <a:gd name="T28" fmla="*/ 52 w 98"/>
                <a:gd name="T29" fmla="*/ 29 h 124"/>
                <a:gd name="T30" fmla="*/ 45 w 98"/>
                <a:gd name="T31" fmla="*/ 29 h 124"/>
                <a:gd name="T32" fmla="*/ 42 w 98"/>
                <a:gd name="T33" fmla="*/ 30 h 124"/>
                <a:gd name="T34" fmla="*/ 40 w 98"/>
                <a:gd name="T35" fmla="*/ 33 h 124"/>
                <a:gd name="T36" fmla="*/ 39 w 98"/>
                <a:gd name="T37" fmla="*/ 35 h 124"/>
                <a:gd name="T38" fmla="*/ 32 w 98"/>
                <a:gd name="T39" fmla="*/ 45 h 124"/>
                <a:gd name="T40" fmla="*/ 31 w 98"/>
                <a:gd name="T41" fmla="*/ 53 h 124"/>
                <a:gd name="T42" fmla="*/ 31 w 98"/>
                <a:gd name="T43" fmla="*/ 73 h 124"/>
                <a:gd name="T44" fmla="*/ 32 w 98"/>
                <a:gd name="T45" fmla="*/ 79 h 124"/>
                <a:gd name="T46" fmla="*/ 39 w 98"/>
                <a:gd name="T47" fmla="*/ 89 h 124"/>
                <a:gd name="T48" fmla="*/ 40 w 98"/>
                <a:gd name="T49" fmla="*/ 92 h 124"/>
                <a:gd name="T50" fmla="*/ 42 w 98"/>
                <a:gd name="T51" fmla="*/ 94 h 124"/>
                <a:gd name="T52" fmla="*/ 45 w 98"/>
                <a:gd name="T53" fmla="*/ 95 h 124"/>
                <a:gd name="T54" fmla="*/ 49 w 98"/>
                <a:gd name="T55" fmla="*/ 95 h 124"/>
                <a:gd name="T56" fmla="*/ 98 w 98"/>
                <a:gd name="T57" fmla="*/ 64 h 124"/>
                <a:gd name="T58" fmla="*/ 97 w 98"/>
                <a:gd name="T59" fmla="*/ 79 h 124"/>
                <a:gd name="T60" fmla="*/ 92 w 98"/>
                <a:gd name="T61" fmla="*/ 94 h 124"/>
                <a:gd name="T62" fmla="*/ 85 w 98"/>
                <a:gd name="T63" fmla="*/ 107 h 124"/>
                <a:gd name="T64" fmla="*/ 75 w 98"/>
                <a:gd name="T65" fmla="*/ 116 h 124"/>
                <a:gd name="T66" fmla="*/ 63 w 98"/>
                <a:gd name="T67" fmla="*/ 122 h 124"/>
                <a:gd name="T68" fmla="*/ 49 w 98"/>
                <a:gd name="T69" fmla="*/ 124 h 124"/>
                <a:gd name="T70" fmla="*/ 35 w 98"/>
                <a:gd name="T71" fmla="*/ 122 h 124"/>
                <a:gd name="T72" fmla="*/ 23 w 98"/>
                <a:gd name="T73" fmla="*/ 116 h 124"/>
                <a:gd name="T74" fmla="*/ 14 w 98"/>
                <a:gd name="T75" fmla="*/ 107 h 124"/>
                <a:gd name="T76" fmla="*/ 6 w 98"/>
                <a:gd name="T77" fmla="*/ 94 h 124"/>
                <a:gd name="T78" fmla="*/ 2 w 98"/>
                <a:gd name="T79" fmla="*/ 79 h 124"/>
                <a:gd name="T80" fmla="*/ 0 w 98"/>
                <a:gd name="T81" fmla="*/ 64 h 124"/>
                <a:gd name="T82" fmla="*/ 2 w 98"/>
                <a:gd name="T83" fmla="*/ 46 h 124"/>
                <a:gd name="T84" fmla="*/ 6 w 98"/>
                <a:gd name="T85" fmla="*/ 30 h 124"/>
                <a:gd name="T86" fmla="*/ 14 w 98"/>
                <a:gd name="T87" fmla="*/ 17 h 124"/>
                <a:gd name="T88" fmla="*/ 23 w 98"/>
                <a:gd name="T89" fmla="*/ 8 h 124"/>
                <a:gd name="T90" fmla="*/ 35 w 98"/>
                <a:gd name="T91" fmla="*/ 2 h 124"/>
                <a:gd name="T92" fmla="*/ 49 w 98"/>
                <a:gd name="T93" fmla="*/ 0 h 124"/>
                <a:gd name="T94" fmla="*/ 63 w 98"/>
                <a:gd name="T95" fmla="*/ 2 h 124"/>
                <a:gd name="T96" fmla="*/ 75 w 98"/>
                <a:gd name="T97" fmla="*/ 8 h 124"/>
                <a:gd name="T98" fmla="*/ 85 w 98"/>
                <a:gd name="T99" fmla="*/ 17 h 124"/>
                <a:gd name="T100" fmla="*/ 92 w 98"/>
                <a:gd name="T101" fmla="*/ 30 h 124"/>
                <a:gd name="T102" fmla="*/ 97 w 98"/>
                <a:gd name="T103" fmla="*/ 46 h 124"/>
                <a:gd name="T104" fmla="*/ 98 w 98"/>
                <a:gd name="T105" fmla="*/ 6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8" h="124">
                  <a:moveTo>
                    <a:pt x="49" y="95"/>
                  </a:moveTo>
                  <a:lnTo>
                    <a:pt x="52" y="95"/>
                  </a:lnTo>
                  <a:lnTo>
                    <a:pt x="55" y="94"/>
                  </a:lnTo>
                  <a:lnTo>
                    <a:pt x="59" y="92"/>
                  </a:lnTo>
                  <a:lnTo>
                    <a:pt x="61" y="89"/>
                  </a:lnTo>
                  <a:lnTo>
                    <a:pt x="63" y="86"/>
                  </a:lnTo>
                  <a:lnTo>
                    <a:pt x="67" y="76"/>
                  </a:lnTo>
                  <a:lnTo>
                    <a:pt x="69" y="64"/>
                  </a:lnTo>
                  <a:lnTo>
                    <a:pt x="68" y="53"/>
                  </a:lnTo>
                  <a:lnTo>
                    <a:pt x="65" y="45"/>
                  </a:lnTo>
                  <a:lnTo>
                    <a:pt x="63" y="38"/>
                  </a:lnTo>
                  <a:lnTo>
                    <a:pt x="61" y="35"/>
                  </a:lnTo>
                  <a:lnTo>
                    <a:pt x="59" y="33"/>
                  </a:lnTo>
                  <a:lnTo>
                    <a:pt x="55" y="30"/>
                  </a:lnTo>
                  <a:lnTo>
                    <a:pt x="52" y="29"/>
                  </a:lnTo>
                  <a:lnTo>
                    <a:pt x="45" y="29"/>
                  </a:lnTo>
                  <a:lnTo>
                    <a:pt x="42" y="30"/>
                  </a:lnTo>
                  <a:lnTo>
                    <a:pt x="40" y="33"/>
                  </a:lnTo>
                  <a:lnTo>
                    <a:pt x="39" y="35"/>
                  </a:lnTo>
                  <a:lnTo>
                    <a:pt x="32" y="45"/>
                  </a:lnTo>
                  <a:lnTo>
                    <a:pt x="31" y="53"/>
                  </a:lnTo>
                  <a:lnTo>
                    <a:pt x="31" y="73"/>
                  </a:lnTo>
                  <a:lnTo>
                    <a:pt x="32" y="79"/>
                  </a:lnTo>
                  <a:lnTo>
                    <a:pt x="39" y="89"/>
                  </a:lnTo>
                  <a:lnTo>
                    <a:pt x="40" y="92"/>
                  </a:lnTo>
                  <a:lnTo>
                    <a:pt x="42" y="94"/>
                  </a:lnTo>
                  <a:lnTo>
                    <a:pt x="45" y="95"/>
                  </a:lnTo>
                  <a:lnTo>
                    <a:pt x="49" y="95"/>
                  </a:lnTo>
                  <a:close/>
                  <a:moveTo>
                    <a:pt x="98" y="64"/>
                  </a:moveTo>
                  <a:lnTo>
                    <a:pt x="97" y="79"/>
                  </a:lnTo>
                  <a:lnTo>
                    <a:pt x="92" y="94"/>
                  </a:lnTo>
                  <a:lnTo>
                    <a:pt x="85" y="107"/>
                  </a:lnTo>
                  <a:lnTo>
                    <a:pt x="75" y="116"/>
                  </a:lnTo>
                  <a:lnTo>
                    <a:pt x="63" y="122"/>
                  </a:lnTo>
                  <a:lnTo>
                    <a:pt x="49" y="124"/>
                  </a:lnTo>
                  <a:lnTo>
                    <a:pt x="35" y="122"/>
                  </a:lnTo>
                  <a:lnTo>
                    <a:pt x="23" y="116"/>
                  </a:lnTo>
                  <a:lnTo>
                    <a:pt x="14" y="107"/>
                  </a:lnTo>
                  <a:lnTo>
                    <a:pt x="6" y="94"/>
                  </a:lnTo>
                  <a:lnTo>
                    <a:pt x="2" y="79"/>
                  </a:lnTo>
                  <a:lnTo>
                    <a:pt x="0" y="64"/>
                  </a:lnTo>
                  <a:lnTo>
                    <a:pt x="2" y="46"/>
                  </a:lnTo>
                  <a:lnTo>
                    <a:pt x="6" y="30"/>
                  </a:lnTo>
                  <a:lnTo>
                    <a:pt x="14" y="17"/>
                  </a:lnTo>
                  <a:lnTo>
                    <a:pt x="23" y="8"/>
                  </a:lnTo>
                  <a:lnTo>
                    <a:pt x="35" y="2"/>
                  </a:lnTo>
                  <a:lnTo>
                    <a:pt x="49" y="0"/>
                  </a:lnTo>
                  <a:lnTo>
                    <a:pt x="63" y="2"/>
                  </a:lnTo>
                  <a:lnTo>
                    <a:pt x="75" y="8"/>
                  </a:lnTo>
                  <a:lnTo>
                    <a:pt x="85" y="17"/>
                  </a:lnTo>
                  <a:lnTo>
                    <a:pt x="92" y="30"/>
                  </a:lnTo>
                  <a:lnTo>
                    <a:pt x="97" y="46"/>
                  </a:lnTo>
                  <a:lnTo>
                    <a:pt x="98" y="6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28" name="Rectangle 28"/>
            <p:cNvSpPr>
              <a:spLocks noChangeArrowheads="1"/>
            </p:cNvSpPr>
            <p:nvPr/>
          </p:nvSpPr>
          <p:spPr bwMode="auto">
            <a:xfrm>
              <a:off x="1115" y="3958"/>
              <a:ext cx="6" cy="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29" name="Freeform 29"/>
            <p:cNvSpPr>
              <a:spLocks/>
            </p:cNvSpPr>
            <p:nvPr/>
          </p:nvSpPr>
          <p:spPr bwMode="auto">
            <a:xfrm>
              <a:off x="1124" y="3972"/>
              <a:ext cx="18" cy="23"/>
            </a:xfrm>
            <a:custGeom>
              <a:avLst/>
              <a:gdLst>
                <a:gd name="T0" fmla="*/ 29 w 92"/>
                <a:gd name="T1" fmla="*/ 117 h 117"/>
                <a:gd name="T2" fmla="*/ 0 w 92"/>
                <a:gd name="T3" fmla="*/ 0 h 117"/>
                <a:gd name="T4" fmla="*/ 31 w 92"/>
                <a:gd name="T5" fmla="*/ 0 h 117"/>
                <a:gd name="T6" fmla="*/ 40 w 92"/>
                <a:gd name="T7" fmla="*/ 54 h 117"/>
                <a:gd name="T8" fmla="*/ 40 w 92"/>
                <a:gd name="T9" fmla="*/ 56 h 117"/>
                <a:gd name="T10" fmla="*/ 42 w 92"/>
                <a:gd name="T11" fmla="*/ 61 h 117"/>
                <a:gd name="T12" fmla="*/ 43 w 92"/>
                <a:gd name="T13" fmla="*/ 65 h 117"/>
                <a:gd name="T14" fmla="*/ 43 w 92"/>
                <a:gd name="T15" fmla="*/ 69 h 117"/>
                <a:gd name="T16" fmla="*/ 44 w 92"/>
                <a:gd name="T17" fmla="*/ 78 h 117"/>
                <a:gd name="T18" fmla="*/ 45 w 92"/>
                <a:gd name="T19" fmla="*/ 89 h 117"/>
                <a:gd name="T20" fmla="*/ 45 w 92"/>
                <a:gd name="T21" fmla="*/ 78 h 117"/>
                <a:gd name="T22" fmla="*/ 49 w 92"/>
                <a:gd name="T23" fmla="*/ 69 h 117"/>
                <a:gd name="T24" fmla="*/ 49 w 92"/>
                <a:gd name="T25" fmla="*/ 54 h 117"/>
                <a:gd name="T26" fmla="*/ 60 w 92"/>
                <a:gd name="T27" fmla="*/ 0 h 117"/>
                <a:gd name="T28" fmla="*/ 92 w 92"/>
                <a:gd name="T29" fmla="*/ 0 h 117"/>
                <a:gd name="T30" fmla="*/ 60 w 92"/>
                <a:gd name="T31" fmla="*/ 117 h 117"/>
                <a:gd name="T32" fmla="*/ 29 w 92"/>
                <a:gd name="T33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2" h="117">
                  <a:moveTo>
                    <a:pt x="29" y="117"/>
                  </a:moveTo>
                  <a:lnTo>
                    <a:pt x="0" y="0"/>
                  </a:lnTo>
                  <a:lnTo>
                    <a:pt x="31" y="0"/>
                  </a:lnTo>
                  <a:lnTo>
                    <a:pt x="40" y="54"/>
                  </a:lnTo>
                  <a:lnTo>
                    <a:pt x="40" y="56"/>
                  </a:lnTo>
                  <a:lnTo>
                    <a:pt x="42" y="61"/>
                  </a:lnTo>
                  <a:lnTo>
                    <a:pt x="43" y="65"/>
                  </a:lnTo>
                  <a:lnTo>
                    <a:pt x="43" y="69"/>
                  </a:lnTo>
                  <a:lnTo>
                    <a:pt x="44" y="78"/>
                  </a:lnTo>
                  <a:lnTo>
                    <a:pt x="45" y="89"/>
                  </a:lnTo>
                  <a:lnTo>
                    <a:pt x="45" y="78"/>
                  </a:lnTo>
                  <a:lnTo>
                    <a:pt x="49" y="69"/>
                  </a:lnTo>
                  <a:lnTo>
                    <a:pt x="49" y="54"/>
                  </a:lnTo>
                  <a:lnTo>
                    <a:pt x="60" y="0"/>
                  </a:lnTo>
                  <a:lnTo>
                    <a:pt x="92" y="0"/>
                  </a:lnTo>
                  <a:lnTo>
                    <a:pt x="60" y="117"/>
                  </a:lnTo>
                  <a:lnTo>
                    <a:pt x="29" y="1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30" name="Freeform 30"/>
            <p:cNvSpPr>
              <a:spLocks noEditPoints="1"/>
            </p:cNvSpPr>
            <p:nvPr/>
          </p:nvSpPr>
          <p:spPr bwMode="auto">
            <a:xfrm>
              <a:off x="1144" y="3961"/>
              <a:ext cx="8" cy="34"/>
            </a:xfrm>
            <a:custGeom>
              <a:avLst/>
              <a:gdLst>
                <a:gd name="T0" fmla="*/ 0 w 38"/>
                <a:gd name="T1" fmla="*/ 20 h 170"/>
                <a:gd name="T2" fmla="*/ 0 w 38"/>
                <a:gd name="T3" fmla="*/ 15 h 170"/>
                <a:gd name="T4" fmla="*/ 1 w 38"/>
                <a:gd name="T5" fmla="*/ 11 h 170"/>
                <a:gd name="T6" fmla="*/ 4 w 38"/>
                <a:gd name="T7" fmla="*/ 9 h 170"/>
                <a:gd name="T8" fmla="*/ 6 w 38"/>
                <a:gd name="T9" fmla="*/ 6 h 170"/>
                <a:gd name="T10" fmla="*/ 8 w 38"/>
                <a:gd name="T11" fmla="*/ 5 h 170"/>
                <a:gd name="T12" fmla="*/ 9 w 38"/>
                <a:gd name="T13" fmla="*/ 2 h 170"/>
                <a:gd name="T14" fmla="*/ 14 w 38"/>
                <a:gd name="T15" fmla="*/ 0 h 170"/>
                <a:gd name="T16" fmla="*/ 17 w 38"/>
                <a:gd name="T17" fmla="*/ 0 h 170"/>
                <a:gd name="T18" fmla="*/ 26 w 38"/>
                <a:gd name="T19" fmla="*/ 2 h 170"/>
                <a:gd name="T20" fmla="*/ 29 w 38"/>
                <a:gd name="T21" fmla="*/ 4 h 170"/>
                <a:gd name="T22" fmla="*/ 32 w 38"/>
                <a:gd name="T23" fmla="*/ 6 h 170"/>
                <a:gd name="T24" fmla="*/ 34 w 38"/>
                <a:gd name="T25" fmla="*/ 9 h 170"/>
                <a:gd name="T26" fmla="*/ 36 w 38"/>
                <a:gd name="T27" fmla="*/ 14 h 170"/>
                <a:gd name="T28" fmla="*/ 38 w 38"/>
                <a:gd name="T29" fmla="*/ 20 h 170"/>
                <a:gd name="T30" fmla="*/ 37 w 38"/>
                <a:gd name="T31" fmla="*/ 24 h 170"/>
                <a:gd name="T32" fmla="*/ 36 w 38"/>
                <a:gd name="T33" fmla="*/ 28 h 170"/>
                <a:gd name="T34" fmla="*/ 32 w 38"/>
                <a:gd name="T35" fmla="*/ 35 h 170"/>
                <a:gd name="T36" fmla="*/ 25 w 38"/>
                <a:gd name="T37" fmla="*/ 38 h 170"/>
                <a:gd name="T38" fmla="*/ 10 w 38"/>
                <a:gd name="T39" fmla="*/ 38 h 170"/>
                <a:gd name="T40" fmla="*/ 8 w 38"/>
                <a:gd name="T41" fmla="*/ 37 h 170"/>
                <a:gd name="T42" fmla="*/ 6 w 38"/>
                <a:gd name="T43" fmla="*/ 35 h 170"/>
                <a:gd name="T44" fmla="*/ 4 w 38"/>
                <a:gd name="T45" fmla="*/ 31 h 170"/>
                <a:gd name="T46" fmla="*/ 1 w 38"/>
                <a:gd name="T47" fmla="*/ 29 h 170"/>
                <a:gd name="T48" fmla="*/ 0 w 38"/>
                <a:gd name="T49" fmla="*/ 26 h 170"/>
                <a:gd name="T50" fmla="*/ 0 w 38"/>
                <a:gd name="T51" fmla="*/ 20 h 170"/>
                <a:gd name="T52" fmla="*/ 4 w 38"/>
                <a:gd name="T53" fmla="*/ 170 h 170"/>
                <a:gd name="T54" fmla="*/ 4 w 38"/>
                <a:gd name="T55" fmla="*/ 53 h 170"/>
                <a:gd name="T56" fmla="*/ 35 w 38"/>
                <a:gd name="T57" fmla="*/ 53 h 170"/>
                <a:gd name="T58" fmla="*/ 35 w 38"/>
                <a:gd name="T59" fmla="*/ 170 h 170"/>
                <a:gd name="T60" fmla="*/ 4 w 38"/>
                <a:gd name="T61" fmla="*/ 17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8" h="170">
                  <a:moveTo>
                    <a:pt x="0" y="20"/>
                  </a:moveTo>
                  <a:lnTo>
                    <a:pt x="0" y="15"/>
                  </a:lnTo>
                  <a:lnTo>
                    <a:pt x="1" y="11"/>
                  </a:lnTo>
                  <a:lnTo>
                    <a:pt x="4" y="9"/>
                  </a:lnTo>
                  <a:lnTo>
                    <a:pt x="6" y="6"/>
                  </a:lnTo>
                  <a:lnTo>
                    <a:pt x="8" y="5"/>
                  </a:lnTo>
                  <a:lnTo>
                    <a:pt x="9" y="2"/>
                  </a:lnTo>
                  <a:lnTo>
                    <a:pt x="14" y="0"/>
                  </a:lnTo>
                  <a:lnTo>
                    <a:pt x="17" y="0"/>
                  </a:lnTo>
                  <a:lnTo>
                    <a:pt x="26" y="2"/>
                  </a:lnTo>
                  <a:lnTo>
                    <a:pt x="29" y="4"/>
                  </a:lnTo>
                  <a:lnTo>
                    <a:pt x="32" y="6"/>
                  </a:lnTo>
                  <a:lnTo>
                    <a:pt x="34" y="9"/>
                  </a:lnTo>
                  <a:lnTo>
                    <a:pt x="36" y="14"/>
                  </a:lnTo>
                  <a:lnTo>
                    <a:pt x="38" y="20"/>
                  </a:lnTo>
                  <a:lnTo>
                    <a:pt x="37" y="24"/>
                  </a:lnTo>
                  <a:lnTo>
                    <a:pt x="36" y="28"/>
                  </a:lnTo>
                  <a:lnTo>
                    <a:pt x="32" y="35"/>
                  </a:lnTo>
                  <a:lnTo>
                    <a:pt x="25" y="38"/>
                  </a:lnTo>
                  <a:lnTo>
                    <a:pt x="10" y="38"/>
                  </a:lnTo>
                  <a:lnTo>
                    <a:pt x="8" y="37"/>
                  </a:lnTo>
                  <a:lnTo>
                    <a:pt x="6" y="35"/>
                  </a:lnTo>
                  <a:lnTo>
                    <a:pt x="4" y="31"/>
                  </a:lnTo>
                  <a:lnTo>
                    <a:pt x="1" y="29"/>
                  </a:lnTo>
                  <a:lnTo>
                    <a:pt x="0" y="26"/>
                  </a:lnTo>
                  <a:lnTo>
                    <a:pt x="0" y="20"/>
                  </a:lnTo>
                  <a:close/>
                  <a:moveTo>
                    <a:pt x="4" y="170"/>
                  </a:moveTo>
                  <a:lnTo>
                    <a:pt x="4" y="53"/>
                  </a:lnTo>
                  <a:lnTo>
                    <a:pt x="35" y="53"/>
                  </a:lnTo>
                  <a:lnTo>
                    <a:pt x="35" y="170"/>
                  </a:lnTo>
                  <a:lnTo>
                    <a:pt x="4" y="17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31" name="Freeform 31"/>
            <p:cNvSpPr>
              <a:spLocks/>
            </p:cNvSpPr>
            <p:nvPr/>
          </p:nvSpPr>
          <p:spPr bwMode="auto">
            <a:xfrm>
              <a:off x="1157" y="3972"/>
              <a:ext cx="27" cy="23"/>
            </a:xfrm>
            <a:custGeom>
              <a:avLst/>
              <a:gdLst>
                <a:gd name="T0" fmla="*/ 0 w 138"/>
                <a:gd name="T1" fmla="*/ 117 h 117"/>
                <a:gd name="T2" fmla="*/ 0 w 138"/>
                <a:gd name="T3" fmla="*/ 0 h 117"/>
                <a:gd name="T4" fmla="*/ 29 w 138"/>
                <a:gd name="T5" fmla="*/ 0 h 117"/>
                <a:gd name="T6" fmla="*/ 29 w 138"/>
                <a:gd name="T7" fmla="*/ 16 h 117"/>
                <a:gd name="T8" fmla="*/ 33 w 138"/>
                <a:gd name="T9" fmla="*/ 11 h 117"/>
                <a:gd name="T10" fmla="*/ 37 w 138"/>
                <a:gd name="T11" fmla="*/ 6 h 117"/>
                <a:gd name="T12" fmla="*/ 43 w 138"/>
                <a:gd name="T13" fmla="*/ 2 h 117"/>
                <a:gd name="T14" fmla="*/ 54 w 138"/>
                <a:gd name="T15" fmla="*/ 0 h 117"/>
                <a:gd name="T16" fmla="*/ 69 w 138"/>
                <a:gd name="T17" fmla="*/ 0 h 117"/>
                <a:gd name="T18" fmla="*/ 72 w 138"/>
                <a:gd name="T19" fmla="*/ 1 h 117"/>
                <a:gd name="T20" fmla="*/ 74 w 138"/>
                <a:gd name="T21" fmla="*/ 2 h 117"/>
                <a:gd name="T22" fmla="*/ 81 w 138"/>
                <a:gd name="T23" fmla="*/ 9 h 117"/>
                <a:gd name="T24" fmla="*/ 82 w 138"/>
                <a:gd name="T25" fmla="*/ 12 h 117"/>
                <a:gd name="T26" fmla="*/ 83 w 138"/>
                <a:gd name="T27" fmla="*/ 16 h 117"/>
                <a:gd name="T28" fmla="*/ 87 w 138"/>
                <a:gd name="T29" fmla="*/ 12 h 117"/>
                <a:gd name="T30" fmla="*/ 91 w 138"/>
                <a:gd name="T31" fmla="*/ 9 h 117"/>
                <a:gd name="T32" fmla="*/ 98 w 138"/>
                <a:gd name="T33" fmla="*/ 2 h 117"/>
                <a:gd name="T34" fmla="*/ 109 w 138"/>
                <a:gd name="T35" fmla="*/ 0 h 117"/>
                <a:gd name="T36" fmla="*/ 114 w 138"/>
                <a:gd name="T37" fmla="*/ 0 h 117"/>
                <a:gd name="T38" fmla="*/ 126 w 138"/>
                <a:gd name="T39" fmla="*/ 2 h 117"/>
                <a:gd name="T40" fmla="*/ 132 w 138"/>
                <a:gd name="T41" fmla="*/ 7 h 117"/>
                <a:gd name="T42" fmla="*/ 136 w 138"/>
                <a:gd name="T43" fmla="*/ 15 h 117"/>
                <a:gd name="T44" fmla="*/ 137 w 138"/>
                <a:gd name="T45" fmla="*/ 27 h 117"/>
                <a:gd name="T46" fmla="*/ 138 w 138"/>
                <a:gd name="T47" fmla="*/ 45 h 117"/>
                <a:gd name="T48" fmla="*/ 138 w 138"/>
                <a:gd name="T49" fmla="*/ 117 h 117"/>
                <a:gd name="T50" fmla="*/ 107 w 138"/>
                <a:gd name="T51" fmla="*/ 117 h 117"/>
                <a:gd name="T52" fmla="*/ 107 w 138"/>
                <a:gd name="T53" fmla="*/ 38 h 117"/>
                <a:gd name="T54" fmla="*/ 106 w 138"/>
                <a:gd name="T55" fmla="*/ 34 h 117"/>
                <a:gd name="T56" fmla="*/ 103 w 138"/>
                <a:gd name="T57" fmla="*/ 31 h 117"/>
                <a:gd name="T58" fmla="*/ 102 w 138"/>
                <a:gd name="T59" fmla="*/ 30 h 117"/>
                <a:gd name="T60" fmla="*/ 98 w 138"/>
                <a:gd name="T61" fmla="*/ 27 h 117"/>
                <a:gd name="T62" fmla="*/ 94 w 138"/>
                <a:gd name="T63" fmla="*/ 27 h 117"/>
                <a:gd name="T64" fmla="*/ 92 w 138"/>
                <a:gd name="T65" fmla="*/ 29 h 117"/>
                <a:gd name="T66" fmla="*/ 87 w 138"/>
                <a:gd name="T67" fmla="*/ 34 h 117"/>
                <a:gd name="T68" fmla="*/ 87 w 138"/>
                <a:gd name="T69" fmla="*/ 35 h 117"/>
                <a:gd name="T70" fmla="*/ 84 w 138"/>
                <a:gd name="T71" fmla="*/ 40 h 117"/>
                <a:gd name="T72" fmla="*/ 83 w 138"/>
                <a:gd name="T73" fmla="*/ 43 h 117"/>
                <a:gd name="T74" fmla="*/ 83 w 138"/>
                <a:gd name="T75" fmla="*/ 117 h 117"/>
                <a:gd name="T76" fmla="*/ 52 w 138"/>
                <a:gd name="T77" fmla="*/ 117 h 117"/>
                <a:gd name="T78" fmla="*/ 52 w 138"/>
                <a:gd name="T79" fmla="*/ 38 h 117"/>
                <a:gd name="T80" fmla="*/ 51 w 138"/>
                <a:gd name="T81" fmla="*/ 34 h 117"/>
                <a:gd name="T82" fmla="*/ 49 w 138"/>
                <a:gd name="T83" fmla="*/ 31 h 117"/>
                <a:gd name="T84" fmla="*/ 46 w 138"/>
                <a:gd name="T85" fmla="*/ 29 h 117"/>
                <a:gd name="T86" fmla="*/ 44 w 138"/>
                <a:gd name="T87" fmla="*/ 27 h 117"/>
                <a:gd name="T88" fmla="*/ 43 w 138"/>
                <a:gd name="T89" fmla="*/ 27 h 117"/>
                <a:gd name="T90" fmla="*/ 36 w 138"/>
                <a:gd name="T91" fmla="*/ 30 h 117"/>
                <a:gd name="T92" fmla="*/ 32 w 138"/>
                <a:gd name="T93" fmla="*/ 39 h 117"/>
                <a:gd name="T94" fmla="*/ 32 w 138"/>
                <a:gd name="T95" fmla="*/ 117 h 117"/>
                <a:gd name="T96" fmla="*/ 0 w 138"/>
                <a:gd name="T9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8" h="117">
                  <a:moveTo>
                    <a:pt x="0" y="117"/>
                  </a:moveTo>
                  <a:lnTo>
                    <a:pt x="0" y="0"/>
                  </a:lnTo>
                  <a:lnTo>
                    <a:pt x="29" y="0"/>
                  </a:lnTo>
                  <a:lnTo>
                    <a:pt x="29" y="16"/>
                  </a:lnTo>
                  <a:lnTo>
                    <a:pt x="33" y="11"/>
                  </a:lnTo>
                  <a:lnTo>
                    <a:pt x="37" y="6"/>
                  </a:lnTo>
                  <a:lnTo>
                    <a:pt x="43" y="2"/>
                  </a:lnTo>
                  <a:lnTo>
                    <a:pt x="54" y="0"/>
                  </a:lnTo>
                  <a:lnTo>
                    <a:pt x="69" y="0"/>
                  </a:lnTo>
                  <a:lnTo>
                    <a:pt x="72" y="1"/>
                  </a:lnTo>
                  <a:lnTo>
                    <a:pt x="74" y="2"/>
                  </a:lnTo>
                  <a:lnTo>
                    <a:pt x="81" y="9"/>
                  </a:lnTo>
                  <a:lnTo>
                    <a:pt x="82" y="12"/>
                  </a:lnTo>
                  <a:lnTo>
                    <a:pt x="83" y="16"/>
                  </a:lnTo>
                  <a:lnTo>
                    <a:pt x="87" y="12"/>
                  </a:lnTo>
                  <a:lnTo>
                    <a:pt x="91" y="9"/>
                  </a:lnTo>
                  <a:lnTo>
                    <a:pt x="98" y="2"/>
                  </a:lnTo>
                  <a:lnTo>
                    <a:pt x="109" y="0"/>
                  </a:lnTo>
                  <a:lnTo>
                    <a:pt x="114" y="0"/>
                  </a:lnTo>
                  <a:lnTo>
                    <a:pt x="126" y="2"/>
                  </a:lnTo>
                  <a:lnTo>
                    <a:pt x="132" y="7"/>
                  </a:lnTo>
                  <a:lnTo>
                    <a:pt x="136" y="15"/>
                  </a:lnTo>
                  <a:lnTo>
                    <a:pt x="137" y="27"/>
                  </a:lnTo>
                  <a:lnTo>
                    <a:pt x="138" y="45"/>
                  </a:lnTo>
                  <a:lnTo>
                    <a:pt x="138" y="117"/>
                  </a:lnTo>
                  <a:lnTo>
                    <a:pt x="107" y="117"/>
                  </a:lnTo>
                  <a:lnTo>
                    <a:pt x="107" y="38"/>
                  </a:lnTo>
                  <a:lnTo>
                    <a:pt x="106" y="34"/>
                  </a:lnTo>
                  <a:lnTo>
                    <a:pt x="103" y="31"/>
                  </a:lnTo>
                  <a:lnTo>
                    <a:pt x="102" y="30"/>
                  </a:lnTo>
                  <a:lnTo>
                    <a:pt x="98" y="27"/>
                  </a:lnTo>
                  <a:lnTo>
                    <a:pt x="94" y="27"/>
                  </a:lnTo>
                  <a:lnTo>
                    <a:pt x="92" y="29"/>
                  </a:lnTo>
                  <a:lnTo>
                    <a:pt x="87" y="34"/>
                  </a:lnTo>
                  <a:lnTo>
                    <a:pt x="87" y="35"/>
                  </a:lnTo>
                  <a:lnTo>
                    <a:pt x="84" y="40"/>
                  </a:lnTo>
                  <a:lnTo>
                    <a:pt x="83" y="43"/>
                  </a:lnTo>
                  <a:lnTo>
                    <a:pt x="83" y="117"/>
                  </a:lnTo>
                  <a:lnTo>
                    <a:pt x="52" y="117"/>
                  </a:lnTo>
                  <a:lnTo>
                    <a:pt x="52" y="38"/>
                  </a:lnTo>
                  <a:lnTo>
                    <a:pt x="51" y="34"/>
                  </a:lnTo>
                  <a:lnTo>
                    <a:pt x="49" y="31"/>
                  </a:lnTo>
                  <a:lnTo>
                    <a:pt x="46" y="29"/>
                  </a:lnTo>
                  <a:lnTo>
                    <a:pt x="44" y="27"/>
                  </a:lnTo>
                  <a:lnTo>
                    <a:pt x="43" y="27"/>
                  </a:lnTo>
                  <a:lnTo>
                    <a:pt x="36" y="30"/>
                  </a:lnTo>
                  <a:lnTo>
                    <a:pt x="32" y="39"/>
                  </a:lnTo>
                  <a:lnTo>
                    <a:pt x="32" y="117"/>
                  </a:lnTo>
                  <a:lnTo>
                    <a:pt x="0" y="1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32" name="Freeform 32"/>
            <p:cNvSpPr>
              <a:spLocks noEditPoints="1"/>
            </p:cNvSpPr>
            <p:nvPr/>
          </p:nvSpPr>
          <p:spPr bwMode="auto">
            <a:xfrm>
              <a:off x="1188" y="3971"/>
              <a:ext cx="19" cy="25"/>
            </a:xfrm>
            <a:custGeom>
              <a:avLst/>
              <a:gdLst>
                <a:gd name="T0" fmla="*/ 66 w 95"/>
                <a:gd name="T1" fmla="*/ 52 h 124"/>
                <a:gd name="T2" fmla="*/ 66 w 95"/>
                <a:gd name="T3" fmla="*/ 42 h 124"/>
                <a:gd name="T4" fmla="*/ 62 w 95"/>
                <a:gd name="T5" fmla="*/ 31 h 124"/>
                <a:gd name="T6" fmla="*/ 60 w 95"/>
                <a:gd name="T7" fmla="*/ 29 h 124"/>
                <a:gd name="T8" fmla="*/ 53 w 95"/>
                <a:gd name="T9" fmla="*/ 27 h 124"/>
                <a:gd name="T10" fmla="*/ 49 w 95"/>
                <a:gd name="T11" fmla="*/ 26 h 124"/>
                <a:gd name="T12" fmla="*/ 45 w 95"/>
                <a:gd name="T13" fmla="*/ 26 h 124"/>
                <a:gd name="T14" fmla="*/ 42 w 95"/>
                <a:gd name="T15" fmla="*/ 27 h 124"/>
                <a:gd name="T16" fmla="*/ 40 w 95"/>
                <a:gd name="T17" fmla="*/ 29 h 124"/>
                <a:gd name="T18" fmla="*/ 39 w 95"/>
                <a:gd name="T19" fmla="*/ 31 h 124"/>
                <a:gd name="T20" fmla="*/ 37 w 95"/>
                <a:gd name="T21" fmla="*/ 35 h 124"/>
                <a:gd name="T22" fmla="*/ 34 w 95"/>
                <a:gd name="T23" fmla="*/ 37 h 124"/>
                <a:gd name="T24" fmla="*/ 32 w 95"/>
                <a:gd name="T25" fmla="*/ 40 h 124"/>
                <a:gd name="T26" fmla="*/ 31 w 95"/>
                <a:gd name="T27" fmla="*/ 44 h 124"/>
                <a:gd name="T28" fmla="*/ 31 w 95"/>
                <a:gd name="T29" fmla="*/ 52 h 124"/>
                <a:gd name="T30" fmla="*/ 66 w 95"/>
                <a:gd name="T31" fmla="*/ 52 h 124"/>
                <a:gd name="T32" fmla="*/ 31 w 95"/>
                <a:gd name="T33" fmla="*/ 73 h 124"/>
                <a:gd name="T34" fmla="*/ 32 w 95"/>
                <a:gd name="T35" fmla="*/ 81 h 124"/>
                <a:gd name="T36" fmla="*/ 34 w 95"/>
                <a:gd name="T37" fmla="*/ 88 h 124"/>
                <a:gd name="T38" fmla="*/ 37 w 95"/>
                <a:gd name="T39" fmla="*/ 93 h 124"/>
                <a:gd name="T40" fmla="*/ 39 w 95"/>
                <a:gd name="T41" fmla="*/ 96 h 124"/>
                <a:gd name="T42" fmla="*/ 40 w 95"/>
                <a:gd name="T43" fmla="*/ 98 h 124"/>
                <a:gd name="T44" fmla="*/ 42 w 95"/>
                <a:gd name="T45" fmla="*/ 100 h 124"/>
                <a:gd name="T46" fmla="*/ 45 w 95"/>
                <a:gd name="T47" fmla="*/ 101 h 124"/>
                <a:gd name="T48" fmla="*/ 52 w 95"/>
                <a:gd name="T49" fmla="*/ 101 h 124"/>
                <a:gd name="T50" fmla="*/ 55 w 95"/>
                <a:gd name="T51" fmla="*/ 100 h 124"/>
                <a:gd name="T52" fmla="*/ 60 w 95"/>
                <a:gd name="T53" fmla="*/ 95 h 124"/>
                <a:gd name="T54" fmla="*/ 60 w 95"/>
                <a:gd name="T55" fmla="*/ 94 h 124"/>
                <a:gd name="T56" fmla="*/ 61 w 95"/>
                <a:gd name="T57" fmla="*/ 93 h 124"/>
                <a:gd name="T58" fmla="*/ 63 w 95"/>
                <a:gd name="T59" fmla="*/ 88 h 124"/>
                <a:gd name="T60" fmla="*/ 66 w 95"/>
                <a:gd name="T61" fmla="*/ 86 h 124"/>
                <a:gd name="T62" fmla="*/ 95 w 95"/>
                <a:gd name="T63" fmla="*/ 86 h 124"/>
                <a:gd name="T64" fmla="*/ 88 w 95"/>
                <a:gd name="T65" fmla="*/ 103 h 124"/>
                <a:gd name="T66" fmla="*/ 77 w 95"/>
                <a:gd name="T67" fmla="*/ 115 h 124"/>
                <a:gd name="T68" fmla="*/ 64 w 95"/>
                <a:gd name="T69" fmla="*/ 122 h 124"/>
                <a:gd name="T70" fmla="*/ 49 w 95"/>
                <a:gd name="T71" fmla="*/ 124 h 124"/>
                <a:gd name="T72" fmla="*/ 34 w 95"/>
                <a:gd name="T73" fmla="*/ 122 h 124"/>
                <a:gd name="T74" fmla="*/ 21 w 95"/>
                <a:gd name="T75" fmla="*/ 116 h 124"/>
                <a:gd name="T76" fmla="*/ 11 w 95"/>
                <a:gd name="T77" fmla="*/ 107 h 124"/>
                <a:gd name="T78" fmla="*/ 4 w 95"/>
                <a:gd name="T79" fmla="*/ 94 h 124"/>
                <a:gd name="T80" fmla="*/ 1 w 95"/>
                <a:gd name="T81" fmla="*/ 79 h 124"/>
                <a:gd name="T82" fmla="*/ 0 w 95"/>
                <a:gd name="T83" fmla="*/ 64 h 124"/>
                <a:gd name="T84" fmla="*/ 1 w 95"/>
                <a:gd name="T85" fmla="*/ 46 h 124"/>
                <a:gd name="T86" fmla="*/ 4 w 95"/>
                <a:gd name="T87" fmla="*/ 30 h 124"/>
                <a:gd name="T88" fmla="*/ 11 w 95"/>
                <a:gd name="T89" fmla="*/ 17 h 124"/>
                <a:gd name="T90" fmla="*/ 21 w 95"/>
                <a:gd name="T91" fmla="*/ 8 h 124"/>
                <a:gd name="T92" fmla="*/ 34 w 95"/>
                <a:gd name="T93" fmla="*/ 2 h 124"/>
                <a:gd name="T94" fmla="*/ 49 w 95"/>
                <a:gd name="T95" fmla="*/ 0 h 124"/>
                <a:gd name="T96" fmla="*/ 62 w 95"/>
                <a:gd name="T97" fmla="*/ 2 h 124"/>
                <a:gd name="T98" fmla="*/ 73 w 95"/>
                <a:gd name="T99" fmla="*/ 8 h 124"/>
                <a:gd name="T100" fmla="*/ 83 w 95"/>
                <a:gd name="T101" fmla="*/ 17 h 124"/>
                <a:gd name="T102" fmla="*/ 90 w 95"/>
                <a:gd name="T103" fmla="*/ 30 h 124"/>
                <a:gd name="T104" fmla="*/ 93 w 95"/>
                <a:gd name="T105" fmla="*/ 46 h 124"/>
                <a:gd name="T106" fmla="*/ 95 w 95"/>
                <a:gd name="T107" fmla="*/ 66 h 124"/>
                <a:gd name="T108" fmla="*/ 95 w 95"/>
                <a:gd name="T109" fmla="*/ 73 h 124"/>
                <a:gd name="T110" fmla="*/ 31 w 95"/>
                <a:gd name="T111" fmla="*/ 73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5" h="124">
                  <a:moveTo>
                    <a:pt x="66" y="52"/>
                  </a:moveTo>
                  <a:lnTo>
                    <a:pt x="66" y="42"/>
                  </a:lnTo>
                  <a:lnTo>
                    <a:pt x="62" y="31"/>
                  </a:lnTo>
                  <a:lnTo>
                    <a:pt x="60" y="29"/>
                  </a:lnTo>
                  <a:lnTo>
                    <a:pt x="53" y="27"/>
                  </a:lnTo>
                  <a:lnTo>
                    <a:pt x="49" y="26"/>
                  </a:lnTo>
                  <a:lnTo>
                    <a:pt x="45" y="26"/>
                  </a:lnTo>
                  <a:lnTo>
                    <a:pt x="42" y="27"/>
                  </a:lnTo>
                  <a:lnTo>
                    <a:pt x="40" y="29"/>
                  </a:lnTo>
                  <a:lnTo>
                    <a:pt x="39" y="31"/>
                  </a:lnTo>
                  <a:lnTo>
                    <a:pt x="37" y="35"/>
                  </a:lnTo>
                  <a:lnTo>
                    <a:pt x="34" y="37"/>
                  </a:lnTo>
                  <a:lnTo>
                    <a:pt x="32" y="40"/>
                  </a:lnTo>
                  <a:lnTo>
                    <a:pt x="31" y="44"/>
                  </a:lnTo>
                  <a:lnTo>
                    <a:pt x="31" y="52"/>
                  </a:lnTo>
                  <a:lnTo>
                    <a:pt x="66" y="52"/>
                  </a:lnTo>
                  <a:close/>
                  <a:moveTo>
                    <a:pt x="31" y="73"/>
                  </a:moveTo>
                  <a:lnTo>
                    <a:pt x="32" y="81"/>
                  </a:lnTo>
                  <a:lnTo>
                    <a:pt x="34" y="88"/>
                  </a:lnTo>
                  <a:lnTo>
                    <a:pt x="37" y="93"/>
                  </a:lnTo>
                  <a:lnTo>
                    <a:pt x="39" y="96"/>
                  </a:lnTo>
                  <a:lnTo>
                    <a:pt x="40" y="98"/>
                  </a:lnTo>
                  <a:lnTo>
                    <a:pt x="42" y="100"/>
                  </a:lnTo>
                  <a:lnTo>
                    <a:pt x="45" y="101"/>
                  </a:lnTo>
                  <a:lnTo>
                    <a:pt x="52" y="101"/>
                  </a:lnTo>
                  <a:lnTo>
                    <a:pt x="55" y="100"/>
                  </a:lnTo>
                  <a:lnTo>
                    <a:pt x="60" y="95"/>
                  </a:lnTo>
                  <a:lnTo>
                    <a:pt x="60" y="94"/>
                  </a:lnTo>
                  <a:lnTo>
                    <a:pt x="61" y="93"/>
                  </a:lnTo>
                  <a:lnTo>
                    <a:pt x="63" y="88"/>
                  </a:lnTo>
                  <a:lnTo>
                    <a:pt x="66" y="86"/>
                  </a:lnTo>
                  <a:lnTo>
                    <a:pt x="95" y="86"/>
                  </a:lnTo>
                  <a:lnTo>
                    <a:pt x="88" y="103"/>
                  </a:lnTo>
                  <a:lnTo>
                    <a:pt x="77" y="115"/>
                  </a:lnTo>
                  <a:lnTo>
                    <a:pt x="64" y="122"/>
                  </a:lnTo>
                  <a:lnTo>
                    <a:pt x="49" y="124"/>
                  </a:lnTo>
                  <a:lnTo>
                    <a:pt x="34" y="122"/>
                  </a:lnTo>
                  <a:lnTo>
                    <a:pt x="21" y="116"/>
                  </a:lnTo>
                  <a:lnTo>
                    <a:pt x="11" y="107"/>
                  </a:lnTo>
                  <a:lnTo>
                    <a:pt x="4" y="94"/>
                  </a:lnTo>
                  <a:lnTo>
                    <a:pt x="1" y="79"/>
                  </a:lnTo>
                  <a:lnTo>
                    <a:pt x="0" y="64"/>
                  </a:lnTo>
                  <a:lnTo>
                    <a:pt x="1" y="46"/>
                  </a:lnTo>
                  <a:lnTo>
                    <a:pt x="4" y="30"/>
                  </a:lnTo>
                  <a:lnTo>
                    <a:pt x="11" y="17"/>
                  </a:lnTo>
                  <a:lnTo>
                    <a:pt x="21" y="8"/>
                  </a:lnTo>
                  <a:lnTo>
                    <a:pt x="34" y="2"/>
                  </a:lnTo>
                  <a:lnTo>
                    <a:pt x="49" y="0"/>
                  </a:lnTo>
                  <a:lnTo>
                    <a:pt x="62" y="2"/>
                  </a:lnTo>
                  <a:lnTo>
                    <a:pt x="73" y="8"/>
                  </a:lnTo>
                  <a:lnTo>
                    <a:pt x="83" y="17"/>
                  </a:lnTo>
                  <a:lnTo>
                    <a:pt x="90" y="30"/>
                  </a:lnTo>
                  <a:lnTo>
                    <a:pt x="93" y="46"/>
                  </a:lnTo>
                  <a:lnTo>
                    <a:pt x="95" y="66"/>
                  </a:lnTo>
                  <a:lnTo>
                    <a:pt x="95" y="73"/>
                  </a:lnTo>
                  <a:lnTo>
                    <a:pt x="31" y="7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33" name="Freeform 33"/>
            <p:cNvSpPr>
              <a:spLocks/>
            </p:cNvSpPr>
            <p:nvPr/>
          </p:nvSpPr>
          <p:spPr bwMode="auto">
            <a:xfrm>
              <a:off x="1210" y="3972"/>
              <a:ext cx="17" cy="23"/>
            </a:xfrm>
            <a:custGeom>
              <a:avLst/>
              <a:gdLst>
                <a:gd name="T0" fmla="*/ 55 w 87"/>
                <a:gd name="T1" fmla="*/ 117 h 117"/>
                <a:gd name="T2" fmla="*/ 55 w 87"/>
                <a:gd name="T3" fmla="*/ 38 h 117"/>
                <a:gd name="T4" fmla="*/ 53 w 87"/>
                <a:gd name="T5" fmla="*/ 31 h 117"/>
                <a:gd name="T6" fmla="*/ 52 w 87"/>
                <a:gd name="T7" fmla="*/ 30 h 117"/>
                <a:gd name="T8" fmla="*/ 47 w 87"/>
                <a:gd name="T9" fmla="*/ 27 h 117"/>
                <a:gd name="T10" fmla="*/ 44 w 87"/>
                <a:gd name="T11" fmla="*/ 27 h 117"/>
                <a:gd name="T12" fmla="*/ 39 w 87"/>
                <a:gd name="T13" fmla="*/ 30 h 117"/>
                <a:gd name="T14" fmla="*/ 35 w 87"/>
                <a:gd name="T15" fmla="*/ 34 h 117"/>
                <a:gd name="T16" fmla="*/ 35 w 87"/>
                <a:gd name="T17" fmla="*/ 35 h 117"/>
                <a:gd name="T18" fmla="*/ 34 w 87"/>
                <a:gd name="T19" fmla="*/ 38 h 117"/>
                <a:gd name="T20" fmla="*/ 34 w 87"/>
                <a:gd name="T21" fmla="*/ 40 h 117"/>
                <a:gd name="T22" fmla="*/ 33 w 87"/>
                <a:gd name="T23" fmla="*/ 43 h 117"/>
                <a:gd name="T24" fmla="*/ 33 w 87"/>
                <a:gd name="T25" fmla="*/ 117 h 117"/>
                <a:gd name="T26" fmla="*/ 0 w 87"/>
                <a:gd name="T27" fmla="*/ 117 h 117"/>
                <a:gd name="T28" fmla="*/ 0 w 87"/>
                <a:gd name="T29" fmla="*/ 0 h 117"/>
                <a:gd name="T30" fmla="*/ 29 w 87"/>
                <a:gd name="T31" fmla="*/ 0 h 117"/>
                <a:gd name="T32" fmla="*/ 29 w 87"/>
                <a:gd name="T33" fmla="*/ 16 h 117"/>
                <a:gd name="T34" fmla="*/ 44 w 87"/>
                <a:gd name="T35" fmla="*/ 2 h 117"/>
                <a:gd name="T36" fmla="*/ 53 w 87"/>
                <a:gd name="T37" fmla="*/ 0 h 117"/>
                <a:gd name="T38" fmla="*/ 64 w 87"/>
                <a:gd name="T39" fmla="*/ 0 h 117"/>
                <a:gd name="T40" fmla="*/ 75 w 87"/>
                <a:gd name="T41" fmla="*/ 1 h 117"/>
                <a:gd name="T42" fmla="*/ 82 w 87"/>
                <a:gd name="T43" fmla="*/ 5 h 117"/>
                <a:gd name="T44" fmla="*/ 86 w 87"/>
                <a:gd name="T45" fmla="*/ 13 h 117"/>
                <a:gd name="T46" fmla="*/ 87 w 87"/>
                <a:gd name="T47" fmla="*/ 23 h 117"/>
                <a:gd name="T48" fmla="*/ 87 w 87"/>
                <a:gd name="T49" fmla="*/ 117 h 117"/>
                <a:gd name="T50" fmla="*/ 55 w 87"/>
                <a:gd name="T51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7" h="117">
                  <a:moveTo>
                    <a:pt x="55" y="117"/>
                  </a:moveTo>
                  <a:lnTo>
                    <a:pt x="55" y="38"/>
                  </a:lnTo>
                  <a:lnTo>
                    <a:pt x="53" y="31"/>
                  </a:lnTo>
                  <a:lnTo>
                    <a:pt x="52" y="30"/>
                  </a:lnTo>
                  <a:lnTo>
                    <a:pt x="47" y="27"/>
                  </a:lnTo>
                  <a:lnTo>
                    <a:pt x="44" y="27"/>
                  </a:lnTo>
                  <a:lnTo>
                    <a:pt x="39" y="30"/>
                  </a:lnTo>
                  <a:lnTo>
                    <a:pt x="35" y="34"/>
                  </a:lnTo>
                  <a:lnTo>
                    <a:pt x="35" y="35"/>
                  </a:lnTo>
                  <a:lnTo>
                    <a:pt x="34" y="38"/>
                  </a:lnTo>
                  <a:lnTo>
                    <a:pt x="34" y="40"/>
                  </a:lnTo>
                  <a:lnTo>
                    <a:pt x="33" y="43"/>
                  </a:lnTo>
                  <a:lnTo>
                    <a:pt x="33" y="117"/>
                  </a:lnTo>
                  <a:lnTo>
                    <a:pt x="0" y="117"/>
                  </a:lnTo>
                  <a:lnTo>
                    <a:pt x="0" y="0"/>
                  </a:lnTo>
                  <a:lnTo>
                    <a:pt x="29" y="0"/>
                  </a:lnTo>
                  <a:lnTo>
                    <a:pt x="29" y="16"/>
                  </a:lnTo>
                  <a:lnTo>
                    <a:pt x="44" y="2"/>
                  </a:lnTo>
                  <a:lnTo>
                    <a:pt x="53" y="0"/>
                  </a:lnTo>
                  <a:lnTo>
                    <a:pt x="64" y="0"/>
                  </a:lnTo>
                  <a:lnTo>
                    <a:pt x="75" y="1"/>
                  </a:lnTo>
                  <a:lnTo>
                    <a:pt x="82" y="5"/>
                  </a:lnTo>
                  <a:lnTo>
                    <a:pt x="86" y="13"/>
                  </a:lnTo>
                  <a:lnTo>
                    <a:pt x="87" y="23"/>
                  </a:lnTo>
                  <a:lnTo>
                    <a:pt x="87" y="117"/>
                  </a:lnTo>
                  <a:lnTo>
                    <a:pt x="55" y="1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34" name="Freeform 34"/>
            <p:cNvSpPr>
              <a:spLocks/>
            </p:cNvSpPr>
            <p:nvPr/>
          </p:nvSpPr>
          <p:spPr bwMode="auto">
            <a:xfrm>
              <a:off x="1230" y="3965"/>
              <a:ext cx="12" cy="30"/>
            </a:xfrm>
            <a:custGeom>
              <a:avLst/>
              <a:gdLst>
                <a:gd name="T0" fmla="*/ 14 w 57"/>
                <a:gd name="T1" fmla="*/ 152 h 152"/>
                <a:gd name="T2" fmla="*/ 14 w 57"/>
                <a:gd name="T3" fmla="*/ 60 h 152"/>
                <a:gd name="T4" fmla="*/ 0 w 57"/>
                <a:gd name="T5" fmla="*/ 60 h 152"/>
                <a:gd name="T6" fmla="*/ 0 w 57"/>
                <a:gd name="T7" fmla="*/ 35 h 152"/>
                <a:gd name="T8" fmla="*/ 14 w 57"/>
                <a:gd name="T9" fmla="*/ 35 h 152"/>
                <a:gd name="T10" fmla="*/ 14 w 57"/>
                <a:gd name="T11" fmla="*/ 0 h 152"/>
                <a:gd name="T12" fmla="*/ 46 w 57"/>
                <a:gd name="T13" fmla="*/ 0 h 152"/>
                <a:gd name="T14" fmla="*/ 46 w 57"/>
                <a:gd name="T15" fmla="*/ 35 h 152"/>
                <a:gd name="T16" fmla="*/ 57 w 57"/>
                <a:gd name="T17" fmla="*/ 35 h 152"/>
                <a:gd name="T18" fmla="*/ 57 w 57"/>
                <a:gd name="T19" fmla="*/ 60 h 152"/>
                <a:gd name="T20" fmla="*/ 46 w 57"/>
                <a:gd name="T21" fmla="*/ 60 h 152"/>
                <a:gd name="T22" fmla="*/ 46 w 57"/>
                <a:gd name="T23" fmla="*/ 152 h 152"/>
                <a:gd name="T24" fmla="*/ 14 w 57"/>
                <a:gd name="T25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" h="152">
                  <a:moveTo>
                    <a:pt x="14" y="152"/>
                  </a:moveTo>
                  <a:lnTo>
                    <a:pt x="14" y="60"/>
                  </a:lnTo>
                  <a:lnTo>
                    <a:pt x="0" y="60"/>
                  </a:lnTo>
                  <a:lnTo>
                    <a:pt x="0" y="35"/>
                  </a:lnTo>
                  <a:lnTo>
                    <a:pt x="14" y="35"/>
                  </a:lnTo>
                  <a:lnTo>
                    <a:pt x="14" y="0"/>
                  </a:lnTo>
                  <a:lnTo>
                    <a:pt x="46" y="0"/>
                  </a:lnTo>
                  <a:lnTo>
                    <a:pt x="46" y="35"/>
                  </a:lnTo>
                  <a:lnTo>
                    <a:pt x="57" y="35"/>
                  </a:lnTo>
                  <a:lnTo>
                    <a:pt x="57" y="60"/>
                  </a:lnTo>
                  <a:lnTo>
                    <a:pt x="46" y="60"/>
                  </a:lnTo>
                  <a:lnTo>
                    <a:pt x="46" y="152"/>
                  </a:lnTo>
                  <a:lnTo>
                    <a:pt x="14" y="15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35" name="Freeform 35"/>
            <p:cNvSpPr>
              <a:spLocks noEditPoints="1"/>
            </p:cNvSpPr>
            <p:nvPr/>
          </p:nvSpPr>
          <p:spPr bwMode="auto">
            <a:xfrm>
              <a:off x="1244" y="3971"/>
              <a:ext cx="20" cy="25"/>
            </a:xfrm>
            <a:custGeom>
              <a:avLst/>
              <a:gdLst>
                <a:gd name="T0" fmla="*/ 52 w 101"/>
                <a:gd name="T1" fmla="*/ 95 h 124"/>
                <a:gd name="T2" fmla="*/ 55 w 101"/>
                <a:gd name="T3" fmla="*/ 95 h 124"/>
                <a:gd name="T4" fmla="*/ 59 w 101"/>
                <a:gd name="T5" fmla="*/ 93 h 124"/>
                <a:gd name="T6" fmla="*/ 61 w 101"/>
                <a:gd name="T7" fmla="*/ 91 h 124"/>
                <a:gd name="T8" fmla="*/ 63 w 101"/>
                <a:gd name="T9" fmla="*/ 86 h 124"/>
                <a:gd name="T10" fmla="*/ 68 w 101"/>
                <a:gd name="T11" fmla="*/ 76 h 124"/>
                <a:gd name="T12" fmla="*/ 69 w 101"/>
                <a:gd name="T13" fmla="*/ 64 h 124"/>
                <a:gd name="T14" fmla="*/ 68 w 101"/>
                <a:gd name="T15" fmla="*/ 53 h 124"/>
                <a:gd name="T16" fmla="*/ 67 w 101"/>
                <a:gd name="T17" fmla="*/ 45 h 124"/>
                <a:gd name="T18" fmla="*/ 61 w 101"/>
                <a:gd name="T19" fmla="*/ 34 h 124"/>
                <a:gd name="T20" fmla="*/ 59 w 101"/>
                <a:gd name="T21" fmla="*/ 31 h 124"/>
                <a:gd name="T22" fmla="*/ 55 w 101"/>
                <a:gd name="T23" fmla="*/ 29 h 124"/>
                <a:gd name="T24" fmla="*/ 49 w 101"/>
                <a:gd name="T25" fmla="*/ 29 h 124"/>
                <a:gd name="T26" fmla="*/ 44 w 101"/>
                <a:gd name="T27" fmla="*/ 30 h 124"/>
                <a:gd name="T28" fmla="*/ 40 w 101"/>
                <a:gd name="T29" fmla="*/ 35 h 124"/>
                <a:gd name="T30" fmla="*/ 38 w 101"/>
                <a:gd name="T31" fmla="*/ 38 h 124"/>
                <a:gd name="T32" fmla="*/ 34 w 101"/>
                <a:gd name="T33" fmla="*/ 45 h 124"/>
                <a:gd name="T34" fmla="*/ 33 w 101"/>
                <a:gd name="T35" fmla="*/ 53 h 124"/>
                <a:gd name="T36" fmla="*/ 32 w 101"/>
                <a:gd name="T37" fmla="*/ 64 h 124"/>
                <a:gd name="T38" fmla="*/ 33 w 101"/>
                <a:gd name="T39" fmla="*/ 76 h 124"/>
                <a:gd name="T40" fmla="*/ 38 w 101"/>
                <a:gd name="T41" fmla="*/ 86 h 124"/>
                <a:gd name="T42" fmla="*/ 40 w 101"/>
                <a:gd name="T43" fmla="*/ 89 h 124"/>
                <a:gd name="T44" fmla="*/ 44 w 101"/>
                <a:gd name="T45" fmla="*/ 94 h 124"/>
                <a:gd name="T46" fmla="*/ 49 w 101"/>
                <a:gd name="T47" fmla="*/ 95 h 124"/>
                <a:gd name="T48" fmla="*/ 52 w 101"/>
                <a:gd name="T49" fmla="*/ 95 h 124"/>
                <a:gd name="T50" fmla="*/ 101 w 101"/>
                <a:gd name="T51" fmla="*/ 64 h 124"/>
                <a:gd name="T52" fmla="*/ 99 w 101"/>
                <a:gd name="T53" fmla="*/ 79 h 124"/>
                <a:gd name="T54" fmla="*/ 93 w 101"/>
                <a:gd name="T55" fmla="*/ 94 h 124"/>
                <a:gd name="T56" fmla="*/ 87 w 101"/>
                <a:gd name="T57" fmla="*/ 107 h 124"/>
                <a:gd name="T58" fmla="*/ 77 w 101"/>
                <a:gd name="T59" fmla="*/ 116 h 124"/>
                <a:gd name="T60" fmla="*/ 65 w 101"/>
                <a:gd name="T61" fmla="*/ 122 h 124"/>
                <a:gd name="T62" fmla="*/ 52 w 101"/>
                <a:gd name="T63" fmla="*/ 124 h 124"/>
                <a:gd name="T64" fmla="*/ 36 w 101"/>
                <a:gd name="T65" fmla="*/ 122 h 124"/>
                <a:gd name="T66" fmla="*/ 24 w 101"/>
                <a:gd name="T67" fmla="*/ 116 h 124"/>
                <a:gd name="T68" fmla="*/ 14 w 101"/>
                <a:gd name="T69" fmla="*/ 107 h 124"/>
                <a:gd name="T70" fmla="*/ 6 w 101"/>
                <a:gd name="T71" fmla="*/ 94 h 124"/>
                <a:gd name="T72" fmla="*/ 2 w 101"/>
                <a:gd name="T73" fmla="*/ 79 h 124"/>
                <a:gd name="T74" fmla="*/ 0 w 101"/>
                <a:gd name="T75" fmla="*/ 64 h 124"/>
                <a:gd name="T76" fmla="*/ 2 w 101"/>
                <a:gd name="T77" fmla="*/ 46 h 124"/>
                <a:gd name="T78" fmla="*/ 6 w 101"/>
                <a:gd name="T79" fmla="*/ 30 h 124"/>
                <a:gd name="T80" fmla="*/ 14 w 101"/>
                <a:gd name="T81" fmla="*/ 17 h 124"/>
                <a:gd name="T82" fmla="*/ 24 w 101"/>
                <a:gd name="T83" fmla="*/ 8 h 124"/>
                <a:gd name="T84" fmla="*/ 36 w 101"/>
                <a:gd name="T85" fmla="*/ 2 h 124"/>
                <a:gd name="T86" fmla="*/ 52 w 101"/>
                <a:gd name="T87" fmla="*/ 0 h 124"/>
                <a:gd name="T88" fmla="*/ 65 w 101"/>
                <a:gd name="T89" fmla="*/ 2 h 124"/>
                <a:gd name="T90" fmla="*/ 77 w 101"/>
                <a:gd name="T91" fmla="*/ 8 h 124"/>
                <a:gd name="T92" fmla="*/ 87 w 101"/>
                <a:gd name="T93" fmla="*/ 17 h 124"/>
                <a:gd name="T94" fmla="*/ 93 w 101"/>
                <a:gd name="T95" fmla="*/ 30 h 124"/>
                <a:gd name="T96" fmla="*/ 99 w 101"/>
                <a:gd name="T97" fmla="*/ 46 h 124"/>
                <a:gd name="T98" fmla="*/ 101 w 101"/>
                <a:gd name="T99" fmla="*/ 6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1" h="124">
                  <a:moveTo>
                    <a:pt x="52" y="95"/>
                  </a:moveTo>
                  <a:lnTo>
                    <a:pt x="55" y="95"/>
                  </a:lnTo>
                  <a:lnTo>
                    <a:pt x="59" y="93"/>
                  </a:lnTo>
                  <a:lnTo>
                    <a:pt x="61" y="91"/>
                  </a:lnTo>
                  <a:lnTo>
                    <a:pt x="63" y="86"/>
                  </a:lnTo>
                  <a:lnTo>
                    <a:pt x="68" y="76"/>
                  </a:lnTo>
                  <a:lnTo>
                    <a:pt x="69" y="64"/>
                  </a:lnTo>
                  <a:lnTo>
                    <a:pt x="68" y="53"/>
                  </a:lnTo>
                  <a:lnTo>
                    <a:pt x="67" y="45"/>
                  </a:lnTo>
                  <a:lnTo>
                    <a:pt x="61" y="34"/>
                  </a:lnTo>
                  <a:lnTo>
                    <a:pt x="59" y="31"/>
                  </a:lnTo>
                  <a:lnTo>
                    <a:pt x="55" y="29"/>
                  </a:lnTo>
                  <a:lnTo>
                    <a:pt x="49" y="29"/>
                  </a:lnTo>
                  <a:lnTo>
                    <a:pt x="44" y="30"/>
                  </a:lnTo>
                  <a:lnTo>
                    <a:pt x="40" y="35"/>
                  </a:lnTo>
                  <a:lnTo>
                    <a:pt x="38" y="38"/>
                  </a:lnTo>
                  <a:lnTo>
                    <a:pt x="34" y="45"/>
                  </a:lnTo>
                  <a:lnTo>
                    <a:pt x="33" y="53"/>
                  </a:lnTo>
                  <a:lnTo>
                    <a:pt x="32" y="64"/>
                  </a:lnTo>
                  <a:lnTo>
                    <a:pt x="33" y="76"/>
                  </a:lnTo>
                  <a:lnTo>
                    <a:pt x="38" y="86"/>
                  </a:lnTo>
                  <a:lnTo>
                    <a:pt x="40" y="89"/>
                  </a:lnTo>
                  <a:lnTo>
                    <a:pt x="44" y="94"/>
                  </a:lnTo>
                  <a:lnTo>
                    <a:pt x="49" y="95"/>
                  </a:lnTo>
                  <a:lnTo>
                    <a:pt x="52" y="95"/>
                  </a:lnTo>
                  <a:close/>
                  <a:moveTo>
                    <a:pt x="101" y="64"/>
                  </a:moveTo>
                  <a:lnTo>
                    <a:pt x="99" y="79"/>
                  </a:lnTo>
                  <a:lnTo>
                    <a:pt x="93" y="94"/>
                  </a:lnTo>
                  <a:lnTo>
                    <a:pt x="87" y="107"/>
                  </a:lnTo>
                  <a:lnTo>
                    <a:pt x="77" y="116"/>
                  </a:lnTo>
                  <a:lnTo>
                    <a:pt x="65" y="122"/>
                  </a:lnTo>
                  <a:lnTo>
                    <a:pt x="52" y="124"/>
                  </a:lnTo>
                  <a:lnTo>
                    <a:pt x="36" y="122"/>
                  </a:lnTo>
                  <a:lnTo>
                    <a:pt x="24" y="116"/>
                  </a:lnTo>
                  <a:lnTo>
                    <a:pt x="14" y="107"/>
                  </a:lnTo>
                  <a:lnTo>
                    <a:pt x="6" y="94"/>
                  </a:lnTo>
                  <a:lnTo>
                    <a:pt x="2" y="79"/>
                  </a:lnTo>
                  <a:lnTo>
                    <a:pt x="0" y="64"/>
                  </a:lnTo>
                  <a:lnTo>
                    <a:pt x="2" y="46"/>
                  </a:lnTo>
                  <a:lnTo>
                    <a:pt x="6" y="30"/>
                  </a:lnTo>
                  <a:lnTo>
                    <a:pt x="14" y="17"/>
                  </a:lnTo>
                  <a:lnTo>
                    <a:pt x="24" y="8"/>
                  </a:lnTo>
                  <a:lnTo>
                    <a:pt x="36" y="2"/>
                  </a:lnTo>
                  <a:lnTo>
                    <a:pt x="52" y="0"/>
                  </a:lnTo>
                  <a:lnTo>
                    <a:pt x="65" y="2"/>
                  </a:lnTo>
                  <a:lnTo>
                    <a:pt x="77" y="8"/>
                  </a:lnTo>
                  <a:lnTo>
                    <a:pt x="87" y="17"/>
                  </a:lnTo>
                  <a:lnTo>
                    <a:pt x="93" y="30"/>
                  </a:lnTo>
                  <a:lnTo>
                    <a:pt x="99" y="46"/>
                  </a:lnTo>
                  <a:lnTo>
                    <a:pt x="101" y="6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36" name="Freeform 36"/>
            <p:cNvSpPr>
              <a:spLocks/>
            </p:cNvSpPr>
            <p:nvPr/>
          </p:nvSpPr>
          <p:spPr bwMode="auto">
            <a:xfrm>
              <a:off x="1276" y="3960"/>
              <a:ext cx="32" cy="35"/>
            </a:xfrm>
            <a:custGeom>
              <a:avLst/>
              <a:gdLst>
                <a:gd name="T0" fmla="*/ 0 w 156"/>
                <a:gd name="T1" fmla="*/ 175 h 175"/>
                <a:gd name="T2" fmla="*/ 17 w 156"/>
                <a:gd name="T3" fmla="*/ 0 h 175"/>
                <a:gd name="T4" fmla="*/ 63 w 156"/>
                <a:gd name="T5" fmla="*/ 0 h 175"/>
                <a:gd name="T6" fmla="*/ 72 w 156"/>
                <a:gd name="T7" fmla="*/ 65 h 175"/>
                <a:gd name="T8" fmla="*/ 74 w 156"/>
                <a:gd name="T9" fmla="*/ 77 h 175"/>
                <a:gd name="T10" fmla="*/ 75 w 156"/>
                <a:gd name="T11" fmla="*/ 87 h 175"/>
                <a:gd name="T12" fmla="*/ 78 w 156"/>
                <a:gd name="T13" fmla="*/ 98 h 175"/>
                <a:gd name="T14" fmla="*/ 78 w 156"/>
                <a:gd name="T15" fmla="*/ 123 h 175"/>
                <a:gd name="T16" fmla="*/ 80 w 156"/>
                <a:gd name="T17" fmla="*/ 109 h 175"/>
                <a:gd name="T18" fmla="*/ 81 w 156"/>
                <a:gd name="T19" fmla="*/ 96 h 175"/>
                <a:gd name="T20" fmla="*/ 83 w 156"/>
                <a:gd name="T21" fmla="*/ 85 h 175"/>
                <a:gd name="T22" fmla="*/ 83 w 156"/>
                <a:gd name="T23" fmla="*/ 74 h 175"/>
                <a:gd name="T24" fmla="*/ 87 w 156"/>
                <a:gd name="T25" fmla="*/ 65 h 175"/>
                <a:gd name="T26" fmla="*/ 95 w 156"/>
                <a:gd name="T27" fmla="*/ 0 h 175"/>
                <a:gd name="T28" fmla="*/ 141 w 156"/>
                <a:gd name="T29" fmla="*/ 0 h 175"/>
                <a:gd name="T30" fmla="*/ 156 w 156"/>
                <a:gd name="T31" fmla="*/ 175 h 175"/>
                <a:gd name="T32" fmla="*/ 121 w 156"/>
                <a:gd name="T33" fmla="*/ 175 h 175"/>
                <a:gd name="T34" fmla="*/ 118 w 156"/>
                <a:gd name="T35" fmla="*/ 94 h 175"/>
                <a:gd name="T36" fmla="*/ 118 w 156"/>
                <a:gd name="T37" fmla="*/ 92 h 175"/>
                <a:gd name="T38" fmla="*/ 116 w 156"/>
                <a:gd name="T39" fmla="*/ 88 h 175"/>
                <a:gd name="T40" fmla="*/ 116 w 156"/>
                <a:gd name="T41" fmla="*/ 31 h 175"/>
                <a:gd name="T42" fmla="*/ 92 w 156"/>
                <a:gd name="T43" fmla="*/ 175 h 175"/>
                <a:gd name="T44" fmla="*/ 66 w 156"/>
                <a:gd name="T45" fmla="*/ 175 h 175"/>
                <a:gd name="T46" fmla="*/ 43 w 156"/>
                <a:gd name="T47" fmla="*/ 31 h 175"/>
                <a:gd name="T48" fmla="*/ 43 w 156"/>
                <a:gd name="T49" fmla="*/ 90 h 175"/>
                <a:gd name="T50" fmla="*/ 41 w 156"/>
                <a:gd name="T51" fmla="*/ 94 h 175"/>
                <a:gd name="T52" fmla="*/ 37 w 156"/>
                <a:gd name="T53" fmla="*/ 175 h 175"/>
                <a:gd name="T54" fmla="*/ 0 w 156"/>
                <a:gd name="T55" fmla="*/ 175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6" h="175">
                  <a:moveTo>
                    <a:pt x="0" y="175"/>
                  </a:moveTo>
                  <a:lnTo>
                    <a:pt x="17" y="0"/>
                  </a:lnTo>
                  <a:lnTo>
                    <a:pt x="63" y="0"/>
                  </a:lnTo>
                  <a:lnTo>
                    <a:pt x="72" y="65"/>
                  </a:lnTo>
                  <a:lnTo>
                    <a:pt x="74" y="77"/>
                  </a:lnTo>
                  <a:lnTo>
                    <a:pt x="75" y="87"/>
                  </a:lnTo>
                  <a:lnTo>
                    <a:pt x="78" y="98"/>
                  </a:lnTo>
                  <a:lnTo>
                    <a:pt x="78" y="123"/>
                  </a:lnTo>
                  <a:lnTo>
                    <a:pt x="80" y="109"/>
                  </a:lnTo>
                  <a:lnTo>
                    <a:pt x="81" y="96"/>
                  </a:lnTo>
                  <a:lnTo>
                    <a:pt x="83" y="85"/>
                  </a:lnTo>
                  <a:lnTo>
                    <a:pt x="83" y="74"/>
                  </a:lnTo>
                  <a:lnTo>
                    <a:pt x="87" y="65"/>
                  </a:lnTo>
                  <a:lnTo>
                    <a:pt x="95" y="0"/>
                  </a:lnTo>
                  <a:lnTo>
                    <a:pt x="141" y="0"/>
                  </a:lnTo>
                  <a:lnTo>
                    <a:pt x="156" y="175"/>
                  </a:lnTo>
                  <a:lnTo>
                    <a:pt x="121" y="175"/>
                  </a:lnTo>
                  <a:lnTo>
                    <a:pt x="118" y="94"/>
                  </a:lnTo>
                  <a:lnTo>
                    <a:pt x="118" y="92"/>
                  </a:lnTo>
                  <a:lnTo>
                    <a:pt x="116" y="88"/>
                  </a:lnTo>
                  <a:lnTo>
                    <a:pt x="116" y="31"/>
                  </a:lnTo>
                  <a:lnTo>
                    <a:pt x="92" y="175"/>
                  </a:lnTo>
                  <a:lnTo>
                    <a:pt x="66" y="175"/>
                  </a:lnTo>
                  <a:lnTo>
                    <a:pt x="43" y="31"/>
                  </a:lnTo>
                  <a:lnTo>
                    <a:pt x="43" y="90"/>
                  </a:lnTo>
                  <a:lnTo>
                    <a:pt x="41" y="94"/>
                  </a:lnTo>
                  <a:lnTo>
                    <a:pt x="37" y="175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37" name="Freeform 37"/>
            <p:cNvSpPr>
              <a:spLocks noEditPoints="1"/>
            </p:cNvSpPr>
            <p:nvPr/>
          </p:nvSpPr>
          <p:spPr bwMode="auto">
            <a:xfrm>
              <a:off x="1311" y="3961"/>
              <a:ext cx="7" cy="34"/>
            </a:xfrm>
            <a:custGeom>
              <a:avLst/>
              <a:gdLst>
                <a:gd name="T0" fmla="*/ 0 w 38"/>
                <a:gd name="T1" fmla="*/ 20 h 170"/>
                <a:gd name="T2" fmla="*/ 0 w 38"/>
                <a:gd name="T3" fmla="*/ 15 h 170"/>
                <a:gd name="T4" fmla="*/ 2 w 38"/>
                <a:gd name="T5" fmla="*/ 11 h 170"/>
                <a:gd name="T6" fmla="*/ 4 w 38"/>
                <a:gd name="T7" fmla="*/ 9 h 170"/>
                <a:gd name="T8" fmla="*/ 6 w 38"/>
                <a:gd name="T9" fmla="*/ 6 h 170"/>
                <a:gd name="T10" fmla="*/ 8 w 38"/>
                <a:gd name="T11" fmla="*/ 4 h 170"/>
                <a:gd name="T12" fmla="*/ 18 w 38"/>
                <a:gd name="T13" fmla="*/ 0 h 170"/>
                <a:gd name="T14" fmla="*/ 23 w 38"/>
                <a:gd name="T15" fmla="*/ 1 h 170"/>
                <a:gd name="T16" fmla="*/ 29 w 38"/>
                <a:gd name="T17" fmla="*/ 4 h 170"/>
                <a:gd name="T18" fmla="*/ 33 w 38"/>
                <a:gd name="T19" fmla="*/ 6 h 170"/>
                <a:gd name="T20" fmla="*/ 35 w 38"/>
                <a:gd name="T21" fmla="*/ 9 h 170"/>
                <a:gd name="T22" fmla="*/ 36 w 38"/>
                <a:gd name="T23" fmla="*/ 14 h 170"/>
                <a:gd name="T24" fmla="*/ 38 w 38"/>
                <a:gd name="T25" fmla="*/ 17 h 170"/>
                <a:gd name="T26" fmla="*/ 38 w 38"/>
                <a:gd name="T27" fmla="*/ 24 h 170"/>
                <a:gd name="T28" fmla="*/ 36 w 38"/>
                <a:gd name="T29" fmla="*/ 28 h 170"/>
                <a:gd name="T30" fmla="*/ 35 w 38"/>
                <a:gd name="T31" fmla="*/ 31 h 170"/>
                <a:gd name="T32" fmla="*/ 33 w 38"/>
                <a:gd name="T33" fmla="*/ 35 h 170"/>
                <a:gd name="T34" fmla="*/ 29 w 38"/>
                <a:gd name="T35" fmla="*/ 37 h 170"/>
                <a:gd name="T36" fmla="*/ 26 w 38"/>
                <a:gd name="T37" fmla="*/ 38 h 170"/>
                <a:gd name="T38" fmla="*/ 12 w 38"/>
                <a:gd name="T39" fmla="*/ 38 h 170"/>
                <a:gd name="T40" fmla="*/ 8 w 38"/>
                <a:gd name="T41" fmla="*/ 37 h 170"/>
                <a:gd name="T42" fmla="*/ 6 w 38"/>
                <a:gd name="T43" fmla="*/ 35 h 170"/>
                <a:gd name="T44" fmla="*/ 4 w 38"/>
                <a:gd name="T45" fmla="*/ 31 h 170"/>
                <a:gd name="T46" fmla="*/ 2 w 38"/>
                <a:gd name="T47" fmla="*/ 29 h 170"/>
                <a:gd name="T48" fmla="*/ 0 w 38"/>
                <a:gd name="T49" fmla="*/ 26 h 170"/>
                <a:gd name="T50" fmla="*/ 0 w 38"/>
                <a:gd name="T51" fmla="*/ 20 h 170"/>
                <a:gd name="T52" fmla="*/ 4 w 38"/>
                <a:gd name="T53" fmla="*/ 170 h 170"/>
                <a:gd name="T54" fmla="*/ 4 w 38"/>
                <a:gd name="T55" fmla="*/ 53 h 170"/>
                <a:gd name="T56" fmla="*/ 35 w 38"/>
                <a:gd name="T57" fmla="*/ 53 h 170"/>
                <a:gd name="T58" fmla="*/ 35 w 38"/>
                <a:gd name="T59" fmla="*/ 170 h 170"/>
                <a:gd name="T60" fmla="*/ 4 w 38"/>
                <a:gd name="T61" fmla="*/ 17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8" h="170">
                  <a:moveTo>
                    <a:pt x="0" y="20"/>
                  </a:moveTo>
                  <a:lnTo>
                    <a:pt x="0" y="15"/>
                  </a:lnTo>
                  <a:lnTo>
                    <a:pt x="2" y="11"/>
                  </a:lnTo>
                  <a:lnTo>
                    <a:pt x="4" y="9"/>
                  </a:lnTo>
                  <a:lnTo>
                    <a:pt x="6" y="6"/>
                  </a:lnTo>
                  <a:lnTo>
                    <a:pt x="8" y="4"/>
                  </a:lnTo>
                  <a:lnTo>
                    <a:pt x="18" y="0"/>
                  </a:lnTo>
                  <a:lnTo>
                    <a:pt x="23" y="1"/>
                  </a:lnTo>
                  <a:lnTo>
                    <a:pt x="29" y="4"/>
                  </a:lnTo>
                  <a:lnTo>
                    <a:pt x="33" y="6"/>
                  </a:lnTo>
                  <a:lnTo>
                    <a:pt x="35" y="9"/>
                  </a:lnTo>
                  <a:lnTo>
                    <a:pt x="36" y="14"/>
                  </a:lnTo>
                  <a:lnTo>
                    <a:pt x="38" y="17"/>
                  </a:lnTo>
                  <a:lnTo>
                    <a:pt x="38" y="24"/>
                  </a:lnTo>
                  <a:lnTo>
                    <a:pt x="36" y="28"/>
                  </a:lnTo>
                  <a:lnTo>
                    <a:pt x="35" y="31"/>
                  </a:lnTo>
                  <a:lnTo>
                    <a:pt x="33" y="35"/>
                  </a:lnTo>
                  <a:lnTo>
                    <a:pt x="29" y="37"/>
                  </a:lnTo>
                  <a:lnTo>
                    <a:pt x="26" y="38"/>
                  </a:lnTo>
                  <a:lnTo>
                    <a:pt x="12" y="38"/>
                  </a:lnTo>
                  <a:lnTo>
                    <a:pt x="8" y="37"/>
                  </a:lnTo>
                  <a:lnTo>
                    <a:pt x="6" y="35"/>
                  </a:lnTo>
                  <a:lnTo>
                    <a:pt x="4" y="31"/>
                  </a:lnTo>
                  <a:lnTo>
                    <a:pt x="2" y="29"/>
                  </a:lnTo>
                  <a:lnTo>
                    <a:pt x="0" y="26"/>
                  </a:lnTo>
                  <a:lnTo>
                    <a:pt x="0" y="20"/>
                  </a:lnTo>
                  <a:close/>
                  <a:moveTo>
                    <a:pt x="4" y="170"/>
                  </a:moveTo>
                  <a:lnTo>
                    <a:pt x="4" y="53"/>
                  </a:lnTo>
                  <a:lnTo>
                    <a:pt x="35" y="53"/>
                  </a:lnTo>
                  <a:lnTo>
                    <a:pt x="35" y="170"/>
                  </a:lnTo>
                  <a:lnTo>
                    <a:pt x="4" y="17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38" name="Freeform 38"/>
            <p:cNvSpPr>
              <a:spLocks/>
            </p:cNvSpPr>
            <p:nvPr/>
          </p:nvSpPr>
          <p:spPr bwMode="auto">
            <a:xfrm>
              <a:off x="1322" y="3972"/>
              <a:ext cx="18" cy="23"/>
            </a:xfrm>
            <a:custGeom>
              <a:avLst/>
              <a:gdLst>
                <a:gd name="T0" fmla="*/ 58 w 90"/>
                <a:gd name="T1" fmla="*/ 117 h 117"/>
                <a:gd name="T2" fmla="*/ 58 w 90"/>
                <a:gd name="T3" fmla="*/ 41 h 117"/>
                <a:gd name="T4" fmla="*/ 57 w 90"/>
                <a:gd name="T5" fmla="*/ 38 h 117"/>
                <a:gd name="T6" fmla="*/ 55 w 90"/>
                <a:gd name="T7" fmla="*/ 34 h 117"/>
                <a:gd name="T8" fmla="*/ 55 w 90"/>
                <a:gd name="T9" fmla="*/ 31 h 117"/>
                <a:gd name="T10" fmla="*/ 53 w 90"/>
                <a:gd name="T11" fmla="*/ 31 h 117"/>
                <a:gd name="T12" fmla="*/ 51 w 90"/>
                <a:gd name="T13" fmla="*/ 30 h 117"/>
                <a:gd name="T14" fmla="*/ 48 w 90"/>
                <a:gd name="T15" fmla="*/ 27 h 117"/>
                <a:gd name="T16" fmla="*/ 43 w 90"/>
                <a:gd name="T17" fmla="*/ 27 h 117"/>
                <a:gd name="T18" fmla="*/ 41 w 90"/>
                <a:gd name="T19" fmla="*/ 29 h 117"/>
                <a:gd name="T20" fmla="*/ 40 w 90"/>
                <a:gd name="T21" fmla="*/ 31 h 117"/>
                <a:gd name="T22" fmla="*/ 38 w 90"/>
                <a:gd name="T23" fmla="*/ 32 h 117"/>
                <a:gd name="T24" fmla="*/ 38 w 90"/>
                <a:gd name="T25" fmla="*/ 34 h 117"/>
                <a:gd name="T26" fmla="*/ 36 w 90"/>
                <a:gd name="T27" fmla="*/ 36 h 117"/>
                <a:gd name="T28" fmla="*/ 35 w 90"/>
                <a:gd name="T29" fmla="*/ 39 h 117"/>
                <a:gd name="T30" fmla="*/ 35 w 90"/>
                <a:gd name="T31" fmla="*/ 117 h 117"/>
                <a:gd name="T32" fmla="*/ 0 w 90"/>
                <a:gd name="T33" fmla="*/ 117 h 117"/>
                <a:gd name="T34" fmla="*/ 0 w 90"/>
                <a:gd name="T35" fmla="*/ 0 h 117"/>
                <a:gd name="T36" fmla="*/ 32 w 90"/>
                <a:gd name="T37" fmla="*/ 0 h 117"/>
                <a:gd name="T38" fmla="*/ 32 w 90"/>
                <a:gd name="T39" fmla="*/ 16 h 117"/>
                <a:gd name="T40" fmla="*/ 46 w 90"/>
                <a:gd name="T41" fmla="*/ 2 h 117"/>
                <a:gd name="T42" fmla="*/ 55 w 90"/>
                <a:gd name="T43" fmla="*/ 0 h 117"/>
                <a:gd name="T44" fmla="*/ 64 w 90"/>
                <a:gd name="T45" fmla="*/ 0 h 117"/>
                <a:gd name="T46" fmla="*/ 73 w 90"/>
                <a:gd name="T47" fmla="*/ 1 h 117"/>
                <a:gd name="T48" fmla="*/ 80 w 90"/>
                <a:gd name="T49" fmla="*/ 2 h 117"/>
                <a:gd name="T50" fmla="*/ 84 w 90"/>
                <a:gd name="T51" fmla="*/ 5 h 117"/>
                <a:gd name="T52" fmla="*/ 86 w 90"/>
                <a:gd name="T53" fmla="*/ 13 h 117"/>
                <a:gd name="T54" fmla="*/ 89 w 90"/>
                <a:gd name="T55" fmla="*/ 23 h 117"/>
                <a:gd name="T56" fmla="*/ 90 w 90"/>
                <a:gd name="T57" fmla="*/ 36 h 117"/>
                <a:gd name="T58" fmla="*/ 90 w 90"/>
                <a:gd name="T59" fmla="*/ 117 h 117"/>
                <a:gd name="T60" fmla="*/ 58 w 90"/>
                <a:gd name="T61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0" h="117">
                  <a:moveTo>
                    <a:pt x="58" y="117"/>
                  </a:moveTo>
                  <a:lnTo>
                    <a:pt x="58" y="41"/>
                  </a:lnTo>
                  <a:lnTo>
                    <a:pt x="57" y="38"/>
                  </a:lnTo>
                  <a:lnTo>
                    <a:pt x="55" y="34"/>
                  </a:lnTo>
                  <a:lnTo>
                    <a:pt x="55" y="31"/>
                  </a:lnTo>
                  <a:lnTo>
                    <a:pt x="53" y="31"/>
                  </a:lnTo>
                  <a:lnTo>
                    <a:pt x="51" y="30"/>
                  </a:lnTo>
                  <a:lnTo>
                    <a:pt x="48" y="27"/>
                  </a:lnTo>
                  <a:lnTo>
                    <a:pt x="43" y="27"/>
                  </a:lnTo>
                  <a:lnTo>
                    <a:pt x="41" y="29"/>
                  </a:lnTo>
                  <a:lnTo>
                    <a:pt x="40" y="31"/>
                  </a:lnTo>
                  <a:lnTo>
                    <a:pt x="38" y="32"/>
                  </a:lnTo>
                  <a:lnTo>
                    <a:pt x="38" y="34"/>
                  </a:lnTo>
                  <a:lnTo>
                    <a:pt x="36" y="36"/>
                  </a:lnTo>
                  <a:lnTo>
                    <a:pt x="35" y="39"/>
                  </a:lnTo>
                  <a:lnTo>
                    <a:pt x="35" y="117"/>
                  </a:lnTo>
                  <a:lnTo>
                    <a:pt x="0" y="117"/>
                  </a:lnTo>
                  <a:lnTo>
                    <a:pt x="0" y="0"/>
                  </a:lnTo>
                  <a:lnTo>
                    <a:pt x="32" y="0"/>
                  </a:lnTo>
                  <a:lnTo>
                    <a:pt x="32" y="16"/>
                  </a:lnTo>
                  <a:lnTo>
                    <a:pt x="46" y="2"/>
                  </a:lnTo>
                  <a:lnTo>
                    <a:pt x="55" y="0"/>
                  </a:lnTo>
                  <a:lnTo>
                    <a:pt x="64" y="0"/>
                  </a:lnTo>
                  <a:lnTo>
                    <a:pt x="73" y="1"/>
                  </a:lnTo>
                  <a:lnTo>
                    <a:pt x="80" y="2"/>
                  </a:lnTo>
                  <a:lnTo>
                    <a:pt x="84" y="5"/>
                  </a:lnTo>
                  <a:lnTo>
                    <a:pt x="86" y="13"/>
                  </a:lnTo>
                  <a:lnTo>
                    <a:pt x="89" y="23"/>
                  </a:lnTo>
                  <a:lnTo>
                    <a:pt x="90" y="36"/>
                  </a:lnTo>
                  <a:lnTo>
                    <a:pt x="90" y="117"/>
                  </a:lnTo>
                  <a:lnTo>
                    <a:pt x="58" y="1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39" name="Freeform 39"/>
            <p:cNvSpPr>
              <a:spLocks noEditPoints="1"/>
            </p:cNvSpPr>
            <p:nvPr/>
          </p:nvSpPr>
          <p:spPr bwMode="auto">
            <a:xfrm>
              <a:off x="1344" y="3971"/>
              <a:ext cx="19" cy="25"/>
            </a:xfrm>
            <a:custGeom>
              <a:avLst/>
              <a:gdLst>
                <a:gd name="T0" fmla="*/ 65 w 94"/>
                <a:gd name="T1" fmla="*/ 52 h 124"/>
                <a:gd name="T2" fmla="*/ 65 w 94"/>
                <a:gd name="T3" fmla="*/ 45 h 124"/>
                <a:gd name="T4" fmla="*/ 64 w 94"/>
                <a:gd name="T5" fmla="*/ 38 h 124"/>
                <a:gd name="T6" fmla="*/ 60 w 94"/>
                <a:gd name="T7" fmla="*/ 31 h 124"/>
                <a:gd name="T8" fmla="*/ 59 w 94"/>
                <a:gd name="T9" fmla="*/ 30 h 124"/>
                <a:gd name="T10" fmla="*/ 58 w 94"/>
                <a:gd name="T11" fmla="*/ 28 h 124"/>
                <a:gd name="T12" fmla="*/ 51 w 94"/>
                <a:gd name="T13" fmla="*/ 26 h 124"/>
                <a:gd name="T14" fmla="*/ 44 w 94"/>
                <a:gd name="T15" fmla="*/ 26 h 124"/>
                <a:gd name="T16" fmla="*/ 42 w 94"/>
                <a:gd name="T17" fmla="*/ 27 h 124"/>
                <a:gd name="T18" fmla="*/ 40 w 94"/>
                <a:gd name="T19" fmla="*/ 29 h 124"/>
                <a:gd name="T20" fmla="*/ 39 w 94"/>
                <a:gd name="T21" fmla="*/ 31 h 124"/>
                <a:gd name="T22" fmla="*/ 36 w 94"/>
                <a:gd name="T23" fmla="*/ 35 h 124"/>
                <a:gd name="T24" fmla="*/ 34 w 94"/>
                <a:gd name="T25" fmla="*/ 37 h 124"/>
                <a:gd name="T26" fmla="*/ 32 w 94"/>
                <a:gd name="T27" fmla="*/ 40 h 124"/>
                <a:gd name="T28" fmla="*/ 31 w 94"/>
                <a:gd name="T29" fmla="*/ 44 h 124"/>
                <a:gd name="T30" fmla="*/ 31 w 94"/>
                <a:gd name="T31" fmla="*/ 52 h 124"/>
                <a:gd name="T32" fmla="*/ 65 w 94"/>
                <a:gd name="T33" fmla="*/ 52 h 124"/>
                <a:gd name="T34" fmla="*/ 31 w 94"/>
                <a:gd name="T35" fmla="*/ 73 h 124"/>
                <a:gd name="T36" fmla="*/ 32 w 94"/>
                <a:gd name="T37" fmla="*/ 81 h 124"/>
                <a:gd name="T38" fmla="*/ 34 w 94"/>
                <a:gd name="T39" fmla="*/ 88 h 124"/>
                <a:gd name="T40" fmla="*/ 36 w 94"/>
                <a:gd name="T41" fmla="*/ 93 h 124"/>
                <a:gd name="T42" fmla="*/ 39 w 94"/>
                <a:gd name="T43" fmla="*/ 96 h 124"/>
                <a:gd name="T44" fmla="*/ 41 w 94"/>
                <a:gd name="T45" fmla="*/ 98 h 124"/>
                <a:gd name="T46" fmla="*/ 44 w 94"/>
                <a:gd name="T47" fmla="*/ 101 h 124"/>
                <a:gd name="T48" fmla="*/ 51 w 94"/>
                <a:gd name="T49" fmla="*/ 101 h 124"/>
                <a:gd name="T50" fmla="*/ 54 w 94"/>
                <a:gd name="T51" fmla="*/ 100 h 124"/>
                <a:gd name="T52" fmla="*/ 56 w 94"/>
                <a:gd name="T53" fmla="*/ 98 h 124"/>
                <a:gd name="T54" fmla="*/ 60 w 94"/>
                <a:gd name="T55" fmla="*/ 95 h 124"/>
                <a:gd name="T56" fmla="*/ 60 w 94"/>
                <a:gd name="T57" fmla="*/ 94 h 124"/>
                <a:gd name="T58" fmla="*/ 61 w 94"/>
                <a:gd name="T59" fmla="*/ 93 h 124"/>
                <a:gd name="T60" fmla="*/ 63 w 94"/>
                <a:gd name="T61" fmla="*/ 88 h 124"/>
                <a:gd name="T62" fmla="*/ 65 w 94"/>
                <a:gd name="T63" fmla="*/ 86 h 124"/>
                <a:gd name="T64" fmla="*/ 94 w 94"/>
                <a:gd name="T65" fmla="*/ 86 h 124"/>
                <a:gd name="T66" fmla="*/ 88 w 94"/>
                <a:gd name="T67" fmla="*/ 103 h 124"/>
                <a:gd name="T68" fmla="*/ 77 w 94"/>
                <a:gd name="T69" fmla="*/ 115 h 124"/>
                <a:gd name="T70" fmla="*/ 68 w 94"/>
                <a:gd name="T71" fmla="*/ 120 h 124"/>
                <a:gd name="T72" fmla="*/ 59 w 94"/>
                <a:gd name="T73" fmla="*/ 123 h 124"/>
                <a:gd name="T74" fmla="*/ 48 w 94"/>
                <a:gd name="T75" fmla="*/ 124 h 124"/>
                <a:gd name="T76" fmla="*/ 34 w 94"/>
                <a:gd name="T77" fmla="*/ 122 h 124"/>
                <a:gd name="T78" fmla="*/ 21 w 94"/>
                <a:gd name="T79" fmla="*/ 116 h 124"/>
                <a:gd name="T80" fmla="*/ 11 w 94"/>
                <a:gd name="T81" fmla="*/ 107 h 124"/>
                <a:gd name="T82" fmla="*/ 4 w 94"/>
                <a:gd name="T83" fmla="*/ 94 h 124"/>
                <a:gd name="T84" fmla="*/ 1 w 94"/>
                <a:gd name="T85" fmla="*/ 79 h 124"/>
                <a:gd name="T86" fmla="*/ 0 w 94"/>
                <a:gd name="T87" fmla="*/ 64 h 124"/>
                <a:gd name="T88" fmla="*/ 1 w 94"/>
                <a:gd name="T89" fmla="*/ 46 h 124"/>
                <a:gd name="T90" fmla="*/ 4 w 94"/>
                <a:gd name="T91" fmla="*/ 30 h 124"/>
                <a:gd name="T92" fmla="*/ 11 w 94"/>
                <a:gd name="T93" fmla="*/ 17 h 124"/>
                <a:gd name="T94" fmla="*/ 21 w 94"/>
                <a:gd name="T95" fmla="*/ 8 h 124"/>
                <a:gd name="T96" fmla="*/ 34 w 94"/>
                <a:gd name="T97" fmla="*/ 2 h 124"/>
                <a:gd name="T98" fmla="*/ 48 w 94"/>
                <a:gd name="T99" fmla="*/ 0 h 124"/>
                <a:gd name="T100" fmla="*/ 61 w 94"/>
                <a:gd name="T101" fmla="*/ 2 h 124"/>
                <a:gd name="T102" fmla="*/ 73 w 94"/>
                <a:gd name="T103" fmla="*/ 8 h 124"/>
                <a:gd name="T104" fmla="*/ 82 w 94"/>
                <a:gd name="T105" fmla="*/ 17 h 124"/>
                <a:gd name="T106" fmla="*/ 89 w 94"/>
                <a:gd name="T107" fmla="*/ 30 h 124"/>
                <a:gd name="T108" fmla="*/ 93 w 94"/>
                <a:gd name="T109" fmla="*/ 46 h 124"/>
                <a:gd name="T110" fmla="*/ 94 w 94"/>
                <a:gd name="T111" fmla="*/ 66 h 124"/>
                <a:gd name="T112" fmla="*/ 94 w 94"/>
                <a:gd name="T113" fmla="*/ 73 h 124"/>
                <a:gd name="T114" fmla="*/ 31 w 94"/>
                <a:gd name="T115" fmla="*/ 73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94" h="124">
                  <a:moveTo>
                    <a:pt x="65" y="52"/>
                  </a:moveTo>
                  <a:lnTo>
                    <a:pt x="65" y="45"/>
                  </a:lnTo>
                  <a:lnTo>
                    <a:pt x="64" y="38"/>
                  </a:lnTo>
                  <a:lnTo>
                    <a:pt x="60" y="31"/>
                  </a:lnTo>
                  <a:lnTo>
                    <a:pt x="59" y="30"/>
                  </a:lnTo>
                  <a:lnTo>
                    <a:pt x="58" y="28"/>
                  </a:lnTo>
                  <a:lnTo>
                    <a:pt x="51" y="26"/>
                  </a:lnTo>
                  <a:lnTo>
                    <a:pt x="44" y="26"/>
                  </a:lnTo>
                  <a:lnTo>
                    <a:pt x="42" y="27"/>
                  </a:lnTo>
                  <a:lnTo>
                    <a:pt x="40" y="29"/>
                  </a:lnTo>
                  <a:lnTo>
                    <a:pt x="39" y="31"/>
                  </a:lnTo>
                  <a:lnTo>
                    <a:pt x="36" y="35"/>
                  </a:lnTo>
                  <a:lnTo>
                    <a:pt x="34" y="37"/>
                  </a:lnTo>
                  <a:lnTo>
                    <a:pt x="32" y="40"/>
                  </a:lnTo>
                  <a:lnTo>
                    <a:pt x="31" y="44"/>
                  </a:lnTo>
                  <a:lnTo>
                    <a:pt x="31" y="52"/>
                  </a:lnTo>
                  <a:lnTo>
                    <a:pt x="65" y="52"/>
                  </a:lnTo>
                  <a:close/>
                  <a:moveTo>
                    <a:pt x="31" y="73"/>
                  </a:moveTo>
                  <a:lnTo>
                    <a:pt x="32" y="81"/>
                  </a:lnTo>
                  <a:lnTo>
                    <a:pt x="34" y="88"/>
                  </a:lnTo>
                  <a:lnTo>
                    <a:pt x="36" y="93"/>
                  </a:lnTo>
                  <a:lnTo>
                    <a:pt x="39" y="96"/>
                  </a:lnTo>
                  <a:lnTo>
                    <a:pt x="41" y="98"/>
                  </a:lnTo>
                  <a:lnTo>
                    <a:pt x="44" y="101"/>
                  </a:lnTo>
                  <a:lnTo>
                    <a:pt x="51" y="101"/>
                  </a:lnTo>
                  <a:lnTo>
                    <a:pt x="54" y="100"/>
                  </a:lnTo>
                  <a:lnTo>
                    <a:pt x="56" y="98"/>
                  </a:lnTo>
                  <a:lnTo>
                    <a:pt x="60" y="95"/>
                  </a:lnTo>
                  <a:lnTo>
                    <a:pt x="60" y="94"/>
                  </a:lnTo>
                  <a:lnTo>
                    <a:pt x="61" y="93"/>
                  </a:lnTo>
                  <a:lnTo>
                    <a:pt x="63" y="88"/>
                  </a:lnTo>
                  <a:lnTo>
                    <a:pt x="65" y="86"/>
                  </a:lnTo>
                  <a:lnTo>
                    <a:pt x="94" y="86"/>
                  </a:lnTo>
                  <a:lnTo>
                    <a:pt x="88" y="103"/>
                  </a:lnTo>
                  <a:lnTo>
                    <a:pt x="77" y="115"/>
                  </a:lnTo>
                  <a:lnTo>
                    <a:pt x="68" y="120"/>
                  </a:lnTo>
                  <a:lnTo>
                    <a:pt x="59" y="123"/>
                  </a:lnTo>
                  <a:lnTo>
                    <a:pt x="48" y="124"/>
                  </a:lnTo>
                  <a:lnTo>
                    <a:pt x="34" y="122"/>
                  </a:lnTo>
                  <a:lnTo>
                    <a:pt x="21" y="116"/>
                  </a:lnTo>
                  <a:lnTo>
                    <a:pt x="11" y="107"/>
                  </a:lnTo>
                  <a:lnTo>
                    <a:pt x="4" y="94"/>
                  </a:lnTo>
                  <a:lnTo>
                    <a:pt x="1" y="79"/>
                  </a:lnTo>
                  <a:lnTo>
                    <a:pt x="0" y="64"/>
                  </a:lnTo>
                  <a:lnTo>
                    <a:pt x="1" y="46"/>
                  </a:lnTo>
                  <a:lnTo>
                    <a:pt x="4" y="30"/>
                  </a:lnTo>
                  <a:lnTo>
                    <a:pt x="11" y="17"/>
                  </a:lnTo>
                  <a:lnTo>
                    <a:pt x="21" y="8"/>
                  </a:lnTo>
                  <a:lnTo>
                    <a:pt x="34" y="2"/>
                  </a:lnTo>
                  <a:lnTo>
                    <a:pt x="48" y="0"/>
                  </a:lnTo>
                  <a:lnTo>
                    <a:pt x="61" y="2"/>
                  </a:lnTo>
                  <a:lnTo>
                    <a:pt x="73" y="8"/>
                  </a:lnTo>
                  <a:lnTo>
                    <a:pt x="82" y="17"/>
                  </a:lnTo>
                  <a:lnTo>
                    <a:pt x="89" y="30"/>
                  </a:lnTo>
                  <a:lnTo>
                    <a:pt x="93" y="46"/>
                  </a:lnTo>
                  <a:lnTo>
                    <a:pt x="94" y="66"/>
                  </a:lnTo>
                  <a:lnTo>
                    <a:pt x="94" y="73"/>
                  </a:lnTo>
                  <a:lnTo>
                    <a:pt x="31" y="7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40" name="Freeform 40"/>
            <p:cNvSpPr>
              <a:spLocks noEditPoints="1"/>
            </p:cNvSpPr>
            <p:nvPr/>
          </p:nvSpPr>
          <p:spPr bwMode="auto">
            <a:xfrm>
              <a:off x="1366" y="3961"/>
              <a:ext cx="7" cy="34"/>
            </a:xfrm>
            <a:custGeom>
              <a:avLst/>
              <a:gdLst>
                <a:gd name="T0" fmla="*/ 0 w 37"/>
                <a:gd name="T1" fmla="*/ 20 h 170"/>
                <a:gd name="T2" fmla="*/ 0 w 37"/>
                <a:gd name="T3" fmla="*/ 17 h 170"/>
                <a:gd name="T4" fmla="*/ 1 w 37"/>
                <a:gd name="T5" fmla="*/ 14 h 170"/>
                <a:gd name="T6" fmla="*/ 3 w 37"/>
                <a:gd name="T7" fmla="*/ 9 h 170"/>
                <a:gd name="T8" fmla="*/ 5 w 37"/>
                <a:gd name="T9" fmla="*/ 6 h 170"/>
                <a:gd name="T10" fmla="*/ 8 w 37"/>
                <a:gd name="T11" fmla="*/ 4 h 170"/>
                <a:gd name="T12" fmla="*/ 11 w 37"/>
                <a:gd name="T13" fmla="*/ 2 h 170"/>
                <a:gd name="T14" fmla="*/ 20 w 37"/>
                <a:gd name="T15" fmla="*/ 0 h 170"/>
                <a:gd name="T16" fmla="*/ 23 w 37"/>
                <a:gd name="T17" fmla="*/ 0 h 170"/>
                <a:gd name="T18" fmla="*/ 28 w 37"/>
                <a:gd name="T19" fmla="*/ 2 h 170"/>
                <a:gd name="T20" fmla="*/ 31 w 37"/>
                <a:gd name="T21" fmla="*/ 5 h 170"/>
                <a:gd name="T22" fmla="*/ 34 w 37"/>
                <a:gd name="T23" fmla="*/ 6 h 170"/>
                <a:gd name="T24" fmla="*/ 36 w 37"/>
                <a:gd name="T25" fmla="*/ 9 h 170"/>
                <a:gd name="T26" fmla="*/ 37 w 37"/>
                <a:gd name="T27" fmla="*/ 14 h 170"/>
                <a:gd name="T28" fmla="*/ 37 w 37"/>
                <a:gd name="T29" fmla="*/ 28 h 170"/>
                <a:gd name="T30" fmla="*/ 34 w 37"/>
                <a:gd name="T31" fmla="*/ 35 h 170"/>
                <a:gd name="T32" fmla="*/ 28 w 37"/>
                <a:gd name="T33" fmla="*/ 37 h 170"/>
                <a:gd name="T34" fmla="*/ 26 w 37"/>
                <a:gd name="T35" fmla="*/ 38 h 170"/>
                <a:gd name="T36" fmla="*/ 13 w 37"/>
                <a:gd name="T37" fmla="*/ 38 h 170"/>
                <a:gd name="T38" fmla="*/ 10 w 37"/>
                <a:gd name="T39" fmla="*/ 37 h 170"/>
                <a:gd name="T40" fmla="*/ 5 w 37"/>
                <a:gd name="T41" fmla="*/ 35 h 170"/>
                <a:gd name="T42" fmla="*/ 1 w 37"/>
                <a:gd name="T43" fmla="*/ 28 h 170"/>
                <a:gd name="T44" fmla="*/ 0 w 37"/>
                <a:gd name="T45" fmla="*/ 24 h 170"/>
                <a:gd name="T46" fmla="*/ 0 w 37"/>
                <a:gd name="T47" fmla="*/ 20 h 170"/>
                <a:gd name="T48" fmla="*/ 2 w 37"/>
                <a:gd name="T49" fmla="*/ 170 h 170"/>
                <a:gd name="T50" fmla="*/ 2 w 37"/>
                <a:gd name="T51" fmla="*/ 53 h 170"/>
                <a:gd name="T52" fmla="*/ 37 w 37"/>
                <a:gd name="T53" fmla="*/ 53 h 170"/>
                <a:gd name="T54" fmla="*/ 37 w 37"/>
                <a:gd name="T55" fmla="*/ 170 h 170"/>
                <a:gd name="T56" fmla="*/ 2 w 37"/>
                <a:gd name="T57" fmla="*/ 17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7" h="170">
                  <a:moveTo>
                    <a:pt x="0" y="20"/>
                  </a:moveTo>
                  <a:lnTo>
                    <a:pt x="0" y="17"/>
                  </a:lnTo>
                  <a:lnTo>
                    <a:pt x="1" y="14"/>
                  </a:lnTo>
                  <a:lnTo>
                    <a:pt x="3" y="9"/>
                  </a:lnTo>
                  <a:lnTo>
                    <a:pt x="5" y="6"/>
                  </a:lnTo>
                  <a:lnTo>
                    <a:pt x="8" y="4"/>
                  </a:lnTo>
                  <a:lnTo>
                    <a:pt x="11" y="2"/>
                  </a:lnTo>
                  <a:lnTo>
                    <a:pt x="20" y="0"/>
                  </a:lnTo>
                  <a:lnTo>
                    <a:pt x="23" y="0"/>
                  </a:lnTo>
                  <a:lnTo>
                    <a:pt x="28" y="2"/>
                  </a:lnTo>
                  <a:lnTo>
                    <a:pt x="31" y="5"/>
                  </a:lnTo>
                  <a:lnTo>
                    <a:pt x="34" y="6"/>
                  </a:lnTo>
                  <a:lnTo>
                    <a:pt x="36" y="9"/>
                  </a:lnTo>
                  <a:lnTo>
                    <a:pt x="37" y="14"/>
                  </a:lnTo>
                  <a:lnTo>
                    <a:pt x="37" y="28"/>
                  </a:lnTo>
                  <a:lnTo>
                    <a:pt x="34" y="35"/>
                  </a:lnTo>
                  <a:lnTo>
                    <a:pt x="28" y="37"/>
                  </a:lnTo>
                  <a:lnTo>
                    <a:pt x="26" y="38"/>
                  </a:lnTo>
                  <a:lnTo>
                    <a:pt x="13" y="38"/>
                  </a:lnTo>
                  <a:lnTo>
                    <a:pt x="10" y="37"/>
                  </a:lnTo>
                  <a:lnTo>
                    <a:pt x="5" y="35"/>
                  </a:lnTo>
                  <a:lnTo>
                    <a:pt x="1" y="28"/>
                  </a:lnTo>
                  <a:lnTo>
                    <a:pt x="0" y="24"/>
                  </a:lnTo>
                  <a:lnTo>
                    <a:pt x="0" y="20"/>
                  </a:lnTo>
                  <a:close/>
                  <a:moveTo>
                    <a:pt x="2" y="170"/>
                  </a:moveTo>
                  <a:lnTo>
                    <a:pt x="2" y="53"/>
                  </a:lnTo>
                  <a:lnTo>
                    <a:pt x="37" y="53"/>
                  </a:lnTo>
                  <a:lnTo>
                    <a:pt x="37" y="170"/>
                  </a:lnTo>
                  <a:lnTo>
                    <a:pt x="2" y="17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41" name="Freeform 41"/>
            <p:cNvSpPr>
              <a:spLocks/>
            </p:cNvSpPr>
            <p:nvPr/>
          </p:nvSpPr>
          <p:spPr bwMode="auto">
            <a:xfrm>
              <a:off x="1378" y="3971"/>
              <a:ext cx="11" cy="24"/>
            </a:xfrm>
            <a:custGeom>
              <a:avLst/>
              <a:gdLst>
                <a:gd name="T0" fmla="*/ 0 w 58"/>
                <a:gd name="T1" fmla="*/ 121 h 121"/>
                <a:gd name="T2" fmla="*/ 0 w 58"/>
                <a:gd name="T3" fmla="*/ 4 h 121"/>
                <a:gd name="T4" fmla="*/ 31 w 58"/>
                <a:gd name="T5" fmla="*/ 4 h 121"/>
                <a:gd name="T6" fmla="*/ 31 w 58"/>
                <a:gd name="T7" fmla="*/ 24 h 121"/>
                <a:gd name="T8" fmla="*/ 36 w 58"/>
                <a:gd name="T9" fmla="*/ 15 h 121"/>
                <a:gd name="T10" fmla="*/ 44 w 58"/>
                <a:gd name="T11" fmla="*/ 6 h 121"/>
                <a:gd name="T12" fmla="*/ 46 w 58"/>
                <a:gd name="T13" fmla="*/ 4 h 121"/>
                <a:gd name="T14" fmla="*/ 49 w 58"/>
                <a:gd name="T15" fmla="*/ 2 h 121"/>
                <a:gd name="T16" fmla="*/ 58 w 58"/>
                <a:gd name="T17" fmla="*/ 0 h 121"/>
                <a:gd name="T18" fmla="*/ 58 w 58"/>
                <a:gd name="T19" fmla="*/ 31 h 121"/>
                <a:gd name="T20" fmla="*/ 55 w 58"/>
                <a:gd name="T21" fmla="*/ 31 h 121"/>
                <a:gd name="T22" fmla="*/ 47 w 58"/>
                <a:gd name="T23" fmla="*/ 33 h 121"/>
                <a:gd name="T24" fmla="*/ 41 w 58"/>
                <a:gd name="T25" fmla="*/ 35 h 121"/>
                <a:gd name="T26" fmla="*/ 37 w 58"/>
                <a:gd name="T27" fmla="*/ 38 h 121"/>
                <a:gd name="T28" fmla="*/ 36 w 58"/>
                <a:gd name="T29" fmla="*/ 45 h 121"/>
                <a:gd name="T30" fmla="*/ 35 w 58"/>
                <a:gd name="T31" fmla="*/ 54 h 121"/>
                <a:gd name="T32" fmla="*/ 35 w 58"/>
                <a:gd name="T33" fmla="*/ 121 h 121"/>
                <a:gd name="T34" fmla="*/ 0 w 58"/>
                <a:gd name="T35" fmla="*/ 12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121">
                  <a:moveTo>
                    <a:pt x="0" y="121"/>
                  </a:moveTo>
                  <a:lnTo>
                    <a:pt x="0" y="4"/>
                  </a:lnTo>
                  <a:lnTo>
                    <a:pt x="31" y="4"/>
                  </a:lnTo>
                  <a:lnTo>
                    <a:pt x="31" y="24"/>
                  </a:lnTo>
                  <a:lnTo>
                    <a:pt x="36" y="15"/>
                  </a:lnTo>
                  <a:lnTo>
                    <a:pt x="44" y="6"/>
                  </a:lnTo>
                  <a:lnTo>
                    <a:pt x="46" y="4"/>
                  </a:lnTo>
                  <a:lnTo>
                    <a:pt x="49" y="2"/>
                  </a:lnTo>
                  <a:lnTo>
                    <a:pt x="58" y="0"/>
                  </a:lnTo>
                  <a:lnTo>
                    <a:pt x="58" y="31"/>
                  </a:lnTo>
                  <a:lnTo>
                    <a:pt x="55" y="31"/>
                  </a:lnTo>
                  <a:lnTo>
                    <a:pt x="47" y="33"/>
                  </a:lnTo>
                  <a:lnTo>
                    <a:pt x="41" y="35"/>
                  </a:lnTo>
                  <a:lnTo>
                    <a:pt x="37" y="38"/>
                  </a:lnTo>
                  <a:lnTo>
                    <a:pt x="36" y="45"/>
                  </a:lnTo>
                  <a:lnTo>
                    <a:pt x="35" y="54"/>
                  </a:lnTo>
                  <a:lnTo>
                    <a:pt x="35" y="121"/>
                  </a:lnTo>
                  <a:lnTo>
                    <a:pt x="0" y="12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42" name="Freeform 42"/>
            <p:cNvSpPr>
              <a:spLocks noEditPoints="1"/>
            </p:cNvSpPr>
            <p:nvPr/>
          </p:nvSpPr>
          <p:spPr bwMode="auto">
            <a:xfrm>
              <a:off x="1391" y="3971"/>
              <a:ext cx="20" cy="25"/>
            </a:xfrm>
            <a:custGeom>
              <a:avLst/>
              <a:gdLst>
                <a:gd name="T0" fmla="*/ 49 w 98"/>
                <a:gd name="T1" fmla="*/ 95 h 124"/>
                <a:gd name="T2" fmla="*/ 52 w 98"/>
                <a:gd name="T3" fmla="*/ 95 h 124"/>
                <a:gd name="T4" fmla="*/ 56 w 98"/>
                <a:gd name="T5" fmla="*/ 94 h 124"/>
                <a:gd name="T6" fmla="*/ 59 w 98"/>
                <a:gd name="T7" fmla="*/ 92 h 124"/>
                <a:gd name="T8" fmla="*/ 61 w 98"/>
                <a:gd name="T9" fmla="*/ 89 h 124"/>
                <a:gd name="T10" fmla="*/ 64 w 98"/>
                <a:gd name="T11" fmla="*/ 86 h 124"/>
                <a:gd name="T12" fmla="*/ 67 w 98"/>
                <a:gd name="T13" fmla="*/ 76 h 124"/>
                <a:gd name="T14" fmla="*/ 67 w 98"/>
                <a:gd name="T15" fmla="*/ 48 h 124"/>
                <a:gd name="T16" fmla="*/ 64 w 98"/>
                <a:gd name="T17" fmla="*/ 38 h 124"/>
                <a:gd name="T18" fmla="*/ 61 w 98"/>
                <a:gd name="T19" fmla="*/ 35 h 124"/>
                <a:gd name="T20" fmla="*/ 59 w 98"/>
                <a:gd name="T21" fmla="*/ 33 h 124"/>
                <a:gd name="T22" fmla="*/ 56 w 98"/>
                <a:gd name="T23" fmla="*/ 30 h 124"/>
                <a:gd name="T24" fmla="*/ 52 w 98"/>
                <a:gd name="T25" fmla="*/ 29 h 124"/>
                <a:gd name="T26" fmla="*/ 46 w 98"/>
                <a:gd name="T27" fmla="*/ 29 h 124"/>
                <a:gd name="T28" fmla="*/ 42 w 98"/>
                <a:gd name="T29" fmla="*/ 30 h 124"/>
                <a:gd name="T30" fmla="*/ 39 w 98"/>
                <a:gd name="T31" fmla="*/ 33 h 124"/>
                <a:gd name="T32" fmla="*/ 37 w 98"/>
                <a:gd name="T33" fmla="*/ 35 h 124"/>
                <a:gd name="T34" fmla="*/ 34 w 98"/>
                <a:gd name="T35" fmla="*/ 38 h 124"/>
                <a:gd name="T36" fmla="*/ 32 w 98"/>
                <a:gd name="T37" fmla="*/ 48 h 124"/>
                <a:gd name="T38" fmla="*/ 32 w 98"/>
                <a:gd name="T39" fmla="*/ 76 h 124"/>
                <a:gd name="T40" fmla="*/ 34 w 98"/>
                <a:gd name="T41" fmla="*/ 86 h 124"/>
                <a:gd name="T42" fmla="*/ 37 w 98"/>
                <a:gd name="T43" fmla="*/ 89 h 124"/>
                <a:gd name="T44" fmla="*/ 39 w 98"/>
                <a:gd name="T45" fmla="*/ 92 h 124"/>
                <a:gd name="T46" fmla="*/ 42 w 98"/>
                <a:gd name="T47" fmla="*/ 94 h 124"/>
                <a:gd name="T48" fmla="*/ 46 w 98"/>
                <a:gd name="T49" fmla="*/ 95 h 124"/>
                <a:gd name="T50" fmla="*/ 49 w 98"/>
                <a:gd name="T51" fmla="*/ 95 h 124"/>
                <a:gd name="T52" fmla="*/ 98 w 98"/>
                <a:gd name="T53" fmla="*/ 64 h 124"/>
                <a:gd name="T54" fmla="*/ 97 w 98"/>
                <a:gd name="T55" fmla="*/ 79 h 124"/>
                <a:gd name="T56" fmla="*/ 93 w 98"/>
                <a:gd name="T57" fmla="*/ 94 h 124"/>
                <a:gd name="T58" fmla="*/ 84 w 98"/>
                <a:gd name="T59" fmla="*/ 107 h 124"/>
                <a:gd name="T60" fmla="*/ 74 w 98"/>
                <a:gd name="T61" fmla="*/ 116 h 124"/>
                <a:gd name="T62" fmla="*/ 62 w 98"/>
                <a:gd name="T63" fmla="*/ 122 h 124"/>
                <a:gd name="T64" fmla="*/ 49 w 98"/>
                <a:gd name="T65" fmla="*/ 124 h 124"/>
                <a:gd name="T66" fmla="*/ 36 w 98"/>
                <a:gd name="T67" fmla="*/ 122 h 124"/>
                <a:gd name="T68" fmla="*/ 23 w 98"/>
                <a:gd name="T69" fmla="*/ 116 h 124"/>
                <a:gd name="T70" fmla="*/ 12 w 98"/>
                <a:gd name="T71" fmla="*/ 107 h 124"/>
                <a:gd name="T72" fmla="*/ 5 w 98"/>
                <a:gd name="T73" fmla="*/ 94 h 124"/>
                <a:gd name="T74" fmla="*/ 1 w 98"/>
                <a:gd name="T75" fmla="*/ 79 h 124"/>
                <a:gd name="T76" fmla="*/ 0 w 98"/>
                <a:gd name="T77" fmla="*/ 64 h 124"/>
                <a:gd name="T78" fmla="*/ 1 w 98"/>
                <a:gd name="T79" fmla="*/ 46 h 124"/>
                <a:gd name="T80" fmla="*/ 5 w 98"/>
                <a:gd name="T81" fmla="*/ 30 h 124"/>
                <a:gd name="T82" fmla="*/ 12 w 98"/>
                <a:gd name="T83" fmla="*/ 17 h 124"/>
                <a:gd name="T84" fmla="*/ 23 w 98"/>
                <a:gd name="T85" fmla="*/ 8 h 124"/>
                <a:gd name="T86" fmla="*/ 36 w 98"/>
                <a:gd name="T87" fmla="*/ 2 h 124"/>
                <a:gd name="T88" fmla="*/ 49 w 98"/>
                <a:gd name="T89" fmla="*/ 0 h 124"/>
                <a:gd name="T90" fmla="*/ 62 w 98"/>
                <a:gd name="T91" fmla="*/ 2 h 124"/>
                <a:gd name="T92" fmla="*/ 75 w 98"/>
                <a:gd name="T93" fmla="*/ 8 h 124"/>
                <a:gd name="T94" fmla="*/ 87 w 98"/>
                <a:gd name="T95" fmla="*/ 17 h 124"/>
                <a:gd name="T96" fmla="*/ 94 w 98"/>
                <a:gd name="T97" fmla="*/ 30 h 124"/>
                <a:gd name="T98" fmla="*/ 97 w 98"/>
                <a:gd name="T99" fmla="*/ 46 h 124"/>
                <a:gd name="T100" fmla="*/ 98 w 98"/>
                <a:gd name="T101" fmla="*/ 6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8" h="124">
                  <a:moveTo>
                    <a:pt x="49" y="95"/>
                  </a:moveTo>
                  <a:lnTo>
                    <a:pt x="52" y="95"/>
                  </a:lnTo>
                  <a:lnTo>
                    <a:pt x="56" y="94"/>
                  </a:lnTo>
                  <a:lnTo>
                    <a:pt x="59" y="92"/>
                  </a:lnTo>
                  <a:lnTo>
                    <a:pt x="61" y="89"/>
                  </a:lnTo>
                  <a:lnTo>
                    <a:pt x="64" y="86"/>
                  </a:lnTo>
                  <a:lnTo>
                    <a:pt x="67" y="76"/>
                  </a:lnTo>
                  <a:lnTo>
                    <a:pt x="67" y="48"/>
                  </a:lnTo>
                  <a:lnTo>
                    <a:pt x="64" y="38"/>
                  </a:lnTo>
                  <a:lnTo>
                    <a:pt x="61" y="35"/>
                  </a:lnTo>
                  <a:lnTo>
                    <a:pt x="59" y="33"/>
                  </a:lnTo>
                  <a:lnTo>
                    <a:pt x="56" y="30"/>
                  </a:lnTo>
                  <a:lnTo>
                    <a:pt x="52" y="29"/>
                  </a:lnTo>
                  <a:lnTo>
                    <a:pt x="46" y="29"/>
                  </a:lnTo>
                  <a:lnTo>
                    <a:pt x="42" y="30"/>
                  </a:lnTo>
                  <a:lnTo>
                    <a:pt x="39" y="33"/>
                  </a:lnTo>
                  <a:lnTo>
                    <a:pt x="37" y="35"/>
                  </a:lnTo>
                  <a:lnTo>
                    <a:pt x="34" y="38"/>
                  </a:lnTo>
                  <a:lnTo>
                    <a:pt x="32" y="48"/>
                  </a:lnTo>
                  <a:lnTo>
                    <a:pt x="32" y="76"/>
                  </a:lnTo>
                  <a:lnTo>
                    <a:pt x="34" y="86"/>
                  </a:lnTo>
                  <a:lnTo>
                    <a:pt x="37" y="89"/>
                  </a:lnTo>
                  <a:lnTo>
                    <a:pt x="39" y="92"/>
                  </a:lnTo>
                  <a:lnTo>
                    <a:pt x="42" y="94"/>
                  </a:lnTo>
                  <a:lnTo>
                    <a:pt x="46" y="95"/>
                  </a:lnTo>
                  <a:lnTo>
                    <a:pt x="49" y="95"/>
                  </a:lnTo>
                  <a:close/>
                  <a:moveTo>
                    <a:pt x="98" y="64"/>
                  </a:moveTo>
                  <a:lnTo>
                    <a:pt x="97" y="79"/>
                  </a:lnTo>
                  <a:lnTo>
                    <a:pt x="93" y="94"/>
                  </a:lnTo>
                  <a:lnTo>
                    <a:pt x="84" y="107"/>
                  </a:lnTo>
                  <a:lnTo>
                    <a:pt x="74" y="116"/>
                  </a:lnTo>
                  <a:lnTo>
                    <a:pt x="62" y="122"/>
                  </a:lnTo>
                  <a:lnTo>
                    <a:pt x="49" y="124"/>
                  </a:lnTo>
                  <a:lnTo>
                    <a:pt x="36" y="122"/>
                  </a:lnTo>
                  <a:lnTo>
                    <a:pt x="23" y="116"/>
                  </a:lnTo>
                  <a:lnTo>
                    <a:pt x="12" y="107"/>
                  </a:lnTo>
                  <a:lnTo>
                    <a:pt x="5" y="94"/>
                  </a:lnTo>
                  <a:lnTo>
                    <a:pt x="1" y="79"/>
                  </a:lnTo>
                  <a:lnTo>
                    <a:pt x="0" y="64"/>
                  </a:lnTo>
                  <a:lnTo>
                    <a:pt x="1" y="46"/>
                  </a:lnTo>
                  <a:lnTo>
                    <a:pt x="5" y="30"/>
                  </a:lnTo>
                  <a:lnTo>
                    <a:pt x="12" y="17"/>
                  </a:lnTo>
                  <a:lnTo>
                    <a:pt x="23" y="8"/>
                  </a:lnTo>
                  <a:lnTo>
                    <a:pt x="36" y="2"/>
                  </a:lnTo>
                  <a:lnTo>
                    <a:pt x="49" y="0"/>
                  </a:lnTo>
                  <a:lnTo>
                    <a:pt x="62" y="2"/>
                  </a:lnTo>
                  <a:lnTo>
                    <a:pt x="75" y="8"/>
                  </a:lnTo>
                  <a:lnTo>
                    <a:pt x="87" y="17"/>
                  </a:lnTo>
                  <a:lnTo>
                    <a:pt x="94" y="30"/>
                  </a:lnTo>
                  <a:lnTo>
                    <a:pt x="97" y="46"/>
                  </a:lnTo>
                  <a:lnTo>
                    <a:pt x="98" y="6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43" name="Freeform 43"/>
            <p:cNvSpPr>
              <a:spLocks/>
            </p:cNvSpPr>
            <p:nvPr/>
          </p:nvSpPr>
          <p:spPr bwMode="auto">
            <a:xfrm>
              <a:off x="1412" y="3988"/>
              <a:ext cx="11" cy="14"/>
            </a:xfrm>
            <a:custGeom>
              <a:avLst/>
              <a:gdLst>
                <a:gd name="T0" fmla="*/ 0 w 54"/>
                <a:gd name="T1" fmla="*/ 71 h 71"/>
                <a:gd name="T2" fmla="*/ 20 w 54"/>
                <a:gd name="T3" fmla="*/ 0 h 71"/>
                <a:gd name="T4" fmla="*/ 54 w 54"/>
                <a:gd name="T5" fmla="*/ 0 h 71"/>
                <a:gd name="T6" fmla="*/ 26 w 54"/>
                <a:gd name="T7" fmla="*/ 71 h 71"/>
                <a:gd name="T8" fmla="*/ 0 w 54"/>
                <a:gd name="T9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71">
                  <a:moveTo>
                    <a:pt x="0" y="71"/>
                  </a:moveTo>
                  <a:lnTo>
                    <a:pt x="20" y="0"/>
                  </a:lnTo>
                  <a:lnTo>
                    <a:pt x="54" y="0"/>
                  </a:lnTo>
                  <a:lnTo>
                    <a:pt x="26" y="71"/>
                  </a:lnTo>
                  <a:lnTo>
                    <a:pt x="0" y="7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44" name="Freeform 44"/>
            <p:cNvSpPr>
              <a:spLocks/>
            </p:cNvSpPr>
            <p:nvPr/>
          </p:nvSpPr>
          <p:spPr bwMode="auto">
            <a:xfrm>
              <a:off x="1435" y="3959"/>
              <a:ext cx="16" cy="37"/>
            </a:xfrm>
            <a:custGeom>
              <a:avLst/>
              <a:gdLst>
                <a:gd name="T0" fmla="*/ 2 w 82"/>
                <a:gd name="T1" fmla="*/ 136 h 182"/>
                <a:gd name="T2" fmla="*/ 11 w 82"/>
                <a:gd name="T3" fmla="*/ 144 h 182"/>
                <a:gd name="T4" fmla="*/ 20 w 82"/>
                <a:gd name="T5" fmla="*/ 146 h 182"/>
                <a:gd name="T6" fmla="*/ 35 w 82"/>
                <a:gd name="T7" fmla="*/ 147 h 182"/>
                <a:gd name="T8" fmla="*/ 44 w 82"/>
                <a:gd name="T9" fmla="*/ 142 h 182"/>
                <a:gd name="T10" fmla="*/ 48 w 82"/>
                <a:gd name="T11" fmla="*/ 135 h 182"/>
                <a:gd name="T12" fmla="*/ 45 w 82"/>
                <a:gd name="T13" fmla="*/ 124 h 182"/>
                <a:gd name="T14" fmla="*/ 34 w 82"/>
                <a:gd name="T15" fmla="*/ 110 h 182"/>
                <a:gd name="T16" fmla="*/ 31 w 82"/>
                <a:gd name="T17" fmla="*/ 106 h 182"/>
                <a:gd name="T18" fmla="*/ 28 w 82"/>
                <a:gd name="T19" fmla="*/ 104 h 182"/>
                <a:gd name="T20" fmla="*/ 10 w 82"/>
                <a:gd name="T21" fmla="*/ 87 h 182"/>
                <a:gd name="T22" fmla="*/ 1 w 82"/>
                <a:gd name="T23" fmla="*/ 66 h 182"/>
                <a:gd name="T24" fmla="*/ 1 w 82"/>
                <a:gd name="T25" fmla="*/ 38 h 182"/>
                <a:gd name="T26" fmla="*/ 11 w 82"/>
                <a:gd name="T27" fmla="*/ 15 h 182"/>
                <a:gd name="T28" fmla="*/ 32 w 82"/>
                <a:gd name="T29" fmla="*/ 2 h 182"/>
                <a:gd name="T30" fmla="*/ 53 w 82"/>
                <a:gd name="T31" fmla="*/ 0 h 182"/>
                <a:gd name="T32" fmla="*/ 60 w 82"/>
                <a:gd name="T33" fmla="*/ 4 h 182"/>
                <a:gd name="T34" fmla="*/ 77 w 82"/>
                <a:gd name="T35" fmla="*/ 9 h 182"/>
                <a:gd name="T36" fmla="*/ 71 w 82"/>
                <a:gd name="T37" fmla="*/ 38 h 182"/>
                <a:gd name="T38" fmla="*/ 63 w 82"/>
                <a:gd name="T39" fmla="*/ 36 h 182"/>
                <a:gd name="T40" fmla="*/ 55 w 82"/>
                <a:gd name="T41" fmla="*/ 33 h 182"/>
                <a:gd name="T42" fmla="*/ 45 w 82"/>
                <a:gd name="T43" fmla="*/ 34 h 182"/>
                <a:gd name="T44" fmla="*/ 35 w 82"/>
                <a:gd name="T45" fmla="*/ 43 h 182"/>
                <a:gd name="T46" fmla="*/ 34 w 82"/>
                <a:gd name="T47" fmla="*/ 53 h 182"/>
                <a:gd name="T48" fmla="*/ 40 w 82"/>
                <a:gd name="T49" fmla="*/ 64 h 182"/>
                <a:gd name="T50" fmla="*/ 47 w 82"/>
                <a:gd name="T51" fmla="*/ 74 h 182"/>
                <a:gd name="T52" fmla="*/ 67 w 82"/>
                <a:gd name="T53" fmla="*/ 89 h 182"/>
                <a:gd name="T54" fmla="*/ 77 w 82"/>
                <a:gd name="T55" fmla="*/ 104 h 182"/>
                <a:gd name="T56" fmla="*/ 82 w 82"/>
                <a:gd name="T57" fmla="*/ 131 h 182"/>
                <a:gd name="T58" fmla="*/ 78 w 82"/>
                <a:gd name="T59" fmla="*/ 158 h 182"/>
                <a:gd name="T60" fmla="*/ 59 w 82"/>
                <a:gd name="T61" fmla="*/ 175 h 182"/>
                <a:gd name="T62" fmla="*/ 34 w 82"/>
                <a:gd name="T63" fmla="*/ 182 h 182"/>
                <a:gd name="T64" fmla="*/ 16 w 82"/>
                <a:gd name="T65" fmla="*/ 179 h 182"/>
                <a:gd name="T66" fmla="*/ 9 w 82"/>
                <a:gd name="T67" fmla="*/ 178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2" h="182">
                  <a:moveTo>
                    <a:pt x="2" y="173"/>
                  </a:moveTo>
                  <a:lnTo>
                    <a:pt x="2" y="136"/>
                  </a:lnTo>
                  <a:lnTo>
                    <a:pt x="7" y="142"/>
                  </a:lnTo>
                  <a:lnTo>
                    <a:pt x="11" y="144"/>
                  </a:lnTo>
                  <a:lnTo>
                    <a:pt x="13" y="144"/>
                  </a:lnTo>
                  <a:lnTo>
                    <a:pt x="20" y="146"/>
                  </a:lnTo>
                  <a:lnTo>
                    <a:pt x="22" y="147"/>
                  </a:lnTo>
                  <a:lnTo>
                    <a:pt x="35" y="147"/>
                  </a:lnTo>
                  <a:lnTo>
                    <a:pt x="42" y="144"/>
                  </a:lnTo>
                  <a:lnTo>
                    <a:pt x="44" y="142"/>
                  </a:lnTo>
                  <a:lnTo>
                    <a:pt x="47" y="139"/>
                  </a:lnTo>
                  <a:lnTo>
                    <a:pt x="48" y="135"/>
                  </a:lnTo>
                  <a:lnTo>
                    <a:pt x="48" y="131"/>
                  </a:lnTo>
                  <a:lnTo>
                    <a:pt x="45" y="124"/>
                  </a:lnTo>
                  <a:lnTo>
                    <a:pt x="41" y="116"/>
                  </a:lnTo>
                  <a:lnTo>
                    <a:pt x="34" y="110"/>
                  </a:lnTo>
                  <a:lnTo>
                    <a:pt x="32" y="108"/>
                  </a:lnTo>
                  <a:lnTo>
                    <a:pt x="31" y="106"/>
                  </a:lnTo>
                  <a:lnTo>
                    <a:pt x="29" y="105"/>
                  </a:lnTo>
                  <a:lnTo>
                    <a:pt x="28" y="104"/>
                  </a:lnTo>
                  <a:lnTo>
                    <a:pt x="18" y="96"/>
                  </a:lnTo>
                  <a:lnTo>
                    <a:pt x="10" y="87"/>
                  </a:lnTo>
                  <a:lnTo>
                    <a:pt x="5" y="78"/>
                  </a:lnTo>
                  <a:lnTo>
                    <a:pt x="1" y="66"/>
                  </a:lnTo>
                  <a:lnTo>
                    <a:pt x="0" y="53"/>
                  </a:lnTo>
                  <a:lnTo>
                    <a:pt x="1" y="38"/>
                  </a:lnTo>
                  <a:lnTo>
                    <a:pt x="4" y="25"/>
                  </a:lnTo>
                  <a:lnTo>
                    <a:pt x="11" y="15"/>
                  </a:lnTo>
                  <a:lnTo>
                    <a:pt x="21" y="7"/>
                  </a:lnTo>
                  <a:lnTo>
                    <a:pt x="32" y="2"/>
                  </a:lnTo>
                  <a:lnTo>
                    <a:pt x="45" y="0"/>
                  </a:lnTo>
                  <a:lnTo>
                    <a:pt x="53" y="0"/>
                  </a:lnTo>
                  <a:lnTo>
                    <a:pt x="57" y="1"/>
                  </a:lnTo>
                  <a:lnTo>
                    <a:pt x="60" y="4"/>
                  </a:lnTo>
                  <a:lnTo>
                    <a:pt x="71" y="6"/>
                  </a:lnTo>
                  <a:lnTo>
                    <a:pt x="77" y="9"/>
                  </a:lnTo>
                  <a:lnTo>
                    <a:pt x="77" y="40"/>
                  </a:lnTo>
                  <a:lnTo>
                    <a:pt x="71" y="38"/>
                  </a:lnTo>
                  <a:lnTo>
                    <a:pt x="68" y="37"/>
                  </a:lnTo>
                  <a:lnTo>
                    <a:pt x="63" y="36"/>
                  </a:lnTo>
                  <a:lnTo>
                    <a:pt x="60" y="35"/>
                  </a:lnTo>
                  <a:lnTo>
                    <a:pt x="55" y="33"/>
                  </a:lnTo>
                  <a:lnTo>
                    <a:pt x="48" y="33"/>
                  </a:lnTo>
                  <a:lnTo>
                    <a:pt x="45" y="34"/>
                  </a:lnTo>
                  <a:lnTo>
                    <a:pt x="42" y="36"/>
                  </a:lnTo>
                  <a:lnTo>
                    <a:pt x="35" y="43"/>
                  </a:lnTo>
                  <a:lnTo>
                    <a:pt x="34" y="46"/>
                  </a:lnTo>
                  <a:lnTo>
                    <a:pt x="34" y="53"/>
                  </a:lnTo>
                  <a:lnTo>
                    <a:pt x="35" y="57"/>
                  </a:lnTo>
                  <a:lnTo>
                    <a:pt x="40" y="64"/>
                  </a:lnTo>
                  <a:lnTo>
                    <a:pt x="42" y="68"/>
                  </a:lnTo>
                  <a:lnTo>
                    <a:pt x="47" y="74"/>
                  </a:lnTo>
                  <a:lnTo>
                    <a:pt x="54" y="82"/>
                  </a:lnTo>
                  <a:lnTo>
                    <a:pt x="67" y="89"/>
                  </a:lnTo>
                  <a:lnTo>
                    <a:pt x="73" y="97"/>
                  </a:lnTo>
                  <a:lnTo>
                    <a:pt x="77" y="104"/>
                  </a:lnTo>
                  <a:lnTo>
                    <a:pt x="81" y="117"/>
                  </a:lnTo>
                  <a:lnTo>
                    <a:pt x="82" y="131"/>
                  </a:lnTo>
                  <a:lnTo>
                    <a:pt x="81" y="145"/>
                  </a:lnTo>
                  <a:lnTo>
                    <a:pt x="78" y="158"/>
                  </a:lnTo>
                  <a:lnTo>
                    <a:pt x="69" y="168"/>
                  </a:lnTo>
                  <a:lnTo>
                    <a:pt x="59" y="175"/>
                  </a:lnTo>
                  <a:lnTo>
                    <a:pt x="48" y="180"/>
                  </a:lnTo>
                  <a:lnTo>
                    <a:pt x="34" y="182"/>
                  </a:lnTo>
                  <a:lnTo>
                    <a:pt x="24" y="182"/>
                  </a:lnTo>
                  <a:lnTo>
                    <a:pt x="16" y="179"/>
                  </a:lnTo>
                  <a:lnTo>
                    <a:pt x="12" y="179"/>
                  </a:lnTo>
                  <a:lnTo>
                    <a:pt x="9" y="178"/>
                  </a:lnTo>
                  <a:lnTo>
                    <a:pt x="2" y="17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45" name="Freeform 45"/>
            <p:cNvSpPr>
              <a:spLocks noEditPoints="1"/>
            </p:cNvSpPr>
            <p:nvPr/>
          </p:nvSpPr>
          <p:spPr bwMode="auto">
            <a:xfrm>
              <a:off x="1453" y="3960"/>
              <a:ext cx="23" cy="35"/>
            </a:xfrm>
            <a:custGeom>
              <a:avLst/>
              <a:gdLst>
                <a:gd name="T0" fmla="*/ 46 w 115"/>
                <a:gd name="T1" fmla="*/ 118 h 175"/>
                <a:gd name="T2" fmla="*/ 69 w 115"/>
                <a:gd name="T3" fmla="*/ 118 h 175"/>
                <a:gd name="T4" fmla="*/ 62 w 115"/>
                <a:gd name="T5" fmla="*/ 80 h 175"/>
                <a:gd name="T6" fmla="*/ 60 w 115"/>
                <a:gd name="T7" fmla="*/ 59 h 175"/>
                <a:gd name="T8" fmla="*/ 57 w 115"/>
                <a:gd name="T9" fmla="*/ 36 h 175"/>
                <a:gd name="T10" fmla="*/ 56 w 115"/>
                <a:gd name="T11" fmla="*/ 56 h 175"/>
                <a:gd name="T12" fmla="*/ 51 w 115"/>
                <a:gd name="T13" fmla="*/ 78 h 175"/>
                <a:gd name="T14" fmla="*/ 50 w 115"/>
                <a:gd name="T15" fmla="*/ 97 h 175"/>
                <a:gd name="T16" fmla="*/ 46 w 115"/>
                <a:gd name="T17" fmla="*/ 118 h 175"/>
                <a:gd name="T18" fmla="*/ 0 w 115"/>
                <a:gd name="T19" fmla="*/ 175 h 175"/>
                <a:gd name="T20" fmla="*/ 40 w 115"/>
                <a:gd name="T21" fmla="*/ 0 h 175"/>
                <a:gd name="T22" fmla="*/ 77 w 115"/>
                <a:gd name="T23" fmla="*/ 0 h 175"/>
                <a:gd name="T24" fmla="*/ 115 w 115"/>
                <a:gd name="T25" fmla="*/ 175 h 175"/>
                <a:gd name="T26" fmla="*/ 80 w 115"/>
                <a:gd name="T27" fmla="*/ 175 h 175"/>
                <a:gd name="T28" fmla="*/ 75 w 115"/>
                <a:gd name="T29" fmla="*/ 147 h 175"/>
                <a:gd name="T30" fmla="*/ 40 w 115"/>
                <a:gd name="T31" fmla="*/ 147 h 175"/>
                <a:gd name="T32" fmla="*/ 34 w 115"/>
                <a:gd name="T33" fmla="*/ 175 h 175"/>
                <a:gd name="T34" fmla="*/ 0 w 115"/>
                <a:gd name="T35" fmla="*/ 175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5" h="175">
                  <a:moveTo>
                    <a:pt x="46" y="118"/>
                  </a:moveTo>
                  <a:lnTo>
                    <a:pt x="69" y="118"/>
                  </a:lnTo>
                  <a:lnTo>
                    <a:pt x="62" y="80"/>
                  </a:lnTo>
                  <a:lnTo>
                    <a:pt x="60" y="59"/>
                  </a:lnTo>
                  <a:lnTo>
                    <a:pt x="57" y="36"/>
                  </a:lnTo>
                  <a:lnTo>
                    <a:pt x="56" y="56"/>
                  </a:lnTo>
                  <a:lnTo>
                    <a:pt x="51" y="78"/>
                  </a:lnTo>
                  <a:lnTo>
                    <a:pt x="50" y="97"/>
                  </a:lnTo>
                  <a:lnTo>
                    <a:pt x="46" y="118"/>
                  </a:lnTo>
                  <a:close/>
                  <a:moveTo>
                    <a:pt x="0" y="175"/>
                  </a:moveTo>
                  <a:lnTo>
                    <a:pt x="40" y="0"/>
                  </a:lnTo>
                  <a:lnTo>
                    <a:pt x="77" y="0"/>
                  </a:lnTo>
                  <a:lnTo>
                    <a:pt x="115" y="175"/>
                  </a:lnTo>
                  <a:lnTo>
                    <a:pt x="80" y="175"/>
                  </a:lnTo>
                  <a:lnTo>
                    <a:pt x="75" y="147"/>
                  </a:lnTo>
                  <a:lnTo>
                    <a:pt x="40" y="147"/>
                  </a:lnTo>
                  <a:lnTo>
                    <a:pt x="34" y="175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-9272"/>
            <a:ext cx="10972800" cy="980872"/>
          </a:xfrm>
        </p:spPr>
        <p:txBody>
          <a:bodyPr>
            <a:normAutofit/>
          </a:bodyPr>
          <a:lstStyle>
            <a:lvl1pPr marL="0" algn="l" defTabSz="914400" rtl="0" eaLnBrk="1" latinLnBrk="0" hangingPunct="1">
              <a:defRPr lang="pt-PT" sz="2400" b="1" kern="1200" dirty="0">
                <a:solidFill>
                  <a:schemeClr val="bg1"/>
                </a:solidFill>
                <a:latin typeface="Trebuchet MS" pitchFamily="34" charset="0"/>
                <a:ea typeface="+mn-ea"/>
                <a:cs typeface="+mn-cs"/>
              </a:defRPr>
            </a:lvl1pPr>
          </a:lstStyle>
          <a:p>
            <a:r>
              <a:rPr lang="pt-PT" dirty="0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609600" y="1196753"/>
            <a:ext cx="10972800" cy="4929411"/>
          </a:xfrm>
        </p:spPr>
        <p:txBody>
          <a:bodyPr/>
          <a:lstStyle>
            <a:lvl1pPr>
              <a:buClr>
                <a:schemeClr val="tx1">
                  <a:lumMod val="65000"/>
                  <a:lumOff val="35000"/>
                </a:schemeClr>
              </a:buClr>
              <a:defRPr>
                <a:solidFill>
                  <a:srgbClr val="121D3E"/>
                </a:solidFill>
                <a:latin typeface="Trebuchet MS" panose="020B0603020202020204" pitchFamily="34" charset="0"/>
              </a:defRPr>
            </a:lvl1pPr>
            <a:lvl2pPr>
              <a:buClr>
                <a:schemeClr val="tx1">
                  <a:lumMod val="65000"/>
                  <a:lumOff val="35000"/>
                </a:schemeClr>
              </a:buClr>
              <a:defRPr>
                <a:solidFill>
                  <a:srgbClr val="121D3E"/>
                </a:solidFill>
                <a:latin typeface="Trebuchet MS" panose="020B0603020202020204" pitchFamily="34" charset="0"/>
              </a:defRPr>
            </a:lvl2pPr>
            <a:lvl3pPr>
              <a:buClr>
                <a:schemeClr val="tx1">
                  <a:lumMod val="65000"/>
                  <a:lumOff val="35000"/>
                </a:schemeClr>
              </a:buClr>
              <a:defRPr>
                <a:solidFill>
                  <a:srgbClr val="121D3E"/>
                </a:solidFill>
                <a:latin typeface="Trebuchet MS" panose="020B0603020202020204" pitchFamily="34" charset="0"/>
              </a:defRPr>
            </a:lvl3pPr>
            <a:lvl4pPr>
              <a:buClr>
                <a:schemeClr val="tx1">
                  <a:lumMod val="65000"/>
                  <a:lumOff val="35000"/>
                </a:schemeClr>
              </a:buClr>
              <a:defRPr>
                <a:solidFill>
                  <a:srgbClr val="121D3E"/>
                </a:solidFill>
                <a:latin typeface="Trebuchet MS" panose="020B0603020202020204" pitchFamily="34" charset="0"/>
              </a:defRPr>
            </a:lvl4pPr>
            <a:lvl5pPr>
              <a:buClr>
                <a:schemeClr val="tx1">
                  <a:lumMod val="65000"/>
                  <a:lumOff val="35000"/>
                </a:schemeClr>
              </a:buClr>
              <a:defRPr>
                <a:solidFill>
                  <a:srgbClr val="121D3E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pt-PT" dirty="0"/>
              <a:t>Clique para editar os estilos</a:t>
            </a:r>
          </a:p>
          <a:p>
            <a:pPr lvl="1"/>
            <a:r>
              <a:rPr lang="pt-PT" dirty="0"/>
              <a:t>Segundo nível</a:t>
            </a:r>
          </a:p>
          <a:p>
            <a:pPr lvl="2"/>
            <a:r>
              <a:rPr lang="pt-PT" dirty="0"/>
              <a:t>Terceiro nível</a:t>
            </a:r>
          </a:p>
          <a:p>
            <a:pPr lvl="3"/>
            <a:r>
              <a:rPr lang="pt-PT" dirty="0"/>
              <a:t>Quarto nível</a:t>
            </a:r>
          </a:p>
          <a:p>
            <a:pPr lvl="4"/>
            <a:r>
              <a:rPr lang="pt-PT" dirty="0"/>
              <a:t>Quinto nível</a:t>
            </a:r>
          </a:p>
        </p:txBody>
      </p:sp>
      <p:sp>
        <p:nvSpPr>
          <p:cNvPr id="51" name="Marcador de Posição da Imagem 50"/>
          <p:cNvSpPr>
            <a:spLocks noGrp="1"/>
          </p:cNvSpPr>
          <p:nvPr>
            <p:ph type="pic" sz="quarter" idx="17" hasCustomPrompt="1"/>
          </p:nvPr>
        </p:nvSpPr>
        <p:spPr>
          <a:xfrm>
            <a:off x="623393" y="6309321"/>
            <a:ext cx="1919188" cy="417513"/>
          </a:xfrm>
        </p:spPr>
        <p:txBody>
          <a:bodyPr>
            <a:noAutofit/>
          </a:bodyPr>
          <a:lstStyle>
            <a:lvl1pPr>
              <a:defRPr sz="1050">
                <a:latin typeface="Trebuchet MS" panose="020B0603020202020204" pitchFamily="34" charset="0"/>
              </a:defRPr>
            </a:lvl1pPr>
          </a:lstStyle>
          <a:p>
            <a:r>
              <a:rPr lang="pt-PT"/>
              <a:t>Logo nome / Evento</a:t>
            </a:r>
          </a:p>
        </p:txBody>
      </p:sp>
      <p:sp>
        <p:nvSpPr>
          <p:cNvPr id="56" name="Marcador de Posição do Número do Diapositivo 55"/>
          <p:cNvSpPr>
            <a:spLocks noGrp="1"/>
          </p:cNvSpPr>
          <p:nvPr>
            <p:ph type="sldNum" sz="quarter" idx="20"/>
          </p:nvPr>
        </p:nvSpPr>
        <p:spPr>
          <a:xfrm>
            <a:off x="4655840" y="6356351"/>
            <a:ext cx="2844800" cy="365125"/>
          </a:xfrm>
        </p:spPr>
        <p:txBody>
          <a:bodyPr/>
          <a:lstStyle>
            <a:lvl1pPr algn="ctr">
              <a:defRPr>
                <a:solidFill>
                  <a:srgbClr val="121D3E"/>
                </a:solidFill>
                <a:latin typeface="Trebuchet MS" panose="020B0603020202020204" pitchFamily="34" charset="0"/>
              </a:defRPr>
            </a:lvl1pPr>
          </a:lstStyle>
          <a:p>
            <a:fld id="{7476B875-A27F-485C-9DC7-4EAD9E24E10D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73939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upo 44"/>
          <p:cNvGrpSpPr/>
          <p:nvPr userDrawn="1"/>
        </p:nvGrpSpPr>
        <p:grpSpPr>
          <a:xfrm>
            <a:off x="-18201" y="-607"/>
            <a:ext cx="12229557" cy="6880378"/>
            <a:chOff x="-13651" y="-607"/>
            <a:chExt cx="9172168" cy="6880378"/>
          </a:xfrm>
        </p:grpSpPr>
        <p:pic>
          <p:nvPicPr>
            <p:cNvPr id="7" name="Picture 3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rot="5400000">
              <a:off x="1132244" y="-1146502"/>
              <a:ext cx="6880378" cy="9172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Rectângulo 7"/>
            <p:cNvSpPr/>
            <p:nvPr userDrawn="1"/>
          </p:nvSpPr>
          <p:spPr>
            <a:xfrm>
              <a:off x="-13648" y="2924945"/>
              <a:ext cx="9172165" cy="990000"/>
            </a:xfrm>
            <a:prstGeom prst="rect">
              <a:avLst/>
            </a:prstGeom>
            <a:solidFill>
              <a:srgbClr val="121D3E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pt-PT" sz="1200" b="1">
                  <a:latin typeface="Trebuchet MS" panose="020B0603020202020204" pitchFamily="34" charset="0"/>
                </a:rPr>
                <a:t>R. Sampaio e Pina, nº 1 – 3 </a:t>
              </a:r>
              <a:r>
                <a:rPr lang="pt-PT" sz="1200" b="1" err="1">
                  <a:latin typeface="Trebuchet MS" panose="020B0603020202020204" pitchFamily="34" charset="0"/>
                </a:rPr>
                <a:t>Dtº</a:t>
              </a:r>
              <a:r>
                <a:rPr lang="pt-PT" sz="1200" b="1">
                  <a:latin typeface="Trebuchet MS" panose="020B0603020202020204" pitchFamily="34" charset="0"/>
                </a:rPr>
                <a:t> 1070-248 LISBOA</a:t>
              </a:r>
            </a:p>
            <a:p>
              <a:pPr algn="r"/>
              <a:r>
                <a:rPr lang="pt-PT" sz="1200" b="1">
                  <a:latin typeface="Trebuchet MS" panose="020B0603020202020204" pitchFamily="34" charset="0"/>
                </a:rPr>
                <a:t>Geral – </a:t>
              </a:r>
              <a:r>
                <a:rPr lang="pt-PT" sz="1200" b="1" err="1">
                  <a:latin typeface="Trebuchet MS" panose="020B0603020202020204" pitchFamily="34" charset="0"/>
                </a:rPr>
                <a:t>Tel</a:t>
              </a:r>
              <a:r>
                <a:rPr lang="pt-PT" sz="1200" b="1">
                  <a:latin typeface="Trebuchet MS" panose="020B0603020202020204" pitchFamily="34" charset="0"/>
                </a:rPr>
                <a:t>: (+351) 213 859 121 – Fax (+351) 213 856 344 – E-mail: edm.mineira@edm.pt</a:t>
              </a:r>
            </a:p>
            <a:p>
              <a:pPr algn="r"/>
              <a:r>
                <a:rPr lang="pt-PT" sz="1200" b="1">
                  <a:latin typeface="Trebuchet MS" panose="020B0603020202020204" pitchFamily="34" charset="0"/>
                </a:rPr>
                <a:t> www.edm.pt</a:t>
              </a:r>
            </a:p>
          </p:txBody>
        </p:sp>
        <p:grpSp>
          <p:nvGrpSpPr>
            <p:cNvPr id="9" name="Group 10"/>
            <p:cNvGrpSpPr>
              <a:grpSpLocks noChangeAspect="1"/>
            </p:cNvGrpSpPr>
            <p:nvPr userDrawn="1"/>
          </p:nvGrpSpPr>
          <p:grpSpPr bwMode="auto">
            <a:xfrm>
              <a:off x="352541" y="3140968"/>
              <a:ext cx="1227909" cy="627597"/>
              <a:chOff x="748" y="3657"/>
              <a:chExt cx="728" cy="348"/>
            </a:xfrm>
          </p:grpSpPr>
          <p:sp>
            <p:nvSpPr>
              <p:cNvPr id="10" name="Freeform 11"/>
              <p:cNvSpPr>
                <a:spLocks noEditPoints="1"/>
              </p:cNvSpPr>
              <p:nvPr/>
            </p:nvSpPr>
            <p:spPr bwMode="auto">
              <a:xfrm>
                <a:off x="748" y="3657"/>
                <a:ext cx="548" cy="283"/>
              </a:xfrm>
              <a:custGeom>
                <a:avLst/>
                <a:gdLst>
                  <a:gd name="T0" fmla="*/ 1249 w 2742"/>
                  <a:gd name="T1" fmla="*/ 948 h 1414"/>
                  <a:gd name="T2" fmla="*/ 1183 w 2742"/>
                  <a:gd name="T3" fmla="*/ 866 h 1414"/>
                  <a:gd name="T4" fmla="*/ 1103 w 2742"/>
                  <a:gd name="T5" fmla="*/ 866 h 1414"/>
                  <a:gd name="T6" fmla="*/ 1037 w 2742"/>
                  <a:gd name="T7" fmla="*/ 948 h 1414"/>
                  <a:gd name="T8" fmla="*/ 1016 w 2742"/>
                  <a:gd name="T9" fmla="*/ 1106 h 1414"/>
                  <a:gd name="T10" fmla="*/ 1066 w 2742"/>
                  <a:gd name="T11" fmla="*/ 1234 h 1414"/>
                  <a:gd name="T12" fmla="*/ 1143 w 2742"/>
                  <a:gd name="T13" fmla="*/ 1274 h 1414"/>
                  <a:gd name="T14" fmla="*/ 1217 w 2742"/>
                  <a:gd name="T15" fmla="*/ 1235 h 1414"/>
                  <a:gd name="T16" fmla="*/ 1264 w 2742"/>
                  <a:gd name="T17" fmla="*/ 1129 h 1414"/>
                  <a:gd name="T18" fmla="*/ 544 w 2742"/>
                  <a:gd name="T19" fmla="*/ 948 h 1414"/>
                  <a:gd name="T20" fmla="*/ 510 w 2742"/>
                  <a:gd name="T21" fmla="*/ 865 h 1414"/>
                  <a:gd name="T22" fmla="*/ 442 w 2742"/>
                  <a:gd name="T23" fmla="*/ 831 h 1414"/>
                  <a:gd name="T24" fmla="*/ 339 w 2742"/>
                  <a:gd name="T25" fmla="*/ 861 h 1414"/>
                  <a:gd name="T26" fmla="*/ 282 w 2742"/>
                  <a:gd name="T27" fmla="*/ 948 h 1414"/>
                  <a:gd name="T28" fmla="*/ 1515 w 2742"/>
                  <a:gd name="T29" fmla="*/ 311 h 1414"/>
                  <a:gd name="T30" fmla="*/ 1183 w 2742"/>
                  <a:gd name="T31" fmla="*/ 677 h 1414"/>
                  <a:gd name="T32" fmla="*/ 1025 w 2742"/>
                  <a:gd name="T33" fmla="*/ 677 h 1414"/>
                  <a:gd name="T34" fmla="*/ 882 w 2742"/>
                  <a:gd name="T35" fmla="*/ 753 h 1414"/>
                  <a:gd name="T36" fmla="*/ 777 w 2742"/>
                  <a:gd name="T37" fmla="*/ 899 h 1414"/>
                  <a:gd name="T38" fmla="*/ 690 w 2742"/>
                  <a:gd name="T39" fmla="*/ 775 h 1414"/>
                  <a:gd name="T40" fmla="*/ 521 w 2742"/>
                  <a:gd name="T41" fmla="*/ 680 h 1414"/>
                  <a:gd name="T42" fmla="*/ 321 w 2742"/>
                  <a:gd name="T43" fmla="*/ 677 h 1414"/>
                  <a:gd name="T44" fmla="*/ 155 w 2742"/>
                  <a:gd name="T45" fmla="*/ 753 h 1414"/>
                  <a:gd name="T46" fmla="*/ 41 w 2742"/>
                  <a:gd name="T47" fmla="*/ 893 h 1414"/>
                  <a:gd name="T48" fmla="*/ 2 w 2742"/>
                  <a:gd name="T49" fmla="*/ 1067 h 1414"/>
                  <a:gd name="T50" fmla="*/ 41 w 2742"/>
                  <a:gd name="T51" fmla="*/ 1242 h 1414"/>
                  <a:gd name="T52" fmla="*/ 143 w 2742"/>
                  <a:gd name="T53" fmla="*/ 1368 h 1414"/>
                  <a:gd name="T54" fmla="*/ 0 w 2742"/>
                  <a:gd name="T55" fmla="*/ 1414 h 1414"/>
                  <a:gd name="T56" fmla="*/ 878 w 2742"/>
                  <a:gd name="T57" fmla="*/ 1372 h 1414"/>
                  <a:gd name="T58" fmla="*/ 778 w 2742"/>
                  <a:gd name="T59" fmla="*/ 1233 h 1414"/>
                  <a:gd name="T60" fmla="*/ 270 w 2742"/>
                  <a:gd name="T61" fmla="*/ 1101 h 1414"/>
                  <a:gd name="T62" fmla="*/ 308 w 2742"/>
                  <a:gd name="T63" fmla="*/ 1207 h 1414"/>
                  <a:gd name="T64" fmla="*/ 416 w 2742"/>
                  <a:gd name="T65" fmla="*/ 1268 h 1414"/>
                  <a:gd name="T66" fmla="*/ 561 w 2742"/>
                  <a:gd name="T67" fmla="*/ 1268 h 1414"/>
                  <a:gd name="T68" fmla="*/ 772 w 2742"/>
                  <a:gd name="T69" fmla="*/ 1322 h 1414"/>
                  <a:gd name="T70" fmla="*/ 641 w 2742"/>
                  <a:gd name="T71" fmla="*/ 1414 h 1414"/>
                  <a:gd name="T72" fmla="*/ 1332 w 2742"/>
                  <a:gd name="T73" fmla="*/ 1378 h 1414"/>
                  <a:gd name="T74" fmla="*/ 2273 w 2742"/>
                  <a:gd name="T75" fmla="*/ 928 h 1414"/>
                  <a:gd name="T76" fmla="*/ 2347 w 2742"/>
                  <a:gd name="T77" fmla="*/ 874 h 1414"/>
                  <a:gd name="T78" fmla="*/ 2433 w 2742"/>
                  <a:gd name="T79" fmla="*/ 877 h 1414"/>
                  <a:gd name="T80" fmla="*/ 2476 w 2742"/>
                  <a:gd name="T81" fmla="*/ 940 h 1414"/>
                  <a:gd name="T82" fmla="*/ 2483 w 2742"/>
                  <a:gd name="T83" fmla="*/ 1414 h 1414"/>
                  <a:gd name="T84" fmla="*/ 2733 w 2742"/>
                  <a:gd name="T85" fmla="*/ 879 h 1414"/>
                  <a:gd name="T86" fmla="*/ 2667 w 2742"/>
                  <a:gd name="T87" fmla="*/ 755 h 1414"/>
                  <a:gd name="T88" fmla="*/ 2548 w 2742"/>
                  <a:gd name="T89" fmla="*/ 684 h 1414"/>
                  <a:gd name="T90" fmla="*/ 2391 w 2742"/>
                  <a:gd name="T91" fmla="*/ 671 h 1414"/>
                  <a:gd name="T92" fmla="*/ 2254 w 2742"/>
                  <a:gd name="T93" fmla="*/ 716 h 1414"/>
                  <a:gd name="T94" fmla="*/ 2144 w 2742"/>
                  <a:gd name="T95" fmla="*/ 722 h 1414"/>
                  <a:gd name="T96" fmla="*/ 2021 w 2742"/>
                  <a:gd name="T97" fmla="*/ 675 h 1414"/>
                  <a:gd name="T98" fmla="*/ 1864 w 2742"/>
                  <a:gd name="T99" fmla="*/ 677 h 1414"/>
                  <a:gd name="T100" fmla="*/ 1732 w 2742"/>
                  <a:gd name="T101" fmla="*/ 741 h 1414"/>
                  <a:gd name="T102" fmla="*/ 1515 w 2742"/>
                  <a:gd name="T103" fmla="*/ 683 h 1414"/>
                  <a:gd name="T104" fmla="*/ 1788 w 2742"/>
                  <a:gd name="T105" fmla="*/ 928 h 1414"/>
                  <a:gd name="T106" fmla="*/ 1876 w 2742"/>
                  <a:gd name="T107" fmla="*/ 870 h 1414"/>
                  <a:gd name="T108" fmla="*/ 1954 w 2742"/>
                  <a:gd name="T109" fmla="*/ 881 h 1414"/>
                  <a:gd name="T110" fmla="*/ 1990 w 2742"/>
                  <a:gd name="T111" fmla="*/ 940 h 1414"/>
                  <a:gd name="T112" fmla="*/ 1999 w 2742"/>
                  <a:gd name="T113" fmla="*/ 1414 h 1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742" h="1414">
                    <a:moveTo>
                      <a:pt x="1269" y="1063"/>
                    </a:moveTo>
                    <a:lnTo>
                      <a:pt x="1267" y="1022"/>
                    </a:lnTo>
                    <a:lnTo>
                      <a:pt x="1260" y="983"/>
                    </a:lnTo>
                    <a:lnTo>
                      <a:pt x="1249" y="948"/>
                    </a:lnTo>
                    <a:lnTo>
                      <a:pt x="1232" y="916"/>
                    </a:lnTo>
                    <a:lnTo>
                      <a:pt x="1218" y="895"/>
                    </a:lnTo>
                    <a:lnTo>
                      <a:pt x="1201" y="877"/>
                    </a:lnTo>
                    <a:lnTo>
                      <a:pt x="1183" y="866"/>
                    </a:lnTo>
                    <a:lnTo>
                      <a:pt x="1163" y="858"/>
                    </a:lnTo>
                    <a:lnTo>
                      <a:pt x="1143" y="856"/>
                    </a:lnTo>
                    <a:lnTo>
                      <a:pt x="1123" y="858"/>
                    </a:lnTo>
                    <a:lnTo>
                      <a:pt x="1103" y="866"/>
                    </a:lnTo>
                    <a:lnTo>
                      <a:pt x="1085" y="877"/>
                    </a:lnTo>
                    <a:lnTo>
                      <a:pt x="1068" y="895"/>
                    </a:lnTo>
                    <a:lnTo>
                      <a:pt x="1054" y="916"/>
                    </a:lnTo>
                    <a:lnTo>
                      <a:pt x="1037" y="948"/>
                    </a:lnTo>
                    <a:lnTo>
                      <a:pt x="1024" y="983"/>
                    </a:lnTo>
                    <a:lnTo>
                      <a:pt x="1016" y="1022"/>
                    </a:lnTo>
                    <a:lnTo>
                      <a:pt x="1014" y="1063"/>
                    </a:lnTo>
                    <a:lnTo>
                      <a:pt x="1016" y="1106"/>
                    </a:lnTo>
                    <a:lnTo>
                      <a:pt x="1024" y="1143"/>
                    </a:lnTo>
                    <a:lnTo>
                      <a:pt x="1035" y="1179"/>
                    </a:lnTo>
                    <a:lnTo>
                      <a:pt x="1051" y="1210"/>
                    </a:lnTo>
                    <a:lnTo>
                      <a:pt x="1066" y="1234"/>
                    </a:lnTo>
                    <a:lnTo>
                      <a:pt x="1083" y="1251"/>
                    </a:lnTo>
                    <a:lnTo>
                      <a:pt x="1102" y="1264"/>
                    </a:lnTo>
                    <a:lnTo>
                      <a:pt x="1122" y="1272"/>
                    </a:lnTo>
                    <a:lnTo>
                      <a:pt x="1143" y="1274"/>
                    </a:lnTo>
                    <a:lnTo>
                      <a:pt x="1163" y="1272"/>
                    </a:lnTo>
                    <a:lnTo>
                      <a:pt x="1182" y="1264"/>
                    </a:lnTo>
                    <a:lnTo>
                      <a:pt x="1200" y="1252"/>
                    </a:lnTo>
                    <a:lnTo>
                      <a:pt x="1217" y="1235"/>
                    </a:lnTo>
                    <a:lnTo>
                      <a:pt x="1232" y="1213"/>
                    </a:lnTo>
                    <a:lnTo>
                      <a:pt x="1246" y="1187"/>
                    </a:lnTo>
                    <a:lnTo>
                      <a:pt x="1257" y="1159"/>
                    </a:lnTo>
                    <a:lnTo>
                      <a:pt x="1264" y="1129"/>
                    </a:lnTo>
                    <a:lnTo>
                      <a:pt x="1268" y="1097"/>
                    </a:lnTo>
                    <a:lnTo>
                      <a:pt x="1269" y="1063"/>
                    </a:lnTo>
                    <a:close/>
                    <a:moveTo>
                      <a:pt x="282" y="948"/>
                    </a:moveTo>
                    <a:lnTo>
                      <a:pt x="544" y="948"/>
                    </a:lnTo>
                    <a:lnTo>
                      <a:pt x="542" y="924"/>
                    </a:lnTo>
                    <a:lnTo>
                      <a:pt x="535" y="901"/>
                    </a:lnTo>
                    <a:lnTo>
                      <a:pt x="524" y="882"/>
                    </a:lnTo>
                    <a:lnTo>
                      <a:pt x="510" y="865"/>
                    </a:lnTo>
                    <a:lnTo>
                      <a:pt x="496" y="852"/>
                    </a:lnTo>
                    <a:lnTo>
                      <a:pt x="481" y="842"/>
                    </a:lnTo>
                    <a:lnTo>
                      <a:pt x="462" y="836"/>
                    </a:lnTo>
                    <a:lnTo>
                      <a:pt x="442" y="831"/>
                    </a:lnTo>
                    <a:lnTo>
                      <a:pt x="420" y="830"/>
                    </a:lnTo>
                    <a:lnTo>
                      <a:pt x="394" y="833"/>
                    </a:lnTo>
                    <a:lnTo>
                      <a:pt x="366" y="845"/>
                    </a:lnTo>
                    <a:lnTo>
                      <a:pt x="339" y="861"/>
                    </a:lnTo>
                    <a:lnTo>
                      <a:pt x="321" y="878"/>
                    </a:lnTo>
                    <a:lnTo>
                      <a:pt x="305" y="898"/>
                    </a:lnTo>
                    <a:lnTo>
                      <a:pt x="292" y="922"/>
                    </a:lnTo>
                    <a:lnTo>
                      <a:pt x="282" y="948"/>
                    </a:lnTo>
                    <a:close/>
                    <a:moveTo>
                      <a:pt x="0" y="1414"/>
                    </a:moveTo>
                    <a:lnTo>
                      <a:pt x="0" y="0"/>
                    </a:lnTo>
                    <a:lnTo>
                      <a:pt x="1515" y="0"/>
                    </a:lnTo>
                    <a:lnTo>
                      <a:pt x="1515" y="311"/>
                    </a:lnTo>
                    <a:lnTo>
                      <a:pt x="1256" y="311"/>
                    </a:lnTo>
                    <a:lnTo>
                      <a:pt x="1256" y="701"/>
                    </a:lnTo>
                    <a:lnTo>
                      <a:pt x="1220" y="687"/>
                    </a:lnTo>
                    <a:lnTo>
                      <a:pt x="1183" y="677"/>
                    </a:lnTo>
                    <a:lnTo>
                      <a:pt x="1147" y="671"/>
                    </a:lnTo>
                    <a:lnTo>
                      <a:pt x="1109" y="668"/>
                    </a:lnTo>
                    <a:lnTo>
                      <a:pt x="1066" y="671"/>
                    </a:lnTo>
                    <a:lnTo>
                      <a:pt x="1025" y="677"/>
                    </a:lnTo>
                    <a:lnTo>
                      <a:pt x="987" y="690"/>
                    </a:lnTo>
                    <a:lnTo>
                      <a:pt x="950" y="706"/>
                    </a:lnTo>
                    <a:lnTo>
                      <a:pt x="916" y="727"/>
                    </a:lnTo>
                    <a:lnTo>
                      <a:pt x="882" y="753"/>
                    </a:lnTo>
                    <a:lnTo>
                      <a:pt x="852" y="784"/>
                    </a:lnTo>
                    <a:lnTo>
                      <a:pt x="823" y="820"/>
                    </a:lnTo>
                    <a:lnTo>
                      <a:pt x="797" y="859"/>
                    </a:lnTo>
                    <a:lnTo>
                      <a:pt x="777" y="899"/>
                    </a:lnTo>
                    <a:lnTo>
                      <a:pt x="762" y="866"/>
                    </a:lnTo>
                    <a:lnTo>
                      <a:pt x="742" y="833"/>
                    </a:lnTo>
                    <a:lnTo>
                      <a:pt x="718" y="803"/>
                    </a:lnTo>
                    <a:lnTo>
                      <a:pt x="690" y="775"/>
                    </a:lnTo>
                    <a:lnTo>
                      <a:pt x="651" y="742"/>
                    </a:lnTo>
                    <a:lnTo>
                      <a:pt x="611" y="715"/>
                    </a:lnTo>
                    <a:lnTo>
                      <a:pt x="567" y="695"/>
                    </a:lnTo>
                    <a:lnTo>
                      <a:pt x="521" y="680"/>
                    </a:lnTo>
                    <a:lnTo>
                      <a:pt x="472" y="672"/>
                    </a:lnTo>
                    <a:lnTo>
                      <a:pt x="420" y="668"/>
                    </a:lnTo>
                    <a:lnTo>
                      <a:pt x="369" y="671"/>
                    </a:lnTo>
                    <a:lnTo>
                      <a:pt x="321" y="677"/>
                    </a:lnTo>
                    <a:lnTo>
                      <a:pt x="275" y="690"/>
                    </a:lnTo>
                    <a:lnTo>
                      <a:pt x="233" y="706"/>
                    </a:lnTo>
                    <a:lnTo>
                      <a:pt x="193" y="727"/>
                    </a:lnTo>
                    <a:lnTo>
                      <a:pt x="155" y="753"/>
                    </a:lnTo>
                    <a:lnTo>
                      <a:pt x="120" y="784"/>
                    </a:lnTo>
                    <a:lnTo>
                      <a:pt x="89" y="819"/>
                    </a:lnTo>
                    <a:lnTo>
                      <a:pt x="62" y="855"/>
                    </a:lnTo>
                    <a:lnTo>
                      <a:pt x="41" y="893"/>
                    </a:lnTo>
                    <a:lnTo>
                      <a:pt x="24" y="934"/>
                    </a:lnTo>
                    <a:lnTo>
                      <a:pt x="12" y="976"/>
                    </a:lnTo>
                    <a:lnTo>
                      <a:pt x="4" y="1020"/>
                    </a:lnTo>
                    <a:lnTo>
                      <a:pt x="2" y="1067"/>
                    </a:lnTo>
                    <a:lnTo>
                      <a:pt x="4" y="1113"/>
                    </a:lnTo>
                    <a:lnTo>
                      <a:pt x="12" y="1158"/>
                    </a:lnTo>
                    <a:lnTo>
                      <a:pt x="24" y="1200"/>
                    </a:lnTo>
                    <a:lnTo>
                      <a:pt x="41" y="1242"/>
                    </a:lnTo>
                    <a:lnTo>
                      <a:pt x="62" y="1280"/>
                    </a:lnTo>
                    <a:lnTo>
                      <a:pt x="89" y="1315"/>
                    </a:lnTo>
                    <a:lnTo>
                      <a:pt x="120" y="1349"/>
                    </a:lnTo>
                    <a:lnTo>
                      <a:pt x="143" y="1368"/>
                    </a:lnTo>
                    <a:lnTo>
                      <a:pt x="166" y="1385"/>
                    </a:lnTo>
                    <a:lnTo>
                      <a:pt x="192" y="1401"/>
                    </a:lnTo>
                    <a:lnTo>
                      <a:pt x="218" y="1414"/>
                    </a:lnTo>
                    <a:lnTo>
                      <a:pt x="0" y="1414"/>
                    </a:lnTo>
                    <a:close/>
                    <a:moveTo>
                      <a:pt x="641" y="1414"/>
                    </a:moveTo>
                    <a:lnTo>
                      <a:pt x="936" y="1414"/>
                    </a:lnTo>
                    <a:lnTo>
                      <a:pt x="906" y="1394"/>
                    </a:lnTo>
                    <a:lnTo>
                      <a:pt x="878" y="1372"/>
                    </a:lnTo>
                    <a:lnTo>
                      <a:pt x="852" y="1345"/>
                    </a:lnTo>
                    <a:lnTo>
                      <a:pt x="823" y="1310"/>
                    </a:lnTo>
                    <a:lnTo>
                      <a:pt x="799" y="1273"/>
                    </a:lnTo>
                    <a:lnTo>
                      <a:pt x="778" y="1233"/>
                    </a:lnTo>
                    <a:lnTo>
                      <a:pt x="763" y="1191"/>
                    </a:lnTo>
                    <a:lnTo>
                      <a:pt x="752" y="1147"/>
                    </a:lnTo>
                    <a:lnTo>
                      <a:pt x="745" y="1101"/>
                    </a:lnTo>
                    <a:lnTo>
                      <a:pt x="270" y="1101"/>
                    </a:lnTo>
                    <a:lnTo>
                      <a:pt x="272" y="1131"/>
                    </a:lnTo>
                    <a:lnTo>
                      <a:pt x="280" y="1159"/>
                    </a:lnTo>
                    <a:lnTo>
                      <a:pt x="291" y="1184"/>
                    </a:lnTo>
                    <a:lnTo>
                      <a:pt x="308" y="1207"/>
                    </a:lnTo>
                    <a:lnTo>
                      <a:pt x="328" y="1227"/>
                    </a:lnTo>
                    <a:lnTo>
                      <a:pt x="353" y="1245"/>
                    </a:lnTo>
                    <a:lnTo>
                      <a:pt x="382" y="1258"/>
                    </a:lnTo>
                    <a:lnTo>
                      <a:pt x="416" y="1268"/>
                    </a:lnTo>
                    <a:lnTo>
                      <a:pt x="452" y="1274"/>
                    </a:lnTo>
                    <a:lnTo>
                      <a:pt x="492" y="1276"/>
                    </a:lnTo>
                    <a:lnTo>
                      <a:pt x="527" y="1274"/>
                    </a:lnTo>
                    <a:lnTo>
                      <a:pt x="561" y="1268"/>
                    </a:lnTo>
                    <a:lnTo>
                      <a:pt x="593" y="1259"/>
                    </a:lnTo>
                    <a:lnTo>
                      <a:pt x="635" y="1238"/>
                    </a:lnTo>
                    <a:lnTo>
                      <a:pt x="674" y="1210"/>
                    </a:lnTo>
                    <a:lnTo>
                      <a:pt x="772" y="1322"/>
                    </a:lnTo>
                    <a:lnTo>
                      <a:pt x="744" y="1349"/>
                    </a:lnTo>
                    <a:lnTo>
                      <a:pt x="713" y="1373"/>
                    </a:lnTo>
                    <a:lnTo>
                      <a:pt x="679" y="1394"/>
                    </a:lnTo>
                    <a:lnTo>
                      <a:pt x="641" y="1414"/>
                    </a:lnTo>
                    <a:close/>
                    <a:moveTo>
                      <a:pt x="1282" y="1414"/>
                    </a:moveTo>
                    <a:lnTo>
                      <a:pt x="1422" y="1414"/>
                    </a:lnTo>
                    <a:lnTo>
                      <a:pt x="1356" y="1356"/>
                    </a:lnTo>
                    <a:lnTo>
                      <a:pt x="1332" y="1378"/>
                    </a:lnTo>
                    <a:lnTo>
                      <a:pt x="1307" y="1398"/>
                    </a:lnTo>
                    <a:lnTo>
                      <a:pt x="1282" y="1414"/>
                    </a:lnTo>
                    <a:close/>
                    <a:moveTo>
                      <a:pt x="2258" y="954"/>
                    </a:moveTo>
                    <a:lnTo>
                      <a:pt x="2273" y="928"/>
                    </a:lnTo>
                    <a:lnTo>
                      <a:pt x="2291" y="907"/>
                    </a:lnTo>
                    <a:lnTo>
                      <a:pt x="2312" y="890"/>
                    </a:lnTo>
                    <a:lnTo>
                      <a:pt x="2329" y="880"/>
                    </a:lnTo>
                    <a:lnTo>
                      <a:pt x="2347" y="874"/>
                    </a:lnTo>
                    <a:lnTo>
                      <a:pt x="2368" y="868"/>
                    </a:lnTo>
                    <a:lnTo>
                      <a:pt x="2390" y="867"/>
                    </a:lnTo>
                    <a:lnTo>
                      <a:pt x="2413" y="869"/>
                    </a:lnTo>
                    <a:lnTo>
                      <a:pt x="2433" y="877"/>
                    </a:lnTo>
                    <a:lnTo>
                      <a:pt x="2449" y="889"/>
                    </a:lnTo>
                    <a:lnTo>
                      <a:pt x="2463" y="905"/>
                    </a:lnTo>
                    <a:lnTo>
                      <a:pt x="2471" y="920"/>
                    </a:lnTo>
                    <a:lnTo>
                      <a:pt x="2476" y="940"/>
                    </a:lnTo>
                    <a:lnTo>
                      <a:pt x="2480" y="965"/>
                    </a:lnTo>
                    <a:lnTo>
                      <a:pt x="2482" y="993"/>
                    </a:lnTo>
                    <a:lnTo>
                      <a:pt x="2483" y="1025"/>
                    </a:lnTo>
                    <a:lnTo>
                      <a:pt x="2483" y="1414"/>
                    </a:lnTo>
                    <a:lnTo>
                      <a:pt x="2742" y="1414"/>
                    </a:lnTo>
                    <a:lnTo>
                      <a:pt x="2742" y="956"/>
                    </a:lnTo>
                    <a:lnTo>
                      <a:pt x="2739" y="916"/>
                    </a:lnTo>
                    <a:lnTo>
                      <a:pt x="2733" y="879"/>
                    </a:lnTo>
                    <a:lnTo>
                      <a:pt x="2723" y="843"/>
                    </a:lnTo>
                    <a:lnTo>
                      <a:pt x="2708" y="812"/>
                    </a:lnTo>
                    <a:lnTo>
                      <a:pt x="2689" y="782"/>
                    </a:lnTo>
                    <a:lnTo>
                      <a:pt x="2667" y="755"/>
                    </a:lnTo>
                    <a:lnTo>
                      <a:pt x="2642" y="732"/>
                    </a:lnTo>
                    <a:lnTo>
                      <a:pt x="2613" y="713"/>
                    </a:lnTo>
                    <a:lnTo>
                      <a:pt x="2582" y="696"/>
                    </a:lnTo>
                    <a:lnTo>
                      <a:pt x="2548" y="684"/>
                    </a:lnTo>
                    <a:lnTo>
                      <a:pt x="2510" y="675"/>
                    </a:lnTo>
                    <a:lnTo>
                      <a:pt x="2470" y="671"/>
                    </a:lnTo>
                    <a:lnTo>
                      <a:pt x="2425" y="668"/>
                    </a:lnTo>
                    <a:lnTo>
                      <a:pt x="2391" y="671"/>
                    </a:lnTo>
                    <a:lnTo>
                      <a:pt x="2358" y="675"/>
                    </a:lnTo>
                    <a:lnTo>
                      <a:pt x="2323" y="684"/>
                    </a:lnTo>
                    <a:lnTo>
                      <a:pt x="2290" y="697"/>
                    </a:lnTo>
                    <a:lnTo>
                      <a:pt x="2254" y="716"/>
                    </a:lnTo>
                    <a:lnTo>
                      <a:pt x="2222" y="738"/>
                    </a:lnTo>
                    <a:lnTo>
                      <a:pt x="2192" y="763"/>
                    </a:lnTo>
                    <a:lnTo>
                      <a:pt x="2169" y="741"/>
                    </a:lnTo>
                    <a:lnTo>
                      <a:pt x="2144" y="722"/>
                    </a:lnTo>
                    <a:lnTo>
                      <a:pt x="2117" y="705"/>
                    </a:lnTo>
                    <a:lnTo>
                      <a:pt x="2088" y="692"/>
                    </a:lnTo>
                    <a:lnTo>
                      <a:pt x="2057" y="682"/>
                    </a:lnTo>
                    <a:lnTo>
                      <a:pt x="2021" y="675"/>
                    </a:lnTo>
                    <a:lnTo>
                      <a:pt x="1983" y="669"/>
                    </a:lnTo>
                    <a:lnTo>
                      <a:pt x="1941" y="668"/>
                    </a:lnTo>
                    <a:lnTo>
                      <a:pt x="1902" y="671"/>
                    </a:lnTo>
                    <a:lnTo>
                      <a:pt x="1864" y="677"/>
                    </a:lnTo>
                    <a:lnTo>
                      <a:pt x="1827" y="690"/>
                    </a:lnTo>
                    <a:lnTo>
                      <a:pt x="1791" y="706"/>
                    </a:lnTo>
                    <a:lnTo>
                      <a:pt x="1760" y="722"/>
                    </a:lnTo>
                    <a:lnTo>
                      <a:pt x="1732" y="741"/>
                    </a:lnTo>
                    <a:lnTo>
                      <a:pt x="1707" y="761"/>
                    </a:lnTo>
                    <a:lnTo>
                      <a:pt x="1684" y="784"/>
                    </a:lnTo>
                    <a:lnTo>
                      <a:pt x="1569" y="683"/>
                    </a:lnTo>
                    <a:lnTo>
                      <a:pt x="1515" y="683"/>
                    </a:lnTo>
                    <a:lnTo>
                      <a:pt x="1515" y="1414"/>
                    </a:lnTo>
                    <a:lnTo>
                      <a:pt x="1771" y="1414"/>
                    </a:lnTo>
                    <a:lnTo>
                      <a:pt x="1771" y="954"/>
                    </a:lnTo>
                    <a:lnTo>
                      <a:pt x="1788" y="928"/>
                    </a:lnTo>
                    <a:lnTo>
                      <a:pt x="1807" y="907"/>
                    </a:lnTo>
                    <a:lnTo>
                      <a:pt x="1828" y="890"/>
                    </a:lnTo>
                    <a:lnTo>
                      <a:pt x="1850" y="878"/>
                    </a:lnTo>
                    <a:lnTo>
                      <a:pt x="1876" y="870"/>
                    </a:lnTo>
                    <a:lnTo>
                      <a:pt x="1904" y="867"/>
                    </a:lnTo>
                    <a:lnTo>
                      <a:pt x="1923" y="869"/>
                    </a:lnTo>
                    <a:lnTo>
                      <a:pt x="1940" y="874"/>
                    </a:lnTo>
                    <a:lnTo>
                      <a:pt x="1954" y="881"/>
                    </a:lnTo>
                    <a:lnTo>
                      <a:pt x="1965" y="891"/>
                    </a:lnTo>
                    <a:lnTo>
                      <a:pt x="1975" y="905"/>
                    </a:lnTo>
                    <a:lnTo>
                      <a:pt x="1983" y="920"/>
                    </a:lnTo>
                    <a:lnTo>
                      <a:pt x="1990" y="940"/>
                    </a:lnTo>
                    <a:lnTo>
                      <a:pt x="1994" y="965"/>
                    </a:lnTo>
                    <a:lnTo>
                      <a:pt x="1998" y="993"/>
                    </a:lnTo>
                    <a:lnTo>
                      <a:pt x="1999" y="1025"/>
                    </a:lnTo>
                    <a:lnTo>
                      <a:pt x="1999" y="1414"/>
                    </a:lnTo>
                    <a:lnTo>
                      <a:pt x="2258" y="1414"/>
                    </a:lnTo>
                    <a:lnTo>
                      <a:pt x="2258" y="95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PT" sz="1800"/>
              </a:p>
            </p:txBody>
          </p:sp>
          <p:sp>
            <p:nvSpPr>
              <p:cNvPr id="11" name="Freeform 12"/>
              <p:cNvSpPr>
                <a:spLocks/>
              </p:cNvSpPr>
              <p:nvPr/>
            </p:nvSpPr>
            <p:spPr bwMode="auto">
              <a:xfrm>
                <a:off x="751" y="3960"/>
                <a:ext cx="15" cy="35"/>
              </a:xfrm>
              <a:custGeom>
                <a:avLst/>
                <a:gdLst>
                  <a:gd name="T0" fmla="*/ 0 w 74"/>
                  <a:gd name="T1" fmla="*/ 175 h 175"/>
                  <a:gd name="T2" fmla="*/ 0 w 74"/>
                  <a:gd name="T3" fmla="*/ 0 h 175"/>
                  <a:gd name="T4" fmla="*/ 74 w 74"/>
                  <a:gd name="T5" fmla="*/ 0 h 175"/>
                  <a:gd name="T6" fmla="*/ 74 w 74"/>
                  <a:gd name="T7" fmla="*/ 31 h 175"/>
                  <a:gd name="T8" fmla="*/ 34 w 74"/>
                  <a:gd name="T9" fmla="*/ 31 h 175"/>
                  <a:gd name="T10" fmla="*/ 34 w 74"/>
                  <a:gd name="T11" fmla="*/ 69 h 175"/>
                  <a:gd name="T12" fmla="*/ 69 w 74"/>
                  <a:gd name="T13" fmla="*/ 69 h 175"/>
                  <a:gd name="T14" fmla="*/ 69 w 74"/>
                  <a:gd name="T15" fmla="*/ 100 h 175"/>
                  <a:gd name="T16" fmla="*/ 34 w 74"/>
                  <a:gd name="T17" fmla="*/ 100 h 175"/>
                  <a:gd name="T18" fmla="*/ 34 w 74"/>
                  <a:gd name="T19" fmla="*/ 140 h 175"/>
                  <a:gd name="T20" fmla="*/ 74 w 74"/>
                  <a:gd name="T21" fmla="*/ 140 h 175"/>
                  <a:gd name="T22" fmla="*/ 74 w 74"/>
                  <a:gd name="T23" fmla="*/ 175 h 175"/>
                  <a:gd name="T24" fmla="*/ 0 w 74"/>
                  <a:gd name="T25" fmla="*/ 175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4" h="175">
                    <a:moveTo>
                      <a:pt x="0" y="175"/>
                    </a:moveTo>
                    <a:lnTo>
                      <a:pt x="0" y="0"/>
                    </a:lnTo>
                    <a:lnTo>
                      <a:pt x="74" y="0"/>
                    </a:lnTo>
                    <a:lnTo>
                      <a:pt x="74" y="31"/>
                    </a:lnTo>
                    <a:lnTo>
                      <a:pt x="34" y="31"/>
                    </a:lnTo>
                    <a:lnTo>
                      <a:pt x="34" y="69"/>
                    </a:lnTo>
                    <a:lnTo>
                      <a:pt x="69" y="69"/>
                    </a:lnTo>
                    <a:lnTo>
                      <a:pt x="69" y="100"/>
                    </a:lnTo>
                    <a:lnTo>
                      <a:pt x="34" y="100"/>
                    </a:lnTo>
                    <a:lnTo>
                      <a:pt x="34" y="140"/>
                    </a:lnTo>
                    <a:lnTo>
                      <a:pt x="74" y="140"/>
                    </a:lnTo>
                    <a:lnTo>
                      <a:pt x="74" y="175"/>
                    </a:lnTo>
                    <a:lnTo>
                      <a:pt x="0" y="17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PT" sz="1800"/>
              </a:p>
            </p:txBody>
          </p:sp>
          <p:sp>
            <p:nvSpPr>
              <p:cNvPr id="12" name="Freeform 13"/>
              <p:cNvSpPr>
                <a:spLocks/>
              </p:cNvSpPr>
              <p:nvPr/>
            </p:nvSpPr>
            <p:spPr bwMode="auto">
              <a:xfrm>
                <a:off x="770" y="3972"/>
                <a:ext cx="28" cy="23"/>
              </a:xfrm>
              <a:custGeom>
                <a:avLst/>
                <a:gdLst>
                  <a:gd name="T0" fmla="*/ 0 w 142"/>
                  <a:gd name="T1" fmla="*/ 117 h 117"/>
                  <a:gd name="T2" fmla="*/ 0 w 142"/>
                  <a:gd name="T3" fmla="*/ 0 h 117"/>
                  <a:gd name="T4" fmla="*/ 33 w 142"/>
                  <a:gd name="T5" fmla="*/ 0 h 117"/>
                  <a:gd name="T6" fmla="*/ 33 w 142"/>
                  <a:gd name="T7" fmla="*/ 16 h 117"/>
                  <a:gd name="T8" fmla="*/ 35 w 142"/>
                  <a:gd name="T9" fmla="*/ 12 h 117"/>
                  <a:gd name="T10" fmla="*/ 38 w 142"/>
                  <a:gd name="T11" fmla="*/ 9 h 117"/>
                  <a:gd name="T12" fmla="*/ 47 w 142"/>
                  <a:gd name="T13" fmla="*/ 2 h 117"/>
                  <a:gd name="T14" fmla="*/ 49 w 142"/>
                  <a:gd name="T15" fmla="*/ 1 h 117"/>
                  <a:gd name="T16" fmla="*/ 53 w 142"/>
                  <a:gd name="T17" fmla="*/ 0 h 117"/>
                  <a:gd name="T18" fmla="*/ 72 w 142"/>
                  <a:gd name="T19" fmla="*/ 0 h 117"/>
                  <a:gd name="T20" fmla="*/ 78 w 142"/>
                  <a:gd name="T21" fmla="*/ 2 h 117"/>
                  <a:gd name="T22" fmla="*/ 83 w 142"/>
                  <a:gd name="T23" fmla="*/ 6 h 117"/>
                  <a:gd name="T24" fmla="*/ 85 w 142"/>
                  <a:gd name="T25" fmla="*/ 13 h 117"/>
                  <a:gd name="T26" fmla="*/ 87 w 142"/>
                  <a:gd name="T27" fmla="*/ 16 h 117"/>
                  <a:gd name="T28" fmla="*/ 91 w 142"/>
                  <a:gd name="T29" fmla="*/ 13 h 117"/>
                  <a:gd name="T30" fmla="*/ 95 w 142"/>
                  <a:gd name="T31" fmla="*/ 6 h 117"/>
                  <a:gd name="T32" fmla="*/ 102 w 142"/>
                  <a:gd name="T33" fmla="*/ 2 h 117"/>
                  <a:gd name="T34" fmla="*/ 113 w 142"/>
                  <a:gd name="T35" fmla="*/ 0 h 117"/>
                  <a:gd name="T36" fmla="*/ 119 w 142"/>
                  <a:gd name="T37" fmla="*/ 0 h 117"/>
                  <a:gd name="T38" fmla="*/ 130 w 142"/>
                  <a:gd name="T39" fmla="*/ 2 h 117"/>
                  <a:gd name="T40" fmla="*/ 136 w 142"/>
                  <a:gd name="T41" fmla="*/ 7 h 117"/>
                  <a:gd name="T42" fmla="*/ 139 w 142"/>
                  <a:gd name="T43" fmla="*/ 15 h 117"/>
                  <a:gd name="T44" fmla="*/ 141 w 142"/>
                  <a:gd name="T45" fmla="*/ 27 h 117"/>
                  <a:gd name="T46" fmla="*/ 142 w 142"/>
                  <a:gd name="T47" fmla="*/ 45 h 117"/>
                  <a:gd name="T48" fmla="*/ 142 w 142"/>
                  <a:gd name="T49" fmla="*/ 117 h 117"/>
                  <a:gd name="T50" fmla="*/ 110 w 142"/>
                  <a:gd name="T51" fmla="*/ 117 h 117"/>
                  <a:gd name="T52" fmla="*/ 110 w 142"/>
                  <a:gd name="T53" fmla="*/ 41 h 117"/>
                  <a:gd name="T54" fmla="*/ 107 w 142"/>
                  <a:gd name="T55" fmla="*/ 34 h 117"/>
                  <a:gd name="T56" fmla="*/ 107 w 142"/>
                  <a:gd name="T57" fmla="*/ 31 h 117"/>
                  <a:gd name="T58" fmla="*/ 105 w 142"/>
                  <a:gd name="T59" fmla="*/ 31 h 117"/>
                  <a:gd name="T60" fmla="*/ 103 w 142"/>
                  <a:gd name="T61" fmla="*/ 30 h 117"/>
                  <a:gd name="T62" fmla="*/ 101 w 142"/>
                  <a:gd name="T63" fmla="*/ 27 h 117"/>
                  <a:gd name="T64" fmla="*/ 99 w 142"/>
                  <a:gd name="T65" fmla="*/ 27 h 117"/>
                  <a:gd name="T66" fmla="*/ 94 w 142"/>
                  <a:gd name="T67" fmla="*/ 30 h 117"/>
                  <a:gd name="T68" fmla="*/ 90 w 142"/>
                  <a:gd name="T69" fmla="*/ 34 h 117"/>
                  <a:gd name="T70" fmla="*/ 87 w 142"/>
                  <a:gd name="T71" fmla="*/ 39 h 117"/>
                  <a:gd name="T72" fmla="*/ 87 w 142"/>
                  <a:gd name="T73" fmla="*/ 117 h 117"/>
                  <a:gd name="T74" fmla="*/ 55 w 142"/>
                  <a:gd name="T75" fmla="*/ 117 h 117"/>
                  <a:gd name="T76" fmla="*/ 55 w 142"/>
                  <a:gd name="T77" fmla="*/ 38 h 117"/>
                  <a:gd name="T78" fmla="*/ 53 w 142"/>
                  <a:gd name="T79" fmla="*/ 31 h 117"/>
                  <a:gd name="T80" fmla="*/ 51 w 142"/>
                  <a:gd name="T81" fmla="*/ 29 h 117"/>
                  <a:gd name="T82" fmla="*/ 48 w 142"/>
                  <a:gd name="T83" fmla="*/ 27 h 117"/>
                  <a:gd name="T84" fmla="*/ 44 w 142"/>
                  <a:gd name="T85" fmla="*/ 27 h 117"/>
                  <a:gd name="T86" fmla="*/ 41 w 142"/>
                  <a:gd name="T87" fmla="*/ 29 h 117"/>
                  <a:gd name="T88" fmla="*/ 35 w 142"/>
                  <a:gd name="T89" fmla="*/ 34 h 117"/>
                  <a:gd name="T90" fmla="*/ 35 w 142"/>
                  <a:gd name="T91" fmla="*/ 35 h 117"/>
                  <a:gd name="T92" fmla="*/ 34 w 142"/>
                  <a:gd name="T93" fmla="*/ 38 h 117"/>
                  <a:gd name="T94" fmla="*/ 34 w 142"/>
                  <a:gd name="T95" fmla="*/ 40 h 117"/>
                  <a:gd name="T96" fmla="*/ 33 w 142"/>
                  <a:gd name="T97" fmla="*/ 43 h 117"/>
                  <a:gd name="T98" fmla="*/ 33 w 142"/>
                  <a:gd name="T99" fmla="*/ 117 h 117"/>
                  <a:gd name="T100" fmla="*/ 0 w 142"/>
                  <a:gd name="T101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42" h="117">
                    <a:moveTo>
                      <a:pt x="0" y="117"/>
                    </a:moveTo>
                    <a:lnTo>
                      <a:pt x="0" y="0"/>
                    </a:lnTo>
                    <a:lnTo>
                      <a:pt x="33" y="0"/>
                    </a:lnTo>
                    <a:lnTo>
                      <a:pt x="33" y="16"/>
                    </a:lnTo>
                    <a:lnTo>
                      <a:pt x="35" y="12"/>
                    </a:lnTo>
                    <a:lnTo>
                      <a:pt x="38" y="9"/>
                    </a:lnTo>
                    <a:lnTo>
                      <a:pt x="47" y="2"/>
                    </a:lnTo>
                    <a:lnTo>
                      <a:pt x="49" y="1"/>
                    </a:lnTo>
                    <a:lnTo>
                      <a:pt x="53" y="0"/>
                    </a:lnTo>
                    <a:lnTo>
                      <a:pt x="72" y="0"/>
                    </a:lnTo>
                    <a:lnTo>
                      <a:pt x="78" y="2"/>
                    </a:lnTo>
                    <a:lnTo>
                      <a:pt x="83" y="6"/>
                    </a:lnTo>
                    <a:lnTo>
                      <a:pt x="85" y="13"/>
                    </a:lnTo>
                    <a:lnTo>
                      <a:pt x="87" y="16"/>
                    </a:lnTo>
                    <a:lnTo>
                      <a:pt x="91" y="13"/>
                    </a:lnTo>
                    <a:lnTo>
                      <a:pt x="95" y="6"/>
                    </a:lnTo>
                    <a:lnTo>
                      <a:pt x="102" y="2"/>
                    </a:lnTo>
                    <a:lnTo>
                      <a:pt x="113" y="0"/>
                    </a:lnTo>
                    <a:lnTo>
                      <a:pt x="119" y="0"/>
                    </a:lnTo>
                    <a:lnTo>
                      <a:pt x="130" y="2"/>
                    </a:lnTo>
                    <a:lnTo>
                      <a:pt x="136" y="7"/>
                    </a:lnTo>
                    <a:lnTo>
                      <a:pt x="139" y="15"/>
                    </a:lnTo>
                    <a:lnTo>
                      <a:pt x="141" y="27"/>
                    </a:lnTo>
                    <a:lnTo>
                      <a:pt x="142" y="45"/>
                    </a:lnTo>
                    <a:lnTo>
                      <a:pt x="142" y="117"/>
                    </a:lnTo>
                    <a:lnTo>
                      <a:pt x="110" y="117"/>
                    </a:lnTo>
                    <a:lnTo>
                      <a:pt x="110" y="41"/>
                    </a:lnTo>
                    <a:lnTo>
                      <a:pt x="107" y="34"/>
                    </a:lnTo>
                    <a:lnTo>
                      <a:pt x="107" y="31"/>
                    </a:lnTo>
                    <a:lnTo>
                      <a:pt x="105" y="31"/>
                    </a:lnTo>
                    <a:lnTo>
                      <a:pt x="103" y="30"/>
                    </a:lnTo>
                    <a:lnTo>
                      <a:pt x="101" y="27"/>
                    </a:lnTo>
                    <a:lnTo>
                      <a:pt x="99" y="27"/>
                    </a:lnTo>
                    <a:lnTo>
                      <a:pt x="94" y="30"/>
                    </a:lnTo>
                    <a:lnTo>
                      <a:pt x="90" y="34"/>
                    </a:lnTo>
                    <a:lnTo>
                      <a:pt x="87" y="39"/>
                    </a:lnTo>
                    <a:lnTo>
                      <a:pt x="87" y="117"/>
                    </a:lnTo>
                    <a:lnTo>
                      <a:pt x="55" y="117"/>
                    </a:lnTo>
                    <a:lnTo>
                      <a:pt x="55" y="38"/>
                    </a:lnTo>
                    <a:lnTo>
                      <a:pt x="53" y="31"/>
                    </a:lnTo>
                    <a:lnTo>
                      <a:pt x="51" y="29"/>
                    </a:lnTo>
                    <a:lnTo>
                      <a:pt x="48" y="27"/>
                    </a:lnTo>
                    <a:lnTo>
                      <a:pt x="44" y="27"/>
                    </a:lnTo>
                    <a:lnTo>
                      <a:pt x="41" y="29"/>
                    </a:lnTo>
                    <a:lnTo>
                      <a:pt x="35" y="34"/>
                    </a:lnTo>
                    <a:lnTo>
                      <a:pt x="35" y="35"/>
                    </a:lnTo>
                    <a:lnTo>
                      <a:pt x="34" y="38"/>
                    </a:lnTo>
                    <a:lnTo>
                      <a:pt x="34" y="40"/>
                    </a:lnTo>
                    <a:lnTo>
                      <a:pt x="33" y="43"/>
                    </a:lnTo>
                    <a:lnTo>
                      <a:pt x="33" y="117"/>
                    </a:lnTo>
                    <a:lnTo>
                      <a:pt x="0" y="11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PT" sz="1800"/>
              </a:p>
            </p:txBody>
          </p:sp>
          <p:sp>
            <p:nvSpPr>
              <p:cNvPr id="13" name="Freeform 14"/>
              <p:cNvSpPr>
                <a:spLocks noEditPoints="1"/>
              </p:cNvSpPr>
              <p:nvPr/>
            </p:nvSpPr>
            <p:spPr bwMode="auto">
              <a:xfrm>
                <a:off x="803" y="3972"/>
                <a:ext cx="18" cy="33"/>
              </a:xfrm>
              <a:custGeom>
                <a:avLst/>
                <a:gdLst>
                  <a:gd name="T0" fmla="*/ 47 w 93"/>
                  <a:gd name="T1" fmla="*/ 25 h 166"/>
                  <a:gd name="T2" fmla="*/ 44 w 93"/>
                  <a:gd name="T3" fmla="*/ 25 h 166"/>
                  <a:gd name="T4" fmla="*/ 37 w 93"/>
                  <a:gd name="T5" fmla="*/ 30 h 166"/>
                  <a:gd name="T6" fmla="*/ 35 w 93"/>
                  <a:gd name="T7" fmla="*/ 34 h 166"/>
                  <a:gd name="T8" fmla="*/ 34 w 93"/>
                  <a:gd name="T9" fmla="*/ 39 h 166"/>
                  <a:gd name="T10" fmla="*/ 33 w 93"/>
                  <a:gd name="T11" fmla="*/ 46 h 166"/>
                  <a:gd name="T12" fmla="*/ 33 w 93"/>
                  <a:gd name="T13" fmla="*/ 72 h 166"/>
                  <a:gd name="T14" fmla="*/ 35 w 93"/>
                  <a:gd name="T15" fmla="*/ 82 h 166"/>
                  <a:gd name="T16" fmla="*/ 37 w 93"/>
                  <a:gd name="T17" fmla="*/ 87 h 166"/>
                  <a:gd name="T18" fmla="*/ 44 w 93"/>
                  <a:gd name="T19" fmla="*/ 91 h 166"/>
                  <a:gd name="T20" fmla="*/ 49 w 93"/>
                  <a:gd name="T21" fmla="*/ 91 h 166"/>
                  <a:gd name="T22" fmla="*/ 52 w 93"/>
                  <a:gd name="T23" fmla="*/ 90 h 166"/>
                  <a:gd name="T24" fmla="*/ 56 w 93"/>
                  <a:gd name="T25" fmla="*/ 85 h 166"/>
                  <a:gd name="T26" fmla="*/ 58 w 93"/>
                  <a:gd name="T27" fmla="*/ 82 h 166"/>
                  <a:gd name="T28" fmla="*/ 59 w 93"/>
                  <a:gd name="T29" fmla="*/ 75 h 166"/>
                  <a:gd name="T30" fmla="*/ 61 w 93"/>
                  <a:gd name="T31" fmla="*/ 68 h 166"/>
                  <a:gd name="T32" fmla="*/ 62 w 93"/>
                  <a:gd name="T33" fmla="*/ 56 h 166"/>
                  <a:gd name="T34" fmla="*/ 61 w 93"/>
                  <a:gd name="T35" fmla="*/ 46 h 166"/>
                  <a:gd name="T36" fmla="*/ 59 w 93"/>
                  <a:gd name="T37" fmla="*/ 39 h 166"/>
                  <a:gd name="T38" fmla="*/ 58 w 93"/>
                  <a:gd name="T39" fmla="*/ 34 h 166"/>
                  <a:gd name="T40" fmla="*/ 56 w 93"/>
                  <a:gd name="T41" fmla="*/ 30 h 166"/>
                  <a:gd name="T42" fmla="*/ 54 w 93"/>
                  <a:gd name="T43" fmla="*/ 27 h 166"/>
                  <a:gd name="T44" fmla="*/ 51 w 93"/>
                  <a:gd name="T45" fmla="*/ 25 h 166"/>
                  <a:gd name="T46" fmla="*/ 47 w 93"/>
                  <a:gd name="T47" fmla="*/ 25 h 166"/>
                  <a:gd name="T48" fmla="*/ 0 w 93"/>
                  <a:gd name="T49" fmla="*/ 166 h 166"/>
                  <a:gd name="T50" fmla="*/ 0 w 93"/>
                  <a:gd name="T51" fmla="*/ 0 h 166"/>
                  <a:gd name="T52" fmla="*/ 33 w 93"/>
                  <a:gd name="T53" fmla="*/ 0 h 166"/>
                  <a:gd name="T54" fmla="*/ 33 w 93"/>
                  <a:gd name="T55" fmla="*/ 16 h 166"/>
                  <a:gd name="T56" fmla="*/ 35 w 93"/>
                  <a:gd name="T57" fmla="*/ 12 h 166"/>
                  <a:gd name="T58" fmla="*/ 37 w 93"/>
                  <a:gd name="T59" fmla="*/ 9 h 166"/>
                  <a:gd name="T60" fmla="*/ 44 w 93"/>
                  <a:gd name="T61" fmla="*/ 2 h 166"/>
                  <a:gd name="T62" fmla="*/ 51 w 93"/>
                  <a:gd name="T63" fmla="*/ 0 h 166"/>
                  <a:gd name="T64" fmla="*/ 58 w 93"/>
                  <a:gd name="T65" fmla="*/ 0 h 166"/>
                  <a:gd name="T66" fmla="*/ 68 w 93"/>
                  <a:gd name="T67" fmla="*/ 1 h 166"/>
                  <a:gd name="T68" fmla="*/ 77 w 93"/>
                  <a:gd name="T69" fmla="*/ 4 h 166"/>
                  <a:gd name="T70" fmla="*/ 84 w 93"/>
                  <a:gd name="T71" fmla="*/ 13 h 166"/>
                  <a:gd name="T72" fmla="*/ 90 w 93"/>
                  <a:gd name="T73" fmla="*/ 26 h 166"/>
                  <a:gd name="T74" fmla="*/ 92 w 93"/>
                  <a:gd name="T75" fmla="*/ 42 h 166"/>
                  <a:gd name="T76" fmla="*/ 93 w 93"/>
                  <a:gd name="T77" fmla="*/ 60 h 166"/>
                  <a:gd name="T78" fmla="*/ 92 w 93"/>
                  <a:gd name="T79" fmla="*/ 78 h 166"/>
                  <a:gd name="T80" fmla="*/ 90 w 93"/>
                  <a:gd name="T81" fmla="*/ 93 h 166"/>
                  <a:gd name="T82" fmla="*/ 84 w 93"/>
                  <a:gd name="T83" fmla="*/ 106 h 166"/>
                  <a:gd name="T84" fmla="*/ 77 w 93"/>
                  <a:gd name="T85" fmla="*/ 113 h 166"/>
                  <a:gd name="T86" fmla="*/ 68 w 93"/>
                  <a:gd name="T87" fmla="*/ 118 h 166"/>
                  <a:gd name="T88" fmla="*/ 58 w 93"/>
                  <a:gd name="T89" fmla="*/ 120 h 166"/>
                  <a:gd name="T90" fmla="*/ 52 w 93"/>
                  <a:gd name="T91" fmla="*/ 120 h 166"/>
                  <a:gd name="T92" fmla="*/ 48 w 93"/>
                  <a:gd name="T93" fmla="*/ 119 h 166"/>
                  <a:gd name="T94" fmla="*/ 44 w 93"/>
                  <a:gd name="T95" fmla="*/ 114 h 166"/>
                  <a:gd name="T96" fmla="*/ 41 w 93"/>
                  <a:gd name="T97" fmla="*/ 112 h 166"/>
                  <a:gd name="T98" fmla="*/ 36 w 93"/>
                  <a:gd name="T99" fmla="*/ 108 h 166"/>
                  <a:gd name="T100" fmla="*/ 34 w 93"/>
                  <a:gd name="T101" fmla="*/ 104 h 166"/>
                  <a:gd name="T102" fmla="*/ 33 w 93"/>
                  <a:gd name="T103" fmla="*/ 100 h 166"/>
                  <a:gd name="T104" fmla="*/ 33 w 93"/>
                  <a:gd name="T105" fmla="*/ 166 h 166"/>
                  <a:gd name="T106" fmla="*/ 0 w 93"/>
                  <a:gd name="T107" fmla="*/ 166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93" h="166">
                    <a:moveTo>
                      <a:pt x="47" y="25"/>
                    </a:moveTo>
                    <a:lnTo>
                      <a:pt x="44" y="25"/>
                    </a:lnTo>
                    <a:lnTo>
                      <a:pt x="37" y="30"/>
                    </a:lnTo>
                    <a:lnTo>
                      <a:pt x="35" y="34"/>
                    </a:lnTo>
                    <a:lnTo>
                      <a:pt x="34" y="39"/>
                    </a:lnTo>
                    <a:lnTo>
                      <a:pt x="33" y="46"/>
                    </a:lnTo>
                    <a:lnTo>
                      <a:pt x="33" y="72"/>
                    </a:lnTo>
                    <a:lnTo>
                      <a:pt x="35" y="82"/>
                    </a:lnTo>
                    <a:lnTo>
                      <a:pt x="37" y="87"/>
                    </a:lnTo>
                    <a:lnTo>
                      <a:pt x="44" y="91"/>
                    </a:lnTo>
                    <a:lnTo>
                      <a:pt x="49" y="91"/>
                    </a:lnTo>
                    <a:lnTo>
                      <a:pt x="52" y="90"/>
                    </a:lnTo>
                    <a:lnTo>
                      <a:pt x="56" y="85"/>
                    </a:lnTo>
                    <a:lnTo>
                      <a:pt x="58" y="82"/>
                    </a:lnTo>
                    <a:lnTo>
                      <a:pt x="59" y="75"/>
                    </a:lnTo>
                    <a:lnTo>
                      <a:pt x="61" y="68"/>
                    </a:lnTo>
                    <a:lnTo>
                      <a:pt x="62" y="56"/>
                    </a:lnTo>
                    <a:lnTo>
                      <a:pt x="61" y="46"/>
                    </a:lnTo>
                    <a:lnTo>
                      <a:pt x="59" y="39"/>
                    </a:lnTo>
                    <a:lnTo>
                      <a:pt x="58" y="34"/>
                    </a:lnTo>
                    <a:lnTo>
                      <a:pt x="56" y="30"/>
                    </a:lnTo>
                    <a:lnTo>
                      <a:pt x="54" y="27"/>
                    </a:lnTo>
                    <a:lnTo>
                      <a:pt x="51" y="25"/>
                    </a:lnTo>
                    <a:lnTo>
                      <a:pt x="47" y="25"/>
                    </a:lnTo>
                    <a:close/>
                    <a:moveTo>
                      <a:pt x="0" y="166"/>
                    </a:moveTo>
                    <a:lnTo>
                      <a:pt x="0" y="0"/>
                    </a:lnTo>
                    <a:lnTo>
                      <a:pt x="33" y="0"/>
                    </a:lnTo>
                    <a:lnTo>
                      <a:pt x="33" y="16"/>
                    </a:lnTo>
                    <a:lnTo>
                      <a:pt x="35" y="12"/>
                    </a:lnTo>
                    <a:lnTo>
                      <a:pt x="37" y="9"/>
                    </a:lnTo>
                    <a:lnTo>
                      <a:pt x="44" y="2"/>
                    </a:lnTo>
                    <a:lnTo>
                      <a:pt x="51" y="0"/>
                    </a:lnTo>
                    <a:lnTo>
                      <a:pt x="58" y="0"/>
                    </a:lnTo>
                    <a:lnTo>
                      <a:pt x="68" y="1"/>
                    </a:lnTo>
                    <a:lnTo>
                      <a:pt x="77" y="4"/>
                    </a:lnTo>
                    <a:lnTo>
                      <a:pt x="84" y="13"/>
                    </a:lnTo>
                    <a:lnTo>
                      <a:pt x="90" y="26"/>
                    </a:lnTo>
                    <a:lnTo>
                      <a:pt x="92" y="42"/>
                    </a:lnTo>
                    <a:lnTo>
                      <a:pt x="93" y="60"/>
                    </a:lnTo>
                    <a:lnTo>
                      <a:pt x="92" y="78"/>
                    </a:lnTo>
                    <a:lnTo>
                      <a:pt x="90" y="93"/>
                    </a:lnTo>
                    <a:lnTo>
                      <a:pt x="84" y="106"/>
                    </a:lnTo>
                    <a:lnTo>
                      <a:pt x="77" y="113"/>
                    </a:lnTo>
                    <a:lnTo>
                      <a:pt x="68" y="118"/>
                    </a:lnTo>
                    <a:lnTo>
                      <a:pt x="58" y="120"/>
                    </a:lnTo>
                    <a:lnTo>
                      <a:pt x="52" y="120"/>
                    </a:lnTo>
                    <a:lnTo>
                      <a:pt x="48" y="119"/>
                    </a:lnTo>
                    <a:lnTo>
                      <a:pt x="44" y="114"/>
                    </a:lnTo>
                    <a:lnTo>
                      <a:pt x="41" y="112"/>
                    </a:lnTo>
                    <a:lnTo>
                      <a:pt x="36" y="108"/>
                    </a:lnTo>
                    <a:lnTo>
                      <a:pt x="34" y="104"/>
                    </a:lnTo>
                    <a:lnTo>
                      <a:pt x="33" y="100"/>
                    </a:lnTo>
                    <a:lnTo>
                      <a:pt x="33" y="166"/>
                    </a:lnTo>
                    <a:lnTo>
                      <a:pt x="0" y="16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PT" sz="1800"/>
              </a:p>
            </p:txBody>
          </p:sp>
          <p:sp>
            <p:nvSpPr>
              <p:cNvPr id="14" name="Freeform 15"/>
              <p:cNvSpPr>
                <a:spLocks/>
              </p:cNvSpPr>
              <p:nvPr/>
            </p:nvSpPr>
            <p:spPr bwMode="auto">
              <a:xfrm>
                <a:off x="825" y="3971"/>
                <a:ext cx="12" cy="24"/>
              </a:xfrm>
              <a:custGeom>
                <a:avLst/>
                <a:gdLst>
                  <a:gd name="T0" fmla="*/ 0 w 58"/>
                  <a:gd name="T1" fmla="*/ 121 h 121"/>
                  <a:gd name="T2" fmla="*/ 0 w 58"/>
                  <a:gd name="T3" fmla="*/ 4 h 121"/>
                  <a:gd name="T4" fmla="*/ 29 w 58"/>
                  <a:gd name="T5" fmla="*/ 4 h 121"/>
                  <a:gd name="T6" fmla="*/ 29 w 58"/>
                  <a:gd name="T7" fmla="*/ 24 h 121"/>
                  <a:gd name="T8" fmla="*/ 40 w 58"/>
                  <a:gd name="T9" fmla="*/ 6 h 121"/>
                  <a:gd name="T10" fmla="*/ 49 w 58"/>
                  <a:gd name="T11" fmla="*/ 2 h 121"/>
                  <a:gd name="T12" fmla="*/ 58 w 58"/>
                  <a:gd name="T13" fmla="*/ 0 h 121"/>
                  <a:gd name="T14" fmla="*/ 58 w 58"/>
                  <a:gd name="T15" fmla="*/ 31 h 121"/>
                  <a:gd name="T16" fmla="*/ 50 w 58"/>
                  <a:gd name="T17" fmla="*/ 31 h 121"/>
                  <a:gd name="T18" fmla="*/ 46 w 58"/>
                  <a:gd name="T19" fmla="*/ 33 h 121"/>
                  <a:gd name="T20" fmla="*/ 42 w 58"/>
                  <a:gd name="T21" fmla="*/ 35 h 121"/>
                  <a:gd name="T22" fmla="*/ 40 w 58"/>
                  <a:gd name="T23" fmla="*/ 36 h 121"/>
                  <a:gd name="T24" fmla="*/ 38 w 58"/>
                  <a:gd name="T25" fmla="*/ 38 h 121"/>
                  <a:gd name="T26" fmla="*/ 35 w 58"/>
                  <a:gd name="T27" fmla="*/ 45 h 121"/>
                  <a:gd name="T28" fmla="*/ 34 w 58"/>
                  <a:gd name="T29" fmla="*/ 54 h 121"/>
                  <a:gd name="T30" fmla="*/ 32 w 58"/>
                  <a:gd name="T31" fmla="*/ 66 h 121"/>
                  <a:gd name="T32" fmla="*/ 32 w 58"/>
                  <a:gd name="T33" fmla="*/ 121 h 121"/>
                  <a:gd name="T34" fmla="*/ 0 w 58"/>
                  <a:gd name="T35" fmla="*/ 121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8" h="121">
                    <a:moveTo>
                      <a:pt x="0" y="121"/>
                    </a:moveTo>
                    <a:lnTo>
                      <a:pt x="0" y="4"/>
                    </a:lnTo>
                    <a:lnTo>
                      <a:pt x="29" y="4"/>
                    </a:lnTo>
                    <a:lnTo>
                      <a:pt x="29" y="24"/>
                    </a:lnTo>
                    <a:lnTo>
                      <a:pt x="40" y="6"/>
                    </a:lnTo>
                    <a:lnTo>
                      <a:pt x="49" y="2"/>
                    </a:lnTo>
                    <a:lnTo>
                      <a:pt x="58" y="0"/>
                    </a:lnTo>
                    <a:lnTo>
                      <a:pt x="58" y="31"/>
                    </a:lnTo>
                    <a:lnTo>
                      <a:pt x="50" y="31"/>
                    </a:lnTo>
                    <a:lnTo>
                      <a:pt x="46" y="33"/>
                    </a:lnTo>
                    <a:lnTo>
                      <a:pt x="42" y="35"/>
                    </a:lnTo>
                    <a:lnTo>
                      <a:pt x="40" y="36"/>
                    </a:lnTo>
                    <a:lnTo>
                      <a:pt x="38" y="38"/>
                    </a:lnTo>
                    <a:lnTo>
                      <a:pt x="35" y="45"/>
                    </a:lnTo>
                    <a:lnTo>
                      <a:pt x="34" y="54"/>
                    </a:lnTo>
                    <a:lnTo>
                      <a:pt x="32" y="66"/>
                    </a:lnTo>
                    <a:lnTo>
                      <a:pt x="32" y="121"/>
                    </a:lnTo>
                    <a:lnTo>
                      <a:pt x="0" y="12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PT" sz="1800"/>
              </a:p>
            </p:txBody>
          </p:sp>
          <p:sp>
            <p:nvSpPr>
              <p:cNvPr id="15" name="Freeform 16"/>
              <p:cNvSpPr>
                <a:spLocks noEditPoints="1"/>
              </p:cNvSpPr>
              <p:nvPr/>
            </p:nvSpPr>
            <p:spPr bwMode="auto">
              <a:xfrm>
                <a:off x="838" y="3971"/>
                <a:ext cx="20" cy="25"/>
              </a:xfrm>
              <a:custGeom>
                <a:avLst/>
                <a:gdLst>
                  <a:gd name="T0" fmla="*/ 69 w 98"/>
                  <a:gd name="T1" fmla="*/ 52 h 124"/>
                  <a:gd name="T2" fmla="*/ 67 w 98"/>
                  <a:gd name="T3" fmla="*/ 42 h 124"/>
                  <a:gd name="T4" fmla="*/ 63 w 98"/>
                  <a:gd name="T5" fmla="*/ 31 h 124"/>
                  <a:gd name="T6" fmla="*/ 61 w 98"/>
                  <a:gd name="T7" fmla="*/ 30 h 124"/>
                  <a:gd name="T8" fmla="*/ 60 w 98"/>
                  <a:gd name="T9" fmla="*/ 28 h 124"/>
                  <a:gd name="T10" fmla="*/ 58 w 98"/>
                  <a:gd name="T11" fmla="*/ 27 h 124"/>
                  <a:gd name="T12" fmla="*/ 54 w 98"/>
                  <a:gd name="T13" fmla="*/ 26 h 124"/>
                  <a:gd name="T14" fmla="*/ 51 w 98"/>
                  <a:gd name="T15" fmla="*/ 26 h 124"/>
                  <a:gd name="T16" fmla="*/ 46 w 98"/>
                  <a:gd name="T17" fmla="*/ 27 h 124"/>
                  <a:gd name="T18" fmla="*/ 43 w 98"/>
                  <a:gd name="T19" fmla="*/ 28 h 124"/>
                  <a:gd name="T20" fmla="*/ 40 w 98"/>
                  <a:gd name="T21" fmla="*/ 31 h 124"/>
                  <a:gd name="T22" fmla="*/ 33 w 98"/>
                  <a:gd name="T23" fmla="*/ 42 h 124"/>
                  <a:gd name="T24" fmla="*/ 32 w 98"/>
                  <a:gd name="T25" fmla="*/ 46 h 124"/>
                  <a:gd name="T26" fmla="*/ 31 w 98"/>
                  <a:gd name="T27" fmla="*/ 52 h 124"/>
                  <a:gd name="T28" fmla="*/ 69 w 98"/>
                  <a:gd name="T29" fmla="*/ 52 h 124"/>
                  <a:gd name="T30" fmla="*/ 31 w 98"/>
                  <a:gd name="T31" fmla="*/ 73 h 124"/>
                  <a:gd name="T32" fmla="*/ 33 w 98"/>
                  <a:gd name="T33" fmla="*/ 85 h 124"/>
                  <a:gd name="T34" fmla="*/ 38 w 98"/>
                  <a:gd name="T35" fmla="*/ 93 h 124"/>
                  <a:gd name="T36" fmla="*/ 40 w 98"/>
                  <a:gd name="T37" fmla="*/ 96 h 124"/>
                  <a:gd name="T38" fmla="*/ 42 w 98"/>
                  <a:gd name="T39" fmla="*/ 98 h 124"/>
                  <a:gd name="T40" fmla="*/ 44 w 98"/>
                  <a:gd name="T41" fmla="*/ 100 h 124"/>
                  <a:gd name="T42" fmla="*/ 48 w 98"/>
                  <a:gd name="T43" fmla="*/ 101 h 124"/>
                  <a:gd name="T44" fmla="*/ 51 w 98"/>
                  <a:gd name="T45" fmla="*/ 101 h 124"/>
                  <a:gd name="T46" fmla="*/ 58 w 98"/>
                  <a:gd name="T47" fmla="*/ 98 h 124"/>
                  <a:gd name="T48" fmla="*/ 60 w 98"/>
                  <a:gd name="T49" fmla="*/ 95 h 124"/>
                  <a:gd name="T50" fmla="*/ 62 w 98"/>
                  <a:gd name="T51" fmla="*/ 94 h 124"/>
                  <a:gd name="T52" fmla="*/ 63 w 98"/>
                  <a:gd name="T53" fmla="*/ 93 h 124"/>
                  <a:gd name="T54" fmla="*/ 65 w 98"/>
                  <a:gd name="T55" fmla="*/ 88 h 124"/>
                  <a:gd name="T56" fmla="*/ 65 w 98"/>
                  <a:gd name="T57" fmla="*/ 86 h 124"/>
                  <a:gd name="T58" fmla="*/ 94 w 98"/>
                  <a:gd name="T59" fmla="*/ 86 h 124"/>
                  <a:gd name="T60" fmla="*/ 91 w 98"/>
                  <a:gd name="T61" fmla="*/ 97 h 124"/>
                  <a:gd name="T62" fmla="*/ 86 w 98"/>
                  <a:gd name="T63" fmla="*/ 107 h 124"/>
                  <a:gd name="T64" fmla="*/ 80 w 98"/>
                  <a:gd name="T65" fmla="*/ 115 h 124"/>
                  <a:gd name="T66" fmla="*/ 71 w 98"/>
                  <a:gd name="T67" fmla="*/ 120 h 124"/>
                  <a:gd name="T68" fmla="*/ 60 w 98"/>
                  <a:gd name="T69" fmla="*/ 123 h 124"/>
                  <a:gd name="T70" fmla="*/ 49 w 98"/>
                  <a:gd name="T71" fmla="*/ 124 h 124"/>
                  <a:gd name="T72" fmla="*/ 35 w 98"/>
                  <a:gd name="T73" fmla="*/ 122 h 124"/>
                  <a:gd name="T74" fmla="*/ 24 w 98"/>
                  <a:gd name="T75" fmla="*/ 116 h 124"/>
                  <a:gd name="T76" fmla="*/ 14 w 98"/>
                  <a:gd name="T77" fmla="*/ 107 h 124"/>
                  <a:gd name="T78" fmla="*/ 6 w 98"/>
                  <a:gd name="T79" fmla="*/ 94 h 124"/>
                  <a:gd name="T80" fmla="*/ 2 w 98"/>
                  <a:gd name="T81" fmla="*/ 79 h 124"/>
                  <a:gd name="T82" fmla="*/ 0 w 98"/>
                  <a:gd name="T83" fmla="*/ 64 h 124"/>
                  <a:gd name="T84" fmla="*/ 2 w 98"/>
                  <a:gd name="T85" fmla="*/ 46 h 124"/>
                  <a:gd name="T86" fmla="*/ 6 w 98"/>
                  <a:gd name="T87" fmla="*/ 30 h 124"/>
                  <a:gd name="T88" fmla="*/ 14 w 98"/>
                  <a:gd name="T89" fmla="*/ 17 h 124"/>
                  <a:gd name="T90" fmla="*/ 24 w 98"/>
                  <a:gd name="T91" fmla="*/ 8 h 124"/>
                  <a:gd name="T92" fmla="*/ 35 w 98"/>
                  <a:gd name="T93" fmla="*/ 2 h 124"/>
                  <a:gd name="T94" fmla="*/ 49 w 98"/>
                  <a:gd name="T95" fmla="*/ 0 h 124"/>
                  <a:gd name="T96" fmla="*/ 64 w 98"/>
                  <a:gd name="T97" fmla="*/ 2 h 124"/>
                  <a:gd name="T98" fmla="*/ 77 w 98"/>
                  <a:gd name="T99" fmla="*/ 8 h 124"/>
                  <a:gd name="T100" fmla="*/ 86 w 98"/>
                  <a:gd name="T101" fmla="*/ 17 h 124"/>
                  <a:gd name="T102" fmla="*/ 90 w 98"/>
                  <a:gd name="T103" fmla="*/ 27 h 124"/>
                  <a:gd name="T104" fmla="*/ 94 w 98"/>
                  <a:gd name="T105" fmla="*/ 38 h 124"/>
                  <a:gd name="T106" fmla="*/ 97 w 98"/>
                  <a:gd name="T107" fmla="*/ 50 h 124"/>
                  <a:gd name="T108" fmla="*/ 98 w 98"/>
                  <a:gd name="T109" fmla="*/ 66 h 124"/>
                  <a:gd name="T110" fmla="*/ 98 w 98"/>
                  <a:gd name="T111" fmla="*/ 73 h 124"/>
                  <a:gd name="T112" fmla="*/ 31 w 98"/>
                  <a:gd name="T113" fmla="*/ 73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98" h="124">
                    <a:moveTo>
                      <a:pt x="69" y="52"/>
                    </a:moveTo>
                    <a:lnTo>
                      <a:pt x="67" y="42"/>
                    </a:lnTo>
                    <a:lnTo>
                      <a:pt x="63" y="31"/>
                    </a:lnTo>
                    <a:lnTo>
                      <a:pt x="61" y="30"/>
                    </a:lnTo>
                    <a:lnTo>
                      <a:pt x="60" y="28"/>
                    </a:lnTo>
                    <a:lnTo>
                      <a:pt x="58" y="27"/>
                    </a:lnTo>
                    <a:lnTo>
                      <a:pt x="54" y="26"/>
                    </a:lnTo>
                    <a:lnTo>
                      <a:pt x="51" y="26"/>
                    </a:lnTo>
                    <a:lnTo>
                      <a:pt x="46" y="27"/>
                    </a:lnTo>
                    <a:lnTo>
                      <a:pt x="43" y="28"/>
                    </a:lnTo>
                    <a:lnTo>
                      <a:pt x="40" y="31"/>
                    </a:lnTo>
                    <a:lnTo>
                      <a:pt x="33" y="42"/>
                    </a:lnTo>
                    <a:lnTo>
                      <a:pt x="32" y="46"/>
                    </a:lnTo>
                    <a:lnTo>
                      <a:pt x="31" y="52"/>
                    </a:lnTo>
                    <a:lnTo>
                      <a:pt x="69" y="52"/>
                    </a:lnTo>
                    <a:close/>
                    <a:moveTo>
                      <a:pt x="31" y="73"/>
                    </a:moveTo>
                    <a:lnTo>
                      <a:pt x="33" y="85"/>
                    </a:lnTo>
                    <a:lnTo>
                      <a:pt x="38" y="93"/>
                    </a:lnTo>
                    <a:lnTo>
                      <a:pt x="40" y="96"/>
                    </a:lnTo>
                    <a:lnTo>
                      <a:pt x="42" y="98"/>
                    </a:lnTo>
                    <a:lnTo>
                      <a:pt x="44" y="100"/>
                    </a:lnTo>
                    <a:lnTo>
                      <a:pt x="48" y="101"/>
                    </a:lnTo>
                    <a:lnTo>
                      <a:pt x="51" y="101"/>
                    </a:lnTo>
                    <a:lnTo>
                      <a:pt x="58" y="98"/>
                    </a:lnTo>
                    <a:lnTo>
                      <a:pt x="60" y="95"/>
                    </a:lnTo>
                    <a:lnTo>
                      <a:pt x="62" y="94"/>
                    </a:lnTo>
                    <a:lnTo>
                      <a:pt x="63" y="93"/>
                    </a:lnTo>
                    <a:lnTo>
                      <a:pt x="65" y="88"/>
                    </a:lnTo>
                    <a:lnTo>
                      <a:pt x="65" y="86"/>
                    </a:lnTo>
                    <a:lnTo>
                      <a:pt x="94" y="86"/>
                    </a:lnTo>
                    <a:lnTo>
                      <a:pt x="91" y="97"/>
                    </a:lnTo>
                    <a:lnTo>
                      <a:pt x="86" y="107"/>
                    </a:lnTo>
                    <a:lnTo>
                      <a:pt x="80" y="115"/>
                    </a:lnTo>
                    <a:lnTo>
                      <a:pt x="71" y="120"/>
                    </a:lnTo>
                    <a:lnTo>
                      <a:pt x="60" y="123"/>
                    </a:lnTo>
                    <a:lnTo>
                      <a:pt x="49" y="124"/>
                    </a:lnTo>
                    <a:lnTo>
                      <a:pt x="35" y="122"/>
                    </a:lnTo>
                    <a:lnTo>
                      <a:pt x="24" y="116"/>
                    </a:lnTo>
                    <a:lnTo>
                      <a:pt x="14" y="107"/>
                    </a:lnTo>
                    <a:lnTo>
                      <a:pt x="6" y="94"/>
                    </a:lnTo>
                    <a:lnTo>
                      <a:pt x="2" y="79"/>
                    </a:lnTo>
                    <a:lnTo>
                      <a:pt x="0" y="64"/>
                    </a:lnTo>
                    <a:lnTo>
                      <a:pt x="2" y="46"/>
                    </a:lnTo>
                    <a:lnTo>
                      <a:pt x="6" y="30"/>
                    </a:lnTo>
                    <a:lnTo>
                      <a:pt x="14" y="17"/>
                    </a:lnTo>
                    <a:lnTo>
                      <a:pt x="24" y="8"/>
                    </a:lnTo>
                    <a:lnTo>
                      <a:pt x="35" y="2"/>
                    </a:lnTo>
                    <a:lnTo>
                      <a:pt x="49" y="0"/>
                    </a:lnTo>
                    <a:lnTo>
                      <a:pt x="64" y="2"/>
                    </a:lnTo>
                    <a:lnTo>
                      <a:pt x="77" y="8"/>
                    </a:lnTo>
                    <a:lnTo>
                      <a:pt x="86" y="17"/>
                    </a:lnTo>
                    <a:lnTo>
                      <a:pt x="90" y="27"/>
                    </a:lnTo>
                    <a:lnTo>
                      <a:pt x="94" y="38"/>
                    </a:lnTo>
                    <a:lnTo>
                      <a:pt x="97" y="50"/>
                    </a:lnTo>
                    <a:lnTo>
                      <a:pt x="98" y="66"/>
                    </a:lnTo>
                    <a:lnTo>
                      <a:pt x="98" y="73"/>
                    </a:lnTo>
                    <a:lnTo>
                      <a:pt x="31" y="7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PT" sz="1800"/>
              </a:p>
            </p:txBody>
          </p:sp>
          <p:sp>
            <p:nvSpPr>
              <p:cNvPr id="16" name="Freeform 17"/>
              <p:cNvSpPr>
                <a:spLocks/>
              </p:cNvSpPr>
              <p:nvPr/>
            </p:nvSpPr>
            <p:spPr bwMode="auto">
              <a:xfrm>
                <a:off x="859" y="3971"/>
                <a:ext cx="15" cy="25"/>
              </a:xfrm>
              <a:custGeom>
                <a:avLst/>
                <a:gdLst>
                  <a:gd name="T0" fmla="*/ 0 w 75"/>
                  <a:gd name="T1" fmla="*/ 113 h 124"/>
                  <a:gd name="T2" fmla="*/ 15 w 75"/>
                  <a:gd name="T3" fmla="*/ 86 h 124"/>
                  <a:gd name="T4" fmla="*/ 22 w 75"/>
                  <a:gd name="T5" fmla="*/ 91 h 124"/>
                  <a:gd name="T6" fmla="*/ 30 w 75"/>
                  <a:gd name="T7" fmla="*/ 95 h 124"/>
                  <a:gd name="T8" fmla="*/ 38 w 75"/>
                  <a:gd name="T9" fmla="*/ 95 h 124"/>
                  <a:gd name="T10" fmla="*/ 42 w 75"/>
                  <a:gd name="T11" fmla="*/ 92 h 124"/>
                  <a:gd name="T12" fmla="*/ 43 w 75"/>
                  <a:gd name="T13" fmla="*/ 89 h 124"/>
                  <a:gd name="T14" fmla="*/ 44 w 75"/>
                  <a:gd name="T15" fmla="*/ 88 h 124"/>
                  <a:gd name="T16" fmla="*/ 44 w 75"/>
                  <a:gd name="T17" fmla="*/ 86 h 124"/>
                  <a:gd name="T18" fmla="*/ 42 w 75"/>
                  <a:gd name="T19" fmla="*/ 82 h 124"/>
                  <a:gd name="T20" fmla="*/ 38 w 75"/>
                  <a:gd name="T21" fmla="*/ 79 h 124"/>
                  <a:gd name="T22" fmla="*/ 29 w 75"/>
                  <a:gd name="T23" fmla="*/ 73 h 124"/>
                  <a:gd name="T24" fmla="*/ 28 w 75"/>
                  <a:gd name="T25" fmla="*/ 73 h 124"/>
                  <a:gd name="T26" fmla="*/ 26 w 75"/>
                  <a:gd name="T27" fmla="*/ 71 h 124"/>
                  <a:gd name="T28" fmla="*/ 26 w 75"/>
                  <a:gd name="T29" fmla="*/ 69 h 124"/>
                  <a:gd name="T30" fmla="*/ 15 w 75"/>
                  <a:gd name="T31" fmla="*/ 63 h 124"/>
                  <a:gd name="T32" fmla="*/ 12 w 75"/>
                  <a:gd name="T33" fmla="*/ 58 h 124"/>
                  <a:gd name="T34" fmla="*/ 9 w 75"/>
                  <a:gd name="T35" fmla="*/ 55 h 124"/>
                  <a:gd name="T36" fmla="*/ 6 w 75"/>
                  <a:gd name="T37" fmla="*/ 49 h 124"/>
                  <a:gd name="T38" fmla="*/ 4 w 75"/>
                  <a:gd name="T39" fmla="*/ 38 h 124"/>
                  <a:gd name="T40" fmla="*/ 5 w 75"/>
                  <a:gd name="T41" fmla="*/ 27 h 124"/>
                  <a:gd name="T42" fmla="*/ 9 w 75"/>
                  <a:gd name="T43" fmla="*/ 18 h 124"/>
                  <a:gd name="T44" fmla="*/ 15 w 75"/>
                  <a:gd name="T45" fmla="*/ 11 h 124"/>
                  <a:gd name="T46" fmla="*/ 23 w 75"/>
                  <a:gd name="T47" fmla="*/ 5 h 124"/>
                  <a:gd name="T48" fmla="*/ 32 w 75"/>
                  <a:gd name="T49" fmla="*/ 1 h 124"/>
                  <a:gd name="T50" fmla="*/ 44 w 75"/>
                  <a:gd name="T51" fmla="*/ 0 h 124"/>
                  <a:gd name="T52" fmla="*/ 48 w 75"/>
                  <a:gd name="T53" fmla="*/ 0 h 124"/>
                  <a:gd name="T54" fmla="*/ 52 w 75"/>
                  <a:gd name="T55" fmla="*/ 2 h 124"/>
                  <a:gd name="T56" fmla="*/ 56 w 75"/>
                  <a:gd name="T57" fmla="*/ 4 h 124"/>
                  <a:gd name="T58" fmla="*/ 61 w 75"/>
                  <a:gd name="T59" fmla="*/ 4 h 124"/>
                  <a:gd name="T60" fmla="*/ 67 w 75"/>
                  <a:gd name="T61" fmla="*/ 8 h 124"/>
                  <a:gd name="T62" fmla="*/ 72 w 75"/>
                  <a:gd name="T63" fmla="*/ 9 h 124"/>
                  <a:gd name="T64" fmla="*/ 75 w 75"/>
                  <a:gd name="T65" fmla="*/ 11 h 124"/>
                  <a:gd name="T66" fmla="*/ 61 w 75"/>
                  <a:gd name="T67" fmla="*/ 35 h 124"/>
                  <a:gd name="T68" fmla="*/ 58 w 75"/>
                  <a:gd name="T69" fmla="*/ 31 h 124"/>
                  <a:gd name="T70" fmla="*/ 52 w 75"/>
                  <a:gd name="T71" fmla="*/ 29 h 124"/>
                  <a:gd name="T72" fmla="*/ 48 w 75"/>
                  <a:gd name="T73" fmla="*/ 26 h 124"/>
                  <a:gd name="T74" fmla="*/ 44 w 75"/>
                  <a:gd name="T75" fmla="*/ 26 h 124"/>
                  <a:gd name="T76" fmla="*/ 41 w 75"/>
                  <a:gd name="T77" fmla="*/ 29 h 124"/>
                  <a:gd name="T78" fmla="*/ 38 w 75"/>
                  <a:gd name="T79" fmla="*/ 29 h 124"/>
                  <a:gd name="T80" fmla="*/ 38 w 75"/>
                  <a:gd name="T81" fmla="*/ 30 h 124"/>
                  <a:gd name="T82" fmla="*/ 35 w 75"/>
                  <a:gd name="T83" fmla="*/ 34 h 124"/>
                  <a:gd name="T84" fmla="*/ 35 w 75"/>
                  <a:gd name="T85" fmla="*/ 35 h 124"/>
                  <a:gd name="T86" fmla="*/ 37 w 75"/>
                  <a:gd name="T87" fmla="*/ 39 h 124"/>
                  <a:gd name="T88" fmla="*/ 39 w 75"/>
                  <a:gd name="T89" fmla="*/ 42 h 124"/>
                  <a:gd name="T90" fmla="*/ 46 w 75"/>
                  <a:gd name="T91" fmla="*/ 46 h 124"/>
                  <a:gd name="T92" fmla="*/ 48 w 75"/>
                  <a:gd name="T93" fmla="*/ 48 h 124"/>
                  <a:gd name="T94" fmla="*/ 51 w 75"/>
                  <a:gd name="T95" fmla="*/ 49 h 124"/>
                  <a:gd name="T96" fmla="*/ 52 w 75"/>
                  <a:gd name="T97" fmla="*/ 49 h 124"/>
                  <a:gd name="T98" fmla="*/ 63 w 75"/>
                  <a:gd name="T99" fmla="*/ 58 h 124"/>
                  <a:gd name="T100" fmla="*/ 70 w 75"/>
                  <a:gd name="T101" fmla="*/ 66 h 124"/>
                  <a:gd name="T102" fmla="*/ 74 w 75"/>
                  <a:gd name="T103" fmla="*/ 73 h 124"/>
                  <a:gd name="T104" fmla="*/ 75 w 75"/>
                  <a:gd name="T105" fmla="*/ 79 h 124"/>
                  <a:gd name="T106" fmla="*/ 75 w 75"/>
                  <a:gd name="T107" fmla="*/ 86 h 124"/>
                  <a:gd name="T108" fmla="*/ 74 w 75"/>
                  <a:gd name="T109" fmla="*/ 97 h 124"/>
                  <a:gd name="T110" fmla="*/ 71 w 75"/>
                  <a:gd name="T111" fmla="*/ 106 h 124"/>
                  <a:gd name="T112" fmla="*/ 64 w 75"/>
                  <a:gd name="T113" fmla="*/ 113 h 124"/>
                  <a:gd name="T114" fmla="*/ 56 w 75"/>
                  <a:gd name="T115" fmla="*/ 120 h 124"/>
                  <a:gd name="T116" fmla="*/ 46 w 75"/>
                  <a:gd name="T117" fmla="*/ 123 h 124"/>
                  <a:gd name="T118" fmla="*/ 35 w 75"/>
                  <a:gd name="T119" fmla="*/ 124 h 124"/>
                  <a:gd name="T120" fmla="*/ 26 w 75"/>
                  <a:gd name="T121" fmla="*/ 124 h 124"/>
                  <a:gd name="T122" fmla="*/ 8 w 75"/>
                  <a:gd name="T123" fmla="*/ 117 h 124"/>
                  <a:gd name="T124" fmla="*/ 0 w 75"/>
                  <a:gd name="T125" fmla="*/ 113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75" h="124">
                    <a:moveTo>
                      <a:pt x="0" y="113"/>
                    </a:moveTo>
                    <a:lnTo>
                      <a:pt x="15" y="86"/>
                    </a:lnTo>
                    <a:lnTo>
                      <a:pt x="22" y="91"/>
                    </a:lnTo>
                    <a:lnTo>
                      <a:pt x="30" y="95"/>
                    </a:lnTo>
                    <a:lnTo>
                      <a:pt x="38" y="95"/>
                    </a:lnTo>
                    <a:lnTo>
                      <a:pt x="42" y="92"/>
                    </a:lnTo>
                    <a:lnTo>
                      <a:pt x="43" y="89"/>
                    </a:lnTo>
                    <a:lnTo>
                      <a:pt x="44" y="88"/>
                    </a:lnTo>
                    <a:lnTo>
                      <a:pt x="44" y="86"/>
                    </a:lnTo>
                    <a:lnTo>
                      <a:pt x="42" y="82"/>
                    </a:lnTo>
                    <a:lnTo>
                      <a:pt x="38" y="79"/>
                    </a:lnTo>
                    <a:lnTo>
                      <a:pt x="29" y="73"/>
                    </a:lnTo>
                    <a:lnTo>
                      <a:pt x="28" y="73"/>
                    </a:lnTo>
                    <a:lnTo>
                      <a:pt x="26" y="71"/>
                    </a:lnTo>
                    <a:lnTo>
                      <a:pt x="26" y="69"/>
                    </a:lnTo>
                    <a:lnTo>
                      <a:pt x="15" y="63"/>
                    </a:lnTo>
                    <a:lnTo>
                      <a:pt x="12" y="58"/>
                    </a:lnTo>
                    <a:lnTo>
                      <a:pt x="9" y="55"/>
                    </a:lnTo>
                    <a:lnTo>
                      <a:pt x="6" y="49"/>
                    </a:lnTo>
                    <a:lnTo>
                      <a:pt x="4" y="38"/>
                    </a:lnTo>
                    <a:lnTo>
                      <a:pt x="5" y="27"/>
                    </a:lnTo>
                    <a:lnTo>
                      <a:pt x="9" y="18"/>
                    </a:lnTo>
                    <a:lnTo>
                      <a:pt x="15" y="11"/>
                    </a:lnTo>
                    <a:lnTo>
                      <a:pt x="23" y="5"/>
                    </a:lnTo>
                    <a:lnTo>
                      <a:pt x="32" y="1"/>
                    </a:lnTo>
                    <a:lnTo>
                      <a:pt x="44" y="0"/>
                    </a:lnTo>
                    <a:lnTo>
                      <a:pt x="48" y="0"/>
                    </a:lnTo>
                    <a:lnTo>
                      <a:pt x="52" y="2"/>
                    </a:lnTo>
                    <a:lnTo>
                      <a:pt x="56" y="4"/>
                    </a:lnTo>
                    <a:lnTo>
                      <a:pt x="61" y="4"/>
                    </a:lnTo>
                    <a:lnTo>
                      <a:pt x="67" y="8"/>
                    </a:lnTo>
                    <a:lnTo>
                      <a:pt x="72" y="9"/>
                    </a:lnTo>
                    <a:lnTo>
                      <a:pt x="75" y="11"/>
                    </a:lnTo>
                    <a:lnTo>
                      <a:pt x="61" y="35"/>
                    </a:lnTo>
                    <a:lnTo>
                      <a:pt x="58" y="31"/>
                    </a:lnTo>
                    <a:lnTo>
                      <a:pt x="52" y="29"/>
                    </a:lnTo>
                    <a:lnTo>
                      <a:pt x="48" y="26"/>
                    </a:lnTo>
                    <a:lnTo>
                      <a:pt x="44" y="26"/>
                    </a:lnTo>
                    <a:lnTo>
                      <a:pt x="41" y="29"/>
                    </a:lnTo>
                    <a:lnTo>
                      <a:pt x="38" y="29"/>
                    </a:lnTo>
                    <a:lnTo>
                      <a:pt x="38" y="30"/>
                    </a:lnTo>
                    <a:lnTo>
                      <a:pt x="35" y="34"/>
                    </a:lnTo>
                    <a:lnTo>
                      <a:pt x="35" y="35"/>
                    </a:lnTo>
                    <a:lnTo>
                      <a:pt x="37" y="39"/>
                    </a:lnTo>
                    <a:lnTo>
                      <a:pt x="39" y="42"/>
                    </a:lnTo>
                    <a:lnTo>
                      <a:pt x="46" y="46"/>
                    </a:lnTo>
                    <a:lnTo>
                      <a:pt x="48" y="48"/>
                    </a:lnTo>
                    <a:lnTo>
                      <a:pt x="51" y="49"/>
                    </a:lnTo>
                    <a:lnTo>
                      <a:pt x="52" y="49"/>
                    </a:lnTo>
                    <a:lnTo>
                      <a:pt x="63" y="58"/>
                    </a:lnTo>
                    <a:lnTo>
                      <a:pt x="70" y="66"/>
                    </a:lnTo>
                    <a:lnTo>
                      <a:pt x="74" y="73"/>
                    </a:lnTo>
                    <a:lnTo>
                      <a:pt x="75" y="79"/>
                    </a:lnTo>
                    <a:lnTo>
                      <a:pt x="75" y="86"/>
                    </a:lnTo>
                    <a:lnTo>
                      <a:pt x="74" y="97"/>
                    </a:lnTo>
                    <a:lnTo>
                      <a:pt x="71" y="106"/>
                    </a:lnTo>
                    <a:lnTo>
                      <a:pt x="64" y="113"/>
                    </a:lnTo>
                    <a:lnTo>
                      <a:pt x="56" y="120"/>
                    </a:lnTo>
                    <a:lnTo>
                      <a:pt x="46" y="123"/>
                    </a:lnTo>
                    <a:lnTo>
                      <a:pt x="35" y="124"/>
                    </a:lnTo>
                    <a:lnTo>
                      <a:pt x="26" y="124"/>
                    </a:lnTo>
                    <a:lnTo>
                      <a:pt x="8" y="117"/>
                    </a:lnTo>
                    <a:lnTo>
                      <a:pt x="0" y="11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PT" sz="1800"/>
              </a:p>
            </p:txBody>
          </p:sp>
          <p:sp>
            <p:nvSpPr>
              <p:cNvPr id="17" name="Freeform 18"/>
              <p:cNvSpPr>
                <a:spLocks noEditPoints="1"/>
              </p:cNvSpPr>
              <p:nvPr/>
            </p:nvSpPr>
            <p:spPr bwMode="auto">
              <a:xfrm>
                <a:off x="877" y="3972"/>
                <a:ext cx="18" cy="24"/>
              </a:xfrm>
              <a:custGeom>
                <a:avLst/>
                <a:gdLst>
                  <a:gd name="T0" fmla="*/ 60 w 92"/>
                  <a:gd name="T1" fmla="*/ 56 h 120"/>
                  <a:gd name="T2" fmla="*/ 60 w 92"/>
                  <a:gd name="T3" fmla="*/ 46 h 120"/>
                  <a:gd name="T4" fmla="*/ 59 w 92"/>
                  <a:gd name="T5" fmla="*/ 39 h 120"/>
                  <a:gd name="T6" fmla="*/ 58 w 92"/>
                  <a:gd name="T7" fmla="*/ 34 h 120"/>
                  <a:gd name="T8" fmla="*/ 55 w 92"/>
                  <a:gd name="T9" fmla="*/ 31 h 120"/>
                  <a:gd name="T10" fmla="*/ 54 w 92"/>
                  <a:gd name="T11" fmla="*/ 29 h 120"/>
                  <a:gd name="T12" fmla="*/ 52 w 92"/>
                  <a:gd name="T13" fmla="*/ 26 h 120"/>
                  <a:gd name="T14" fmla="*/ 49 w 92"/>
                  <a:gd name="T15" fmla="*/ 25 h 120"/>
                  <a:gd name="T16" fmla="*/ 42 w 92"/>
                  <a:gd name="T17" fmla="*/ 25 h 120"/>
                  <a:gd name="T18" fmla="*/ 39 w 92"/>
                  <a:gd name="T19" fmla="*/ 27 h 120"/>
                  <a:gd name="T20" fmla="*/ 36 w 92"/>
                  <a:gd name="T21" fmla="*/ 30 h 120"/>
                  <a:gd name="T22" fmla="*/ 32 w 92"/>
                  <a:gd name="T23" fmla="*/ 39 h 120"/>
                  <a:gd name="T24" fmla="*/ 31 w 92"/>
                  <a:gd name="T25" fmla="*/ 46 h 120"/>
                  <a:gd name="T26" fmla="*/ 31 w 92"/>
                  <a:gd name="T27" fmla="*/ 72 h 120"/>
                  <a:gd name="T28" fmla="*/ 34 w 92"/>
                  <a:gd name="T29" fmla="*/ 82 h 120"/>
                  <a:gd name="T30" fmla="*/ 36 w 92"/>
                  <a:gd name="T31" fmla="*/ 87 h 120"/>
                  <a:gd name="T32" fmla="*/ 39 w 92"/>
                  <a:gd name="T33" fmla="*/ 89 h 120"/>
                  <a:gd name="T34" fmla="*/ 42 w 92"/>
                  <a:gd name="T35" fmla="*/ 91 h 120"/>
                  <a:gd name="T36" fmla="*/ 49 w 92"/>
                  <a:gd name="T37" fmla="*/ 91 h 120"/>
                  <a:gd name="T38" fmla="*/ 52 w 92"/>
                  <a:gd name="T39" fmla="*/ 90 h 120"/>
                  <a:gd name="T40" fmla="*/ 54 w 92"/>
                  <a:gd name="T41" fmla="*/ 88 h 120"/>
                  <a:gd name="T42" fmla="*/ 55 w 92"/>
                  <a:gd name="T43" fmla="*/ 85 h 120"/>
                  <a:gd name="T44" fmla="*/ 58 w 92"/>
                  <a:gd name="T45" fmla="*/ 82 h 120"/>
                  <a:gd name="T46" fmla="*/ 60 w 92"/>
                  <a:gd name="T47" fmla="*/ 72 h 120"/>
                  <a:gd name="T48" fmla="*/ 60 w 92"/>
                  <a:gd name="T49" fmla="*/ 56 h 120"/>
                  <a:gd name="T50" fmla="*/ 92 w 92"/>
                  <a:gd name="T51" fmla="*/ 117 h 120"/>
                  <a:gd name="T52" fmla="*/ 60 w 92"/>
                  <a:gd name="T53" fmla="*/ 117 h 120"/>
                  <a:gd name="T54" fmla="*/ 60 w 92"/>
                  <a:gd name="T55" fmla="*/ 100 h 120"/>
                  <a:gd name="T56" fmla="*/ 58 w 92"/>
                  <a:gd name="T57" fmla="*/ 104 h 120"/>
                  <a:gd name="T58" fmla="*/ 55 w 92"/>
                  <a:gd name="T59" fmla="*/ 108 h 120"/>
                  <a:gd name="T60" fmla="*/ 49 w 92"/>
                  <a:gd name="T61" fmla="*/ 114 h 120"/>
                  <a:gd name="T62" fmla="*/ 45 w 92"/>
                  <a:gd name="T63" fmla="*/ 117 h 120"/>
                  <a:gd name="T64" fmla="*/ 41 w 92"/>
                  <a:gd name="T65" fmla="*/ 118 h 120"/>
                  <a:gd name="T66" fmla="*/ 38 w 92"/>
                  <a:gd name="T67" fmla="*/ 120 h 120"/>
                  <a:gd name="T68" fmla="*/ 34 w 92"/>
                  <a:gd name="T69" fmla="*/ 120 h 120"/>
                  <a:gd name="T70" fmla="*/ 24 w 92"/>
                  <a:gd name="T71" fmla="*/ 118 h 120"/>
                  <a:gd name="T72" fmla="*/ 15 w 92"/>
                  <a:gd name="T73" fmla="*/ 113 h 120"/>
                  <a:gd name="T74" fmla="*/ 9 w 92"/>
                  <a:gd name="T75" fmla="*/ 106 h 120"/>
                  <a:gd name="T76" fmla="*/ 4 w 92"/>
                  <a:gd name="T77" fmla="*/ 93 h 120"/>
                  <a:gd name="T78" fmla="*/ 1 w 92"/>
                  <a:gd name="T79" fmla="*/ 78 h 120"/>
                  <a:gd name="T80" fmla="*/ 0 w 92"/>
                  <a:gd name="T81" fmla="*/ 60 h 120"/>
                  <a:gd name="T82" fmla="*/ 1 w 92"/>
                  <a:gd name="T83" fmla="*/ 42 h 120"/>
                  <a:gd name="T84" fmla="*/ 4 w 92"/>
                  <a:gd name="T85" fmla="*/ 26 h 120"/>
                  <a:gd name="T86" fmla="*/ 9 w 92"/>
                  <a:gd name="T87" fmla="*/ 13 h 120"/>
                  <a:gd name="T88" fmla="*/ 15 w 92"/>
                  <a:gd name="T89" fmla="*/ 4 h 120"/>
                  <a:gd name="T90" fmla="*/ 24 w 92"/>
                  <a:gd name="T91" fmla="*/ 1 h 120"/>
                  <a:gd name="T92" fmla="*/ 34 w 92"/>
                  <a:gd name="T93" fmla="*/ 0 h 120"/>
                  <a:gd name="T94" fmla="*/ 41 w 92"/>
                  <a:gd name="T95" fmla="*/ 0 h 120"/>
                  <a:gd name="T96" fmla="*/ 45 w 92"/>
                  <a:gd name="T97" fmla="*/ 1 h 120"/>
                  <a:gd name="T98" fmla="*/ 49 w 92"/>
                  <a:gd name="T99" fmla="*/ 2 h 120"/>
                  <a:gd name="T100" fmla="*/ 52 w 92"/>
                  <a:gd name="T101" fmla="*/ 5 h 120"/>
                  <a:gd name="T102" fmla="*/ 54 w 92"/>
                  <a:gd name="T103" fmla="*/ 9 h 120"/>
                  <a:gd name="T104" fmla="*/ 58 w 92"/>
                  <a:gd name="T105" fmla="*/ 12 h 120"/>
                  <a:gd name="T106" fmla="*/ 60 w 92"/>
                  <a:gd name="T107" fmla="*/ 16 h 120"/>
                  <a:gd name="T108" fmla="*/ 60 w 92"/>
                  <a:gd name="T109" fmla="*/ 0 h 120"/>
                  <a:gd name="T110" fmla="*/ 92 w 92"/>
                  <a:gd name="T111" fmla="*/ 0 h 120"/>
                  <a:gd name="T112" fmla="*/ 92 w 92"/>
                  <a:gd name="T113" fmla="*/ 117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92" h="120">
                    <a:moveTo>
                      <a:pt x="60" y="56"/>
                    </a:moveTo>
                    <a:lnTo>
                      <a:pt x="60" y="46"/>
                    </a:lnTo>
                    <a:lnTo>
                      <a:pt x="59" y="39"/>
                    </a:lnTo>
                    <a:lnTo>
                      <a:pt x="58" y="34"/>
                    </a:lnTo>
                    <a:lnTo>
                      <a:pt x="55" y="31"/>
                    </a:lnTo>
                    <a:lnTo>
                      <a:pt x="54" y="29"/>
                    </a:lnTo>
                    <a:lnTo>
                      <a:pt x="52" y="26"/>
                    </a:lnTo>
                    <a:lnTo>
                      <a:pt x="49" y="25"/>
                    </a:lnTo>
                    <a:lnTo>
                      <a:pt x="42" y="25"/>
                    </a:lnTo>
                    <a:lnTo>
                      <a:pt x="39" y="27"/>
                    </a:lnTo>
                    <a:lnTo>
                      <a:pt x="36" y="30"/>
                    </a:lnTo>
                    <a:lnTo>
                      <a:pt x="32" y="39"/>
                    </a:lnTo>
                    <a:lnTo>
                      <a:pt x="31" y="46"/>
                    </a:lnTo>
                    <a:lnTo>
                      <a:pt x="31" y="72"/>
                    </a:lnTo>
                    <a:lnTo>
                      <a:pt x="34" y="82"/>
                    </a:lnTo>
                    <a:lnTo>
                      <a:pt x="36" y="87"/>
                    </a:lnTo>
                    <a:lnTo>
                      <a:pt x="39" y="89"/>
                    </a:lnTo>
                    <a:lnTo>
                      <a:pt x="42" y="91"/>
                    </a:lnTo>
                    <a:lnTo>
                      <a:pt x="49" y="91"/>
                    </a:lnTo>
                    <a:lnTo>
                      <a:pt x="52" y="90"/>
                    </a:lnTo>
                    <a:lnTo>
                      <a:pt x="54" y="88"/>
                    </a:lnTo>
                    <a:lnTo>
                      <a:pt x="55" y="85"/>
                    </a:lnTo>
                    <a:lnTo>
                      <a:pt x="58" y="82"/>
                    </a:lnTo>
                    <a:lnTo>
                      <a:pt x="60" y="72"/>
                    </a:lnTo>
                    <a:lnTo>
                      <a:pt x="60" y="56"/>
                    </a:lnTo>
                    <a:close/>
                    <a:moveTo>
                      <a:pt x="92" y="117"/>
                    </a:moveTo>
                    <a:lnTo>
                      <a:pt x="60" y="117"/>
                    </a:lnTo>
                    <a:lnTo>
                      <a:pt x="60" y="100"/>
                    </a:lnTo>
                    <a:lnTo>
                      <a:pt x="58" y="104"/>
                    </a:lnTo>
                    <a:lnTo>
                      <a:pt x="55" y="108"/>
                    </a:lnTo>
                    <a:lnTo>
                      <a:pt x="49" y="114"/>
                    </a:lnTo>
                    <a:lnTo>
                      <a:pt x="45" y="117"/>
                    </a:lnTo>
                    <a:lnTo>
                      <a:pt x="41" y="118"/>
                    </a:lnTo>
                    <a:lnTo>
                      <a:pt x="38" y="120"/>
                    </a:lnTo>
                    <a:lnTo>
                      <a:pt x="34" y="120"/>
                    </a:lnTo>
                    <a:lnTo>
                      <a:pt x="24" y="118"/>
                    </a:lnTo>
                    <a:lnTo>
                      <a:pt x="15" y="113"/>
                    </a:lnTo>
                    <a:lnTo>
                      <a:pt x="9" y="106"/>
                    </a:lnTo>
                    <a:lnTo>
                      <a:pt x="4" y="93"/>
                    </a:lnTo>
                    <a:lnTo>
                      <a:pt x="1" y="78"/>
                    </a:lnTo>
                    <a:lnTo>
                      <a:pt x="0" y="60"/>
                    </a:lnTo>
                    <a:lnTo>
                      <a:pt x="1" y="42"/>
                    </a:lnTo>
                    <a:lnTo>
                      <a:pt x="4" y="26"/>
                    </a:lnTo>
                    <a:lnTo>
                      <a:pt x="9" y="13"/>
                    </a:lnTo>
                    <a:lnTo>
                      <a:pt x="15" y="4"/>
                    </a:lnTo>
                    <a:lnTo>
                      <a:pt x="24" y="1"/>
                    </a:lnTo>
                    <a:lnTo>
                      <a:pt x="34" y="0"/>
                    </a:lnTo>
                    <a:lnTo>
                      <a:pt x="41" y="0"/>
                    </a:lnTo>
                    <a:lnTo>
                      <a:pt x="45" y="1"/>
                    </a:lnTo>
                    <a:lnTo>
                      <a:pt x="49" y="2"/>
                    </a:lnTo>
                    <a:lnTo>
                      <a:pt x="52" y="5"/>
                    </a:lnTo>
                    <a:lnTo>
                      <a:pt x="54" y="9"/>
                    </a:lnTo>
                    <a:lnTo>
                      <a:pt x="58" y="12"/>
                    </a:lnTo>
                    <a:lnTo>
                      <a:pt x="60" y="16"/>
                    </a:lnTo>
                    <a:lnTo>
                      <a:pt x="60" y="0"/>
                    </a:lnTo>
                    <a:lnTo>
                      <a:pt x="92" y="0"/>
                    </a:lnTo>
                    <a:lnTo>
                      <a:pt x="92" y="11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PT" sz="1800"/>
              </a:p>
            </p:txBody>
          </p:sp>
          <p:sp>
            <p:nvSpPr>
              <p:cNvPr id="18" name="Freeform 19"/>
              <p:cNvSpPr>
                <a:spLocks noEditPoints="1"/>
              </p:cNvSpPr>
              <p:nvPr/>
            </p:nvSpPr>
            <p:spPr bwMode="auto">
              <a:xfrm>
                <a:off x="910" y="3958"/>
                <a:ext cx="18" cy="38"/>
              </a:xfrm>
              <a:custGeom>
                <a:avLst/>
                <a:gdLst>
                  <a:gd name="T0" fmla="*/ 60 w 91"/>
                  <a:gd name="T1" fmla="*/ 126 h 190"/>
                  <a:gd name="T2" fmla="*/ 59 w 91"/>
                  <a:gd name="T3" fmla="*/ 116 h 190"/>
                  <a:gd name="T4" fmla="*/ 58 w 91"/>
                  <a:gd name="T5" fmla="*/ 108 h 190"/>
                  <a:gd name="T6" fmla="*/ 57 w 91"/>
                  <a:gd name="T7" fmla="*/ 101 h 190"/>
                  <a:gd name="T8" fmla="*/ 52 w 91"/>
                  <a:gd name="T9" fmla="*/ 96 h 190"/>
                  <a:gd name="T10" fmla="*/ 49 w 91"/>
                  <a:gd name="T11" fmla="*/ 95 h 190"/>
                  <a:gd name="T12" fmla="*/ 42 w 91"/>
                  <a:gd name="T13" fmla="*/ 95 h 190"/>
                  <a:gd name="T14" fmla="*/ 39 w 91"/>
                  <a:gd name="T15" fmla="*/ 97 h 190"/>
                  <a:gd name="T16" fmla="*/ 37 w 91"/>
                  <a:gd name="T17" fmla="*/ 100 h 190"/>
                  <a:gd name="T18" fmla="*/ 32 w 91"/>
                  <a:gd name="T19" fmla="*/ 109 h 190"/>
                  <a:gd name="T20" fmla="*/ 31 w 91"/>
                  <a:gd name="T21" fmla="*/ 116 h 190"/>
                  <a:gd name="T22" fmla="*/ 31 w 91"/>
                  <a:gd name="T23" fmla="*/ 142 h 190"/>
                  <a:gd name="T24" fmla="*/ 35 w 91"/>
                  <a:gd name="T25" fmla="*/ 152 h 190"/>
                  <a:gd name="T26" fmla="*/ 37 w 91"/>
                  <a:gd name="T27" fmla="*/ 157 h 190"/>
                  <a:gd name="T28" fmla="*/ 39 w 91"/>
                  <a:gd name="T29" fmla="*/ 159 h 190"/>
                  <a:gd name="T30" fmla="*/ 42 w 91"/>
                  <a:gd name="T31" fmla="*/ 161 h 190"/>
                  <a:gd name="T32" fmla="*/ 49 w 91"/>
                  <a:gd name="T33" fmla="*/ 161 h 190"/>
                  <a:gd name="T34" fmla="*/ 52 w 91"/>
                  <a:gd name="T35" fmla="*/ 159 h 190"/>
                  <a:gd name="T36" fmla="*/ 55 w 91"/>
                  <a:gd name="T37" fmla="*/ 157 h 190"/>
                  <a:gd name="T38" fmla="*/ 57 w 91"/>
                  <a:gd name="T39" fmla="*/ 152 h 190"/>
                  <a:gd name="T40" fmla="*/ 58 w 91"/>
                  <a:gd name="T41" fmla="*/ 145 h 190"/>
                  <a:gd name="T42" fmla="*/ 59 w 91"/>
                  <a:gd name="T43" fmla="*/ 138 h 190"/>
                  <a:gd name="T44" fmla="*/ 60 w 91"/>
                  <a:gd name="T45" fmla="*/ 126 h 190"/>
                  <a:gd name="T46" fmla="*/ 91 w 91"/>
                  <a:gd name="T47" fmla="*/ 187 h 190"/>
                  <a:gd name="T48" fmla="*/ 60 w 91"/>
                  <a:gd name="T49" fmla="*/ 187 h 190"/>
                  <a:gd name="T50" fmla="*/ 60 w 91"/>
                  <a:gd name="T51" fmla="*/ 170 h 190"/>
                  <a:gd name="T52" fmla="*/ 58 w 91"/>
                  <a:gd name="T53" fmla="*/ 174 h 190"/>
                  <a:gd name="T54" fmla="*/ 56 w 91"/>
                  <a:gd name="T55" fmla="*/ 178 h 190"/>
                  <a:gd name="T56" fmla="*/ 49 w 91"/>
                  <a:gd name="T57" fmla="*/ 184 h 190"/>
                  <a:gd name="T58" fmla="*/ 46 w 91"/>
                  <a:gd name="T59" fmla="*/ 187 h 190"/>
                  <a:gd name="T60" fmla="*/ 43 w 91"/>
                  <a:gd name="T61" fmla="*/ 189 h 190"/>
                  <a:gd name="T62" fmla="*/ 40 w 91"/>
                  <a:gd name="T63" fmla="*/ 190 h 190"/>
                  <a:gd name="T64" fmla="*/ 35 w 91"/>
                  <a:gd name="T65" fmla="*/ 190 h 190"/>
                  <a:gd name="T66" fmla="*/ 23 w 91"/>
                  <a:gd name="T67" fmla="*/ 188 h 190"/>
                  <a:gd name="T68" fmla="*/ 16 w 91"/>
                  <a:gd name="T69" fmla="*/ 183 h 190"/>
                  <a:gd name="T70" fmla="*/ 9 w 91"/>
                  <a:gd name="T71" fmla="*/ 176 h 190"/>
                  <a:gd name="T72" fmla="*/ 3 w 91"/>
                  <a:gd name="T73" fmla="*/ 163 h 190"/>
                  <a:gd name="T74" fmla="*/ 1 w 91"/>
                  <a:gd name="T75" fmla="*/ 148 h 190"/>
                  <a:gd name="T76" fmla="*/ 0 w 91"/>
                  <a:gd name="T77" fmla="*/ 130 h 190"/>
                  <a:gd name="T78" fmla="*/ 1 w 91"/>
                  <a:gd name="T79" fmla="*/ 112 h 190"/>
                  <a:gd name="T80" fmla="*/ 3 w 91"/>
                  <a:gd name="T81" fmla="*/ 96 h 190"/>
                  <a:gd name="T82" fmla="*/ 9 w 91"/>
                  <a:gd name="T83" fmla="*/ 83 h 190"/>
                  <a:gd name="T84" fmla="*/ 16 w 91"/>
                  <a:gd name="T85" fmla="*/ 74 h 190"/>
                  <a:gd name="T86" fmla="*/ 23 w 91"/>
                  <a:gd name="T87" fmla="*/ 71 h 190"/>
                  <a:gd name="T88" fmla="*/ 35 w 91"/>
                  <a:gd name="T89" fmla="*/ 70 h 190"/>
                  <a:gd name="T90" fmla="*/ 41 w 91"/>
                  <a:gd name="T91" fmla="*/ 70 h 190"/>
                  <a:gd name="T92" fmla="*/ 46 w 91"/>
                  <a:gd name="T93" fmla="*/ 71 h 190"/>
                  <a:gd name="T94" fmla="*/ 49 w 91"/>
                  <a:gd name="T95" fmla="*/ 72 h 190"/>
                  <a:gd name="T96" fmla="*/ 51 w 91"/>
                  <a:gd name="T97" fmla="*/ 75 h 190"/>
                  <a:gd name="T98" fmla="*/ 55 w 91"/>
                  <a:gd name="T99" fmla="*/ 79 h 190"/>
                  <a:gd name="T100" fmla="*/ 57 w 91"/>
                  <a:gd name="T101" fmla="*/ 82 h 190"/>
                  <a:gd name="T102" fmla="*/ 60 w 91"/>
                  <a:gd name="T103" fmla="*/ 86 h 190"/>
                  <a:gd name="T104" fmla="*/ 60 w 91"/>
                  <a:gd name="T105" fmla="*/ 0 h 190"/>
                  <a:gd name="T106" fmla="*/ 91 w 91"/>
                  <a:gd name="T107" fmla="*/ 0 h 190"/>
                  <a:gd name="T108" fmla="*/ 91 w 91"/>
                  <a:gd name="T109" fmla="*/ 187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91" h="190">
                    <a:moveTo>
                      <a:pt x="60" y="126"/>
                    </a:moveTo>
                    <a:lnTo>
                      <a:pt x="59" y="116"/>
                    </a:lnTo>
                    <a:lnTo>
                      <a:pt x="58" y="108"/>
                    </a:lnTo>
                    <a:lnTo>
                      <a:pt x="57" y="101"/>
                    </a:lnTo>
                    <a:lnTo>
                      <a:pt x="52" y="96"/>
                    </a:lnTo>
                    <a:lnTo>
                      <a:pt x="49" y="95"/>
                    </a:lnTo>
                    <a:lnTo>
                      <a:pt x="42" y="95"/>
                    </a:lnTo>
                    <a:lnTo>
                      <a:pt x="39" y="97"/>
                    </a:lnTo>
                    <a:lnTo>
                      <a:pt x="37" y="100"/>
                    </a:lnTo>
                    <a:lnTo>
                      <a:pt x="32" y="109"/>
                    </a:lnTo>
                    <a:lnTo>
                      <a:pt x="31" y="116"/>
                    </a:lnTo>
                    <a:lnTo>
                      <a:pt x="31" y="142"/>
                    </a:lnTo>
                    <a:lnTo>
                      <a:pt x="35" y="152"/>
                    </a:lnTo>
                    <a:lnTo>
                      <a:pt x="37" y="157"/>
                    </a:lnTo>
                    <a:lnTo>
                      <a:pt x="39" y="159"/>
                    </a:lnTo>
                    <a:lnTo>
                      <a:pt x="42" y="161"/>
                    </a:lnTo>
                    <a:lnTo>
                      <a:pt x="49" y="161"/>
                    </a:lnTo>
                    <a:lnTo>
                      <a:pt x="52" y="159"/>
                    </a:lnTo>
                    <a:lnTo>
                      <a:pt x="55" y="157"/>
                    </a:lnTo>
                    <a:lnTo>
                      <a:pt x="57" y="152"/>
                    </a:lnTo>
                    <a:lnTo>
                      <a:pt x="58" y="145"/>
                    </a:lnTo>
                    <a:lnTo>
                      <a:pt x="59" y="138"/>
                    </a:lnTo>
                    <a:lnTo>
                      <a:pt x="60" y="126"/>
                    </a:lnTo>
                    <a:close/>
                    <a:moveTo>
                      <a:pt x="91" y="187"/>
                    </a:moveTo>
                    <a:lnTo>
                      <a:pt x="60" y="187"/>
                    </a:lnTo>
                    <a:lnTo>
                      <a:pt x="60" y="170"/>
                    </a:lnTo>
                    <a:lnTo>
                      <a:pt x="58" y="174"/>
                    </a:lnTo>
                    <a:lnTo>
                      <a:pt x="56" y="178"/>
                    </a:lnTo>
                    <a:lnTo>
                      <a:pt x="49" y="184"/>
                    </a:lnTo>
                    <a:lnTo>
                      <a:pt x="46" y="187"/>
                    </a:lnTo>
                    <a:lnTo>
                      <a:pt x="43" y="189"/>
                    </a:lnTo>
                    <a:lnTo>
                      <a:pt x="40" y="190"/>
                    </a:lnTo>
                    <a:lnTo>
                      <a:pt x="35" y="190"/>
                    </a:lnTo>
                    <a:lnTo>
                      <a:pt x="23" y="188"/>
                    </a:lnTo>
                    <a:lnTo>
                      <a:pt x="16" y="183"/>
                    </a:lnTo>
                    <a:lnTo>
                      <a:pt x="9" y="176"/>
                    </a:lnTo>
                    <a:lnTo>
                      <a:pt x="3" y="163"/>
                    </a:lnTo>
                    <a:lnTo>
                      <a:pt x="1" y="148"/>
                    </a:lnTo>
                    <a:lnTo>
                      <a:pt x="0" y="130"/>
                    </a:lnTo>
                    <a:lnTo>
                      <a:pt x="1" y="112"/>
                    </a:lnTo>
                    <a:lnTo>
                      <a:pt x="3" y="96"/>
                    </a:lnTo>
                    <a:lnTo>
                      <a:pt x="9" y="83"/>
                    </a:lnTo>
                    <a:lnTo>
                      <a:pt x="16" y="74"/>
                    </a:lnTo>
                    <a:lnTo>
                      <a:pt x="23" y="71"/>
                    </a:lnTo>
                    <a:lnTo>
                      <a:pt x="35" y="70"/>
                    </a:lnTo>
                    <a:lnTo>
                      <a:pt x="41" y="70"/>
                    </a:lnTo>
                    <a:lnTo>
                      <a:pt x="46" y="71"/>
                    </a:lnTo>
                    <a:lnTo>
                      <a:pt x="49" y="72"/>
                    </a:lnTo>
                    <a:lnTo>
                      <a:pt x="51" y="75"/>
                    </a:lnTo>
                    <a:lnTo>
                      <a:pt x="55" y="79"/>
                    </a:lnTo>
                    <a:lnTo>
                      <a:pt x="57" y="82"/>
                    </a:lnTo>
                    <a:lnTo>
                      <a:pt x="60" y="86"/>
                    </a:lnTo>
                    <a:lnTo>
                      <a:pt x="60" y="0"/>
                    </a:lnTo>
                    <a:lnTo>
                      <a:pt x="91" y="0"/>
                    </a:lnTo>
                    <a:lnTo>
                      <a:pt x="91" y="18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PT" sz="1800"/>
              </a:p>
            </p:txBody>
          </p:sp>
          <p:sp>
            <p:nvSpPr>
              <p:cNvPr id="19" name="Freeform 20"/>
              <p:cNvSpPr>
                <a:spLocks noEditPoints="1"/>
              </p:cNvSpPr>
              <p:nvPr/>
            </p:nvSpPr>
            <p:spPr bwMode="auto">
              <a:xfrm>
                <a:off x="932" y="3971"/>
                <a:ext cx="19" cy="25"/>
              </a:xfrm>
              <a:custGeom>
                <a:avLst/>
                <a:gdLst>
                  <a:gd name="T0" fmla="*/ 66 w 95"/>
                  <a:gd name="T1" fmla="*/ 52 h 124"/>
                  <a:gd name="T2" fmla="*/ 66 w 95"/>
                  <a:gd name="T3" fmla="*/ 42 h 124"/>
                  <a:gd name="T4" fmla="*/ 64 w 95"/>
                  <a:gd name="T5" fmla="*/ 31 h 124"/>
                  <a:gd name="T6" fmla="*/ 60 w 95"/>
                  <a:gd name="T7" fmla="*/ 29 h 124"/>
                  <a:gd name="T8" fmla="*/ 54 w 95"/>
                  <a:gd name="T9" fmla="*/ 27 h 124"/>
                  <a:gd name="T10" fmla="*/ 49 w 95"/>
                  <a:gd name="T11" fmla="*/ 26 h 124"/>
                  <a:gd name="T12" fmla="*/ 43 w 95"/>
                  <a:gd name="T13" fmla="*/ 28 h 124"/>
                  <a:gd name="T14" fmla="*/ 34 w 95"/>
                  <a:gd name="T15" fmla="*/ 42 h 124"/>
                  <a:gd name="T16" fmla="*/ 33 w 95"/>
                  <a:gd name="T17" fmla="*/ 46 h 124"/>
                  <a:gd name="T18" fmla="*/ 31 w 95"/>
                  <a:gd name="T19" fmla="*/ 52 h 124"/>
                  <a:gd name="T20" fmla="*/ 66 w 95"/>
                  <a:gd name="T21" fmla="*/ 52 h 124"/>
                  <a:gd name="T22" fmla="*/ 31 w 95"/>
                  <a:gd name="T23" fmla="*/ 73 h 124"/>
                  <a:gd name="T24" fmla="*/ 34 w 95"/>
                  <a:gd name="T25" fmla="*/ 85 h 124"/>
                  <a:gd name="T26" fmla="*/ 38 w 95"/>
                  <a:gd name="T27" fmla="*/ 93 h 124"/>
                  <a:gd name="T28" fmla="*/ 40 w 95"/>
                  <a:gd name="T29" fmla="*/ 96 h 124"/>
                  <a:gd name="T30" fmla="*/ 43 w 95"/>
                  <a:gd name="T31" fmla="*/ 98 h 124"/>
                  <a:gd name="T32" fmla="*/ 45 w 95"/>
                  <a:gd name="T33" fmla="*/ 100 h 124"/>
                  <a:gd name="T34" fmla="*/ 48 w 95"/>
                  <a:gd name="T35" fmla="*/ 101 h 124"/>
                  <a:gd name="T36" fmla="*/ 52 w 95"/>
                  <a:gd name="T37" fmla="*/ 101 h 124"/>
                  <a:gd name="T38" fmla="*/ 58 w 95"/>
                  <a:gd name="T39" fmla="*/ 98 h 124"/>
                  <a:gd name="T40" fmla="*/ 60 w 95"/>
                  <a:gd name="T41" fmla="*/ 95 h 124"/>
                  <a:gd name="T42" fmla="*/ 63 w 95"/>
                  <a:gd name="T43" fmla="*/ 94 h 124"/>
                  <a:gd name="T44" fmla="*/ 64 w 95"/>
                  <a:gd name="T45" fmla="*/ 93 h 124"/>
                  <a:gd name="T46" fmla="*/ 66 w 95"/>
                  <a:gd name="T47" fmla="*/ 88 h 124"/>
                  <a:gd name="T48" fmla="*/ 66 w 95"/>
                  <a:gd name="T49" fmla="*/ 86 h 124"/>
                  <a:gd name="T50" fmla="*/ 95 w 95"/>
                  <a:gd name="T51" fmla="*/ 86 h 124"/>
                  <a:gd name="T52" fmla="*/ 92 w 95"/>
                  <a:gd name="T53" fmla="*/ 97 h 124"/>
                  <a:gd name="T54" fmla="*/ 86 w 95"/>
                  <a:gd name="T55" fmla="*/ 107 h 124"/>
                  <a:gd name="T56" fmla="*/ 78 w 95"/>
                  <a:gd name="T57" fmla="*/ 115 h 124"/>
                  <a:gd name="T58" fmla="*/ 71 w 95"/>
                  <a:gd name="T59" fmla="*/ 120 h 124"/>
                  <a:gd name="T60" fmla="*/ 60 w 95"/>
                  <a:gd name="T61" fmla="*/ 123 h 124"/>
                  <a:gd name="T62" fmla="*/ 49 w 95"/>
                  <a:gd name="T63" fmla="*/ 124 h 124"/>
                  <a:gd name="T64" fmla="*/ 36 w 95"/>
                  <a:gd name="T65" fmla="*/ 122 h 124"/>
                  <a:gd name="T66" fmla="*/ 25 w 95"/>
                  <a:gd name="T67" fmla="*/ 116 h 124"/>
                  <a:gd name="T68" fmla="*/ 15 w 95"/>
                  <a:gd name="T69" fmla="*/ 107 h 124"/>
                  <a:gd name="T70" fmla="*/ 7 w 95"/>
                  <a:gd name="T71" fmla="*/ 94 h 124"/>
                  <a:gd name="T72" fmla="*/ 2 w 95"/>
                  <a:gd name="T73" fmla="*/ 79 h 124"/>
                  <a:gd name="T74" fmla="*/ 0 w 95"/>
                  <a:gd name="T75" fmla="*/ 64 h 124"/>
                  <a:gd name="T76" fmla="*/ 2 w 95"/>
                  <a:gd name="T77" fmla="*/ 46 h 124"/>
                  <a:gd name="T78" fmla="*/ 7 w 95"/>
                  <a:gd name="T79" fmla="*/ 30 h 124"/>
                  <a:gd name="T80" fmla="*/ 15 w 95"/>
                  <a:gd name="T81" fmla="*/ 17 h 124"/>
                  <a:gd name="T82" fmla="*/ 25 w 95"/>
                  <a:gd name="T83" fmla="*/ 8 h 124"/>
                  <a:gd name="T84" fmla="*/ 36 w 95"/>
                  <a:gd name="T85" fmla="*/ 2 h 124"/>
                  <a:gd name="T86" fmla="*/ 49 w 95"/>
                  <a:gd name="T87" fmla="*/ 0 h 124"/>
                  <a:gd name="T88" fmla="*/ 60 w 95"/>
                  <a:gd name="T89" fmla="*/ 1 h 124"/>
                  <a:gd name="T90" fmla="*/ 69 w 95"/>
                  <a:gd name="T91" fmla="*/ 5 h 124"/>
                  <a:gd name="T92" fmla="*/ 78 w 95"/>
                  <a:gd name="T93" fmla="*/ 9 h 124"/>
                  <a:gd name="T94" fmla="*/ 84 w 95"/>
                  <a:gd name="T95" fmla="*/ 17 h 124"/>
                  <a:gd name="T96" fmla="*/ 91 w 95"/>
                  <a:gd name="T97" fmla="*/ 30 h 124"/>
                  <a:gd name="T98" fmla="*/ 94 w 95"/>
                  <a:gd name="T99" fmla="*/ 46 h 124"/>
                  <a:gd name="T100" fmla="*/ 95 w 95"/>
                  <a:gd name="T101" fmla="*/ 66 h 124"/>
                  <a:gd name="T102" fmla="*/ 95 w 95"/>
                  <a:gd name="T103" fmla="*/ 73 h 124"/>
                  <a:gd name="T104" fmla="*/ 31 w 95"/>
                  <a:gd name="T105" fmla="*/ 73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95" h="124">
                    <a:moveTo>
                      <a:pt x="66" y="52"/>
                    </a:moveTo>
                    <a:lnTo>
                      <a:pt x="66" y="42"/>
                    </a:lnTo>
                    <a:lnTo>
                      <a:pt x="64" y="31"/>
                    </a:lnTo>
                    <a:lnTo>
                      <a:pt x="60" y="29"/>
                    </a:lnTo>
                    <a:lnTo>
                      <a:pt x="54" y="27"/>
                    </a:lnTo>
                    <a:lnTo>
                      <a:pt x="49" y="26"/>
                    </a:lnTo>
                    <a:lnTo>
                      <a:pt x="43" y="28"/>
                    </a:lnTo>
                    <a:lnTo>
                      <a:pt x="34" y="42"/>
                    </a:lnTo>
                    <a:lnTo>
                      <a:pt x="33" y="46"/>
                    </a:lnTo>
                    <a:lnTo>
                      <a:pt x="31" y="52"/>
                    </a:lnTo>
                    <a:lnTo>
                      <a:pt x="66" y="52"/>
                    </a:lnTo>
                    <a:close/>
                    <a:moveTo>
                      <a:pt x="31" y="73"/>
                    </a:moveTo>
                    <a:lnTo>
                      <a:pt x="34" y="85"/>
                    </a:lnTo>
                    <a:lnTo>
                      <a:pt x="38" y="93"/>
                    </a:lnTo>
                    <a:lnTo>
                      <a:pt x="40" y="96"/>
                    </a:lnTo>
                    <a:lnTo>
                      <a:pt x="43" y="98"/>
                    </a:lnTo>
                    <a:lnTo>
                      <a:pt x="45" y="100"/>
                    </a:lnTo>
                    <a:lnTo>
                      <a:pt x="48" y="101"/>
                    </a:lnTo>
                    <a:lnTo>
                      <a:pt x="52" y="101"/>
                    </a:lnTo>
                    <a:lnTo>
                      <a:pt x="58" y="98"/>
                    </a:lnTo>
                    <a:lnTo>
                      <a:pt x="60" y="95"/>
                    </a:lnTo>
                    <a:lnTo>
                      <a:pt x="63" y="94"/>
                    </a:lnTo>
                    <a:lnTo>
                      <a:pt x="64" y="93"/>
                    </a:lnTo>
                    <a:lnTo>
                      <a:pt x="66" y="88"/>
                    </a:lnTo>
                    <a:lnTo>
                      <a:pt x="66" y="86"/>
                    </a:lnTo>
                    <a:lnTo>
                      <a:pt x="95" y="86"/>
                    </a:lnTo>
                    <a:lnTo>
                      <a:pt x="92" y="97"/>
                    </a:lnTo>
                    <a:lnTo>
                      <a:pt x="86" y="107"/>
                    </a:lnTo>
                    <a:lnTo>
                      <a:pt x="78" y="115"/>
                    </a:lnTo>
                    <a:lnTo>
                      <a:pt x="71" y="120"/>
                    </a:lnTo>
                    <a:lnTo>
                      <a:pt x="60" y="123"/>
                    </a:lnTo>
                    <a:lnTo>
                      <a:pt x="49" y="124"/>
                    </a:lnTo>
                    <a:lnTo>
                      <a:pt x="36" y="122"/>
                    </a:lnTo>
                    <a:lnTo>
                      <a:pt x="25" y="116"/>
                    </a:lnTo>
                    <a:lnTo>
                      <a:pt x="15" y="107"/>
                    </a:lnTo>
                    <a:lnTo>
                      <a:pt x="7" y="94"/>
                    </a:lnTo>
                    <a:lnTo>
                      <a:pt x="2" y="79"/>
                    </a:lnTo>
                    <a:lnTo>
                      <a:pt x="0" y="64"/>
                    </a:lnTo>
                    <a:lnTo>
                      <a:pt x="2" y="46"/>
                    </a:lnTo>
                    <a:lnTo>
                      <a:pt x="7" y="30"/>
                    </a:lnTo>
                    <a:lnTo>
                      <a:pt x="15" y="17"/>
                    </a:lnTo>
                    <a:lnTo>
                      <a:pt x="25" y="8"/>
                    </a:lnTo>
                    <a:lnTo>
                      <a:pt x="36" y="2"/>
                    </a:lnTo>
                    <a:lnTo>
                      <a:pt x="49" y="0"/>
                    </a:lnTo>
                    <a:lnTo>
                      <a:pt x="60" y="1"/>
                    </a:lnTo>
                    <a:lnTo>
                      <a:pt x="69" y="5"/>
                    </a:lnTo>
                    <a:lnTo>
                      <a:pt x="78" y="9"/>
                    </a:lnTo>
                    <a:lnTo>
                      <a:pt x="84" y="17"/>
                    </a:lnTo>
                    <a:lnTo>
                      <a:pt x="91" y="30"/>
                    </a:lnTo>
                    <a:lnTo>
                      <a:pt x="94" y="46"/>
                    </a:lnTo>
                    <a:lnTo>
                      <a:pt x="95" y="66"/>
                    </a:lnTo>
                    <a:lnTo>
                      <a:pt x="95" y="73"/>
                    </a:lnTo>
                    <a:lnTo>
                      <a:pt x="31" y="7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PT" sz="1800"/>
              </a:p>
            </p:txBody>
          </p:sp>
          <p:sp>
            <p:nvSpPr>
              <p:cNvPr id="20" name="Freeform 21"/>
              <p:cNvSpPr>
                <a:spLocks noEditPoints="1"/>
              </p:cNvSpPr>
              <p:nvPr/>
            </p:nvSpPr>
            <p:spPr bwMode="auto">
              <a:xfrm>
                <a:off x="966" y="3960"/>
                <a:ext cx="22" cy="35"/>
              </a:xfrm>
              <a:custGeom>
                <a:avLst/>
                <a:gdLst>
                  <a:gd name="T0" fmla="*/ 34 w 112"/>
                  <a:gd name="T1" fmla="*/ 143 h 175"/>
                  <a:gd name="T2" fmla="*/ 38 w 112"/>
                  <a:gd name="T3" fmla="*/ 143 h 175"/>
                  <a:gd name="T4" fmla="*/ 49 w 112"/>
                  <a:gd name="T5" fmla="*/ 141 h 175"/>
                  <a:gd name="T6" fmla="*/ 59 w 112"/>
                  <a:gd name="T7" fmla="*/ 137 h 175"/>
                  <a:gd name="T8" fmla="*/ 67 w 112"/>
                  <a:gd name="T9" fmla="*/ 129 h 175"/>
                  <a:gd name="T10" fmla="*/ 71 w 112"/>
                  <a:gd name="T11" fmla="*/ 118 h 175"/>
                  <a:gd name="T12" fmla="*/ 73 w 112"/>
                  <a:gd name="T13" fmla="*/ 104 h 175"/>
                  <a:gd name="T14" fmla="*/ 75 w 112"/>
                  <a:gd name="T15" fmla="*/ 89 h 175"/>
                  <a:gd name="T16" fmla="*/ 73 w 112"/>
                  <a:gd name="T17" fmla="*/ 71 h 175"/>
                  <a:gd name="T18" fmla="*/ 71 w 112"/>
                  <a:gd name="T19" fmla="*/ 56 h 175"/>
                  <a:gd name="T20" fmla="*/ 67 w 112"/>
                  <a:gd name="T21" fmla="*/ 45 h 175"/>
                  <a:gd name="T22" fmla="*/ 59 w 112"/>
                  <a:gd name="T23" fmla="*/ 38 h 175"/>
                  <a:gd name="T24" fmla="*/ 49 w 112"/>
                  <a:gd name="T25" fmla="*/ 33 h 175"/>
                  <a:gd name="T26" fmla="*/ 38 w 112"/>
                  <a:gd name="T27" fmla="*/ 31 h 175"/>
                  <a:gd name="T28" fmla="*/ 34 w 112"/>
                  <a:gd name="T29" fmla="*/ 31 h 175"/>
                  <a:gd name="T30" fmla="*/ 34 w 112"/>
                  <a:gd name="T31" fmla="*/ 143 h 175"/>
                  <a:gd name="T32" fmla="*/ 0 w 112"/>
                  <a:gd name="T33" fmla="*/ 175 h 175"/>
                  <a:gd name="T34" fmla="*/ 0 w 112"/>
                  <a:gd name="T35" fmla="*/ 0 h 175"/>
                  <a:gd name="T36" fmla="*/ 29 w 112"/>
                  <a:gd name="T37" fmla="*/ 0 h 175"/>
                  <a:gd name="T38" fmla="*/ 49 w 112"/>
                  <a:gd name="T39" fmla="*/ 1 h 175"/>
                  <a:gd name="T40" fmla="*/ 66 w 112"/>
                  <a:gd name="T41" fmla="*/ 5 h 175"/>
                  <a:gd name="T42" fmla="*/ 80 w 112"/>
                  <a:gd name="T43" fmla="*/ 12 h 175"/>
                  <a:gd name="T44" fmla="*/ 92 w 112"/>
                  <a:gd name="T45" fmla="*/ 23 h 175"/>
                  <a:gd name="T46" fmla="*/ 100 w 112"/>
                  <a:gd name="T47" fmla="*/ 34 h 175"/>
                  <a:gd name="T48" fmla="*/ 107 w 112"/>
                  <a:gd name="T49" fmla="*/ 50 h 175"/>
                  <a:gd name="T50" fmla="*/ 111 w 112"/>
                  <a:gd name="T51" fmla="*/ 68 h 175"/>
                  <a:gd name="T52" fmla="*/ 112 w 112"/>
                  <a:gd name="T53" fmla="*/ 89 h 175"/>
                  <a:gd name="T54" fmla="*/ 110 w 112"/>
                  <a:gd name="T55" fmla="*/ 112 h 175"/>
                  <a:gd name="T56" fmla="*/ 104 w 112"/>
                  <a:gd name="T57" fmla="*/ 132 h 175"/>
                  <a:gd name="T58" fmla="*/ 98 w 112"/>
                  <a:gd name="T59" fmla="*/ 143 h 175"/>
                  <a:gd name="T60" fmla="*/ 91 w 112"/>
                  <a:gd name="T61" fmla="*/ 154 h 175"/>
                  <a:gd name="T62" fmla="*/ 81 w 112"/>
                  <a:gd name="T63" fmla="*/ 164 h 175"/>
                  <a:gd name="T64" fmla="*/ 75 w 112"/>
                  <a:gd name="T65" fmla="*/ 167 h 175"/>
                  <a:gd name="T66" fmla="*/ 68 w 112"/>
                  <a:gd name="T67" fmla="*/ 171 h 175"/>
                  <a:gd name="T68" fmla="*/ 61 w 112"/>
                  <a:gd name="T69" fmla="*/ 172 h 175"/>
                  <a:gd name="T70" fmla="*/ 46 w 112"/>
                  <a:gd name="T71" fmla="*/ 175 h 175"/>
                  <a:gd name="T72" fmla="*/ 27 w 112"/>
                  <a:gd name="T73" fmla="*/ 175 h 175"/>
                  <a:gd name="T74" fmla="*/ 0 w 112"/>
                  <a:gd name="T75" fmla="*/ 175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12" h="175">
                    <a:moveTo>
                      <a:pt x="34" y="143"/>
                    </a:moveTo>
                    <a:lnTo>
                      <a:pt x="38" y="143"/>
                    </a:lnTo>
                    <a:lnTo>
                      <a:pt x="49" y="141"/>
                    </a:lnTo>
                    <a:lnTo>
                      <a:pt x="59" y="137"/>
                    </a:lnTo>
                    <a:lnTo>
                      <a:pt x="67" y="129"/>
                    </a:lnTo>
                    <a:lnTo>
                      <a:pt x="71" y="118"/>
                    </a:lnTo>
                    <a:lnTo>
                      <a:pt x="73" y="104"/>
                    </a:lnTo>
                    <a:lnTo>
                      <a:pt x="75" y="89"/>
                    </a:lnTo>
                    <a:lnTo>
                      <a:pt x="73" y="71"/>
                    </a:lnTo>
                    <a:lnTo>
                      <a:pt x="71" y="56"/>
                    </a:lnTo>
                    <a:lnTo>
                      <a:pt x="67" y="45"/>
                    </a:lnTo>
                    <a:lnTo>
                      <a:pt x="59" y="38"/>
                    </a:lnTo>
                    <a:lnTo>
                      <a:pt x="49" y="33"/>
                    </a:lnTo>
                    <a:lnTo>
                      <a:pt x="38" y="31"/>
                    </a:lnTo>
                    <a:lnTo>
                      <a:pt x="34" y="31"/>
                    </a:lnTo>
                    <a:lnTo>
                      <a:pt x="34" y="143"/>
                    </a:lnTo>
                    <a:close/>
                    <a:moveTo>
                      <a:pt x="0" y="175"/>
                    </a:moveTo>
                    <a:lnTo>
                      <a:pt x="0" y="0"/>
                    </a:lnTo>
                    <a:lnTo>
                      <a:pt x="29" y="0"/>
                    </a:lnTo>
                    <a:lnTo>
                      <a:pt x="49" y="1"/>
                    </a:lnTo>
                    <a:lnTo>
                      <a:pt x="66" y="5"/>
                    </a:lnTo>
                    <a:lnTo>
                      <a:pt x="80" y="12"/>
                    </a:lnTo>
                    <a:lnTo>
                      <a:pt x="92" y="23"/>
                    </a:lnTo>
                    <a:lnTo>
                      <a:pt x="100" y="34"/>
                    </a:lnTo>
                    <a:lnTo>
                      <a:pt x="107" y="50"/>
                    </a:lnTo>
                    <a:lnTo>
                      <a:pt x="111" y="68"/>
                    </a:lnTo>
                    <a:lnTo>
                      <a:pt x="112" y="89"/>
                    </a:lnTo>
                    <a:lnTo>
                      <a:pt x="110" y="112"/>
                    </a:lnTo>
                    <a:lnTo>
                      <a:pt x="104" y="132"/>
                    </a:lnTo>
                    <a:lnTo>
                      <a:pt x="98" y="143"/>
                    </a:lnTo>
                    <a:lnTo>
                      <a:pt x="91" y="154"/>
                    </a:lnTo>
                    <a:lnTo>
                      <a:pt x="81" y="164"/>
                    </a:lnTo>
                    <a:lnTo>
                      <a:pt x="75" y="167"/>
                    </a:lnTo>
                    <a:lnTo>
                      <a:pt x="68" y="171"/>
                    </a:lnTo>
                    <a:lnTo>
                      <a:pt x="61" y="172"/>
                    </a:lnTo>
                    <a:lnTo>
                      <a:pt x="46" y="175"/>
                    </a:lnTo>
                    <a:lnTo>
                      <a:pt x="27" y="175"/>
                    </a:lnTo>
                    <a:lnTo>
                      <a:pt x="0" y="17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PT" sz="1800"/>
              </a:p>
            </p:txBody>
          </p:sp>
          <p:sp>
            <p:nvSpPr>
              <p:cNvPr id="21" name="Freeform 22"/>
              <p:cNvSpPr>
                <a:spLocks noEditPoints="1"/>
              </p:cNvSpPr>
              <p:nvPr/>
            </p:nvSpPr>
            <p:spPr bwMode="auto">
              <a:xfrm>
                <a:off x="991" y="3971"/>
                <a:ext cx="19" cy="25"/>
              </a:xfrm>
              <a:custGeom>
                <a:avLst/>
                <a:gdLst>
                  <a:gd name="T0" fmla="*/ 69 w 98"/>
                  <a:gd name="T1" fmla="*/ 52 h 124"/>
                  <a:gd name="T2" fmla="*/ 68 w 98"/>
                  <a:gd name="T3" fmla="*/ 42 h 124"/>
                  <a:gd name="T4" fmla="*/ 63 w 98"/>
                  <a:gd name="T5" fmla="*/ 31 h 124"/>
                  <a:gd name="T6" fmla="*/ 61 w 98"/>
                  <a:gd name="T7" fmla="*/ 29 h 124"/>
                  <a:gd name="T8" fmla="*/ 59 w 98"/>
                  <a:gd name="T9" fmla="*/ 28 h 124"/>
                  <a:gd name="T10" fmla="*/ 52 w 98"/>
                  <a:gd name="T11" fmla="*/ 26 h 124"/>
                  <a:gd name="T12" fmla="*/ 48 w 98"/>
                  <a:gd name="T13" fmla="*/ 27 h 124"/>
                  <a:gd name="T14" fmla="*/ 44 w 98"/>
                  <a:gd name="T15" fmla="*/ 28 h 124"/>
                  <a:gd name="T16" fmla="*/ 38 w 98"/>
                  <a:gd name="T17" fmla="*/ 35 h 124"/>
                  <a:gd name="T18" fmla="*/ 35 w 98"/>
                  <a:gd name="T19" fmla="*/ 38 h 124"/>
                  <a:gd name="T20" fmla="*/ 34 w 98"/>
                  <a:gd name="T21" fmla="*/ 42 h 124"/>
                  <a:gd name="T22" fmla="*/ 34 w 98"/>
                  <a:gd name="T23" fmla="*/ 52 h 124"/>
                  <a:gd name="T24" fmla="*/ 69 w 98"/>
                  <a:gd name="T25" fmla="*/ 52 h 124"/>
                  <a:gd name="T26" fmla="*/ 34 w 98"/>
                  <a:gd name="T27" fmla="*/ 73 h 124"/>
                  <a:gd name="T28" fmla="*/ 34 w 98"/>
                  <a:gd name="T29" fmla="*/ 81 h 124"/>
                  <a:gd name="T30" fmla="*/ 35 w 98"/>
                  <a:gd name="T31" fmla="*/ 88 h 124"/>
                  <a:gd name="T32" fmla="*/ 38 w 98"/>
                  <a:gd name="T33" fmla="*/ 93 h 124"/>
                  <a:gd name="T34" fmla="*/ 41 w 98"/>
                  <a:gd name="T35" fmla="*/ 96 h 124"/>
                  <a:gd name="T36" fmla="*/ 48 w 98"/>
                  <a:gd name="T37" fmla="*/ 101 h 124"/>
                  <a:gd name="T38" fmla="*/ 54 w 98"/>
                  <a:gd name="T39" fmla="*/ 101 h 124"/>
                  <a:gd name="T40" fmla="*/ 57 w 98"/>
                  <a:gd name="T41" fmla="*/ 100 h 124"/>
                  <a:gd name="T42" fmla="*/ 62 w 98"/>
                  <a:gd name="T43" fmla="*/ 94 h 124"/>
                  <a:gd name="T44" fmla="*/ 64 w 98"/>
                  <a:gd name="T45" fmla="*/ 93 h 124"/>
                  <a:gd name="T46" fmla="*/ 67 w 98"/>
                  <a:gd name="T47" fmla="*/ 88 h 124"/>
                  <a:gd name="T48" fmla="*/ 67 w 98"/>
                  <a:gd name="T49" fmla="*/ 86 h 124"/>
                  <a:gd name="T50" fmla="*/ 96 w 98"/>
                  <a:gd name="T51" fmla="*/ 86 h 124"/>
                  <a:gd name="T52" fmla="*/ 89 w 98"/>
                  <a:gd name="T53" fmla="*/ 103 h 124"/>
                  <a:gd name="T54" fmla="*/ 81 w 98"/>
                  <a:gd name="T55" fmla="*/ 115 h 124"/>
                  <a:gd name="T56" fmla="*/ 67 w 98"/>
                  <a:gd name="T57" fmla="*/ 122 h 124"/>
                  <a:gd name="T58" fmla="*/ 49 w 98"/>
                  <a:gd name="T59" fmla="*/ 124 h 124"/>
                  <a:gd name="T60" fmla="*/ 35 w 98"/>
                  <a:gd name="T61" fmla="*/ 122 h 124"/>
                  <a:gd name="T62" fmla="*/ 24 w 98"/>
                  <a:gd name="T63" fmla="*/ 116 h 124"/>
                  <a:gd name="T64" fmla="*/ 14 w 98"/>
                  <a:gd name="T65" fmla="*/ 107 h 124"/>
                  <a:gd name="T66" fmla="*/ 7 w 98"/>
                  <a:gd name="T67" fmla="*/ 94 h 124"/>
                  <a:gd name="T68" fmla="*/ 2 w 98"/>
                  <a:gd name="T69" fmla="*/ 79 h 124"/>
                  <a:gd name="T70" fmla="*/ 0 w 98"/>
                  <a:gd name="T71" fmla="*/ 64 h 124"/>
                  <a:gd name="T72" fmla="*/ 2 w 98"/>
                  <a:gd name="T73" fmla="*/ 46 h 124"/>
                  <a:gd name="T74" fmla="*/ 7 w 98"/>
                  <a:gd name="T75" fmla="*/ 30 h 124"/>
                  <a:gd name="T76" fmla="*/ 14 w 98"/>
                  <a:gd name="T77" fmla="*/ 17 h 124"/>
                  <a:gd name="T78" fmla="*/ 24 w 98"/>
                  <a:gd name="T79" fmla="*/ 8 h 124"/>
                  <a:gd name="T80" fmla="*/ 35 w 98"/>
                  <a:gd name="T81" fmla="*/ 2 h 124"/>
                  <a:gd name="T82" fmla="*/ 49 w 98"/>
                  <a:gd name="T83" fmla="*/ 0 h 124"/>
                  <a:gd name="T84" fmla="*/ 64 w 98"/>
                  <a:gd name="T85" fmla="*/ 2 h 124"/>
                  <a:gd name="T86" fmla="*/ 77 w 98"/>
                  <a:gd name="T87" fmla="*/ 8 h 124"/>
                  <a:gd name="T88" fmla="*/ 87 w 98"/>
                  <a:gd name="T89" fmla="*/ 17 h 124"/>
                  <a:gd name="T90" fmla="*/ 91 w 98"/>
                  <a:gd name="T91" fmla="*/ 27 h 124"/>
                  <a:gd name="T92" fmla="*/ 94 w 98"/>
                  <a:gd name="T93" fmla="*/ 38 h 124"/>
                  <a:gd name="T94" fmla="*/ 97 w 98"/>
                  <a:gd name="T95" fmla="*/ 50 h 124"/>
                  <a:gd name="T96" fmla="*/ 98 w 98"/>
                  <a:gd name="T97" fmla="*/ 66 h 124"/>
                  <a:gd name="T98" fmla="*/ 98 w 98"/>
                  <a:gd name="T99" fmla="*/ 73 h 124"/>
                  <a:gd name="T100" fmla="*/ 34 w 98"/>
                  <a:gd name="T101" fmla="*/ 73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98" h="124">
                    <a:moveTo>
                      <a:pt x="69" y="52"/>
                    </a:moveTo>
                    <a:lnTo>
                      <a:pt x="68" y="42"/>
                    </a:lnTo>
                    <a:lnTo>
                      <a:pt x="63" y="31"/>
                    </a:lnTo>
                    <a:lnTo>
                      <a:pt x="61" y="29"/>
                    </a:lnTo>
                    <a:lnTo>
                      <a:pt x="59" y="28"/>
                    </a:lnTo>
                    <a:lnTo>
                      <a:pt x="52" y="26"/>
                    </a:lnTo>
                    <a:lnTo>
                      <a:pt x="48" y="27"/>
                    </a:lnTo>
                    <a:lnTo>
                      <a:pt x="44" y="28"/>
                    </a:lnTo>
                    <a:lnTo>
                      <a:pt x="38" y="35"/>
                    </a:lnTo>
                    <a:lnTo>
                      <a:pt x="35" y="38"/>
                    </a:lnTo>
                    <a:lnTo>
                      <a:pt x="34" y="42"/>
                    </a:lnTo>
                    <a:lnTo>
                      <a:pt x="34" y="52"/>
                    </a:lnTo>
                    <a:lnTo>
                      <a:pt x="69" y="52"/>
                    </a:lnTo>
                    <a:close/>
                    <a:moveTo>
                      <a:pt x="34" y="73"/>
                    </a:moveTo>
                    <a:lnTo>
                      <a:pt x="34" y="81"/>
                    </a:lnTo>
                    <a:lnTo>
                      <a:pt x="35" y="88"/>
                    </a:lnTo>
                    <a:lnTo>
                      <a:pt x="38" y="93"/>
                    </a:lnTo>
                    <a:lnTo>
                      <a:pt x="41" y="96"/>
                    </a:lnTo>
                    <a:lnTo>
                      <a:pt x="48" y="101"/>
                    </a:lnTo>
                    <a:lnTo>
                      <a:pt x="54" y="101"/>
                    </a:lnTo>
                    <a:lnTo>
                      <a:pt x="57" y="100"/>
                    </a:lnTo>
                    <a:lnTo>
                      <a:pt x="62" y="94"/>
                    </a:lnTo>
                    <a:lnTo>
                      <a:pt x="64" y="93"/>
                    </a:lnTo>
                    <a:lnTo>
                      <a:pt x="67" y="88"/>
                    </a:lnTo>
                    <a:lnTo>
                      <a:pt x="67" y="86"/>
                    </a:lnTo>
                    <a:lnTo>
                      <a:pt x="96" y="86"/>
                    </a:lnTo>
                    <a:lnTo>
                      <a:pt x="89" y="103"/>
                    </a:lnTo>
                    <a:lnTo>
                      <a:pt x="81" y="115"/>
                    </a:lnTo>
                    <a:lnTo>
                      <a:pt x="67" y="122"/>
                    </a:lnTo>
                    <a:lnTo>
                      <a:pt x="49" y="124"/>
                    </a:lnTo>
                    <a:lnTo>
                      <a:pt x="35" y="122"/>
                    </a:lnTo>
                    <a:lnTo>
                      <a:pt x="24" y="116"/>
                    </a:lnTo>
                    <a:lnTo>
                      <a:pt x="14" y="107"/>
                    </a:lnTo>
                    <a:lnTo>
                      <a:pt x="7" y="94"/>
                    </a:lnTo>
                    <a:lnTo>
                      <a:pt x="2" y="79"/>
                    </a:lnTo>
                    <a:lnTo>
                      <a:pt x="0" y="64"/>
                    </a:lnTo>
                    <a:lnTo>
                      <a:pt x="2" y="46"/>
                    </a:lnTo>
                    <a:lnTo>
                      <a:pt x="7" y="30"/>
                    </a:lnTo>
                    <a:lnTo>
                      <a:pt x="14" y="17"/>
                    </a:lnTo>
                    <a:lnTo>
                      <a:pt x="24" y="8"/>
                    </a:lnTo>
                    <a:lnTo>
                      <a:pt x="35" y="2"/>
                    </a:lnTo>
                    <a:lnTo>
                      <a:pt x="49" y="0"/>
                    </a:lnTo>
                    <a:lnTo>
                      <a:pt x="64" y="2"/>
                    </a:lnTo>
                    <a:lnTo>
                      <a:pt x="77" y="8"/>
                    </a:lnTo>
                    <a:lnTo>
                      <a:pt x="87" y="17"/>
                    </a:lnTo>
                    <a:lnTo>
                      <a:pt x="91" y="27"/>
                    </a:lnTo>
                    <a:lnTo>
                      <a:pt x="94" y="38"/>
                    </a:lnTo>
                    <a:lnTo>
                      <a:pt x="97" y="50"/>
                    </a:lnTo>
                    <a:lnTo>
                      <a:pt x="98" y="66"/>
                    </a:lnTo>
                    <a:lnTo>
                      <a:pt x="98" y="73"/>
                    </a:lnTo>
                    <a:lnTo>
                      <a:pt x="34" y="7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chemeClr val="folHlink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PT" sz="1800"/>
              </a:p>
            </p:txBody>
          </p:sp>
          <p:sp>
            <p:nvSpPr>
              <p:cNvPr id="22" name="Freeform 23"/>
              <p:cNvSpPr>
                <a:spLocks/>
              </p:cNvSpPr>
              <p:nvPr/>
            </p:nvSpPr>
            <p:spPr bwMode="auto">
              <a:xfrm>
                <a:off x="1011" y="3971"/>
                <a:ext cx="15" cy="25"/>
              </a:xfrm>
              <a:custGeom>
                <a:avLst/>
                <a:gdLst>
                  <a:gd name="T0" fmla="*/ 15 w 75"/>
                  <a:gd name="T1" fmla="*/ 86 h 124"/>
                  <a:gd name="T2" fmla="*/ 25 w 75"/>
                  <a:gd name="T3" fmla="*/ 92 h 124"/>
                  <a:gd name="T4" fmla="*/ 30 w 75"/>
                  <a:gd name="T5" fmla="*/ 95 h 124"/>
                  <a:gd name="T6" fmla="*/ 39 w 75"/>
                  <a:gd name="T7" fmla="*/ 94 h 124"/>
                  <a:gd name="T8" fmla="*/ 42 w 75"/>
                  <a:gd name="T9" fmla="*/ 92 h 124"/>
                  <a:gd name="T10" fmla="*/ 44 w 75"/>
                  <a:gd name="T11" fmla="*/ 88 h 124"/>
                  <a:gd name="T12" fmla="*/ 42 w 75"/>
                  <a:gd name="T13" fmla="*/ 82 h 124"/>
                  <a:gd name="T14" fmla="*/ 29 w 75"/>
                  <a:gd name="T15" fmla="*/ 73 h 124"/>
                  <a:gd name="T16" fmla="*/ 27 w 75"/>
                  <a:gd name="T17" fmla="*/ 72 h 124"/>
                  <a:gd name="T18" fmla="*/ 16 w 75"/>
                  <a:gd name="T19" fmla="*/ 63 h 124"/>
                  <a:gd name="T20" fmla="*/ 7 w 75"/>
                  <a:gd name="T21" fmla="*/ 50 h 124"/>
                  <a:gd name="T22" fmla="*/ 4 w 75"/>
                  <a:gd name="T23" fmla="*/ 43 h 124"/>
                  <a:gd name="T24" fmla="*/ 5 w 75"/>
                  <a:gd name="T25" fmla="*/ 27 h 124"/>
                  <a:gd name="T26" fmla="*/ 15 w 75"/>
                  <a:gd name="T27" fmla="*/ 11 h 124"/>
                  <a:gd name="T28" fmla="*/ 33 w 75"/>
                  <a:gd name="T29" fmla="*/ 1 h 124"/>
                  <a:gd name="T30" fmla="*/ 53 w 75"/>
                  <a:gd name="T31" fmla="*/ 2 h 124"/>
                  <a:gd name="T32" fmla="*/ 68 w 75"/>
                  <a:gd name="T33" fmla="*/ 8 h 124"/>
                  <a:gd name="T34" fmla="*/ 75 w 75"/>
                  <a:gd name="T35" fmla="*/ 11 h 124"/>
                  <a:gd name="T36" fmla="*/ 57 w 75"/>
                  <a:gd name="T37" fmla="*/ 30 h 124"/>
                  <a:gd name="T38" fmla="*/ 53 w 75"/>
                  <a:gd name="T39" fmla="*/ 29 h 124"/>
                  <a:gd name="T40" fmla="*/ 48 w 75"/>
                  <a:gd name="T41" fmla="*/ 26 h 124"/>
                  <a:gd name="T42" fmla="*/ 43 w 75"/>
                  <a:gd name="T43" fmla="*/ 28 h 124"/>
                  <a:gd name="T44" fmla="*/ 38 w 75"/>
                  <a:gd name="T45" fmla="*/ 29 h 124"/>
                  <a:gd name="T46" fmla="*/ 35 w 75"/>
                  <a:gd name="T47" fmla="*/ 34 h 124"/>
                  <a:gd name="T48" fmla="*/ 37 w 75"/>
                  <a:gd name="T49" fmla="*/ 39 h 124"/>
                  <a:gd name="T50" fmla="*/ 51 w 75"/>
                  <a:gd name="T51" fmla="*/ 49 h 124"/>
                  <a:gd name="T52" fmla="*/ 64 w 75"/>
                  <a:gd name="T53" fmla="*/ 58 h 124"/>
                  <a:gd name="T54" fmla="*/ 70 w 75"/>
                  <a:gd name="T55" fmla="*/ 66 h 124"/>
                  <a:gd name="T56" fmla="*/ 75 w 75"/>
                  <a:gd name="T57" fmla="*/ 79 h 124"/>
                  <a:gd name="T58" fmla="*/ 74 w 75"/>
                  <a:gd name="T59" fmla="*/ 97 h 124"/>
                  <a:gd name="T60" fmla="*/ 64 w 75"/>
                  <a:gd name="T61" fmla="*/ 113 h 124"/>
                  <a:gd name="T62" fmla="*/ 47 w 75"/>
                  <a:gd name="T63" fmla="*/ 123 h 124"/>
                  <a:gd name="T64" fmla="*/ 26 w 75"/>
                  <a:gd name="T65" fmla="*/ 124 h 124"/>
                  <a:gd name="T66" fmla="*/ 18 w 75"/>
                  <a:gd name="T67" fmla="*/ 121 h 124"/>
                  <a:gd name="T68" fmla="*/ 0 w 75"/>
                  <a:gd name="T69" fmla="*/ 113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75" h="124">
                    <a:moveTo>
                      <a:pt x="0" y="113"/>
                    </a:moveTo>
                    <a:lnTo>
                      <a:pt x="15" y="86"/>
                    </a:lnTo>
                    <a:lnTo>
                      <a:pt x="22" y="91"/>
                    </a:lnTo>
                    <a:lnTo>
                      <a:pt x="25" y="92"/>
                    </a:lnTo>
                    <a:lnTo>
                      <a:pt x="29" y="94"/>
                    </a:lnTo>
                    <a:lnTo>
                      <a:pt x="30" y="95"/>
                    </a:lnTo>
                    <a:lnTo>
                      <a:pt x="38" y="95"/>
                    </a:lnTo>
                    <a:lnTo>
                      <a:pt x="39" y="94"/>
                    </a:lnTo>
                    <a:lnTo>
                      <a:pt x="42" y="93"/>
                    </a:lnTo>
                    <a:lnTo>
                      <a:pt x="42" y="92"/>
                    </a:lnTo>
                    <a:lnTo>
                      <a:pt x="43" y="91"/>
                    </a:lnTo>
                    <a:lnTo>
                      <a:pt x="44" y="88"/>
                    </a:lnTo>
                    <a:lnTo>
                      <a:pt x="44" y="86"/>
                    </a:lnTo>
                    <a:lnTo>
                      <a:pt x="42" y="82"/>
                    </a:lnTo>
                    <a:lnTo>
                      <a:pt x="38" y="79"/>
                    </a:lnTo>
                    <a:lnTo>
                      <a:pt x="29" y="73"/>
                    </a:lnTo>
                    <a:lnTo>
                      <a:pt x="28" y="73"/>
                    </a:lnTo>
                    <a:lnTo>
                      <a:pt x="27" y="72"/>
                    </a:lnTo>
                    <a:lnTo>
                      <a:pt x="27" y="69"/>
                    </a:lnTo>
                    <a:lnTo>
                      <a:pt x="16" y="63"/>
                    </a:lnTo>
                    <a:lnTo>
                      <a:pt x="9" y="55"/>
                    </a:lnTo>
                    <a:lnTo>
                      <a:pt x="7" y="50"/>
                    </a:lnTo>
                    <a:lnTo>
                      <a:pt x="6" y="47"/>
                    </a:lnTo>
                    <a:lnTo>
                      <a:pt x="4" y="43"/>
                    </a:lnTo>
                    <a:lnTo>
                      <a:pt x="4" y="38"/>
                    </a:lnTo>
                    <a:lnTo>
                      <a:pt x="5" y="27"/>
                    </a:lnTo>
                    <a:lnTo>
                      <a:pt x="9" y="18"/>
                    </a:lnTo>
                    <a:lnTo>
                      <a:pt x="15" y="11"/>
                    </a:lnTo>
                    <a:lnTo>
                      <a:pt x="23" y="5"/>
                    </a:lnTo>
                    <a:lnTo>
                      <a:pt x="33" y="1"/>
                    </a:lnTo>
                    <a:lnTo>
                      <a:pt x="44" y="0"/>
                    </a:lnTo>
                    <a:lnTo>
                      <a:pt x="53" y="2"/>
                    </a:lnTo>
                    <a:lnTo>
                      <a:pt x="62" y="4"/>
                    </a:lnTo>
                    <a:lnTo>
                      <a:pt x="68" y="8"/>
                    </a:lnTo>
                    <a:lnTo>
                      <a:pt x="72" y="9"/>
                    </a:lnTo>
                    <a:lnTo>
                      <a:pt x="75" y="11"/>
                    </a:lnTo>
                    <a:lnTo>
                      <a:pt x="62" y="35"/>
                    </a:lnTo>
                    <a:lnTo>
                      <a:pt x="57" y="30"/>
                    </a:lnTo>
                    <a:lnTo>
                      <a:pt x="55" y="29"/>
                    </a:lnTo>
                    <a:lnTo>
                      <a:pt x="53" y="29"/>
                    </a:lnTo>
                    <a:lnTo>
                      <a:pt x="51" y="27"/>
                    </a:lnTo>
                    <a:lnTo>
                      <a:pt x="48" y="26"/>
                    </a:lnTo>
                    <a:lnTo>
                      <a:pt x="45" y="26"/>
                    </a:lnTo>
                    <a:lnTo>
                      <a:pt x="43" y="28"/>
                    </a:lnTo>
                    <a:lnTo>
                      <a:pt x="41" y="29"/>
                    </a:lnTo>
                    <a:lnTo>
                      <a:pt x="38" y="29"/>
                    </a:lnTo>
                    <a:lnTo>
                      <a:pt x="38" y="30"/>
                    </a:lnTo>
                    <a:lnTo>
                      <a:pt x="35" y="34"/>
                    </a:lnTo>
                    <a:lnTo>
                      <a:pt x="35" y="35"/>
                    </a:lnTo>
                    <a:lnTo>
                      <a:pt x="37" y="39"/>
                    </a:lnTo>
                    <a:lnTo>
                      <a:pt x="47" y="46"/>
                    </a:lnTo>
                    <a:lnTo>
                      <a:pt x="51" y="49"/>
                    </a:lnTo>
                    <a:lnTo>
                      <a:pt x="53" y="49"/>
                    </a:lnTo>
                    <a:lnTo>
                      <a:pt x="64" y="58"/>
                    </a:lnTo>
                    <a:lnTo>
                      <a:pt x="67" y="62"/>
                    </a:lnTo>
                    <a:lnTo>
                      <a:pt x="70" y="66"/>
                    </a:lnTo>
                    <a:lnTo>
                      <a:pt x="74" y="73"/>
                    </a:lnTo>
                    <a:lnTo>
                      <a:pt x="75" y="79"/>
                    </a:lnTo>
                    <a:lnTo>
                      <a:pt x="75" y="86"/>
                    </a:lnTo>
                    <a:lnTo>
                      <a:pt x="74" y="97"/>
                    </a:lnTo>
                    <a:lnTo>
                      <a:pt x="71" y="106"/>
                    </a:lnTo>
                    <a:lnTo>
                      <a:pt x="64" y="113"/>
                    </a:lnTo>
                    <a:lnTo>
                      <a:pt x="56" y="120"/>
                    </a:lnTo>
                    <a:lnTo>
                      <a:pt x="47" y="123"/>
                    </a:lnTo>
                    <a:lnTo>
                      <a:pt x="35" y="124"/>
                    </a:lnTo>
                    <a:lnTo>
                      <a:pt x="26" y="124"/>
                    </a:lnTo>
                    <a:lnTo>
                      <a:pt x="23" y="123"/>
                    </a:lnTo>
                    <a:lnTo>
                      <a:pt x="18" y="121"/>
                    </a:lnTo>
                    <a:lnTo>
                      <a:pt x="9" y="117"/>
                    </a:lnTo>
                    <a:lnTo>
                      <a:pt x="0" y="11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PT" sz="1800"/>
              </a:p>
            </p:txBody>
          </p:sp>
          <p:sp>
            <p:nvSpPr>
              <p:cNvPr id="23" name="Freeform 24"/>
              <p:cNvSpPr>
                <a:spLocks noEditPoints="1"/>
              </p:cNvSpPr>
              <p:nvPr/>
            </p:nvSpPr>
            <p:spPr bwMode="auto">
              <a:xfrm>
                <a:off x="1029" y="3971"/>
                <a:ext cx="19" cy="25"/>
              </a:xfrm>
              <a:custGeom>
                <a:avLst/>
                <a:gdLst>
                  <a:gd name="T0" fmla="*/ 66 w 95"/>
                  <a:gd name="T1" fmla="*/ 52 h 124"/>
                  <a:gd name="T2" fmla="*/ 66 w 95"/>
                  <a:gd name="T3" fmla="*/ 42 h 124"/>
                  <a:gd name="T4" fmla="*/ 64 w 95"/>
                  <a:gd name="T5" fmla="*/ 31 h 124"/>
                  <a:gd name="T6" fmla="*/ 61 w 95"/>
                  <a:gd name="T7" fmla="*/ 29 h 124"/>
                  <a:gd name="T8" fmla="*/ 54 w 95"/>
                  <a:gd name="T9" fmla="*/ 27 h 124"/>
                  <a:gd name="T10" fmla="*/ 49 w 95"/>
                  <a:gd name="T11" fmla="*/ 26 h 124"/>
                  <a:gd name="T12" fmla="*/ 43 w 95"/>
                  <a:gd name="T13" fmla="*/ 28 h 124"/>
                  <a:gd name="T14" fmla="*/ 39 w 95"/>
                  <a:gd name="T15" fmla="*/ 31 h 124"/>
                  <a:gd name="T16" fmla="*/ 35 w 95"/>
                  <a:gd name="T17" fmla="*/ 38 h 124"/>
                  <a:gd name="T18" fmla="*/ 34 w 95"/>
                  <a:gd name="T19" fmla="*/ 42 h 124"/>
                  <a:gd name="T20" fmla="*/ 32 w 95"/>
                  <a:gd name="T21" fmla="*/ 46 h 124"/>
                  <a:gd name="T22" fmla="*/ 32 w 95"/>
                  <a:gd name="T23" fmla="*/ 52 h 124"/>
                  <a:gd name="T24" fmla="*/ 66 w 95"/>
                  <a:gd name="T25" fmla="*/ 52 h 124"/>
                  <a:gd name="T26" fmla="*/ 32 w 95"/>
                  <a:gd name="T27" fmla="*/ 73 h 124"/>
                  <a:gd name="T28" fmla="*/ 33 w 95"/>
                  <a:gd name="T29" fmla="*/ 81 h 124"/>
                  <a:gd name="T30" fmla="*/ 35 w 95"/>
                  <a:gd name="T31" fmla="*/ 88 h 124"/>
                  <a:gd name="T32" fmla="*/ 37 w 95"/>
                  <a:gd name="T33" fmla="*/ 93 h 124"/>
                  <a:gd name="T34" fmla="*/ 41 w 95"/>
                  <a:gd name="T35" fmla="*/ 96 h 124"/>
                  <a:gd name="T36" fmla="*/ 47 w 95"/>
                  <a:gd name="T37" fmla="*/ 101 h 124"/>
                  <a:gd name="T38" fmla="*/ 54 w 95"/>
                  <a:gd name="T39" fmla="*/ 101 h 124"/>
                  <a:gd name="T40" fmla="*/ 56 w 95"/>
                  <a:gd name="T41" fmla="*/ 100 h 124"/>
                  <a:gd name="T42" fmla="*/ 61 w 95"/>
                  <a:gd name="T43" fmla="*/ 95 h 124"/>
                  <a:gd name="T44" fmla="*/ 63 w 95"/>
                  <a:gd name="T45" fmla="*/ 94 h 124"/>
                  <a:gd name="T46" fmla="*/ 64 w 95"/>
                  <a:gd name="T47" fmla="*/ 93 h 124"/>
                  <a:gd name="T48" fmla="*/ 66 w 95"/>
                  <a:gd name="T49" fmla="*/ 88 h 124"/>
                  <a:gd name="T50" fmla="*/ 66 w 95"/>
                  <a:gd name="T51" fmla="*/ 86 h 124"/>
                  <a:gd name="T52" fmla="*/ 95 w 95"/>
                  <a:gd name="T53" fmla="*/ 86 h 124"/>
                  <a:gd name="T54" fmla="*/ 88 w 95"/>
                  <a:gd name="T55" fmla="*/ 103 h 124"/>
                  <a:gd name="T56" fmla="*/ 78 w 95"/>
                  <a:gd name="T57" fmla="*/ 115 h 124"/>
                  <a:gd name="T58" fmla="*/ 65 w 95"/>
                  <a:gd name="T59" fmla="*/ 122 h 124"/>
                  <a:gd name="T60" fmla="*/ 49 w 95"/>
                  <a:gd name="T61" fmla="*/ 124 h 124"/>
                  <a:gd name="T62" fmla="*/ 36 w 95"/>
                  <a:gd name="T63" fmla="*/ 122 h 124"/>
                  <a:gd name="T64" fmla="*/ 24 w 95"/>
                  <a:gd name="T65" fmla="*/ 116 h 124"/>
                  <a:gd name="T66" fmla="*/ 15 w 95"/>
                  <a:gd name="T67" fmla="*/ 107 h 124"/>
                  <a:gd name="T68" fmla="*/ 7 w 95"/>
                  <a:gd name="T69" fmla="*/ 94 h 124"/>
                  <a:gd name="T70" fmla="*/ 3 w 95"/>
                  <a:gd name="T71" fmla="*/ 79 h 124"/>
                  <a:gd name="T72" fmla="*/ 0 w 95"/>
                  <a:gd name="T73" fmla="*/ 64 h 124"/>
                  <a:gd name="T74" fmla="*/ 3 w 95"/>
                  <a:gd name="T75" fmla="*/ 46 h 124"/>
                  <a:gd name="T76" fmla="*/ 7 w 95"/>
                  <a:gd name="T77" fmla="*/ 30 h 124"/>
                  <a:gd name="T78" fmla="*/ 15 w 95"/>
                  <a:gd name="T79" fmla="*/ 17 h 124"/>
                  <a:gd name="T80" fmla="*/ 24 w 95"/>
                  <a:gd name="T81" fmla="*/ 8 h 124"/>
                  <a:gd name="T82" fmla="*/ 36 w 95"/>
                  <a:gd name="T83" fmla="*/ 2 h 124"/>
                  <a:gd name="T84" fmla="*/ 49 w 95"/>
                  <a:gd name="T85" fmla="*/ 0 h 124"/>
                  <a:gd name="T86" fmla="*/ 63 w 95"/>
                  <a:gd name="T87" fmla="*/ 2 h 124"/>
                  <a:gd name="T88" fmla="*/ 74 w 95"/>
                  <a:gd name="T89" fmla="*/ 8 h 124"/>
                  <a:gd name="T90" fmla="*/ 84 w 95"/>
                  <a:gd name="T91" fmla="*/ 17 h 124"/>
                  <a:gd name="T92" fmla="*/ 91 w 95"/>
                  <a:gd name="T93" fmla="*/ 30 h 124"/>
                  <a:gd name="T94" fmla="*/ 94 w 95"/>
                  <a:gd name="T95" fmla="*/ 46 h 124"/>
                  <a:gd name="T96" fmla="*/ 95 w 95"/>
                  <a:gd name="T97" fmla="*/ 66 h 124"/>
                  <a:gd name="T98" fmla="*/ 95 w 95"/>
                  <a:gd name="T99" fmla="*/ 73 h 124"/>
                  <a:gd name="T100" fmla="*/ 32 w 95"/>
                  <a:gd name="T101" fmla="*/ 73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95" h="124">
                    <a:moveTo>
                      <a:pt x="66" y="52"/>
                    </a:moveTo>
                    <a:lnTo>
                      <a:pt x="66" y="42"/>
                    </a:lnTo>
                    <a:lnTo>
                      <a:pt x="64" y="31"/>
                    </a:lnTo>
                    <a:lnTo>
                      <a:pt x="61" y="29"/>
                    </a:lnTo>
                    <a:lnTo>
                      <a:pt x="54" y="27"/>
                    </a:lnTo>
                    <a:lnTo>
                      <a:pt x="49" y="26"/>
                    </a:lnTo>
                    <a:lnTo>
                      <a:pt x="43" y="28"/>
                    </a:lnTo>
                    <a:lnTo>
                      <a:pt x="39" y="31"/>
                    </a:lnTo>
                    <a:lnTo>
                      <a:pt x="35" y="38"/>
                    </a:lnTo>
                    <a:lnTo>
                      <a:pt x="34" y="42"/>
                    </a:lnTo>
                    <a:lnTo>
                      <a:pt x="32" y="46"/>
                    </a:lnTo>
                    <a:lnTo>
                      <a:pt x="32" y="52"/>
                    </a:lnTo>
                    <a:lnTo>
                      <a:pt x="66" y="52"/>
                    </a:lnTo>
                    <a:close/>
                    <a:moveTo>
                      <a:pt x="32" y="73"/>
                    </a:moveTo>
                    <a:lnTo>
                      <a:pt x="33" y="81"/>
                    </a:lnTo>
                    <a:lnTo>
                      <a:pt x="35" y="88"/>
                    </a:lnTo>
                    <a:lnTo>
                      <a:pt x="37" y="93"/>
                    </a:lnTo>
                    <a:lnTo>
                      <a:pt x="41" y="96"/>
                    </a:lnTo>
                    <a:lnTo>
                      <a:pt x="47" y="101"/>
                    </a:lnTo>
                    <a:lnTo>
                      <a:pt x="54" y="101"/>
                    </a:lnTo>
                    <a:lnTo>
                      <a:pt x="56" y="100"/>
                    </a:lnTo>
                    <a:lnTo>
                      <a:pt x="61" y="95"/>
                    </a:lnTo>
                    <a:lnTo>
                      <a:pt x="63" y="94"/>
                    </a:lnTo>
                    <a:lnTo>
                      <a:pt x="64" y="93"/>
                    </a:lnTo>
                    <a:lnTo>
                      <a:pt x="66" y="88"/>
                    </a:lnTo>
                    <a:lnTo>
                      <a:pt x="66" y="86"/>
                    </a:lnTo>
                    <a:lnTo>
                      <a:pt x="95" y="86"/>
                    </a:lnTo>
                    <a:lnTo>
                      <a:pt x="88" y="103"/>
                    </a:lnTo>
                    <a:lnTo>
                      <a:pt x="78" y="115"/>
                    </a:lnTo>
                    <a:lnTo>
                      <a:pt x="65" y="122"/>
                    </a:lnTo>
                    <a:lnTo>
                      <a:pt x="49" y="124"/>
                    </a:lnTo>
                    <a:lnTo>
                      <a:pt x="36" y="122"/>
                    </a:lnTo>
                    <a:lnTo>
                      <a:pt x="24" y="116"/>
                    </a:lnTo>
                    <a:lnTo>
                      <a:pt x="15" y="107"/>
                    </a:lnTo>
                    <a:lnTo>
                      <a:pt x="7" y="94"/>
                    </a:lnTo>
                    <a:lnTo>
                      <a:pt x="3" y="79"/>
                    </a:lnTo>
                    <a:lnTo>
                      <a:pt x="0" y="64"/>
                    </a:lnTo>
                    <a:lnTo>
                      <a:pt x="3" y="46"/>
                    </a:lnTo>
                    <a:lnTo>
                      <a:pt x="7" y="30"/>
                    </a:lnTo>
                    <a:lnTo>
                      <a:pt x="15" y="17"/>
                    </a:lnTo>
                    <a:lnTo>
                      <a:pt x="24" y="8"/>
                    </a:lnTo>
                    <a:lnTo>
                      <a:pt x="36" y="2"/>
                    </a:lnTo>
                    <a:lnTo>
                      <a:pt x="49" y="0"/>
                    </a:lnTo>
                    <a:lnTo>
                      <a:pt x="63" y="2"/>
                    </a:lnTo>
                    <a:lnTo>
                      <a:pt x="74" y="8"/>
                    </a:lnTo>
                    <a:lnTo>
                      <a:pt x="84" y="17"/>
                    </a:lnTo>
                    <a:lnTo>
                      <a:pt x="91" y="30"/>
                    </a:lnTo>
                    <a:lnTo>
                      <a:pt x="94" y="46"/>
                    </a:lnTo>
                    <a:lnTo>
                      <a:pt x="95" y="66"/>
                    </a:lnTo>
                    <a:lnTo>
                      <a:pt x="95" y="73"/>
                    </a:lnTo>
                    <a:lnTo>
                      <a:pt x="32" y="7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PT" sz="1800"/>
              </a:p>
            </p:txBody>
          </p:sp>
          <p:sp>
            <p:nvSpPr>
              <p:cNvPr id="24" name="Freeform 25"/>
              <p:cNvSpPr>
                <a:spLocks/>
              </p:cNvSpPr>
              <p:nvPr/>
            </p:nvSpPr>
            <p:spPr bwMode="auto">
              <a:xfrm>
                <a:off x="1051" y="3972"/>
                <a:ext cx="18" cy="23"/>
              </a:xfrm>
              <a:custGeom>
                <a:avLst/>
                <a:gdLst>
                  <a:gd name="T0" fmla="*/ 55 w 89"/>
                  <a:gd name="T1" fmla="*/ 117 h 117"/>
                  <a:gd name="T2" fmla="*/ 55 w 89"/>
                  <a:gd name="T3" fmla="*/ 38 h 117"/>
                  <a:gd name="T4" fmla="*/ 54 w 89"/>
                  <a:gd name="T5" fmla="*/ 34 h 117"/>
                  <a:gd name="T6" fmla="*/ 51 w 89"/>
                  <a:gd name="T7" fmla="*/ 31 h 117"/>
                  <a:gd name="T8" fmla="*/ 49 w 89"/>
                  <a:gd name="T9" fmla="*/ 29 h 117"/>
                  <a:gd name="T10" fmla="*/ 47 w 89"/>
                  <a:gd name="T11" fmla="*/ 27 h 117"/>
                  <a:gd name="T12" fmla="*/ 46 w 89"/>
                  <a:gd name="T13" fmla="*/ 27 h 117"/>
                  <a:gd name="T14" fmla="*/ 39 w 89"/>
                  <a:gd name="T15" fmla="*/ 30 h 117"/>
                  <a:gd name="T16" fmla="*/ 35 w 89"/>
                  <a:gd name="T17" fmla="*/ 34 h 117"/>
                  <a:gd name="T18" fmla="*/ 35 w 89"/>
                  <a:gd name="T19" fmla="*/ 35 h 117"/>
                  <a:gd name="T20" fmla="*/ 32 w 89"/>
                  <a:gd name="T21" fmla="*/ 40 h 117"/>
                  <a:gd name="T22" fmla="*/ 31 w 89"/>
                  <a:gd name="T23" fmla="*/ 43 h 117"/>
                  <a:gd name="T24" fmla="*/ 31 w 89"/>
                  <a:gd name="T25" fmla="*/ 117 h 117"/>
                  <a:gd name="T26" fmla="*/ 0 w 89"/>
                  <a:gd name="T27" fmla="*/ 117 h 117"/>
                  <a:gd name="T28" fmla="*/ 0 w 89"/>
                  <a:gd name="T29" fmla="*/ 0 h 117"/>
                  <a:gd name="T30" fmla="*/ 31 w 89"/>
                  <a:gd name="T31" fmla="*/ 0 h 117"/>
                  <a:gd name="T32" fmla="*/ 31 w 89"/>
                  <a:gd name="T33" fmla="*/ 16 h 117"/>
                  <a:gd name="T34" fmla="*/ 36 w 89"/>
                  <a:gd name="T35" fmla="*/ 11 h 117"/>
                  <a:gd name="T36" fmla="*/ 40 w 89"/>
                  <a:gd name="T37" fmla="*/ 6 h 117"/>
                  <a:gd name="T38" fmla="*/ 46 w 89"/>
                  <a:gd name="T39" fmla="*/ 2 h 117"/>
                  <a:gd name="T40" fmla="*/ 57 w 89"/>
                  <a:gd name="T41" fmla="*/ 0 h 117"/>
                  <a:gd name="T42" fmla="*/ 62 w 89"/>
                  <a:gd name="T43" fmla="*/ 0 h 117"/>
                  <a:gd name="T44" fmla="*/ 71 w 89"/>
                  <a:gd name="T45" fmla="*/ 1 h 117"/>
                  <a:gd name="T46" fmla="*/ 78 w 89"/>
                  <a:gd name="T47" fmla="*/ 2 h 117"/>
                  <a:gd name="T48" fmla="*/ 83 w 89"/>
                  <a:gd name="T49" fmla="*/ 5 h 117"/>
                  <a:gd name="T50" fmla="*/ 86 w 89"/>
                  <a:gd name="T51" fmla="*/ 13 h 117"/>
                  <a:gd name="T52" fmla="*/ 88 w 89"/>
                  <a:gd name="T53" fmla="*/ 23 h 117"/>
                  <a:gd name="T54" fmla="*/ 89 w 89"/>
                  <a:gd name="T55" fmla="*/ 36 h 117"/>
                  <a:gd name="T56" fmla="*/ 89 w 89"/>
                  <a:gd name="T57" fmla="*/ 117 h 117"/>
                  <a:gd name="T58" fmla="*/ 55 w 89"/>
                  <a:gd name="T59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89" h="117">
                    <a:moveTo>
                      <a:pt x="55" y="117"/>
                    </a:moveTo>
                    <a:lnTo>
                      <a:pt x="55" y="38"/>
                    </a:lnTo>
                    <a:lnTo>
                      <a:pt x="54" y="34"/>
                    </a:lnTo>
                    <a:lnTo>
                      <a:pt x="51" y="31"/>
                    </a:lnTo>
                    <a:lnTo>
                      <a:pt x="49" y="29"/>
                    </a:lnTo>
                    <a:lnTo>
                      <a:pt x="47" y="27"/>
                    </a:lnTo>
                    <a:lnTo>
                      <a:pt x="46" y="27"/>
                    </a:lnTo>
                    <a:lnTo>
                      <a:pt x="39" y="30"/>
                    </a:lnTo>
                    <a:lnTo>
                      <a:pt x="35" y="34"/>
                    </a:lnTo>
                    <a:lnTo>
                      <a:pt x="35" y="35"/>
                    </a:lnTo>
                    <a:lnTo>
                      <a:pt x="32" y="40"/>
                    </a:lnTo>
                    <a:lnTo>
                      <a:pt x="31" y="43"/>
                    </a:lnTo>
                    <a:lnTo>
                      <a:pt x="31" y="117"/>
                    </a:lnTo>
                    <a:lnTo>
                      <a:pt x="0" y="117"/>
                    </a:lnTo>
                    <a:lnTo>
                      <a:pt x="0" y="0"/>
                    </a:lnTo>
                    <a:lnTo>
                      <a:pt x="31" y="0"/>
                    </a:lnTo>
                    <a:lnTo>
                      <a:pt x="31" y="16"/>
                    </a:lnTo>
                    <a:lnTo>
                      <a:pt x="36" y="11"/>
                    </a:lnTo>
                    <a:lnTo>
                      <a:pt x="40" y="6"/>
                    </a:lnTo>
                    <a:lnTo>
                      <a:pt x="46" y="2"/>
                    </a:lnTo>
                    <a:lnTo>
                      <a:pt x="57" y="0"/>
                    </a:lnTo>
                    <a:lnTo>
                      <a:pt x="62" y="0"/>
                    </a:lnTo>
                    <a:lnTo>
                      <a:pt x="71" y="1"/>
                    </a:lnTo>
                    <a:lnTo>
                      <a:pt x="78" y="2"/>
                    </a:lnTo>
                    <a:lnTo>
                      <a:pt x="83" y="5"/>
                    </a:lnTo>
                    <a:lnTo>
                      <a:pt x="86" y="13"/>
                    </a:lnTo>
                    <a:lnTo>
                      <a:pt x="88" y="23"/>
                    </a:lnTo>
                    <a:lnTo>
                      <a:pt x="89" y="36"/>
                    </a:lnTo>
                    <a:lnTo>
                      <a:pt x="89" y="117"/>
                    </a:lnTo>
                    <a:lnTo>
                      <a:pt x="55" y="11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PT" sz="1800"/>
              </a:p>
            </p:txBody>
          </p:sp>
          <p:sp>
            <p:nvSpPr>
              <p:cNvPr id="25" name="Freeform 26"/>
              <p:cNvSpPr>
                <a:spLocks/>
              </p:cNvSpPr>
              <p:nvPr/>
            </p:nvSpPr>
            <p:spPr bwMode="auto">
              <a:xfrm>
                <a:off x="1071" y="3972"/>
                <a:ext cx="19" cy="23"/>
              </a:xfrm>
              <a:custGeom>
                <a:avLst/>
                <a:gdLst>
                  <a:gd name="T0" fmla="*/ 29 w 93"/>
                  <a:gd name="T1" fmla="*/ 117 h 117"/>
                  <a:gd name="T2" fmla="*/ 0 w 93"/>
                  <a:gd name="T3" fmla="*/ 0 h 117"/>
                  <a:gd name="T4" fmla="*/ 32 w 93"/>
                  <a:gd name="T5" fmla="*/ 0 h 117"/>
                  <a:gd name="T6" fmla="*/ 41 w 93"/>
                  <a:gd name="T7" fmla="*/ 54 h 117"/>
                  <a:gd name="T8" fmla="*/ 41 w 93"/>
                  <a:gd name="T9" fmla="*/ 56 h 117"/>
                  <a:gd name="T10" fmla="*/ 43 w 93"/>
                  <a:gd name="T11" fmla="*/ 61 h 117"/>
                  <a:gd name="T12" fmla="*/ 44 w 93"/>
                  <a:gd name="T13" fmla="*/ 65 h 117"/>
                  <a:gd name="T14" fmla="*/ 44 w 93"/>
                  <a:gd name="T15" fmla="*/ 78 h 117"/>
                  <a:gd name="T16" fmla="*/ 46 w 93"/>
                  <a:gd name="T17" fmla="*/ 89 h 117"/>
                  <a:gd name="T18" fmla="*/ 46 w 93"/>
                  <a:gd name="T19" fmla="*/ 78 h 117"/>
                  <a:gd name="T20" fmla="*/ 50 w 93"/>
                  <a:gd name="T21" fmla="*/ 69 h 117"/>
                  <a:gd name="T22" fmla="*/ 50 w 93"/>
                  <a:gd name="T23" fmla="*/ 54 h 117"/>
                  <a:gd name="T24" fmla="*/ 61 w 93"/>
                  <a:gd name="T25" fmla="*/ 0 h 117"/>
                  <a:gd name="T26" fmla="*/ 93 w 93"/>
                  <a:gd name="T27" fmla="*/ 0 h 117"/>
                  <a:gd name="T28" fmla="*/ 61 w 93"/>
                  <a:gd name="T29" fmla="*/ 117 h 117"/>
                  <a:gd name="T30" fmla="*/ 29 w 93"/>
                  <a:gd name="T31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93" h="117">
                    <a:moveTo>
                      <a:pt x="29" y="117"/>
                    </a:moveTo>
                    <a:lnTo>
                      <a:pt x="0" y="0"/>
                    </a:lnTo>
                    <a:lnTo>
                      <a:pt x="32" y="0"/>
                    </a:lnTo>
                    <a:lnTo>
                      <a:pt x="41" y="54"/>
                    </a:lnTo>
                    <a:lnTo>
                      <a:pt x="41" y="56"/>
                    </a:lnTo>
                    <a:lnTo>
                      <a:pt x="43" y="61"/>
                    </a:lnTo>
                    <a:lnTo>
                      <a:pt x="44" y="65"/>
                    </a:lnTo>
                    <a:lnTo>
                      <a:pt x="44" y="78"/>
                    </a:lnTo>
                    <a:lnTo>
                      <a:pt x="46" y="89"/>
                    </a:lnTo>
                    <a:lnTo>
                      <a:pt x="46" y="78"/>
                    </a:lnTo>
                    <a:lnTo>
                      <a:pt x="50" y="69"/>
                    </a:lnTo>
                    <a:lnTo>
                      <a:pt x="50" y="54"/>
                    </a:lnTo>
                    <a:lnTo>
                      <a:pt x="61" y="0"/>
                    </a:lnTo>
                    <a:lnTo>
                      <a:pt x="93" y="0"/>
                    </a:lnTo>
                    <a:lnTo>
                      <a:pt x="61" y="117"/>
                    </a:lnTo>
                    <a:lnTo>
                      <a:pt x="29" y="11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PT" sz="1800"/>
              </a:p>
            </p:txBody>
          </p:sp>
          <p:sp>
            <p:nvSpPr>
              <p:cNvPr id="26" name="Freeform 27"/>
              <p:cNvSpPr>
                <a:spLocks noEditPoints="1"/>
              </p:cNvSpPr>
              <p:nvPr/>
            </p:nvSpPr>
            <p:spPr bwMode="auto">
              <a:xfrm>
                <a:off x="1091" y="3971"/>
                <a:ext cx="20" cy="25"/>
              </a:xfrm>
              <a:custGeom>
                <a:avLst/>
                <a:gdLst>
                  <a:gd name="T0" fmla="*/ 49 w 98"/>
                  <a:gd name="T1" fmla="*/ 95 h 124"/>
                  <a:gd name="T2" fmla="*/ 52 w 98"/>
                  <a:gd name="T3" fmla="*/ 95 h 124"/>
                  <a:gd name="T4" fmla="*/ 55 w 98"/>
                  <a:gd name="T5" fmla="*/ 94 h 124"/>
                  <a:gd name="T6" fmla="*/ 59 w 98"/>
                  <a:gd name="T7" fmla="*/ 92 h 124"/>
                  <a:gd name="T8" fmla="*/ 61 w 98"/>
                  <a:gd name="T9" fmla="*/ 89 h 124"/>
                  <a:gd name="T10" fmla="*/ 63 w 98"/>
                  <a:gd name="T11" fmla="*/ 86 h 124"/>
                  <a:gd name="T12" fmla="*/ 67 w 98"/>
                  <a:gd name="T13" fmla="*/ 76 h 124"/>
                  <a:gd name="T14" fmla="*/ 69 w 98"/>
                  <a:gd name="T15" fmla="*/ 64 h 124"/>
                  <a:gd name="T16" fmla="*/ 68 w 98"/>
                  <a:gd name="T17" fmla="*/ 53 h 124"/>
                  <a:gd name="T18" fmla="*/ 65 w 98"/>
                  <a:gd name="T19" fmla="*/ 45 h 124"/>
                  <a:gd name="T20" fmla="*/ 63 w 98"/>
                  <a:gd name="T21" fmla="*/ 38 h 124"/>
                  <a:gd name="T22" fmla="*/ 61 w 98"/>
                  <a:gd name="T23" fmla="*/ 35 h 124"/>
                  <a:gd name="T24" fmla="*/ 59 w 98"/>
                  <a:gd name="T25" fmla="*/ 33 h 124"/>
                  <a:gd name="T26" fmla="*/ 55 w 98"/>
                  <a:gd name="T27" fmla="*/ 30 h 124"/>
                  <a:gd name="T28" fmla="*/ 52 w 98"/>
                  <a:gd name="T29" fmla="*/ 29 h 124"/>
                  <a:gd name="T30" fmla="*/ 45 w 98"/>
                  <a:gd name="T31" fmla="*/ 29 h 124"/>
                  <a:gd name="T32" fmla="*/ 42 w 98"/>
                  <a:gd name="T33" fmla="*/ 30 h 124"/>
                  <a:gd name="T34" fmla="*/ 40 w 98"/>
                  <a:gd name="T35" fmla="*/ 33 h 124"/>
                  <a:gd name="T36" fmla="*/ 39 w 98"/>
                  <a:gd name="T37" fmla="*/ 35 h 124"/>
                  <a:gd name="T38" fmla="*/ 32 w 98"/>
                  <a:gd name="T39" fmla="*/ 45 h 124"/>
                  <a:gd name="T40" fmla="*/ 31 w 98"/>
                  <a:gd name="T41" fmla="*/ 53 h 124"/>
                  <a:gd name="T42" fmla="*/ 31 w 98"/>
                  <a:gd name="T43" fmla="*/ 73 h 124"/>
                  <a:gd name="T44" fmla="*/ 32 w 98"/>
                  <a:gd name="T45" fmla="*/ 79 h 124"/>
                  <a:gd name="T46" fmla="*/ 39 w 98"/>
                  <a:gd name="T47" fmla="*/ 89 h 124"/>
                  <a:gd name="T48" fmla="*/ 40 w 98"/>
                  <a:gd name="T49" fmla="*/ 92 h 124"/>
                  <a:gd name="T50" fmla="*/ 42 w 98"/>
                  <a:gd name="T51" fmla="*/ 94 h 124"/>
                  <a:gd name="T52" fmla="*/ 45 w 98"/>
                  <a:gd name="T53" fmla="*/ 95 h 124"/>
                  <a:gd name="T54" fmla="*/ 49 w 98"/>
                  <a:gd name="T55" fmla="*/ 95 h 124"/>
                  <a:gd name="T56" fmla="*/ 98 w 98"/>
                  <a:gd name="T57" fmla="*/ 64 h 124"/>
                  <a:gd name="T58" fmla="*/ 97 w 98"/>
                  <a:gd name="T59" fmla="*/ 79 h 124"/>
                  <a:gd name="T60" fmla="*/ 92 w 98"/>
                  <a:gd name="T61" fmla="*/ 94 h 124"/>
                  <a:gd name="T62" fmla="*/ 85 w 98"/>
                  <a:gd name="T63" fmla="*/ 107 h 124"/>
                  <a:gd name="T64" fmla="*/ 75 w 98"/>
                  <a:gd name="T65" fmla="*/ 116 h 124"/>
                  <a:gd name="T66" fmla="*/ 63 w 98"/>
                  <a:gd name="T67" fmla="*/ 122 h 124"/>
                  <a:gd name="T68" fmla="*/ 49 w 98"/>
                  <a:gd name="T69" fmla="*/ 124 h 124"/>
                  <a:gd name="T70" fmla="*/ 35 w 98"/>
                  <a:gd name="T71" fmla="*/ 122 h 124"/>
                  <a:gd name="T72" fmla="*/ 23 w 98"/>
                  <a:gd name="T73" fmla="*/ 116 h 124"/>
                  <a:gd name="T74" fmla="*/ 14 w 98"/>
                  <a:gd name="T75" fmla="*/ 107 h 124"/>
                  <a:gd name="T76" fmla="*/ 6 w 98"/>
                  <a:gd name="T77" fmla="*/ 94 h 124"/>
                  <a:gd name="T78" fmla="*/ 2 w 98"/>
                  <a:gd name="T79" fmla="*/ 79 h 124"/>
                  <a:gd name="T80" fmla="*/ 0 w 98"/>
                  <a:gd name="T81" fmla="*/ 64 h 124"/>
                  <a:gd name="T82" fmla="*/ 2 w 98"/>
                  <a:gd name="T83" fmla="*/ 46 h 124"/>
                  <a:gd name="T84" fmla="*/ 6 w 98"/>
                  <a:gd name="T85" fmla="*/ 30 h 124"/>
                  <a:gd name="T86" fmla="*/ 14 w 98"/>
                  <a:gd name="T87" fmla="*/ 17 h 124"/>
                  <a:gd name="T88" fmla="*/ 23 w 98"/>
                  <a:gd name="T89" fmla="*/ 8 h 124"/>
                  <a:gd name="T90" fmla="*/ 35 w 98"/>
                  <a:gd name="T91" fmla="*/ 2 h 124"/>
                  <a:gd name="T92" fmla="*/ 49 w 98"/>
                  <a:gd name="T93" fmla="*/ 0 h 124"/>
                  <a:gd name="T94" fmla="*/ 63 w 98"/>
                  <a:gd name="T95" fmla="*/ 2 h 124"/>
                  <a:gd name="T96" fmla="*/ 75 w 98"/>
                  <a:gd name="T97" fmla="*/ 8 h 124"/>
                  <a:gd name="T98" fmla="*/ 85 w 98"/>
                  <a:gd name="T99" fmla="*/ 17 h 124"/>
                  <a:gd name="T100" fmla="*/ 92 w 98"/>
                  <a:gd name="T101" fmla="*/ 30 h 124"/>
                  <a:gd name="T102" fmla="*/ 97 w 98"/>
                  <a:gd name="T103" fmla="*/ 46 h 124"/>
                  <a:gd name="T104" fmla="*/ 98 w 98"/>
                  <a:gd name="T105" fmla="*/ 64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98" h="124">
                    <a:moveTo>
                      <a:pt x="49" y="95"/>
                    </a:moveTo>
                    <a:lnTo>
                      <a:pt x="52" y="95"/>
                    </a:lnTo>
                    <a:lnTo>
                      <a:pt x="55" y="94"/>
                    </a:lnTo>
                    <a:lnTo>
                      <a:pt x="59" y="92"/>
                    </a:lnTo>
                    <a:lnTo>
                      <a:pt x="61" y="89"/>
                    </a:lnTo>
                    <a:lnTo>
                      <a:pt x="63" y="86"/>
                    </a:lnTo>
                    <a:lnTo>
                      <a:pt x="67" y="76"/>
                    </a:lnTo>
                    <a:lnTo>
                      <a:pt x="69" y="64"/>
                    </a:lnTo>
                    <a:lnTo>
                      <a:pt x="68" y="53"/>
                    </a:lnTo>
                    <a:lnTo>
                      <a:pt x="65" y="45"/>
                    </a:lnTo>
                    <a:lnTo>
                      <a:pt x="63" y="38"/>
                    </a:lnTo>
                    <a:lnTo>
                      <a:pt x="61" y="35"/>
                    </a:lnTo>
                    <a:lnTo>
                      <a:pt x="59" y="33"/>
                    </a:lnTo>
                    <a:lnTo>
                      <a:pt x="55" y="30"/>
                    </a:lnTo>
                    <a:lnTo>
                      <a:pt x="52" y="29"/>
                    </a:lnTo>
                    <a:lnTo>
                      <a:pt x="45" y="29"/>
                    </a:lnTo>
                    <a:lnTo>
                      <a:pt x="42" y="30"/>
                    </a:lnTo>
                    <a:lnTo>
                      <a:pt x="40" y="33"/>
                    </a:lnTo>
                    <a:lnTo>
                      <a:pt x="39" y="35"/>
                    </a:lnTo>
                    <a:lnTo>
                      <a:pt x="32" y="45"/>
                    </a:lnTo>
                    <a:lnTo>
                      <a:pt x="31" y="53"/>
                    </a:lnTo>
                    <a:lnTo>
                      <a:pt x="31" y="73"/>
                    </a:lnTo>
                    <a:lnTo>
                      <a:pt x="32" y="79"/>
                    </a:lnTo>
                    <a:lnTo>
                      <a:pt x="39" y="89"/>
                    </a:lnTo>
                    <a:lnTo>
                      <a:pt x="40" y="92"/>
                    </a:lnTo>
                    <a:lnTo>
                      <a:pt x="42" y="94"/>
                    </a:lnTo>
                    <a:lnTo>
                      <a:pt x="45" y="95"/>
                    </a:lnTo>
                    <a:lnTo>
                      <a:pt x="49" y="95"/>
                    </a:lnTo>
                    <a:close/>
                    <a:moveTo>
                      <a:pt x="98" y="64"/>
                    </a:moveTo>
                    <a:lnTo>
                      <a:pt x="97" y="79"/>
                    </a:lnTo>
                    <a:lnTo>
                      <a:pt x="92" y="94"/>
                    </a:lnTo>
                    <a:lnTo>
                      <a:pt x="85" y="107"/>
                    </a:lnTo>
                    <a:lnTo>
                      <a:pt x="75" y="116"/>
                    </a:lnTo>
                    <a:lnTo>
                      <a:pt x="63" y="122"/>
                    </a:lnTo>
                    <a:lnTo>
                      <a:pt x="49" y="124"/>
                    </a:lnTo>
                    <a:lnTo>
                      <a:pt x="35" y="122"/>
                    </a:lnTo>
                    <a:lnTo>
                      <a:pt x="23" y="116"/>
                    </a:lnTo>
                    <a:lnTo>
                      <a:pt x="14" y="107"/>
                    </a:lnTo>
                    <a:lnTo>
                      <a:pt x="6" y="94"/>
                    </a:lnTo>
                    <a:lnTo>
                      <a:pt x="2" y="79"/>
                    </a:lnTo>
                    <a:lnTo>
                      <a:pt x="0" y="64"/>
                    </a:lnTo>
                    <a:lnTo>
                      <a:pt x="2" y="46"/>
                    </a:lnTo>
                    <a:lnTo>
                      <a:pt x="6" y="30"/>
                    </a:lnTo>
                    <a:lnTo>
                      <a:pt x="14" y="17"/>
                    </a:lnTo>
                    <a:lnTo>
                      <a:pt x="23" y="8"/>
                    </a:lnTo>
                    <a:lnTo>
                      <a:pt x="35" y="2"/>
                    </a:lnTo>
                    <a:lnTo>
                      <a:pt x="49" y="0"/>
                    </a:lnTo>
                    <a:lnTo>
                      <a:pt x="63" y="2"/>
                    </a:lnTo>
                    <a:lnTo>
                      <a:pt x="75" y="8"/>
                    </a:lnTo>
                    <a:lnTo>
                      <a:pt x="85" y="17"/>
                    </a:lnTo>
                    <a:lnTo>
                      <a:pt x="92" y="30"/>
                    </a:lnTo>
                    <a:lnTo>
                      <a:pt x="97" y="46"/>
                    </a:lnTo>
                    <a:lnTo>
                      <a:pt x="98" y="6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PT" sz="1800"/>
              </a:p>
            </p:txBody>
          </p:sp>
          <p:sp>
            <p:nvSpPr>
              <p:cNvPr id="27" name="Rectangle 28"/>
              <p:cNvSpPr>
                <a:spLocks noChangeArrowheads="1"/>
              </p:cNvSpPr>
              <p:nvPr/>
            </p:nvSpPr>
            <p:spPr bwMode="auto">
              <a:xfrm>
                <a:off x="1115" y="3958"/>
                <a:ext cx="6" cy="3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FFFFFF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PT" sz="1800"/>
              </a:p>
            </p:txBody>
          </p:sp>
          <p:sp>
            <p:nvSpPr>
              <p:cNvPr id="28" name="Freeform 29"/>
              <p:cNvSpPr>
                <a:spLocks/>
              </p:cNvSpPr>
              <p:nvPr/>
            </p:nvSpPr>
            <p:spPr bwMode="auto">
              <a:xfrm>
                <a:off x="1124" y="3972"/>
                <a:ext cx="18" cy="23"/>
              </a:xfrm>
              <a:custGeom>
                <a:avLst/>
                <a:gdLst>
                  <a:gd name="T0" fmla="*/ 29 w 92"/>
                  <a:gd name="T1" fmla="*/ 117 h 117"/>
                  <a:gd name="T2" fmla="*/ 0 w 92"/>
                  <a:gd name="T3" fmla="*/ 0 h 117"/>
                  <a:gd name="T4" fmla="*/ 31 w 92"/>
                  <a:gd name="T5" fmla="*/ 0 h 117"/>
                  <a:gd name="T6" fmla="*/ 40 w 92"/>
                  <a:gd name="T7" fmla="*/ 54 h 117"/>
                  <a:gd name="T8" fmla="*/ 40 w 92"/>
                  <a:gd name="T9" fmla="*/ 56 h 117"/>
                  <a:gd name="T10" fmla="*/ 42 w 92"/>
                  <a:gd name="T11" fmla="*/ 61 h 117"/>
                  <a:gd name="T12" fmla="*/ 43 w 92"/>
                  <a:gd name="T13" fmla="*/ 65 h 117"/>
                  <a:gd name="T14" fmla="*/ 43 w 92"/>
                  <a:gd name="T15" fmla="*/ 69 h 117"/>
                  <a:gd name="T16" fmla="*/ 44 w 92"/>
                  <a:gd name="T17" fmla="*/ 78 h 117"/>
                  <a:gd name="T18" fmla="*/ 45 w 92"/>
                  <a:gd name="T19" fmla="*/ 89 h 117"/>
                  <a:gd name="T20" fmla="*/ 45 w 92"/>
                  <a:gd name="T21" fmla="*/ 78 h 117"/>
                  <a:gd name="T22" fmla="*/ 49 w 92"/>
                  <a:gd name="T23" fmla="*/ 69 h 117"/>
                  <a:gd name="T24" fmla="*/ 49 w 92"/>
                  <a:gd name="T25" fmla="*/ 54 h 117"/>
                  <a:gd name="T26" fmla="*/ 60 w 92"/>
                  <a:gd name="T27" fmla="*/ 0 h 117"/>
                  <a:gd name="T28" fmla="*/ 92 w 92"/>
                  <a:gd name="T29" fmla="*/ 0 h 117"/>
                  <a:gd name="T30" fmla="*/ 60 w 92"/>
                  <a:gd name="T31" fmla="*/ 117 h 117"/>
                  <a:gd name="T32" fmla="*/ 29 w 92"/>
                  <a:gd name="T33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2" h="117">
                    <a:moveTo>
                      <a:pt x="29" y="117"/>
                    </a:moveTo>
                    <a:lnTo>
                      <a:pt x="0" y="0"/>
                    </a:lnTo>
                    <a:lnTo>
                      <a:pt x="31" y="0"/>
                    </a:lnTo>
                    <a:lnTo>
                      <a:pt x="40" y="54"/>
                    </a:lnTo>
                    <a:lnTo>
                      <a:pt x="40" y="56"/>
                    </a:lnTo>
                    <a:lnTo>
                      <a:pt x="42" y="61"/>
                    </a:lnTo>
                    <a:lnTo>
                      <a:pt x="43" y="65"/>
                    </a:lnTo>
                    <a:lnTo>
                      <a:pt x="43" y="69"/>
                    </a:lnTo>
                    <a:lnTo>
                      <a:pt x="44" y="78"/>
                    </a:lnTo>
                    <a:lnTo>
                      <a:pt x="45" y="89"/>
                    </a:lnTo>
                    <a:lnTo>
                      <a:pt x="45" y="78"/>
                    </a:lnTo>
                    <a:lnTo>
                      <a:pt x="49" y="69"/>
                    </a:lnTo>
                    <a:lnTo>
                      <a:pt x="49" y="54"/>
                    </a:lnTo>
                    <a:lnTo>
                      <a:pt x="60" y="0"/>
                    </a:lnTo>
                    <a:lnTo>
                      <a:pt x="92" y="0"/>
                    </a:lnTo>
                    <a:lnTo>
                      <a:pt x="60" y="117"/>
                    </a:lnTo>
                    <a:lnTo>
                      <a:pt x="29" y="11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PT" sz="1800"/>
              </a:p>
            </p:txBody>
          </p:sp>
          <p:sp>
            <p:nvSpPr>
              <p:cNvPr id="29" name="Freeform 30"/>
              <p:cNvSpPr>
                <a:spLocks noEditPoints="1"/>
              </p:cNvSpPr>
              <p:nvPr/>
            </p:nvSpPr>
            <p:spPr bwMode="auto">
              <a:xfrm>
                <a:off x="1144" y="3961"/>
                <a:ext cx="8" cy="34"/>
              </a:xfrm>
              <a:custGeom>
                <a:avLst/>
                <a:gdLst>
                  <a:gd name="T0" fmla="*/ 0 w 38"/>
                  <a:gd name="T1" fmla="*/ 20 h 170"/>
                  <a:gd name="T2" fmla="*/ 0 w 38"/>
                  <a:gd name="T3" fmla="*/ 15 h 170"/>
                  <a:gd name="T4" fmla="*/ 1 w 38"/>
                  <a:gd name="T5" fmla="*/ 11 h 170"/>
                  <a:gd name="T6" fmla="*/ 4 w 38"/>
                  <a:gd name="T7" fmla="*/ 9 h 170"/>
                  <a:gd name="T8" fmla="*/ 6 w 38"/>
                  <a:gd name="T9" fmla="*/ 6 h 170"/>
                  <a:gd name="T10" fmla="*/ 8 w 38"/>
                  <a:gd name="T11" fmla="*/ 5 h 170"/>
                  <a:gd name="T12" fmla="*/ 9 w 38"/>
                  <a:gd name="T13" fmla="*/ 2 h 170"/>
                  <a:gd name="T14" fmla="*/ 14 w 38"/>
                  <a:gd name="T15" fmla="*/ 0 h 170"/>
                  <a:gd name="T16" fmla="*/ 17 w 38"/>
                  <a:gd name="T17" fmla="*/ 0 h 170"/>
                  <a:gd name="T18" fmla="*/ 26 w 38"/>
                  <a:gd name="T19" fmla="*/ 2 h 170"/>
                  <a:gd name="T20" fmla="*/ 29 w 38"/>
                  <a:gd name="T21" fmla="*/ 4 h 170"/>
                  <a:gd name="T22" fmla="*/ 32 w 38"/>
                  <a:gd name="T23" fmla="*/ 6 h 170"/>
                  <a:gd name="T24" fmla="*/ 34 w 38"/>
                  <a:gd name="T25" fmla="*/ 9 h 170"/>
                  <a:gd name="T26" fmla="*/ 36 w 38"/>
                  <a:gd name="T27" fmla="*/ 14 h 170"/>
                  <a:gd name="T28" fmla="*/ 38 w 38"/>
                  <a:gd name="T29" fmla="*/ 20 h 170"/>
                  <a:gd name="T30" fmla="*/ 37 w 38"/>
                  <a:gd name="T31" fmla="*/ 24 h 170"/>
                  <a:gd name="T32" fmla="*/ 36 w 38"/>
                  <a:gd name="T33" fmla="*/ 28 h 170"/>
                  <a:gd name="T34" fmla="*/ 32 w 38"/>
                  <a:gd name="T35" fmla="*/ 35 h 170"/>
                  <a:gd name="T36" fmla="*/ 25 w 38"/>
                  <a:gd name="T37" fmla="*/ 38 h 170"/>
                  <a:gd name="T38" fmla="*/ 10 w 38"/>
                  <a:gd name="T39" fmla="*/ 38 h 170"/>
                  <a:gd name="T40" fmla="*/ 8 w 38"/>
                  <a:gd name="T41" fmla="*/ 37 h 170"/>
                  <a:gd name="T42" fmla="*/ 6 w 38"/>
                  <a:gd name="T43" fmla="*/ 35 h 170"/>
                  <a:gd name="T44" fmla="*/ 4 w 38"/>
                  <a:gd name="T45" fmla="*/ 31 h 170"/>
                  <a:gd name="T46" fmla="*/ 1 w 38"/>
                  <a:gd name="T47" fmla="*/ 29 h 170"/>
                  <a:gd name="T48" fmla="*/ 0 w 38"/>
                  <a:gd name="T49" fmla="*/ 26 h 170"/>
                  <a:gd name="T50" fmla="*/ 0 w 38"/>
                  <a:gd name="T51" fmla="*/ 20 h 170"/>
                  <a:gd name="T52" fmla="*/ 4 w 38"/>
                  <a:gd name="T53" fmla="*/ 170 h 170"/>
                  <a:gd name="T54" fmla="*/ 4 w 38"/>
                  <a:gd name="T55" fmla="*/ 53 h 170"/>
                  <a:gd name="T56" fmla="*/ 35 w 38"/>
                  <a:gd name="T57" fmla="*/ 53 h 170"/>
                  <a:gd name="T58" fmla="*/ 35 w 38"/>
                  <a:gd name="T59" fmla="*/ 170 h 170"/>
                  <a:gd name="T60" fmla="*/ 4 w 38"/>
                  <a:gd name="T61" fmla="*/ 17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8" h="170">
                    <a:moveTo>
                      <a:pt x="0" y="20"/>
                    </a:moveTo>
                    <a:lnTo>
                      <a:pt x="0" y="15"/>
                    </a:lnTo>
                    <a:lnTo>
                      <a:pt x="1" y="11"/>
                    </a:lnTo>
                    <a:lnTo>
                      <a:pt x="4" y="9"/>
                    </a:lnTo>
                    <a:lnTo>
                      <a:pt x="6" y="6"/>
                    </a:lnTo>
                    <a:lnTo>
                      <a:pt x="8" y="5"/>
                    </a:lnTo>
                    <a:lnTo>
                      <a:pt x="9" y="2"/>
                    </a:lnTo>
                    <a:lnTo>
                      <a:pt x="14" y="0"/>
                    </a:lnTo>
                    <a:lnTo>
                      <a:pt x="17" y="0"/>
                    </a:lnTo>
                    <a:lnTo>
                      <a:pt x="26" y="2"/>
                    </a:lnTo>
                    <a:lnTo>
                      <a:pt x="29" y="4"/>
                    </a:lnTo>
                    <a:lnTo>
                      <a:pt x="32" y="6"/>
                    </a:lnTo>
                    <a:lnTo>
                      <a:pt x="34" y="9"/>
                    </a:lnTo>
                    <a:lnTo>
                      <a:pt x="36" y="14"/>
                    </a:lnTo>
                    <a:lnTo>
                      <a:pt x="38" y="20"/>
                    </a:lnTo>
                    <a:lnTo>
                      <a:pt x="37" y="24"/>
                    </a:lnTo>
                    <a:lnTo>
                      <a:pt x="36" y="28"/>
                    </a:lnTo>
                    <a:lnTo>
                      <a:pt x="32" y="35"/>
                    </a:lnTo>
                    <a:lnTo>
                      <a:pt x="25" y="38"/>
                    </a:lnTo>
                    <a:lnTo>
                      <a:pt x="10" y="38"/>
                    </a:lnTo>
                    <a:lnTo>
                      <a:pt x="8" y="37"/>
                    </a:lnTo>
                    <a:lnTo>
                      <a:pt x="6" y="35"/>
                    </a:lnTo>
                    <a:lnTo>
                      <a:pt x="4" y="31"/>
                    </a:lnTo>
                    <a:lnTo>
                      <a:pt x="1" y="29"/>
                    </a:lnTo>
                    <a:lnTo>
                      <a:pt x="0" y="26"/>
                    </a:lnTo>
                    <a:lnTo>
                      <a:pt x="0" y="20"/>
                    </a:lnTo>
                    <a:close/>
                    <a:moveTo>
                      <a:pt x="4" y="170"/>
                    </a:moveTo>
                    <a:lnTo>
                      <a:pt x="4" y="53"/>
                    </a:lnTo>
                    <a:lnTo>
                      <a:pt x="35" y="53"/>
                    </a:lnTo>
                    <a:lnTo>
                      <a:pt x="35" y="170"/>
                    </a:lnTo>
                    <a:lnTo>
                      <a:pt x="4" y="17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PT" sz="1800"/>
              </a:p>
            </p:txBody>
          </p:sp>
          <p:sp>
            <p:nvSpPr>
              <p:cNvPr id="30" name="Freeform 31"/>
              <p:cNvSpPr>
                <a:spLocks/>
              </p:cNvSpPr>
              <p:nvPr/>
            </p:nvSpPr>
            <p:spPr bwMode="auto">
              <a:xfrm>
                <a:off x="1157" y="3972"/>
                <a:ext cx="27" cy="23"/>
              </a:xfrm>
              <a:custGeom>
                <a:avLst/>
                <a:gdLst>
                  <a:gd name="T0" fmla="*/ 0 w 138"/>
                  <a:gd name="T1" fmla="*/ 117 h 117"/>
                  <a:gd name="T2" fmla="*/ 0 w 138"/>
                  <a:gd name="T3" fmla="*/ 0 h 117"/>
                  <a:gd name="T4" fmla="*/ 29 w 138"/>
                  <a:gd name="T5" fmla="*/ 0 h 117"/>
                  <a:gd name="T6" fmla="*/ 29 w 138"/>
                  <a:gd name="T7" fmla="*/ 16 h 117"/>
                  <a:gd name="T8" fmla="*/ 33 w 138"/>
                  <a:gd name="T9" fmla="*/ 11 h 117"/>
                  <a:gd name="T10" fmla="*/ 37 w 138"/>
                  <a:gd name="T11" fmla="*/ 6 h 117"/>
                  <a:gd name="T12" fmla="*/ 43 w 138"/>
                  <a:gd name="T13" fmla="*/ 2 h 117"/>
                  <a:gd name="T14" fmla="*/ 54 w 138"/>
                  <a:gd name="T15" fmla="*/ 0 h 117"/>
                  <a:gd name="T16" fmla="*/ 69 w 138"/>
                  <a:gd name="T17" fmla="*/ 0 h 117"/>
                  <a:gd name="T18" fmla="*/ 72 w 138"/>
                  <a:gd name="T19" fmla="*/ 1 h 117"/>
                  <a:gd name="T20" fmla="*/ 74 w 138"/>
                  <a:gd name="T21" fmla="*/ 2 h 117"/>
                  <a:gd name="T22" fmla="*/ 81 w 138"/>
                  <a:gd name="T23" fmla="*/ 9 h 117"/>
                  <a:gd name="T24" fmla="*/ 82 w 138"/>
                  <a:gd name="T25" fmla="*/ 12 h 117"/>
                  <a:gd name="T26" fmla="*/ 83 w 138"/>
                  <a:gd name="T27" fmla="*/ 16 h 117"/>
                  <a:gd name="T28" fmla="*/ 87 w 138"/>
                  <a:gd name="T29" fmla="*/ 12 h 117"/>
                  <a:gd name="T30" fmla="*/ 91 w 138"/>
                  <a:gd name="T31" fmla="*/ 9 h 117"/>
                  <a:gd name="T32" fmla="*/ 98 w 138"/>
                  <a:gd name="T33" fmla="*/ 2 h 117"/>
                  <a:gd name="T34" fmla="*/ 109 w 138"/>
                  <a:gd name="T35" fmla="*/ 0 h 117"/>
                  <a:gd name="T36" fmla="*/ 114 w 138"/>
                  <a:gd name="T37" fmla="*/ 0 h 117"/>
                  <a:gd name="T38" fmla="*/ 126 w 138"/>
                  <a:gd name="T39" fmla="*/ 2 h 117"/>
                  <a:gd name="T40" fmla="*/ 132 w 138"/>
                  <a:gd name="T41" fmla="*/ 7 h 117"/>
                  <a:gd name="T42" fmla="*/ 136 w 138"/>
                  <a:gd name="T43" fmla="*/ 15 h 117"/>
                  <a:gd name="T44" fmla="*/ 137 w 138"/>
                  <a:gd name="T45" fmla="*/ 27 h 117"/>
                  <a:gd name="T46" fmla="*/ 138 w 138"/>
                  <a:gd name="T47" fmla="*/ 45 h 117"/>
                  <a:gd name="T48" fmla="*/ 138 w 138"/>
                  <a:gd name="T49" fmla="*/ 117 h 117"/>
                  <a:gd name="T50" fmla="*/ 107 w 138"/>
                  <a:gd name="T51" fmla="*/ 117 h 117"/>
                  <a:gd name="T52" fmla="*/ 107 w 138"/>
                  <a:gd name="T53" fmla="*/ 38 h 117"/>
                  <a:gd name="T54" fmla="*/ 106 w 138"/>
                  <a:gd name="T55" fmla="*/ 34 h 117"/>
                  <a:gd name="T56" fmla="*/ 103 w 138"/>
                  <a:gd name="T57" fmla="*/ 31 h 117"/>
                  <a:gd name="T58" fmla="*/ 102 w 138"/>
                  <a:gd name="T59" fmla="*/ 30 h 117"/>
                  <a:gd name="T60" fmla="*/ 98 w 138"/>
                  <a:gd name="T61" fmla="*/ 27 h 117"/>
                  <a:gd name="T62" fmla="*/ 94 w 138"/>
                  <a:gd name="T63" fmla="*/ 27 h 117"/>
                  <a:gd name="T64" fmla="*/ 92 w 138"/>
                  <a:gd name="T65" fmla="*/ 29 h 117"/>
                  <a:gd name="T66" fmla="*/ 87 w 138"/>
                  <a:gd name="T67" fmla="*/ 34 h 117"/>
                  <a:gd name="T68" fmla="*/ 87 w 138"/>
                  <a:gd name="T69" fmla="*/ 35 h 117"/>
                  <a:gd name="T70" fmla="*/ 84 w 138"/>
                  <a:gd name="T71" fmla="*/ 40 h 117"/>
                  <a:gd name="T72" fmla="*/ 83 w 138"/>
                  <a:gd name="T73" fmla="*/ 43 h 117"/>
                  <a:gd name="T74" fmla="*/ 83 w 138"/>
                  <a:gd name="T75" fmla="*/ 117 h 117"/>
                  <a:gd name="T76" fmla="*/ 52 w 138"/>
                  <a:gd name="T77" fmla="*/ 117 h 117"/>
                  <a:gd name="T78" fmla="*/ 52 w 138"/>
                  <a:gd name="T79" fmla="*/ 38 h 117"/>
                  <a:gd name="T80" fmla="*/ 51 w 138"/>
                  <a:gd name="T81" fmla="*/ 34 h 117"/>
                  <a:gd name="T82" fmla="*/ 49 w 138"/>
                  <a:gd name="T83" fmla="*/ 31 h 117"/>
                  <a:gd name="T84" fmla="*/ 46 w 138"/>
                  <a:gd name="T85" fmla="*/ 29 h 117"/>
                  <a:gd name="T86" fmla="*/ 44 w 138"/>
                  <a:gd name="T87" fmla="*/ 27 h 117"/>
                  <a:gd name="T88" fmla="*/ 43 w 138"/>
                  <a:gd name="T89" fmla="*/ 27 h 117"/>
                  <a:gd name="T90" fmla="*/ 36 w 138"/>
                  <a:gd name="T91" fmla="*/ 30 h 117"/>
                  <a:gd name="T92" fmla="*/ 32 w 138"/>
                  <a:gd name="T93" fmla="*/ 39 h 117"/>
                  <a:gd name="T94" fmla="*/ 32 w 138"/>
                  <a:gd name="T95" fmla="*/ 117 h 117"/>
                  <a:gd name="T96" fmla="*/ 0 w 138"/>
                  <a:gd name="T9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38" h="117">
                    <a:moveTo>
                      <a:pt x="0" y="117"/>
                    </a:moveTo>
                    <a:lnTo>
                      <a:pt x="0" y="0"/>
                    </a:lnTo>
                    <a:lnTo>
                      <a:pt x="29" y="0"/>
                    </a:lnTo>
                    <a:lnTo>
                      <a:pt x="29" y="16"/>
                    </a:lnTo>
                    <a:lnTo>
                      <a:pt x="33" y="11"/>
                    </a:lnTo>
                    <a:lnTo>
                      <a:pt x="37" y="6"/>
                    </a:lnTo>
                    <a:lnTo>
                      <a:pt x="43" y="2"/>
                    </a:lnTo>
                    <a:lnTo>
                      <a:pt x="54" y="0"/>
                    </a:lnTo>
                    <a:lnTo>
                      <a:pt x="69" y="0"/>
                    </a:lnTo>
                    <a:lnTo>
                      <a:pt x="72" y="1"/>
                    </a:lnTo>
                    <a:lnTo>
                      <a:pt x="74" y="2"/>
                    </a:lnTo>
                    <a:lnTo>
                      <a:pt x="81" y="9"/>
                    </a:lnTo>
                    <a:lnTo>
                      <a:pt x="82" y="12"/>
                    </a:lnTo>
                    <a:lnTo>
                      <a:pt x="83" y="16"/>
                    </a:lnTo>
                    <a:lnTo>
                      <a:pt x="87" y="12"/>
                    </a:lnTo>
                    <a:lnTo>
                      <a:pt x="91" y="9"/>
                    </a:lnTo>
                    <a:lnTo>
                      <a:pt x="98" y="2"/>
                    </a:lnTo>
                    <a:lnTo>
                      <a:pt x="109" y="0"/>
                    </a:lnTo>
                    <a:lnTo>
                      <a:pt x="114" y="0"/>
                    </a:lnTo>
                    <a:lnTo>
                      <a:pt x="126" y="2"/>
                    </a:lnTo>
                    <a:lnTo>
                      <a:pt x="132" y="7"/>
                    </a:lnTo>
                    <a:lnTo>
                      <a:pt x="136" y="15"/>
                    </a:lnTo>
                    <a:lnTo>
                      <a:pt x="137" y="27"/>
                    </a:lnTo>
                    <a:lnTo>
                      <a:pt x="138" y="45"/>
                    </a:lnTo>
                    <a:lnTo>
                      <a:pt x="138" y="117"/>
                    </a:lnTo>
                    <a:lnTo>
                      <a:pt x="107" y="117"/>
                    </a:lnTo>
                    <a:lnTo>
                      <a:pt x="107" y="38"/>
                    </a:lnTo>
                    <a:lnTo>
                      <a:pt x="106" y="34"/>
                    </a:lnTo>
                    <a:lnTo>
                      <a:pt x="103" y="31"/>
                    </a:lnTo>
                    <a:lnTo>
                      <a:pt x="102" y="30"/>
                    </a:lnTo>
                    <a:lnTo>
                      <a:pt x="98" y="27"/>
                    </a:lnTo>
                    <a:lnTo>
                      <a:pt x="94" y="27"/>
                    </a:lnTo>
                    <a:lnTo>
                      <a:pt x="92" y="29"/>
                    </a:lnTo>
                    <a:lnTo>
                      <a:pt x="87" y="34"/>
                    </a:lnTo>
                    <a:lnTo>
                      <a:pt x="87" y="35"/>
                    </a:lnTo>
                    <a:lnTo>
                      <a:pt x="84" y="40"/>
                    </a:lnTo>
                    <a:lnTo>
                      <a:pt x="83" y="43"/>
                    </a:lnTo>
                    <a:lnTo>
                      <a:pt x="83" y="117"/>
                    </a:lnTo>
                    <a:lnTo>
                      <a:pt x="52" y="117"/>
                    </a:lnTo>
                    <a:lnTo>
                      <a:pt x="52" y="38"/>
                    </a:lnTo>
                    <a:lnTo>
                      <a:pt x="51" y="34"/>
                    </a:lnTo>
                    <a:lnTo>
                      <a:pt x="49" y="31"/>
                    </a:lnTo>
                    <a:lnTo>
                      <a:pt x="46" y="29"/>
                    </a:lnTo>
                    <a:lnTo>
                      <a:pt x="44" y="27"/>
                    </a:lnTo>
                    <a:lnTo>
                      <a:pt x="43" y="27"/>
                    </a:lnTo>
                    <a:lnTo>
                      <a:pt x="36" y="30"/>
                    </a:lnTo>
                    <a:lnTo>
                      <a:pt x="32" y="39"/>
                    </a:lnTo>
                    <a:lnTo>
                      <a:pt x="32" y="117"/>
                    </a:lnTo>
                    <a:lnTo>
                      <a:pt x="0" y="11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PT" sz="1800"/>
              </a:p>
            </p:txBody>
          </p:sp>
          <p:sp>
            <p:nvSpPr>
              <p:cNvPr id="31" name="Freeform 32"/>
              <p:cNvSpPr>
                <a:spLocks noEditPoints="1"/>
              </p:cNvSpPr>
              <p:nvPr/>
            </p:nvSpPr>
            <p:spPr bwMode="auto">
              <a:xfrm>
                <a:off x="1188" y="3971"/>
                <a:ext cx="19" cy="25"/>
              </a:xfrm>
              <a:custGeom>
                <a:avLst/>
                <a:gdLst>
                  <a:gd name="T0" fmla="*/ 66 w 95"/>
                  <a:gd name="T1" fmla="*/ 52 h 124"/>
                  <a:gd name="T2" fmla="*/ 66 w 95"/>
                  <a:gd name="T3" fmla="*/ 42 h 124"/>
                  <a:gd name="T4" fmla="*/ 62 w 95"/>
                  <a:gd name="T5" fmla="*/ 31 h 124"/>
                  <a:gd name="T6" fmla="*/ 60 w 95"/>
                  <a:gd name="T7" fmla="*/ 29 h 124"/>
                  <a:gd name="T8" fmla="*/ 53 w 95"/>
                  <a:gd name="T9" fmla="*/ 27 h 124"/>
                  <a:gd name="T10" fmla="*/ 49 w 95"/>
                  <a:gd name="T11" fmla="*/ 26 h 124"/>
                  <a:gd name="T12" fmla="*/ 45 w 95"/>
                  <a:gd name="T13" fmla="*/ 26 h 124"/>
                  <a:gd name="T14" fmla="*/ 42 w 95"/>
                  <a:gd name="T15" fmla="*/ 27 h 124"/>
                  <a:gd name="T16" fmla="*/ 40 w 95"/>
                  <a:gd name="T17" fmla="*/ 29 h 124"/>
                  <a:gd name="T18" fmla="*/ 39 w 95"/>
                  <a:gd name="T19" fmla="*/ 31 h 124"/>
                  <a:gd name="T20" fmla="*/ 37 w 95"/>
                  <a:gd name="T21" fmla="*/ 35 h 124"/>
                  <a:gd name="T22" fmla="*/ 34 w 95"/>
                  <a:gd name="T23" fmla="*/ 37 h 124"/>
                  <a:gd name="T24" fmla="*/ 32 w 95"/>
                  <a:gd name="T25" fmla="*/ 40 h 124"/>
                  <a:gd name="T26" fmla="*/ 31 w 95"/>
                  <a:gd name="T27" fmla="*/ 44 h 124"/>
                  <a:gd name="T28" fmla="*/ 31 w 95"/>
                  <a:gd name="T29" fmla="*/ 52 h 124"/>
                  <a:gd name="T30" fmla="*/ 66 w 95"/>
                  <a:gd name="T31" fmla="*/ 52 h 124"/>
                  <a:gd name="T32" fmla="*/ 31 w 95"/>
                  <a:gd name="T33" fmla="*/ 73 h 124"/>
                  <a:gd name="T34" fmla="*/ 32 w 95"/>
                  <a:gd name="T35" fmla="*/ 81 h 124"/>
                  <a:gd name="T36" fmla="*/ 34 w 95"/>
                  <a:gd name="T37" fmla="*/ 88 h 124"/>
                  <a:gd name="T38" fmla="*/ 37 w 95"/>
                  <a:gd name="T39" fmla="*/ 93 h 124"/>
                  <a:gd name="T40" fmla="*/ 39 w 95"/>
                  <a:gd name="T41" fmla="*/ 96 h 124"/>
                  <a:gd name="T42" fmla="*/ 40 w 95"/>
                  <a:gd name="T43" fmla="*/ 98 h 124"/>
                  <a:gd name="T44" fmla="*/ 42 w 95"/>
                  <a:gd name="T45" fmla="*/ 100 h 124"/>
                  <a:gd name="T46" fmla="*/ 45 w 95"/>
                  <a:gd name="T47" fmla="*/ 101 h 124"/>
                  <a:gd name="T48" fmla="*/ 52 w 95"/>
                  <a:gd name="T49" fmla="*/ 101 h 124"/>
                  <a:gd name="T50" fmla="*/ 55 w 95"/>
                  <a:gd name="T51" fmla="*/ 100 h 124"/>
                  <a:gd name="T52" fmla="*/ 60 w 95"/>
                  <a:gd name="T53" fmla="*/ 95 h 124"/>
                  <a:gd name="T54" fmla="*/ 60 w 95"/>
                  <a:gd name="T55" fmla="*/ 94 h 124"/>
                  <a:gd name="T56" fmla="*/ 61 w 95"/>
                  <a:gd name="T57" fmla="*/ 93 h 124"/>
                  <a:gd name="T58" fmla="*/ 63 w 95"/>
                  <a:gd name="T59" fmla="*/ 88 h 124"/>
                  <a:gd name="T60" fmla="*/ 66 w 95"/>
                  <a:gd name="T61" fmla="*/ 86 h 124"/>
                  <a:gd name="T62" fmla="*/ 95 w 95"/>
                  <a:gd name="T63" fmla="*/ 86 h 124"/>
                  <a:gd name="T64" fmla="*/ 88 w 95"/>
                  <a:gd name="T65" fmla="*/ 103 h 124"/>
                  <a:gd name="T66" fmla="*/ 77 w 95"/>
                  <a:gd name="T67" fmla="*/ 115 h 124"/>
                  <a:gd name="T68" fmla="*/ 64 w 95"/>
                  <a:gd name="T69" fmla="*/ 122 h 124"/>
                  <a:gd name="T70" fmla="*/ 49 w 95"/>
                  <a:gd name="T71" fmla="*/ 124 h 124"/>
                  <a:gd name="T72" fmla="*/ 34 w 95"/>
                  <a:gd name="T73" fmla="*/ 122 h 124"/>
                  <a:gd name="T74" fmla="*/ 21 w 95"/>
                  <a:gd name="T75" fmla="*/ 116 h 124"/>
                  <a:gd name="T76" fmla="*/ 11 w 95"/>
                  <a:gd name="T77" fmla="*/ 107 h 124"/>
                  <a:gd name="T78" fmla="*/ 4 w 95"/>
                  <a:gd name="T79" fmla="*/ 94 h 124"/>
                  <a:gd name="T80" fmla="*/ 1 w 95"/>
                  <a:gd name="T81" fmla="*/ 79 h 124"/>
                  <a:gd name="T82" fmla="*/ 0 w 95"/>
                  <a:gd name="T83" fmla="*/ 64 h 124"/>
                  <a:gd name="T84" fmla="*/ 1 w 95"/>
                  <a:gd name="T85" fmla="*/ 46 h 124"/>
                  <a:gd name="T86" fmla="*/ 4 w 95"/>
                  <a:gd name="T87" fmla="*/ 30 h 124"/>
                  <a:gd name="T88" fmla="*/ 11 w 95"/>
                  <a:gd name="T89" fmla="*/ 17 h 124"/>
                  <a:gd name="T90" fmla="*/ 21 w 95"/>
                  <a:gd name="T91" fmla="*/ 8 h 124"/>
                  <a:gd name="T92" fmla="*/ 34 w 95"/>
                  <a:gd name="T93" fmla="*/ 2 h 124"/>
                  <a:gd name="T94" fmla="*/ 49 w 95"/>
                  <a:gd name="T95" fmla="*/ 0 h 124"/>
                  <a:gd name="T96" fmla="*/ 62 w 95"/>
                  <a:gd name="T97" fmla="*/ 2 h 124"/>
                  <a:gd name="T98" fmla="*/ 73 w 95"/>
                  <a:gd name="T99" fmla="*/ 8 h 124"/>
                  <a:gd name="T100" fmla="*/ 83 w 95"/>
                  <a:gd name="T101" fmla="*/ 17 h 124"/>
                  <a:gd name="T102" fmla="*/ 90 w 95"/>
                  <a:gd name="T103" fmla="*/ 30 h 124"/>
                  <a:gd name="T104" fmla="*/ 93 w 95"/>
                  <a:gd name="T105" fmla="*/ 46 h 124"/>
                  <a:gd name="T106" fmla="*/ 95 w 95"/>
                  <a:gd name="T107" fmla="*/ 66 h 124"/>
                  <a:gd name="T108" fmla="*/ 95 w 95"/>
                  <a:gd name="T109" fmla="*/ 73 h 124"/>
                  <a:gd name="T110" fmla="*/ 31 w 95"/>
                  <a:gd name="T111" fmla="*/ 73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95" h="124">
                    <a:moveTo>
                      <a:pt x="66" y="52"/>
                    </a:moveTo>
                    <a:lnTo>
                      <a:pt x="66" y="42"/>
                    </a:lnTo>
                    <a:lnTo>
                      <a:pt x="62" y="31"/>
                    </a:lnTo>
                    <a:lnTo>
                      <a:pt x="60" y="29"/>
                    </a:lnTo>
                    <a:lnTo>
                      <a:pt x="53" y="27"/>
                    </a:lnTo>
                    <a:lnTo>
                      <a:pt x="49" y="26"/>
                    </a:lnTo>
                    <a:lnTo>
                      <a:pt x="45" y="26"/>
                    </a:lnTo>
                    <a:lnTo>
                      <a:pt x="42" y="27"/>
                    </a:lnTo>
                    <a:lnTo>
                      <a:pt x="40" y="29"/>
                    </a:lnTo>
                    <a:lnTo>
                      <a:pt x="39" y="31"/>
                    </a:lnTo>
                    <a:lnTo>
                      <a:pt x="37" y="35"/>
                    </a:lnTo>
                    <a:lnTo>
                      <a:pt x="34" y="37"/>
                    </a:lnTo>
                    <a:lnTo>
                      <a:pt x="32" y="40"/>
                    </a:lnTo>
                    <a:lnTo>
                      <a:pt x="31" y="44"/>
                    </a:lnTo>
                    <a:lnTo>
                      <a:pt x="31" y="52"/>
                    </a:lnTo>
                    <a:lnTo>
                      <a:pt x="66" y="52"/>
                    </a:lnTo>
                    <a:close/>
                    <a:moveTo>
                      <a:pt x="31" y="73"/>
                    </a:moveTo>
                    <a:lnTo>
                      <a:pt x="32" y="81"/>
                    </a:lnTo>
                    <a:lnTo>
                      <a:pt x="34" y="88"/>
                    </a:lnTo>
                    <a:lnTo>
                      <a:pt x="37" y="93"/>
                    </a:lnTo>
                    <a:lnTo>
                      <a:pt x="39" y="96"/>
                    </a:lnTo>
                    <a:lnTo>
                      <a:pt x="40" y="98"/>
                    </a:lnTo>
                    <a:lnTo>
                      <a:pt x="42" y="100"/>
                    </a:lnTo>
                    <a:lnTo>
                      <a:pt x="45" y="101"/>
                    </a:lnTo>
                    <a:lnTo>
                      <a:pt x="52" y="101"/>
                    </a:lnTo>
                    <a:lnTo>
                      <a:pt x="55" y="100"/>
                    </a:lnTo>
                    <a:lnTo>
                      <a:pt x="60" y="95"/>
                    </a:lnTo>
                    <a:lnTo>
                      <a:pt x="60" y="94"/>
                    </a:lnTo>
                    <a:lnTo>
                      <a:pt x="61" y="93"/>
                    </a:lnTo>
                    <a:lnTo>
                      <a:pt x="63" y="88"/>
                    </a:lnTo>
                    <a:lnTo>
                      <a:pt x="66" y="86"/>
                    </a:lnTo>
                    <a:lnTo>
                      <a:pt x="95" y="86"/>
                    </a:lnTo>
                    <a:lnTo>
                      <a:pt x="88" y="103"/>
                    </a:lnTo>
                    <a:lnTo>
                      <a:pt x="77" y="115"/>
                    </a:lnTo>
                    <a:lnTo>
                      <a:pt x="64" y="122"/>
                    </a:lnTo>
                    <a:lnTo>
                      <a:pt x="49" y="124"/>
                    </a:lnTo>
                    <a:lnTo>
                      <a:pt x="34" y="122"/>
                    </a:lnTo>
                    <a:lnTo>
                      <a:pt x="21" y="116"/>
                    </a:lnTo>
                    <a:lnTo>
                      <a:pt x="11" y="107"/>
                    </a:lnTo>
                    <a:lnTo>
                      <a:pt x="4" y="94"/>
                    </a:lnTo>
                    <a:lnTo>
                      <a:pt x="1" y="79"/>
                    </a:lnTo>
                    <a:lnTo>
                      <a:pt x="0" y="64"/>
                    </a:lnTo>
                    <a:lnTo>
                      <a:pt x="1" y="46"/>
                    </a:lnTo>
                    <a:lnTo>
                      <a:pt x="4" y="30"/>
                    </a:lnTo>
                    <a:lnTo>
                      <a:pt x="11" y="17"/>
                    </a:lnTo>
                    <a:lnTo>
                      <a:pt x="21" y="8"/>
                    </a:lnTo>
                    <a:lnTo>
                      <a:pt x="34" y="2"/>
                    </a:lnTo>
                    <a:lnTo>
                      <a:pt x="49" y="0"/>
                    </a:lnTo>
                    <a:lnTo>
                      <a:pt x="62" y="2"/>
                    </a:lnTo>
                    <a:lnTo>
                      <a:pt x="73" y="8"/>
                    </a:lnTo>
                    <a:lnTo>
                      <a:pt x="83" y="17"/>
                    </a:lnTo>
                    <a:lnTo>
                      <a:pt x="90" y="30"/>
                    </a:lnTo>
                    <a:lnTo>
                      <a:pt x="93" y="46"/>
                    </a:lnTo>
                    <a:lnTo>
                      <a:pt x="95" y="66"/>
                    </a:lnTo>
                    <a:lnTo>
                      <a:pt x="95" y="73"/>
                    </a:lnTo>
                    <a:lnTo>
                      <a:pt x="31" y="7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PT" sz="1800"/>
              </a:p>
            </p:txBody>
          </p:sp>
          <p:sp>
            <p:nvSpPr>
              <p:cNvPr id="32" name="Freeform 33"/>
              <p:cNvSpPr>
                <a:spLocks/>
              </p:cNvSpPr>
              <p:nvPr/>
            </p:nvSpPr>
            <p:spPr bwMode="auto">
              <a:xfrm>
                <a:off x="1210" y="3972"/>
                <a:ext cx="17" cy="23"/>
              </a:xfrm>
              <a:custGeom>
                <a:avLst/>
                <a:gdLst>
                  <a:gd name="T0" fmla="*/ 55 w 87"/>
                  <a:gd name="T1" fmla="*/ 117 h 117"/>
                  <a:gd name="T2" fmla="*/ 55 w 87"/>
                  <a:gd name="T3" fmla="*/ 38 h 117"/>
                  <a:gd name="T4" fmla="*/ 53 w 87"/>
                  <a:gd name="T5" fmla="*/ 31 h 117"/>
                  <a:gd name="T6" fmla="*/ 52 w 87"/>
                  <a:gd name="T7" fmla="*/ 30 h 117"/>
                  <a:gd name="T8" fmla="*/ 47 w 87"/>
                  <a:gd name="T9" fmla="*/ 27 h 117"/>
                  <a:gd name="T10" fmla="*/ 44 w 87"/>
                  <a:gd name="T11" fmla="*/ 27 h 117"/>
                  <a:gd name="T12" fmla="*/ 39 w 87"/>
                  <a:gd name="T13" fmla="*/ 30 h 117"/>
                  <a:gd name="T14" fmla="*/ 35 w 87"/>
                  <a:gd name="T15" fmla="*/ 34 h 117"/>
                  <a:gd name="T16" fmla="*/ 35 w 87"/>
                  <a:gd name="T17" fmla="*/ 35 h 117"/>
                  <a:gd name="T18" fmla="*/ 34 w 87"/>
                  <a:gd name="T19" fmla="*/ 38 h 117"/>
                  <a:gd name="T20" fmla="*/ 34 w 87"/>
                  <a:gd name="T21" fmla="*/ 40 h 117"/>
                  <a:gd name="T22" fmla="*/ 33 w 87"/>
                  <a:gd name="T23" fmla="*/ 43 h 117"/>
                  <a:gd name="T24" fmla="*/ 33 w 87"/>
                  <a:gd name="T25" fmla="*/ 117 h 117"/>
                  <a:gd name="T26" fmla="*/ 0 w 87"/>
                  <a:gd name="T27" fmla="*/ 117 h 117"/>
                  <a:gd name="T28" fmla="*/ 0 w 87"/>
                  <a:gd name="T29" fmla="*/ 0 h 117"/>
                  <a:gd name="T30" fmla="*/ 29 w 87"/>
                  <a:gd name="T31" fmla="*/ 0 h 117"/>
                  <a:gd name="T32" fmla="*/ 29 w 87"/>
                  <a:gd name="T33" fmla="*/ 16 h 117"/>
                  <a:gd name="T34" fmla="*/ 44 w 87"/>
                  <a:gd name="T35" fmla="*/ 2 h 117"/>
                  <a:gd name="T36" fmla="*/ 53 w 87"/>
                  <a:gd name="T37" fmla="*/ 0 h 117"/>
                  <a:gd name="T38" fmla="*/ 64 w 87"/>
                  <a:gd name="T39" fmla="*/ 0 h 117"/>
                  <a:gd name="T40" fmla="*/ 75 w 87"/>
                  <a:gd name="T41" fmla="*/ 1 h 117"/>
                  <a:gd name="T42" fmla="*/ 82 w 87"/>
                  <a:gd name="T43" fmla="*/ 5 h 117"/>
                  <a:gd name="T44" fmla="*/ 86 w 87"/>
                  <a:gd name="T45" fmla="*/ 13 h 117"/>
                  <a:gd name="T46" fmla="*/ 87 w 87"/>
                  <a:gd name="T47" fmla="*/ 23 h 117"/>
                  <a:gd name="T48" fmla="*/ 87 w 87"/>
                  <a:gd name="T49" fmla="*/ 117 h 117"/>
                  <a:gd name="T50" fmla="*/ 55 w 87"/>
                  <a:gd name="T51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87" h="117">
                    <a:moveTo>
                      <a:pt x="55" y="117"/>
                    </a:moveTo>
                    <a:lnTo>
                      <a:pt x="55" y="38"/>
                    </a:lnTo>
                    <a:lnTo>
                      <a:pt x="53" y="31"/>
                    </a:lnTo>
                    <a:lnTo>
                      <a:pt x="52" y="30"/>
                    </a:lnTo>
                    <a:lnTo>
                      <a:pt x="47" y="27"/>
                    </a:lnTo>
                    <a:lnTo>
                      <a:pt x="44" y="27"/>
                    </a:lnTo>
                    <a:lnTo>
                      <a:pt x="39" y="30"/>
                    </a:lnTo>
                    <a:lnTo>
                      <a:pt x="35" y="34"/>
                    </a:lnTo>
                    <a:lnTo>
                      <a:pt x="35" y="35"/>
                    </a:lnTo>
                    <a:lnTo>
                      <a:pt x="34" y="38"/>
                    </a:lnTo>
                    <a:lnTo>
                      <a:pt x="34" y="40"/>
                    </a:lnTo>
                    <a:lnTo>
                      <a:pt x="33" y="43"/>
                    </a:lnTo>
                    <a:lnTo>
                      <a:pt x="33" y="117"/>
                    </a:lnTo>
                    <a:lnTo>
                      <a:pt x="0" y="117"/>
                    </a:lnTo>
                    <a:lnTo>
                      <a:pt x="0" y="0"/>
                    </a:lnTo>
                    <a:lnTo>
                      <a:pt x="29" y="0"/>
                    </a:lnTo>
                    <a:lnTo>
                      <a:pt x="29" y="16"/>
                    </a:lnTo>
                    <a:lnTo>
                      <a:pt x="44" y="2"/>
                    </a:lnTo>
                    <a:lnTo>
                      <a:pt x="53" y="0"/>
                    </a:lnTo>
                    <a:lnTo>
                      <a:pt x="64" y="0"/>
                    </a:lnTo>
                    <a:lnTo>
                      <a:pt x="75" y="1"/>
                    </a:lnTo>
                    <a:lnTo>
                      <a:pt x="82" y="5"/>
                    </a:lnTo>
                    <a:lnTo>
                      <a:pt x="86" y="13"/>
                    </a:lnTo>
                    <a:lnTo>
                      <a:pt x="87" y="23"/>
                    </a:lnTo>
                    <a:lnTo>
                      <a:pt x="87" y="117"/>
                    </a:lnTo>
                    <a:lnTo>
                      <a:pt x="55" y="11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PT" sz="1800"/>
              </a:p>
            </p:txBody>
          </p:sp>
          <p:sp>
            <p:nvSpPr>
              <p:cNvPr id="33" name="Freeform 34"/>
              <p:cNvSpPr>
                <a:spLocks/>
              </p:cNvSpPr>
              <p:nvPr/>
            </p:nvSpPr>
            <p:spPr bwMode="auto">
              <a:xfrm>
                <a:off x="1230" y="3965"/>
                <a:ext cx="12" cy="30"/>
              </a:xfrm>
              <a:custGeom>
                <a:avLst/>
                <a:gdLst>
                  <a:gd name="T0" fmla="*/ 14 w 57"/>
                  <a:gd name="T1" fmla="*/ 152 h 152"/>
                  <a:gd name="T2" fmla="*/ 14 w 57"/>
                  <a:gd name="T3" fmla="*/ 60 h 152"/>
                  <a:gd name="T4" fmla="*/ 0 w 57"/>
                  <a:gd name="T5" fmla="*/ 60 h 152"/>
                  <a:gd name="T6" fmla="*/ 0 w 57"/>
                  <a:gd name="T7" fmla="*/ 35 h 152"/>
                  <a:gd name="T8" fmla="*/ 14 w 57"/>
                  <a:gd name="T9" fmla="*/ 35 h 152"/>
                  <a:gd name="T10" fmla="*/ 14 w 57"/>
                  <a:gd name="T11" fmla="*/ 0 h 152"/>
                  <a:gd name="T12" fmla="*/ 46 w 57"/>
                  <a:gd name="T13" fmla="*/ 0 h 152"/>
                  <a:gd name="T14" fmla="*/ 46 w 57"/>
                  <a:gd name="T15" fmla="*/ 35 h 152"/>
                  <a:gd name="T16" fmla="*/ 57 w 57"/>
                  <a:gd name="T17" fmla="*/ 35 h 152"/>
                  <a:gd name="T18" fmla="*/ 57 w 57"/>
                  <a:gd name="T19" fmla="*/ 60 h 152"/>
                  <a:gd name="T20" fmla="*/ 46 w 57"/>
                  <a:gd name="T21" fmla="*/ 60 h 152"/>
                  <a:gd name="T22" fmla="*/ 46 w 57"/>
                  <a:gd name="T23" fmla="*/ 152 h 152"/>
                  <a:gd name="T24" fmla="*/ 14 w 57"/>
                  <a:gd name="T25" fmla="*/ 152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7" h="152">
                    <a:moveTo>
                      <a:pt x="14" y="152"/>
                    </a:moveTo>
                    <a:lnTo>
                      <a:pt x="14" y="60"/>
                    </a:lnTo>
                    <a:lnTo>
                      <a:pt x="0" y="60"/>
                    </a:lnTo>
                    <a:lnTo>
                      <a:pt x="0" y="35"/>
                    </a:lnTo>
                    <a:lnTo>
                      <a:pt x="14" y="35"/>
                    </a:lnTo>
                    <a:lnTo>
                      <a:pt x="14" y="0"/>
                    </a:lnTo>
                    <a:lnTo>
                      <a:pt x="46" y="0"/>
                    </a:lnTo>
                    <a:lnTo>
                      <a:pt x="46" y="35"/>
                    </a:lnTo>
                    <a:lnTo>
                      <a:pt x="57" y="35"/>
                    </a:lnTo>
                    <a:lnTo>
                      <a:pt x="57" y="60"/>
                    </a:lnTo>
                    <a:lnTo>
                      <a:pt x="46" y="60"/>
                    </a:lnTo>
                    <a:lnTo>
                      <a:pt x="46" y="152"/>
                    </a:lnTo>
                    <a:lnTo>
                      <a:pt x="14" y="15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PT" sz="1800"/>
              </a:p>
            </p:txBody>
          </p:sp>
          <p:sp>
            <p:nvSpPr>
              <p:cNvPr id="34" name="Freeform 35"/>
              <p:cNvSpPr>
                <a:spLocks noEditPoints="1"/>
              </p:cNvSpPr>
              <p:nvPr/>
            </p:nvSpPr>
            <p:spPr bwMode="auto">
              <a:xfrm>
                <a:off x="1244" y="3971"/>
                <a:ext cx="20" cy="25"/>
              </a:xfrm>
              <a:custGeom>
                <a:avLst/>
                <a:gdLst>
                  <a:gd name="T0" fmla="*/ 52 w 101"/>
                  <a:gd name="T1" fmla="*/ 95 h 124"/>
                  <a:gd name="T2" fmla="*/ 55 w 101"/>
                  <a:gd name="T3" fmla="*/ 95 h 124"/>
                  <a:gd name="T4" fmla="*/ 59 w 101"/>
                  <a:gd name="T5" fmla="*/ 93 h 124"/>
                  <a:gd name="T6" fmla="*/ 61 w 101"/>
                  <a:gd name="T7" fmla="*/ 91 h 124"/>
                  <a:gd name="T8" fmla="*/ 63 w 101"/>
                  <a:gd name="T9" fmla="*/ 86 h 124"/>
                  <a:gd name="T10" fmla="*/ 68 w 101"/>
                  <a:gd name="T11" fmla="*/ 76 h 124"/>
                  <a:gd name="T12" fmla="*/ 69 w 101"/>
                  <a:gd name="T13" fmla="*/ 64 h 124"/>
                  <a:gd name="T14" fmla="*/ 68 w 101"/>
                  <a:gd name="T15" fmla="*/ 53 h 124"/>
                  <a:gd name="T16" fmla="*/ 67 w 101"/>
                  <a:gd name="T17" fmla="*/ 45 h 124"/>
                  <a:gd name="T18" fmla="*/ 61 w 101"/>
                  <a:gd name="T19" fmla="*/ 34 h 124"/>
                  <a:gd name="T20" fmla="*/ 59 w 101"/>
                  <a:gd name="T21" fmla="*/ 31 h 124"/>
                  <a:gd name="T22" fmla="*/ 55 w 101"/>
                  <a:gd name="T23" fmla="*/ 29 h 124"/>
                  <a:gd name="T24" fmla="*/ 49 w 101"/>
                  <a:gd name="T25" fmla="*/ 29 h 124"/>
                  <a:gd name="T26" fmla="*/ 44 w 101"/>
                  <a:gd name="T27" fmla="*/ 30 h 124"/>
                  <a:gd name="T28" fmla="*/ 40 w 101"/>
                  <a:gd name="T29" fmla="*/ 35 h 124"/>
                  <a:gd name="T30" fmla="*/ 38 w 101"/>
                  <a:gd name="T31" fmla="*/ 38 h 124"/>
                  <a:gd name="T32" fmla="*/ 34 w 101"/>
                  <a:gd name="T33" fmla="*/ 45 h 124"/>
                  <a:gd name="T34" fmla="*/ 33 w 101"/>
                  <a:gd name="T35" fmla="*/ 53 h 124"/>
                  <a:gd name="T36" fmla="*/ 32 w 101"/>
                  <a:gd name="T37" fmla="*/ 64 h 124"/>
                  <a:gd name="T38" fmla="*/ 33 w 101"/>
                  <a:gd name="T39" fmla="*/ 76 h 124"/>
                  <a:gd name="T40" fmla="*/ 38 w 101"/>
                  <a:gd name="T41" fmla="*/ 86 h 124"/>
                  <a:gd name="T42" fmla="*/ 40 w 101"/>
                  <a:gd name="T43" fmla="*/ 89 h 124"/>
                  <a:gd name="T44" fmla="*/ 44 w 101"/>
                  <a:gd name="T45" fmla="*/ 94 h 124"/>
                  <a:gd name="T46" fmla="*/ 49 w 101"/>
                  <a:gd name="T47" fmla="*/ 95 h 124"/>
                  <a:gd name="T48" fmla="*/ 52 w 101"/>
                  <a:gd name="T49" fmla="*/ 95 h 124"/>
                  <a:gd name="T50" fmla="*/ 101 w 101"/>
                  <a:gd name="T51" fmla="*/ 64 h 124"/>
                  <a:gd name="T52" fmla="*/ 99 w 101"/>
                  <a:gd name="T53" fmla="*/ 79 h 124"/>
                  <a:gd name="T54" fmla="*/ 93 w 101"/>
                  <a:gd name="T55" fmla="*/ 94 h 124"/>
                  <a:gd name="T56" fmla="*/ 87 w 101"/>
                  <a:gd name="T57" fmla="*/ 107 h 124"/>
                  <a:gd name="T58" fmla="*/ 77 w 101"/>
                  <a:gd name="T59" fmla="*/ 116 h 124"/>
                  <a:gd name="T60" fmla="*/ 65 w 101"/>
                  <a:gd name="T61" fmla="*/ 122 h 124"/>
                  <a:gd name="T62" fmla="*/ 52 w 101"/>
                  <a:gd name="T63" fmla="*/ 124 h 124"/>
                  <a:gd name="T64" fmla="*/ 36 w 101"/>
                  <a:gd name="T65" fmla="*/ 122 h 124"/>
                  <a:gd name="T66" fmla="*/ 24 w 101"/>
                  <a:gd name="T67" fmla="*/ 116 h 124"/>
                  <a:gd name="T68" fmla="*/ 14 w 101"/>
                  <a:gd name="T69" fmla="*/ 107 h 124"/>
                  <a:gd name="T70" fmla="*/ 6 w 101"/>
                  <a:gd name="T71" fmla="*/ 94 h 124"/>
                  <a:gd name="T72" fmla="*/ 2 w 101"/>
                  <a:gd name="T73" fmla="*/ 79 h 124"/>
                  <a:gd name="T74" fmla="*/ 0 w 101"/>
                  <a:gd name="T75" fmla="*/ 64 h 124"/>
                  <a:gd name="T76" fmla="*/ 2 w 101"/>
                  <a:gd name="T77" fmla="*/ 46 h 124"/>
                  <a:gd name="T78" fmla="*/ 6 w 101"/>
                  <a:gd name="T79" fmla="*/ 30 h 124"/>
                  <a:gd name="T80" fmla="*/ 14 w 101"/>
                  <a:gd name="T81" fmla="*/ 17 h 124"/>
                  <a:gd name="T82" fmla="*/ 24 w 101"/>
                  <a:gd name="T83" fmla="*/ 8 h 124"/>
                  <a:gd name="T84" fmla="*/ 36 w 101"/>
                  <a:gd name="T85" fmla="*/ 2 h 124"/>
                  <a:gd name="T86" fmla="*/ 52 w 101"/>
                  <a:gd name="T87" fmla="*/ 0 h 124"/>
                  <a:gd name="T88" fmla="*/ 65 w 101"/>
                  <a:gd name="T89" fmla="*/ 2 h 124"/>
                  <a:gd name="T90" fmla="*/ 77 w 101"/>
                  <a:gd name="T91" fmla="*/ 8 h 124"/>
                  <a:gd name="T92" fmla="*/ 87 w 101"/>
                  <a:gd name="T93" fmla="*/ 17 h 124"/>
                  <a:gd name="T94" fmla="*/ 93 w 101"/>
                  <a:gd name="T95" fmla="*/ 30 h 124"/>
                  <a:gd name="T96" fmla="*/ 99 w 101"/>
                  <a:gd name="T97" fmla="*/ 46 h 124"/>
                  <a:gd name="T98" fmla="*/ 101 w 101"/>
                  <a:gd name="T99" fmla="*/ 64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01" h="124">
                    <a:moveTo>
                      <a:pt x="52" y="95"/>
                    </a:moveTo>
                    <a:lnTo>
                      <a:pt x="55" y="95"/>
                    </a:lnTo>
                    <a:lnTo>
                      <a:pt x="59" y="93"/>
                    </a:lnTo>
                    <a:lnTo>
                      <a:pt x="61" y="91"/>
                    </a:lnTo>
                    <a:lnTo>
                      <a:pt x="63" y="86"/>
                    </a:lnTo>
                    <a:lnTo>
                      <a:pt x="68" y="76"/>
                    </a:lnTo>
                    <a:lnTo>
                      <a:pt x="69" y="64"/>
                    </a:lnTo>
                    <a:lnTo>
                      <a:pt x="68" y="53"/>
                    </a:lnTo>
                    <a:lnTo>
                      <a:pt x="67" y="45"/>
                    </a:lnTo>
                    <a:lnTo>
                      <a:pt x="61" y="34"/>
                    </a:lnTo>
                    <a:lnTo>
                      <a:pt x="59" y="31"/>
                    </a:lnTo>
                    <a:lnTo>
                      <a:pt x="55" y="29"/>
                    </a:lnTo>
                    <a:lnTo>
                      <a:pt x="49" y="29"/>
                    </a:lnTo>
                    <a:lnTo>
                      <a:pt x="44" y="30"/>
                    </a:lnTo>
                    <a:lnTo>
                      <a:pt x="40" y="35"/>
                    </a:lnTo>
                    <a:lnTo>
                      <a:pt x="38" y="38"/>
                    </a:lnTo>
                    <a:lnTo>
                      <a:pt x="34" y="45"/>
                    </a:lnTo>
                    <a:lnTo>
                      <a:pt x="33" y="53"/>
                    </a:lnTo>
                    <a:lnTo>
                      <a:pt x="32" y="64"/>
                    </a:lnTo>
                    <a:lnTo>
                      <a:pt x="33" y="76"/>
                    </a:lnTo>
                    <a:lnTo>
                      <a:pt x="38" y="86"/>
                    </a:lnTo>
                    <a:lnTo>
                      <a:pt x="40" y="89"/>
                    </a:lnTo>
                    <a:lnTo>
                      <a:pt x="44" y="94"/>
                    </a:lnTo>
                    <a:lnTo>
                      <a:pt x="49" y="95"/>
                    </a:lnTo>
                    <a:lnTo>
                      <a:pt x="52" y="95"/>
                    </a:lnTo>
                    <a:close/>
                    <a:moveTo>
                      <a:pt x="101" y="64"/>
                    </a:moveTo>
                    <a:lnTo>
                      <a:pt x="99" y="79"/>
                    </a:lnTo>
                    <a:lnTo>
                      <a:pt x="93" y="94"/>
                    </a:lnTo>
                    <a:lnTo>
                      <a:pt x="87" y="107"/>
                    </a:lnTo>
                    <a:lnTo>
                      <a:pt x="77" y="116"/>
                    </a:lnTo>
                    <a:lnTo>
                      <a:pt x="65" y="122"/>
                    </a:lnTo>
                    <a:lnTo>
                      <a:pt x="52" y="124"/>
                    </a:lnTo>
                    <a:lnTo>
                      <a:pt x="36" y="122"/>
                    </a:lnTo>
                    <a:lnTo>
                      <a:pt x="24" y="116"/>
                    </a:lnTo>
                    <a:lnTo>
                      <a:pt x="14" y="107"/>
                    </a:lnTo>
                    <a:lnTo>
                      <a:pt x="6" y="94"/>
                    </a:lnTo>
                    <a:lnTo>
                      <a:pt x="2" y="79"/>
                    </a:lnTo>
                    <a:lnTo>
                      <a:pt x="0" y="64"/>
                    </a:lnTo>
                    <a:lnTo>
                      <a:pt x="2" y="46"/>
                    </a:lnTo>
                    <a:lnTo>
                      <a:pt x="6" y="30"/>
                    </a:lnTo>
                    <a:lnTo>
                      <a:pt x="14" y="17"/>
                    </a:lnTo>
                    <a:lnTo>
                      <a:pt x="24" y="8"/>
                    </a:lnTo>
                    <a:lnTo>
                      <a:pt x="36" y="2"/>
                    </a:lnTo>
                    <a:lnTo>
                      <a:pt x="52" y="0"/>
                    </a:lnTo>
                    <a:lnTo>
                      <a:pt x="65" y="2"/>
                    </a:lnTo>
                    <a:lnTo>
                      <a:pt x="77" y="8"/>
                    </a:lnTo>
                    <a:lnTo>
                      <a:pt x="87" y="17"/>
                    </a:lnTo>
                    <a:lnTo>
                      <a:pt x="93" y="30"/>
                    </a:lnTo>
                    <a:lnTo>
                      <a:pt x="99" y="46"/>
                    </a:lnTo>
                    <a:lnTo>
                      <a:pt x="101" y="6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PT" sz="1800"/>
              </a:p>
            </p:txBody>
          </p:sp>
          <p:sp>
            <p:nvSpPr>
              <p:cNvPr id="35" name="Freeform 36"/>
              <p:cNvSpPr>
                <a:spLocks/>
              </p:cNvSpPr>
              <p:nvPr/>
            </p:nvSpPr>
            <p:spPr bwMode="auto">
              <a:xfrm>
                <a:off x="1276" y="3960"/>
                <a:ext cx="32" cy="35"/>
              </a:xfrm>
              <a:custGeom>
                <a:avLst/>
                <a:gdLst>
                  <a:gd name="T0" fmla="*/ 0 w 156"/>
                  <a:gd name="T1" fmla="*/ 175 h 175"/>
                  <a:gd name="T2" fmla="*/ 17 w 156"/>
                  <a:gd name="T3" fmla="*/ 0 h 175"/>
                  <a:gd name="T4" fmla="*/ 63 w 156"/>
                  <a:gd name="T5" fmla="*/ 0 h 175"/>
                  <a:gd name="T6" fmla="*/ 72 w 156"/>
                  <a:gd name="T7" fmla="*/ 65 h 175"/>
                  <a:gd name="T8" fmla="*/ 74 w 156"/>
                  <a:gd name="T9" fmla="*/ 77 h 175"/>
                  <a:gd name="T10" fmla="*/ 75 w 156"/>
                  <a:gd name="T11" fmla="*/ 87 h 175"/>
                  <a:gd name="T12" fmla="*/ 78 w 156"/>
                  <a:gd name="T13" fmla="*/ 98 h 175"/>
                  <a:gd name="T14" fmla="*/ 78 w 156"/>
                  <a:gd name="T15" fmla="*/ 123 h 175"/>
                  <a:gd name="T16" fmla="*/ 80 w 156"/>
                  <a:gd name="T17" fmla="*/ 109 h 175"/>
                  <a:gd name="T18" fmla="*/ 81 w 156"/>
                  <a:gd name="T19" fmla="*/ 96 h 175"/>
                  <a:gd name="T20" fmla="*/ 83 w 156"/>
                  <a:gd name="T21" fmla="*/ 85 h 175"/>
                  <a:gd name="T22" fmla="*/ 83 w 156"/>
                  <a:gd name="T23" fmla="*/ 74 h 175"/>
                  <a:gd name="T24" fmla="*/ 87 w 156"/>
                  <a:gd name="T25" fmla="*/ 65 h 175"/>
                  <a:gd name="T26" fmla="*/ 95 w 156"/>
                  <a:gd name="T27" fmla="*/ 0 h 175"/>
                  <a:gd name="T28" fmla="*/ 141 w 156"/>
                  <a:gd name="T29" fmla="*/ 0 h 175"/>
                  <a:gd name="T30" fmla="*/ 156 w 156"/>
                  <a:gd name="T31" fmla="*/ 175 h 175"/>
                  <a:gd name="T32" fmla="*/ 121 w 156"/>
                  <a:gd name="T33" fmla="*/ 175 h 175"/>
                  <a:gd name="T34" fmla="*/ 118 w 156"/>
                  <a:gd name="T35" fmla="*/ 94 h 175"/>
                  <a:gd name="T36" fmla="*/ 118 w 156"/>
                  <a:gd name="T37" fmla="*/ 92 h 175"/>
                  <a:gd name="T38" fmla="*/ 116 w 156"/>
                  <a:gd name="T39" fmla="*/ 88 h 175"/>
                  <a:gd name="T40" fmla="*/ 116 w 156"/>
                  <a:gd name="T41" fmla="*/ 31 h 175"/>
                  <a:gd name="T42" fmla="*/ 92 w 156"/>
                  <a:gd name="T43" fmla="*/ 175 h 175"/>
                  <a:gd name="T44" fmla="*/ 66 w 156"/>
                  <a:gd name="T45" fmla="*/ 175 h 175"/>
                  <a:gd name="T46" fmla="*/ 43 w 156"/>
                  <a:gd name="T47" fmla="*/ 31 h 175"/>
                  <a:gd name="T48" fmla="*/ 43 w 156"/>
                  <a:gd name="T49" fmla="*/ 90 h 175"/>
                  <a:gd name="T50" fmla="*/ 41 w 156"/>
                  <a:gd name="T51" fmla="*/ 94 h 175"/>
                  <a:gd name="T52" fmla="*/ 37 w 156"/>
                  <a:gd name="T53" fmla="*/ 175 h 175"/>
                  <a:gd name="T54" fmla="*/ 0 w 156"/>
                  <a:gd name="T55" fmla="*/ 175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56" h="175">
                    <a:moveTo>
                      <a:pt x="0" y="175"/>
                    </a:moveTo>
                    <a:lnTo>
                      <a:pt x="17" y="0"/>
                    </a:lnTo>
                    <a:lnTo>
                      <a:pt x="63" y="0"/>
                    </a:lnTo>
                    <a:lnTo>
                      <a:pt x="72" y="65"/>
                    </a:lnTo>
                    <a:lnTo>
                      <a:pt x="74" y="77"/>
                    </a:lnTo>
                    <a:lnTo>
                      <a:pt x="75" y="87"/>
                    </a:lnTo>
                    <a:lnTo>
                      <a:pt x="78" y="98"/>
                    </a:lnTo>
                    <a:lnTo>
                      <a:pt x="78" y="123"/>
                    </a:lnTo>
                    <a:lnTo>
                      <a:pt x="80" y="109"/>
                    </a:lnTo>
                    <a:lnTo>
                      <a:pt x="81" y="96"/>
                    </a:lnTo>
                    <a:lnTo>
                      <a:pt x="83" y="85"/>
                    </a:lnTo>
                    <a:lnTo>
                      <a:pt x="83" y="74"/>
                    </a:lnTo>
                    <a:lnTo>
                      <a:pt x="87" y="65"/>
                    </a:lnTo>
                    <a:lnTo>
                      <a:pt x="95" y="0"/>
                    </a:lnTo>
                    <a:lnTo>
                      <a:pt x="141" y="0"/>
                    </a:lnTo>
                    <a:lnTo>
                      <a:pt x="156" y="175"/>
                    </a:lnTo>
                    <a:lnTo>
                      <a:pt x="121" y="175"/>
                    </a:lnTo>
                    <a:lnTo>
                      <a:pt x="118" y="94"/>
                    </a:lnTo>
                    <a:lnTo>
                      <a:pt x="118" y="92"/>
                    </a:lnTo>
                    <a:lnTo>
                      <a:pt x="116" y="88"/>
                    </a:lnTo>
                    <a:lnTo>
                      <a:pt x="116" y="31"/>
                    </a:lnTo>
                    <a:lnTo>
                      <a:pt x="92" y="175"/>
                    </a:lnTo>
                    <a:lnTo>
                      <a:pt x="66" y="175"/>
                    </a:lnTo>
                    <a:lnTo>
                      <a:pt x="43" y="31"/>
                    </a:lnTo>
                    <a:lnTo>
                      <a:pt x="43" y="90"/>
                    </a:lnTo>
                    <a:lnTo>
                      <a:pt x="41" y="94"/>
                    </a:lnTo>
                    <a:lnTo>
                      <a:pt x="37" y="175"/>
                    </a:lnTo>
                    <a:lnTo>
                      <a:pt x="0" y="17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PT" sz="1800"/>
              </a:p>
            </p:txBody>
          </p:sp>
          <p:sp>
            <p:nvSpPr>
              <p:cNvPr id="36" name="Freeform 37"/>
              <p:cNvSpPr>
                <a:spLocks noEditPoints="1"/>
              </p:cNvSpPr>
              <p:nvPr/>
            </p:nvSpPr>
            <p:spPr bwMode="auto">
              <a:xfrm>
                <a:off x="1311" y="3961"/>
                <a:ext cx="7" cy="34"/>
              </a:xfrm>
              <a:custGeom>
                <a:avLst/>
                <a:gdLst>
                  <a:gd name="T0" fmla="*/ 0 w 38"/>
                  <a:gd name="T1" fmla="*/ 20 h 170"/>
                  <a:gd name="T2" fmla="*/ 0 w 38"/>
                  <a:gd name="T3" fmla="*/ 15 h 170"/>
                  <a:gd name="T4" fmla="*/ 2 w 38"/>
                  <a:gd name="T5" fmla="*/ 11 h 170"/>
                  <a:gd name="T6" fmla="*/ 4 w 38"/>
                  <a:gd name="T7" fmla="*/ 9 h 170"/>
                  <a:gd name="T8" fmla="*/ 6 w 38"/>
                  <a:gd name="T9" fmla="*/ 6 h 170"/>
                  <a:gd name="T10" fmla="*/ 8 w 38"/>
                  <a:gd name="T11" fmla="*/ 4 h 170"/>
                  <a:gd name="T12" fmla="*/ 18 w 38"/>
                  <a:gd name="T13" fmla="*/ 0 h 170"/>
                  <a:gd name="T14" fmla="*/ 23 w 38"/>
                  <a:gd name="T15" fmla="*/ 1 h 170"/>
                  <a:gd name="T16" fmla="*/ 29 w 38"/>
                  <a:gd name="T17" fmla="*/ 4 h 170"/>
                  <a:gd name="T18" fmla="*/ 33 w 38"/>
                  <a:gd name="T19" fmla="*/ 6 h 170"/>
                  <a:gd name="T20" fmla="*/ 35 w 38"/>
                  <a:gd name="T21" fmla="*/ 9 h 170"/>
                  <a:gd name="T22" fmla="*/ 36 w 38"/>
                  <a:gd name="T23" fmla="*/ 14 h 170"/>
                  <a:gd name="T24" fmla="*/ 38 w 38"/>
                  <a:gd name="T25" fmla="*/ 17 h 170"/>
                  <a:gd name="T26" fmla="*/ 38 w 38"/>
                  <a:gd name="T27" fmla="*/ 24 h 170"/>
                  <a:gd name="T28" fmla="*/ 36 w 38"/>
                  <a:gd name="T29" fmla="*/ 28 h 170"/>
                  <a:gd name="T30" fmla="*/ 35 w 38"/>
                  <a:gd name="T31" fmla="*/ 31 h 170"/>
                  <a:gd name="T32" fmla="*/ 33 w 38"/>
                  <a:gd name="T33" fmla="*/ 35 h 170"/>
                  <a:gd name="T34" fmla="*/ 29 w 38"/>
                  <a:gd name="T35" fmla="*/ 37 h 170"/>
                  <a:gd name="T36" fmla="*/ 26 w 38"/>
                  <a:gd name="T37" fmla="*/ 38 h 170"/>
                  <a:gd name="T38" fmla="*/ 12 w 38"/>
                  <a:gd name="T39" fmla="*/ 38 h 170"/>
                  <a:gd name="T40" fmla="*/ 8 w 38"/>
                  <a:gd name="T41" fmla="*/ 37 h 170"/>
                  <a:gd name="T42" fmla="*/ 6 w 38"/>
                  <a:gd name="T43" fmla="*/ 35 h 170"/>
                  <a:gd name="T44" fmla="*/ 4 w 38"/>
                  <a:gd name="T45" fmla="*/ 31 h 170"/>
                  <a:gd name="T46" fmla="*/ 2 w 38"/>
                  <a:gd name="T47" fmla="*/ 29 h 170"/>
                  <a:gd name="T48" fmla="*/ 0 w 38"/>
                  <a:gd name="T49" fmla="*/ 26 h 170"/>
                  <a:gd name="T50" fmla="*/ 0 w 38"/>
                  <a:gd name="T51" fmla="*/ 20 h 170"/>
                  <a:gd name="T52" fmla="*/ 4 w 38"/>
                  <a:gd name="T53" fmla="*/ 170 h 170"/>
                  <a:gd name="T54" fmla="*/ 4 w 38"/>
                  <a:gd name="T55" fmla="*/ 53 h 170"/>
                  <a:gd name="T56" fmla="*/ 35 w 38"/>
                  <a:gd name="T57" fmla="*/ 53 h 170"/>
                  <a:gd name="T58" fmla="*/ 35 w 38"/>
                  <a:gd name="T59" fmla="*/ 170 h 170"/>
                  <a:gd name="T60" fmla="*/ 4 w 38"/>
                  <a:gd name="T61" fmla="*/ 17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8" h="170">
                    <a:moveTo>
                      <a:pt x="0" y="20"/>
                    </a:moveTo>
                    <a:lnTo>
                      <a:pt x="0" y="15"/>
                    </a:lnTo>
                    <a:lnTo>
                      <a:pt x="2" y="11"/>
                    </a:lnTo>
                    <a:lnTo>
                      <a:pt x="4" y="9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18" y="0"/>
                    </a:lnTo>
                    <a:lnTo>
                      <a:pt x="23" y="1"/>
                    </a:lnTo>
                    <a:lnTo>
                      <a:pt x="29" y="4"/>
                    </a:lnTo>
                    <a:lnTo>
                      <a:pt x="33" y="6"/>
                    </a:lnTo>
                    <a:lnTo>
                      <a:pt x="35" y="9"/>
                    </a:lnTo>
                    <a:lnTo>
                      <a:pt x="36" y="14"/>
                    </a:lnTo>
                    <a:lnTo>
                      <a:pt x="38" y="17"/>
                    </a:lnTo>
                    <a:lnTo>
                      <a:pt x="38" y="24"/>
                    </a:lnTo>
                    <a:lnTo>
                      <a:pt x="36" y="28"/>
                    </a:lnTo>
                    <a:lnTo>
                      <a:pt x="35" y="31"/>
                    </a:lnTo>
                    <a:lnTo>
                      <a:pt x="33" y="35"/>
                    </a:lnTo>
                    <a:lnTo>
                      <a:pt x="29" y="37"/>
                    </a:lnTo>
                    <a:lnTo>
                      <a:pt x="26" y="38"/>
                    </a:lnTo>
                    <a:lnTo>
                      <a:pt x="12" y="38"/>
                    </a:lnTo>
                    <a:lnTo>
                      <a:pt x="8" y="37"/>
                    </a:lnTo>
                    <a:lnTo>
                      <a:pt x="6" y="35"/>
                    </a:lnTo>
                    <a:lnTo>
                      <a:pt x="4" y="31"/>
                    </a:lnTo>
                    <a:lnTo>
                      <a:pt x="2" y="29"/>
                    </a:lnTo>
                    <a:lnTo>
                      <a:pt x="0" y="26"/>
                    </a:lnTo>
                    <a:lnTo>
                      <a:pt x="0" y="20"/>
                    </a:lnTo>
                    <a:close/>
                    <a:moveTo>
                      <a:pt x="4" y="170"/>
                    </a:moveTo>
                    <a:lnTo>
                      <a:pt x="4" y="53"/>
                    </a:lnTo>
                    <a:lnTo>
                      <a:pt x="35" y="53"/>
                    </a:lnTo>
                    <a:lnTo>
                      <a:pt x="35" y="170"/>
                    </a:lnTo>
                    <a:lnTo>
                      <a:pt x="4" y="17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PT" sz="1800"/>
              </a:p>
            </p:txBody>
          </p:sp>
          <p:sp>
            <p:nvSpPr>
              <p:cNvPr id="37" name="Freeform 38"/>
              <p:cNvSpPr>
                <a:spLocks/>
              </p:cNvSpPr>
              <p:nvPr/>
            </p:nvSpPr>
            <p:spPr bwMode="auto">
              <a:xfrm>
                <a:off x="1322" y="3972"/>
                <a:ext cx="18" cy="23"/>
              </a:xfrm>
              <a:custGeom>
                <a:avLst/>
                <a:gdLst>
                  <a:gd name="T0" fmla="*/ 58 w 90"/>
                  <a:gd name="T1" fmla="*/ 117 h 117"/>
                  <a:gd name="T2" fmla="*/ 58 w 90"/>
                  <a:gd name="T3" fmla="*/ 41 h 117"/>
                  <a:gd name="T4" fmla="*/ 57 w 90"/>
                  <a:gd name="T5" fmla="*/ 38 h 117"/>
                  <a:gd name="T6" fmla="*/ 55 w 90"/>
                  <a:gd name="T7" fmla="*/ 34 h 117"/>
                  <a:gd name="T8" fmla="*/ 55 w 90"/>
                  <a:gd name="T9" fmla="*/ 31 h 117"/>
                  <a:gd name="T10" fmla="*/ 53 w 90"/>
                  <a:gd name="T11" fmla="*/ 31 h 117"/>
                  <a:gd name="T12" fmla="*/ 51 w 90"/>
                  <a:gd name="T13" fmla="*/ 30 h 117"/>
                  <a:gd name="T14" fmla="*/ 48 w 90"/>
                  <a:gd name="T15" fmla="*/ 27 h 117"/>
                  <a:gd name="T16" fmla="*/ 43 w 90"/>
                  <a:gd name="T17" fmla="*/ 27 h 117"/>
                  <a:gd name="T18" fmla="*/ 41 w 90"/>
                  <a:gd name="T19" fmla="*/ 29 h 117"/>
                  <a:gd name="T20" fmla="*/ 40 w 90"/>
                  <a:gd name="T21" fmla="*/ 31 h 117"/>
                  <a:gd name="T22" fmla="*/ 38 w 90"/>
                  <a:gd name="T23" fmla="*/ 32 h 117"/>
                  <a:gd name="T24" fmla="*/ 38 w 90"/>
                  <a:gd name="T25" fmla="*/ 34 h 117"/>
                  <a:gd name="T26" fmla="*/ 36 w 90"/>
                  <a:gd name="T27" fmla="*/ 36 h 117"/>
                  <a:gd name="T28" fmla="*/ 35 w 90"/>
                  <a:gd name="T29" fmla="*/ 39 h 117"/>
                  <a:gd name="T30" fmla="*/ 35 w 90"/>
                  <a:gd name="T31" fmla="*/ 117 h 117"/>
                  <a:gd name="T32" fmla="*/ 0 w 90"/>
                  <a:gd name="T33" fmla="*/ 117 h 117"/>
                  <a:gd name="T34" fmla="*/ 0 w 90"/>
                  <a:gd name="T35" fmla="*/ 0 h 117"/>
                  <a:gd name="T36" fmla="*/ 32 w 90"/>
                  <a:gd name="T37" fmla="*/ 0 h 117"/>
                  <a:gd name="T38" fmla="*/ 32 w 90"/>
                  <a:gd name="T39" fmla="*/ 16 h 117"/>
                  <a:gd name="T40" fmla="*/ 46 w 90"/>
                  <a:gd name="T41" fmla="*/ 2 h 117"/>
                  <a:gd name="T42" fmla="*/ 55 w 90"/>
                  <a:gd name="T43" fmla="*/ 0 h 117"/>
                  <a:gd name="T44" fmla="*/ 64 w 90"/>
                  <a:gd name="T45" fmla="*/ 0 h 117"/>
                  <a:gd name="T46" fmla="*/ 73 w 90"/>
                  <a:gd name="T47" fmla="*/ 1 h 117"/>
                  <a:gd name="T48" fmla="*/ 80 w 90"/>
                  <a:gd name="T49" fmla="*/ 2 h 117"/>
                  <a:gd name="T50" fmla="*/ 84 w 90"/>
                  <a:gd name="T51" fmla="*/ 5 h 117"/>
                  <a:gd name="T52" fmla="*/ 86 w 90"/>
                  <a:gd name="T53" fmla="*/ 13 h 117"/>
                  <a:gd name="T54" fmla="*/ 89 w 90"/>
                  <a:gd name="T55" fmla="*/ 23 h 117"/>
                  <a:gd name="T56" fmla="*/ 90 w 90"/>
                  <a:gd name="T57" fmla="*/ 36 h 117"/>
                  <a:gd name="T58" fmla="*/ 90 w 90"/>
                  <a:gd name="T59" fmla="*/ 117 h 117"/>
                  <a:gd name="T60" fmla="*/ 58 w 90"/>
                  <a:gd name="T61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90" h="117">
                    <a:moveTo>
                      <a:pt x="58" y="117"/>
                    </a:moveTo>
                    <a:lnTo>
                      <a:pt x="58" y="41"/>
                    </a:lnTo>
                    <a:lnTo>
                      <a:pt x="57" y="38"/>
                    </a:lnTo>
                    <a:lnTo>
                      <a:pt x="55" y="34"/>
                    </a:lnTo>
                    <a:lnTo>
                      <a:pt x="55" y="31"/>
                    </a:lnTo>
                    <a:lnTo>
                      <a:pt x="53" y="31"/>
                    </a:lnTo>
                    <a:lnTo>
                      <a:pt x="51" y="30"/>
                    </a:lnTo>
                    <a:lnTo>
                      <a:pt x="48" y="27"/>
                    </a:lnTo>
                    <a:lnTo>
                      <a:pt x="43" y="27"/>
                    </a:lnTo>
                    <a:lnTo>
                      <a:pt x="41" y="29"/>
                    </a:lnTo>
                    <a:lnTo>
                      <a:pt x="40" y="31"/>
                    </a:lnTo>
                    <a:lnTo>
                      <a:pt x="38" y="32"/>
                    </a:lnTo>
                    <a:lnTo>
                      <a:pt x="38" y="34"/>
                    </a:lnTo>
                    <a:lnTo>
                      <a:pt x="36" y="36"/>
                    </a:lnTo>
                    <a:lnTo>
                      <a:pt x="35" y="39"/>
                    </a:lnTo>
                    <a:lnTo>
                      <a:pt x="35" y="117"/>
                    </a:lnTo>
                    <a:lnTo>
                      <a:pt x="0" y="117"/>
                    </a:lnTo>
                    <a:lnTo>
                      <a:pt x="0" y="0"/>
                    </a:lnTo>
                    <a:lnTo>
                      <a:pt x="32" y="0"/>
                    </a:lnTo>
                    <a:lnTo>
                      <a:pt x="32" y="16"/>
                    </a:lnTo>
                    <a:lnTo>
                      <a:pt x="46" y="2"/>
                    </a:lnTo>
                    <a:lnTo>
                      <a:pt x="55" y="0"/>
                    </a:lnTo>
                    <a:lnTo>
                      <a:pt x="64" y="0"/>
                    </a:lnTo>
                    <a:lnTo>
                      <a:pt x="73" y="1"/>
                    </a:lnTo>
                    <a:lnTo>
                      <a:pt x="80" y="2"/>
                    </a:lnTo>
                    <a:lnTo>
                      <a:pt x="84" y="5"/>
                    </a:lnTo>
                    <a:lnTo>
                      <a:pt x="86" y="13"/>
                    </a:lnTo>
                    <a:lnTo>
                      <a:pt x="89" y="23"/>
                    </a:lnTo>
                    <a:lnTo>
                      <a:pt x="90" y="36"/>
                    </a:lnTo>
                    <a:lnTo>
                      <a:pt x="90" y="117"/>
                    </a:lnTo>
                    <a:lnTo>
                      <a:pt x="58" y="11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PT" sz="1800"/>
              </a:p>
            </p:txBody>
          </p:sp>
          <p:sp>
            <p:nvSpPr>
              <p:cNvPr id="38" name="Freeform 39"/>
              <p:cNvSpPr>
                <a:spLocks noEditPoints="1"/>
              </p:cNvSpPr>
              <p:nvPr/>
            </p:nvSpPr>
            <p:spPr bwMode="auto">
              <a:xfrm>
                <a:off x="1344" y="3971"/>
                <a:ext cx="19" cy="25"/>
              </a:xfrm>
              <a:custGeom>
                <a:avLst/>
                <a:gdLst>
                  <a:gd name="T0" fmla="*/ 65 w 94"/>
                  <a:gd name="T1" fmla="*/ 52 h 124"/>
                  <a:gd name="T2" fmla="*/ 65 w 94"/>
                  <a:gd name="T3" fmla="*/ 45 h 124"/>
                  <a:gd name="T4" fmla="*/ 64 w 94"/>
                  <a:gd name="T5" fmla="*/ 38 h 124"/>
                  <a:gd name="T6" fmla="*/ 60 w 94"/>
                  <a:gd name="T7" fmla="*/ 31 h 124"/>
                  <a:gd name="T8" fmla="*/ 59 w 94"/>
                  <a:gd name="T9" fmla="*/ 30 h 124"/>
                  <a:gd name="T10" fmla="*/ 58 w 94"/>
                  <a:gd name="T11" fmla="*/ 28 h 124"/>
                  <a:gd name="T12" fmla="*/ 51 w 94"/>
                  <a:gd name="T13" fmla="*/ 26 h 124"/>
                  <a:gd name="T14" fmla="*/ 44 w 94"/>
                  <a:gd name="T15" fmla="*/ 26 h 124"/>
                  <a:gd name="T16" fmla="*/ 42 w 94"/>
                  <a:gd name="T17" fmla="*/ 27 h 124"/>
                  <a:gd name="T18" fmla="*/ 40 w 94"/>
                  <a:gd name="T19" fmla="*/ 29 h 124"/>
                  <a:gd name="T20" fmla="*/ 39 w 94"/>
                  <a:gd name="T21" fmla="*/ 31 h 124"/>
                  <a:gd name="T22" fmla="*/ 36 w 94"/>
                  <a:gd name="T23" fmla="*/ 35 h 124"/>
                  <a:gd name="T24" fmla="*/ 34 w 94"/>
                  <a:gd name="T25" fmla="*/ 37 h 124"/>
                  <a:gd name="T26" fmla="*/ 32 w 94"/>
                  <a:gd name="T27" fmla="*/ 40 h 124"/>
                  <a:gd name="T28" fmla="*/ 31 w 94"/>
                  <a:gd name="T29" fmla="*/ 44 h 124"/>
                  <a:gd name="T30" fmla="*/ 31 w 94"/>
                  <a:gd name="T31" fmla="*/ 52 h 124"/>
                  <a:gd name="T32" fmla="*/ 65 w 94"/>
                  <a:gd name="T33" fmla="*/ 52 h 124"/>
                  <a:gd name="T34" fmla="*/ 31 w 94"/>
                  <a:gd name="T35" fmla="*/ 73 h 124"/>
                  <a:gd name="T36" fmla="*/ 32 w 94"/>
                  <a:gd name="T37" fmla="*/ 81 h 124"/>
                  <a:gd name="T38" fmla="*/ 34 w 94"/>
                  <a:gd name="T39" fmla="*/ 88 h 124"/>
                  <a:gd name="T40" fmla="*/ 36 w 94"/>
                  <a:gd name="T41" fmla="*/ 93 h 124"/>
                  <a:gd name="T42" fmla="*/ 39 w 94"/>
                  <a:gd name="T43" fmla="*/ 96 h 124"/>
                  <a:gd name="T44" fmla="*/ 41 w 94"/>
                  <a:gd name="T45" fmla="*/ 98 h 124"/>
                  <a:gd name="T46" fmla="*/ 44 w 94"/>
                  <a:gd name="T47" fmla="*/ 101 h 124"/>
                  <a:gd name="T48" fmla="*/ 51 w 94"/>
                  <a:gd name="T49" fmla="*/ 101 h 124"/>
                  <a:gd name="T50" fmla="*/ 54 w 94"/>
                  <a:gd name="T51" fmla="*/ 100 h 124"/>
                  <a:gd name="T52" fmla="*/ 56 w 94"/>
                  <a:gd name="T53" fmla="*/ 98 h 124"/>
                  <a:gd name="T54" fmla="*/ 60 w 94"/>
                  <a:gd name="T55" fmla="*/ 95 h 124"/>
                  <a:gd name="T56" fmla="*/ 60 w 94"/>
                  <a:gd name="T57" fmla="*/ 94 h 124"/>
                  <a:gd name="T58" fmla="*/ 61 w 94"/>
                  <a:gd name="T59" fmla="*/ 93 h 124"/>
                  <a:gd name="T60" fmla="*/ 63 w 94"/>
                  <a:gd name="T61" fmla="*/ 88 h 124"/>
                  <a:gd name="T62" fmla="*/ 65 w 94"/>
                  <a:gd name="T63" fmla="*/ 86 h 124"/>
                  <a:gd name="T64" fmla="*/ 94 w 94"/>
                  <a:gd name="T65" fmla="*/ 86 h 124"/>
                  <a:gd name="T66" fmla="*/ 88 w 94"/>
                  <a:gd name="T67" fmla="*/ 103 h 124"/>
                  <a:gd name="T68" fmla="*/ 77 w 94"/>
                  <a:gd name="T69" fmla="*/ 115 h 124"/>
                  <a:gd name="T70" fmla="*/ 68 w 94"/>
                  <a:gd name="T71" fmla="*/ 120 h 124"/>
                  <a:gd name="T72" fmla="*/ 59 w 94"/>
                  <a:gd name="T73" fmla="*/ 123 h 124"/>
                  <a:gd name="T74" fmla="*/ 48 w 94"/>
                  <a:gd name="T75" fmla="*/ 124 h 124"/>
                  <a:gd name="T76" fmla="*/ 34 w 94"/>
                  <a:gd name="T77" fmla="*/ 122 h 124"/>
                  <a:gd name="T78" fmla="*/ 21 w 94"/>
                  <a:gd name="T79" fmla="*/ 116 h 124"/>
                  <a:gd name="T80" fmla="*/ 11 w 94"/>
                  <a:gd name="T81" fmla="*/ 107 h 124"/>
                  <a:gd name="T82" fmla="*/ 4 w 94"/>
                  <a:gd name="T83" fmla="*/ 94 h 124"/>
                  <a:gd name="T84" fmla="*/ 1 w 94"/>
                  <a:gd name="T85" fmla="*/ 79 h 124"/>
                  <a:gd name="T86" fmla="*/ 0 w 94"/>
                  <a:gd name="T87" fmla="*/ 64 h 124"/>
                  <a:gd name="T88" fmla="*/ 1 w 94"/>
                  <a:gd name="T89" fmla="*/ 46 h 124"/>
                  <a:gd name="T90" fmla="*/ 4 w 94"/>
                  <a:gd name="T91" fmla="*/ 30 h 124"/>
                  <a:gd name="T92" fmla="*/ 11 w 94"/>
                  <a:gd name="T93" fmla="*/ 17 h 124"/>
                  <a:gd name="T94" fmla="*/ 21 w 94"/>
                  <a:gd name="T95" fmla="*/ 8 h 124"/>
                  <a:gd name="T96" fmla="*/ 34 w 94"/>
                  <a:gd name="T97" fmla="*/ 2 h 124"/>
                  <a:gd name="T98" fmla="*/ 48 w 94"/>
                  <a:gd name="T99" fmla="*/ 0 h 124"/>
                  <a:gd name="T100" fmla="*/ 61 w 94"/>
                  <a:gd name="T101" fmla="*/ 2 h 124"/>
                  <a:gd name="T102" fmla="*/ 73 w 94"/>
                  <a:gd name="T103" fmla="*/ 8 h 124"/>
                  <a:gd name="T104" fmla="*/ 82 w 94"/>
                  <a:gd name="T105" fmla="*/ 17 h 124"/>
                  <a:gd name="T106" fmla="*/ 89 w 94"/>
                  <a:gd name="T107" fmla="*/ 30 h 124"/>
                  <a:gd name="T108" fmla="*/ 93 w 94"/>
                  <a:gd name="T109" fmla="*/ 46 h 124"/>
                  <a:gd name="T110" fmla="*/ 94 w 94"/>
                  <a:gd name="T111" fmla="*/ 66 h 124"/>
                  <a:gd name="T112" fmla="*/ 94 w 94"/>
                  <a:gd name="T113" fmla="*/ 73 h 124"/>
                  <a:gd name="T114" fmla="*/ 31 w 94"/>
                  <a:gd name="T115" fmla="*/ 73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4" h="124">
                    <a:moveTo>
                      <a:pt x="65" y="52"/>
                    </a:moveTo>
                    <a:lnTo>
                      <a:pt x="65" y="45"/>
                    </a:lnTo>
                    <a:lnTo>
                      <a:pt x="64" y="38"/>
                    </a:lnTo>
                    <a:lnTo>
                      <a:pt x="60" y="31"/>
                    </a:lnTo>
                    <a:lnTo>
                      <a:pt x="59" y="30"/>
                    </a:lnTo>
                    <a:lnTo>
                      <a:pt x="58" y="28"/>
                    </a:lnTo>
                    <a:lnTo>
                      <a:pt x="51" y="26"/>
                    </a:lnTo>
                    <a:lnTo>
                      <a:pt x="44" y="26"/>
                    </a:lnTo>
                    <a:lnTo>
                      <a:pt x="42" y="27"/>
                    </a:lnTo>
                    <a:lnTo>
                      <a:pt x="40" y="29"/>
                    </a:lnTo>
                    <a:lnTo>
                      <a:pt x="39" y="31"/>
                    </a:lnTo>
                    <a:lnTo>
                      <a:pt x="36" y="35"/>
                    </a:lnTo>
                    <a:lnTo>
                      <a:pt x="34" y="37"/>
                    </a:lnTo>
                    <a:lnTo>
                      <a:pt x="32" y="40"/>
                    </a:lnTo>
                    <a:lnTo>
                      <a:pt x="31" y="44"/>
                    </a:lnTo>
                    <a:lnTo>
                      <a:pt x="31" y="52"/>
                    </a:lnTo>
                    <a:lnTo>
                      <a:pt x="65" y="52"/>
                    </a:lnTo>
                    <a:close/>
                    <a:moveTo>
                      <a:pt x="31" y="73"/>
                    </a:moveTo>
                    <a:lnTo>
                      <a:pt x="32" y="81"/>
                    </a:lnTo>
                    <a:lnTo>
                      <a:pt x="34" y="88"/>
                    </a:lnTo>
                    <a:lnTo>
                      <a:pt x="36" y="93"/>
                    </a:lnTo>
                    <a:lnTo>
                      <a:pt x="39" y="96"/>
                    </a:lnTo>
                    <a:lnTo>
                      <a:pt x="41" y="98"/>
                    </a:lnTo>
                    <a:lnTo>
                      <a:pt x="44" y="101"/>
                    </a:lnTo>
                    <a:lnTo>
                      <a:pt x="51" y="101"/>
                    </a:lnTo>
                    <a:lnTo>
                      <a:pt x="54" y="100"/>
                    </a:lnTo>
                    <a:lnTo>
                      <a:pt x="56" y="98"/>
                    </a:lnTo>
                    <a:lnTo>
                      <a:pt x="60" y="95"/>
                    </a:lnTo>
                    <a:lnTo>
                      <a:pt x="60" y="94"/>
                    </a:lnTo>
                    <a:lnTo>
                      <a:pt x="61" y="93"/>
                    </a:lnTo>
                    <a:lnTo>
                      <a:pt x="63" y="88"/>
                    </a:lnTo>
                    <a:lnTo>
                      <a:pt x="65" y="86"/>
                    </a:lnTo>
                    <a:lnTo>
                      <a:pt x="94" y="86"/>
                    </a:lnTo>
                    <a:lnTo>
                      <a:pt x="88" y="103"/>
                    </a:lnTo>
                    <a:lnTo>
                      <a:pt x="77" y="115"/>
                    </a:lnTo>
                    <a:lnTo>
                      <a:pt x="68" y="120"/>
                    </a:lnTo>
                    <a:lnTo>
                      <a:pt x="59" y="123"/>
                    </a:lnTo>
                    <a:lnTo>
                      <a:pt x="48" y="124"/>
                    </a:lnTo>
                    <a:lnTo>
                      <a:pt x="34" y="122"/>
                    </a:lnTo>
                    <a:lnTo>
                      <a:pt x="21" y="116"/>
                    </a:lnTo>
                    <a:lnTo>
                      <a:pt x="11" y="107"/>
                    </a:lnTo>
                    <a:lnTo>
                      <a:pt x="4" y="94"/>
                    </a:lnTo>
                    <a:lnTo>
                      <a:pt x="1" y="79"/>
                    </a:lnTo>
                    <a:lnTo>
                      <a:pt x="0" y="64"/>
                    </a:lnTo>
                    <a:lnTo>
                      <a:pt x="1" y="46"/>
                    </a:lnTo>
                    <a:lnTo>
                      <a:pt x="4" y="30"/>
                    </a:lnTo>
                    <a:lnTo>
                      <a:pt x="11" y="17"/>
                    </a:lnTo>
                    <a:lnTo>
                      <a:pt x="21" y="8"/>
                    </a:lnTo>
                    <a:lnTo>
                      <a:pt x="34" y="2"/>
                    </a:lnTo>
                    <a:lnTo>
                      <a:pt x="48" y="0"/>
                    </a:lnTo>
                    <a:lnTo>
                      <a:pt x="61" y="2"/>
                    </a:lnTo>
                    <a:lnTo>
                      <a:pt x="73" y="8"/>
                    </a:lnTo>
                    <a:lnTo>
                      <a:pt x="82" y="17"/>
                    </a:lnTo>
                    <a:lnTo>
                      <a:pt x="89" y="30"/>
                    </a:lnTo>
                    <a:lnTo>
                      <a:pt x="93" y="46"/>
                    </a:lnTo>
                    <a:lnTo>
                      <a:pt x="94" y="66"/>
                    </a:lnTo>
                    <a:lnTo>
                      <a:pt x="94" y="73"/>
                    </a:lnTo>
                    <a:lnTo>
                      <a:pt x="31" y="7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PT" sz="1800"/>
              </a:p>
            </p:txBody>
          </p:sp>
          <p:sp>
            <p:nvSpPr>
              <p:cNvPr id="39" name="Freeform 40"/>
              <p:cNvSpPr>
                <a:spLocks noEditPoints="1"/>
              </p:cNvSpPr>
              <p:nvPr/>
            </p:nvSpPr>
            <p:spPr bwMode="auto">
              <a:xfrm>
                <a:off x="1366" y="3961"/>
                <a:ext cx="7" cy="34"/>
              </a:xfrm>
              <a:custGeom>
                <a:avLst/>
                <a:gdLst>
                  <a:gd name="T0" fmla="*/ 0 w 37"/>
                  <a:gd name="T1" fmla="*/ 20 h 170"/>
                  <a:gd name="T2" fmla="*/ 0 w 37"/>
                  <a:gd name="T3" fmla="*/ 17 h 170"/>
                  <a:gd name="T4" fmla="*/ 1 w 37"/>
                  <a:gd name="T5" fmla="*/ 14 h 170"/>
                  <a:gd name="T6" fmla="*/ 3 w 37"/>
                  <a:gd name="T7" fmla="*/ 9 h 170"/>
                  <a:gd name="T8" fmla="*/ 5 w 37"/>
                  <a:gd name="T9" fmla="*/ 6 h 170"/>
                  <a:gd name="T10" fmla="*/ 8 w 37"/>
                  <a:gd name="T11" fmla="*/ 4 h 170"/>
                  <a:gd name="T12" fmla="*/ 11 w 37"/>
                  <a:gd name="T13" fmla="*/ 2 h 170"/>
                  <a:gd name="T14" fmla="*/ 20 w 37"/>
                  <a:gd name="T15" fmla="*/ 0 h 170"/>
                  <a:gd name="T16" fmla="*/ 23 w 37"/>
                  <a:gd name="T17" fmla="*/ 0 h 170"/>
                  <a:gd name="T18" fmla="*/ 28 w 37"/>
                  <a:gd name="T19" fmla="*/ 2 h 170"/>
                  <a:gd name="T20" fmla="*/ 31 w 37"/>
                  <a:gd name="T21" fmla="*/ 5 h 170"/>
                  <a:gd name="T22" fmla="*/ 34 w 37"/>
                  <a:gd name="T23" fmla="*/ 6 h 170"/>
                  <a:gd name="T24" fmla="*/ 36 w 37"/>
                  <a:gd name="T25" fmla="*/ 9 h 170"/>
                  <a:gd name="T26" fmla="*/ 37 w 37"/>
                  <a:gd name="T27" fmla="*/ 14 h 170"/>
                  <a:gd name="T28" fmla="*/ 37 w 37"/>
                  <a:gd name="T29" fmla="*/ 28 h 170"/>
                  <a:gd name="T30" fmla="*/ 34 w 37"/>
                  <a:gd name="T31" fmla="*/ 35 h 170"/>
                  <a:gd name="T32" fmla="*/ 28 w 37"/>
                  <a:gd name="T33" fmla="*/ 37 h 170"/>
                  <a:gd name="T34" fmla="*/ 26 w 37"/>
                  <a:gd name="T35" fmla="*/ 38 h 170"/>
                  <a:gd name="T36" fmla="*/ 13 w 37"/>
                  <a:gd name="T37" fmla="*/ 38 h 170"/>
                  <a:gd name="T38" fmla="*/ 10 w 37"/>
                  <a:gd name="T39" fmla="*/ 37 h 170"/>
                  <a:gd name="T40" fmla="*/ 5 w 37"/>
                  <a:gd name="T41" fmla="*/ 35 h 170"/>
                  <a:gd name="T42" fmla="*/ 1 w 37"/>
                  <a:gd name="T43" fmla="*/ 28 h 170"/>
                  <a:gd name="T44" fmla="*/ 0 w 37"/>
                  <a:gd name="T45" fmla="*/ 24 h 170"/>
                  <a:gd name="T46" fmla="*/ 0 w 37"/>
                  <a:gd name="T47" fmla="*/ 20 h 170"/>
                  <a:gd name="T48" fmla="*/ 2 w 37"/>
                  <a:gd name="T49" fmla="*/ 170 h 170"/>
                  <a:gd name="T50" fmla="*/ 2 w 37"/>
                  <a:gd name="T51" fmla="*/ 53 h 170"/>
                  <a:gd name="T52" fmla="*/ 37 w 37"/>
                  <a:gd name="T53" fmla="*/ 53 h 170"/>
                  <a:gd name="T54" fmla="*/ 37 w 37"/>
                  <a:gd name="T55" fmla="*/ 170 h 170"/>
                  <a:gd name="T56" fmla="*/ 2 w 37"/>
                  <a:gd name="T57" fmla="*/ 17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7" h="170">
                    <a:moveTo>
                      <a:pt x="0" y="20"/>
                    </a:moveTo>
                    <a:lnTo>
                      <a:pt x="0" y="17"/>
                    </a:lnTo>
                    <a:lnTo>
                      <a:pt x="1" y="14"/>
                    </a:lnTo>
                    <a:lnTo>
                      <a:pt x="3" y="9"/>
                    </a:lnTo>
                    <a:lnTo>
                      <a:pt x="5" y="6"/>
                    </a:lnTo>
                    <a:lnTo>
                      <a:pt x="8" y="4"/>
                    </a:lnTo>
                    <a:lnTo>
                      <a:pt x="11" y="2"/>
                    </a:lnTo>
                    <a:lnTo>
                      <a:pt x="20" y="0"/>
                    </a:lnTo>
                    <a:lnTo>
                      <a:pt x="23" y="0"/>
                    </a:lnTo>
                    <a:lnTo>
                      <a:pt x="28" y="2"/>
                    </a:lnTo>
                    <a:lnTo>
                      <a:pt x="31" y="5"/>
                    </a:lnTo>
                    <a:lnTo>
                      <a:pt x="34" y="6"/>
                    </a:lnTo>
                    <a:lnTo>
                      <a:pt x="36" y="9"/>
                    </a:lnTo>
                    <a:lnTo>
                      <a:pt x="37" y="14"/>
                    </a:lnTo>
                    <a:lnTo>
                      <a:pt x="37" y="28"/>
                    </a:lnTo>
                    <a:lnTo>
                      <a:pt x="34" y="35"/>
                    </a:lnTo>
                    <a:lnTo>
                      <a:pt x="28" y="37"/>
                    </a:lnTo>
                    <a:lnTo>
                      <a:pt x="26" y="38"/>
                    </a:lnTo>
                    <a:lnTo>
                      <a:pt x="13" y="38"/>
                    </a:lnTo>
                    <a:lnTo>
                      <a:pt x="10" y="37"/>
                    </a:lnTo>
                    <a:lnTo>
                      <a:pt x="5" y="35"/>
                    </a:lnTo>
                    <a:lnTo>
                      <a:pt x="1" y="28"/>
                    </a:lnTo>
                    <a:lnTo>
                      <a:pt x="0" y="24"/>
                    </a:lnTo>
                    <a:lnTo>
                      <a:pt x="0" y="20"/>
                    </a:lnTo>
                    <a:close/>
                    <a:moveTo>
                      <a:pt x="2" y="170"/>
                    </a:moveTo>
                    <a:lnTo>
                      <a:pt x="2" y="53"/>
                    </a:lnTo>
                    <a:lnTo>
                      <a:pt x="37" y="53"/>
                    </a:lnTo>
                    <a:lnTo>
                      <a:pt x="37" y="170"/>
                    </a:lnTo>
                    <a:lnTo>
                      <a:pt x="2" y="17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PT" sz="1800"/>
              </a:p>
            </p:txBody>
          </p:sp>
          <p:sp>
            <p:nvSpPr>
              <p:cNvPr id="40" name="Freeform 41"/>
              <p:cNvSpPr>
                <a:spLocks/>
              </p:cNvSpPr>
              <p:nvPr/>
            </p:nvSpPr>
            <p:spPr bwMode="auto">
              <a:xfrm>
                <a:off x="1378" y="3971"/>
                <a:ext cx="11" cy="24"/>
              </a:xfrm>
              <a:custGeom>
                <a:avLst/>
                <a:gdLst>
                  <a:gd name="T0" fmla="*/ 0 w 58"/>
                  <a:gd name="T1" fmla="*/ 121 h 121"/>
                  <a:gd name="T2" fmla="*/ 0 w 58"/>
                  <a:gd name="T3" fmla="*/ 4 h 121"/>
                  <a:gd name="T4" fmla="*/ 31 w 58"/>
                  <a:gd name="T5" fmla="*/ 4 h 121"/>
                  <a:gd name="T6" fmla="*/ 31 w 58"/>
                  <a:gd name="T7" fmla="*/ 24 h 121"/>
                  <a:gd name="T8" fmla="*/ 36 w 58"/>
                  <a:gd name="T9" fmla="*/ 15 h 121"/>
                  <a:gd name="T10" fmla="*/ 44 w 58"/>
                  <a:gd name="T11" fmla="*/ 6 h 121"/>
                  <a:gd name="T12" fmla="*/ 46 w 58"/>
                  <a:gd name="T13" fmla="*/ 4 h 121"/>
                  <a:gd name="T14" fmla="*/ 49 w 58"/>
                  <a:gd name="T15" fmla="*/ 2 h 121"/>
                  <a:gd name="T16" fmla="*/ 58 w 58"/>
                  <a:gd name="T17" fmla="*/ 0 h 121"/>
                  <a:gd name="T18" fmla="*/ 58 w 58"/>
                  <a:gd name="T19" fmla="*/ 31 h 121"/>
                  <a:gd name="T20" fmla="*/ 55 w 58"/>
                  <a:gd name="T21" fmla="*/ 31 h 121"/>
                  <a:gd name="T22" fmla="*/ 47 w 58"/>
                  <a:gd name="T23" fmla="*/ 33 h 121"/>
                  <a:gd name="T24" fmla="*/ 41 w 58"/>
                  <a:gd name="T25" fmla="*/ 35 h 121"/>
                  <a:gd name="T26" fmla="*/ 37 w 58"/>
                  <a:gd name="T27" fmla="*/ 38 h 121"/>
                  <a:gd name="T28" fmla="*/ 36 w 58"/>
                  <a:gd name="T29" fmla="*/ 45 h 121"/>
                  <a:gd name="T30" fmla="*/ 35 w 58"/>
                  <a:gd name="T31" fmla="*/ 54 h 121"/>
                  <a:gd name="T32" fmla="*/ 35 w 58"/>
                  <a:gd name="T33" fmla="*/ 121 h 121"/>
                  <a:gd name="T34" fmla="*/ 0 w 58"/>
                  <a:gd name="T35" fmla="*/ 121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8" h="121">
                    <a:moveTo>
                      <a:pt x="0" y="121"/>
                    </a:moveTo>
                    <a:lnTo>
                      <a:pt x="0" y="4"/>
                    </a:lnTo>
                    <a:lnTo>
                      <a:pt x="31" y="4"/>
                    </a:lnTo>
                    <a:lnTo>
                      <a:pt x="31" y="24"/>
                    </a:lnTo>
                    <a:lnTo>
                      <a:pt x="36" y="15"/>
                    </a:lnTo>
                    <a:lnTo>
                      <a:pt x="44" y="6"/>
                    </a:lnTo>
                    <a:lnTo>
                      <a:pt x="46" y="4"/>
                    </a:lnTo>
                    <a:lnTo>
                      <a:pt x="49" y="2"/>
                    </a:lnTo>
                    <a:lnTo>
                      <a:pt x="58" y="0"/>
                    </a:lnTo>
                    <a:lnTo>
                      <a:pt x="58" y="31"/>
                    </a:lnTo>
                    <a:lnTo>
                      <a:pt x="55" y="31"/>
                    </a:lnTo>
                    <a:lnTo>
                      <a:pt x="47" y="33"/>
                    </a:lnTo>
                    <a:lnTo>
                      <a:pt x="41" y="35"/>
                    </a:lnTo>
                    <a:lnTo>
                      <a:pt x="37" y="38"/>
                    </a:lnTo>
                    <a:lnTo>
                      <a:pt x="36" y="45"/>
                    </a:lnTo>
                    <a:lnTo>
                      <a:pt x="35" y="54"/>
                    </a:lnTo>
                    <a:lnTo>
                      <a:pt x="35" y="121"/>
                    </a:lnTo>
                    <a:lnTo>
                      <a:pt x="0" y="12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PT" sz="1800"/>
              </a:p>
            </p:txBody>
          </p:sp>
          <p:sp>
            <p:nvSpPr>
              <p:cNvPr id="41" name="Freeform 42"/>
              <p:cNvSpPr>
                <a:spLocks noEditPoints="1"/>
              </p:cNvSpPr>
              <p:nvPr/>
            </p:nvSpPr>
            <p:spPr bwMode="auto">
              <a:xfrm>
                <a:off x="1391" y="3971"/>
                <a:ext cx="20" cy="25"/>
              </a:xfrm>
              <a:custGeom>
                <a:avLst/>
                <a:gdLst>
                  <a:gd name="T0" fmla="*/ 49 w 98"/>
                  <a:gd name="T1" fmla="*/ 95 h 124"/>
                  <a:gd name="T2" fmla="*/ 52 w 98"/>
                  <a:gd name="T3" fmla="*/ 95 h 124"/>
                  <a:gd name="T4" fmla="*/ 56 w 98"/>
                  <a:gd name="T5" fmla="*/ 94 h 124"/>
                  <a:gd name="T6" fmla="*/ 59 w 98"/>
                  <a:gd name="T7" fmla="*/ 92 h 124"/>
                  <a:gd name="T8" fmla="*/ 61 w 98"/>
                  <a:gd name="T9" fmla="*/ 89 h 124"/>
                  <a:gd name="T10" fmla="*/ 64 w 98"/>
                  <a:gd name="T11" fmla="*/ 86 h 124"/>
                  <a:gd name="T12" fmla="*/ 67 w 98"/>
                  <a:gd name="T13" fmla="*/ 76 h 124"/>
                  <a:gd name="T14" fmla="*/ 67 w 98"/>
                  <a:gd name="T15" fmla="*/ 48 h 124"/>
                  <a:gd name="T16" fmla="*/ 64 w 98"/>
                  <a:gd name="T17" fmla="*/ 38 h 124"/>
                  <a:gd name="T18" fmla="*/ 61 w 98"/>
                  <a:gd name="T19" fmla="*/ 35 h 124"/>
                  <a:gd name="T20" fmla="*/ 59 w 98"/>
                  <a:gd name="T21" fmla="*/ 33 h 124"/>
                  <a:gd name="T22" fmla="*/ 56 w 98"/>
                  <a:gd name="T23" fmla="*/ 30 h 124"/>
                  <a:gd name="T24" fmla="*/ 52 w 98"/>
                  <a:gd name="T25" fmla="*/ 29 h 124"/>
                  <a:gd name="T26" fmla="*/ 46 w 98"/>
                  <a:gd name="T27" fmla="*/ 29 h 124"/>
                  <a:gd name="T28" fmla="*/ 42 w 98"/>
                  <a:gd name="T29" fmla="*/ 30 h 124"/>
                  <a:gd name="T30" fmla="*/ 39 w 98"/>
                  <a:gd name="T31" fmla="*/ 33 h 124"/>
                  <a:gd name="T32" fmla="*/ 37 w 98"/>
                  <a:gd name="T33" fmla="*/ 35 h 124"/>
                  <a:gd name="T34" fmla="*/ 34 w 98"/>
                  <a:gd name="T35" fmla="*/ 38 h 124"/>
                  <a:gd name="T36" fmla="*/ 32 w 98"/>
                  <a:gd name="T37" fmla="*/ 48 h 124"/>
                  <a:gd name="T38" fmla="*/ 32 w 98"/>
                  <a:gd name="T39" fmla="*/ 76 h 124"/>
                  <a:gd name="T40" fmla="*/ 34 w 98"/>
                  <a:gd name="T41" fmla="*/ 86 h 124"/>
                  <a:gd name="T42" fmla="*/ 37 w 98"/>
                  <a:gd name="T43" fmla="*/ 89 h 124"/>
                  <a:gd name="T44" fmla="*/ 39 w 98"/>
                  <a:gd name="T45" fmla="*/ 92 h 124"/>
                  <a:gd name="T46" fmla="*/ 42 w 98"/>
                  <a:gd name="T47" fmla="*/ 94 h 124"/>
                  <a:gd name="T48" fmla="*/ 46 w 98"/>
                  <a:gd name="T49" fmla="*/ 95 h 124"/>
                  <a:gd name="T50" fmla="*/ 49 w 98"/>
                  <a:gd name="T51" fmla="*/ 95 h 124"/>
                  <a:gd name="T52" fmla="*/ 98 w 98"/>
                  <a:gd name="T53" fmla="*/ 64 h 124"/>
                  <a:gd name="T54" fmla="*/ 97 w 98"/>
                  <a:gd name="T55" fmla="*/ 79 h 124"/>
                  <a:gd name="T56" fmla="*/ 93 w 98"/>
                  <a:gd name="T57" fmla="*/ 94 h 124"/>
                  <a:gd name="T58" fmla="*/ 84 w 98"/>
                  <a:gd name="T59" fmla="*/ 107 h 124"/>
                  <a:gd name="T60" fmla="*/ 74 w 98"/>
                  <a:gd name="T61" fmla="*/ 116 h 124"/>
                  <a:gd name="T62" fmla="*/ 62 w 98"/>
                  <a:gd name="T63" fmla="*/ 122 h 124"/>
                  <a:gd name="T64" fmla="*/ 49 w 98"/>
                  <a:gd name="T65" fmla="*/ 124 h 124"/>
                  <a:gd name="T66" fmla="*/ 36 w 98"/>
                  <a:gd name="T67" fmla="*/ 122 h 124"/>
                  <a:gd name="T68" fmla="*/ 23 w 98"/>
                  <a:gd name="T69" fmla="*/ 116 h 124"/>
                  <a:gd name="T70" fmla="*/ 12 w 98"/>
                  <a:gd name="T71" fmla="*/ 107 h 124"/>
                  <a:gd name="T72" fmla="*/ 5 w 98"/>
                  <a:gd name="T73" fmla="*/ 94 h 124"/>
                  <a:gd name="T74" fmla="*/ 1 w 98"/>
                  <a:gd name="T75" fmla="*/ 79 h 124"/>
                  <a:gd name="T76" fmla="*/ 0 w 98"/>
                  <a:gd name="T77" fmla="*/ 64 h 124"/>
                  <a:gd name="T78" fmla="*/ 1 w 98"/>
                  <a:gd name="T79" fmla="*/ 46 h 124"/>
                  <a:gd name="T80" fmla="*/ 5 w 98"/>
                  <a:gd name="T81" fmla="*/ 30 h 124"/>
                  <a:gd name="T82" fmla="*/ 12 w 98"/>
                  <a:gd name="T83" fmla="*/ 17 h 124"/>
                  <a:gd name="T84" fmla="*/ 23 w 98"/>
                  <a:gd name="T85" fmla="*/ 8 h 124"/>
                  <a:gd name="T86" fmla="*/ 36 w 98"/>
                  <a:gd name="T87" fmla="*/ 2 h 124"/>
                  <a:gd name="T88" fmla="*/ 49 w 98"/>
                  <a:gd name="T89" fmla="*/ 0 h 124"/>
                  <a:gd name="T90" fmla="*/ 62 w 98"/>
                  <a:gd name="T91" fmla="*/ 2 h 124"/>
                  <a:gd name="T92" fmla="*/ 75 w 98"/>
                  <a:gd name="T93" fmla="*/ 8 h 124"/>
                  <a:gd name="T94" fmla="*/ 87 w 98"/>
                  <a:gd name="T95" fmla="*/ 17 h 124"/>
                  <a:gd name="T96" fmla="*/ 94 w 98"/>
                  <a:gd name="T97" fmla="*/ 30 h 124"/>
                  <a:gd name="T98" fmla="*/ 97 w 98"/>
                  <a:gd name="T99" fmla="*/ 46 h 124"/>
                  <a:gd name="T100" fmla="*/ 98 w 98"/>
                  <a:gd name="T101" fmla="*/ 64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98" h="124">
                    <a:moveTo>
                      <a:pt x="49" y="95"/>
                    </a:moveTo>
                    <a:lnTo>
                      <a:pt x="52" y="95"/>
                    </a:lnTo>
                    <a:lnTo>
                      <a:pt x="56" y="94"/>
                    </a:lnTo>
                    <a:lnTo>
                      <a:pt x="59" y="92"/>
                    </a:lnTo>
                    <a:lnTo>
                      <a:pt x="61" y="89"/>
                    </a:lnTo>
                    <a:lnTo>
                      <a:pt x="64" y="86"/>
                    </a:lnTo>
                    <a:lnTo>
                      <a:pt x="67" y="76"/>
                    </a:lnTo>
                    <a:lnTo>
                      <a:pt x="67" y="48"/>
                    </a:lnTo>
                    <a:lnTo>
                      <a:pt x="64" y="38"/>
                    </a:lnTo>
                    <a:lnTo>
                      <a:pt x="61" y="35"/>
                    </a:lnTo>
                    <a:lnTo>
                      <a:pt x="59" y="33"/>
                    </a:lnTo>
                    <a:lnTo>
                      <a:pt x="56" y="30"/>
                    </a:lnTo>
                    <a:lnTo>
                      <a:pt x="52" y="29"/>
                    </a:lnTo>
                    <a:lnTo>
                      <a:pt x="46" y="29"/>
                    </a:lnTo>
                    <a:lnTo>
                      <a:pt x="42" y="30"/>
                    </a:lnTo>
                    <a:lnTo>
                      <a:pt x="39" y="33"/>
                    </a:lnTo>
                    <a:lnTo>
                      <a:pt x="37" y="35"/>
                    </a:lnTo>
                    <a:lnTo>
                      <a:pt x="34" y="38"/>
                    </a:lnTo>
                    <a:lnTo>
                      <a:pt x="32" y="48"/>
                    </a:lnTo>
                    <a:lnTo>
                      <a:pt x="32" y="76"/>
                    </a:lnTo>
                    <a:lnTo>
                      <a:pt x="34" y="86"/>
                    </a:lnTo>
                    <a:lnTo>
                      <a:pt x="37" y="89"/>
                    </a:lnTo>
                    <a:lnTo>
                      <a:pt x="39" y="92"/>
                    </a:lnTo>
                    <a:lnTo>
                      <a:pt x="42" y="94"/>
                    </a:lnTo>
                    <a:lnTo>
                      <a:pt x="46" y="95"/>
                    </a:lnTo>
                    <a:lnTo>
                      <a:pt x="49" y="95"/>
                    </a:lnTo>
                    <a:close/>
                    <a:moveTo>
                      <a:pt x="98" y="64"/>
                    </a:moveTo>
                    <a:lnTo>
                      <a:pt x="97" y="79"/>
                    </a:lnTo>
                    <a:lnTo>
                      <a:pt x="93" y="94"/>
                    </a:lnTo>
                    <a:lnTo>
                      <a:pt x="84" y="107"/>
                    </a:lnTo>
                    <a:lnTo>
                      <a:pt x="74" y="116"/>
                    </a:lnTo>
                    <a:lnTo>
                      <a:pt x="62" y="122"/>
                    </a:lnTo>
                    <a:lnTo>
                      <a:pt x="49" y="124"/>
                    </a:lnTo>
                    <a:lnTo>
                      <a:pt x="36" y="122"/>
                    </a:lnTo>
                    <a:lnTo>
                      <a:pt x="23" y="116"/>
                    </a:lnTo>
                    <a:lnTo>
                      <a:pt x="12" y="107"/>
                    </a:lnTo>
                    <a:lnTo>
                      <a:pt x="5" y="94"/>
                    </a:lnTo>
                    <a:lnTo>
                      <a:pt x="1" y="79"/>
                    </a:lnTo>
                    <a:lnTo>
                      <a:pt x="0" y="64"/>
                    </a:lnTo>
                    <a:lnTo>
                      <a:pt x="1" y="46"/>
                    </a:lnTo>
                    <a:lnTo>
                      <a:pt x="5" y="30"/>
                    </a:lnTo>
                    <a:lnTo>
                      <a:pt x="12" y="17"/>
                    </a:lnTo>
                    <a:lnTo>
                      <a:pt x="23" y="8"/>
                    </a:lnTo>
                    <a:lnTo>
                      <a:pt x="36" y="2"/>
                    </a:lnTo>
                    <a:lnTo>
                      <a:pt x="49" y="0"/>
                    </a:lnTo>
                    <a:lnTo>
                      <a:pt x="62" y="2"/>
                    </a:lnTo>
                    <a:lnTo>
                      <a:pt x="75" y="8"/>
                    </a:lnTo>
                    <a:lnTo>
                      <a:pt x="87" y="17"/>
                    </a:lnTo>
                    <a:lnTo>
                      <a:pt x="94" y="30"/>
                    </a:lnTo>
                    <a:lnTo>
                      <a:pt x="97" y="46"/>
                    </a:lnTo>
                    <a:lnTo>
                      <a:pt x="98" y="6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PT" sz="1800"/>
              </a:p>
            </p:txBody>
          </p:sp>
          <p:sp>
            <p:nvSpPr>
              <p:cNvPr id="42" name="Freeform 43"/>
              <p:cNvSpPr>
                <a:spLocks/>
              </p:cNvSpPr>
              <p:nvPr/>
            </p:nvSpPr>
            <p:spPr bwMode="auto">
              <a:xfrm>
                <a:off x="1412" y="3988"/>
                <a:ext cx="11" cy="14"/>
              </a:xfrm>
              <a:custGeom>
                <a:avLst/>
                <a:gdLst>
                  <a:gd name="T0" fmla="*/ 0 w 54"/>
                  <a:gd name="T1" fmla="*/ 71 h 71"/>
                  <a:gd name="T2" fmla="*/ 20 w 54"/>
                  <a:gd name="T3" fmla="*/ 0 h 71"/>
                  <a:gd name="T4" fmla="*/ 54 w 54"/>
                  <a:gd name="T5" fmla="*/ 0 h 71"/>
                  <a:gd name="T6" fmla="*/ 26 w 54"/>
                  <a:gd name="T7" fmla="*/ 71 h 71"/>
                  <a:gd name="T8" fmla="*/ 0 w 54"/>
                  <a:gd name="T9" fmla="*/ 71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71">
                    <a:moveTo>
                      <a:pt x="0" y="71"/>
                    </a:moveTo>
                    <a:lnTo>
                      <a:pt x="20" y="0"/>
                    </a:lnTo>
                    <a:lnTo>
                      <a:pt x="54" y="0"/>
                    </a:lnTo>
                    <a:lnTo>
                      <a:pt x="26" y="71"/>
                    </a:lnTo>
                    <a:lnTo>
                      <a:pt x="0" y="7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PT" sz="1800"/>
              </a:p>
            </p:txBody>
          </p:sp>
          <p:sp>
            <p:nvSpPr>
              <p:cNvPr id="43" name="Freeform 44"/>
              <p:cNvSpPr>
                <a:spLocks/>
              </p:cNvSpPr>
              <p:nvPr/>
            </p:nvSpPr>
            <p:spPr bwMode="auto">
              <a:xfrm>
                <a:off x="1435" y="3959"/>
                <a:ext cx="16" cy="37"/>
              </a:xfrm>
              <a:custGeom>
                <a:avLst/>
                <a:gdLst>
                  <a:gd name="T0" fmla="*/ 2 w 82"/>
                  <a:gd name="T1" fmla="*/ 136 h 182"/>
                  <a:gd name="T2" fmla="*/ 11 w 82"/>
                  <a:gd name="T3" fmla="*/ 144 h 182"/>
                  <a:gd name="T4" fmla="*/ 20 w 82"/>
                  <a:gd name="T5" fmla="*/ 146 h 182"/>
                  <a:gd name="T6" fmla="*/ 35 w 82"/>
                  <a:gd name="T7" fmla="*/ 147 h 182"/>
                  <a:gd name="T8" fmla="*/ 44 w 82"/>
                  <a:gd name="T9" fmla="*/ 142 h 182"/>
                  <a:gd name="T10" fmla="*/ 48 w 82"/>
                  <a:gd name="T11" fmla="*/ 135 h 182"/>
                  <a:gd name="T12" fmla="*/ 45 w 82"/>
                  <a:gd name="T13" fmla="*/ 124 h 182"/>
                  <a:gd name="T14" fmla="*/ 34 w 82"/>
                  <a:gd name="T15" fmla="*/ 110 h 182"/>
                  <a:gd name="T16" fmla="*/ 31 w 82"/>
                  <a:gd name="T17" fmla="*/ 106 h 182"/>
                  <a:gd name="T18" fmla="*/ 28 w 82"/>
                  <a:gd name="T19" fmla="*/ 104 h 182"/>
                  <a:gd name="T20" fmla="*/ 10 w 82"/>
                  <a:gd name="T21" fmla="*/ 87 h 182"/>
                  <a:gd name="T22" fmla="*/ 1 w 82"/>
                  <a:gd name="T23" fmla="*/ 66 h 182"/>
                  <a:gd name="T24" fmla="*/ 1 w 82"/>
                  <a:gd name="T25" fmla="*/ 38 h 182"/>
                  <a:gd name="T26" fmla="*/ 11 w 82"/>
                  <a:gd name="T27" fmla="*/ 15 h 182"/>
                  <a:gd name="T28" fmla="*/ 32 w 82"/>
                  <a:gd name="T29" fmla="*/ 2 h 182"/>
                  <a:gd name="T30" fmla="*/ 53 w 82"/>
                  <a:gd name="T31" fmla="*/ 0 h 182"/>
                  <a:gd name="T32" fmla="*/ 60 w 82"/>
                  <a:gd name="T33" fmla="*/ 4 h 182"/>
                  <a:gd name="T34" fmla="*/ 77 w 82"/>
                  <a:gd name="T35" fmla="*/ 9 h 182"/>
                  <a:gd name="T36" fmla="*/ 71 w 82"/>
                  <a:gd name="T37" fmla="*/ 38 h 182"/>
                  <a:gd name="T38" fmla="*/ 63 w 82"/>
                  <a:gd name="T39" fmla="*/ 36 h 182"/>
                  <a:gd name="T40" fmla="*/ 55 w 82"/>
                  <a:gd name="T41" fmla="*/ 33 h 182"/>
                  <a:gd name="T42" fmla="*/ 45 w 82"/>
                  <a:gd name="T43" fmla="*/ 34 h 182"/>
                  <a:gd name="T44" fmla="*/ 35 w 82"/>
                  <a:gd name="T45" fmla="*/ 43 h 182"/>
                  <a:gd name="T46" fmla="*/ 34 w 82"/>
                  <a:gd name="T47" fmla="*/ 53 h 182"/>
                  <a:gd name="T48" fmla="*/ 40 w 82"/>
                  <a:gd name="T49" fmla="*/ 64 h 182"/>
                  <a:gd name="T50" fmla="*/ 47 w 82"/>
                  <a:gd name="T51" fmla="*/ 74 h 182"/>
                  <a:gd name="T52" fmla="*/ 67 w 82"/>
                  <a:gd name="T53" fmla="*/ 89 h 182"/>
                  <a:gd name="T54" fmla="*/ 77 w 82"/>
                  <a:gd name="T55" fmla="*/ 104 h 182"/>
                  <a:gd name="T56" fmla="*/ 82 w 82"/>
                  <a:gd name="T57" fmla="*/ 131 h 182"/>
                  <a:gd name="T58" fmla="*/ 78 w 82"/>
                  <a:gd name="T59" fmla="*/ 158 h 182"/>
                  <a:gd name="T60" fmla="*/ 59 w 82"/>
                  <a:gd name="T61" fmla="*/ 175 h 182"/>
                  <a:gd name="T62" fmla="*/ 34 w 82"/>
                  <a:gd name="T63" fmla="*/ 182 h 182"/>
                  <a:gd name="T64" fmla="*/ 16 w 82"/>
                  <a:gd name="T65" fmla="*/ 179 h 182"/>
                  <a:gd name="T66" fmla="*/ 9 w 82"/>
                  <a:gd name="T67" fmla="*/ 178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82" h="182">
                    <a:moveTo>
                      <a:pt x="2" y="173"/>
                    </a:moveTo>
                    <a:lnTo>
                      <a:pt x="2" y="136"/>
                    </a:lnTo>
                    <a:lnTo>
                      <a:pt x="7" y="142"/>
                    </a:lnTo>
                    <a:lnTo>
                      <a:pt x="11" y="144"/>
                    </a:lnTo>
                    <a:lnTo>
                      <a:pt x="13" y="144"/>
                    </a:lnTo>
                    <a:lnTo>
                      <a:pt x="20" y="146"/>
                    </a:lnTo>
                    <a:lnTo>
                      <a:pt x="22" y="147"/>
                    </a:lnTo>
                    <a:lnTo>
                      <a:pt x="35" y="147"/>
                    </a:lnTo>
                    <a:lnTo>
                      <a:pt x="42" y="144"/>
                    </a:lnTo>
                    <a:lnTo>
                      <a:pt x="44" y="142"/>
                    </a:lnTo>
                    <a:lnTo>
                      <a:pt x="47" y="139"/>
                    </a:lnTo>
                    <a:lnTo>
                      <a:pt x="48" y="135"/>
                    </a:lnTo>
                    <a:lnTo>
                      <a:pt x="48" y="131"/>
                    </a:lnTo>
                    <a:lnTo>
                      <a:pt x="45" y="124"/>
                    </a:lnTo>
                    <a:lnTo>
                      <a:pt x="41" y="116"/>
                    </a:lnTo>
                    <a:lnTo>
                      <a:pt x="34" y="110"/>
                    </a:lnTo>
                    <a:lnTo>
                      <a:pt x="32" y="108"/>
                    </a:lnTo>
                    <a:lnTo>
                      <a:pt x="31" y="106"/>
                    </a:lnTo>
                    <a:lnTo>
                      <a:pt x="29" y="105"/>
                    </a:lnTo>
                    <a:lnTo>
                      <a:pt x="28" y="104"/>
                    </a:lnTo>
                    <a:lnTo>
                      <a:pt x="18" y="96"/>
                    </a:lnTo>
                    <a:lnTo>
                      <a:pt x="10" y="87"/>
                    </a:lnTo>
                    <a:lnTo>
                      <a:pt x="5" y="78"/>
                    </a:lnTo>
                    <a:lnTo>
                      <a:pt x="1" y="66"/>
                    </a:lnTo>
                    <a:lnTo>
                      <a:pt x="0" y="53"/>
                    </a:lnTo>
                    <a:lnTo>
                      <a:pt x="1" y="38"/>
                    </a:lnTo>
                    <a:lnTo>
                      <a:pt x="4" y="25"/>
                    </a:lnTo>
                    <a:lnTo>
                      <a:pt x="11" y="15"/>
                    </a:lnTo>
                    <a:lnTo>
                      <a:pt x="21" y="7"/>
                    </a:lnTo>
                    <a:lnTo>
                      <a:pt x="32" y="2"/>
                    </a:lnTo>
                    <a:lnTo>
                      <a:pt x="45" y="0"/>
                    </a:lnTo>
                    <a:lnTo>
                      <a:pt x="53" y="0"/>
                    </a:lnTo>
                    <a:lnTo>
                      <a:pt x="57" y="1"/>
                    </a:lnTo>
                    <a:lnTo>
                      <a:pt x="60" y="4"/>
                    </a:lnTo>
                    <a:lnTo>
                      <a:pt x="71" y="6"/>
                    </a:lnTo>
                    <a:lnTo>
                      <a:pt x="77" y="9"/>
                    </a:lnTo>
                    <a:lnTo>
                      <a:pt x="77" y="40"/>
                    </a:lnTo>
                    <a:lnTo>
                      <a:pt x="71" y="38"/>
                    </a:lnTo>
                    <a:lnTo>
                      <a:pt x="68" y="37"/>
                    </a:lnTo>
                    <a:lnTo>
                      <a:pt x="63" y="36"/>
                    </a:lnTo>
                    <a:lnTo>
                      <a:pt x="60" y="35"/>
                    </a:lnTo>
                    <a:lnTo>
                      <a:pt x="55" y="33"/>
                    </a:lnTo>
                    <a:lnTo>
                      <a:pt x="48" y="33"/>
                    </a:lnTo>
                    <a:lnTo>
                      <a:pt x="45" y="34"/>
                    </a:lnTo>
                    <a:lnTo>
                      <a:pt x="42" y="36"/>
                    </a:lnTo>
                    <a:lnTo>
                      <a:pt x="35" y="43"/>
                    </a:lnTo>
                    <a:lnTo>
                      <a:pt x="34" y="46"/>
                    </a:lnTo>
                    <a:lnTo>
                      <a:pt x="34" y="53"/>
                    </a:lnTo>
                    <a:lnTo>
                      <a:pt x="35" y="57"/>
                    </a:lnTo>
                    <a:lnTo>
                      <a:pt x="40" y="64"/>
                    </a:lnTo>
                    <a:lnTo>
                      <a:pt x="42" y="68"/>
                    </a:lnTo>
                    <a:lnTo>
                      <a:pt x="47" y="74"/>
                    </a:lnTo>
                    <a:lnTo>
                      <a:pt x="54" y="82"/>
                    </a:lnTo>
                    <a:lnTo>
                      <a:pt x="67" y="89"/>
                    </a:lnTo>
                    <a:lnTo>
                      <a:pt x="73" y="97"/>
                    </a:lnTo>
                    <a:lnTo>
                      <a:pt x="77" y="104"/>
                    </a:lnTo>
                    <a:lnTo>
                      <a:pt x="81" y="117"/>
                    </a:lnTo>
                    <a:lnTo>
                      <a:pt x="82" y="131"/>
                    </a:lnTo>
                    <a:lnTo>
                      <a:pt x="81" y="145"/>
                    </a:lnTo>
                    <a:lnTo>
                      <a:pt x="78" y="158"/>
                    </a:lnTo>
                    <a:lnTo>
                      <a:pt x="69" y="168"/>
                    </a:lnTo>
                    <a:lnTo>
                      <a:pt x="59" y="175"/>
                    </a:lnTo>
                    <a:lnTo>
                      <a:pt x="48" y="180"/>
                    </a:lnTo>
                    <a:lnTo>
                      <a:pt x="34" y="182"/>
                    </a:lnTo>
                    <a:lnTo>
                      <a:pt x="24" y="182"/>
                    </a:lnTo>
                    <a:lnTo>
                      <a:pt x="16" y="179"/>
                    </a:lnTo>
                    <a:lnTo>
                      <a:pt x="12" y="179"/>
                    </a:lnTo>
                    <a:lnTo>
                      <a:pt x="9" y="178"/>
                    </a:lnTo>
                    <a:lnTo>
                      <a:pt x="2" y="17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PT" sz="1800"/>
              </a:p>
            </p:txBody>
          </p:sp>
          <p:sp>
            <p:nvSpPr>
              <p:cNvPr id="44" name="Freeform 45"/>
              <p:cNvSpPr>
                <a:spLocks noEditPoints="1"/>
              </p:cNvSpPr>
              <p:nvPr/>
            </p:nvSpPr>
            <p:spPr bwMode="auto">
              <a:xfrm>
                <a:off x="1453" y="3960"/>
                <a:ext cx="23" cy="35"/>
              </a:xfrm>
              <a:custGeom>
                <a:avLst/>
                <a:gdLst>
                  <a:gd name="T0" fmla="*/ 46 w 115"/>
                  <a:gd name="T1" fmla="*/ 118 h 175"/>
                  <a:gd name="T2" fmla="*/ 69 w 115"/>
                  <a:gd name="T3" fmla="*/ 118 h 175"/>
                  <a:gd name="T4" fmla="*/ 62 w 115"/>
                  <a:gd name="T5" fmla="*/ 80 h 175"/>
                  <a:gd name="T6" fmla="*/ 60 w 115"/>
                  <a:gd name="T7" fmla="*/ 59 h 175"/>
                  <a:gd name="T8" fmla="*/ 57 w 115"/>
                  <a:gd name="T9" fmla="*/ 36 h 175"/>
                  <a:gd name="T10" fmla="*/ 56 w 115"/>
                  <a:gd name="T11" fmla="*/ 56 h 175"/>
                  <a:gd name="T12" fmla="*/ 51 w 115"/>
                  <a:gd name="T13" fmla="*/ 78 h 175"/>
                  <a:gd name="T14" fmla="*/ 50 w 115"/>
                  <a:gd name="T15" fmla="*/ 97 h 175"/>
                  <a:gd name="T16" fmla="*/ 46 w 115"/>
                  <a:gd name="T17" fmla="*/ 118 h 175"/>
                  <a:gd name="T18" fmla="*/ 0 w 115"/>
                  <a:gd name="T19" fmla="*/ 175 h 175"/>
                  <a:gd name="T20" fmla="*/ 40 w 115"/>
                  <a:gd name="T21" fmla="*/ 0 h 175"/>
                  <a:gd name="T22" fmla="*/ 77 w 115"/>
                  <a:gd name="T23" fmla="*/ 0 h 175"/>
                  <a:gd name="T24" fmla="*/ 115 w 115"/>
                  <a:gd name="T25" fmla="*/ 175 h 175"/>
                  <a:gd name="T26" fmla="*/ 80 w 115"/>
                  <a:gd name="T27" fmla="*/ 175 h 175"/>
                  <a:gd name="T28" fmla="*/ 75 w 115"/>
                  <a:gd name="T29" fmla="*/ 147 h 175"/>
                  <a:gd name="T30" fmla="*/ 40 w 115"/>
                  <a:gd name="T31" fmla="*/ 147 h 175"/>
                  <a:gd name="T32" fmla="*/ 34 w 115"/>
                  <a:gd name="T33" fmla="*/ 175 h 175"/>
                  <a:gd name="T34" fmla="*/ 0 w 115"/>
                  <a:gd name="T35" fmla="*/ 175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15" h="175">
                    <a:moveTo>
                      <a:pt x="46" y="118"/>
                    </a:moveTo>
                    <a:lnTo>
                      <a:pt x="69" y="118"/>
                    </a:lnTo>
                    <a:lnTo>
                      <a:pt x="62" y="80"/>
                    </a:lnTo>
                    <a:lnTo>
                      <a:pt x="60" y="59"/>
                    </a:lnTo>
                    <a:lnTo>
                      <a:pt x="57" y="36"/>
                    </a:lnTo>
                    <a:lnTo>
                      <a:pt x="56" y="56"/>
                    </a:lnTo>
                    <a:lnTo>
                      <a:pt x="51" y="78"/>
                    </a:lnTo>
                    <a:lnTo>
                      <a:pt x="50" y="97"/>
                    </a:lnTo>
                    <a:lnTo>
                      <a:pt x="46" y="118"/>
                    </a:lnTo>
                    <a:close/>
                    <a:moveTo>
                      <a:pt x="0" y="175"/>
                    </a:moveTo>
                    <a:lnTo>
                      <a:pt x="40" y="0"/>
                    </a:lnTo>
                    <a:lnTo>
                      <a:pt x="77" y="0"/>
                    </a:lnTo>
                    <a:lnTo>
                      <a:pt x="115" y="175"/>
                    </a:lnTo>
                    <a:lnTo>
                      <a:pt x="80" y="175"/>
                    </a:lnTo>
                    <a:lnTo>
                      <a:pt x="75" y="147"/>
                    </a:lnTo>
                    <a:lnTo>
                      <a:pt x="40" y="147"/>
                    </a:lnTo>
                    <a:lnTo>
                      <a:pt x="34" y="175"/>
                    </a:lnTo>
                    <a:lnTo>
                      <a:pt x="0" y="17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PT" sz="1800"/>
              </a:p>
            </p:txBody>
          </p:sp>
        </p:grpSp>
      </p:grp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1301419" y="4221089"/>
            <a:ext cx="10363200" cy="1362075"/>
          </a:xfrm>
        </p:spPr>
        <p:txBody>
          <a:bodyPr anchor="t">
            <a:noAutofit/>
          </a:bodyPr>
          <a:lstStyle>
            <a:lvl1pPr marL="0" algn="r" defTabSz="914400" rtl="0" eaLnBrk="1" latinLnBrk="0" hangingPunct="1">
              <a:defRPr lang="pt-PT" sz="2400" b="1" kern="1200" dirty="0">
                <a:solidFill>
                  <a:srgbClr val="121D3E"/>
                </a:solidFill>
                <a:latin typeface="Trebuchet MS" pitchFamily="34" charset="0"/>
                <a:ea typeface="+mn-ea"/>
                <a:cs typeface="+mn-cs"/>
              </a:defRPr>
            </a:lvl1pPr>
          </a:lstStyle>
          <a:p>
            <a:r>
              <a:rPr lang="pt-PT" dirty="0"/>
              <a:t>Nome autor e e-mail</a:t>
            </a:r>
          </a:p>
        </p:txBody>
      </p:sp>
    </p:spTree>
    <p:extLst>
      <p:ext uri="{BB962C8B-B14F-4D97-AF65-F5344CB8AC3E}">
        <p14:creationId xmlns:p14="http://schemas.microsoft.com/office/powerpoint/2010/main" val="316017124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3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5605909" y="-5624717"/>
            <a:ext cx="981336" cy="12229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0"/>
          <a:stretch/>
        </p:blipFill>
        <p:spPr bwMode="auto">
          <a:xfrm rot="5400000">
            <a:off x="5749576" y="417998"/>
            <a:ext cx="693992" cy="12229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ângulo 7"/>
          <p:cNvSpPr/>
          <p:nvPr userDrawn="1"/>
        </p:nvSpPr>
        <p:spPr>
          <a:xfrm>
            <a:off x="-18202" y="-9272"/>
            <a:ext cx="12229555" cy="990000"/>
          </a:xfrm>
          <a:prstGeom prst="rect">
            <a:avLst/>
          </a:prstGeom>
          <a:solidFill>
            <a:srgbClr val="121D3E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PT" sz="1200" b="1">
              <a:latin typeface="Trebuchet MS" panose="020B0603020202020204" pitchFamily="34" charset="0"/>
            </a:endParaRPr>
          </a:p>
        </p:txBody>
      </p:sp>
      <p:grpSp>
        <p:nvGrpSpPr>
          <p:cNvPr id="10" name="Group 10"/>
          <p:cNvGrpSpPr>
            <a:grpSpLocks noChangeAspect="1"/>
          </p:cNvGrpSpPr>
          <p:nvPr userDrawn="1"/>
        </p:nvGrpSpPr>
        <p:grpSpPr bwMode="auto">
          <a:xfrm>
            <a:off x="10320470" y="6257788"/>
            <a:ext cx="1261517" cy="483581"/>
            <a:chOff x="748" y="3657"/>
            <a:chExt cx="728" cy="348"/>
          </a:xfrm>
        </p:grpSpPr>
        <p:sp>
          <p:nvSpPr>
            <p:cNvPr id="11" name="Freeform 11"/>
            <p:cNvSpPr>
              <a:spLocks noEditPoints="1"/>
            </p:cNvSpPr>
            <p:nvPr/>
          </p:nvSpPr>
          <p:spPr bwMode="auto">
            <a:xfrm>
              <a:off x="748" y="3657"/>
              <a:ext cx="548" cy="283"/>
            </a:xfrm>
            <a:custGeom>
              <a:avLst/>
              <a:gdLst>
                <a:gd name="T0" fmla="*/ 1249 w 2742"/>
                <a:gd name="T1" fmla="*/ 948 h 1414"/>
                <a:gd name="T2" fmla="*/ 1183 w 2742"/>
                <a:gd name="T3" fmla="*/ 866 h 1414"/>
                <a:gd name="T4" fmla="*/ 1103 w 2742"/>
                <a:gd name="T5" fmla="*/ 866 h 1414"/>
                <a:gd name="T6" fmla="*/ 1037 w 2742"/>
                <a:gd name="T7" fmla="*/ 948 h 1414"/>
                <a:gd name="T8" fmla="*/ 1016 w 2742"/>
                <a:gd name="T9" fmla="*/ 1106 h 1414"/>
                <a:gd name="T10" fmla="*/ 1066 w 2742"/>
                <a:gd name="T11" fmla="*/ 1234 h 1414"/>
                <a:gd name="T12" fmla="*/ 1143 w 2742"/>
                <a:gd name="T13" fmla="*/ 1274 h 1414"/>
                <a:gd name="T14" fmla="*/ 1217 w 2742"/>
                <a:gd name="T15" fmla="*/ 1235 h 1414"/>
                <a:gd name="T16" fmla="*/ 1264 w 2742"/>
                <a:gd name="T17" fmla="*/ 1129 h 1414"/>
                <a:gd name="T18" fmla="*/ 544 w 2742"/>
                <a:gd name="T19" fmla="*/ 948 h 1414"/>
                <a:gd name="T20" fmla="*/ 510 w 2742"/>
                <a:gd name="T21" fmla="*/ 865 h 1414"/>
                <a:gd name="T22" fmla="*/ 442 w 2742"/>
                <a:gd name="T23" fmla="*/ 831 h 1414"/>
                <a:gd name="T24" fmla="*/ 339 w 2742"/>
                <a:gd name="T25" fmla="*/ 861 h 1414"/>
                <a:gd name="T26" fmla="*/ 282 w 2742"/>
                <a:gd name="T27" fmla="*/ 948 h 1414"/>
                <a:gd name="T28" fmla="*/ 1515 w 2742"/>
                <a:gd name="T29" fmla="*/ 311 h 1414"/>
                <a:gd name="T30" fmla="*/ 1183 w 2742"/>
                <a:gd name="T31" fmla="*/ 677 h 1414"/>
                <a:gd name="T32" fmla="*/ 1025 w 2742"/>
                <a:gd name="T33" fmla="*/ 677 h 1414"/>
                <a:gd name="T34" fmla="*/ 882 w 2742"/>
                <a:gd name="T35" fmla="*/ 753 h 1414"/>
                <a:gd name="T36" fmla="*/ 777 w 2742"/>
                <a:gd name="T37" fmla="*/ 899 h 1414"/>
                <a:gd name="T38" fmla="*/ 690 w 2742"/>
                <a:gd name="T39" fmla="*/ 775 h 1414"/>
                <a:gd name="T40" fmla="*/ 521 w 2742"/>
                <a:gd name="T41" fmla="*/ 680 h 1414"/>
                <a:gd name="T42" fmla="*/ 321 w 2742"/>
                <a:gd name="T43" fmla="*/ 677 h 1414"/>
                <a:gd name="T44" fmla="*/ 155 w 2742"/>
                <a:gd name="T45" fmla="*/ 753 h 1414"/>
                <a:gd name="T46" fmla="*/ 41 w 2742"/>
                <a:gd name="T47" fmla="*/ 893 h 1414"/>
                <a:gd name="T48" fmla="*/ 2 w 2742"/>
                <a:gd name="T49" fmla="*/ 1067 h 1414"/>
                <a:gd name="T50" fmla="*/ 41 w 2742"/>
                <a:gd name="T51" fmla="*/ 1242 h 1414"/>
                <a:gd name="T52" fmla="*/ 143 w 2742"/>
                <a:gd name="T53" fmla="*/ 1368 h 1414"/>
                <a:gd name="T54" fmla="*/ 0 w 2742"/>
                <a:gd name="T55" fmla="*/ 1414 h 1414"/>
                <a:gd name="T56" fmla="*/ 878 w 2742"/>
                <a:gd name="T57" fmla="*/ 1372 h 1414"/>
                <a:gd name="T58" fmla="*/ 778 w 2742"/>
                <a:gd name="T59" fmla="*/ 1233 h 1414"/>
                <a:gd name="T60" fmla="*/ 270 w 2742"/>
                <a:gd name="T61" fmla="*/ 1101 h 1414"/>
                <a:gd name="T62" fmla="*/ 308 w 2742"/>
                <a:gd name="T63" fmla="*/ 1207 h 1414"/>
                <a:gd name="T64" fmla="*/ 416 w 2742"/>
                <a:gd name="T65" fmla="*/ 1268 h 1414"/>
                <a:gd name="T66" fmla="*/ 561 w 2742"/>
                <a:gd name="T67" fmla="*/ 1268 h 1414"/>
                <a:gd name="T68" fmla="*/ 772 w 2742"/>
                <a:gd name="T69" fmla="*/ 1322 h 1414"/>
                <a:gd name="T70" fmla="*/ 641 w 2742"/>
                <a:gd name="T71" fmla="*/ 1414 h 1414"/>
                <a:gd name="T72" fmla="*/ 1332 w 2742"/>
                <a:gd name="T73" fmla="*/ 1378 h 1414"/>
                <a:gd name="T74" fmla="*/ 2273 w 2742"/>
                <a:gd name="T75" fmla="*/ 928 h 1414"/>
                <a:gd name="T76" fmla="*/ 2347 w 2742"/>
                <a:gd name="T77" fmla="*/ 874 h 1414"/>
                <a:gd name="T78" fmla="*/ 2433 w 2742"/>
                <a:gd name="T79" fmla="*/ 877 h 1414"/>
                <a:gd name="T80" fmla="*/ 2476 w 2742"/>
                <a:gd name="T81" fmla="*/ 940 h 1414"/>
                <a:gd name="T82" fmla="*/ 2483 w 2742"/>
                <a:gd name="T83" fmla="*/ 1414 h 1414"/>
                <a:gd name="T84" fmla="*/ 2733 w 2742"/>
                <a:gd name="T85" fmla="*/ 879 h 1414"/>
                <a:gd name="T86" fmla="*/ 2667 w 2742"/>
                <a:gd name="T87" fmla="*/ 755 h 1414"/>
                <a:gd name="T88" fmla="*/ 2548 w 2742"/>
                <a:gd name="T89" fmla="*/ 684 h 1414"/>
                <a:gd name="T90" fmla="*/ 2391 w 2742"/>
                <a:gd name="T91" fmla="*/ 671 h 1414"/>
                <a:gd name="T92" fmla="*/ 2254 w 2742"/>
                <a:gd name="T93" fmla="*/ 716 h 1414"/>
                <a:gd name="T94" fmla="*/ 2144 w 2742"/>
                <a:gd name="T95" fmla="*/ 722 h 1414"/>
                <a:gd name="T96" fmla="*/ 2021 w 2742"/>
                <a:gd name="T97" fmla="*/ 675 h 1414"/>
                <a:gd name="T98" fmla="*/ 1864 w 2742"/>
                <a:gd name="T99" fmla="*/ 677 h 1414"/>
                <a:gd name="T100" fmla="*/ 1732 w 2742"/>
                <a:gd name="T101" fmla="*/ 741 h 1414"/>
                <a:gd name="T102" fmla="*/ 1515 w 2742"/>
                <a:gd name="T103" fmla="*/ 683 h 1414"/>
                <a:gd name="T104" fmla="*/ 1788 w 2742"/>
                <a:gd name="T105" fmla="*/ 928 h 1414"/>
                <a:gd name="T106" fmla="*/ 1876 w 2742"/>
                <a:gd name="T107" fmla="*/ 870 h 1414"/>
                <a:gd name="T108" fmla="*/ 1954 w 2742"/>
                <a:gd name="T109" fmla="*/ 881 h 1414"/>
                <a:gd name="T110" fmla="*/ 1990 w 2742"/>
                <a:gd name="T111" fmla="*/ 940 h 1414"/>
                <a:gd name="T112" fmla="*/ 1999 w 2742"/>
                <a:gd name="T113" fmla="*/ 1414 h 1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742" h="1414">
                  <a:moveTo>
                    <a:pt x="1269" y="1063"/>
                  </a:moveTo>
                  <a:lnTo>
                    <a:pt x="1267" y="1022"/>
                  </a:lnTo>
                  <a:lnTo>
                    <a:pt x="1260" y="983"/>
                  </a:lnTo>
                  <a:lnTo>
                    <a:pt x="1249" y="948"/>
                  </a:lnTo>
                  <a:lnTo>
                    <a:pt x="1232" y="916"/>
                  </a:lnTo>
                  <a:lnTo>
                    <a:pt x="1218" y="895"/>
                  </a:lnTo>
                  <a:lnTo>
                    <a:pt x="1201" y="877"/>
                  </a:lnTo>
                  <a:lnTo>
                    <a:pt x="1183" y="866"/>
                  </a:lnTo>
                  <a:lnTo>
                    <a:pt x="1163" y="858"/>
                  </a:lnTo>
                  <a:lnTo>
                    <a:pt x="1143" y="856"/>
                  </a:lnTo>
                  <a:lnTo>
                    <a:pt x="1123" y="858"/>
                  </a:lnTo>
                  <a:lnTo>
                    <a:pt x="1103" y="866"/>
                  </a:lnTo>
                  <a:lnTo>
                    <a:pt x="1085" y="877"/>
                  </a:lnTo>
                  <a:lnTo>
                    <a:pt x="1068" y="895"/>
                  </a:lnTo>
                  <a:lnTo>
                    <a:pt x="1054" y="916"/>
                  </a:lnTo>
                  <a:lnTo>
                    <a:pt x="1037" y="948"/>
                  </a:lnTo>
                  <a:lnTo>
                    <a:pt x="1024" y="983"/>
                  </a:lnTo>
                  <a:lnTo>
                    <a:pt x="1016" y="1022"/>
                  </a:lnTo>
                  <a:lnTo>
                    <a:pt x="1014" y="1063"/>
                  </a:lnTo>
                  <a:lnTo>
                    <a:pt x="1016" y="1106"/>
                  </a:lnTo>
                  <a:lnTo>
                    <a:pt x="1024" y="1143"/>
                  </a:lnTo>
                  <a:lnTo>
                    <a:pt x="1035" y="1179"/>
                  </a:lnTo>
                  <a:lnTo>
                    <a:pt x="1051" y="1210"/>
                  </a:lnTo>
                  <a:lnTo>
                    <a:pt x="1066" y="1234"/>
                  </a:lnTo>
                  <a:lnTo>
                    <a:pt x="1083" y="1251"/>
                  </a:lnTo>
                  <a:lnTo>
                    <a:pt x="1102" y="1264"/>
                  </a:lnTo>
                  <a:lnTo>
                    <a:pt x="1122" y="1272"/>
                  </a:lnTo>
                  <a:lnTo>
                    <a:pt x="1143" y="1274"/>
                  </a:lnTo>
                  <a:lnTo>
                    <a:pt x="1163" y="1272"/>
                  </a:lnTo>
                  <a:lnTo>
                    <a:pt x="1182" y="1264"/>
                  </a:lnTo>
                  <a:lnTo>
                    <a:pt x="1200" y="1252"/>
                  </a:lnTo>
                  <a:lnTo>
                    <a:pt x="1217" y="1235"/>
                  </a:lnTo>
                  <a:lnTo>
                    <a:pt x="1232" y="1213"/>
                  </a:lnTo>
                  <a:lnTo>
                    <a:pt x="1246" y="1187"/>
                  </a:lnTo>
                  <a:lnTo>
                    <a:pt x="1257" y="1159"/>
                  </a:lnTo>
                  <a:lnTo>
                    <a:pt x="1264" y="1129"/>
                  </a:lnTo>
                  <a:lnTo>
                    <a:pt x="1268" y="1097"/>
                  </a:lnTo>
                  <a:lnTo>
                    <a:pt x="1269" y="1063"/>
                  </a:lnTo>
                  <a:close/>
                  <a:moveTo>
                    <a:pt x="282" y="948"/>
                  </a:moveTo>
                  <a:lnTo>
                    <a:pt x="544" y="948"/>
                  </a:lnTo>
                  <a:lnTo>
                    <a:pt x="542" y="924"/>
                  </a:lnTo>
                  <a:lnTo>
                    <a:pt x="535" y="901"/>
                  </a:lnTo>
                  <a:lnTo>
                    <a:pt x="524" y="882"/>
                  </a:lnTo>
                  <a:lnTo>
                    <a:pt x="510" y="865"/>
                  </a:lnTo>
                  <a:lnTo>
                    <a:pt x="496" y="852"/>
                  </a:lnTo>
                  <a:lnTo>
                    <a:pt x="481" y="842"/>
                  </a:lnTo>
                  <a:lnTo>
                    <a:pt x="462" y="836"/>
                  </a:lnTo>
                  <a:lnTo>
                    <a:pt x="442" y="831"/>
                  </a:lnTo>
                  <a:lnTo>
                    <a:pt x="420" y="830"/>
                  </a:lnTo>
                  <a:lnTo>
                    <a:pt x="394" y="833"/>
                  </a:lnTo>
                  <a:lnTo>
                    <a:pt x="366" y="845"/>
                  </a:lnTo>
                  <a:lnTo>
                    <a:pt x="339" y="861"/>
                  </a:lnTo>
                  <a:lnTo>
                    <a:pt x="321" y="878"/>
                  </a:lnTo>
                  <a:lnTo>
                    <a:pt x="305" y="898"/>
                  </a:lnTo>
                  <a:lnTo>
                    <a:pt x="292" y="922"/>
                  </a:lnTo>
                  <a:lnTo>
                    <a:pt x="282" y="948"/>
                  </a:lnTo>
                  <a:close/>
                  <a:moveTo>
                    <a:pt x="0" y="1414"/>
                  </a:moveTo>
                  <a:lnTo>
                    <a:pt x="0" y="0"/>
                  </a:lnTo>
                  <a:lnTo>
                    <a:pt x="1515" y="0"/>
                  </a:lnTo>
                  <a:lnTo>
                    <a:pt x="1515" y="311"/>
                  </a:lnTo>
                  <a:lnTo>
                    <a:pt x="1256" y="311"/>
                  </a:lnTo>
                  <a:lnTo>
                    <a:pt x="1256" y="701"/>
                  </a:lnTo>
                  <a:lnTo>
                    <a:pt x="1220" y="687"/>
                  </a:lnTo>
                  <a:lnTo>
                    <a:pt x="1183" y="677"/>
                  </a:lnTo>
                  <a:lnTo>
                    <a:pt x="1147" y="671"/>
                  </a:lnTo>
                  <a:lnTo>
                    <a:pt x="1109" y="668"/>
                  </a:lnTo>
                  <a:lnTo>
                    <a:pt x="1066" y="671"/>
                  </a:lnTo>
                  <a:lnTo>
                    <a:pt x="1025" y="677"/>
                  </a:lnTo>
                  <a:lnTo>
                    <a:pt x="987" y="690"/>
                  </a:lnTo>
                  <a:lnTo>
                    <a:pt x="950" y="706"/>
                  </a:lnTo>
                  <a:lnTo>
                    <a:pt x="916" y="727"/>
                  </a:lnTo>
                  <a:lnTo>
                    <a:pt x="882" y="753"/>
                  </a:lnTo>
                  <a:lnTo>
                    <a:pt x="852" y="784"/>
                  </a:lnTo>
                  <a:lnTo>
                    <a:pt x="823" y="820"/>
                  </a:lnTo>
                  <a:lnTo>
                    <a:pt x="797" y="859"/>
                  </a:lnTo>
                  <a:lnTo>
                    <a:pt x="777" y="899"/>
                  </a:lnTo>
                  <a:lnTo>
                    <a:pt x="762" y="866"/>
                  </a:lnTo>
                  <a:lnTo>
                    <a:pt x="742" y="833"/>
                  </a:lnTo>
                  <a:lnTo>
                    <a:pt x="718" y="803"/>
                  </a:lnTo>
                  <a:lnTo>
                    <a:pt x="690" y="775"/>
                  </a:lnTo>
                  <a:lnTo>
                    <a:pt x="651" y="742"/>
                  </a:lnTo>
                  <a:lnTo>
                    <a:pt x="611" y="715"/>
                  </a:lnTo>
                  <a:lnTo>
                    <a:pt x="567" y="695"/>
                  </a:lnTo>
                  <a:lnTo>
                    <a:pt x="521" y="680"/>
                  </a:lnTo>
                  <a:lnTo>
                    <a:pt x="472" y="672"/>
                  </a:lnTo>
                  <a:lnTo>
                    <a:pt x="420" y="668"/>
                  </a:lnTo>
                  <a:lnTo>
                    <a:pt x="369" y="671"/>
                  </a:lnTo>
                  <a:lnTo>
                    <a:pt x="321" y="677"/>
                  </a:lnTo>
                  <a:lnTo>
                    <a:pt x="275" y="690"/>
                  </a:lnTo>
                  <a:lnTo>
                    <a:pt x="233" y="706"/>
                  </a:lnTo>
                  <a:lnTo>
                    <a:pt x="193" y="727"/>
                  </a:lnTo>
                  <a:lnTo>
                    <a:pt x="155" y="753"/>
                  </a:lnTo>
                  <a:lnTo>
                    <a:pt x="120" y="784"/>
                  </a:lnTo>
                  <a:lnTo>
                    <a:pt x="89" y="819"/>
                  </a:lnTo>
                  <a:lnTo>
                    <a:pt x="62" y="855"/>
                  </a:lnTo>
                  <a:lnTo>
                    <a:pt x="41" y="893"/>
                  </a:lnTo>
                  <a:lnTo>
                    <a:pt x="24" y="934"/>
                  </a:lnTo>
                  <a:lnTo>
                    <a:pt x="12" y="976"/>
                  </a:lnTo>
                  <a:lnTo>
                    <a:pt x="4" y="1020"/>
                  </a:lnTo>
                  <a:lnTo>
                    <a:pt x="2" y="1067"/>
                  </a:lnTo>
                  <a:lnTo>
                    <a:pt x="4" y="1113"/>
                  </a:lnTo>
                  <a:lnTo>
                    <a:pt x="12" y="1158"/>
                  </a:lnTo>
                  <a:lnTo>
                    <a:pt x="24" y="1200"/>
                  </a:lnTo>
                  <a:lnTo>
                    <a:pt x="41" y="1242"/>
                  </a:lnTo>
                  <a:lnTo>
                    <a:pt x="62" y="1280"/>
                  </a:lnTo>
                  <a:lnTo>
                    <a:pt x="89" y="1315"/>
                  </a:lnTo>
                  <a:lnTo>
                    <a:pt x="120" y="1349"/>
                  </a:lnTo>
                  <a:lnTo>
                    <a:pt x="143" y="1368"/>
                  </a:lnTo>
                  <a:lnTo>
                    <a:pt x="166" y="1385"/>
                  </a:lnTo>
                  <a:lnTo>
                    <a:pt x="192" y="1401"/>
                  </a:lnTo>
                  <a:lnTo>
                    <a:pt x="218" y="1414"/>
                  </a:lnTo>
                  <a:lnTo>
                    <a:pt x="0" y="1414"/>
                  </a:lnTo>
                  <a:close/>
                  <a:moveTo>
                    <a:pt x="641" y="1414"/>
                  </a:moveTo>
                  <a:lnTo>
                    <a:pt x="936" y="1414"/>
                  </a:lnTo>
                  <a:lnTo>
                    <a:pt x="906" y="1394"/>
                  </a:lnTo>
                  <a:lnTo>
                    <a:pt x="878" y="1372"/>
                  </a:lnTo>
                  <a:lnTo>
                    <a:pt x="852" y="1345"/>
                  </a:lnTo>
                  <a:lnTo>
                    <a:pt x="823" y="1310"/>
                  </a:lnTo>
                  <a:lnTo>
                    <a:pt x="799" y="1273"/>
                  </a:lnTo>
                  <a:lnTo>
                    <a:pt x="778" y="1233"/>
                  </a:lnTo>
                  <a:lnTo>
                    <a:pt x="763" y="1191"/>
                  </a:lnTo>
                  <a:lnTo>
                    <a:pt x="752" y="1147"/>
                  </a:lnTo>
                  <a:lnTo>
                    <a:pt x="745" y="1101"/>
                  </a:lnTo>
                  <a:lnTo>
                    <a:pt x="270" y="1101"/>
                  </a:lnTo>
                  <a:lnTo>
                    <a:pt x="272" y="1131"/>
                  </a:lnTo>
                  <a:lnTo>
                    <a:pt x="280" y="1159"/>
                  </a:lnTo>
                  <a:lnTo>
                    <a:pt x="291" y="1184"/>
                  </a:lnTo>
                  <a:lnTo>
                    <a:pt x="308" y="1207"/>
                  </a:lnTo>
                  <a:lnTo>
                    <a:pt x="328" y="1227"/>
                  </a:lnTo>
                  <a:lnTo>
                    <a:pt x="353" y="1245"/>
                  </a:lnTo>
                  <a:lnTo>
                    <a:pt x="382" y="1258"/>
                  </a:lnTo>
                  <a:lnTo>
                    <a:pt x="416" y="1268"/>
                  </a:lnTo>
                  <a:lnTo>
                    <a:pt x="452" y="1274"/>
                  </a:lnTo>
                  <a:lnTo>
                    <a:pt x="492" y="1276"/>
                  </a:lnTo>
                  <a:lnTo>
                    <a:pt x="527" y="1274"/>
                  </a:lnTo>
                  <a:lnTo>
                    <a:pt x="561" y="1268"/>
                  </a:lnTo>
                  <a:lnTo>
                    <a:pt x="593" y="1259"/>
                  </a:lnTo>
                  <a:lnTo>
                    <a:pt x="635" y="1238"/>
                  </a:lnTo>
                  <a:lnTo>
                    <a:pt x="674" y="1210"/>
                  </a:lnTo>
                  <a:lnTo>
                    <a:pt x="772" y="1322"/>
                  </a:lnTo>
                  <a:lnTo>
                    <a:pt x="744" y="1349"/>
                  </a:lnTo>
                  <a:lnTo>
                    <a:pt x="713" y="1373"/>
                  </a:lnTo>
                  <a:lnTo>
                    <a:pt x="679" y="1394"/>
                  </a:lnTo>
                  <a:lnTo>
                    <a:pt x="641" y="1414"/>
                  </a:lnTo>
                  <a:close/>
                  <a:moveTo>
                    <a:pt x="1282" y="1414"/>
                  </a:moveTo>
                  <a:lnTo>
                    <a:pt x="1422" y="1414"/>
                  </a:lnTo>
                  <a:lnTo>
                    <a:pt x="1356" y="1356"/>
                  </a:lnTo>
                  <a:lnTo>
                    <a:pt x="1332" y="1378"/>
                  </a:lnTo>
                  <a:lnTo>
                    <a:pt x="1307" y="1398"/>
                  </a:lnTo>
                  <a:lnTo>
                    <a:pt x="1282" y="1414"/>
                  </a:lnTo>
                  <a:close/>
                  <a:moveTo>
                    <a:pt x="2258" y="954"/>
                  </a:moveTo>
                  <a:lnTo>
                    <a:pt x="2273" y="928"/>
                  </a:lnTo>
                  <a:lnTo>
                    <a:pt x="2291" y="907"/>
                  </a:lnTo>
                  <a:lnTo>
                    <a:pt x="2312" y="890"/>
                  </a:lnTo>
                  <a:lnTo>
                    <a:pt x="2329" y="880"/>
                  </a:lnTo>
                  <a:lnTo>
                    <a:pt x="2347" y="874"/>
                  </a:lnTo>
                  <a:lnTo>
                    <a:pt x="2368" y="868"/>
                  </a:lnTo>
                  <a:lnTo>
                    <a:pt x="2390" y="867"/>
                  </a:lnTo>
                  <a:lnTo>
                    <a:pt x="2413" y="869"/>
                  </a:lnTo>
                  <a:lnTo>
                    <a:pt x="2433" y="877"/>
                  </a:lnTo>
                  <a:lnTo>
                    <a:pt x="2449" y="889"/>
                  </a:lnTo>
                  <a:lnTo>
                    <a:pt x="2463" y="905"/>
                  </a:lnTo>
                  <a:lnTo>
                    <a:pt x="2471" y="920"/>
                  </a:lnTo>
                  <a:lnTo>
                    <a:pt x="2476" y="940"/>
                  </a:lnTo>
                  <a:lnTo>
                    <a:pt x="2480" y="965"/>
                  </a:lnTo>
                  <a:lnTo>
                    <a:pt x="2482" y="993"/>
                  </a:lnTo>
                  <a:lnTo>
                    <a:pt x="2483" y="1025"/>
                  </a:lnTo>
                  <a:lnTo>
                    <a:pt x="2483" y="1414"/>
                  </a:lnTo>
                  <a:lnTo>
                    <a:pt x="2742" y="1414"/>
                  </a:lnTo>
                  <a:lnTo>
                    <a:pt x="2742" y="956"/>
                  </a:lnTo>
                  <a:lnTo>
                    <a:pt x="2739" y="916"/>
                  </a:lnTo>
                  <a:lnTo>
                    <a:pt x="2733" y="879"/>
                  </a:lnTo>
                  <a:lnTo>
                    <a:pt x="2723" y="843"/>
                  </a:lnTo>
                  <a:lnTo>
                    <a:pt x="2708" y="812"/>
                  </a:lnTo>
                  <a:lnTo>
                    <a:pt x="2689" y="782"/>
                  </a:lnTo>
                  <a:lnTo>
                    <a:pt x="2667" y="755"/>
                  </a:lnTo>
                  <a:lnTo>
                    <a:pt x="2642" y="732"/>
                  </a:lnTo>
                  <a:lnTo>
                    <a:pt x="2613" y="713"/>
                  </a:lnTo>
                  <a:lnTo>
                    <a:pt x="2582" y="696"/>
                  </a:lnTo>
                  <a:lnTo>
                    <a:pt x="2548" y="684"/>
                  </a:lnTo>
                  <a:lnTo>
                    <a:pt x="2510" y="675"/>
                  </a:lnTo>
                  <a:lnTo>
                    <a:pt x="2470" y="671"/>
                  </a:lnTo>
                  <a:lnTo>
                    <a:pt x="2425" y="668"/>
                  </a:lnTo>
                  <a:lnTo>
                    <a:pt x="2391" y="671"/>
                  </a:lnTo>
                  <a:lnTo>
                    <a:pt x="2358" y="675"/>
                  </a:lnTo>
                  <a:lnTo>
                    <a:pt x="2323" y="684"/>
                  </a:lnTo>
                  <a:lnTo>
                    <a:pt x="2290" y="697"/>
                  </a:lnTo>
                  <a:lnTo>
                    <a:pt x="2254" y="716"/>
                  </a:lnTo>
                  <a:lnTo>
                    <a:pt x="2222" y="738"/>
                  </a:lnTo>
                  <a:lnTo>
                    <a:pt x="2192" y="763"/>
                  </a:lnTo>
                  <a:lnTo>
                    <a:pt x="2169" y="741"/>
                  </a:lnTo>
                  <a:lnTo>
                    <a:pt x="2144" y="722"/>
                  </a:lnTo>
                  <a:lnTo>
                    <a:pt x="2117" y="705"/>
                  </a:lnTo>
                  <a:lnTo>
                    <a:pt x="2088" y="692"/>
                  </a:lnTo>
                  <a:lnTo>
                    <a:pt x="2057" y="682"/>
                  </a:lnTo>
                  <a:lnTo>
                    <a:pt x="2021" y="675"/>
                  </a:lnTo>
                  <a:lnTo>
                    <a:pt x="1983" y="669"/>
                  </a:lnTo>
                  <a:lnTo>
                    <a:pt x="1941" y="668"/>
                  </a:lnTo>
                  <a:lnTo>
                    <a:pt x="1902" y="671"/>
                  </a:lnTo>
                  <a:lnTo>
                    <a:pt x="1864" y="677"/>
                  </a:lnTo>
                  <a:lnTo>
                    <a:pt x="1827" y="690"/>
                  </a:lnTo>
                  <a:lnTo>
                    <a:pt x="1791" y="706"/>
                  </a:lnTo>
                  <a:lnTo>
                    <a:pt x="1760" y="722"/>
                  </a:lnTo>
                  <a:lnTo>
                    <a:pt x="1732" y="741"/>
                  </a:lnTo>
                  <a:lnTo>
                    <a:pt x="1707" y="761"/>
                  </a:lnTo>
                  <a:lnTo>
                    <a:pt x="1684" y="784"/>
                  </a:lnTo>
                  <a:lnTo>
                    <a:pt x="1569" y="683"/>
                  </a:lnTo>
                  <a:lnTo>
                    <a:pt x="1515" y="683"/>
                  </a:lnTo>
                  <a:lnTo>
                    <a:pt x="1515" y="1414"/>
                  </a:lnTo>
                  <a:lnTo>
                    <a:pt x="1771" y="1414"/>
                  </a:lnTo>
                  <a:lnTo>
                    <a:pt x="1771" y="954"/>
                  </a:lnTo>
                  <a:lnTo>
                    <a:pt x="1788" y="928"/>
                  </a:lnTo>
                  <a:lnTo>
                    <a:pt x="1807" y="907"/>
                  </a:lnTo>
                  <a:lnTo>
                    <a:pt x="1828" y="890"/>
                  </a:lnTo>
                  <a:lnTo>
                    <a:pt x="1850" y="878"/>
                  </a:lnTo>
                  <a:lnTo>
                    <a:pt x="1876" y="870"/>
                  </a:lnTo>
                  <a:lnTo>
                    <a:pt x="1904" y="867"/>
                  </a:lnTo>
                  <a:lnTo>
                    <a:pt x="1923" y="869"/>
                  </a:lnTo>
                  <a:lnTo>
                    <a:pt x="1940" y="874"/>
                  </a:lnTo>
                  <a:lnTo>
                    <a:pt x="1954" y="881"/>
                  </a:lnTo>
                  <a:lnTo>
                    <a:pt x="1965" y="891"/>
                  </a:lnTo>
                  <a:lnTo>
                    <a:pt x="1975" y="905"/>
                  </a:lnTo>
                  <a:lnTo>
                    <a:pt x="1983" y="920"/>
                  </a:lnTo>
                  <a:lnTo>
                    <a:pt x="1990" y="940"/>
                  </a:lnTo>
                  <a:lnTo>
                    <a:pt x="1994" y="965"/>
                  </a:lnTo>
                  <a:lnTo>
                    <a:pt x="1998" y="993"/>
                  </a:lnTo>
                  <a:lnTo>
                    <a:pt x="1999" y="1025"/>
                  </a:lnTo>
                  <a:lnTo>
                    <a:pt x="1999" y="1414"/>
                  </a:lnTo>
                  <a:lnTo>
                    <a:pt x="2258" y="1414"/>
                  </a:lnTo>
                  <a:lnTo>
                    <a:pt x="2258" y="9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12" name="Freeform 12"/>
            <p:cNvSpPr>
              <a:spLocks/>
            </p:cNvSpPr>
            <p:nvPr/>
          </p:nvSpPr>
          <p:spPr bwMode="auto">
            <a:xfrm>
              <a:off x="751" y="3960"/>
              <a:ext cx="15" cy="35"/>
            </a:xfrm>
            <a:custGeom>
              <a:avLst/>
              <a:gdLst>
                <a:gd name="T0" fmla="*/ 0 w 74"/>
                <a:gd name="T1" fmla="*/ 175 h 175"/>
                <a:gd name="T2" fmla="*/ 0 w 74"/>
                <a:gd name="T3" fmla="*/ 0 h 175"/>
                <a:gd name="T4" fmla="*/ 74 w 74"/>
                <a:gd name="T5" fmla="*/ 0 h 175"/>
                <a:gd name="T6" fmla="*/ 74 w 74"/>
                <a:gd name="T7" fmla="*/ 31 h 175"/>
                <a:gd name="T8" fmla="*/ 34 w 74"/>
                <a:gd name="T9" fmla="*/ 31 h 175"/>
                <a:gd name="T10" fmla="*/ 34 w 74"/>
                <a:gd name="T11" fmla="*/ 69 h 175"/>
                <a:gd name="T12" fmla="*/ 69 w 74"/>
                <a:gd name="T13" fmla="*/ 69 h 175"/>
                <a:gd name="T14" fmla="*/ 69 w 74"/>
                <a:gd name="T15" fmla="*/ 100 h 175"/>
                <a:gd name="T16" fmla="*/ 34 w 74"/>
                <a:gd name="T17" fmla="*/ 100 h 175"/>
                <a:gd name="T18" fmla="*/ 34 w 74"/>
                <a:gd name="T19" fmla="*/ 140 h 175"/>
                <a:gd name="T20" fmla="*/ 74 w 74"/>
                <a:gd name="T21" fmla="*/ 140 h 175"/>
                <a:gd name="T22" fmla="*/ 74 w 74"/>
                <a:gd name="T23" fmla="*/ 175 h 175"/>
                <a:gd name="T24" fmla="*/ 0 w 74"/>
                <a:gd name="T25" fmla="*/ 175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4" h="175">
                  <a:moveTo>
                    <a:pt x="0" y="175"/>
                  </a:moveTo>
                  <a:lnTo>
                    <a:pt x="0" y="0"/>
                  </a:lnTo>
                  <a:lnTo>
                    <a:pt x="74" y="0"/>
                  </a:lnTo>
                  <a:lnTo>
                    <a:pt x="74" y="31"/>
                  </a:lnTo>
                  <a:lnTo>
                    <a:pt x="34" y="31"/>
                  </a:lnTo>
                  <a:lnTo>
                    <a:pt x="34" y="69"/>
                  </a:lnTo>
                  <a:lnTo>
                    <a:pt x="69" y="69"/>
                  </a:lnTo>
                  <a:lnTo>
                    <a:pt x="69" y="100"/>
                  </a:lnTo>
                  <a:lnTo>
                    <a:pt x="34" y="100"/>
                  </a:lnTo>
                  <a:lnTo>
                    <a:pt x="34" y="140"/>
                  </a:lnTo>
                  <a:lnTo>
                    <a:pt x="74" y="140"/>
                  </a:lnTo>
                  <a:lnTo>
                    <a:pt x="74" y="175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13" name="Freeform 13"/>
            <p:cNvSpPr>
              <a:spLocks/>
            </p:cNvSpPr>
            <p:nvPr/>
          </p:nvSpPr>
          <p:spPr bwMode="auto">
            <a:xfrm>
              <a:off x="770" y="3972"/>
              <a:ext cx="28" cy="23"/>
            </a:xfrm>
            <a:custGeom>
              <a:avLst/>
              <a:gdLst>
                <a:gd name="T0" fmla="*/ 0 w 142"/>
                <a:gd name="T1" fmla="*/ 117 h 117"/>
                <a:gd name="T2" fmla="*/ 0 w 142"/>
                <a:gd name="T3" fmla="*/ 0 h 117"/>
                <a:gd name="T4" fmla="*/ 33 w 142"/>
                <a:gd name="T5" fmla="*/ 0 h 117"/>
                <a:gd name="T6" fmla="*/ 33 w 142"/>
                <a:gd name="T7" fmla="*/ 16 h 117"/>
                <a:gd name="T8" fmla="*/ 35 w 142"/>
                <a:gd name="T9" fmla="*/ 12 h 117"/>
                <a:gd name="T10" fmla="*/ 38 w 142"/>
                <a:gd name="T11" fmla="*/ 9 h 117"/>
                <a:gd name="T12" fmla="*/ 47 w 142"/>
                <a:gd name="T13" fmla="*/ 2 h 117"/>
                <a:gd name="T14" fmla="*/ 49 w 142"/>
                <a:gd name="T15" fmla="*/ 1 h 117"/>
                <a:gd name="T16" fmla="*/ 53 w 142"/>
                <a:gd name="T17" fmla="*/ 0 h 117"/>
                <a:gd name="T18" fmla="*/ 72 w 142"/>
                <a:gd name="T19" fmla="*/ 0 h 117"/>
                <a:gd name="T20" fmla="*/ 78 w 142"/>
                <a:gd name="T21" fmla="*/ 2 h 117"/>
                <a:gd name="T22" fmla="*/ 83 w 142"/>
                <a:gd name="T23" fmla="*/ 6 h 117"/>
                <a:gd name="T24" fmla="*/ 85 w 142"/>
                <a:gd name="T25" fmla="*/ 13 h 117"/>
                <a:gd name="T26" fmla="*/ 87 w 142"/>
                <a:gd name="T27" fmla="*/ 16 h 117"/>
                <a:gd name="T28" fmla="*/ 91 w 142"/>
                <a:gd name="T29" fmla="*/ 13 h 117"/>
                <a:gd name="T30" fmla="*/ 95 w 142"/>
                <a:gd name="T31" fmla="*/ 6 h 117"/>
                <a:gd name="T32" fmla="*/ 102 w 142"/>
                <a:gd name="T33" fmla="*/ 2 h 117"/>
                <a:gd name="T34" fmla="*/ 113 w 142"/>
                <a:gd name="T35" fmla="*/ 0 h 117"/>
                <a:gd name="T36" fmla="*/ 119 w 142"/>
                <a:gd name="T37" fmla="*/ 0 h 117"/>
                <a:gd name="T38" fmla="*/ 130 w 142"/>
                <a:gd name="T39" fmla="*/ 2 h 117"/>
                <a:gd name="T40" fmla="*/ 136 w 142"/>
                <a:gd name="T41" fmla="*/ 7 h 117"/>
                <a:gd name="T42" fmla="*/ 139 w 142"/>
                <a:gd name="T43" fmla="*/ 15 h 117"/>
                <a:gd name="T44" fmla="*/ 141 w 142"/>
                <a:gd name="T45" fmla="*/ 27 h 117"/>
                <a:gd name="T46" fmla="*/ 142 w 142"/>
                <a:gd name="T47" fmla="*/ 45 h 117"/>
                <a:gd name="T48" fmla="*/ 142 w 142"/>
                <a:gd name="T49" fmla="*/ 117 h 117"/>
                <a:gd name="T50" fmla="*/ 110 w 142"/>
                <a:gd name="T51" fmla="*/ 117 h 117"/>
                <a:gd name="T52" fmla="*/ 110 w 142"/>
                <a:gd name="T53" fmla="*/ 41 h 117"/>
                <a:gd name="T54" fmla="*/ 107 w 142"/>
                <a:gd name="T55" fmla="*/ 34 h 117"/>
                <a:gd name="T56" fmla="*/ 107 w 142"/>
                <a:gd name="T57" fmla="*/ 31 h 117"/>
                <a:gd name="T58" fmla="*/ 105 w 142"/>
                <a:gd name="T59" fmla="*/ 31 h 117"/>
                <a:gd name="T60" fmla="*/ 103 w 142"/>
                <a:gd name="T61" fmla="*/ 30 h 117"/>
                <a:gd name="T62" fmla="*/ 101 w 142"/>
                <a:gd name="T63" fmla="*/ 27 h 117"/>
                <a:gd name="T64" fmla="*/ 99 w 142"/>
                <a:gd name="T65" fmla="*/ 27 h 117"/>
                <a:gd name="T66" fmla="*/ 94 w 142"/>
                <a:gd name="T67" fmla="*/ 30 h 117"/>
                <a:gd name="T68" fmla="*/ 90 w 142"/>
                <a:gd name="T69" fmla="*/ 34 h 117"/>
                <a:gd name="T70" fmla="*/ 87 w 142"/>
                <a:gd name="T71" fmla="*/ 39 h 117"/>
                <a:gd name="T72" fmla="*/ 87 w 142"/>
                <a:gd name="T73" fmla="*/ 117 h 117"/>
                <a:gd name="T74" fmla="*/ 55 w 142"/>
                <a:gd name="T75" fmla="*/ 117 h 117"/>
                <a:gd name="T76" fmla="*/ 55 w 142"/>
                <a:gd name="T77" fmla="*/ 38 h 117"/>
                <a:gd name="T78" fmla="*/ 53 w 142"/>
                <a:gd name="T79" fmla="*/ 31 h 117"/>
                <a:gd name="T80" fmla="*/ 51 w 142"/>
                <a:gd name="T81" fmla="*/ 29 h 117"/>
                <a:gd name="T82" fmla="*/ 48 w 142"/>
                <a:gd name="T83" fmla="*/ 27 h 117"/>
                <a:gd name="T84" fmla="*/ 44 w 142"/>
                <a:gd name="T85" fmla="*/ 27 h 117"/>
                <a:gd name="T86" fmla="*/ 41 w 142"/>
                <a:gd name="T87" fmla="*/ 29 h 117"/>
                <a:gd name="T88" fmla="*/ 35 w 142"/>
                <a:gd name="T89" fmla="*/ 34 h 117"/>
                <a:gd name="T90" fmla="*/ 35 w 142"/>
                <a:gd name="T91" fmla="*/ 35 h 117"/>
                <a:gd name="T92" fmla="*/ 34 w 142"/>
                <a:gd name="T93" fmla="*/ 38 h 117"/>
                <a:gd name="T94" fmla="*/ 34 w 142"/>
                <a:gd name="T95" fmla="*/ 40 h 117"/>
                <a:gd name="T96" fmla="*/ 33 w 142"/>
                <a:gd name="T97" fmla="*/ 43 h 117"/>
                <a:gd name="T98" fmla="*/ 33 w 142"/>
                <a:gd name="T99" fmla="*/ 117 h 117"/>
                <a:gd name="T100" fmla="*/ 0 w 142"/>
                <a:gd name="T101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" h="117">
                  <a:moveTo>
                    <a:pt x="0" y="117"/>
                  </a:moveTo>
                  <a:lnTo>
                    <a:pt x="0" y="0"/>
                  </a:lnTo>
                  <a:lnTo>
                    <a:pt x="33" y="0"/>
                  </a:lnTo>
                  <a:lnTo>
                    <a:pt x="33" y="16"/>
                  </a:lnTo>
                  <a:lnTo>
                    <a:pt x="35" y="12"/>
                  </a:lnTo>
                  <a:lnTo>
                    <a:pt x="38" y="9"/>
                  </a:lnTo>
                  <a:lnTo>
                    <a:pt x="47" y="2"/>
                  </a:lnTo>
                  <a:lnTo>
                    <a:pt x="49" y="1"/>
                  </a:lnTo>
                  <a:lnTo>
                    <a:pt x="53" y="0"/>
                  </a:lnTo>
                  <a:lnTo>
                    <a:pt x="72" y="0"/>
                  </a:lnTo>
                  <a:lnTo>
                    <a:pt x="78" y="2"/>
                  </a:lnTo>
                  <a:lnTo>
                    <a:pt x="83" y="6"/>
                  </a:lnTo>
                  <a:lnTo>
                    <a:pt x="85" y="13"/>
                  </a:lnTo>
                  <a:lnTo>
                    <a:pt x="87" y="16"/>
                  </a:lnTo>
                  <a:lnTo>
                    <a:pt x="91" y="13"/>
                  </a:lnTo>
                  <a:lnTo>
                    <a:pt x="95" y="6"/>
                  </a:lnTo>
                  <a:lnTo>
                    <a:pt x="102" y="2"/>
                  </a:lnTo>
                  <a:lnTo>
                    <a:pt x="113" y="0"/>
                  </a:lnTo>
                  <a:lnTo>
                    <a:pt x="119" y="0"/>
                  </a:lnTo>
                  <a:lnTo>
                    <a:pt x="130" y="2"/>
                  </a:lnTo>
                  <a:lnTo>
                    <a:pt x="136" y="7"/>
                  </a:lnTo>
                  <a:lnTo>
                    <a:pt x="139" y="15"/>
                  </a:lnTo>
                  <a:lnTo>
                    <a:pt x="141" y="27"/>
                  </a:lnTo>
                  <a:lnTo>
                    <a:pt x="142" y="45"/>
                  </a:lnTo>
                  <a:lnTo>
                    <a:pt x="142" y="117"/>
                  </a:lnTo>
                  <a:lnTo>
                    <a:pt x="110" y="117"/>
                  </a:lnTo>
                  <a:lnTo>
                    <a:pt x="110" y="41"/>
                  </a:lnTo>
                  <a:lnTo>
                    <a:pt x="107" y="34"/>
                  </a:lnTo>
                  <a:lnTo>
                    <a:pt x="107" y="31"/>
                  </a:lnTo>
                  <a:lnTo>
                    <a:pt x="105" y="31"/>
                  </a:lnTo>
                  <a:lnTo>
                    <a:pt x="103" y="30"/>
                  </a:lnTo>
                  <a:lnTo>
                    <a:pt x="101" y="27"/>
                  </a:lnTo>
                  <a:lnTo>
                    <a:pt x="99" y="27"/>
                  </a:lnTo>
                  <a:lnTo>
                    <a:pt x="94" y="30"/>
                  </a:lnTo>
                  <a:lnTo>
                    <a:pt x="90" y="34"/>
                  </a:lnTo>
                  <a:lnTo>
                    <a:pt x="87" y="39"/>
                  </a:lnTo>
                  <a:lnTo>
                    <a:pt x="87" y="117"/>
                  </a:lnTo>
                  <a:lnTo>
                    <a:pt x="55" y="117"/>
                  </a:lnTo>
                  <a:lnTo>
                    <a:pt x="55" y="38"/>
                  </a:lnTo>
                  <a:lnTo>
                    <a:pt x="53" y="31"/>
                  </a:lnTo>
                  <a:lnTo>
                    <a:pt x="51" y="29"/>
                  </a:lnTo>
                  <a:lnTo>
                    <a:pt x="48" y="27"/>
                  </a:lnTo>
                  <a:lnTo>
                    <a:pt x="44" y="27"/>
                  </a:lnTo>
                  <a:lnTo>
                    <a:pt x="41" y="29"/>
                  </a:lnTo>
                  <a:lnTo>
                    <a:pt x="35" y="34"/>
                  </a:lnTo>
                  <a:lnTo>
                    <a:pt x="35" y="35"/>
                  </a:lnTo>
                  <a:lnTo>
                    <a:pt x="34" y="38"/>
                  </a:lnTo>
                  <a:lnTo>
                    <a:pt x="34" y="40"/>
                  </a:lnTo>
                  <a:lnTo>
                    <a:pt x="33" y="43"/>
                  </a:lnTo>
                  <a:lnTo>
                    <a:pt x="33" y="117"/>
                  </a:lnTo>
                  <a:lnTo>
                    <a:pt x="0" y="1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14" name="Freeform 14"/>
            <p:cNvSpPr>
              <a:spLocks noEditPoints="1"/>
            </p:cNvSpPr>
            <p:nvPr/>
          </p:nvSpPr>
          <p:spPr bwMode="auto">
            <a:xfrm>
              <a:off x="803" y="3972"/>
              <a:ext cx="18" cy="33"/>
            </a:xfrm>
            <a:custGeom>
              <a:avLst/>
              <a:gdLst>
                <a:gd name="T0" fmla="*/ 47 w 93"/>
                <a:gd name="T1" fmla="*/ 25 h 166"/>
                <a:gd name="T2" fmla="*/ 44 w 93"/>
                <a:gd name="T3" fmla="*/ 25 h 166"/>
                <a:gd name="T4" fmla="*/ 37 w 93"/>
                <a:gd name="T5" fmla="*/ 30 h 166"/>
                <a:gd name="T6" fmla="*/ 35 w 93"/>
                <a:gd name="T7" fmla="*/ 34 h 166"/>
                <a:gd name="T8" fmla="*/ 34 w 93"/>
                <a:gd name="T9" fmla="*/ 39 h 166"/>
                <a:gd name="T10" fmla="*/ 33 w 93"/>
                <a:gd name="T11" fmla="*/ 46 h 166"/>
                <a:gd name="T12" fmla="*/ 33 w 93"/>
                <a:gd name="T13" fmla="*/ 72 h 166"/>
                <a:gd name="T14" fmla="*/ 35 w 93"/>
                <a:gd name="T15" fmla="*/ 82 h 166"/>
                <a:gd name="T16" fmla="*/ 37 w 93"/>
                <a:gd name="T17" fmla="*/ 87 h 166"/>
                <a:gd name="T18" fmla="*/ 44 w 93"/>
                <a:gd name="T19" fmla="*/ 91 h 166"/>
                <a:gd name="T20" fmla="*/ 49 w 93"/>
                <a:gd name="T21" fmla="*/ 91 h 166"/>
                <a:gd name="T22" fmla="*/ 52 w 93"/>
                <a:gd name="T23" fmla="*/ 90 h 166"/>
                <a:gd name="T24" fmla="*/ 56 w 93"/>
                <a:gd name="T25" fmla="*/ 85 h 166"/>
                <a:gd name="T26" fmla="*/ 58 w 93"/>
                <a:gd name="T27" fmla="*/ 82 h 166"/>
                <a:gd name="T28" fmla="*/ 59 w 93"/>
                <a:gd name="T29" fmla="*/ 75 h 166"/>
                <a:gd name="T30" fmla="*/ 61 w 93"/>
                <a:gd name="T31" fmla="*/ 68 h 166"/>
                <a:gd name="T32" fmla="*/ 62 w 93"/>
                <a:gd name="T33" fmla="*/ 56 h 166"/>
                <a:gd name="T34" fmla="*/ 61 w 93"/>
                <a:gd name="T35" fmla="*/ 46 h 166"/>
                <a:gd name="T36" fmla="*/ 59 w 93"/>
                <a:gd name="T37" fmla="*/ 39 h 166"/>
                <a:gd name="T38" fmla="*/ 58 w 93"/>
                <a:gd name="T39" fmla="*/ 34 h 166"/>
                <a:gd name="T40" fmla="*/ 56 w 93"/>
                <a:gd name="T41" fmla="*/ 30 h 166"/>
                <a:gd name="T42" fmla="*/ 54 w 93"/>
                <a:gd name="T43" fmla="*/ 27 h 166"/>
                <a:gd name="T44" fmla="*/ 51 w 93"/>
                <a:gd name="T45" fmla="*/ 25 h 166"/>
                <a:gd name="T46" fmla="*/ 47 w 93"/>
                <a:gd name="T47" fmla="*/ 25 h 166"/>
                <a:gd name="T48" fmla="*/ 0 w 93"/>
                <a:gd name="T49" fmla="*/ 166 h 166"/>
                <a:gd name="T50" fmla="*/ 0 w 93"/>
                <a:gd name="T51" fmla="*/ 0 h 166"/>
                <a:gd name="T52" fmla="*/ 33 w 93"/>
                <a:gd name="T53" fmla="*/ 0 h 166"/>
                <a:gd name="T54" fmla="*/ 33 w 93"/>
                <a:gd name="T55" fmla="*/ 16 h 166"/>
                <a:gd name="T56" fmla="*/ 35 w 93"/>
                <a:gd name="T57" fmla="*/ 12 h 166"/>
                <a:gd name="T58" fmla="*/ 37 w 93"/>
                <a:gd name="T59" fmla="*/ 9 h 166"/>
                <a:gd name="T60" fmla="*/ 44 w 93"/>
                <a:gd name="T61" fmla="*/ 2 h 166"/>
                <a:gd name="T62" fmla="*/ 51 w 93"/>
                <a:gd name="T63" fmla="*/ 0 h 166"/>
                <a:gd name="T64" fmla="*/ 58 w 93"/>
                <a:gd name="T65" fmla="*/ 0 h 166"/>
                <a:gd name="T66" fmla="*/ 68 w 93"/>
                <a:gd name="T67" fmla="*/ 1 h 166"/>
                <a:gd name="T68" fmla="*/ 77 w 93"/>
                <a:gd name="T69" fmla="*/ 4 h 166"/>
                <a:gd name="T70" fmla="*/ 84 w 93"/>
                <a:gd name="T71" fmla="*/ 13 h 166"/>
                <a:gd name="T72" fmla="*/ 90 w 93"/>
                <a:gd name="T73" fmla="*/ 26 h 166"/>
                <a:gd name="T74" fmla="*/ 92 w 93"/>
                <a:gd name="T75" fmla="*/ 42 h 166"/>
                <a:gd name="T76" fmla="*/ 93 w 93"/>
                <a:gd name="T77" fmla="*/ 60 h 166"/>
                <a:gd name="T78" fmla="*/ 92 w 93"/>
                <a:gd name="T79" fmla="*/ 78 h 166"/>
                <a:gd name="T80" fmla="*/ 90 w 93"/>
                <a:gd name="T81" fmla="*/ 93 h 166"/>
                <a:gd name="T82" fmla="*/ 84 w 93"/>
                <a:gd name="T83" fmla="*/ 106 h 166"/>
                <a:gd name="T84" fmla="*/ 77 w 93"/>
                <a:gd name="T85" fmla="*/ 113 h 166"/>
                <a:gd name="T86" fmla="*/ 68 w 93"/>
                <a:gd name="T87" fmla="*/ 118 h 166"/>
                <a:gd name="T88" fmla="*/ 58 w 93"/>
                <a:gd name="T89" fmla="*/ 120 h 166"/>
                <a:gd name="T90" fmla="*/ 52 w 93"/>
                <a:gd name="T91" fmla="*/ 120 h 166"/>
                <a:gd name="T92" fmla="*/ 48 w 93"/>
                <a:gd name="T93" fmla="*/ 119 h 166"/>
                <a:gd name="T94" fmla="*/ 44 w 93"/>
                <a:gd name="T95" fmla="*/ 114 h 166"/>
                <a:gd name="T96" fmla="*/ 41 w 93"/>
                <a:gd name="T97" fmla="*/ 112 h 166"/>
                <a:gd name="T98" fmla="*/ 36 w 93"/>
                <a:gd name="T99" fmla="*/ 108 h 166"/>
                <a:gd name="T100" fmla="*/ 34 w 93"/>
                <a:gd name="T101" fmla="*/ 104 h 166"/>
                <a:gd name="T102" fmla="*/ 33 w 93"/>
                <a:gd name="T103" fmla="*/ 100 h 166"/>
                <a:gd name="T104" fmla="*/ 33 w 93"/>
                <a:gd name="T105" fmla="*/ 166 h 166"/>
                <a:gd name="T106" fmla="*/ 0 w 93"/>
                <a:gd name="T107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3" h="166">
                  <a:moveTo>
                    <a:pt x="47" y="25"/>
                  </a:moveTo>
                  <a:lnTo>
                    <a:pt x="44" y="25"/>
                  </a:lnTo>
                  <a:lnTo>
                    <a:pt x="37" y="30"/>
                  </a:lnTo>
                  <a:lnTo>
                    <a:pt x="35" y="34"/>
                  </a:lnTo>
                  <a:lnTo>
                    <a:pt x="34" y="39"/>
                  </a:lnTo>
                  <a:lnTo>
                    <a:pt x="33" y="46"/>
                  </a:lnTo>
                  <a:lnTo>
                    <a:pt x="33" y="72"/>
                  </a:lnTo>
                  <a:lnTo>
                    <a:pt x="35" y="82"/>
                  </a:lnTo>
                  <a:lnTo>
                    <a:pt x="37" y="87"/>
                  </a:lnTo>
                  <a:lnTo>
                    <a:pt x="44" y="91"/>
                  </a:lnTo>
                  <a:lnTo>
                    <a:pt x="49" y="91"/>
                  </a:lnTo>
                  <a:lnTo>
                    <a:pt x="52" y="90"/>
                  </a:lnTo>
                  <a:lnTo>
                    <a:pt x="56" y="85"/>
                  </a:lnTo>
                  <a:lnTo>
                    <a:pt x="58" y="82"/>
                  </a:lnTo>
                  <a:lnTo>
                    <a:pt x="59" y="75"/>
                  </a:lnTo>
                  <a:lnTo>
                    <a:pt x="61" y="68"/>
                  </a:lnTo>
                  <a:lnTo>
                    <a:pt x="62" y="56"/>
                  </a:lnTo>
                  <a:lnTo>
                    <a:pt x="61" y="46"/>
                  </a:lnTo>
                  <a:lnTo>
                    <a:pt x="59" y="39"/>
                  </a:lnTo>
                  <a:lnTo>
                    <a:pt x="58" y="34"/>
                  </a:lnTo>
                  <a:lnTo>
                    <a:pt x="56" y="30"/>
                  </a:lnTo>
                  <a:lnTo>
                    <a:pt x="54" y="27"/>
                  </a:lnTo>
                  <a:lnTo>
                    <a:pt x="51" y="25"/>
                  </a:lnTo>
                  <a:lnTo>
                    <a:pt x="47" y="25"/>
                  </a:lnTo>
                  <a:close/>
                  <a:moveTo>
                    <a:pt x="0" y="166"/>
                  </a:moveTo>
                  <a:lnTo>
                    <a:pt x="0" y="0"/>
                  </a:lnTo>
                  <a:lnTo>
                    <a:pt x="33" y="0"/>
                  </a:lnTo>
                  <a:lnTo>
                    <a:pt x="33" y="16"/>
                  </a:lnTo>
                  <a:lnTo>
                    <a:pt x="35" y="12"/>
                  </a:lnTo>
                  <a:lnTo>
                    <a:pt x="37" y="9"/>
                  </a:lnTo>
                  <a:lnTo>
                    <a:pt x="44" y="2"/>
                  </a:lnTo>
                  <a:lnTo>
                    <a:pt x="51" y="0"/>
                  </a:lnTo>
                  <a:lnTo>
                    <a:pt x="58" y="0"/>
                  </a:lnTo>
                  <a:lnTo>
                    <a:pt x="68" y="1"/>
                  </a:lnTo>
                  <a:lnTo>
                    <a:pt x="77" y="4"/>
                  </a:lnTo>
                  <a:lnTo>
                    <a:pt x="84" y="13"/>
                  </a:lnTo>
                  <a:lnTo>
                    <a:pt x="90" y="26"/>
                  </a:lnTo>
                  <a:lnTo>
                    <a:pt x="92" y="42"/>
                  </a:lnTo>
                  <a:lnTo>
                    <a:pt x="93" y="60"/>
                  </a:lnTo>
                  <a:lnTo>
                    <a:pt x="92" y="78"/>
                  </a:lnTo>
                  <a:lnTo>
                    <a:pt x="90" y="93"/>
                  </a:lnTo>
                  <a:lnTo>
                    <a:pt x="84" y="106"/>
                  </a:lnTo>
                  <a:lnTo>
                    <a:pt x="77" y="113"/>
                  </a:lnTo>
                  <a:lnTo>
                    <a:pt x="68" y="118"/>
                  </a:lnTo>
                  <a:lnTo>
                    <a:pt x="58" y="120"/>
                  </a:lnTo>
                  <a:lnTo>
                    <a:pt x="52" y="120"/>
                  </a:lnTo>
                  <a:lnTo>
                    <a:pt x="48" y="119"/>
                  </a:lnTo>
                  <a:lnTo>
                    <a:pt x="44" y="114"/>
                  </a:lnTo>
                  <a:lnTo>
                    <a:pt x="41" y="112"/>
                  </a:lnTo>
                  <a:lnTo>
                    <a:pt x="36" y="108"/>
                  </a:lnTo>
                  <a:lnTo>
                    <a:pt x="34" y="104"/>
                  </a:lnTo>
                  <a:lnTo>
                    <a:pt x="33" y="100"/>
                  </a:lnTo>
                  <a:lnTo>
                    <a:pt x="33" y="166"/>
                  </a:lnTo>
                  <a:lnTo>
                    <a:pt x="0" y="16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15" name="Freeform 15"/>
            <p:cNvSpPr>
              <a:spLocks/>
            </p:cNvSpPr>
            <p:nvPr/>
          </p:nvSpPr>
          <p:spPr bwMode="auto">
            <a:xfrm>
              <a:off x="825" y="3971"/>
              <a:ext cx="12" cy="24"/>
            </a:xfrm>
            <a:custGeom>
              <a:avLst/>
              <a:gdLst>
                <a:gd name="T0" fmla="*/ 0 w 58"/>
                <a:gd name="T1" fmla="*/ 121 h 121"/>
                <a:gd name="T2" fmla="*/ 0 w 58"/>
                <a:gd name="T3" fmla="*/ 4 h 121"/>
                <a:gd name="T4" fmla="*/ 29 w 58"/>
                <a:gd name="T5" fmla="*/ 4 h 121"/>
                <a:gd name="T6" fmla="*/ 29 w 58"/>
                <a:gd name="T7" fmla="*/ 24 h 121"/>
                <a:gd name="T8" fmla="*/ 40 w 58"/>
                <a:gd name="T9" fmla="*/ 6 h 121"/>
                <a:gd name="T10" fmla="*/ 49 w 58"/>
                <a:gd name="T11" fmla="*/ 2 h 121"/>
                <a:gd name="T12" fmla="*/ 58 w 58"/>
                <a:gd name="T13" fmla="*/ 0 h 121"/>
                <a:gd name="T14" fmla="*/ 58 w 58"/>
                <a:gd name="T15" fmla="*/ 31 h 121"/>
                <a:gd name="T16" fmla="*/ 50 w 58"/>
                <a:gd name="T17" fmla="*/ 31 h 121"/>
                <a:gd name="T18" fmla="*/ 46 w 58"/>
                <a:gd name="T19" fmla="*/ 33 h 121"/>
                <a:gd name="T20" fmla="*/ 42 w 58"/>
                <a:gd name="T21" fmla="*/ 35 h 121"/>
                <a:gd name="T22" fmla="*/ 40 w 58"/>
                <a:gd name="T23" fmla="*/ 36 h 121"/>
                <a:gd name="T24" fmla="*/ 38 w 58"/>
                <a:gd name="T25" fmla="*/ 38 h 121"/>
                <a:gd name="T26" fmla="*/ 35 w 58"/>
                <a:gd name="T27" fmla="*/ 45 h 121"/>
                <a:gd name="T28" fmla="*/ 34 w 58"/>
                <a:gd name="T29" fmla="*/ 54 h 121"/>
                <a:gd name="T30" fmla="*/ 32 w 58"/>
                <a:gd name="T31" fmla="*/ 66 h 121"/>
                <a:gd name="T32" fmla="*/ 32 w 58"/>
                <a:gd name="T33" fmla="*/ 121 h 121"/>
                <a:gd name="T34" fmla="*/ 0 w 58"/>
                <a:gd name="T35" fmla="*/ 12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121">
                  <a:moveTo>
                    <a:pt x="0" y="121"/>
                  </a:moveTo>
                  <a:lnTo>
                    <a:pt x="0" y="4"/>
                  </a:lnTo>
                  <a:lnTo>
                    <a:pt x="29" y="4"/>
                  </a:lnTo>
                  <a:lnTo>
                    <a:pt x="29" y="24"/>
                  </a:lnTo>
                  <a:lnTo>
                    <a:pt x="40" y="6"/>
                  </a:lnTo>
                  <a:lnTo>
                    <a:pt x="49" y="2"/>
                  </a:lnTo>
                  <a:lnTo>
                    <a:pt x="58" y="0"/>
                  </a:lnTo>
                  <a:lnTo>
                    <a:pt x="58" y="31"/>
                  </a:lnTo>
                  <a:lnTo>
                    <a:pt x="50" y="31"/>
                  </a:lnTo>
                  <a:lnTo>
                    <a:pt x="46" y="33"/>
                  </a:lnTo>
                  <a:lnTo>
                    <a:pt x="42" y="35"/>
                  </a:lnTo>
                  <a:lnTo>
                    <a:pt x="40" y="36"/>
                  </a:lnTo>
                  <a:lnTo>
                    <a:pt x="38" y="38"/>
                  </a:lnTo>
                  <a:lnTo>
                    <a:pt x="35" y="45"/>
                  </a:lnTo>
                  <a:lnTo>
                    <a:pt x="34" y="54"/>
                  </a:lnTo>
                  <a:lnTo>
                    <a:pt x="32" y="66"/>
                  </a:lnTo>
                  <a:lnTo>
                    <a:pt x="32" y="121"/>
                  </a:lnTo>
                  <a:lnTo>
                    <a:pt x="0" y="12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16" name="Freeform 16"/>
            <p:cNvSpPr>
              <a:spLocks noEditPoints="1"/>
            </p:cNvSpPr>
            <p:nvPr/>
          </p:nvSpPr>
          <p:spPr bwMode="auto">
            <a:xfrm>
              <a:off x="838" y="3971"/>
              <a:ext cx="20" cy="25"/>
            </a:xfrm>
            <a:custGeom>
              <a:avLst/>
              <a:gdLst>
                <a:gd name="T0" fmla="*/ 69 w 98"/>
                <a:gd name="T1" fmla="*/ 52 h 124"/>
                <a:gd name="T2" fmla="*/ 67 w 98"/>
                <a:gd name="T3" fmla="*/ 42 h 124"/>
                <a:gd name="T4" fmla="*/ 63 w 98"/>
                <a:gd name="T5" fmla="*/ 31 h 124"/>
                <a:gd name="T6" fmla="*/ 61 w 98"/>
                <a:gd name="T7" fmla="*/ 30 h 124"/>
                <a:gd name="T8" fmla="*/ 60 w 98"/>
                <a:gd name="T9" fmla="*/ 28 h 124"/>
                <a:gd name="T10" fmla="*/ 58 w 98"/>
                <a:gd name="T11" fmla="*/ 27 h 124"/>
                <a:gd name="T12" fmla="*/ 54 w 98"/>
                <a:gd name="T13" fmla="*/ 26 h 124"/>
                <a:gd name="T14" fmla="*/ 51 w 98"/>
                <a:gd name="T15" fmla="*/ 26 h 124"/>
                <a:gd name="T16" fmla="*/ 46 w 98"/>
                <a:gd name="T17" fmla="*/ 27 h 124"/>
                <a:gd name="T18" fmla="*/ 43 w 98"/>
                <a:gd name="T19" fmla="*/ 28 h 124"/>
                <a:gd name="T20" fmla="*/ 40 w 98"/>
                <a:gd name="T21" fmla="*/ 31 h 124"/>
                <a:gd name="T22" fmla="*/ 33 w 98"/>
                <a:gd name="T23" fmla="*/ 42 h 124"/>
                <a:gd name="T24" fmla="*/ 32 w 98"/>
                <a:gd name="T25" fmla="*/ 46 h 124"/>
                <a:gd name="T26" fmla="*/ 31 w 98"/>
                <a:gd name="T27" fmla="*/ 52 h 124"/>
                <a:gd name="T28" fmla="*/ 69 w 98"/>
                <a:gd name="T29" fmla="*/ 52 h 124"/>
                <a:gd name="T30" fmla="*/ 31 w 98"/>
                <a:gd name="T31" fmla="*/ 73 h 124"/>
                <a:gd name="T32" fmla="*/ 33 w 98"/>
                <a:gd name="T33" fmla="*/ 85 h 124"/>
                <a:gd name="T34" fmla="*/ 38 w 98"/>
                <a:gd name="T35" fmla="*/ 93 h 124"/>
                <a:gd name="T36" fmla="*/ 40 w 98"/>
                <a:gd name="T37" fmla="*/ 96 h 124"/>
                <a:gd name="T38" fmla="*/ 42 w 98"/>
                <a:gd name="T39" fmla="*/ 98 h 124"/>
                <a:gd name="T40" fmla="*/ 44 w 98"/>
                <a:gd name="T41" fmla="*/ 100 h 124"/>
                <a:gd name="T42" fmla="*/ 48 w 98"/>
                <a:gd name="T43" fmla="*/ 101 h 124"/>
                <a:gd name="T44" fmla="*/ 51 w 98"/>
                <a:gd name="T45" fmla="*/ 101 h 124"/>
                <a:gd name="T46" fmla="*/ 58 w 98"/>
                <a:gd name="T47" fmla="*/ 98 h 124"/>
                <a:gd name="T48" fmla="*/ 60 w 98"/>
                <a:gd name="T49" fmla="*/ 95 h 124"/>
                <a:gd name="T50" fmla="*/ 62 w 98"/>
                <a:gd name="T51" fmla="*/ 94 h 124"/>
                <a:gd name="T52" fmla="*/ 63 w 98"/>
                <a:gd name="T53" fmla="*/ 93 h 124"/>
                <a:gd name="T54" fmla="*/ 65 w 98"/>
                <a:gd name="T55" fmla="*/ 88 h 124"/>
                <a:gd name="T56" fmla="*/ 65 w 98"/>
                <a:gd name="T57" fmla="*/ 86 h 124"/>
                <a:gd name="T58" fmla="*/ 94 w 98"/>
                <a:gd name="T59" fmla="*/ 86 h 124"/>
                <a:gd name="T60" fmla="*/ 91 w 98"/>
                <a:gd name="T61" fmla="*/ 97 h 124"/>
                <a:gd name="T62" fmla="*/ 86 w 98"/>
                <a:gd name="T63" fmla="*/ 107 h 124"/>
                <a:gd name="T64" fmla="*/ 80 w 98"/>
                <a:gd name="T65" fmla="*/ 115 h 124"/>
                <a:gd name="T66" fmla="*/ 71 w 98"/>
                <a:gd name="T67" fmla="*/ 120 h 124"/>
                <a:gd name="T68" fmla="*/ 60 w 98"/>
                <a:gd name="T69" fmla="*/ 123 h 124"/>
                <a:gd name="T70" fmla="*/ 49 w 98"/>
                <a:gd name="T71" fmla="*/ 124 h 124"/>
                <a:gd name="T72" fmla="*/ 35 w 98"/>
                <a:gd name="T73" fmla="*/ 122 h 124"/>
                <a:gd name="T74" fmla="*/ 24 w 98"/>
                <a:gd name="T75" fmla="*/ 116 h 124"/>
                <a:gd name="T76" fmla="*/ 14 w 98"/>
                <a:gd name="T77" fmla="*/ 107 h 124"/>
                <a:gd name="T78" fmla="*/ 6 w 98"/>
                <a:gd name="T79" fmla="*/ 94 h 124"/>
                <a:gd name="T80" fmla="*/ 2 w 98"/>
                <a:gd name="T81" fmla="*/ 79 h 124"/>
                <a:gd name="T82" fmla="*/ 0 w 98"/>
                <a:gd name="T83" fmla="*/ 64 h 124"/>
                <a:gd name="T84" fmla="*/ 2 w 98"/>
                <a:gd name="T85" fmla="*/ 46 h 124"/>
                <a:gd name="T86" fmla="*/ 6 w 98"/>
                <a:gd name="T87" fmla="*/ 30 h 124"/>
                <a:gd name="T88" fmla="*/ 14 w 98"/>
                <a:gd name="T89" fmla="*/ 17 h 124"/>
                <a:gd name="T90" fmla="*/ 24 w 98"/>
                <a:gd name="T91" fmla="*/ 8 h 124"/>
                <a:gd name="T92" fmla="*/ 35 w 98"/>
                <a:gd name="T93" fmla="*/ 2 h 124"/>
                <a:gd name="T94" fmla="*/ 49 w 98"/>
                <a:gd name="T95" fmla="*/ 0 h 124"/>
                <a:gd name="T96" fmla="*/ 64 w 98"/>
                <a:gd name="T97" fmla="*/ 2 h 124"/>
                <a:gd name="T98" fmla="*/ 77 w 98"/>
                <a:gd name="T99" fmla="*/ 8 h 124"/>
                <a:gd name="T100" fmla="*/ 86 w 98"/>
                <a:gd name="T101" fmla="*/ 17 h 124"/>
                <a:gd name="T102" fmla="*/ 90 w 98"/>
                <a:gd name="T103" fmla="*/ 27 h 124"/>
                <a:gd name="T104" fmla="*/ 94 w 98"/>
                <a:gd name="T105" fmla="*/ 38 h 124"/>
                <a:gd name="T106" fmla="*/ 97 w 98"/>
                <a:gd name="T107" fmla="*/ 50 h 124"/>
                <a:gd name="T108" fmla="*/ 98 w 98"/>
                <a:gd name="T109" fmla="*/ 66 h 124"/>
                <a:gd name="T110" fmla="*/ 98 w 98"/>
                <a:gd name="T111" fmla="*/ 73 h 124"/>
                <a:gd name="T112" fmla="*/ 31 w 98"/>
                <a:gd name="T113" fmla="*/ 73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8" h="124">
                  <a:moveTo>
                    <a:pt x="69" y="52"/>
                  </a:moveTo>
                  <a:lnTo>
                    <a:pt x="67" y="42"/>
                  </a:lnTo>
                  <a:lnTo>
                    <a:pt x="63" y="31"/>
                  </a:lnTo>
                  <a:lnTo>
                    <a:pt x="61" y="30"/>
                  </a:lnTo>
                  <a:lnTo>
                    <a:pt x="60" y="28"/>
                  </a:lnTo>
                  <a:lnTo>
                    <a:pt x="58" y="27"/>
                  </a:lnTo>
                  <a:lnTo>
                    <a:pt x="54" y="26"/>
                  </a:lnTo>
                  <a:lnTo>
                    <a:pt x="51" y="26"/>
                  </a:lnTo>
                  <a:lnTo>
                    <a:pt x="46" y="27"/>
                  </a:lnTo>
                  <a:lnTo>
                    <a:pt x="43" y="28"/>
                  </a:lnTo>
                  <a:lnTo>
                    <a:pt x="40" y="31"/>
                  </a:lnTo>
                  <a:lnTo>
                    <a:pt x="33" y="42"/>
                  </a:lnTo>
                  <a:lnTo>
                    <a:pt x="32" y="46"/>
                  </a:lnTo>
                  <a:lnTo>
                    <a:pt x="31" y="52"/>
                  </a:lnTo>
                  <a:lnTo>
                    <a:pt x="69" y="52"/>
                  </a:lnTo>
                  <a:close/>
                  <a:moveTo>
                    <a:pt x="31" y="73"/>
                  </a:moveTo>
                  <a:lnTo>
                    <a:pt x="33" y="85"/>
                  </a:lnTo>
                  <a:lnTo>
                    <a:pt x="38" y="93"/>
                  </a:lnTo>
                  <a:lnTo>
                    <a:pt x="40" y="96"/>
                  </a:lnTo>
                  <a:lnTo>
                    <a:pt x="42" y="98"/>
                  </a:lnTo>
                  <a:lnTo>
                    <a:pt x="44" y="100"/>
                  </a:lnTo>
                  <a:lnTo>
                    <a:pt x="48" y="101"/>
                  </a:lnTo>
                  <a:lnTo>
                    <a:pt x="51" y="101"/>
                  </a:lnTo>
                  <a:lnTo>
                    <a:pt x="58" y="98"/>
                  </a:lnTo>
                  <a:lnTo>
                    <a:pt x="60" y="95"/>
                  </a:lnTo>
                  <a:lnTo>
                    <a:pt x="62" y="94"/>
                  </a:lnTo>
                  <a:lnTo>
                    <a:pt x="63" y="93"/>
                  </a:lnTo>
                  <a:lnTo>
                    <a:pt x="65" y="88"/>
                  </a:lnTo>
                  <a:lnTo>
                    <a:pt x="65" y="86"/>
                  </a:lnTo>
                  <a:lnTo>
                    <a:pt x="94" y="86"/>
                  </a:lnTo>
                  <a:lnTo>
                    <a:pt x="91" y="97"/>
                  </a:lnTo>
                  <a:lnTo>
                    <a:pt x="86" y="107"/>
                  </a:lnTo>
                  <a:lnTo>
                    <a:pt x="80" y="115"/>
                  </a:lnTo>
                  <a:lnTo>
                    <a:pt x="71" y="120"/>
                  </a:lnTo>
                  <a:lnTo>
                    <a:pt x="60" y="123"/>
                  </a:lnTo>
                  <a:lnTo>
                    <a:pt x="49" y="124"/>
                  </a:lnTo>
                  <a:lnTo>
                    <a:pt x="35" y="122"/>
                  </a:lnTo>
                  <a:lnTo>
                    <a:pt x="24" y="116"/>
                  </a:lnTo>
                  <a:lnTo>
                    <a:pt x="14" y="107"/>
                  </a:lnTo>
                  <a:lnTo>
                    <a:pt x="6" y="94"/>
                  </a:lnTo>
                  <a:lnTo>
                    <a:pt x="2" y="79"/>
                  </a:lnTo>
                  <a:lnTo>
                    <a:pt x="0" y="64"/>
                  </a:lnTo>
                  <a:lnTo>
                    <a:pt x="2" y="46"/>
                  </a:lnTo>
                  <a:lnTo>
                    <a:pt x="6" y="30"/>
                  </a:lnTo>
                  <a:lnTo>
                    <a:pt x="14" y="17"/>
                  </a:lnTo>
                  <a:lnTo>
                    <a:pt x="24" y="8"/>
                  </a:lnTo>
                  <a:lnTo>
                    <a:pt x="35" y="2"/>
                  </a:lnTo>
                  <a:lnTo>
                    <a:pt x="49" y="0"/>
                  </a:lnTo>
                  <a:lnTo>
                    <a:pt x="64" y="2"/>
                  </a:lnTo>
                  <a:lnTo>
                    <a:pt x="77" y="8"/>
                  </a:lnTo>
                  <a:lnTo>
                    <a:pt x="86" y="17"/>
                  </a:lnTo>
                  <a:lnTo>
                    <a:pt x="90" y="27"/>
                  </a:lnTo>
                  <a:lnTo>
                    <a:pt x="94" y="38"/>
                  </a:lnTo>
                  <a:lnTo>
                    <a:pt x="97" y="50"/>
                  </a:lnTo>
                  <a:lnTo>
                    <a:pt x="98" y="66"/>
                  </a:lnTo>
                  <a:lnTo>
                    <a:pt x="98" y="73"/>
                  </a:lnTo>
                  <a:lnTo>
                    <a:pt x="31" y="7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17" name="Freeform 17"/>
            <p:cNvSpPr>
              <a:spLocks/>
            </p:cNvSpPr>
            <p:nvPr/>
          </p:nvSpPr>
          <p:spPr bwMode="auto">
            <a:xfrm>
              <a:off x="859" y="3971"/>
              <a:ext cx="15" cy="25"/>
            </a:xfrm>
            <a:custGeom>
              <a:avLst/>
              <a:gdLst>
                <a:gd name="T0" fmla="*/ 0 w 75"/>
                <a:gd name="T1" fmla="*/ 113 h 124"/>
                <a:gd name="T2" fmla="*/ 15 w 75"/>
                <a:gd name="T3" fmla="*/ 86 h 124"/>
                <a:gd name="T4" fmla="*/ 22 w 75"/>
                <a:gd name="T5" fmla="*/ 91 h 124"/>
                <a:gd name="T6" fmla="*/ 30 w 75"/>
                <a:gd name="T7" fmla="*/ 95 h 124"/>
                <a:gd name="T8" fmla="*/ 38 w 75"/>
                <a:gd name="T9" fmla="*/ 95 h 124"/>
                <a:gd name="T10" fmla="*/ 42 w 75"/>
                <a:gd name="T11" fmla="*/ 92 h 124"/>
                <a:gd name="T12" fmla="*/ 43 w 75"/>
                <a:gd name="T13" fmla="*/ 89 h 124"/>
                <a:gd name="T14" fmla="*/ 44 w 75"/>
                <a:gd name="T15" fmla="*/ 88 h 124"/>
                <a:gd name="T16" fmla="*/ 44 w 75"/>
                <a:gd name="T17" fmla="*/ 86 h 124"/>
                <a:gd name="T18" fmla="*/ 42 w 75"/>
                <a:gd name="T19" fmla="*/ 82 h 124"/>
                <a:gd name="T20" fmla="*/ 38 w 75"/>
                <a:gd name="T21" fmla="*/ 79 h 124"/>
                <a:gd name="T22" fmla="*/ 29 w 75"/>
                <a:gd name="T23" fmla="*/ 73 h 124"/>
                <a:gd name="T24" fmla="*/ 28 w 75"/>
                <a:gd name="T25" fmla="*/ 73 h 124"/>
                <a:gd name="T26" fmla="*/ 26 w 75"/>
                <a:gd name="T27" fmla="*/ 71 h 124"/>
                <a:gd name="T28" fmla="*/ 26 w 75"/>
                <a:gd name="T29" fmla="*/ 69 h 124"/>
                <a:gd name="T30" fmla="*/ 15 w 75"/>
                <a:gd name="T31" fmla="*/ 63 h 124"/>
                <a:gd name="T32" fmla="*/ 12 w 75"/>
                <a:gd name="T33" fmla="*/ 58 h 124"/>
                <a:gd name="T34" fmla="*/ 9 w 75"/>
                <a:gd name="T35" fmla="*/ 55 h 124"/>
                <a:gd name="T36" fmla="*/ 6 w 75"/>
                <a:gd name="T37" fmla="*/ 49 h 124"/>
                <a:gd name="T38" fmla="*/ 4 w 75"/>
                <a:gd name="T39" fmla="*/ 38 h 124"/>
                <a:gd name="T40" fmla="*/ 5 w 75"/>
                <a:gd name="T41" fmla="*/ 27 h 124"/>
                <a:gd name="T42" fmla="*/ 9 w 75"/>
                <a:gd name="T43" fmla="*/ 18 h 124"/>
                <a:gd name="T44" fmla="*/ 15 w 75"/>
                <a:gd name="T45" fmla="*/ 11 h 124"/>
                <a:gd name="T46" fmla="*/ 23 w 75"/>
                <a:gd name="T47" fmla="*/ 5 h 124"/>
                <a:gd name="T48" fmla="*/ 32 w 75"/>
                <a:gd name="T49" fmla="*/ 1 h 124"/>
                <a:gd name="T50" fmla="*/ 44 w 75"/>
                <a:gd name="T51" fmla="*/ 0 h 124"/>
                <a:gd name="T52" fmla="*/ 48 w 75"/>
                <a:gd name="T53" fmla="*/ 0 h 124"/>
                <a:gd name="T54" fmla="*/ 52 w 75"/>
                <a:gd name="T55" fmla="*/ 2 h 124"/>
                <a:gd name="T56" fmla="*/ 56 w 75"/>
                <a:gd name="T57" fmla="*/ 4 h 124"/>
                <a:gd name="T58" fmla="*/ 61 w 75"/>
                <a:gd name="T59" fmla="*/ 4 h 124"/>
                <a:gd name="T60" fmla="*/ 67 w 75"/>
                <a:gd name="T61" fmla="*/ 8 h 124"/>
                <a:gd name="T62" fmla="*/ 72 w 75"/>
                <a:gd name="T63" fmla="*/ 9 h 124"/>
                <a:gd name="T64" fmla="*/ 75 w 75"/>
                <a:gd name="T65" fmla="*/ 11 h 124"/>
                <a:gd name="T66" fmla="*/ 61 w 75"/>
                <a:gd name="T67" fmla="*/ 35 h 124"/>
                <a:gd name="T68" fmla="*/ 58 w 75"/>
                <a:gd name="T69" fmla="*/ 31 h 124"/>
                <a:gd name="T70" fmla="*/ 52 w 75"/>
                <a:gd name="T71" fmla="*/ 29 h 124"/>
                <a:gd name="T72" fmla="*/ 48 w 75"/>
                <a:gd name="T73" fmla="*/ 26 h 124"/>
                <a:gd name="T74" fmla="*/ 44 w 75"/>
                <a:gd name="T75" fmla="*/ 26 h 124"/>
                <a:gd name="T76" fmla="*/ 41 w 75"/>
                <a:gd name="T77" fmla="*/ 29 h 124"/>
                <a:gd name="T78" fmla="*/ 38 w 75"/>
                <a:gd name="T79" fmla="*/ 29 h 124"/>
                <a:gd name="T80" fmla="*/ 38 w 75"/>
                <a:gd name="T81" fmla="*/ 30 h 124"/>
                <a:gd name="T82" fmla="*/ 35 w 75"/>
                <a:gd name="T83" fmla="*/ 34 h 124"/>
                <a:gd name="T84" fmla="*/ 35 w 75"/>
                <a:gd name="T85" fmla="*/ 35 h 124"/>
                <a:gd name="T86" fmla="*/ 37 w 75"/>
                <a:gd name="T87" fmla="*/ 39 h 124"/>
                <a:gd name="T88" fmla="*/ 39 w 75"/>
                <a:gd name="T89" fmla="*/ 42 h 124"/>
                <a:gd name="T90" fmla="*/ 46 w 75"/>
                <a:gd name="T91" fmla="*/ 46 h 124"/>
                <a:gd name="T92" fmla="*/ 48 w 75"/>
                <a:gd name="T93" fmla="*/ 48 h 124"/>
                <a:gd name="T94" fmla="*/ 51 w 75"/>
                <a:gd name="T95" fmla="*/ 49 h 124"/>
                <a:gd name="T96" fmla="*/ 52 w 75"/>
                <a:gd name="T97" fmla="*/ 49 h 124"/>
                <a:gd name="T98" fmla="*/ 63 w 75"/>
                <a:gd name="T99" fmla="*/ 58 h 124"/>
                <a:gd name="T100" fmla="*/ 70 w 75"/>
                <a:gd name="T101" fmla="*/ 66 h 124"/>
                <a:gd name="T102" fmla="*/ 74 w 75"/>
                <a:gd name="T103" fmla="*/ 73 h 124"/>
                <a:gd name="T104" fmla="*/ 75 w 75"/>
                <a:gd name="T105" fmla="*/ 79 h 124"/>
                <a:gd name="T106" fmla="*/ 75 w 75"/>
                <a:gd name="T107" fmla="*/ 86 h 124"/>
                <a:gd name="T108" fmla="*/ 74 w 75"/>
                <a:gd name="T109" fmla="*/ 97 h 124"/>
                <a:gd name="T110" fmla="*/ 71 w 75"/>
                <a:gd name="T111" fmla="*/ 106 h 124"/>
                <a:gd name="T112" fmla="*/ 64 w 75"/>
                <a:gd name="T113" fmla="*/ 113 h 124"/>
                <a:gd name="T114" fmla="*/ 56 w 75"/>
                <a:gd name="T115" fmla="*/ 120 h 124"/>
                <a:gd name="T116" fmla="*/ 46 w 75"/>
                <a:gd name="T117" fmla="*/ 123 h 124"/>
                <a:gd name="T118" fmla="*/ 35 w 75"/>
                <a:gd name="T119" fmla="*/ 124 h 124"/>
                <a:gd name="T120" fmla="*/ 26 w 75"/>
                <a:gd name="T121" fmla="*/ 124 h 124"/>
                <a:gd name="T122" fmla="*/ 8 w 75"/>
                <a:gd name="T123" fmla="*/ 117 h 124"/>
                <a:gd name="T124" fmla="*/ 0 w 75"/>
                <a:gd name="T125" fmla="*/ 113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5" h="124">
                  <a:moveTo>
                    <a:pt x="0" y="113"/>
                  </a:moveTo>
                  <a:lnTo>
                    <a:pt x="15" y="86"/>
                  </a:lnTo>
                  <a:lnTo>
                    <a:pt x="22" y="91"/>
                  </a:lnTo>
                  <a:lnTo>
                    <a:pt x="30" y="95"/>
                  </a:lnTo>
                  <a:lnTo>
                    <a:pt x="38" y="95"/>
                  </a:lnTo>
                  <a:lnTo>
                    <a:pt x="42" y="92"/>
                  </a:lnTo>
                  <a:lnTo>
                    <a:pt x="43" y="89"/>
                  </a:lnTo>
                  <a:lnTo>
                    <a:pt x="44" y="88"/>
                  </a:lnTo>
                  <a:lnTo>
                    <a:pt x="44" y="86"/>
                  </a:lnTo>
                  <a:lnTo>
                    <a:pt x="42" y="82"/>
                  </a:lnTo>
                  <a:lnTo>
                    <a:pt x="38" y="79"/>
                  </a:lnTo>
                  <a:lnTo>
                    <a:pt x="29" y="73"/>
                  </a:lnTo>
                  <a:lnTo>
                    <a:pt x="28" y="73"/>
                  </a:lnTo>
                  <a:lnTo>
                    <a:pt x="26" y="71"/>
                  </a:lnTo>
                  <a:lnTo>
                    <a:pt x="26" y="69"/>
                  </a:lnTo>
                  <a:lnTo>
                    <a:pt x="15" y="63"/>
                  </a:lnTo>
                  <a:lnTo>
                    <a:pt x="12" y="58"/>
                  </a:lnTo>
                  <a:lnTo>
                    <a:pt x="9" y="55"/>
                  </a:lnTo>
                  <a:lnTo>
                    <a:pt x="6" y="49"/>
                  </a:lnTo>
                  <a:lnTo>
                    <a:pt x="4" y="38"/>
                  </a:lnTo>
                  <a:lnTo>
                    <a:pt x="5" y="27"/>
                  </a:lnTo>
                  <a:lnTo>
                    <a:pt x="9" y="18"/>
                  </a:lnTo>
                  <a:lnTo>
                    <a:pt x="15" y="11"/>
                  </a:lnTo>
                  <a:lnTo>
                    <a:pt x="23" y="5"/>
                  </a:lnTo>
                  <a:lnTo>
                    <a:pt x="32" y="1"/>
                  </a:lnTo>
                  <a:lnTo>
                    <a:pt x="44" y="0"/>
                  </a:lnTo>
                  <a:lnTo>
                    <a:pt x="48" y="0"/>
                  </a:lnTo>
                  <a:lnTo>
                    <a:pt x="52" y="2"/>
                  </a:lnTo>
                  <a:lnTo>
                    <a:pt x="56" y="4"/>
                  </a:lnTo>
                  <a:lnTo>
                    <a:pt x="61" y="4"/>
                  </a:lnTo>
                  <a:lnTo>
                    <a:pt x="67" y="8"/>
                  </a:lnTo>
                  <a:lnTo>
                    <a:pt x="72" y="9"/>
                  </a:lnTo>
                  <a:lnTo>
                    <a:pt x="75" y="11"/>
                  </a:lnTo>
                  <a:lnTo>
                    <a:pt x="61" y="35"/>
                  </a:lnTo>
                  <a:lnTo>
                    <a:pt x="58" y="31"/>
                  </a:lnTo>
                  <a:lnTo>
                    <a:pt x="52" y="29"/>
                  </a:lnTo>
                  <a:lnTo>
                    <a:pt x="48" y="26"/>
                  </a:lnTo>
                  <a:lnTo>
                    <a:pt x="44" y="26"/>
                  </a:lnTo>
                  <a:lnTo>
                    <a:pt x="41" y="29"/>
                  </a:lnTo>
                  <a:lnTo>
                    <a:pt x="38" y="29"/>
                  </a:lnTo>
                  <a:lnTo>
                    <a:pt x="38" y="30"/>
                  </a:lnTo>
                  <a:lnTo>
                    <a:pt x="35" y="34"/>
                  </a:lnTo>
                  <a:lnTo>
                    <a:pt x="35" y="35"/>
                  </a:lnTo>
                  <a:lnTo>
                    <a:pt x="37" y="39"/>
                  </a:lnTo>
                  <a:lnTo>
                    <a:pt x="39" y="42"/>
                  </a:lnTo>
                  <a:lnTo>
                    <a:pt x="46" y="46"/>
                  </a:lnTo>
                  <a:lnTo>
                    <a:pt x="48" y="48"/>
                  </a:lnTo>
                  <a:lnTo>
                    <a:pt x="51" y="49"/>
                  </a:lnTo>
                  <a:lnTo>
                    <a:pt x="52" y="49"/>
                  </a:lnTo>
                  <a:lnTo>
                    <a:pt x="63" y="58"/>
                  </a:lnTo>
                  <a:lnTo>
                    <a:pt x="70" y="66"/>
                  </a:lnTo>
                  <a:lnTo>
                    <a:pt x="74" y="73"/>
                  </a:lnTo>
                  <a:lnTo>
                    <a:pt x="75" y="79"/>
                  </a:lnTo>
                  <a:lnTo>
                    <a:pt x="75" y="86"/>
                  </a:lnTo>
                  <a:lnTo>
                    <a:pt x="74" y="97"/>
                  </a:lnTo>
                  <a:lnTo>
                    <a:pt x="71" y="106"/>
                  </a:lnTo>
                  <a:lnTo>
                    <a:pt x="64" y="113"/>
                  </a:lnTo>
                  <a:lnTo>
                    <a:pt x="56" y="120"/>
                  </a:lnTo>
                  <a:lnTo>
                    <a:pt x="46" y="123"/>
                  </a:lnTo>
                  <a:lnTo>
                    <a:pt x="35" y="124"/>
                  </a:lnTo>
                  <a:lnTo>
                    <a:pt x="26" y="124"/>
                  </a:lnTo>
                  <a:lnTo>
                    <a:pt x="8" y="117"/>
                  </a:lnTo>
                  <a:lnTo>
                    <a:pt x="0" y="1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18" name="Freeform 18"/>
            <p:cNvSpPr>
              <a:spLocks noEditPoints="1"/>
            </p:cNvSpPr>
            <p:nvPr/>
          </p:nvSpPr>
          <p:spPr bwMode="auto">
            <a:xfrm>
              <a:off x="877" y="3972"/>
              <a:ext cx="18" cy="24"/>
            </a:xfrm>
            <a:custGeom>
              <a:avLst/>
              <a:gdLst>
                <a:gd name="T0" fmla="*/ 60 w 92"/>
                <a:gd name="T1" fmla="*/ 56 h 120"/>
                <a:gd name="T2" fmla="*/ 60 w 92"/>
                <a:gd name="T3" fmla="*/ 46 h 120"/>
                <a:gd name="T4" fmla="*/ 59 w 92"/>
                <a:gd name="T5" fmla="*/ 39 h 120"/>
                <a:gd name="T6" fmla="*/ 58 w 92"/>
                <a:gd name="T7" fmla="*/ 34 h 120"/>
                <a:gd name="T8" fmla="*/ 55 w 92"/>
                <a:gd name="T9" fmla="*/ 31 h 120"/>
                <a:gd name="T10" fmla="*/ 54 w 92"/>
                <a:gd name="T11" fmla="*/ 29 h 120"/>
                <a:gd name="T12" fmla="*/ 52 w 92"/>
                <a:gd name="T13" fmla="*/ 26 h 120"/>
                <a:gd name="T14" fmla="*/ 49 w 92"/>
                <a:gd name="T15" fmla="*/ 25 h 120"/>
                <a:gd name="T16" fmla="*/ 42 w 92"/>
                <a:gd name="T17" fmla="*/ 25 h 120"/>
                <a:gd name="T18" fmla="*/ 39 w 92"/>
                <a:gd name="T19" fmla="*/ 27 h 120"/>
                <a:gd name="T20" fmla="*/ 36 w 92"/>
                <a:gd name="T21" fmla="*/ 30 h 120"/>
                <a:gd name="T22" fmla="*/ 32 w 92"/>
                <a:gd name="T23" fmla="*/ 39 h 120"/>
                <a:gd name="T24" fmla="*/ 31 w 92"/>
                <a:gd name="T25" fmla="*/ 46 h 120"/>
                <a:gd name="T26" fmla="*/ 31 w 92"/>
                <a:gd name="T27" fmla="*/ 72 h 120"/>
                <a:gd name="T28" fmla="*/ 34 w 92"/>
                <a:gd name="T29" fmla="*/ 82 h 120"/>
                <a:gd name="T30" fmla="*/ 36 w 92"/>
                <a:gd name="T31" fmla="*/ 87 h 120"/>
                <a:gd name="T32" fmla="*/ 39 w 92"/>
                <a:gd name="T33" fmla="*/ 89 h 120"/>
                <a:gd name="T34" fmla="*/ 42 w 92"/>
                <a:gd name="T35" fmla="*/ 91 h 120"/>
                <a:gd name="T36" fmla="*/ 49 w 92"/>
                <a:gd name="T37" fmla="*/ 91 h 120"/>
                <a:gd name="T38" fmla="*/ 52 w 92"/>
                <a:gd name="T39" fmla="*/ 90 h 120"/>
                <a:gd name="T40" fmla="*/ 54 w 92"/>
                <a:gd name="T41" fmla="*/ 88 h 120"/>
                <a:gd name="T42" fmla="*/ 55 w 92"/>
                <a:gd name="T43" fmla="*/ 85 h 120"/>
                <a:gd name="T44" fmla="*/ 58 w 92"/>
                <a:gd name="T45" fmla="*/ 82 h 120"/>
                <a:gd name="T46" fmla="*/ 60 w 92"/>
                <a:gd name="T47" fmla="*/ 72 h 120"/>
                <a:gd name="T48" fmla="*/ 60 w 92"/>
                <a:gd name="T49" fmla="*/ 56 h 120"/>
                <a:gd name="T50" fmla="*/ 92 w 92"/>
                <a:gd name="T51" fmla="*/ 117 h 120"/>
                <a:gd name="T52" fmla="*/ 60 w 92"/>
                <a:gd name="T53" fmla="*/ 117 h 120"/>
                <a:gd name="T54" fmla="*/ 60 w 92"/>
                <a:gd name="T55" fmla="*/ 100 h 120"/>
                <a:gd name="T56" fmla="*/ 58 w 92"/>
                <a:gd name="T57" fmla="*/ 104 h 120"/>
                <a:gd name="T58" fmla="*/ 55 w 92"/>
                <a:gd name="T59" fmla="*/ 108 h 120"/>
                <a:gd name="T60" fmla="*/ 49 w 92"/>
                <a:gd name="T61" fmla="*/ 114 h 120"/>
                <a:gd name="T62" fmla="*/ 45 w 92"/>
                <a:gd name="T63" fmla="*/ 117 h 120"/>
                <a:gd name="T64" fmla="*/ 41 w 92"/>
                <a:gd name="T65" fmla="*/ 118 h 120"/>
                <a:gd name="T66" fmla="*/ 38 w 92"/>
                <a:gd name="T67" fmla="*/ 120 h 120"/>
                <a:gd name="T68" fmla="*/ 34 w 92"/>
                <a:gd name="T69" fmla="*/ 120 h 120"/>
                <a:gd name="T70" fmla="*/ 24 w 92"/>
                <a:gd name="T71" fmla="*/ 118 h 120"/>
                <a:gd name="T72" fmla="*/ 15 w 92"/>
                <a:gd name="T73" fmla="*/ 113 h 120"/>
                <a:gd name="T74" fmla="*/ 9 w 92"/>
                <a:gd name="T75" fmla="*/ 106 h 120"/>
                <a:gd name="T76" fmla="*/ 4 w 92"/>
                <a:gd name="T77" fmla="*/ 93 h 120"/>
                <a:gd name="T78" fmla="*/ 1 w 92"/>
                <a:gd name="T79" fmla="*/ 78 h 120"/>
                <a:gd name="T80" fmla="*/ 0 w 92"/>
                <a:gd name="T81" fmla="*/ 60 h 120"/>
                <a:gd name="T82" fmla="*/ 1 w 92"/>
                <a:gd name="T83" fmla="*/ 42 h 120"/>
                <a:gd name="T84" fmla="*/ 4 w 92"/>
                <a:gd name="T85" fmla="*/ 26 h 120"/>
                <a:gd name="T86" fmla="*/ 9 w 92"/>
                <a:gd name="T87" fmla="*/ 13 h 120"/>
                <a:gd name="T88" fmla="*/ 15 w 92"/>
                <a:gd name="T89" fmla="*/ 4 h 120"/>
                <a:gd name="T90" fmla="*/ 24 w 92"/>
                <a:gd name="T91" fmla="*/ 1 h 120"/>
                <a:gd name="T92" fmla="*/ 34 w 92"/>
                <a:gd name="T93" fmla="*/ 0 h 120"/>
                <a:gd name="T94" fmla="*/ 41 w 92"/>
                <a:gd name="T95" fmla="*/ 0 h 120"/>
                <a:gd name="T96" fmla="*/ 45 w 92"/>
                <a:gd name="T97" fmla="*/ 1 h 120"/>
                <a:gd name="T98" fmla="*/ 49 w 92"/>
                <a:gd name="T99" fmla="*/ 2 h 120"/>
                <a:gd name="T100" fmla="*/ 52 w 92"/>
                <a:gd name="T101" fmla="*/ 5 h 120"/>
                <a:gd name="T102" fmla="*/ 54 w 92"/>
                <a:gd name="T103" fmla="*/ 9 h 120"/>
                <a:gd name="T104" fmla="*/ 58 w 92"/>
                <a:gd name="T105" fmla="*/ 12 h 120"/>
                <a:gd name="T106" fmla="*/ 60 w 92"/>
                <a:gd name="T107" fmla="*/ 16 h 120"/>
                <a:gd name="T108" fmla="*/ 60 w 92"/>
                <a:gd name="T109" fmla="*/ 0 h 120"/>
                <a:gd name="T110" fmla="*/ 92 w 92"/>
                <a:gd name="T111" fmla="*/ 0 h 120"/>
                <a:gd name="T112" fmla="*/ 92 w 92"/>
                <a:gd name="T113" fmla="*/ 117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2" h="120">
                  <a:moveTo>
                    <a:pt x="60" y="56"/>
                  </a:moveTo>
                  <a:lnTo>
                    <a:pt x="60" y="46"/>
                  </a:lnTo>
                  <a:lnTo>
                    <a:pt x="59" y="39"/>
                  </a:lnTo>
                  <a:lnTo>
                    <a:pt x="58" y="34"/>
                  </a:lnTo>
                  <a:lnTo>
                    <a:pt x="55" y="31"/>
                  </a:lnTo>
                  <a:lnTo>
                    <a:pt x="54" y="29"/>
                  </a:lnTo>
                  <a:lnTo>
                    <a:pt x="52" y="26"/>
                  </a:lnTo>
                  <a:lnTo>
                    <a:pt x="49" y="25"/>
                  </a:lnTo>
                  <a:lnTo>
                    <a:pt x="42" y="25"/>
                  </a:lnTo>
                  <a:lnTo>
                    <a:pt x="39" y="27"/>
                  </a:lnTo>
                  <a:lnTo>
                    <a:pt x="36" y="30"/>
                  </a:lnTo>
                  <a:lnTo>
                    <a:pt x="32" y="39"/>
                  </a:lnTo>
                  <a:lnTo>
                    <a:pt x="31" y="46"/>
                  </a:lnTo>
                  <a:lnTo>
                    <a:pt x="31" y="72"/>
                  </a:lnTo>
                  <a:lnTo>
                    <a:pt x="34" y="82"/>
                  </a:lnTo>
                  <a:lnTo>
                    <a:pt x="36" y="87"/>
                  </a:lnTo>
                  <a:lnTo>
                    <a:pt x="39" y="89"/>
                  </a:lnTo>
                  <a:lnTo>
                    <a:pt x="42" y="91"/>
                  </a:lnTo>
                  <a:lnTo>
                    <a:pt x="49" y="91"/>
                  </a:lnTo>
                  <a:lnTo>
                    <a:pt x="52" y="90"/>
                  </a:lnTo>
                  <a:lnTo>
                    <a:pt x="54" y="88"/>
                  </a:lnTo>
                  <a:lnTo>
                    <a:pt x="55" y="85"/>
                  </a:lnTo>
                  <a:lnTo>
                    <a:pt x="58" y="82"/>
                  </a:lnTo>
                  <a:lnTo>
                    <a:pt x="60" y="72"/>
                  </a:lnTo>
                  <a:lnTo>
                    <a:pt x="60" y="56"/>
                  </a:lnTo>
                  <a:close/>
                  <a:moveTo>
                    <a:pt x="92" y="117"/>
                  </a:moveTo>
                  <a:lnTo>
                    <a:pt x="60" y="117"/>
                  </a:lnTo>
                  <a:lnTo>
                    <a:pt x="60" y="100"/>
                  </a:lnTo>
                  <a:lnTo>
                    <a:pt x="58" y="104"/>
                  </a:lnTo>
                  <a:lnTo>
                    <a:pt x="55" y="108"/>
                  </a:lnTo>
                  <a:lnTo>
                    <a:pt x="49" y="114"/>
                  </a:lnTo>
                  <a:lnTo>
                    <a:pt x="45" y="117"/>
                  </a:lnTo>
                  <a:lnTo>
                    <a:pt x="41" y="118"/>
                  </a:lnTo>
                  <a:lnTo>
                    <a:pt x="38" y="120"/>
                  </a:lnTo>
                  <a:lnTo>
                    <a:pt x="34" y="120"/>
                  </a:lnTo>
                  <a:lnTo>
                    <a:pt x="24" y="118"/>
                  </a:lnTo>
                  <a:lnTo>
                    <a:pt x="15" y="113"/>
                  </a:lnTo>
                  <a:lnTo>
                    <a:pt x="9" y="106"/>
                  </a:lnTo>
                  <a:lnTo>
                    <a:pt x="4" y="93"/>
                  </a:lnTo>
                  <a:lnTo>
                    <a:pt x="1" y="78"/>
                  </a:lnTo>
                  <a:lnTo>
                    <a:pt x="0" y="60"/>
                  </a:lnTo>
                  <a:lnTo>
                    <a:pt x="1" y="42"/>
                  </a:lnTo>
                  <a:lnTo>
                    <a:pt x="4" y="26"/>
                  </a:lnTo>
                  <a:lnTo>
                    <a:pt x="9" y="13"/>
                  </a:lnTo>
                  <a:lnTo>
                    <a:pt x="15" y="4"/>
                  </a:lnTo>
                  <a:lnTo>
                    <a:pt x="24" y="1"/>
                  </a:lnTo>
                  <a:lnTo>
                    <a:pt x="34" y="0"/>
                  </a:lnTo>
                  <a:lnTo>
                    <a:pt x="41" y="0"/>
                  </a:lnTo>
                  <a:lnTo>
                    <a:pt x="45" y="1"/>
                  </a:lnTo>
                  <a:lnTo>
                    <a:pt x="49" y="2"/>
                  </a:lnTo>
                  <a:lnTo>
                    <a:pt x="52" y="5"/>
                  </a:lnTo>
                  <a:lnTo>
                    <a:pt x="54" y="9"/>
                  </a:lnTo>
                  <a:lnTo>
                    <a:pt x="58" y="12"/>
                  </a:lnTo>
                  <a:lnTo>
                    <a:pt x="60" y="16"/>
                  </a:lnTo>
                  <a:lnTo>
                    <a:pt x="60" y="0"/>
                  </a:lnTo>
                  <a:lnTo>
                    <a:pt x="92" y="0"/>
                  </a:lnTo>
                  <a:lnTo>
                    <a:pt x="92" y="1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19" name="Freeform 19"/>
            <p:cNvSpPr>
              <a:spLocks noEditPoints="1"/>
            </p:cNvSpPr>
            <p:nvPr/>
          </p:nvSpPr>
          <p:spPr bwMode="auto">
            <a:xfrm>
              <a:off x="910" y="3958"/>
              <a:ext cx="18" cy="38"/>
            </a:xfrm>
            <a:custGeom>
              <a:avLst/>
              <a:gdLst>
                <a:gd name="T0" fmla="*/ 60 w 91"/>
                <a:gd name="T1" fmla="*/ 126 h 190"/>
                <a:gd name="T2" fmla="*/ 59 w 91"/>
                <a:gd name="T3" fmla="*/ 116 h 190"/>
                <a:gd name="T4" fmla="*/ 58 w 91"/>
                <a:gd name="T5" fmla="*/ 108 h 190"/>
                <a:gd name="T6" fmla="*/ 57 w 91"/>
                <a:gd name="T7" fmla="*/ 101 h 190"/>
                <a:gd name="T8" fmla="*/ 52 w 91"/>
                <a:gd name="T9" fmla="*/ 96 h 190"/>
                <a:gd name="T10" fmla="*/ 49 w 91"/>
                <a:gd name="T11" fmla="*/ 95 h 190"/>
                <a:gd name="T12" fmla="*/ 42 w 91"/>
                <a:gd name="T13" fmla="*/ 95 h 190"/>
                <a:gd name="T14" fmla="*/ 39 w 91"/>
                <a:gd name="T15" fmla="*/ 97 h 190"/>
                <a:gd name="T16" fmla="*/ 37 w 91"/>
                <a:gd name="T17" fmla="*/ 100 h 190"/>
                <a:gd name="T18" fmla="*/ 32 w 91"/>
                <a:gd name="T19" fmla="*/ 109 h 190"/>
                <a:gd name="T20" fmla="*/ 31 w 91"/>
                <a:gd name="T21" fmla="*/ 116 h 190"/>
                <a:gd name="T22" fmla="*/ 31 w 91"/>
                <a:gd name="T23" fmla="*/ 142 h 190"/>
                <a:gd name="T24" fmla="*/ 35 w 91"/>
                <a:gd name="T25" fmla="*/ 152 h 190"/>
                <a:gd name="T26" fmla="*/ 37 w 91"/>
                <a:gd name="T27" fmla="*/ 157 h 190"/>
                <a:gd name="T28" fmla="*/ 39 w 91"/>
                <a:gd name="T29" fmla="*/ 159 h 190"/>
                <a:gd name="T30" fmla="*/ 42 w 91"/>
                <a:gd name="T31" fmla="*/ 161 h 190"/>
                <a:gd name="T32" fmla="*/ 49 w 91"/>
                <a:gd name="T33" fmla="*/ 161 h 190"/>
                <a:gd name="T34" fmla="*/ 52 w 91"/>
                <a:gd name="T35" fmla="*/ 159 h 190"/>
                <a:gd name="T36" fmla="*/ 55 w 91"/>
                <a:gd name="T37" fmla="*/ 157 h 190"/>
                <a:gd name="T38" fmla="*/ 57 w 91"/>
                <a:gd name="T39" fmla="*/ 152 h 190"/>
                <a:gd name="T40" fmla="*/ 58 w 91"/>
                <a:gd name="T41" fmla="*/ 145 h 190"/>
                <a:gd name="T42" fmla="*/ 59 w 91"/>
                <a:gd name="T43" fmla="*/ 138 h 190"/>
                <a:gd name="T44" fmla="*/ 60 w 91"/>
                <a:gd name="T45" fmla="*/ 126 h 190"/>
                <a:gd name="T46" fmla="*/ 91 w 91"/>
                <a:gd name="T47" fmla="*/ 187 h 190"/>
                <a:gd name="T48" fmla="*/ 60 w 91"/>
                <a:gd name="T49" fmla="*/ 187 h 190"/>
                <a:gd name="T50" fmla="*/ 60 w 91"/>
                <a:gd name="T51" fmla="*/ 170 h 190"/>
                <a:gd name="T52" fmla="*/ 58 w 91"/>
                <a:gd name="T53" fmla="*/ 174 h 190"/>
                <a:gd name="T54" fmla="*/ 56 w 91"/>
                <a:gd name="T55" fmla="*/ 178 h 190"/>
                <a:gd name="T56" fmla="*/ 49 w 91"/>
                <a:gd name="T57" fmla="*/ 184 h 190"/>
                <a:gd name="T58" fmla="*/ 46 w 91"/>
                <a:gd name="T59" fmla="*/ 187 h 190"/>
                <a:gd name="T60" fmla="*/ 43 w 91"/>
                <a:gd name="T61" fmla="*/ 189 h 190"/>
                <a:gd name="T62" fmla="*/ 40 w 91"/>
                <a:gd name="T63" fmla="*/ 190 h 190"/>
                <a:gd name="T64" fmla="*/ 35 w 91"/>
                <a:gd name="T65" fmla="*/ 190 h 190"/>
                <a:gd name="T66" fmla="*/ 23 w 91"/>
                <a:gd name="T67" fmla="*/ 188 h 190"/>
                <a:gd name="T68" fmla="*/ 16 w 91"/>
                <a:gd name="T69" fmla="*/ 183 h 190"/>
                <a:gd name="T70" fmla="*/ 9 w 91"/>
                <a:gd name="T71" fmla="*/ 176 h 190"/>
                <a:gd name="T72" fmla="*/ 3 w 91"/>
                <a:gd name="T73" fmla="*/ 163 h 190"/>
                <a:gd name="T74" fmla="*/ 1 w 91"/>
                <a:gd name="T75" fmla="*/ 148 h 190"/>
                <a:gd name="T76" fmla="*/ 0 w 91"/>
                <a:gd name="T77" fmla="*/ 130 h 190"/>
                <a:gd name="T78" fmla="*/ 1 w 91"/>
                <a:gd name="T79" fmla="*/ 112 h 190"/>
                <a:gd name="T80" fmla="*/ 3 w 91"/>
                <a:gd name="T81" fmla="*/ 96 h 190"/>
                <a:gd name="T82" fmla="*/ 9 w 91"/>
                <a:gd name="T83" fmla="*/ 83 h 190"/>
                <a:gd name="T84" fmla="*/ 16 w 91"/>
                <a:gd name="T85" fmla="*/ 74 h 190"/>
                <a:gd name="T86" fmla="*/ 23 w 91"/>
                <a:gd name="T87" fmla="*/ 71 h 190"/>
                <a:gd name="T88" fmla="*/ 35 w 91"/>
                <a:gd name="T89" fmla="*/ 70 h 190"/>
                <a:gd name="T90" fmla="*/ 41 w 91"/>
                <a:gd name="T91" fmla="*/ 70 h 190"/>
                <a:gd name="T92" fmla="*/ 46 w 91"/>
                <a:gd name="T93" fmla="*/ 71 h 190"/>
                <a:gd name="T94" fmla="*/ 49 w 91"/>
                <a:gd name="T95" fmla="*/ 72 h 190"/>
                <a:gd name="T96" fmla="*/ 51 w 91"/>
                <a:gd name="T97" fmla="*/ 75 h 190"/>
                <a:gd name="T98" fmla="*/ 55 w 91"/>
                <a:gd name="T99" fmla="*/ 79 h 190"/>
                <a:gd name="T100" fmla="*/ 57 w 91"/>
                <a:gd name="T101" fmla="*/ 82 h 190"/>
                <a:gd name="T102" fmla="*/ 60 w 91"/>
                <a:gd name="T103" fmla="*/ 86 h 190"/>
                <a:gd name="T104" fmla="*/ 60 w 91"/>
                <a:gd name="T105" fmla="*/ 0 h 190"/>
                <a:gd name="T106" fmla="*/ 91 w 91"/>
                <a:gd name="T107" fmla="*/ 0 h 190"/>
                <a:gd name="T108" fmla="*/ 91 w 91"/>
                <a:gd name="T109" fmla="*/ 187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1" h="190">
                  <a:moveTo>
                    <a:pt x="60" y="126"/>
                  </a:moveTo>
                  <a:lnTo>
                    <a:pt x="59" y="116"/>
                  </a:lnTo>
                  <a:lnTo>
                    <a:pt x="58" y="108"/>
                  </a:lnTo>
                  <a:lnTo>
                    <a:pt x="57" y="101"/>
                  </a:lnTo>
                  <a:lnTo>
                    <a:pt x="52" y="96"/>
                  </a:lnTo>
                  <a:lnTo>
                    <a:pt x="49" y="95"/>
                  </a:lnTo>
                  <a:lnTo>
                    <a:pt x="42" y="95"/>
                  </a:lnTo>
                  <a:lnTo>
                    <a:pt x="39" y="97"/>
                  </a:lnTo>
                  <a:lnTo>
                    <a:pt x="37" y="100"/>
                  </a:lnTo>
                  <a:lnTo>
                    <a:pt x="32" y="109"/>
                  </a:lnTo>
                  <a:lnTo>
                    <a:pt x="31" y="116"/>
                  </a:lnTo>
                  <a:lnTo>
                    <a:pt x="31" y="142"/>
                  </a:lnTo>
                  <a:lnTo>
                    <a:pt x="35" y="152"/>
                  </a:lnTo>
                  <a:lnTo>
                    <a:pt x="37" y="157"/>
                  </a:lnTo>
                  <a:lnTo>
                    <a:pt x="39" y="159"/>
                  </a:lnTo>
                  <a:lnTo>
                    <a:pt x="42" y="161"/>
                  </a:lnTo>
                  <a:lnTo>
                    <a:pt x="49" y="161"/>
                  </a:lnTo>
                  <a:lnTo>
                    <a:pt x="52" y="159"/>
                  </a:lnTo>
                  <a:lnTo>
                    <a:pt x="55" y="157"/>
                  </a:lnTo>
                  <a:lnTo>
                    <a:pt x="57" y="152"/>
                  </a:lnTo>
                  <a:lnTo>
                    <a:pt x="58" y="145"/>
                  </a:lnTo>
                  <a:lnTo>
                    <a:pt x="59" y="138"/>
                  </a:lnTo>
                  <a:lnTo>
                    <a:pt x="60" y="126"/>
                  </a:lnTo>
                  <a:close/>
                  <a:moveTo>
                    <a:pt x="91" y="187"/>
                  </a:moveTo>
                  <a:lnTo>
                    <a:pt x="60" y="187"/>
                  </a:lnTo>
                  <a:lnTo>
                    <a:pt x="60" y="170"/>
                  </a:lnTo>
                  <a:lnTo>
                    <a:pt x="58" y="174"/>
                  </a:lnTo>
                  <a:lnTo>
                    <a:pt x="56" y="178"/>
                  </a:lnTo>
                  <a:lnTo>
                    <a:pt x="49" y="184"/>
                  </a:lnTo>
                  <a:lnTo>
                    <a:pt x="46" y="187"/>
                  </a:lnTo>
                  <a:lnTo>
                    <a:pt x="43" y="189"/>
                  </a:lnTo>
                  <a:lnTo>
                    <a:pt x="40" y="190"/>
                  </a:lnTo>
                  <a:lnTo>
                    <a:pt x="35" y="190"/>
                  </a:lnTo>
                  <a:lnTo>
                    <a:pt x="23" y="188"/>
                  </a:lnTo>
                  <a:lnTo>
                    <a:pt x="16" y="183"/>
                  </a:lnTo>
                  <a:lnTo>
                    <a:pt x="9" y="176"/>
                  </a:lnTo>
                  <a:lnTo>
                    <a:pt x="3" y="163"/>
                  </a:lnTo>
                  <a:lnTo>
                    <a:pt x="1" y="148"/>
                  </a:lnTo>
                  <a:lnTo>
                    <a:pt x="0" y="130"/>
                  </a:lnTo>
                  <a:lnTo>
                    <a:pt x="1" y="112"/>
                  </a:lnTo>
                  <a:lnTo>
                    <a:pt x="3" y="96"/>
                  </a:lnTo>
                  <a:lnTo>
                    <a:pt x="9" y="83"/>
                  </a:lnTo>
                  <a:lnTo>
                    <a:pt x="16" y="74"/>
                  </a:lnTo>
                  <a:lnTo>
                    <a:pt x="23" y="71"/>
                  </a:lnTo>
                  <a:lnTo>
                    <a:pt x="35" y="70"/>
                  </a:lnTo>
                  <a:lnTo>
                    <a:pt x="41" y="70"/>
                  </a:lnTo>
                  <a:lnTo>
                    <a:pt x="46" y="71"/>
                  </a:lnTo>
                  <a:lnTo>
                    <a:pt x="49" y="72"/>
                  </a:lnTo>
                  <a:lnTo>
                    <a:pt x="51" y="75"/>
                  </a:lnTo>
                  <a:lnTo>
                    <a:pt x="55" y="79"/>
                  </a:lnTo>
                  <a:lnTo>
                    <a:pt x="57" y="82"/>
                  </a:lnTo>
                  <a:lnTo>
                    <a:pt x="60" y="86"/>
                  </a:lnTo>
                  <a:lnTo>
                    <a:pt x="60" y="0"/>
                  </a:lnTo>
                  <a:lnTo>
                    <a:pt x="91" y="0"/>
                  </a:lnTo>
                  <a:lnTo>
                    <a:pt x="91" y="18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20" name="Freeform 20"/>
            <p:cNvSpPr>
              <a:spLocks noEditPoints="1"/>
            </p:cNvSpPr>
            <p:nvPr/>
          </p:nvSpPr>
          <p:spPr bwMode="auto">
            <a:xfrm>
              <a:off x="932" y="3971"/>
              <a:ext cx="19" cy="25"/>
            </a:xfrm>
            <a:custGeom>
              <a:avLst/>
              <a:gdLst>
                <a:gd name="T0" fmla="*/ 66 w 95"/>
                <a:gd name="T1" fmla="*/ 52 h 124"/>
                <a:gd name="T2" fmla="*/ 66 w 95"/>
                <a:gd name="T3" fmla="*/ 42 h 124"/>
                <a:gd name="T4" fmla="*/ 64 w 95"/>
                <a:gd name="T5" fmla="*/ 31 h 124"/>
                <a:gd name="T6" fmla="*/ 60 w 95"/>
                <a:gd name="T7" fmla="*/ 29 h 124"/>
                <a:gd name="T8" fmla="*/ 54 w 95"/>
                <a:gd name="T9" fmla="*/ 27 h 124"/>
                <a:gd name="T10" fmla="*/ 49 w 95"/>
                <a:gd name="T11" fmla="*/ 26 h 124"/>
                <a:gd name="T12" fmla="*/ 43 w 95"/>
                <a:gd name="T13" fmla="*/ 28 h 124"/>
                <a:gd name="T14" fmla="*/ 34 w 95"/>
                <a:gd name="T15" fmla="*/ 42 h 124"/>
                <a:gd name="T16" fmla="*/ 33 w 95"/>
                <a:gd name="T17" fmla="*/ 46 h 124"/>
                <a:gd name="T18" fmla="*/ 31 w 95"/>
                <a:gd name="T19" fmla="*/ 52 h 124"/>
                <a:gd name="T20" fmla="*/ 66 w 95"/>
                <a:gd name="T21" fmla="*/ 52 h 124"/>
                <a:gd name="T22" fmla="*/ 31 w 95"/>
                <a:gd name="T23" fmla="*/ 73 h 124"/>
                <a:gd name="T24" fmla="*/ 34 w 95"/>
                <a:gd name="T25" fmla="*/ 85 h 124"/>
                <a:gd name="T26" fmla="*/ 38 w 95"/>
                <a:gd name="T27" fmla="*/ 93 h 124"/>
                <a:gd name="T28" fmla="*/ 40 w 95"/>
                <a:gd name="T29" fmla="*/ 96 h 124"/>
                <a:gd name="T30" fmla="*/ 43 w 95"/>
                <a:gd name="T31" fmla="*/ 98 h 124"/>
                <a:gd name="T32" fmla="*/ 45 w 95"/>
                <a:gd name="T33" fmla="*/ 100 h 124"/>
                <a:gd name="T34" fmla="*/ 48 w 95"/>
                <a:gd name="T35" fmla="*/ 101 h 124"/>
                <a:gd name="T36" fmla="*/ 52 w 95"/>
                <a:gd name="T37" fmla="*/ 101 h 124"/>
                <a:gd name="T38" fmla="*/ 58 w 95"/>
                <a:gd name="T39" fmla="*/ 98 h 124"/>
                <a:gd name="T40" fmla="*/ 60 w 95"/>
                <a:gd name="T41" fmla="*/ 95 h 124"/>
                <a:gd name="T42" fmla="*/ 63 w 95"/>
                <a:gd name="T43" fmla="*/ 94 h 124"/>
                <a:gd name="T44" fmla="*/ 64 w 95"/>
                <a:gd name="T45" fmla="*/ 93 h 124"/>
                <a:gd name="T46" fmla="*/ 66 w 95"/>
                <a:gd name="T47" fmla="*/ 88 h 124"/>
                <a:gd name="T48" fmla="*/ 66 w 95"/>
                <a:gd name="T49" fmla="*/ 86 h 124"/>
                <a:gd name="T50" fmla="*/ 95 w 95"/>
                <a:gd name="T51" fmla="*/ 86 h 124"/>
                <a:gd name="T52" fmla="*/ 92 w 95"/>
                <a:gd name="T53" fmla="*/ 97 h 124"/>
                <a:gd name="T54" fmla="*/ 86 w 95"/>
                <a:gd name="T55" fmla="*/ 107 h 124"/>
                <a:gd name="T56" fmla="*/ 78 w 95"/>
                <a:gd name="T57" fmla="*/ 115 h 124"/>
                <a:gd name="T58" fmla="*/ 71 w 95"/>
                <a:gd name="T59" fmla="*/ 120 h 124"/>
                <a:gd name="T60" fmla="*/ 60 w 95"/>
                <a:gd name="T61" fmla="*/ 123 h 124"/>
                <a:gd name="T62" fmla="*/ 49 w 95"/>
                <a:gd name="T63" fmla="*/ 124 h 124"/>
                <a:gd name="T64" fmla="*/ 36 w 95"/>
                <a:gd name="T65" fmla="*/ 122 h 124"/>
                <a:gd name="T66" fmla="*/ 25 w 95"/>
                <a:gd name="T67" fmla="*/ 116 h 124"/>
                <a:gd name="T68" fmla="*/ 15 w 95"/>
                <a:gd name="T69" fmla="*/ 107 h 124"/>
                <a:gd name="T70" fmla="*/ 7 w 95"/>
                <a:gd name="T71" fmla="*/ 94 h 124"/>
                <a:gd name="T72" fmla="*/ 2 w 95"/>
                <a:gd name="T73" fmla="*/ 79 h 124"/>
                <a:gd name="T74" fmla="*/ 0 w 95"/>
                <a:gd name="T75" fmla="*/ 64 h 124"/>
                <a:gd name="T76" fmla="*/ 2 w 95"/>
                <a:gd name="T77" fmla="*/ 46 h 124"/>
                <a:gd name="T78" fmla="*/ 7 w 95"/>
                <a:gd name="T79" fmla="*/ 30 h 124"/>
                <a:gd name="T80" fmla="*/ 15 w 95"/>
                <a:gd name="T81" fmla="*/ 17 h 124"/>
                <a:gd name="T82" fmla="*/ 25 w 95"/>
                <a:gd name="T83" fmla="*/ 8 h 124"/>
                <a:gd name="T84" fmla="*/ 36 w 95"/>
                <a:gd name="T85" fmla="*/ 2 h 124"/>
                <a:gd name="T86" fmla="*/ 49 w 95"/>
                <a:gd name="T87" fmla="*/ 0 h 124"/>
                <a:gd name="T88" fmla="*/ 60 w 95"/>
                <a:gd name="T89" fmla="*/ 1 h 124"/>
                <a:gd name="T90" fmla="*/ 69 w 95"/>
                <a:gd name="T91" fmla="*/ 5 h 124"/>
                <a:gd name="T92" fmla="*/ 78 w 95"/>
                <a:gd name="T93" fmla="*/ 9 h 124"/>
                <a:gd name="T94" fmla="*/ 84 w 95"/>
                <a:gd name="T95" fmla="*/ 17 h 124"/>
                <a:gd name="T96" fmla="*/ 91 w 95"/>
                <a:gd name="T97" fmla="*/ 30 h 124"/>
                <a:gd name="T98" fmla="*/ 94 w 95"/>
                <a:gd name="T99" fmla="*/ 46 h 124"/>
                <a:gd name="T100" fmla="*/ 95 w 95"/>
                <a:gd name="T101" fmla="*/ 66 h 124"/>
                <a:gd name="T102" fmla="*/ 95 w 95"/>
                <a:gd name="T103" fmla="*/ 73 h 124"/>
                <a:gd name="T104" fmla="*/ 31 w 95"/>
                <a:gd name="T105" fmla="*/ 73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5" h="124">
                  <a:moveTo>
                    <a:pt x="66" y="52"/>
                  </a:moveTo>
                  <a:lnTo>
                    <a:pt x="66" y="42"/>
                  </a:lnTo>
                  <a:lnTo>
                    <a:pt x="64" y="31"/>
                  </a:lnTo>
                  <a:lnTo>
                    <a:pt x="60" y="29"/>
                  </a:lnTo>
                  <a:lnTo>
                    <a:pt x="54" y="27"/>
                  </a:lnTo>
                  <a:lnTo>
                    <a:pt x="49" y="26"/>
                  </a:lnTo>
                  <a:lnTo>
                    <a:pt x="43" y="28"/>
                  </a:lnTo>
                  <a:lnTo>
                    <a:pt x="34" y="42"/>
                  </a:lnTo>
                  <a:lnTo>
                    <a:pt x="33" y="46"/>
                  </a:lnTo>
                  <a:lnTo>
                    <a:pt x="31" y="52"/>
                  </a:lnTo>
                  <a:lnTo>
                    <a:pt x="66" y="52"/>
                  </a:lnTo>
                  <a:close/>
                  <a:moveTo>
                    <a:pt x="31" y="73"/>
                  </a:moveTo>
                  <a:lnTo>
                    <a:pt x="34" y="85"/>
                  </a:lnTo>
                  <a:lnTo>
                    <a:pt x="38" y="93"/>
                  </a:lnTo>
                  <a:lnTo>
                    <a:pt x="40" y="96"/>
                  </a:lnTo>
                  <a:lnTo>
                    <a:pt x="43" y="98"/>
                  </a:lnTo>
                  <a:lnTo>
                    <a:pt x="45" y="100"/>
                  </a:lnTo>
                  <a:lnTo>
                    <a:pt x="48" y="101"/>
                  </a:lnTo>
                  <a:lnTo>
                    <a:pt x="52" y="101"/>
                  </a:lnTo>
                  <a:lnTo>
                    <a:pt x="58" y="98"/>
                  </a:lnTo>
                  <a:lnTo>
                    <a:pt x="60" y="95"/>
                  </a:lnTo>
                  <a:lnTo>
                    <a:pt x="63" y="94"/>
                  </a:lnTo>
                  <a:lnTo>
                    <a:pt x="64" y="93"/>
                  </a:lnTo>
                  <a:lnTo>
                    <a:pt x="66" y="88"/>
                  </a:lnTo>
                  <a:lnTo>
                    <a:pt x="66" y="86"/>
                  </a:lnTo>
                  <a:lnTo>
                    <a:pt x="95" y="86"/>
                  </a:lnTo>
                  <a:lnTo>
                    <a:pt x="92" y="97"/>
                  </a:lnTo>
                  <a:lnTo>
                    <a:pt x="86" y="107"/>
                  </a:lnTo>
                  <a:lnTo>
                    <a:pt x="78" y="115"/>
                  </a:lnTo>
                  <a:lnTo>
                    <a:pt x="71" y="120"/>
                  </a:lnTo>
                  <a:lnTo>
                    <a:pt x="60" y="123"/>
                  </a:lnTo>
                  <a:lnTo>
                    <a:pt x="49" y="124"/>
                  </a:lnTo>
                  <a:lnTo>
                    <a:pt x="36" y="122"/>
                  </a:lnTo>
                  <a:lnTo>
                    <a:pt x="25" y="116"/>
                  </a:lnTo>
                  <a:lnTo>
                    <a:pt x="15" y="107"/>
                  </a:lnTo>
                  <a:lnTo>
                    <a:pt x="7" y="94"/>
                  </a:lnTo>
                  <a:lnTo>
                    <a:pt x="2" y="79"/>
                  </a:lnTo>
                  <a:lnTo>
                    <a:pt x="0" y="64"/>
                  </a:lnTo>
                  <a:lnTo>
                    <a:pt x="2" y="46"/>
                  </a:lnTo>
                  <a:lnTo>
                    <a:pt x="7" y="30"/>
                  </a:lnTo>
                  <a:lnTo>
                    <a:pt x="15" y="17"/>
                  </a:lnTo>
                  <a:lnTo>
                    <a:pt x="25" y="8"/>
                  </a:lnTo>
                  <a:lnTo>
                    <a:pt x="36" y="2"/>
                  </a:lnTo>
                  <a:lnTo>
                    <a:pt x="49" y="0"/>
                  </a:lnTo>
                  <a:lnTo>
                    <a:pt x="60" y="1"/>
                  </a:lnTo>
                  <a:lnTo>
                    <a:pt x="69" y="5"/>
                  </a:lnTo>
                  <a:lnTo>
                    <a:pt x="78" y="9"/>
                  </a:lnTo>
                  <a:lnTo>
                    <a:pt x="84" y="17"/>
                  </a:lnTo>
                  <a:lnTo>
                    <a:pt x="91" y="30"/>
                  </a:lnTo>
                  <a:lnTo>
                    <a:pt x="94" y="46"/>
                  </a:lnTo>
                  <a:lnTo>
                    <a:pt x="95" y="66"/>
                  </a:lnTo>
                  <a:lnTo>
                    <a:pt x="95" y="73"/>
                  </a:lnTo>
                  <a:lnTo>
                    <a:pt x="31" y="7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21" name="Freeform 21"/>
            <p:cNvSpPr>
              <a:spLocks noEditPoints="1"/>
            </p:cNvSpPr>
            <p:nvPr/>
          </p:nvSpPr>
          <p:spPr bwMode="auto">
            <a:xfrm>
              <a:off x="966" y="3960"/>
              <a:ext cx="22" cy="35"/>
            </a:xfrm>
            <a:custGeom>
              <a:avLst/>
              <a:gdLst>
                <a:gd name="T0" fmla="*/ 34 w 112"/>
                <a:gd name="T1" fmla="*/ 143 h 175"/>
                <a:gd name="T2" fmla="*/ 38 w 112"/>
                <a:gd name="T3" fmla="*/ 143 h 175"/>
                <a:gd name="T4" fmla="*/ 49 w 112"/>
                <a:gd name="T5" fmla="*/ 141 h 175"/>
                <a:gd name="T6" fmla="*/ 59 w 112"/>
                <a:gd name="T7" fmla="*/ 137 h 175"/>
                <a:gd name="T8" fmla="*/ 67 w 112"/>
                <a:gd name="T9" fmla="*/ 129 h 175"/>
                <a:gd name="T10" fmla="*/ 71 w 112"/>
                <a:gd name="T11" fmla="*/ 118 h 175"/>
                <a:gd name="T12" fmla="*/ 73 w 112"/>
                <a:gd name="T13" fmla="*/ 104 h 175"/>
                <a:gd name="T14" fmla="*/ 75 w 112"/>
                <a:gd name="T15" fmla="*/ 89 h 175"/>
                <a:gd name="T16" fmla="*/ 73 w 112"/>
                <a:gd name="T17" fmla="*/ 71 h 175"/>
                <a:gd name="T18" fmla="*/ 71 w 112"/>
                <a:gd name="T19" fmla="*/ 56 h 175"/>
                <a:gd name="T20" fmla="*/ 67 w 112"/>
                <a:gd name="T21" fmla="*/ 45 h 175"/>
                <a:gd name="T22" fmla="*/ 59 w 112"/>
                <a:gd name="T23" fmla="*/ 38 h 175"/>
                <a:gd name="T24" fmla="*/ 49 w 112"/>
                <a:gd name="T25" fmla="*/ 33 h 175"/>
                <a:gd name="T26" fmla="*/ 38 w 112"/>
                <a:gd name="T27" fmla="*/ 31 h 175"/>
                <a:gd name="T28" fmla="*/ 34 w 112"/>
                <a:gd name="T29" fmla="*/ 31 h 175"/>
                <a:gd name="T30" fmla="*/ 34 w 112"/>
                <a:gd name="T31" fmla="*/ 143 h 175"/>
                <a:gd name="T32" fmla="*/ 0 w 112"/>
                <a:gd name="T33" fmla="*/ 175 h 175"/>
                <a:gd name="T34" fmla="*/ 0 w 112"/>
                <a:gd name="T35" fmla="*/ 0 h 175"/>
                <a:gd name="T36" fmla="*/ 29 w 112"/>
                <a:gd name="T37" fmla="*/ 0 h 175"/>
                <a:gd name="T38" fmla="*/ 49 w 112"/>
                <a:gd name="T39" fmla="*/ 1 h 175"/>
                <a:gd name="T40" fmla="*/ 66 w 112"/>
                <a:gd name="T41" fmla="*/ 5 h 175"/>
                <a:gd name="T42" fmla="*/ 80 w 112"/>
                <a:gd name="T43" fmla="*/ 12 h 175"/>
                <a:gd name="T44" fmla="*/ 92 w 112"/>
                <a:gd name="T45" fmla="*/ 23 h 175"/>
                <a:gd name="T46" fmla="*/ 100 w 112"/>
                <a:gd name="T47" fmla="*/ 34 h 175"/>
                <a:gd name="T48" fmla="*/ 107 w 112"/>
                <a:gd name="T49" fmla="*/ 50 h 175"/>
                <a:gd name="T50" fmla="*/ 111 w 112"/>
                <a:gd name="T51" fmla="*/ 68 h 175"/>
                <a:gd name="T52" fmla="*/ 112 w 112"/>
                <a:gd name="T53" fmla="*/ 89 h 175"/>
                <a:gd name="T54" fmla="*/ 110 w 112"/>
                <a:gd name="T55" fmla="*/ 112 h 175"/>
                <a:gd name="T56" fmla="*/ 104 w 112"/>
                <a:gd name="T57" fmla="*/ 132 h 175"/>
                <a:gd name="T58" fmla="*/ 98 w 112"/>
                <a:gd name="T59" fmla="*/ 143 h 175"/>
                <a:gd name="T60" fmla="*/ 91 w 112"/>
                <a:gd name="T61" fmla="*/ 154 h 175"/>
                <a:gd name="T62" fmla="*/ 81 w 112"/>
                <a:gd name="T63" fmla="*/ 164 h 175"/>
                <a:gd name="T64" fmla="*/ 75 w 112"/>
                <a:gd name="T65" fmla="*/ 167 h 175"/>
                <a:gd name="T66" fmla="*/ 68 w 112"/>
                <a:gd name="T67" fmla="*/ 171 h 175"/>
                <a:gd name="T68" fmla="*/ 61 w 112"/>
                <a:gd name="T69" fmla="*/ 172 h 175"/>
                <a:gd name="T70" fmla="*/ 46 w 112"/>
                <a:gd name="T71" fmla="*/ 175 h 175"/>
                <a:gd name="T72" fmla="*/ 27 w 112"/>
                <a:gd name="T73" fmla="*/ 175 h 175"/>
                <a:gd name="T74" fmla="*/ 0 w 112"/>
                <a:gd name="T75" fmla="*/ 175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2" h="175">
                  <a:moveTo>
                    <a:pt x="34" y="143"/>
                  </a:moveTo>
                  <a:lnTo>
                    <a:pt x="38" y="143"/>
                  </a:lnTo>
                  <a:lnTo>
                    <a:pt x="49" y="141"/>
                  </a:lnTo>
                  <a:lnTo>
                    <a:pt x="59" y="137"/>
                  </a:lnTo>
                  <a:lnTo>
                    <a:pt x="67" y="129"/>
                  </a:lnTo>
                  <a:lnTo>
                    <a:pt x="71" y="118"/>
                  </a:lnTo>
                  <a:lnTo>
                    <a:pt x="73" y="104"/>
                  </a:lnTo>
                  <a:lnTo>
                    <a:pt x="75" y="89"/>
                  </a:lnTo>
                  <a:lnTo>
                    <a:pt x="73" y="71"/>
                  </a:lnTo>
                  <a:lnTo>
                    <a:pt x="71" y="56"/>
                  </a:lnTo>
                  <a:lnTo>
                    <a:pt x="67" y="45"/>
                  </a:lnTo>
                  <a:lnTo>
                    <a:pt x="59" y="38"/>
                  </a:lnTo>
                  <a:lnTo>
                    <a:pt x="49" y="33"/>
                  </a:lnTo>
                  <a:lnTo>
                    <a:pt x="38" y="31"/>
                  </a:lnTo>
                  <a:lnTo>
                    <a:pt x="34" y="31"/>
                  </a:lnTo>
                  <a:lnTo>
                    <a:pt x="34" y="143"/>
                  </a:lnTo>
                  <a:close/>
                  <a:moveTo>
                    <a:pt x="0" y="175"/>
                  </a:moveTo>
                  <a:lnTo>
                    <a:pt x="0" y="0"/>
                  </a:lnTo>
                  <a:lnTo>
                    <a:pt x="29" y="0"/>
                  </a:lnTo>
                  <a:lnTo>
                    <a:pt x="49" y="1"/>
                  </a:lnTo>
                  <a:lnTo>
                    <a:pt x="66" y="5"/>
                  </a:lnTo>
                  <a:lnTo>
                    <a:pt x="80" y="12"/>
                  </a:lnTo>
                  <a:lnTo>
                    <a:pt x="92" y="23"/>
                  </a:lnTo>
                  <a:lnTo>
                    <a:pt x="100" y="34"/>
                  </a:lnTo>
                  <a:lnTo>
                    <a:pt x="107" y="50"/>
                  </a:lnTo>
                  <a:lnTo>
                    <a:pt x="111" y="68"/>
                  </a:lnTo>
                  <a:lnTo>
                    <a:pt x="112" y="89"/>
                  </a:lnTo>
                  <a:lnTo>
                    <a:pt x="110" y="112"/>
                  </a:lnTo>
                  <a:lnTo>
                    <a:pt x="104" y="132"/>
                  </a:lnTo>
                  <a:lnTo>
                    <a:pt x="98" y="143"/>
                  </a:lnTo>
                  <a:lnTo>
                    <a:pt x="91" y="154"/>
                  </a:lnTo>
                  <a:lnTo>
                    <a:pt x="81" y="164"/>
                  </a:lnTo>
                  <a:lnTo>
                    <a:pt x="75" y="167"/>
                  </a:lnTo>
                  <a:lnTo>
                    <a:pt x="68" y="171"/>
                  </a:lnTo>
                  <a:lnTo>
                    <a:pt x="61" y="172"/>
                  </a:lnTo>
                  <a:lnTo>
                    <a:pt x="46" y="175"/>
                  </a:lnTo>
                  <a:lnTo>
                    <a:pt x="27" y="175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22" name="Freeform 22"/>
            <p:cNvSpPr>
              <a:spLocks noEditPoints="1"/>
            </p:cNvSpPr>
            <p:nvPr/>
          </p:nvSpPr>
          <p:spPr bwMode="auto">
            <a:xfrm>
              <a:off x="991" y="3971"/>
              <a:ext cx="19" cy="25"/>
            </a:xfrm>
            <a:custGeom>
              <a:avLst/>
              <a:gdLst>
                <a:gd name="T0" fmla="*/ 69 w 98"/>
                <a:gd name="T1" fmla="*/ 52 h 124"/>
                <a:gd name="T2" fmla="*/ 68 w 98"/>
                <a:gd name="T3" fmla="*/ 42 h 124"/>
                <a:gd name="T4" fmla="*/ 63 w 98"/>
                <a:gd name="T5" fmla="*/ 31 h 124"/>
                <a:gd name="T6" fmla="*/ 61 w 98"/>
                <a:gd name="T7" fmla="*/ 29 h 124"/>
                <a:gd name="T8" fmla="*/ 59 w 98"/>
                <a:gd name="T9" fmla="*/ 28 h 124"/>
                <a:gd name="T10" fmla="*/ 52 w 98"/>
                <a:gd name="T11" fmla="*/ 26 h 124"/>
                <a:gd name="T12" fmla="*/ 48 w 98"/>
                <a:gd name="T13" fmla="*/ 27 h 124"/>
                <a:gd name="T14" fmla="*/ 44 w 98"/>
                <a:gd name="T15" fmla="*/ 28 h 124"/>
                <a:gd name="T16" fmla="*/ 38 w 98"/>
                <a:gd name="T17" fmla="*/ 35 h 124"/>
                <a:gd name="T18" fmla="*/ 35 w 98"/>
                <a:gd name="T19" fmla="*/ 38 h 124"/>
                <a:gd name="T20" fmla="*/ 34 w 98"/>
                <a:gd name="T21" fmla="*/ 42 h 124"/>
                <a:gd name="T22" fmla="*/ 34 w 98"/>
                <a:gd name="T23" fmla="*/ 52 h 124"/>
                <a:gd name="T24" fmla="*/ 69 w 98"/>
                <a:gd name="T25" fmla="*/ 52 h 124"/>
                <a:gd name="T26" fmla="*/ 34 w 98"/>
                <a:gd name="T27" fmla="*/ 73 h 124"/>
                <a:gd name="T28" fmla="*/ 34 w 98"/>
                <a:gd name="T29" fmla="*/ 81 h 124"/>
                <a:gd name="T30" fmla="*/ 35 w 98"/>
                <a:gd name="T31" fmla="*/ 88 h 124"/>
                <a:gd name="T32" fmla="*/ 38 w 98"/>
                <a:gd name="T33" fmla="*/ 93 h 124"/>
                <a:gd name="T34" fmla="*/ 41 w 98"/>
                <a:gd name="T35" fmla="*/ 96 h 124"/>
                <a:gd name="T36" fmla="*/ 48 w 98"/>
                <a:gd name="T37" fmla="*/ 101 h 124"/>
                <a:gd name="T38" fmla="*/ 54 w 98"/>
                <a:gd name="T39" fmla="*/ 101 h 124"/>
                <a:gd name="T40" fmla="*/ 57 w 98"/>
                <a:gd name="T41" fmla="*/ 100 h 124"/>
                <a:gd name="T42" fmla="*/ 62 w 98"/>
                <a:gd name="T43" fmla="*/ 94 h 124"/>
                <a:gd name="T44" fmla="*/ 64 w 98"/>
                <a:gd name="T45" fmla="*/ 93 h 124"/>
                <a:gd name="T46" fmla="*/ 67 w 98"/>
                <a:gd name="T47" fmla="*/ 88 h 124"/>
                <a:gd name="T48" fmla="*/ 67 w 98"/>
                <a:gd name="T49" fmla="*/ 86 h 124"/>
                <a:gd name="T50" fmla="*/ 96 w 98"/>
                <a:gd name="T51" fmla="*/ 86 h 124"/>
                <a:gd name="T52" fmla="*/ 89 w 98"/>
                <a:gd name="T53" fmla="*/ 103 h 124"/>
                <a:gd name="T54" fmla="*/ 81 w 98"/>
                <a:gd name="T55" fmla="*/ 115 h 124"/>
                <a:gd name="T56" fmla="*/ 67 w 98"/>
                <a:gd name="T57" fmla="*/ 122 h 124"/>
                <a:gd name="T58" fmla="*/ 49 w 98"/>
                <a:gd name="T59" fmla="*/ 124 h 124"/>
                <a:gd name="T60" fmla="*/ 35 w 98"/>
                <a:gd name="T61" fmla="*/ 122 h 124"/>
                <a:gd name="T62" fmla="*/ 24 w 98"/>
                <a:gd name="T63" fmla="*/ 116 h 124"/>
                <a:gd name="T64" fmla="*/ 14 w 98"/>
                <a:gd name="T65" fmla="*/ 107 h 124"/>
                <a:gd name="T66" fmla="*/ 7 w 98"/>
                <a:gd name="T67" fmla="*/ 94 h 124"/>
                <a:gd name="T68" fmla="*/ 2 w 98"/>
                <a:gd name="T69" fmla="*/ 79 h 124"/>
                <a:gd name="T70" fmla="*/ 0 w 98"/>
                <a:gd name="T71" fmla="*/ 64 h 124"/>
                <a:gd name="T72" fmla="*/ 2 w 98"/>
                <a:gd name="T73" fmla="*/ 46 h 124"/>
                <a:gd name="T74" fmla="*/ 7 w 98"/>
                <a:gd name="T75" fmla="*/ 30 h 124"/>
                <a:gd name="T76" fmla="*/ 14 w 98"/>
                <a:gd name="T77" fmla="*/ 17 h 124"/>
                <a:gd name="T78" fmla="*/ 24 w 98"/>
                <a:gd name="T79" fmla="*/ 8 h 124"/>
                <a:gd name="T80" fmla="*/ 35 w 98"/>
                <a:gd name="T81" fmla="*/ 2 h 124"/>
                <a:gd name="T82" fmla="*/ 49 w 98"/>
                <a:gd name="T83" fmla="*/ 0 h 124"/>
                <a:gd name="T84" fmla="*/ 64 w 98"/>
                <a:gd name="T85" fmla="*/ 2 h 124"/>
                <a:gd name="T86" fmla="*/ 77 w 98"/>
                <a:gd name="T87" fmla="*/ 8 h 124"/>
                <a:gd name="T88" fmla="*/ 87 w 98"/>
                <a:gd name="T89" fmla="*/ 17 h 124"/>
                <a:gd name="T90" fmla="*/ 91 w 98"/>
                <a:gd name="T91" fmla="*/ 27 h 124"/>
                <a:gd name="T92" fmla="*/ 94 w 98"/>
                <a:gd name="T93" fmla="*/ 38 h 124"/>
                <a:gd name="T94" fmla="*/ 97 w 98"/>
                <a:gd name="T95" fmla="*/ 50 h 124"/>
                <a:gd name="T96" fmla="*/ 98 w 98"/>
                <a:gd name="T97" fmla="*/ 66 h 124"/>
                <a:gd name="T98" fmla="*/ 98 w 98"/>
                <a:gd name="T99" fmla="*/ 73 h 124"/>
                <a:gd name="T100" fmla="*/ 34 w 98"/>
                <a:gd name="T101" fmla="*/ 73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8" h="124">
                  <a:moveTo>
                    <a:pt x="69" y="52"/>
                  </a:moveTo>
                  <a:lnTo>
                    <a:pt x="68" y="42"/>
                  </a:lnTo>
                  <a:lnTo>
                    <a:pt x="63" y="31"/>
                  </a:lnTo>
                  <a:lnTo>
                    <a:pt x="61" y="29"/>
                  </a:lnTo>
                  <a:lnTo>
                    <a:pt x="59" y="28"/>
                  </a:lnTo>
                  <a:lnTo>
                    <a:pt x="52" y="26"/>
                  </a:lnTo>
                  <a:lnTo>
                    <a:pt x="48" y="27"/>
                  </a:lnTo>
                  <a:lnTo>
                    <a:pt x="44" y="28"/>
                  </a:lnTo>
                  <a:lnTo>
                    <a:pt x="38" y="35"/>
                  </a:lnTo>
                  <a:lnTo>
                    <a:pt x="35" y="38"/>
                  </a:lnTo>
                  <a:lnTo>
                    <a:pt x="34" y="42"/>
                  </a:lnTo>
                  <a:lnTo>
                    <a:pt x="34" y="52"/>
                  </a:lnTo>
                  <a:lnTo>
                    <a:pt x="69" y="52"/>
                  </a:lnTo>
                  <a:close/>
                  <a:moveTo>
                    <a:pt x="34" y="73"/>
                  </a:moveTo>
                  <a:lnTo>
                    <a:pt x="34" y="81"/>
                  </a:lnTo>
                  <a:lnTo>
                    <a:pt x="35" y="88"/>
                  </a:lnTo>
                  <a:lnTo>
                    <a:pt x="38" y="93"/>
                  </a:lnTo>
                  <a:lnTo>
                    <a:pt x="41" y="96"/>
                  </a:lnTo>
                  <a:lnTo>
                    <a:pt x="48" y="101"/>
                  </a:lnTo>
                  <a:lnTo>
                    <a:pt x="54" y="101"/>
                  </a:lnTo>
                  <a:lnTo>
                    <a:pt x="57" y="100"/>
                  </a:lnTo>
                  <a:lnTo>
                    <a:pt x="62" y="94"/>
                  </a:lnTo>
                  <a:lnTo>
                    <a:pt x="64" y="93"/>
                  </a:lnTo>
                  <a:lnTo>
                    <a:pt x="67" y="88"/>
                  </a:lnTo>
                  <a:lnTo>
                    <a:pt x="67" y="86"/>
                  </a:lnTo>
                  <a:lnTo>
                    <a:pt x="96" y="86"/>
                  </a:lnTo>
                  <a:lnTo>
                    <a:pt x="89" y="103"/>
                  </a:lnTo>
                  <a:lnTo>
                    <a:pt x="81" y="115"/>
                  </a:lnTo>
                  <a:lnTo>
                    <a:pt x="67" y="122"/>
                  </a:lnTo>
                  <a:lnTo>
                    <a:pt x="49" y="124"/>
                  </a:lnTo>
                  <a:lnTo>
                    <a:pt x="35" y="122"/>
                  </a:lnTo>
                  <a:lnTo>
                    <a:pt x="24" y="116"/>
                  </a:lnTo>
                  <a:lnTo>
                    <a:pt x="14" y="107"/>
                  </a:lnTo>
                  <a:lnTo>
                    <a:pt x="7" y="94"/>
                  </a:lnTo>
                  <a:lnTo>
                    <a:pt x="2" y="79"/>
                  </a:lnTo>
                  <a:lnTo>
                    <a:pt x="0" y="64"/>
                  </a:lnTo>
                  <a:lnTo>
                    <a:pt x="2" y="46"/>
                  </a:lnTo>
                  <a:lnTo>
                    <a:pt x="7" y="30"/>
                  </a:lnTo>
                  <a:lnTo>
                    <a:pt x="14" y="17"/>
                  </a:lnTo>
                  <a:lnTo>
                    <a:pt x="24" y="8"/>
                  </a:lnTo>
                  <a:lnTo>
                    <a:pt x="35" y="2"/>
                  </a:lnTo>
                  <a:lnTo>
                    <a:pt x="49" y="0"/>
                  </a:lnTo>
                  <a:lnTo>
                    <a:pt x="64" y="2"/>
                  </a:lnTo>
                  <a:lnTo>
                    <a:pt x="77" y="8"/>
                  </a:lnTo>
                  <a:lnTo>
                    <a:pt x="87" y="17"/>
                  </a:lnTo>
                  <a:lnTo>
                    <a:pt x="91" y="27"/>
                  </a:lnTo>
                  <a:lnTo>
                    <a:pt x="94" y="38"/>
                  </a:lnTo>
                  <a:lnTo>
                    <a:pt x="97" y="50"/>
                  </a:lnTo>
                  <a:lnTo>
                    <a:pt x="98" y="66"/>
                  </a:lnTo>
                  <a:lnTo>
                    <a:pt x="98" y="73"/>
                  </a:lnTo>
                  <a:lnTo>
                    <a:pt x="34" y="7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chemeClr val="folHlink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23" name="Freeform 23"/>
            <p:cNvSpPr>
              <a:spLocks/>
            </p:cNvSpPr>
            <p:nvPr/>
          </p:nvSpPr>
          <p:spPr bwMode="auto">
            <a:xfrm>
              <a:off x="1011" y="3971"/>
              <a:ext cx="15" cy="25"/>
            </a:xfrm>
            <a:custGeom>
              <a:avLst/>
              <a:gdLst>
                <a:gd name="T0" fmla="*/ 15 w 75"/>
                <a:gd name="T1" fmla="*/ 86 h 124"/>
                <a:gd name="T2" fmla="*/ 25 w 75"/>
                <a:gd name="T3" fmla="*/ 92 h 124"/>
                <a:gd name="T4" fmla="*/ 30 w 75"/>
                <a:gd name="T5" fmla="*/ 95 h 124"/>
                <a:gd name="T6" fmla="*/ 39 w 75"/>
                <a:gd name="T7" fmla="*/ 94 h 124"/>
                <a:gd name="T8" fmla="*/ 42 w 75"/>
                <a:gd name="T9" fmla="*/ 92 h 124"/>
                <a:gd name="T10" fmla="*/ 44 w 75"/>
                <a:gd name="T11" fmla="*/ 88 h 124"/>
                <a:gd name="T12" fmla="*/ 42 w 75"/>
                <a:gd name="T13" fmla="*/ 82 h 124"/>
                <a:gd name="T14" fmla="*/ 29 w 75"/>
                <a:gd name="T15" fmla="*/ 73 h 124"/>
                <a:gd name="T16" fmla="*/ 27 w 75"/>
                <a:gd name="T17" fmla="*/ 72 h 124"/>
                <a:gd name="T18" fmla="*/ 16 w 75"/>
                <a:gd name="T19" fmla="*/ 63 h 124"/>
                <a:gd name="T20" fmla="*/ 7 w 75"/>
                <a:gd name="T21" fmla="*/ 50 h 124"/>
                <a:gd name="T22" fmla="*/ 4 w 75"/>
                <a:gd name="T23" fmla="*/ 43 h 124"/>
                <a:gd name="T24" fmla="*/ 5 w 75"/>
                <a:gd name="T25" fmla="*/ 27 h 124"/>
                <a:gd name="T26" fmla="*/ 15 w 75"/>
                <a:gd name="T27" fmla="*/ 11 h 124"/>
                <a:gd name="T28" fmla="*/ 33 w 75"/>
                <a:gd name="T29" fmla="*/ 1 h 124"/>
                <a:gd name="T30" fmla="*/ 53 w 75"/>
                <a:gd name="T31" fmla="*/ 2 h 124"/>
                <a:gd name="T32" fmla="*/ 68 w 75"/>
                <a:gd name="T33" fmla="*/ 8 h 124"/>
                <a:gd name="T34" fmla="*/ 75 w 75"/>
                <a:gd name="T35" fmla="*/ 11 h 124"/>
                <a:gd name="T36" fmla="*/ 57 w 75"/>
                <a:gd name="T37" fmla="*/ 30 h 124"/>
                <a:gd name="T38" fmla="*/ 53 w 75"/>
                <a:gd name="T39" fmla="*/ 29 h 124"/>
                <a:gd name="T40" fmla="*/ 48 w 75"/>
                <a:gd name="T41" fmla="*/ 26 h 124"/>
                <a:gd name="T42" fmla="*/ 43 w 75"/>
                <a:gd name="T43" fmla="*/ 28 h 124"/>
                <a:gd name="T44" fmla="*/ 38 w 75"/>
                <a:gd name="T45" fmla="*/ 29 h 124"/>
                <a:gd name="T46" fmla="*/ 35 w 75"/>
                <a:gd name="T47" fmla="*/ 34 h 124"/>
                <a:gd name="T48" fmla="*/ 37 w 75"/>
                <a:gd name="T49" fmla="*/ 39 h 124"/>
                <a:gd name="T50" fmla="*/ 51 w 75"/>
                <a:gd name="T51" fmla="*/ 49 h 124"/>
                <a:gd name="T52" fmla="*/ 64 w 75"/>
                <a:gd name="T53" fmla="*/ 58 h 124"/>
                <a:gd name="T54" fmla="*/ 70 w 75"/>
                <a:gd name="T55" fmla="*/ 66 h 124"/>
                <a:gd name="T56" fmla="*/ 75 w 75"/>
                <a:gd name="T57" fmla="*/ 79 h 124"/>
                <a:gd name="T58" fmla="*/ 74 w 75"/>
                <a:gd name="T59" fmla="*/ 97 h 124"/>
                <a:gd name="T60" fmla="*/ 64 w 75"/>
                <a:gd name="T61" fmla="*/ 113 h 124"/>
                <a:gd name="T62" fmla="*/ 47 w 75"/>
                <a:gd name="T63" fmla="*/ 123 h 124"/>
                <a:gd name="T64" fmla="*/ 26 w 75"/>
                <a:gd name="T65" fmla="*/ 124 h 124"/>
                <a:gd name="T66" fmla="*/ 18 w 75"/>
                <a:gd name="T67" fmla="*/ 121 h 124"/>
                <a:gd name="T68" fmla="*/ 0 w 75"/>
                <a:gd name="T69" fmla="*/ 113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5" h="124">
                  <a:moveTo>
                    <a:pt x="0" y="113"/>
                  </a:moveTo>
                  <a:lnTo>
                    <a:pt x="15" y="86"/>
                  </a:lnTo>
                  <a:lnTo>
                    <a:pt x="22" y="91"/>
                  </a:lnTo>
                  <a:lnTo>
                    <a:pt x="25" y="92"/>
                  </a:lnTo>
                  <a:lnTo>
                    <a:pt x="29" y="94"/>
                  </a:lnTo>
                  <a:lnTo>
                    <a:pt x="30" y="95"/>
                  </a:lnTo>
                  <a:lnTo>
                    <a:pt x="38" y="95"/>
                  </a:lnTo>
                  <a:lnTo>
                    <a:pt x="39" y="94"/>
                  </a:lnTo>
                  <a:lnTo>
                    <a:pt x="42" y="93"/>
                  </a:lnTo>
                  <a:lnTo>
                    <a:pt x="42" y="92"/>
                  </a:lnTo>
                  <a:lnTo>
                    <a:pt x="43" y="91"/>
                  </a:lnTo>
                  <a:lnTo>
                    <a:pt x="44" y="88"/>
                  </a:lnTo>
                  <a:lnTo>
                    <a:pt x="44" y="86"/>
                  </a:lnTo>
                  <a:lnTo>
                    <a:pt x="42" y="82"/>
                  </a:lnTo>
                  <a:lnTo>
                    <a:pt x="38" y="79"/>
                  </a:lnTo>
                  <a:lnTo>
                    <a:pt x="29" y="73"/>
                  </a:lnTo>
                  <a:lnTo>
                    <a:pt x="28" y="73"/>
                  </a:lnTo>
                  <a:lnTo>
                    <a:pt x="27" y="72"/>
                  </a:lnTo>
                  <a:lnTo>
                    <a:pt x="27" y="69"/>
                  </a:lnTo>
                  <a:lnTo>
                    <a:pt x="16" y="63"/>
                  </a:lnTo>
                  <a:lnTo>
                    <a:pt x="9" y="55"/>
                  </a:lnTo>
                  <a:lnTo>
                    <a:pt x="7" y="50"/>
                  </a:lnTo>
                  <a:lnTo>
                    <a:pt x="6" y="47"/>
                  </a:lnTo>
                  <a:lnTo>
                    <a:pt x="4" y="43"/>
                  </a:lnTo>
                  <a:lnTo>
                    <a:pt x="4" y="38"/>
                  </a:lnTo>
                  <a:lnTo>
                    <a:pt x="5" y="27"/>
                  </a:lnTo>
                  <a:lnTo>
                    <a:pt x="9" y="18"/>
                  </a:lnTo>
                  <a:lnTo>
                    <a:pt x="15" y="11"/>
                  </a:lnTo>
                  <a:lnTo>
                    <a:pt x="23" y="5"/>
                  </a:lnTo>
                  <a:lnTo>
                    <a:pt x="33" y="1"/>
                  </a:lnTo>
                  <a:lnTo>
                    <a:pt x="44" y="0"/>
                  </a:lnTo>
                  <a:lnTo>
                    <a:pt x="53" y="2"/>
                  </a:lnTo>
                  <a:lnTo>
                    <a:pt x="62" y="4"/>
                  </a:lnTo>
                  <a:lnTo>
                    <a:pt x="68" y="8"/>
                  </a:lnTo>
                  <a:lnTo>
                    <a:pt x="72" y="9"/>
                  </a:lnTo>
                  <a:lnTo>
                    <a:pt x="75" y="11"/>
                  </a:lnTo>
                  <a:lnTo>
                    <a:pt x="62" y="35"/>
                  </a:lnTo>
                  <a:lnTo>
                    <a:pt x="57" y="30"/>
                  </a:lnTo>
                  <a:lnTo>
                    <a:pt x="55" y="29"/>
                  </a:lnTo>
                  <a:lnTo>
                    <a:pt x="53" y="29"/>
                  </a:lnTo>
                  <a:lnTo>
                    <a:pt x="51" y="27"/>
                  </a:lnTo>
                  <a:lnTo>
                    <a:pt x="48" y="26"/>
                  </a:lnTo>
                  <a:lnTo>
                    <a:pt x="45" y="26"/>
                  </a:lnTo>
                  <a:lnTo>
                    <a:pt x="43" y="28"/>
                  </a:lnTo>
                  <a:lnTo>
                    <a:pt x="41" y="29"/>
                  </a:lnTo>
                  <a:lnTo>
                    <a:pt x="38" y="29"/>
                  </a:lnTo>
                  <a:lnTo>
                    <a:pt x="38" y="30"/>
                  </a:lnTo>
                  <a:lnTo>
                    <a:pt x="35" y="34"/>
                  </a:lnTo>
                  <a:lnTo>
                    <a:pt x="35" y="35"/>
                  </a:lnTo>
                  <a:lnTo>
                    <a:pt x="37" y="39"/>
                  </a:lnTo>
                  <a:lnTo>
                    <a:pt x="47" y="46"/>
                  </a:lnTo>
                  <a:lnTo>
                    <a:pt x="51" y="49"/>
                  </a:lnTo>
                  <a:lnTo>
                    <a:pt x="53" y="49"/>
                  </a:lnTo>
                  <a:lnTo>
                    <a:pt x="64" y="58"/>
                  </a:lnTo>
                  <a:lnTo>
                    <a:pt x="67" y="62"/>
                  </a:lnTo>
                  <a:lnTo>
                    <a:pt x="70" y="66"/>
                  </a:lnTo>
                  <a:lnTo>
                    <a:pt x="74" y="73"/>
                  </a:lnTo>
                  <a:lnTo>
                    <a:pt x="75" y="79"/>
                  </a:lnTo>
                  <a:lnTo>
                    <a:pt x="75" y="86"/>
                  </a:lnTo>
                  <a:lnTo>
                    <a:pt x="74" y="97"/>
                  </a:lnTo>
                  <a:lnTo>
                    <a:pt x="71" y="106"/>
                  </a:lnTo>
                  <a:lnTo>
                    <a:pt x="64" y="113"/>
                  </a:lnTo>
                  <a:lnTo>
                    <a:pt x="56" y="120"/>
                  </a:lnTo>
                  <a:lnTo>
                    <a:pt x="47" y="123"/>
                  </a:lnTo>
                  <a:lnTo>
                    <a:pt x="35" y="124"/>
                  </a:lnTo>
                  <a:lnTo>
                    <a:pt x="26" y="124"/>
                  </a:lnTo>
                  <a:lnTo>
                    <a:pt x="23" y="123"/>
                  </a:lnTo>
                  <a:lnTo>
                    <a:pt x="18" y="121"/>
                  </a:lnTo>
                  <a:lnTo>
                    <a:pt x="9" y="117"/>
                  </a:lnTo>
                  <a:lnTo>
                    <a:pt x="0" y="1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24" name="Freeform 24"/>
            <p:cNvSpPr>
              <a:spLocks noEditPoints="1"/>
            </p:cNvSpPr>
            <p:nvPr/>
          </p:nvSpPr>
          <p:spPr bwMode="auto">
            <a:xfrm>
              <a:off x="1029" y="3971"/>
              <a:ext cx="19" cy="25"/>
            </a:xfrm>
            <a:custGeom>
              <a:avLst/>
              <a:gdLst>
                <a:gd name="T0" fmla="*/ 66 w 95"/>
                <a:gd name="T1" fmla="*/ 52 h 124"/>
                <a:gd name="T2" fmla="*/ 66 w 95"/>
                <a:gd name="T3" fmla="*/ 42 h 124"/>
                <a:gd name="T4" fmla="*/ 64 w 95"/>
                <a:gd name="T5" fmla="*/ 31 h 124"/>
                <a:gd name="T6" fmla="*/ 61 w 95"/>
                <a:gd name="T7" fmla="*/ 29 h 124"/>
                <a:gd name="T8" fmla="*/ 54 w 95"/>
                <a:gd name="T9" fmla="*/ 27 h 124"/>
                <a:gd name="T10" fmla="*/ 49 w 95"/>
                <a:gd name="T11" fmla="*/ 26 h 124"/>
                <a:gd name="T12" fmla="*/ 43 w 95"/>
                <a:gd name="T13" fmla="*/ 28 h 124"/>
                <a:gd name="T14" fmla="*/ 39 w 95"/>
                <a:gd name="T15" fmla="*/ 31 h 124"/>
                <a:gd name="T16" fmla="*/ 35 w 95"/>
                <a:gd name="T17" fmla="*/ 38 h 124"/>
                <a:gd name="T18" fmla="*/ 34 w 95"/>
                <a:gd name="T19" fmla="*/ 42 h 124"/>
                <a:gd name="T20" fmla="*/ 32 w 95"/>
                <a:gd name="T21" fmla="*/ 46 h 124"/>
                <a:gd name="T22" fmla="*/ 32 w 95"/>
                <a:gd name="T23" fmla="*/ 52 h 124"/>
                <a:gd name="T24" fmla="*/ 66 w 95"/>
                <a:gd name="T25" fmla="*/ 52 h 124"/>
                <a:gd name="T26" fmla="*/ 32 w 95"/>
                <a:gd name="T27" fmla="*/ 73 h 124"/>
                <a:gd name="T28" fmla="*/ 33 w 95"/>
                <a:gd name="T29" fmla="*/ 81 h 124"/>
                <a:gd name="T30" fmla="*/ 35 w 95"/>
                <a:gd name="T31" fmla="*/ 88 h 124"/>
                <a:gd name="T32" fmla="*/ 37 w 95"/>
                <a:gd name="T33" fmla="*/ 93 h 124"/>
                <a:gd name="T34" fmla="*/ 41 w 95"/>
                <a:gd name="T35" fmla="*/ 96 h 124"/>
                <a:gd name="T36" fmla="*/ 47 w 95"/>
                <a:gd name="T37" fmla="*/ 101 h 124"/>
                <a:gd name="T38" fmla="*/ 54 w 95"/>
                <a:gd name="T39" fmla="*/ 101 h 124"/>
                <a:gd name="T40" fmla="*/ 56 w 95"/>
                <a:gd name="T41" fmla="*/ 100 h 124"/>
                <a:gd name="T42" fmla="*/ 61 w 95"/>
                <a:gd name="T43" fmla="*/ 95 h 124"/>
                <a:gd name="T44" fmla="*/ 63 w 95"/>
                <a:gd name="T45" fmla="*/ 94 h 124"/>
                <a:gd name="T46" fmla="*/ 64 w 95"/>
                <a:gd name="T47" fmla="*/ 93 h 124"/>
                <a:gd name="T48" fmla="*/ 66 w 95"/>
                <a:gd name="T49" fmla="*/ 88 h 124"/>
                <a:gd name="T50" fmla="*/ 66 w 95"/>
                <a:gd name="T51" fmla="*/ 86 h 124"/>
                <a:gd name="T52" fmla="*/ 95 w 95"/>
                <a:gd name="T53" fmla="*/ 86 h 124"/>
                <a:gd name="T54" fmla="*/ 88 w 95"/>
                <a:gd name="T55" fmla="*/ 103 h 124"/>
                <a:gd name="T56" fmla="*/ 78 w 95"/>
                <a:gd name="T57" fmla="*/ 115 h 124"/>
                <a:gd name="T58" fmla="*/ 65 w 95"/>
                <a:gd name="T59" fmla="*/ 122 h 124"/>
                <a:gd name="T60" fmla="*/ 49 w 95"/>
                <a:gd name="T61" fmla="*/ 124 h 124"/>
                <a:gd name="T62" fmla="*/ 36 w 95"/>
                <a:gd name="T63" fmla="*/ 122 h 124"/>
                <a:gd name="T64" fmla="*/ 24 w 95"/>
                <a:gd name="T65" fmla="*/ 116 h 124"/>
                <a:gd name="T66" fmla="*/ 15 w 95"/>
                <a:gd name="T67" fmla="*/ 107 h 124"/>
                <a:gd name="T68" fmla="*/ 7 w 95"/>
                <a:gd name="T69" fmla="*/ 94 h 124"/>
                <a:gd name="T70" fmla="*/ 3 w 95"/>
                <a:gd name="T71" fmla="*/ 79 h 124"/>
                <a:gd name="T72" fmla="*/ 0 w 95"/>
                <a:gd name="T73" fmla="*/ 64 h 124"/>
                <a:gd name="T74" fmla="*/ 3 w 95"/>
                <a:gd name="T75" fmla="*/ 46 h 124"/>
                <a:gd name="T76" fmla="*/ 7 w 95"/>
                <a:gd name="T77" fmla="*/ 30 h 124"/>
                <a:gd name="T78" fmla="*/ 15 w 95"/>
                <a:gd name="T79" fmla="*/ 17 h 124"/>
                <a:gd name="T80" fmla="*/ 24 w 95"/>
                <a:gd name="T81" fmla="*/ 8 h 124"/>
                <a:gd name="T82" fmla="*/ 36 w 95"/>
                <a:gd name="T83" fmla="*/ 2 h 124"/>
                <a:gd name="T84" fmla="*/ 49 w 95"/>
                <a:gd name="T85" fmla="*/ 0 h 124"/>
                <a:gd name="T86" fmla="*/ 63 w 95"/>
                <a:gd name="T87" fmla="*/ 2 h 124"/>
                <a:gd name="T88" fmla="*/ 74 w 95"/>
                <a:gd name="T89" fmla="*/ 8 h 124"/>
                <a:gd name="T90" fmla="*/ 84 w 95"/>
                <a:gd name="T91" fmla="*/ 17 h 124"/>
                <a:gd name="T92" fmla="*/ 91 w 95"/>
                <a:gd name="T93" fmla="*/ 30 h 124"/>
                <a:gd name="T94" fmla="*/ 94 w 95"/>
                <a:gd name="T95" fmla="*/ 46 h 124"/>
                <a:gd name="T96" fmla="*/ 95 w 95"/>
                <a:gd name="T97" fmla="*/ 66 h 124"/>
                <a:gd name="T98" fmla="*/ 95 w 95"/>
                <a:gd name="T99" fmla="*/ 73 h 124"/>
                <a:gd name="T100" fmla="*/ 32 w 95"/>
                <a:gd name="T101" fmla="*/ 73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5" h="124">
                  <a:moveTo>
                    <a:pt x="66" y="52"/>
                  </a:moveTo>
                  <a:lnTo>
                    <a:pt x="66" y="42"/>
                  </a:lnTo>
                  <a:lnTo>
                    <a:pt x="64" y="31"/>
                  </a:lnTo>
                  <a:lnTo>
                    <a:pt x="61" y="29"/>
                  </a:lnTo>
                  <a:lnTo>
                    <a:pt x="54" y="27"/>
                  </a:lnTo>
                  <a:lnTo>
                    <a:pt x="49" y="26"/>
                  </a:lnTo>
                  <a:lnTo>
                    <a:pt x="43" y="28"/>
                  </a:lnTo>
                  <a:lnTo>
                    <a:pt x="39" y="31"/>
                  </a:lnTo>
                  <a:lnTo>
                    <a:pt x="35" y="38"/>
                  </a:lnTo>
                  <a:lnTo>
                    <a:pt x="34" y="42"/>
                  </a:lnTo>
                  <a:lnTo>
                    <a:pt x="32" y="46"/>
                  </a:lnTo>
                  <a:lnTo>
                    <a:pt x="32" y="52"/>
                  </a:lnTo>
                  <a:lnTo>
                    <a:pt x="66" y="52"/>
                  </a:lnTo>
                  <a:close/>
                  <a:moveTo>
                    <a:pt x="32" y="73"/>
                  </a:moveTo>
                  <a:lnTo>
                    <a:pt x="33" y="81"/>
                  </a:lnTo>
                  <a:lnTo>
                    <a:pt x="35" y="88"/>
                  </a:lnTo>
                  <a:lnTo>
                    <a:pt x="37" y="93"/>
                  </a:lnTo>
                  <a:lnTo>
                    <a:pt x="41" y="96"/>
                  </a:lnTo>
                  <a:lnTo>
                    <a:pt x="47" y="101"/>
                  </a:lnTo>
                  <a:lnTo>
                    <a:pt x="54" y="101"/>
                  </a:lnTo>
                  <a:lnTo>
                    <a:pt x="56" y="100"/>
                  </a:lnTo>
                  <a:lnTo>
                    <a:pt x="61" y="95"/>
                  </a:lnTo>
                  <a:lnTo>
                    <a:pt x="63" y="94"/>
                  </a:lnTo>
                  <a:lnTo>
                    <a:pt x="64" y="93"/>
                  </a:lnTo>
                  <a:lnTo>
                    <a:pt x="66" y="88"/>
                  </a:lnTo>
                  <a:lnTo>
                    <a:pt x="66" y="86"/>
                  </a:lnTo>
                  <a:lnTo>
                    <a:pt x="95" y="86"/>
                  </a:lnTo>
                  <a:lnTo>
                    <a:pt x="88" y="103"/>
                  </a:lnTo>
                  <a:lnTo>
                    <a:pt x="78" y="115"/>
                  </a:lnTo>
                  <a:lnTo>
                    <a:pt x="65" y="122"/>
                  </a:lnTo>
                  <a:lnTo>
                    <a:pt x="49" y="124"/>
                  </a:lnTo>
                  <a:lnTo>
                    <a:pt x="36" y="122"/>
                  </a:lnTo>
                  <a:lnTo>
                    <a:pt x="24" y="116"/>
                  </a:lnTo>
                  <a:lnTo>
                    <a:pt x="15" y="107"/>
                  </a:lnTo>
                  <a:lnTo>
                    <a:pt x="7" y="94"/>
                  </a:lnTo>
                  <a:lnTo>
                    <a:pt x="3" y="79"/>
                  </a:lnTo>
                  <a:lnTo>
                    <a:pt x="0" y="64"/>
                  </a:lnTo>
                  <a:lnTo>
                    <a:pt x="3" y="46"/>
                  </a:lnTo>
                  <a:lnTo>
                    <a:pt x="7" y="30"/>
                  </a:lnTo>
                  <a:lnTo>
                    <a:pt x="15" y="17"/>
                  </a:lnTo>
                  <a:lnTo>
                    <a:pt x="24" y="8"/>
                  </a:lnTo>
                  <a:lnTo>
                    <a:pt x="36" y="2"/>
                  </a:lnTo>
                  <a:lnTo>
                    <a:pt x="49" y="0"/>
                  </a:lnTo>
                  <a:lnTo>
                    <a:pt x="63" y="2"/>
                  </a:lnTo>
                  <a:lnTo>
                    <a:pt x="74" y="8"/>
                  </a:lnTo>
                  <a:lnTo>
                    <a:pt x="84" y="17"/>
                  </a:lnTo>
                  <a:lnTo>
                    <a:pt x="91" y="30"/>
                  </a:lnTo>
                  <a:lnTo>
                    <a:pt x="94" y="46"/>
                  </a:lnTo>
                  <a:lnTo>
                    <a:pt x="95" y="66"/>
                  </a:lnTo>
                  <a:lnTo>
                    <a:pt x="95" y="73"/>
                  </a:lnTo>
                  <a:lnTo>
                    <a:pt x="32" y="7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25" name="Freeform 25"/>
            <p:cNvSpPr>
              <a:spLocks/>
            </p:cNvSpPr>
            <p:nvPr/>
          </p:nvSpPr>
          <p:spPr bwMode="auto">
            <a:xfrm>
              <a:off x="1051" y="3972"/>
              <a:ext cx="18" cy="23"/>
            </a:xfrm>
            <a:custGeom>
              <a:avLst/>
              <a:gdLst>
                <a:gd name="T0" fmla="*/ 55 w 89"/>
                <a:gd name="T1" fmla="*/ 117 h 117"/>
                <a:gd name="T2" fmla="*/ 55 w 89"/>
                <a:gd name="T3" fmla="*/ 38 h 117"/>
                <a:gd name="T4" fmla="*/ 54 w 89"/>
                <a:gd name="T5" fmla="*/ 34 h 117"/>
                <a:gd name="T6" fmla="*/ 51 w 89"/>
                <a:gd name="T7" fmla="*/ 31 h 117"/>
                <a:gd name="T8" fmla="*/ 49 w 89"/>
                <a:gd name="T9" fmla="*/ 29 h 117"/>
                <a:gd name="T10" fmla="*/ 47 w 89"/>
                <a:gd name="T11" fmla="*/ 27 h 117"/>
                <a:gd name="T12" fmla="*/ 46 w 89"/>
                <a:gd name="T13" fmla="*/ 27 h 117"/>
                <a:gd name="T14" fmla="*/ 39 w 89"/>
                <a:gd name="T15" fmla="*/ 30 h 117"/>
                <a:gd name="T16" fmla="*/ 35 w 89"/>
                <a:gd name="T17" fmla="*/ 34 h 117"/>
                <a:gd name="T18" fmla="*/ 35 w 89"/>
                <a:gd name="T19" fmla="*/ 35 h 117"/>
                <a:gd name="T20" fmla="*/ 32 w 89"/>
                <a:gd name="T21" fmla="*/ 40 h 117"/>
                <a:gd name="T22" fmla="*/ 31 w 89"/>
                <a:gd name="T23" fmla="*/ 43 h 117"/>
                <a:gd name="T24" fmla="*/ 31 w 89"/>
                <a:gd name="T25" fmla="*/ 117 h 117"/>
                <a:gd name="T26" fmla="*/ 0 w 89"/>
                <a:gd name="T27" fmla="*/ 117 h 117"/>
                <a:gd name="T28" fmla="*/ 0 w 89"/>
                <a:gd name="T29" fmla="*/ 0 h 117"/>
                <a:gd name="T30" fmla="*/ 31 w 89"/>
                <a:gd name="T31" fmla="*/ 0 h 117"/>
                <a:gd name="T32" fmla="*/ 31 w 89"/>
                <a:gd name="T33" fmla="*/ 16 h 117"/>
                <a:gd name="T34" fmla="*/ 36 w 89"/>
                <a:gd name="T35" fmla="*/ 11 h 117"/>
                <a:gd name="T36" fmla="*/ 40 w 89"/>
                <a:gd name="T37" fmla="*/ 6 h 117"/>
                <a:gd name="T38" fmla="*/ 46 w 89"/>
                <a:gd name="T39" fmla="*/ 2 h 117"/>
                <a:gd name="T40" fmla="*/ 57 w 89"/>
                <a:gd name="T41" fmla="*/ 0 h 117"/>
                <a:gd name="T42" fmla="*/ 62 w 89"/>
                <a:gd name="T43" fmla="*/ 0 h 117"/>
                <a:gd name="T44" fmla="*/ 71 w 89"/>
                <a:gd name="T45" fmla="*/ 1 h 117"/>
                <a:gd name="T46" fmla="*/ 78 w 89"/>
                <a:gd name="T47" fmla="*/ 2 h 117"/>
                <a:gd name="T48" fmla="*/ 83 w 89"/>
                <a:gd name="T49" fmla="*/ 5 h 117"/>
                <a:gd name="T50" fmla="*/ 86 w 89"/>
                <a:gd name="T51" fmla="*/ 13 h 117"/>
                <a:gd name="T52" fmla="*/ 88 w 89"/>
                <a:gd name="T53" fmla="*/ 23 h 117"/>
                <a:gd name="T54" fmla="*/ 89 w 89"/>
                <a:gd name="T55" fmla="*/ 36 h 117"/>
                <a:gd name="T56" fmla="*/ 89 w 89"/>
                <a:gd name="T57" fmla="*/ 117 h 117"/>
                <a:gd name="T58" fmla="*/ 55 w 89"/>
                <a:gd name="T59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9" h="117">
                  <a:moveTo>
                    <a:pt x="55" y="117"/>
                  </a:moveTo>
                  <a:lnTo>
                    <a:pt x="55" y="38"/>
                  </a:lnTo>
                  <a:lnTo>
                    <a:pt x="54" y="34"/>
                  </a:lnTo>
                  <a:lnTo>
                    <a:pt x="51" y="31"/>
                  </a:lnTo>
                  <a:lnTo>
                    <a:pt x="49" y="29"/>
                  </a:lnTo>
                  <a:lnTo>
                    <a:pt x="47" y="27"/>
                  </a:lnTo>
                  <a:lnTo>
                    <a:pt x="46" y="27"/>
                  </a:lnTo>
                  <a:lnTo>
                    <a:pt x="39" y="30"/>
                  </a:lnTo>
                  <a:lnTo>
                    <a:pt x="35" y="34"/>
                  </a:lnTo>
                  <a:lnTo>
                    <a:pt x="35" y="35"/>
                  </a:lnTo>
                  <a:lnTo>
                    <a:pt x="32" y="40"/>
                  </a:lnTo>
                  <a:lnTo>
                    <a:pt x="31" y="43"/>
                  </a:lnTo>
                  <a:lnTo>
                    <a:pt x="31" y="117"/>
                  </a:lnTo>
                  <a:lnTo>
                    <a:pt x="0" y="117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6"/>
                  </a:lnTo>
                  <a:lnTo>
                    <a:pt x="36" y="11"/>
                  </a:lnTo>
                  <a:lnTo>
                    <a:pt x="40" y="6"/>
                  </a:lnTo>
                  <a:lnTo>
                    <a:pt x="46" y="2"/>
                  </a:lnTo>
                  <a:lnTo>
                    <a:pt x="57" y="0"/>
                  </a:lnTo>
                  <a:lnTo>
                    <a:pt x="62" y="0"/>
                  </a:lnTo>
                  <a:lnTo>
                    <a:pt x="71" y="1"/>
                  </a:lnTo>
                  <a:lnTo>
                    <a:pt x="78" y="2"/>
                  </a:lnTo>
                  <a:lnTo>
                    <a:pt x="83" y="5"/>
                  </a:lnTo>
                  <a:lnTo>
                    <a:pt x="86" y="13"/>
                  </a:lnTo>
                  <a:lnTo>
                    <a:pt x="88" y="23"/>
                  </a:lnTo>
                  <a:lnTo>
                    <a:pt x="89" y="36"/>
                  </a:lnTo>
                  <a:lnTo>
                    <a:pt x="89" y="117"/>
                  </a:lnTo>
                  <a:lnTo>
                    <a:pt x="55" y="1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26" name="Freeform 26"/>
            <p:cNvSpPr>
              <a:spLocks/>
            </p:cNvSpPr>
            <p:nvPr/>
          </p:nvSpPr>
          <p:spPr bwMode="auto">
            <a:xfrm>
              <a:off x="1071" y="3972"/>
              <a:ext cx="19" cy="23"/>
            </a:xfrm>
            <a:custGeom>
              <a:avLst/>
              <a:gdLst>
                <a:gd name="T0" fmla="*/ 29 w 93"/>
                <a:gd name="T1" fmla="*/ 117 h 117"/>
                <a:gd name="T2" fmla="*/ 0 w 93"/>
                <a:gd name="T3" fmla="*/ 0 h 117"/>
                <a:gd name="T4" fmla="*/ 32 w 93"/>
                <a:gd name="T5" fmla="*/ 0 h 117"/>
                <a:gd name="T6" fmla="*/ 41 w 93"/>
                <a:gd name="T7" fmla="*/ 54 h 117"/>
                <a:gd name="T8" fmla="*/ 41 w 93"/>
                <a:gd name="T9" fmla="*/ 56 h 117"/>
                <a:gd name="T10" fmla="*/ 43 w 93"/>
                <a:gd name="T11" fmla="*/ 61 h 117"/>
                <a:gd name="T12" fmla="*/ 44 w 93"/>
                <a:gd name="T13" fmla="*/ 65 h 117"/>
                <a:gd name="T14" fmla="*/ 44 w 93"/>
                <a:gd name="T15" fmla="*/ 78 h 117"/>
                <a:gd name="T16" fmla="*/ 46 w 93"/>
                <a:gd name="T17" fmla="*/ 89 h 117"/>
                <a:gd name="T18" fmla="*/ 46 w 93"/>
                <a:gd name="T19" fmla="*/ 78 h 117"/>
                <a:gd name="T20" fmla="*/ 50 w 93"/>
                <a:gd name="T21" fmla="*/ 69 h 117"/>
                <a:gd name="T22" fmla="*/ 50 w 93"/>
                <a:gd name="T23" fmla="*/ 54 h 117"/>
                <a:gd name="T24" fmla="*/ 61 w 93"/>
                <a:gd name="T25" fmla="*/ 0 h 117"/>
                <a:gd name="T26" fmla="*/ 93 w 93"/>
                <a:gd name="T27" fmla="*/ 0 h 117"/>
                <a:gd name="T28" fmla="*/ 61 w 93"/>
                <a:gd name="T29" fmla="*/ 117 h 117"/>
                <a:gd name="T30" fmla="*/ 29 w 93"/>
                <a:gd name="T31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3" h="117">
                  <a:moveTo>
                    <a:pt x="29" y="117"/>
                  </a:moveTo>
                  <a:lnTo>
                    <a:pt x="0" y="0"/>
                  </a:lnTo>
                  <a:lnTo>
                    <a:pt x="32" y="0"/>
                  </a:lnTo>
                  <a:lnTo>
                    <a:pt x="41" y="54"/>
                  </a:lnTo>
                  <a:lnTo>
                    <a:pt x="41" y="56"/>
                  </a:lnTo>
                  <a:lnTo>
                    <a:pt x="43" y="61"/>
                  </a:lnTo>
                  <a:lnTo>
                    <a:pt x="44" y="65"/>
                  </a:lnTo>
                  <a:lnTo>
                    <a:pt x="44" y="78"/>
                  </a:lnTo>
                  <a:lnTo>
                    <a:pt x="46" y="89"/>
                  </a:lnTo>
                  <a:lnTo>
                    <a:pt x="46" y="78"/>
                  </a:lnTo>
                  <a:lnTo>
                    <a:pt x="50" y="69"/>
                  </a:lnTo>
                  <a:lnTo>
                    <a:pt x="50" y="54"/>
                  </a:lnTo>
                  <a:lnTo>
                    <a:pt x="61" y="0"/>
                  </a:lnTo>
                  <a:lnTo>
                    <a:pt x="93" y="0"/>
                  </a:lnTo>
                  <a:lnTo>
                    <a:pt x="61" y="117"/>
                  </a:lnTo>
                  <a:lnTo>
                    <a:pt x="29" y="1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27" name="Freeform 27"/>
            <p:cNvSpPr>
              <a:spLocks noEditPoints="1"/>
            </p:cNvSpPr>
            <p:nvPr/>
          </p:nvSpPr>
          <p:spPr bwMode="auto">
            <a:xfrm>
              <a:off x="1091" y="3971"/>
              <a:ext cx="20" cy="25"/>
            </a:xfrm>
            <a:custGeom>
              <a:avLst/>
              <a:gdLst>
                <a:gd name="T0" fmla="*/ 49 w 98"/>
                <a:gd name="T1" fmla="*/ 95 h 124"/>
                <a:gd name="T2" fmla="*/ 52 w 98"/>
                <a:gd name="T3" fmla="*/ 95 h 124"/>
                <a:gd name="T4" fmla="*/ 55 w 98"/>
                <a:gd name="T5" fmla="*/ 94 h 124"/>
                <a:gd name="T6" fmla="*/ 59 w 98"/>
                <a:gd name="T7" fmla="*/ 92 h 124"/>
                <a:gd name="T8" fmla="*/ 61 w 98"/>
                <a:gd name="T9" fmla="*/ 89 h 124"/>
                <a:gd name="T10" fmla="*/ 63 w 98"/>
                <a:gd name="T11" fmla="*/ 86 h 124"/>
                <a:gd name="T12" fmla="*/ 67 w 98"/>
                <a:gd name="T13" fmla="*/ 76 h 124"/>
                <a:gd name="T14" fmla="*/ 69 w 98"/>
                <a:gd name="T15" fmla="*/ 64 h 124"/>
                <a:gd name="T16" fmla="*/ 68 w 98"/>
                <a:gd name="T17" fmla="*/ 53 h 124"/>
                <a:gd name="T18" fmla="*/ 65 w 98"/>
                <a:gd name="T19" fmla="*/ 45 h 124"/>
                <a:gd name="T20" fmla="*/ 63 w 98"/>
                <a:gd name="T21" fmla="*/ 38 h 124"/>
                <a:gd name="T22" fmla="*/ 61 w 98"/>
                <a:gd name="T23" fmla="*/ 35 h 124"/>
                <a:gd name="T24" fmla="*/ 59 w 98"/>
                <a:gd name="T25" fmla="*/ 33 h 124"/>
                <a:gd name="T26" fmla="*/ 55 w 98"/>
                <a:gd name="T27" fmla="*/ 30 h 124"/>
                <a:gd name="T28" fmla="*/ 52 w 98"/>
                <a:gd name="T29" fmla="*/ 29 h 124"/>
                <a:gd name="T30" fmla="*/ 45 w 98"/>
                <a:gd name="T31" fmla="*/ 29 h 124"/>
                <a:gd name="T32" fmla="*/ 42 w 98"/>
                <a:gd name="T33" fmla="*/ 30 h 124"/>
                <a:gd name="T34" fmla="*/ 40 w 98"/>
                <a:gd name="T35" fmla="*/ 33 h 124"/>
                <a:gd name="T36" fmla="*/ 39 w 98"/>
                <a:gd name="T37" fmla="*/ 35 h 124"/>
                <a:gd name="T38" fmla="*/ 32 w 98"/>
                <a:gd name="T39" fmla="*/ 45 h 124"/>
                <a:gd name="T40" fmla="*/ 31 w 98"/>
                <a:gd name="T41" fmla="*/ 53 h 124"/>
                <a:gd name="T42" fmla="*/ 31 w 98"/>
                <a:gd name="T43" fmla="*/ 73 h 124"/>
                <a:gd name="T44" fmla="*/ 32 w 98"/>
                <a:gd name="T45" fmla="*/ 79 h 124"/>
                <a:gd name="T46" fmla="*/ 39 w 98"/>
                <a:gd name="T47" fmla="*/ 89 h 124"/>
                <a:gd name="T48" fmla="*/ 40 w 98"/>
                <a:gd name="T49" fmla="*/ 92 h 124"/>
                <a:gd name="T50" fmla="*/ 42 w 98"/>
                <a:gd name="T51" fmla="*/ 94 h 124"/>
                <a:gd name="T52" fmla="*/ 45 w 98"/>
                <a:gd name="T53" fmla="*/ 95 h 124"/>
                <a:gd name="T54" fmla="*/ 49 w 98"/>
                <a:gd name="T55" fmla="*/ 95 h 124"/>
                <a:gd name="T56" fmla="*/ 98 w 98"/>
                <a:gd name="T57" fmla="*/ 64 h 124"/>
                <a:gd name="T58" fmla="*/ 97 w 98"/>
                <a:gd name="T59" fmla="*/ 79 h 124"/>
                <a:gd name="T60" fmla="*/ 92 w 98"/>
                <a:gd name="T61" fmla="*/ 94 h 124"/>
                <a:gd name="T62" fmla="*/ 85 w 98"/>
                <a:gd name="T63" fmla="*/ 107 h 124"/>
                <a:gd name="T64" fmla="*/ 75 w 98"/>
                <a:gd name="T65" fmla="*/ 116 h 124"/>
                <a:gd name="T66" fmla="*/ 63 w 98"/>
                <a:gd name="T67" fmla="*/ 122 h 124"/>
                <a:gd name="T68" fmla="*/ 49 w 98"/>
                <a:gd name="T69" fmla="*/ 124 h 124"/>
                <a:gd name="T70" fmla="*/ 35 w 98"/>
                <a:gd name="T71" fmla="*/ 122 h 124"/>
                <a:gd name="T72" fmla="*/ 23 w 98"/>
                <a:gd name="T73" fmla="*/ 116 h 124"/>
                <a:gd name="T74" fmla="*/ 14 w 98"/>
                <a:gd name="T75" fmla="*/ 107 h 124"/>
                <a:gd name="T76" fmla="*/ 6 w 98"/>
                <a:gd name="T77" fmla="*/ 94 h 124"/>
                <a:gd name="T78" fmla="*/ 2 w 98"/>
                <a:gd name="T79" fmla="*/ 79 h 124"/>
                <a:gd name="T80" fmla="*/ 0 w 98"/>
                <a:gd name="T81" fmla="*/ 64 h 124"/>
                <a:gd name="T82" fmla="*/ 2 w 98"/>
                <a:gd name="T83" fmla="*/ 46 h 124"/>
                <a:gd name="T84" fmla="*/ 6 w 98"/>
                <a:gd name="T85" fmla="*/ 30 h 124"/>
                <a:gd name="T86" fmla="*/ 14 w 98"/>
                <a:gd name="T87" fmla="*/ 17 h 124"/>
                <a:gd name="T88" fmla="*/ 23 w 98"/>
                <a:gd name="T89" fmla="*/ 8 h 124"/>
                <a:gd name="T90" fmla="*/ 35 w 98"/>
                <a:gd name="T91" fmla="*/ 2 h 124"/>
                <a:gd name="T92" fmla="*/ 49 w 98"/>
                <a:gd name="T93" fmla="*/ 0 h 124"/>
                <a:gd name="T94" fmla="*/ 63 w 98"/>
                <a:gd name="T95" fmla="*/ 2 h 124"/>
                <a:gd name="T96" fmla="*/ 75 w 98"/>
                <a:gd name="T97" fmla="*/ 8 h 124"/>
                <a:gd name="T98" fmla="*/ 85 w 98"/>
                <a:gd name="T99" fmla="*/ 17 h 124"/>
                <a:gd name="T100" fmla="*/ 92 w 98"/>
                <a:gd name="T101" fmla="*/ 30 h 124"/>
                <a:gd name="T102" fmla="*/ 97 w 98"/>
                <a:gd name="T103" fmla="*/ 46 h 124"/>
                <a:gd name="T104" fmla="*/ 98 w 98"/>
                <a:gd name="T105" fmla="*/ 6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8" h="124">
                  <a:moveTo>
                    <a:pt x="49" y="95"/>
                  </a:moveTo>
                  <a:lnTo>
                    <a:pt x="52" y="95"/>
                  </a:lnTo>
                  <a:lnTo>
                    <a:pt x="55" y="94"/>
                  </a:lnTo>
                  <a:lnTo>
                    <a:pt x="59" y="92"/>
                  </a:lnTo>
                  <a:lnTo>
                    <a:pt x="61" y="89"/>
                  </a:lnTo>
                  <a:lnTo>
                    <a:pt x="63" y="86"/>
                  </a:lnTo>
                  <a:lnTo>
                    <a:pt x="67" y="76"/>
                  </a:lnTo>
                  <a:lnTo>
                    <a:pt x="69" y="64"/>
                  </a:lnTo>
                  <a:lnTo>
                    <a:pt x="68" y="53"/>
                  </a:lnTo>
                  <a:lnTo>
                    <a:pt x="65" y="45"/>
                  </a:lnTo>
                  <a:lnTo>
                    <a:pt x="63" y="38"/>
                  </a:lnTo>
                  <a:lnTo>
                    <a:pt x="61" y="35"/>
                  </a:lnTo>
                  <a:lnTo>
                    <a:pt x="59" y="33"/>
                  </a:lnTo>
                  <a:lnTo>
                    <a:pt x="55" y="30"/>
                  </a:lnTo>
                  <a:lnTo>
                    <a:pt x="52" y="29"/>
                  </a:lnTo>
                  <a:lnTo>
                    <a:pt x="45" y="29"/>
                  </a:lnTo>
                  <a:lnTo>
                    <a:pt x="42" y="30"/>
                  </a:lnTo>
                  <a:lnTo>
                    <a:pt x="40" y="33"/>
                  </a:lnTo>
                  <a:lnTo>
                    <a:pt x="39" y="35"/>
                  </a:lnTo>
                  <a:lnTo>
                    <a:pt x="32" y="45"/>
                  </a:lnTo>
                  <a:lnTo>
                    <a:pt x="31" y="53"/>
                  </a:lnTo>
                  <a:lnTo>
                    <a:pt x="31" y="73"/>
                  </a:lnTo>
                  <a:lnTo>
                    <a:pt x="32" y="79"/>
                  </a:lnTo>
                  <a:lnTo>
                    <a:pt x="39" y="89"/>
                  </a:lnTo>
                  <a:lnTo>
                    <a:pt x="40" y="92"/>
                  </a:lnTo>
                  <a:lnTo>
                    <a:pt x="42" y="94"/>
                  </a:lnTo>
                  <a:lnTo>
                    <a:pt x="45" y="95"/>
                  </a:lnTo>
                  <a:lnTo>
                    <a:pt x="49" y="95"/>
                  </a:lnTo>
                  <a:close/>
                  <a:moveTo>
                    <a:pt x="98" y="64"/>
                  </a:moveTo>
                  <a:lnTo>
                    <a:pt x="97" y="79"/>
                  </a:lnTo>
                  <a:lnTo>
                    <a:pt x="92" y="94"/>
                  </a:lnTo>
                  <a:lnTo>
                    <a:pt x="85" y="107"/>
                  </a:lnTo>
                  <a:lnTo>
                    <a:pt x="75" y="116"/>
                  </a:lnTo>
                  <a:lnTo>
                    <a:pt x="63" y="122"/>
                  </a:lnTo>
                  <a:lnTo>
                    <a:pt x="49" y="124"/>
                  </a:lnTo>
                  <a:lnTo>
                    <a:pt x="35" y="122"/>
                  </a:lnTo>
                  <a:lnTo>
                    <a:pt x="23" y="116"/>
                  </a:lnTo>
                  <a:lnTo>
                    <a:pt x="14" y="107"/>
                  </a:lnTo>
                  <a:lnTo>
                    <a:pt x="6" y="94"/>
                  </a:lnTo>
                  <a:lnTo>
                    <a:pt x="2" y="79"/>
                  </a:lnTo>
                  <a:lnTo>
                    <a:pt x="0" y="64"/>
                  </a:lnTo>
                  <a:lnTo>
                    <a:pt x="2" y="46"/>
                  </a:lnTo>
                  <a:lnTo>
                    <a:pt x="6" y="30"/>
                  </a:lnTo>
                  <a:lnTo>
                    <a:pt x="14" y="17"/>
                  </a:lnTo>
                  <a:lnTo>
                    <a:pt x="23" y="8"/>
                  </a:lnTo>
                  <a:lnTo>
                    <a:pt x="35" y="2"/>
                  </a:lnTo>
                  <a:lnTo>
                    <a:pt x="49" y="0"/>
                  </a:lnTo>
                  <a:lnTo>
                    <a:pt x="63" y="2"/>
                  </a:lnTo>
                  <a:lnTo>
                    <a:pt x="75" y="8"/>
                  </a:lnTo>
                  <a:lnTo>
                    <a:pt x="85" y="17"/>
                  </a:lnTo>
                  <a:lnTo>
                    <a:pt x="92" y="30"/>
                  </a:lnTo>
                  <a:lnTo>
                    <a:pt x="97" y="46"/>
                  </a:lnTo>
                  <a:lnTo>
                    <a:pt x="98" y="6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28" name="Rectangle 28"/>
            <p:cNvSpPr>
              <a:spLocks noChangeArrowheads="1"/>
            </p:cNvSpPr>
            <p:nvPr/>
          </p:nvSpPr>
          <p:spPr bwMode="auto">
            <a:xfrm>
              <a:off x="1115" y="3958"/>
              <a:ext cx="6" cy="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29" name="Freeform 29"/>
            <p:cNvSpPr>
              <a:spLocks/>
            </p:cNvSpPr>
            <p:nvPr/>
          </p:nvSpPr>
          <p:spPr bwMode="auto">
            <a:xfrm>
              <a:off x="1124" y="3972"/>
              <a:ext cx="18" cy="23"/>
            </a:xfrm>
            <a:custGeom>
              <a:avLst/>
              <a:gdLst>
                <a:gd name="T0" fmla="*/ 29 w 92"/>
                <a:gd name="T1" fmla="*/ 117 h 117"/>
                <a:gd name="T2" fmla="*/ 0 w 92"/>
                <a:gd name="T3" fmla="*/ 0 h 117"/>
                <a:gd name="T4" fmla="*/ 31 w 92"/>
                <a:gd name="T5" fmla="*/ 0 h 117"/>
                <a:gd name="T6" fmla="*/ 40 w 92"/>
                <a:gd name="T7" fmla="*/ 54 h 117"/>
                <a:gd name="T8" fmla="*/ 40 w 92"/>
                <a:gd name="T9" fmla="*/ 56 h 117"/>
                <a:gd name="T10" fmla="*/ 42 w 92"/>
                <a:gd name="T11" fmla="*/ 61 h 117"/>
                <a:gd name="T12" fmla="*/ 43 w 92"/>
                <a:gd name="T13" fmla="*/ 65 h 117"/>
                <a:gd name="T14" fmla="*/ 43 w 92"/>
                <a:gd name="T15" fmla="*/ 69 h 117"/>
                <a:gd name="T16" fmla="*/ 44 w 92"/>
                <a:gd name="T17" fmla="*/ 78 h 117"/>
                <a:gd name="T18" fmla="*/ 45 w 92"/>
                <a:gd name="T19" fmla="*/ 89 h 117"/>
                <a:gd name="T20" fmla="*/ 45 w 92"/>
                <a:gd name="T21" fmla="*/ 78 h 117"/>
                <a:gd name="T22" fmla="*/ 49 w 92"/>
                <a:gd name="T23" fmla="*/ 69 h 117"/>
                <a:gd name="T24" fmla="*/ 49 w 92"/>
                <a:gd name="T25" fmla="*/ 54 h 117"/>
                <a:gd name="T26" fmla="*/ 60 w 92"/>
                <a:gd name="T27" fmla="*/ 0 h 117"/>
                <a:gd name="T28" fmla="*/ 92 w 92"/>
                <a:gd name="T29" fmla="*/ 0 h 117"/>
                <a:gd name="T30" fmla="*/ 60 w 92"/>
                <a:gd name="T31" fmla="*/ 117 h 117"/>
                <a:gd name="T32" fmla="*/ 29 w 92"/>
                <a:gd name="T33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2" h="117">
                  <a:moveTo>
                    <a:pt x="29" y="117"/>
                  </a:moveTo>
                  <a:lnTo>
                    <a:pt x="0" y="0"/>
                  </a:lnTo>
                  <a:lnTo>
                    <a:pt x="31" y="0"/>
                  </a:lnTo>
                  <a:lnTo>
                    <a:pt x="40" y="54"/>
                  </a:lnTo>
                  <a:lnTo>
                    <a:pt x="40" y="56"/>
                  </a:lnTo>
                  <a:lnTo>
                    <a:pt x="42" y="61"/>
                  </a:lnTo>
                  <a:lnTo>
                    <a:pt x="43" y="65"/>
                  </a:lnTo>
                  <a:lnTo>
                    <a:pt x="43" y="69"/>
                  </a:lnTo>
                  <a:lnTo>
                    <a:pt x="44" y="78"/>
                  </a:lnTo>
                  <a:lnTo>
                    <a:pt x="45" y="89"/>
                  </a:lnTo>
                  <a:lnTo>
                    <a:pt x="45" y="78"/>
                  </a:lnTo>
                  <a:lnTo>
                    <a:pt x="49" y="69"/>
                  </a:lnTo>
                  <a:lnTo>
                    <a:pt x="49" y="54"/>
                  </a:lnTo>
                  <a:lnTo>
                    <a:pt x="60" y="0"/>
                  </a:lnTo>
                  <a:lnTo>
                    <a:pt x="92" y="0"/>
                  </a:lnTo>
                  <a:lnTo>
                    <a:pt x="60" y="117"/>
                  </a:lnTo>
                  <a:lnTo>
                    <a:pt x="29" y="1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30" name="Freeform 30"/>
            <p:cNvSpPr>
              <a:spLocks noEditPoints="1"/>
            </p:cNvSpPr>
            <p:nvPr/>
          </p:nvSpPr>
          <p:spPr bwMode="auto">
            <a:xfrm>
              <a:off x="1144" y="3961"/>
              <a:ext cx="8" cy="34"/>
            </a:xfrm>
            <a:custGeom>
              <a:avLst/>
              <a:gdLst>
                <a:gd name="T0" fmla="*/ 0 w 38"/>
                <a:gd name="T1" fmla="*/ 20 h 170"/>
                <a:gd name="T2" fmla="*/ 0 w 38"/>
                <a:gd name="T3" fmla="*/ 15 h 170"/>
                <a:gd name="T4" fmla="*/ 1 w 38"/>
                <a:gd name="T5" fmla="*/ 11 h 170"/>
                <a:gd name="T6" fmla="*/ 4 w 38"/>
                <a:gd name="T7" fmla="*/ 9 h 170"/>
                <a:gd name="T8" fmla="*/ 6 w 38"/>
                <a:gd name="T9" fmla="*/ 6 h 170"/>
                <a:gd name="T10" fmla="*/ 8 w 38"/>
                <a:gd name="T11" fmla="*/ 5 h 170"/>
                <a:gd name="T12" fmla="*/ 9 w 38"/>
                <a:gd name="T13" fmla="*/ 2 h 170"/>
                <a:gd name="T14" fmla="*/ 14 w 38"/>
                <a:gd name="T15" fmla="*/ 0 h 170"/>
                <a:gd name="T16" fmla="*/ 17 w 38"/>
                <a:gd name="T17" fmla="*/ 0 h 170"/>
                <a:gd name="T18" fmla="*/ 26 w 38"/>
                <a:gd name="T19" fmla="*/ 2 h 170"/>
                <a:gd name="T20" fmla="*/ 29 w 38"/>
                <a:gd name="T21" fmla="*/ 4 h 170"/>
                <a:gd name="T22" fmla="*/ 32 w 38"/>
                <a:gd name="T23" fmla="*/ 6 h 170"/>
                <a:gd name="T24" fmla="*/ 34 w 38"/>
                <a:gd name="T25" fmla="*/ 9 h 170"/>
                <a:gd name="T26" fmla="*/ 36 w 38"/>
                <a:gd name="T27" fmla="*/ 14 h 170"/>
                <a:gd name="T28" fmla="*/ 38 w 38"/>
                <a:gd name="T29" fmla="*/ 20 h 170"/>
                <a:gd name="T30" fmla="*/ 37 w 38"/>
                <a:gd name="T31" fmla="*/ 24 h 170"/>
                <a:gd name="T32" fmla="*/ 36 w 38"/>
                <a:gd name="T33" fmla="*/ 28 h 170"/>
                <a:gd name="T34" fmla="*/ 32 w 38"/>
                <a:gd name="T35" fmla="*/ 35 h 170"/>
                <a:gd name="T36" fmla="*/ 25 w 38"/>
                <a:gd name="T37" fmla="*/ 38 h 170"/>
                <a:gd name="T38" fmla="*/ 10 w 38"/>
                <a:gd name="T39" fmla="*/ 38 h 170"/>
                <a:gd name="T40" fmla="*/ 8 w 38"/>
                <a:gd name="T41" fmla="*/ 37 h 170"/>
                <a:gd name="T42" fmla="*/ 6 w 38"/>
                <a:gd name="T43" fmla="*/ 35 h 170"/>
                <a:gd name="T44" fmla="*/ 4 w 38"/>
                <a:gd name="T45" fmla="*/ 31 h 170"/>
                <a:gd name="T46" fmla="*/ 1 w 38"/>
                <a:gd name="T47" fmla="*/ 29 h 170"/>
                <a:gd name="T48" fmla="*/ 0 w 38"/>
                <a:gd name="T49" fmla="*/ 26 h 170"/>
                <a:gd name="T50" fmla="*/ 0 w 38"/>
                <a:gd name="T51" fmla="*/ 20 h 170"/>
                <a:gd name="T52" fmla="*/ 4 w 38"/>
                <a:gd name="T53" fmla="*/ 170 h 170"/>
                <a:gd name="T54" fmla="*/ 4 w 38"/>
                <a:gd name="T55" fmla="*/ 53 h 170"/>
                <a:gd name="T56" fmla="*/ 35 w 38"/>
                <a:gd name="T57" fmla="*/ 53 h 170"/>
                <a:gd name="T58" fmla="*/ 35 w 38"/>
                <a:gd name="T59" fmla="*/ 170 h 170"/>
                <a:gd name="T60" fmla="*/ 4 w 38"/>
                <a:gd name="T61" fmla="*/ 17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8" h="170">
                  <a:moveTo>
                    <a:pt x="0" y="20"/>
                  </a:moveTo>
                  <a:lnTo>
                    <a:pt x="0" y="15"/>
                  </a:lnTo>
                  <a:lnTo>
                    <a:pt x="1" y="11"/>
                  </a:lnTo>
                  <a:lnTo>
                    <a:pt x="4" y="9"/>
                  </a:lnTo>
                  <a:lnTo>
                    <a:pt x="6" y="6"/>
                  </a:lnTo>
                  <a:lnTo>
                    <a:pt x="8" y="5"/>
                  </a:lnTo>
                  <a:lnTo>
                    <a:pt x="9" y="2"/>
                  </a:lnTo>
                  <a:lnTo>
                    <a:pt x="14" y="0"/>
                  </a:lnTo>
                  <a:lnTo>
                    <a:pt x="17" y="0"/>
                  </a:lnTo>
                  <a:lnTo>
                    <a:pt x="26" y="2"/>
                  </a:lnTo>
                  <a:lnTo>
                    <a:pt x="29" y="4"/>
                  </a:lnTo>
                  <a:lnTo>
                    <a:pt x="32" y="6"/>
                  </a:lnTo>
                  <a:lnTo>
                    <a:pt x="34" y="9"/>
                  </a:lnTo>
                  <a:lnTo>
                    <a:pt x="36" y="14"/>
                  </a:lnTo>
                  <a:lnTo>
                    <a:pt x="38" y="20"/>
                  </a:lnTo>
                  <a:lnTo>
                    <a:pt x="37" y="24"/>
                  </a:lnTo>
                  <a:lnTo>
                    <a:pt x="36" y="28"/>
                  </a:lnTo>
                  <a:lnTo>
                    <a:pt x="32" y="35"/>
                  </a:lnTo>
                  <a:lnTo>
                    <a:pt x="25" y="38"/>
                  </a:lnTo>
                  <a:lnTo>
                    <a:pt x="10" y="38"/>
                  </a:lnTo>
                  <a:lnTo>
                    <a:pt x="8" y="37"/>
                  </a:lnTo>
                  <a:lnTo>
                    <a:pt x="6" y="35"/>
                  </a:lnTo>
                  <a:lnTo>
                    <a:pt x="4" y="31"/>
                  </a:lnTo>
                  <a:lnTo>
                    <a:pt x="1" y="29"/>
                  </a:lnTo>
                  <a:lnTo>
                    <a:pt x="0" y="26"/>
                  </a:lnTo>
                  <a:lnTo>
                    <a:pt x="0" y="20"/>
                  </a:lnTo>
                  <a:close/>
                  <a:moveTo>
                    <a:pt x="4" y="170"/>
                  </a:moveTo>
                  <a:lnTo>
                    <a:pt x="4" y="53"/>
                  </a:lnTo>
                  <a:lnTo>
                    <a:pt x="35" y="53"/>
                  </a:lnTo>
                  <a:lnTo>
                    <a:pt x="35" y="170"/>
                  </a:lnTo>
                  <a:lnTo>
                    <a:pt x="4" y="17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31" name="Freeform 31"/>
            <p:cNvSpPr>
              <a:spLocks/>
            </p:cNvSpPr>
            <p:nvPr/>
          </p:nvSpPr>
          <p:spPr bwMode="auto">
            <a:xfrm>
              <a:off x="1157" y="3972"/>
              <a:ext cx="27" cy="23"/>
            </a:xfrm>
            <a:custGeom>
              <a:avLst/>
              <a:gdLst>
                <a:gd name="T0" fmla="*/ 0 w 138"/>
                <a:gd name="T1" fmla="*/ 117 h 117"/>
                <a:gd name="T2" fmla="*/ 0 w 138"/>
                <a:gd name="T3" fmla="*/ 0 h 117"/>
                <a:gd name="T4" fmla="*/ 29 w 138"/>
                <a:gd name="T5" fmla="*/ 0 h 117"/>
                <a:gd name="T6" fmla="*/ 29 w 138"/>
                <a:gd name="T7" fmla="*/ 16 h 117"/>
                <a:gd name="T8" fmla="*/ 33 w 138"/>
                <a:gd name="T9" fmla="*/ 11 h 117"/>
                <a:gd name="T10" fmla="*/ 37 w 138"/>
                <a:gd name="T11" fmla="*/ 6 h 117"/>
                <a:gd name="T12" fmla="*/ 43 w 138"/>
                <a:gd name="T13" fmla="*/ 2 h 117"/>
                <a:gd name="T14" fmla="*/ 54 w 138"/>
                <a:gd name="T15" fmla="*/ 0 h 117"/>
                <a:gd name="T16" fmla="*/ 69 w 138"/>
                <a:gd name="T17" fmla="*/ 0 h 117"/>
                <a:gd name="T18" fmla="*/ 72 w 138"/>
                <a:gd name="T19" fmla="*/ 1 h 117"/>
                <a:gd name="T20" fmla="*/ 74 w 138"/>
                <a:gd name="T21" fmla="*/ 2 h 117"/>
                <a:gd name="T22" fmla="*/ 81 w 138"/>
                <a:gd name="T23" fmla="*/ 9 h 117"/>
                <a:gd name="T24" fmla="*/ 82 w 138"/>
                <a:gd name="T25" fmla="*/ 12 h 117"/>
                <a:gd name="T26" fmla="*/ 83 w 138"/>
                <a:gd name="T27" fmla="*/ 16 h 117"/>
                <a:gd name="T28" fmla="*/ 87 w 138"/>
                <a:gd name="T29" fmla="*/ 12 h 117"/>
                <a:gd name="T30" fmla="*/ 91 w 138"/>
                <a:gd name="T31" fmla="*/ 9 h 117"/>
                <a:gd name="T32" fmla="*/ 98 w 138"/>
                <a:gd name="T33" fmla="*/ 2 h 117"/>
                <a:gd name="T34" fmla="*/ 109 w 138"/>
                <a:gd name="T35" fmla="*/ 0 h 117"/>
                <a:gd name="T36" fmla="*/ 114 w 138"/>
                <a:gd name="T37" fmla="*/ 0 h 117"/>
                <a:gd name="T38" fmla="*/ 126 w 138"/>
                <a:gd name="T39" fmla="*/ 2 h 117"/>
                <a:gd name="T40" fmla="*/ 132 w 138"/>
                <a:gd name="T41" fmla="*/ 7 h 117"/>
                <a:gd name="T42" fmla="*/ 136 w 138"/>
                <a:gd name="T43" fmla="*/ 15 h 117"/>
                <a:gd name="T44" fmla="*/ 137 w 138"/>
                <a:gd name="T45" fmla="*/ 27 h 117"/>
                <a:gd name="T46" fmla="*/ 138 w 138"/>
                <a:gd name="T47" fmla="*/ 45 h 117"/>
                <a:gd name="T48" fmla="*/ 138 w 138"/>
                <a:gd name="T49" fmla="*/ 117 h 117"/>
                <a:gd name="T50" fmla="*/ 107 w 138"/>
                <a:gd name="T51" fmla="*/ 117 h 117"/>
                <a:gd name="T52" fmla="*/ 107 w 138"/>
                <a:gd name="T53" fmla="*/ 38 h 117"/>
                <a:gd name="T54" fmla="*/ 106 w 138"/>
                <a:gd name="T55" fmla="*/ 34 h 117"/>
                <a:gd name="T56" fmla="*/ 103 w 138"/>
                <a:gd name="T57" fmla="*/ 31 h 117"/>
                <a:gd name="T58" fmla="*/ 102 w 138"/>
                <a:gd name="T59" fmla="*/ 30 h 117"/>
                <a:gd name="T60" fmla="*/ 98 w 138"/>
                <a:gd name="T61" fmla="*/ 27 h 117"/>
                <a:gd name="T62" fmla="*/ 94 w 138"/>
                <a:gd name="T63" fmla="*/ 27 h 117"/>
                <a:gd name="T64" fmla="*/ 92 w 138"/>
                <a:gd name="T65" fmla="*/ 29 h 117"/>
                <a:gd name="T66" fmla="*/ 87 w 138"/>
                <a:gd name="T67" fmla="*/ 34 h 117"/>
                <a:gd name="T68" fmla="*/ 87 w 138"/>
                <a:gd name="T69" fmla="*/ 35 h 117"/>
                <a:gd name="T70" fmla="*/ 84 w 138"/>
                <a:gd name="T71" fmla="*/ 40 h 117"/>
                <a:gd name="T72" fmla="*/ 83 w 138"/>
                <a:gd name="T73" fmla="*/ 43 h 117"/>
                <a:gd name="T74" fmla="*/ 83 w 138"/>
                <a:gd name="T75" fmla="*/ 117 h 117"/>
                <a:gd name="T76" fmla="*/ 52 w 138"/>
                <a:gd name="T77" fmla="*/ 117 h 117"/>
                <a:gd name="T78" fmla="*/ 52 w 138"/>
                <a:gd name="T79" fmla="*/ 38 h 117"/>
                <a:gd name="T80" fmla="*/ 51 w 138"/>
                <a:gd name="T81" fmla="*/ 34 h 117"/>
                <a:gd name="T82" fmla="*/ 49 w 138"/>
                <a:gd name="T83" fmla="*/ 31 h 117"/>
                <a:gd name="T84" fmla="*/ 46 w 138"/>
                <a:gd name="T85" fmla="*/ 29 h 117"/>
                <a:gd name="T86" fmla="*/ 44 w 138"/>
                <a:gd name="T87" fmla="*/ 27 h 117"/>
                <a:gd name="T88" fmla="*/ 43 w 138"/>
                <a:gd name="T89" fmla="*/ 27 h 117"/>
                <a:gd name="T90" fmla="*/ 36 w 138"/>
                <a:gd name="T91" fmla="*/ 30 h 117"/>
                <a:gd name="T92" fmla="*/ 32 w 138"/>
                <a:gd name="T93" fmla="*/ 39 h 117"/>
                <a:gd name="T94" fmla="*/ 32 w 138"/>
                <a:gd name="T95" fmla="*/ 117 h 117"/>
                <a:gd name="T96" fmla="*/ 0 w 138"/>
                <a:gd name="T9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8" h="117">
                  <a:moveTo>
                    <a:pt x="0" y="117"/>
                  </a:moveTo>
                  <a:lnTo>
                    <a:pt x="0" y="0"/>
                  </a:lnTo>
                  <a:lnTo>
                    <a:pt x="29" y="0"/>
                  </a:lnTo>
                  <a:lnTo>
                    <a:pt x="29" y="16"/>
                  </a:lnTo>
                  <a:lnTo>
                    <a:pt x="33" y="11"/>
                  </a:lnTo>
                  <a:lnTo>
                    <a:pt x="37" y="6"/>
                  </a:lnTo>
                  <a:lnTo>
                    <a:pt x="43" y="2"/>
                  </a:lnTo>
                  <a:lnTo>
                    <a:pt x="54" y="0"/>
                  </a:lnTo>
                  <a:lnTo>
                    <a:pt x="69" y="0"/>
                  </a:lnTo>
                  <a:lnTo>
                    <a:pt x="72" y="1"/>
                  </a:lnTo>
                  <a:lnTo>
                    <a:pt x="74" y="2"/>
                  </a:lnTo>
                  <a:lnTo>
                    <a:pt x="81" y="9"/>
                  </a:lnTo>
                  <a:lnTo>
                    <a:pt x="82" y="12"/>
                  </a:lnTo>
                  <a:lnTo>
                    <a:pt x="83" y="16"/>
                  </a:lnTo>
                  <a:lnTo>
                    <a:pt x="87" y="12"/>
                  </a:lnTo>
                  <a:lnTo>
                    <a:pt x="91" y="9"/>
                  </a:lnTo>
                  <a:lnTo>
                    <a:pt x="98" y="2"/>
                  </a:lnTo>
                  <a:lnTo>
                    <a:pt x="109" y="0"/>
                  </a:lnTo>
                  <a:lnTo>
                    <a:pt x="114" y="0"/>
                  </a:lnTo>
                  <a:lnTo>
                    <a:pt x="126" y="2"/>
                  </a:lnTo>
                  <a:lnTo>
                    <a:pt x="132" y="7"/>
                  </a:lnTo>
                  <a:lnTo>
                    <a:pt x="136" y="15"/>
                  </a:lnTo>
                  <a:lnTo>
                    <a:pt x="137" y="27"/>
                  </a:lnTo>
                  <a:lnTo>
                    <a:pt x="138" y="45"/>
                  </a:lnTo>
                  <a:lnTo>
                    <a:pt x="138" y="117"/>
                  </a:lnTo>
                  <a:lnTo>
                    <a:pt x="107" y="117"/>
                  </a:lnTo>
                  <a:lnTo>
                    <a:pt x="107" y="38"/>
                  </a:lnTo>
                  <a:lnTo>
                    <a:pt x="106" y="34"/>
                  </a:lnTo>
                  <a:lnTo>
                    <a:pt x="103" y="31"/>
                  </a:lnTo>
                  <a:lnTo>
                    <a:pt x="102" y="30"/>
                  </a:lnTo>
                  <a:lnTo>
                    <a:pt x="98" y="27"/>
                  </a:lnTo>
                  <a:lnTo>
                    <a:pt x="94" y="27"/>
                  </a:lnTo>
                  <a:lnTo>
                    <a:pt x="92" y="29"/>
                  </a:lnTo>
                  <a:lnTo>
                    <a:pt x="87" y="34"/>
                  </a:lnTo>
                  <a:lnTo>
                    <a:pt x="87" y="35"/>
                  </a:lnTo>
                  <a:lnTo>
                    <a:pt x="84" y="40"/>
                  </a:lnTo>
                  <a:lnTo>
                    <a:pt x="83" y="43"/>
                  </a:lnTo>
                  <a:lnTo>
                    <a:pt x="83" y="117"/>
                  </a:lnTo>
                  <a:lnTo>
                    <a:pt x="52" y="117"/>
                  </a:lnTo>
                  <a:lnTo>
                    <a:pt x="52" y="38"/>
                  </a:lnTo>
                  <a:lnTo>
                    <a:pt x="51" y="34"/>
                  </a:lnTo>
                  <a:lnTo>
                    <a:pt x="49" y="31"/>
                  </a:lnTo>
                  <a:lnTo>
                    <a:pt x="46" y="29"/>
                  </a:lnTo>
                  <a:lnTo>
                    <a:pt x="44" y="27"/>
                  </a:lnTo>
                  <a:lnTo>
                    <a:pt x="43" y="27"/>
                  </a:lnTo>
                  <a:lnTo>
                    <a:pt x="36" y="30"/>
                  </a:lnTo>
                  <a:lnTo>
                    <a:pt x="32" y="39"/>
                  </a:lnTo>
                  <a:lnTo>
                    <a:pt x="32" y="117"/>
                  </a:lnTo>
                  <a:lnTo>
                    <a:pt x="0" y="1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32" name="Freeform 32"/>
            <p:cNvSpPr>
              <a:spLocks noEditPoints="1"/>
            </p:cNvSpPr>
            <p:nvPr/>
          </p:nvSpPr>
          <p:spPr bwMode="auto">
            <a:xfrm>
              <a:off x="1188" y="3971"/>
              <a:ext cx="19" cy="25"/>
            </a:xfrm>
            <a:custGeom>
              <a:avLst/>
              <a:gdLst>
                <a:gd name="T0" fmla="*/ 66 w 95"/>
                <a:gd name="T1" fmla="*/ 52 h 124"/>
                <a:gd name="T2" fmla="*/ 66 w 95"/>
                <a:gd name="T3" fmla="*/ 42 h 124"/>
                <a:gd name="T4" fmla="*/ 62 w 95"/>
                <a:gd name="T5" fmla="*/ 31 h 124"/>
                <a:gd name="T6" fmla="*/ 60 w 95"/>
                <a:gd name="T7" fmla="*/ 29 h 124"/>
                <a:gd name="T8" fmla="*/ 53 w 95"/>
                <a:gd name="T9" fmla="*/ 27 h 124"/>
                <a:gd name="T10" fmla="*/ 49 w 95"/>
                <a:gd name="T11" fmla="*/ 26 h 124"/>
                <a:gd name="T12" fmla="*/ 45 w 95"/>
                <a:gd name="T13" fmla="*/ 26 h 124"/>
                <a:gd name="T14" fmla="*/ 42 w 95"/>
                <a:gd name="T15" fmla="*/ 27 h 124"/>
                <a:gd name="T16" fmla="*/ 40 w 95"/>
                <a:gd name="T17" fmla="*/ 29 h 124"/>
                <a:gd name="T18" fmla="*/ 39 w 95"/>
                <a:gd name="T19" fmla="*/ 31 h 124"/>
                <a:gd name="T20" fmla="*/ 37 w 95"/>
                <a:gd name="T21" fmla="*/ 35 h 124"/>
                <a:gd name="T22" fmla="*/ 34 w 95"/>
                <a:gd name="T23" fmla="*/ 37 h 124"/>
                <a:gd name="T24" fmla="*/ 32 w 95"/>
                <a:gd name="T25" fmla="*/ 40 h 124"/>
                <a:gd name="T26" fmla="*/ 31 w 95"/>
                <a:gd name="T27" fmla="*/ 44 h 124"/>
                <a:gd name="T28" fmla="*/ 31 w 95"/>
                <a:gd name="T29" fmla="*/ 52 h 124"/>
                <a:gd name="T30" fmla="*/ 66 w 95"/>
                <a:gd name="T31" fmla="*/ 52 h 124"/>
                <a:gd name="T32" fmla="*/ 31 w 95"/>
                <a:gd name="T33" fmla="*/ 73 h 124"/>
                <a:gd name="T34" fmla="*/ 32 w 95"/>
                <a:gd name="T35" fmla="*/ 81 h 124"/>
                <a:gd name="T36" fmla="*/ 34 w 95"/>
                <a:gd name="T37" fmla="*/ 88 h 124"/>
                <a:gd name="T38" fmla="*/ 37 w 95"/>
                <a:gd name="T39" fmla="*/ 93 h 124"/>
                <a:gd name="T40" fmla="*/ 39 w 95"/>
                <a:gd name="T41" fmla="*/ 96 h 124"/>
                <a:gd name="T42" fmla="*/ 40 w 95"/>
                <a:gd name="T43" fmla="*/ 98 h 124"/>
                <a:gd name="T44" fmla="*/ 42 w 95"/>
                <a:gd name="T45" fmla="*/ 100 h 124"/>
                <a:gd name="T46" fmla="*/ 45 w 95"/>
                <a:gd name="T47" fmla="*/ 101 h 124"/>
                <a:gd name="T48" fmla="*/ 52 w 95"/>
                <a:gd name="T49" fmla="*/ 101 h 124"/>
                <a:gd name="T50" fmla="*/ 55 w 95"/>
                <a:gd name="T51" fmla="*/ 100 h 124"/>
                <a:gd name="T52" fmla="*/ 60 w 95"/>
                <a:gd name="T53" fmla="*/ 95 h 124"/>
                <a:gd name="T54" fmla="*/ 60 w 95"/>
                <a:gd name="T55" fmla="*/ 94 h 124"/>
                <a:gd name="T56" fmla="*/ 61 w 95"/>
                <a:gd name="T57" fmla="*/ 93 h 124"/>
                <a:gd name="T58" fmla="*/ 63 w 95"/>
                <a:gd name="T59" fmla="*/ 88 h 124"/>
                <a:gd name="T60" fmla="*/ 66 w 95"/>
                <a:gd name="T61" fmla="*/ 86 h 124"/>
                <a:gd name="T62" fmla="*/ 95 w 95"/>
                <a:gd name="T63" fmla="*/ 86 h 124"/>
                <a:gd name="T64" fmla="*/ 88 w 95"/>
                <a:gd name="T65" fmla="*/ 103 h 124"/>
                <a:gd name="T66" fmla="*/ 77 w 95"/>
                <a:gd name="T67" fmla="*/ 115 h 124"/>
                <a:gd name="T68" fmla="*/ 64 w 95"/>
                <a:gd name="T69" fmla="*/ 122 h 124"/>
                <a:gd name="T70" fmla="*/ 49 w 95"/>
                <a:gd name="T71" fmla="*/ 124 h 124"/>
                <a:gd name="T72" fmla="*/ 34 w 95"/>
                <a:gd name="T73" fmla="*/ 122 h 124"/>
                <a:gd name="T74" fmla="*/ 21 w 95"/>
                <a:gd name="T75" fmla="*/ 116 h 124"/>
                <a:gd name="T76" fmla="*/ 11 w 95"/>
                <a:gd name="T77" fmla="*/ 107 h 124"/>
                <a:gd name="T78" fmla="*/ 4 w 95"/>
                <a:gd name="T79" fmla="*/ 94 h 124"/>
                <a:gd name="T80" fmla="*/ 1 w 95"/>
                <a:gd name="T81" fmla="*/ 79 h 124"/>
                <a:gd name="T82" fmla="*/ 0 w 95"/>
                <a:gd name="T83" fmla="*/ 64 h 124"/>
                <a:gd name="T84" fmla="*/ 1 w 95"/>
                <a:gd name="T85" fmla="*/ 46 h 124"/>
                <a:gd name="T86" fmla="*/ 4 w 95"/>
                <a:gd name="T87" fmla="*/ 30 h 124"/>
                <a:gd name="T88" fmla="*/ 11 w 95"/>
                <a:gd name="T89" fmla="*/ 17 h 124"/>
                <a:gd name="T90" fmla="*/ 21 w 95"/>
                <a:gd name="T91" fmla="*/ 8 h 124"/>
                <a:gd name="T92" fmla="*/ 34 w 95"/>
                <a:gd name="T93" fmla="*/ 2 h 124"/>
                <a:gd name="T94" fmla="*/ 49 w 95"/>
                <a:gd name="T95" fmla="*/ 0 h 124"/>
                <a:gd name="T96" fmla="*/ 62 w 95"/>
                <a:gd name="T97" fmla="*/ 2 h 124"/>
                <a:gd name="T98" fmla="*/ 73 w 95"/>
                <a:gd name="T99" fmla="*/ 8 h 124"/>
                <a:gd name="T100" fmla="*/ 83 w 95"/>
                <a:gd name="T101" fmla="*/ 17 h 124"/>
                <a:gd name="T102" fmla="*/ 90 w 95"/>
                <a:gd name="T103" fmla="*/ 30 h 124"/>
                <a:gd name="T104" fmla="*/ 93 w 95"/>
                <a:gd name="T105" fmla="*/ 46 h 124"/>
                <a:gd name="T106" fmla="*/ 95 w 95"/>
                <a:gd name="T107" fmla="*/ 66 h 124"/>
                <a:gd name="T108" fmla="*/ 95 w 95"/>
                <a:gd name="T109" fmla="*/ 73 h 124"/>
                <a:gd name="T110" fmla="*/ 31 w 95"/>
                <a:gd name="T111" fmla="*/ 73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5" h="124">
                  <a:moveTo>
                    <a:pt x="66" y="52"/>
                  </a:moveTo>
                  <a:lnTo>
                    <a:pt x="66" y="42"/>
                  </a:lnTo>
                  <a:lnTo>
                    <a:pt x="62" y="31"/>
                  </a:lnTo>
                  <a:lnTo>
                    <a:pt x="60" y="29"/>
                  </a:lnTo>
                  <a:lnTo>
                    <a:pt x="53" y="27"/>
                  </a:lnTo>
                  <a:lnTo>
                    <a:pt x="49" y="26"/>
                  </a:lnTo>
                  <a:lnTo>
                    <a:pt x="45" y="26"/>
                  </a:lnTo>
                  <a:lnTo>
                    <a:pt x="42" y="27"/>
                  </a:lnTo>
                  <a:lnTo>
                    <a:pt x="40" y="29"/>
                  </a:lnTo>
                  <a:lnTo>
                    <a:pt x="39" y="31"/>
                  </a:lnTo>
                  <a:lnTo>
                    <a:pt x="37" y="35"/>
                  </a:lnTo>
                  <a:lnTo>
                    <a:pt x="34" y="37"/>
                  </a:lnTo>
                  <a:lnTo>
                    <a:pt x="32" y="40"/>
                  </a:lnTo>
                  <a:lnTo>
                    <a:pt x="31" y="44"/>
                  </a:lnTo>
                  <a:lnTo>
                    <a:pt x="31" y="52"/>
                  </a:lnTo>
                  <a:lnTo>
                    <a:pt x="66" y="52"/>
                  </a:lnTo>
                  <a:close/>
                  <a:moveTo>
                    <a:pt x="31" y="73"/>
                  </a:moveTo>
                  <a:lnTo>
                    <a:pt x="32" y="81"/>
                  </a:lnTo>
                  <a:lnTo>
                    <a:pt x="34" y="88"/>
                  </a:lnTo>
                  <a:lnTo>
                    <a:pt x="37" y="93"/>
                  </a:lnTo>
                  <a:lnTo>
                    <a:pt x="39" y="96"/>
                  </a:lnTo>
                  <a:lnTo>
                    <a:pt x="40" y="98"/>
                  </a:lnTo>
                  <a:lnTo>
                    <a:pt x="42" y="100"/>
                  </a:lnTo>
                  <a:lnTo>
                    <a:pt x="45" y="101"/>
                  </a:lnTo>
                  <a:lnTo>
                    <a:pt x="52" y="101"/>
                  </a:lnTo>
                  <a:lnTo>
                    <a:pt x="55" y="100"/>
                  </a:lnTo>
                  <a:lnTo>
                    <a:pt x="60" y="95"/>
                  </a:lnTo>
                  <a:lnTo>
                    <a:pt x="60" y="94"/>
                  </a:lnTo>
                  <a:lnTo>
                    <a:pt x="61" y="93"/>
                  </a:lnTo>
                  <a:lnTo>
                    <a:pt x="63" y="88"/>
                  </a:lnTo>
                  <a:lnTo>
                    <a:pt x="66" y="86"/>
                  </a:lnTo>
                  <a:lnTo>
                    <a:pt x="95" y="86"/>
                  </a:lnTo>
                  <a:lnTo>
                    <a:pt x="88" y="103"/>
                  </a:lnTo>
                  <a:lnTo>
                    <a:pt x="77" y="115"/>
                  </a:lnTo>
                  <a:lnTo>
                    <a:pt x="64" y="122"/>
                  </a:lnTo>
                  <a:lnTo>
                    <a:pt x="49" y="124"/>
                  </a:lnTo>
                  <a:lnTo>
                    <a:pt x="34" y="122"/>
                  </a:lnTo>
                  <a:lnTo>
                    <a:pt x="21" y="116"/>
                  </a:lnTo>
                  <a:lnTo>
                    <a:pt x="11" y="107"/>
                  </a:lnTo>
                  <a:lnTo>
                    <a:pt x="4" y="94"/>
                  </a:lnTo>
                  <a:lnTo>
                    <a:pt x="1" y="79"/>
                  </a:lnTo>
                  <a:lnTo>
                    <a:pt x="0" y="64"/>
                  </a:lnTo>
                  <a:lnTo>
                    <a:pt x="1" y="46"/>
                  </a:lnTo>
                  <a:lnTo>
                    <a:pt x="4" y="30"/>
                  </a:lnTo>
                  <a:lnTo>
                    <a:pt x="11" y="17"/>
                  </a:lnTo>
                  <a:lnTo>
                    <a:pt x="21" y="8"/>
                  </a:lnTo>
                  <a:lnTo>
                    <a:pt x="34" y="2"/>
                  </a:lnTo>
                  <a:lnTo>
                    <a:pt x="49" y="0"/>
                  </a:lnTo>
                  <a:lnTo>
                    <a:pt x="62" y="2"/>
                  </a:lnTo>
                  <a:lnTo>
                    <a:pt x="73" y="8"/>
                  </a:lnTo>
                  <a:lnTo>
                    <a:pt x="83" y="17"/>
                  </a:lnTo>
                  <a:lnTo>
                    <a:pt x="90" y="30"/>
                  </a:lnTo>
                  <a:lnTo>
                    <a:pt x="93" y="46"/>
                  </a:lnTo>
                  <a:lnTo>
                    <a:pt x="95" y="66"/>
                  </a:lnTo>
                  <a:lnTo>
                    <a:pt x="95" y="73"/>
                  </a:lnTo>
                  <a:lnTo>
                    <a:pt x="31" y="7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33" name="Freeform 33"/>
            <p:cNvSpPr>
              <a:spLocks/>
            </p:cNvSpPr>
            <p:nvPr/>
          </p:nvSpPr>
          <p:spPr bwMode="auto">
            <a:xfrm>
              <a:off x="1210" y="3972"/>
              <a:ext cx="17" cy="23"/>
            </a:xfrm>
            <a:custGeom>
              <a:avLst/>
              <a:gdLst>
                <a:gd name="T0" fmla="*/ 55 w 87"/>
                <a:gd name="T1" fmla="*/ 117 h 117"/>
                <a:gd name="T2" fmla="*/ 55 w 87"/>
                <a:gd name="T3" fmla="*/ 38 h 117"/>
                <a:gd name="T4" fmla="*/ 53 w 87"/>
                <a:gd name="T5" fmla="*/ 31 h 117"/>
                <a:gd name="T6" fmla="*/ 52 w 87"/>
                <a:gd name="T7" fmla="*/ 30 h 117"/>
                <a:gd name="T8" fmla="*/ 47 w 87"/>
                <a:gd name="T9" fmla="*/ 27 h 117"/>
                <a:gd name="T10" fmla="*/ 44 w 87"/>
                <a:gd name="T11" fmla="*/ 27 h 117"/>
                <a:gd name="T12" fmla="*/ 39 w 87"/>
                <a:gd name="T13" fmla="*/ 30 h 117"/>
                <a:gd name="T14" fmla="*/ 35 w 87"/>
                <a:gd name="T15" fmla="*/ 34 h 117"/>
                <a:gd name="T16" fmla="*/ 35 w 87"/>
                <a:gd name="T17" fmla="*/ 35 h 117"/>
                <a:gd name="T18" fmla="*/ 34 w 87"/>
                <a:gd name="T19" fmla="*/ 38 h 117"/>
                <a:gd name="T20" fmla="*/ 34 w 87"/>
                <a:gd name="T21" fmla="*/ 40 h 117"/>
                <a:gd name="T22" fmla="*/ 33 w 87"/>
                <a:gd name="T23" fmla="*/ 43 h 117"/>
                <a:gd name="T24" fmla="*/ 33 w 87"/>
                <a:gd name="T25" fmla="*/ 117 h 117"/>
                <a:gd name="T26" fmla="*/ 0 w 87"/>
                <a:gd name="T27" fmla="*/ 117 h 117"/>
                <a:gd name="T28" fmla="*/ 0 w 87"/>
                <a:gd name="T29" fmla="*/ 0 h 117"/>
                <a:gd name="T30" fmla="*/ 29 w 87"/>
                <a:gd name="T31" fmla="*/ 0 h 117"/>
                <a:gd name="T32" fmla="*/ 29 w 87"/>
                <a:gd name="T33" fmla="*/ 16 h 117"/>
                <a:gd name="T34" fmla="*/ 44 w 87"/>
                <a:gd name="T35" fmla="*/ 2 h 117"/>
                <a:gd name="T36" fmla="*/ 53 w 87"/>
                <a:gd name="T37" fmla="*/ 0 h 117"/>
                <a:gd name="T38" fmla="*/ 64 w 87"/>
                <a:gd name="T39" fmla="*/ 0 h 117"/>
                <a:gd name="T40" fmla="*/ 75 w 87"/>
                <a:gd name="T41" fmla="*/ 1 h 117"/>
                <a:gd name="T42" fmla="*/ 82 w 87"/>
                <a:gd name="T43" fmla="*/ 5 h 117"/>
                <a:gd name="T44" fmla="*/ 86 w 87"/>
                <a:gd name="T45" fmla="*/ 13 h 117"/>
                <a:gd name="T46" fmla="*/ 87 w 87"/>
                <a:gd name="T47" fmla="*/ 23 h 117"/>
                <a:gd name="T48" fmla="*/ 87 w 87"/>
                <a:gd name="T49" fmla="*/ 117 h 117"/>
                <a:gd name="T50" fmla="*/ 55 w 87"/>
                <a:gd name="T51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7" h="117">
                  <a:moveTo>
                    <a:pt x="55" y="117"/>
                  </a:moveTo>
                  <a:lnTo>
                    <a:pt x="55" y="38"/>
                  </a:lnTo>
                  <a:lnTo>
                    <a:pt x="53" y="31"/>
                  </a:lnTo>
                  <a:lnTo>
                    <a:pt x="52" y="30"/>
                  </a:lnTo>
                  <a:lnTo>
                    <a:pt x="47" y="27"/>
                  </a:lnTo>
                  <a:lnTo>
                    <a:pt x="44" y="27"/>
                  </a:lnTo>
                  <a:lnTo>
                    <a:pt x="39" y="30"/>
                  </a:lnTo>
                  <a:lnTo>
                    <a:pt x="35" y="34"/>
                  </a:lnTo>
                  <a:lnTo>
                    <a:pt x="35" y="35"/>
                  </a:lnTo>
                  <a:lnTo>
                    <a:pt x="34" y="38"/>
                  </a:lnTo>
                  <a:lnTo>
                    <a:pt x="34" y="40"/>
                  </a:lnTo>
                  <a:lnTo>
                    <a:pt x="33" y="43"/>
                  </a:lnTo>
                  <a:lnTo>
                    <a:pt x="33" y="117"/>
                  </a:lnTo>
                  <a:lnTo>
                    <a:pt x="0" y="117"/>
                  </a:lnTo>
                  <a:lnTo>
                    <a:pt x="0" y="0"/>
                  </a:lnTo>
                  <a:lnTo>
                    <a:pt x="29" y="0"/>
                  </a:lnTo>
                  <a:lnTo>
                    <a:pt x="29" y="16"/>
                  </a:lnTo>
                  <a:lnTo>
                    <a:pt x="44" y="2"/>
                  </a:lnTo>
                  <a:lnTo>
                    <a:pt x="53" y="0"/>
                  </a:lnTo>
                  <a:lnTo>
                    <a:pt x="64" y="0"/>
                  </a:lnTo>
                  <a:lnTo>
                    <a:pt x="75" y="1"/>
                  </a:lnTo>
                  <a:lnTo>
                    <a:pt x="82" y="5"/>
                  </a:lnTo>
                  <a:lnTo>
                    <a:pt x="86" y="13"/>
                  </a:lnTo>
                  <a:lnTo>
                    <a:pt x="87" y="23"/>
                  </a:lnTo>
                  <a:lnTo>
                    <a:pt x="87" y="117"/>
                  </a:lnTo>
                  <a:lnTo>
                    <a:pt x="55" y="1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34" name="Freeform 34"/>
            <p:cNvSpPr>
              <a:spLocks/>
            </p:cNvSpPr>
            <p:nvPr/>
          </p:nvSpPr>
          <p:spPr bwMode="auto">
            <a:xfrm>
              <a:off x="1230" y="3965"/>
              <a:ext cx="12" cy="30"/>
            </a:xfrm>
            <a:custGeom>
              <a:avLst/>
              <a:gdLst>
                <a:gd name="T0" fmla="*/ 14 w 57"/>
                <a:gd name="T1" fmla="*/ 152 h 152"/>
                <a:gd name="T2" fmla="*/ 14 w 57"/>
                <a:gd name="T3" fmla="*/ 60 h 152"/>
                <a:gd name="T4" fmla="*/ 0 w 57"/>
                <a:gd name="T5" fmla="*/ 60 h 152"/>
                <a:gd name="T6" fmla="*/ 0 w 57"/>
                <a:gd name="T7" fmla="*/ 35 h 152"/>
                <a:gd name="T8" fmla="*/ 14 w 57"/>
                <a:gd name="T9" fmla="*/ 35 h 152"/>
                <a:gd name="T10" fmla="*/ 14 w 57"/>
                <a:gd name="T11" fmla="*/ 0 h 152"/>
                <a:gd name="T12" fmla="*/ 46 w 57"/>
                <a:gd name="T13" fmla="*/ 0 h 152"/>
                <a:gd name="T14" fmla="*/ 46 w 57"/>
                <a:gd name="T15" fmla="*/ 35 h 152"/>
                <a:gd name="T16" fmla="*/ 57 w 57"/>
                <a:gd name="T17" fmla="*/ 35 h 152"/>
                <a:gd name="T18" fmla="*/ 57 w 57"/>
                <a:gd name="T19" fmla="*/ 60 h 152"/>
                <a:gd name="T20" fmla="*/ 46 w 57"/>
                <a:gd name="T21" fmla="*/ 60 h 152"/>
                <a:gd name="T22" fmla="*/ 46 w 57"/>
                <a:gd name="T23" fmla="*/ 152 h 152"/>
                <a:gd name="T24" fmla="*/ 14 w 57"/>
                <a:gd name="T25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" h="152">
                  <a:moveTo>
                    <a:pt x="14" y="152"/>
                  </a:moveTo>
                  <a:lnTo>
                    <a:pt x="14" y="60"/>
                  </a:lnTo>
                  <a:lnTo>
                    <a:pt x="0" y="60"/>
                  </a:lnTo>
                  <a:lnTo>
                    <a:pt x="0" y="35"/>
                  </a:lnTo>
                  <a:lnTo>
                    <a:pt x="14" y="35"/>
                  </a:lnTo>
                  <a:lnTo>
                    <a:pt x="14" y="0"/>
                  </a:lnTo>
                  <a:lnTo>
                    <a:pt x="46" y="0"/>
                  </a:lnTo>
                  <a:lnTo>
                    <a:pt x="46" y="35"/>
                  </a:lnTo>
                  <a:lnTo>
                    <a:pt x="57" y="35"/>
                  </a:lnTo>
                  <a:lnTo>
                    <a:pt x="57" y="60"/>
                  </a:lnTo>
                  <a:lnTo>
                    <a:pt x="46" y="60"/>
                  </a:lnTo>
                  <a:lnTo>
                    <a:pt x="46" y="152"/>
                  </a:lnTo>
                  <a:lnTo>
                    <a:pt x="14" y="15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35" name="Freeform 35"/>
            <p:cNvSpPr>
              <a:spLocks noEditPoints="1"/>
            </p:cNvSpPr>
            <p:nvPr/>
          </p:nvSpPr>
          <p:spPr bwMode="auto">
            <a:xfrm>
              <a:off x="1244" y="3971"/>
              <a:ext cx="20" cy="25"/>
            </a:xfrm>
            <a:custGeom>
              <a:avLst/>
              <a:gdLst>
                <a:gd name="T0" fmla="*/ 52 w 101"/>
                <a:gd name="T1" fmla="*/ 95 h 124"/>
                <a:gd name="T2" fmla="*/ 55 w 101"/>
                <a:gd name="T3" fmla="*/ 95 h 124"/>
                <a:gd name="T4" fmla="*/ 59 w 101"/>
                <a:gd name="T5" fmla="*/ 93 h 124"/>
                <a:gd name="T6" fmla="*/ 61 w 101"/>
                <a:gd name="T7" fmla="*/ 91 h 124"/>
                <a:gd name="T8" fmla="*/ 63 w 101"/>
                <a:gd name="T9" fmla="*/ 86 h 124"/>
                <a:gd name="T10" fmla="*/ 68 w 101"/>
                <a:gd name="T11" fmla="*/ 76 h 124"/>
                <a:gd name="T12" fmla="*/ 69 w 101"/>
                <a:gd name="T13" fmla="*/ 64 h 124"/>
                <a:gd name="T14" fmla="*/ 68 w 101"/>
                <a:gd name="T15" fmla="*/ 53 h 124"/>
                <a:gd name="T16" fmla="*/ 67 w 101"/>
                <a:gd name="T17" fmla="*/ 45 h 124"/>
                <a:gd name="T18" fmla="*/ 61 w 101"/>
                <a:gd name="T19" fmla="*/ 34 h 124"/>
                <a:gd name="T20" fmla="*/ 59 w 101"/>
                <a:gd name="T21" fmla="*/ 31 h 124"/>
                <a:gd name="T22" fmla="*/ 55 w 101"/>
                <a:gd name="T23" fmla="*/ 29 h 124"/>
                <a:gd name="T24" fmla="*/ 49 w 101"/>
                <a:gd name="T25" fmla="*/ 29 h 124"/>
                <a:gd name="T26" fmla="*/ 44 w 101"/>
                <a:gd name="T27" fmla="*/ 30 h 124"/>
                <a:gd name="T28" fmla="*/ 40 w 101"/>
                <a:gd name="T29" fmla="*/ 35 h 124"/>
                <a:gd name="T30" fmla="*/ 38 w 101"/>
                <a:gd name="T31" fmla="*/ 38 h 124"/>
                <a:gd name="T32" fmla="*/ 34 w 101"/>
                <a:gd name="T33" fmla="*/ 45 h 124"/>
                <a:gd name="T34" fmla="*/ 33 w 101"/>
                <a:gd name="T35" fmla="*/ 53 h 124"/>
                <a:gd name="T36" fmla="*/ 32 w 101"/>
                <a:gd name="T37" fmla="*/ 64 h 124"/>
                <a:gd name="T38" fmla="*/ 33 w 101"/>
                <a:gd name="T39" fmla="*/ 76 h 124"/>
                <a:gd name="T40" fmla="*/ 38 w 101"/>
                <a:gd name="T41" fmla="*/ 86 h 124"/>
                <a:gd name="T42" fmla="*/ 40 w 101"/>
                <a:gd name="T43" fmla="*/ 89 h 124"/>
                <a:gd name="T44" fmla="*/ 44 w 101"/>
                <a:gd name="T45" fmla="*/ 94 h 124"/>
                <a:gd name="T46" fmla="*/ 49 w 101"/>
                <a:gd name="T47" fmla="*/ 95 h 124"/>
                <a:gd name="T48" fmla="*/ 52 w 101"/>
                <a:gd name="T49" fmla="*/ 95 h 124"/>
                <a:gd name="T50" fmla="*/ 101 w 101"/>
                <a:gd name="T51" fmla="*/ 64 h 124"/>
                <a:gd name="T52" fmla="*/ 99 w 101"/>
                <a:gd name="T53" fmla="*/ 79 h 124"/>
                <a:gd name="T54" fmla="*/ 93 w 101"/>
                <a:gd name="T55" fmla="*/ 94 h 124"/>
                <a:gd name="T56" fmla="*/ 87 w 101"/>
                <a:gd name="T57" fmla="*/ 107 h 124"/>
                <a:gd name="T58" fmla="*/ 77 w 101"/>
                <a:gd name="T59" fmla="*/ 116 h 124"/>
                <a:gd name="T60" fmla="*/ 65 w 101"/>
                <a:gd name="T61" fmla="*/ 122 h 124"/>
                <a:gd name="T62" fmla="*/ 52 w 101"/>
                <a:gd name="T63" fmla="*/ 124 h 124"/>
                <a:gd name="T64" fmla="*/ 36 w 101"/>
                <a:gd name="T65" fmla="*/ 122 h 124"/>
                <a:gd name="T66" fmla="*/ 24 w 101"/>
                <a:gd name="T67" fmla="*/ 116 h 124"/>
                <a:gd name="T68" fmla="*/ 14 w 101"/>
                <a:gd name="T69" fmla="*/ 107 h 124"/>
                <a:gd name="T70" fmla="*/ 6 w 101"/>
                <a:gd name="T71" fmla="*/ 94 h 124"/>
                <a:gd name="T72" fmla="*/ 2 w 101"/>
                <a:gd name="T73" fmla="*/ 79 h 124"/>
                <a:gd name="T74" fmla="*/ 0 w 101"/>
                <a:gd name="T75" fmla="*/ 64 h 124"/>
                <a:gd name="T76" fmla="*/ 2 w 101"/>
                <a:gd name="T77" fmla="*/ 46 h 124"/>
                <a:gd name="T78" fmla="*/ 6 w 101"/>
                <a:gd name="T79" fmla="*/ 30 h 124"/>
                <a:gd name="T80" fmla="*/ 14 w 101"/>
                <a:gd name="T81" fmla="*/ 17 h 124"/>
                <a:gd name="T82" fmla="*/ 24 w 101"/>
                <a:gd name="T83" fmla="*/ 8 h 124"/>
                <a:gd name="T84" fmla="*/ 36 w 101"/>
                <a:gd name="T85" fmla="*/ 2 h 124"/>
                <a:gd name="T86" fmla="*/ 52 w 101"/>
                <a:gd name="T87" fmla="*/ 0 h 124"/>
                <a:gd name="T88" fmla="*/ 65 w 101"/>
                <a:gd name="T89" fmla="*/ 2 h 124"/>
                <a:gd name="T90" fmla="*/ 77 w 101"/>
                <a:gd name="T91" fmla="*/ 8 h 124"/>
                <a:gd name="T92" fmla="*/ 87 w 101"/>
                <a:gd name="T93" fmla="*/ 17 h 124"/>
                <a:gd name="T94" fmla="*/ 93 w 101"/>
                <a:gd name="T95" fmla="*/ 30 h 124"/>
                <a:gd name="T96" fmla="*/ 99 w 101"/>
                <a:gd name="T97" fmla="*/ 46 h 124"/>
                <a:gd name="T98" fmla="*/ 101 w 101"/>
                <a:gd name="T99" fmla="*/ 6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1" h="124">
                  <a:moveTo>
                    <a:pt x="52" y="95"/>
                  </a:moveTo>
                  <a:lnTo>
                    <a:pt x="55" y="95"/>
                  </a:lnTo>
                  <a:lnTo>
                    <a:pt x="59" y="93"/>
                  </a:lnTo>
                  <a:lnTo>
                    <a:pt x="61" y="91"/>
                  </a:lnTo>
                  <a:lnTo>
                    <a:pt x="63" y="86"/>
                  </a:lnTo>
                  <a:lnTo>
                    <a:pt x="68" y="76"/>
                  </a:lnTo>
                  <a:lnTo>
                    <a:pt x="69" y="64"/>
                  </a:lnTo>
                  <a:lnTo>
                    <a:pt x="68" y="53"/>
                  </a:lnTo>
                  <a:lnTo>
                    <a:pt x="67" y="45"/>
                  </a:lnTo>
                  <a:lnTo>
                    <a:pt x="61" y="34"/>
                  </a:lnTo>
                  <a:lnTo>
                    <a:pt x="59" y="31"/>
                  </a:lnTo>
                  <a:lnTo>
                    <a:pt x="55" y="29"/>
                  </a:lnTo>
                  <a:lnTo>
                    <a:pt x="49" y="29"/>
                  </a:lnTo>
                  <a:lnTo>
                    <a:pt x="44" y="30"/>
                  </a:lnTo>
                  <a:lnTo>
                    <a:pt x="40" y="35"/>
                  </a:lnTo>
                  <a:lnTo>
                    <a:pt x="38" y="38"/>
                  </a:lnTo>
                  <a:lnTo>
                    <a:pt x="34" y="45"/>
                  </a:lnTo>
                  <a:lnTo>
                    <a:pt x="33" y="53"/>
                  </a:lnTo>
                  <a:lnTo>
                    <a:pt x="32" y="64"/>
                  </a:lnTo>
                  <a:lnTo>
                    <a:pt x="33" y="76"/>
                  </a:lnTo>
                  <a:lnTo>
                    <a:pt x="38" y="86"/>
                  </a:lnTo>
                  <a:lnTo>
                    <a:pt x="40" y="89"/>
                  </a:lnTo>
                  <a:lnTo>
                    <a:pt x="44" y="94"/>
                  </a:lnTo>
                  <a:lnTo>
                    <a:pt x="49" y="95"/>
                  </a:lnTo>
                  <a:lnTo>
                    <a:pt x="52" y="95"/>
                  </a:lnTo>
                  <a:close/>
                  <a:moveTo>
                    <a:pt x="101" y="64"/>
                  </a:moveTo>
                  <a:lnTo>
                    <a:pt x="99" y="79"/>
                  </a:lnTo>
                  <a:lnTo>
                    <a:pt x="93" y="94"/>
                  </a:lnTo>
                  <a:lnTo>
                    <a:pt x="87" y="107"/>
                  </a:lnTo>
                  <a:lnTo>
                    <a:pt x="77" y="116"/>
                  </a:lnTo>
                  <a:lnTo>
                    <a:pt x="65" y="122"/>
                  </a:lnTo>
                  <a:lnTo>
                    <a:pt x="52" y="124"/>
                  </a:lnTo>
                  <a:lnTo>
                    <a:pt x="36" y="122"/>
                  </a:lnTo>
                  <a:lnTo>
                    <a:pt x="24" y="116"/>
                  </a:lnTo>
                  <a:lnTo>
                    <a:pt x="14" y="107"/>
                  </a:lnTo>
                  <a:lnTo>
                    <a:pt x="6" y="94"/>
                  </a:lnTo>
                  <a:lnTo>
                    <a:pt x="2" y="79"/>
                  </a:lnTo>
                  <a:lnTo>
                    <a:pt x="0" y="64"/>
                  </a:lnTo>
                  <a:lnTo>
                    <a:pt x="2" y="46"/>
                  </a:lnTo>
                  <a:lnTo>
                    <a:pt x="6" y="30"/>
                  </a:lnTo>
                  <a:lnTo>
                    <a:pt x="14" y="17"/>
                  </a:lnTo>
                  <a:lnTo>
                    <a:pt x="24" y="8"/>
                  </a:lnTo>
                  <a:lnTo>
                    <a:pt x="36" y="2"/>
                  </a:lnTo>
                  <a:lnTo>
                    <a:pt x="52" y="0"/>
                  </a:lnTo>
                  <a:lnTo>
                    <a:pt x="65" y="2"/>
                  </a:lnTo>
                  <a:lnTo>
                    <a:pt x="77" y="8"/>
                  </a:lnTo>
                  <a:lnTo>
                    <a:pt x="87" y="17"/>
                  </a:lnTo>
                  <a:lnTo>
                    <a:pt x="93" y="30"/>
                  </a:lnTo>
                  <a:lnTo>
                    <a:pt x="99" y="46"/>
                  </a:lnTo>
                  <a:lnTo>
                    <a:pt x="101" y="6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36" name="Freeform 36"/>
            <p:cNvSpPr>
              <a:spLocks/>
            </p:cNvSpPr>
            <p:nvPr/>
          </p:nvSpPr>
          <p:spPr bwMode="auto">
            <a:xfrm>
              <a:off x="1276" y="3960"/>
              <a:ext cx="32" cy="35"/>
            </a:xfrm>
            <a:custGeom>
              <a:avLst/>
              <a:gdLst>
                <a:gd name="T0" fmla="*/ 0 w 156"/>
                <a:gd name="T1" fmla="*/ 175 h 175"/>
                <a:gd name="T2" fmla="*/ 17 w 156"/>
                <a:gd name="T3" fmla="*/ 0 h 175"/>
                <a:gd name="T4" fmla="*/ 63 w 156"/>
                <a:gd name="T5" fmla="*/ 0 h 175"/>
                <a:gd name="T6" fmla="*/ 72 w 156"/>
                <a:gd name="T7" fmla="*/ 65 h 175"/>
                <a:gd name="T8" fmla="*/ 74 w 156"/>
                <a:gd name="T9" fmla="*/ 77 h 175"/>
                <a:gd name="T10" fmla="*/ 75 w 156"/>
                <a:gd name="T11" fmla="*/ 87 h 175"/>
                <a:gd name="T12" fmla="*/ 78 w 156"/>
                <a:gd name="T13" fmla="*/ 98 h 175"/>
                <a:gd name="T14" fmla="*/ 78 w 156"/>
                <a:gd name="T15" fmla="*/ 123 h 175"/>
                <a:gd name="T16" fmla="*/ 80 w 156"/>
                <a:gd name="T17" fmla="*/ 109 h 175"/>
                <a:gd name="T18" fmla="*/ 81 w 156"/>
                <a:gd name="T19" fmla="*/ 96 h 175"/>
                <a:gd name="T20" fmla="*/ 83 w 156"/>
                <a:gd name="T21" fmla="*/ 85 h 175"/>
                <a:gd name="T22" fmla="*/ 83 w 156"/>
                <a:gd name="T23" fmla="*/ 74 h 175"/>
                <a:gd name="T24" fmla="*/ 87 w 156"/>
                <a:gd name="T25" fmla="*/ 65 h 175"/>
                <a:gd name="T26" fmla="*/ 95 w 156"/>
                <a:gd name="T27" fmla="*/ 0 h 175"/>
                <a:gd name="T28" fmla="*/ 141 w 156"/>
                <a:gd name="T29" fmla="*/ 0 h 175"/>
                <a:gd name="T30" fmla="*/ 156 w 156"/>
                <a:gd name="T31" fmla="*/ 175 h 175"/>
                <a:gd name="T32" fmla="*/ 121 w 156"/>
                <a:gd name="T33" fmla="*/ 175 h 175"/>
                <a:gd name="T34" fmla="*/ 118 w 156"/>
                <a:gd name="T35" fmla="*/ 94 h 175"/>
                <a:gd name="T36" fmla="*/ 118 w 156"/>
                <a:gd name="T37" fmla="*/ 92 h 175"/>
                <a:gd name="T38" fmla="*/ 116 w 156"/>
                <a:gd name="T39" fmla="*/ 88 h 175"/>
                <a:gd name="T40" fmla="*/ 116 w 156"/>
                <a:gd name="T41" fmla="*/ 31 h 175"/>
                <a:gd name="T42" fmla="*/ 92 w 156"/>
                <a:gd name="T43" fmla="*/ 175 h 175"/>
                <a:gd name="T44" fmla="*/ 66 w 156"/>
                <a:gd name="T45" fmla="*/ 175 h 175"/>
                <a:gd name="T46" fmla="*/ 43 w 156"/>
                <a:gd name="T47" fmla="*/ 31 h 175"/>
                <a:gd name="T48" fmla="*/ 43 w 156"/>
                <a:gd name="T49" fmla="*/ 90 h 175"/>
                <a:gd name="T50" fmla="*/ 41 w 156"/>
                <a:gd name="T51" fmla="*/ 94 h 175"/>
                <a:gd name="T52" fmla="*/ 37 w 156"/>
                <a:gd name="T53" fmla="*/ 175 h 175"/>
                <a:gd name="T54" fmla="*/ 0 w 156"/>
                <a:gd name="T55" fmla="*/ 175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6" h="175">
                  <a:moveTo>
                    <a:pt x="0" y="175"/>
                  </a:moveTo>
                  <a:lnTo>
                    <a:pt x="17" y="0"/>
                  </a:lnTo>
                  <a:lnTo>
                    <a:pt x="63" y="0"/>
                  </a:lnTo>
                  <a:lnTo>
                    <a:pt x="72" y="65"/>
                  </a:lnTo>
                  <a:lnTo>
                    <a:pt x="74" y="77"/>
                  </a:lnTo>
                  <a:lnTo>
                    <a:pt x="75" y="87"/>
                  </a:lnTo>
                  <a:lnTo>
                    <a:pt x="78" y="98"/>
                  </a:lnTo>
                  <a:lnTo>
                    <a:pt x="78" y="123"/>
                  </a:lnTo>
                  <a:lnTo>
                    <a:pt x="80" y="109"/>
                  </a:lnTo>
                  <a:lnTo>
                    <a:pt x="81" y="96"/>
                  </a:lnTo>
                  <a:lnTo>
                    <a:pt x="83" y="85"/>
                  </a:lnTo>
                  <a:lnTo>
                    <a:pt x="83" y="74"/>
                  </a:lnTo>
                  <a:lnTo>
                    <a:pt x="87" y="65"/>
                  </a:lnTo>
                  <a:lnTo>
                    <a:pt x="95" y="0"/>
                  </a:lnTo>
                  <a:lnTo>
                    <a:pt x="141" y="0"/>
                  </a:lnTo>
                  <a:lnTo>
                    <a:pt x="156" y="175"/>
                  </a:lnTo>
                  <a:lnTo>
                    <a:pt x="121" y="175"/>
                  </a:lnTo>
                  <a:lnTo>
                    <a:pt x="118" y="94"/>
                  </a:lnTo>
                  <a:lnTo>
                    <a:pt x="118" y="92"/>
                  </a:lnTo>
                  <a:lnTo>
                    <a:pt x="116" y="88"/>
                  </a:lnTo>
                  <a:lnTo>
                    <a:pt x="116" y="31"/>
                  </a:lnTo>
                  <a:lnTo>
                    <a:pt x="92" y="175"/>
                  </a:lnTo>
                  <a:lnTo>
                    <a:pt x="66" y="175"/>
                  </a:lnTo>
                  <a:lnTo>
                    <a:pt x="43" y="31"/>
                  </a:lnTo>
                  <a:lnTo>
                    <a:pt x="43" y="90"/>
                  </a:lnTo>
                  <a:lnTo>
                    <a:pt x="41" y="94"/>
                  </a:lnTo>
                  <a:lnTo>
                    <a:pt x="37" y="175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37" name="Freeform 37"/>
            <p:cNvSpPr>
              <a:spLocks noEditPoints="1"/>
            </p:cNvSpPr>
            <p:nvPr/>
          </p:nvSpPr>
          <p:spPr bwMode="auto">
            <a:xfrm>
              <a:off x="1311" y="3961"/>
              <a:ext cx="7" cy="34"/>
            </a:xfrm>
            <a:custGeom>
              <a:avLst/>
              <a:gdLst>
                <a:gd name="T0" fmla="*/ 0 w 38"/>
                <a:gd name="T1" fmla="*/ 20 h 170"/>
                <a:gd name="T2" fmla="*/ 0 w 38"/>
                <a:gd name="T3" fmla="*/ 15 h 170"/>
                <a:gd name="T4" fmla="*/ 2 w 38"/>
                <a:gd name="T5" fmla="*/ 11 h 170"/>
                <a:gd name="T6" fmla="*/ 4 w 38"/>
                <a:gd name="T7" fmla="*/ 9 h 170"/>
                <a:gd name="T8" fmla="*/ 6 w 38"/>
                <a:gd name="T9" fmla="*/ 6 h 170"/>
                <a:gd name="T10" fmla="*/ 8 w 38"/>
                <a:gd name="T11" fmla="*/ 4 h 170"/>
                <a:gd name="T12" fmla="*/ 18 w 38"/>
                <a:gd name="T13" fmla="*/ 0 h 170"/>
                <a:gd name="T14" fmla="*/ 23 w 38"/>
                <a:gd name="T15" fmla="*/ 1 h 170"/>
                <a:gd name="T16" fmla="*/ 29 w 38"/>
                <a:gd name="T17" fmla="*/ 4 h 170"/>
                <a:gd name="T18" fmla="*/ 33 w 38"/>
                <a:gd name="T19" fmla="*/ 6 h 170"/>
                <a:gd name="T20" fmla="*/ 35 w 38"/>
                <a:gd name="T21" fmla="*/ 9 h 170"/>
                <a:gd name="T22" fmla="*/ 36 w 38"/>
                <a:gd name="T23" fmla="*/ 14 h 170"/>
                <a:gd name="T24" fmla="*/ 38 w 38"/>
                <a:gd name="T25" fmla="*/ 17 h 170"/>
                <a:gd name="T26" fmla="*/ 38 w 38"/>
                <a:gd name="T27" fmla="*/ 24 h 170"/>
                <a:gd name="T28" fmla="*/ 36 w 38"/>
                <a:gd name="T29" fmla="*/ 28 h 170"/>
                <a:gd name="T30" fmla="*/ 35 w 38"/>
                <a:gd name="T31" fmla="*/ 31 h 170"/>
                <a:gd name="T32" fmla="*/ 33 w 38"/>
                <a:gd name="T33" fmla="*/ 35 h 170"/>
                <a:gd name="T34" fmla="*/ 29 w 38"/>
                <a:gd name="T35" fmla="*/ 37 h 170"/>
                <a:gd name="T36" fmla="*/ 26 w 38"/>
                <a:gd name="T37" fmla="*/ 38 h 170"/>
                <a:gd name="T38" fmla="*/ 12 w 38"/>
                <a:gd name="T39" fmla="*/ 38 h 170"/>
                <a:gd name="T40" fmla="*/ 8 w 38"/>
                <a:gd name="T41" fmla="*/ 37 h 170"/>
                <a:gd name="T42" fmla="*/ 6 w 38"/>
                <a:gd name="T43" fmla="*/ 35 h 170"/>
                <a:gd name="T44" fmla="*/ 4 w 38"/>
                <a:gd name="T45" fmla="*/ 31 h 170"/>
                <a:gd name="T46" fmla="*/ 2 w 38"/>
                <a:gd name="T47" fmla="*/ 29 h 170"/>
                <a:gd name="T48" fmla="*/ 0 w 38"/>
                <a:gd name="T49" fmla="*/ 26 h 170"/>
                <a:gd name="T50" fmla="*/ 0 w 38"/>
                <a:gd name="T51" fmla="*/ 20 h 170"/>
                <a:gd name="T52" fmla="*/ 4 w 38"/>
                <a:gd name="T53" fmla="*/ 170 h 170"/>
                <a:gd name="T54" fmla="*/ 4 w 38"/>
                <a:gd name="T55" fmla="*/ 53 h 170"/>
                <a:gd name="T56" fmla="*/ 35 w 38"/>
                <a:gd name="T57" fmla="*/ 53 h 170"/>
                <a:gd name="T58" fmla="*/ 35 w 38"/>
                <a:gd name="T59" fmla="*/ 170 h 170"/>
                <a:gd name="T60" fmla="*/ 4 w 38"/>
                <a:gd name="T61" fmla="*/ 17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8" h="170">
                  <a:moveTo>
                    <a:pt x="0" y="20"/>
                  </a:moveTo>
                  <a:lnTo>
                    <a:pt x="0" y="15"/>
                  </a:lnTo>
                  <a:lnTo>
                    <a:pt x="2" y="11"/>
                  </a:lnTo>
                  <a:lnTo>
                    <a:pt x="4" y="9"/>
                  </a:lnTo>
                  <a:lnTo>
                    <a:pt x="6" y="6"/>
                  </a:lnTo>
                  <a:lnTo>
                    <a:pt x="8" y="4"/>
                  </a:lnTo>
                  <a:lnTo>
                    <a:pt x="18" y="0"/>
                  </a:lnTo>
                  <a:lnTo>
                    <a:pt x="23" y="1"/>
                  </a:lnTo>
                  <a:lnTo>
                    <a:pt x="29" y="4"/>
                  </a:lnTo>
                  <a:lnTo>
                    <a:pt x="33" y="6"/>
                  </a:lnTo>
                  <a:lnTo>
                    <a:pt x="35" y="9"/>
                  </a:lnTo>
                  <a:lnTo>
                    <a:pt x="36" y="14"/>
                  </a:lnTo>
                  <a:lnTo>
                    <a:pt x="38" y="17"/>
                  </a:lnTo>
                  <a:lnTo>
                    <a:pt x="38" y="24"/>
                  </a:lnTo>
                  <a:lnTo>
                    <a:pt x="36" y="28"/>
                  </a:lnTo>
                  <a:lnTo>
                    <a:pt x="35" y="31"/>
                  </a:lnTo>
                  <a:lnTo>
                    <a:pt x="33" y="35"/>
                  </a:lnTo>
                  <a:lnTo>
                    <a:pt x="29" y="37"/>
                  </a:lnTo>
                  <a:lnTo>
                    <a:pt x="26" y="38"/>
                  </a:lnTo>
                  <a:lnTo>
                    <a:pt x="12" y="38"/>
                  </a:lnTo>
                  <a:lnTo>
                    <a:pt x="8" y="37"/>
                  </a:lnTo>
                  <a:lnTo>
                    <a:pt x="6" y="35"/>
                  </a:lnTo>
                  <a:lnTo>
                    <a:pt x="4" y="31"/>
                  </a:lnTo>
                  <a:lnTo>
                    <a:pt x="2" y="29"/>
                  </a:lnTo>
                  <a:lnTo>
                    <a:pt x="0" y="26"/>
                  </a:lnTo>
                  <a:lnTo>
                    <a:pt x="0" y="20"/>
                  </a:lnTo>
                  <a:close/>
                  <a:moveTo>
                    <a:pt x="4" y="170"/>
                  </a:moveTo>
                  <a:lnTo>
                    <a:pt x="4" y="53"/>
                  </a:lnTo>
                  <a:lnTo>
                    <a:pt x="35" y="53"/>
                  </a:lnTo>
                  <a:lnTo>
                    <a:pt x="35" y="170"/>
                  </a:lnTo>
                  <a:lnTo>
                    <a:pt x="4" y="17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38" name="Freeform 38"/>
            <p:cNvSpPr>
              <a:spLocks/>
            </p:cNvSpPr>
            <p:nvPr/>
          </p:nvSpPr>
          <p:spPr bwMode="auto">
            <a:xfrm>
              <a:off x="1322" y="3972"/>
              <a:ext cx="18" cy="23"/>
            </a:xfrm>
            <a:custGeom>
              <a:avLst/>
              <a:gdLst>
                <a:gd name="T0" fmla="*/ 58 w 90"/>
                <a:gd name="T1" fmla="*/ 117 h 117"/>
                <a:gd name="T2" fmla="*/ 58 w 90"/>
                <a:gd name="T3" fmla="*/ 41 h 117"/>
                <a:gd name="T4" fmla="*/ 57 w 90"/>
                <a:gd name="T5" fmla="*/ 38 h 117"/>
                <a:gd name="T6" fmla="*/ 55 w 90"/>
                <a:gd name="T7" fmla="*/ 34 h 117"/>
                <a:gd name="T8" fmla="*/ 55 w 90"/>
                <a:gd name="T9" fmla="*/ 31 h 117"/>
                <a:gd name="T10" fmla="*/ 53 w 90"/>
                <a:gd name="T11" fmla="*/ 31 h 117"/>
                <a:gd name="T12" fmla="*/ 51 w 90"/>
                <a:gd name="T13" fmla="*/ 30 h 117"/>
                <a:gd name="T14" fmla="*/ 48 w 90"/>
                <a:gd name="T15" fmla="*/ 27 h 117"/>
                <a:gd name="T16" fmla="*/ 43 w 90"/>
                <a:gd name="T17" fmla="*/ 27 h 117"/>
                <a:gd name="T18" fmla="*/ 41 w 90"/>
                <a:gd name="T19" fmla="*/ 29 h 117"/>
                <a:gd name="T20" fmla="*/ 40 w 90"/>
                <a:gd name="T21" fmla="*/ 31 h 117"/>
                <a:gd name="T22" fmla="*/ 38 w 90"/>
                <a:gd name="T23" fmla="*/ 32 h 117"/>
                <a:gd name="T24" fmla="*/ 38 w 90"/>
                <a:gd name="T25" fmla="*/ 34 h 117"/>
                <a:gd name="T26" fmla="*/ 36 w 90"/>
                <a:gd name="T27" fmla="*/ 36 h 117"/>
                <a:gd name="T28" fmla="*/ 35 w 90"/>
                <a:gd name="T29" fmla="*/ 39 h 117"/>
                <a:gd name="T30" fmla="*/ 35 w 90"/>
                <a:gd name="T31" fmla="*/ 117 h 117"/>
                <a:gd name="T32" fmla="*/ 0 w 90"/>
                <a:gd name="T33" fmla="*/ 117 h 117"/>
                <a:gd name="T34" fmla="*/ 0 w 90"/>
                <a:gd name="T35" fmla="*/ 0 h 117"/>
                <a:gd name="T36" fmla="*/ 32 w 90"/>
                <a:gd name="T37" fmla="*/ 0 h 117"/>
                <a:gd name="T38" fmla="*/ 32 w 90"/>
                <a:gd name="T39" fmla="*/ 16 h 117"/>
                <a:gd name="T40" fmla="*/ 46 w 90"/>
                <a:gd name="T41" fmla="*/ 2 h 117"/>
                <a:gd name="T42" fmla="*/ 55 w 90"/>
                <a:gd name="T43" fmla="*/ 0 h 117"/>
                <a:gd name="T44" fmla="*/ 64 w 90"/>
                <a:gd name="T45" fmla="*/ 0 h 117"/>
                <a:gd name="T46" fmla="*/ 73 w 90"/>
                <a:gd name="T47" fmla="*/ 1 h 117"/>
                <a:gd name="T48" fmla="*/ 80 w 90"/>
                <a:gd name="T49" fmla="*/ 2 h 117"/>
                <a:gd name="T50" fmla="*/ 84 w 90"/>
                <a:gd name="T51" fmla="*/ 5 h 117"/>
                <a:gd name="T52" fmla="*/ 86 w 90"/>
                <a:gd name="T53" fmla="*/ 13 h 117"/>
                <a:gd name="T54" fmla="*/ 89 w 90"/>
                <a:gd name="T55" fmla="*/ 23 h 117"/>
                <a:gd name="T56" fmla="*/ 90 w 90"/>
                <a:gd name="T57" fmla="*/ 36 h 117"/>
                <a:gd name="T58" fmla="*/ 90 w 90"/>
                <a:gd name="T59" fmla="*/ 117 h 117"/>
                <a:gd name="T60" fmla="*/ 58 w 90"/>
                <a:gd name="T61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0" h="117">
                  <a:moveTo>
                    <a:pt x="58" y="117"/>
                  </a:moveTo>
                  <a:lnTo>
                    <a:pt x="58" y="41"/>
                  </a:lnTo>
                  <a:lnTo>
                    <a:pt x="57" y="38"/>
                  </a:lnTo>
                  <a:lnTo>
                    <a:pt x="55" y="34"/>
                  </a:lnTo>
                  <a:lnTo>
                    <a:pt x="55" y="31"/>
                  </a:lnTo>
                  <a:lnTo>
                    <a:pt x="53" y="31"/>
                  </a:lnTo>
                  <a:lnTo>
                    <a:pt x="51" y="30"/>
                  </a:lnTo>
                  <a:lnTo>
                    <a:pt x="48" y="27"/>
                  </a:lnTo>
                  <a:lnTo>
                    <a:pt x="43" y="27"/>
                  </a:lnTo>
                  <a:lnTo>
                    <a:pt x="41" y="29"/>
                  </a:lnTo>
                  <a:lnTo>
                    <a:pt x="40" y="31"/>
                  </a:lnTo>
                  <a:lnTo>
                    <a:pt x="38" y="32"/>
                  </a:lnTo>
                  <a:lnTo>
                    <a:pt x="38" y="34"/>
                  </a:lnTo>
                  <a:lnTo>
                    <a:pt x="36" y="36"/>
                  </a:lnTo>
                  <a:lnTo>
                    <a:pt x="35" y="39"/>
                  </a:lnTo>
                  <a:lnTo>
                    <a:pt x="35" y="117"/>
                  </a:lnTo>
                  <a:lnTo>
                    <a:pt x="0" y="117"/>
                  </a:lnTo>
                  <a:lnTo>
                    <a:pt x="0" y="0"/>
                  </a:lnTo>
                  <a:lnTo>
                    <a:pt x="32" y="0"/>
                  </a:lnTo>
                  <a:lnTo>
                    <a:pt x="32" y="16"/>
                  </a:lnTo>
                  <a:lnTo>
                    <a:pt x="46" y="2"/>
                  </a:lnTo>
                  <a:lnTo>
                    <a:pt x="55" y="0"/>
                  </a:lnTo>
                  <a:lnTo>
                    <a:pt x="64" y="0"/>
                  </a:lnTo>
                  <a:lnTo>
                    <a:pt x="73" y="1"/>
                  </a:lnTo>
                  <a:lnTo>
                    <a:pt x="80" y="2"/>
                  </a:lnTo>
                  <a:lnTo>
                    <a:pt x="84" y="5"/>
                  </a:lnTo>
                  <a:lnTo>
                    <a:pt x="86" y="13"/>
                  </a:lnTo>
                  <a:lnTo>
                    <a:pt x="89" y="23"/>
                  </a:lnTo>
                  <a:lnTo>
                    <a:pt x="90" y="36"/>
                  </a:lnTo>
                  <a:lnTo>
                    <a:pt x="90" y="117"/>
                  </a:lnTo>
                  <a:lnTo>
                    <a:pt x="58" y="1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39" name="Freeform 39"/>
            <p:cNvSpPr>
              <a:spLocks noEditPoints="1"/>
            </p:cNvSpPr>
            <p:nvPr/>
          </p:nvSpPr>
          <p:spPr bwMode="auto">
            <a:xfrm>
              <a:off x="1344" y="3971"/>
              <a:ext cx="19" cy="25"/>
            </a:xfrm>
            <a:custGeom>
              <a:avLst/>
              <a:gdLst>
                <a:gd name="T0" fmla="*/ 65 w 94"/>
                <a:gd name="T1" fmla="*/ 52 h 124"/>
                <a:gd name="T2" fmla="*/ 65 w 94"/>
                <a:gd name="T3" fmla="*/ 45 h 124"/>
                <a:gd name="T4" fmla="*/ 64 w 94"/>
                <a:gd name="T5" fmla="*/ 38 h 124"/>
                <a:gd name="T6" fmla="*/ 60 w 94"/>
                <a:gd name="T7" fmla="*/ 31 h 124"/>
                <a:gd name="T8" fmla="*/ 59 w 94"/>
                <a:gd name="T9" fmla="*/ 30 h 124"/>
                <a:gd name="T10" fmla="*/ 58 w 94"/>
                <a:gd name="T11" fmla="*/ 28 h 124"/>
                <a:gd name="T12" fmla="*/ 51 w 94"/>
                <a:gd name="T13" fmla="*/ 26 h 124"/>
                <a:gd name="T14" fmla="*/ 44 w 94"/>
                <a:gd name="T15" fmla="*/ 26 h 124"/>
                <a:gd name="T16" fmla="*/ 42 w 94"/>
                <a:gd name="T17" fmla="*/ 27 h 124"/>
                <a:gd name="T18" fmla="*/ 40 w 94"/>
                <a:gd name="T19" fmla="*/ 29 h 124"/>
                <a:gd name="T20" fmla="*/ 39 w 94"/>
                <a:gd name="T21" fmla="*/ 31 h 124"/>
                <a:gd name="T22" fmla="*/ 36 w 94"/>
                <a:gd name="T23" fmla="*/ 35 h 124"/>
                <a:gd name="T24" fmla="*/ 34 w 94"/>
                <a:gd name="T25" fmla="*/ 37 h 124"/>
                <a:gd name="T26" fmla="*/ 32 w 94"/>
                <a:gd name="T27" fmla="*/ 40 h 124"/>
                <a:gd name="T28" fmla="*/ 31 w 94"/>
                <a:gd name="T29" fmla="*/ 44 h 124"/>
                <a:gd name="T30" fmla="*/ 31 w 94"/>
                <a:gd name="T31" fmla="*/ 52 h 124"/>
                <a:gd name="T32" fmla="*/ 65 w 94"/>
                <a:gd name="T33" fmla="*/ 52 h 124"/>
                <a:gd name="T34" fmla="*/ 31 w 94"/>
                <a:gd name="T35" fmla="*/ 73 h 124"/>
                <a:gd name="T36" fmla="*/ 32 w 94"/>
                <a:gd name="T37" fmla="*/ 81 h 124"/>
                <a:gd name="T38" fmla="*/ 34 w 94"/>
                <a:gd name="T39" fmla="*/ 88 h 124"/>
                <a:gd name="T40" fmla="*/ 36 w 94"/>
                <a:gd name="T41" fmla="*/ 93 h 124"/>
                <a:gd name="T42" fmla="*/ 39 w 94"/>
                <a:gd name="T43" fmla="*/ 96 h 124"/>
                <a:gd name="T44" fmla="*/ 41 w 94"/>
                <a:gd name="T45" fmla="*/ 98 h 124"/>
                <a:gd name="T46" fmla="*/ 44 w 94"/>
                <a:gd name="T47" fmla="*/ 101 h 124"/>
                <a:gd name="T48" fmla="*/ 51 w 94"/>
                <a:gd name="T49" fmla="*/ 101 h 124"/>
                <a:gd name="T50" fmla="*/ 54 w 94"/>
                <a:gd name="T51" fmla="*/ 100 h 124"/>
                <a:gd name="T52" fmla="*/ 56 w 94"/>
                <a:gd name="T53" fmla="*/ 98 h 124"/>
                <a:gd name="T54" fmla="*/ 60 w 94"/>
                <a:gd name="T55" fmla="*/ 95 h 124"/>
                <a:gd name="T56" fmla="*/ 60 w 94"/>
                <a:gd name="T57" fmla="*/ 94 h 124"/>
                <a:gd name="T58" fmla="*/ 61 w 94"/>
                <a:gd name="T59" fmla="*/ 93 h 124"/>
                <a:gd name="T60" fmla="*/ 63 w 94"/>
                <a:gd name="T61" fmla="*/ 88 h 124"/>
                <a:gd name="T62" fmla="*/ 65 w 94"/>
                <a:gd name="T63" fmla="*/ 86 h 124"/>
                <a:gd name="T64" fmla="*/ 94 w 94"/>
                <a:gd name="T65" fmla="*/ 86 h 124"/>
                <a:gd name="T66" fmla="*/ 88 w 94"/>
                <a:gd name="T67" fmla="*/ 103 h 124"/>
                <a:gd name="T68" fmla="*/ 77 w 94"/>
                <a:gd name="T69" fmla="*/ 115 h 124"/>
                <a:gd name="T70" fmla="*/ 68 w 94"/>
                <a:gd name="T71" fmla="*/ 120 h 124"/>
                <a:gd name="T72" fmla="*/ 59 w 94"/>
                <a:gd name="T73" fmla="*/ 123 h 124"/>
                <a:gd name="T74" fmla="*/ 48 w 94"/>
                <a:gd name="T75" fmla="*/ 124 h 124"/>
                <a:gd name="T76" fmla="*/ 34 w 94"/>
                <a:gd name="T77" fmla="*/ 122 h 124"/>
                <a:gd name="T78" fmla="*/ 21 w 94"/>
                <a:gd name="T79" fmla="*/ 116 h 124"/>
                <a:gd name="T80" fmla="*/ 11 w 94"/>
                <a:gd name="T81" fmla="*/ 107 h 124"/>
                <a:gd name="T82" fmla="*/ 4 w 94"/>
                <a:gd name="T83" fmla="*/ 94 h 124"/>
                <a:gd name="T84" fmla="*/ 1 w 94"/>
                <a:gd name="T85" fmla="*/ 79 h 124"/>
                <a:gd name="T86" fmla="*/ 0 w 94"/>
                <a:gd name="T87" fmla="*/ 64 h 124"/>
                <a:gd name="T88" fmla="*/ 1 w 94"/>
                <a:gd name="T89" fmla="*/ 46 h 124"/>
                <a:gd name="T90" fmla="*/ 4 w 94"/>
                <a:gd name="T91" fmla="*/ 30 h 124"/>
                <a:gd name="T92" fmla="*/ 11 w 94"/>
                <a:gd name="T93" fmla="*/ 17 h 124"/>
                <a:gd name="T94" fmla="*/ 21 w 94"/>
                <a:gd name="T95" fmla="*/ 8 h 124"/>
                <a:gd name="T96" fmla="*/ 34 w 94"/>
                <a:gd name="T97" fmla="*/ 2 h 124"/>
                <a:gd name="T98" fmla="*/ 48 w 94"/>
                <a:gd name="T99" fmla="*/ 0 h 124"/>
                <a:gd name="T100" fmla="*/ 61 w 94"/>
                <a:gd name="T101" fmla="*/ 2 h 124"/>
                <a:gd name="T102" fmla="*/ 73 w 94"/>
                <a:gd name="T103" fmla="*/ 8 h 124"/>
                <a:gd name="T104" fmla="*/ 82 w 94"/>
                <a:gd name="T105" fmla="*/ 17 h 124"/>
                <a:gd name="T106" fmla="*/ 89 w 94"/>
                <a:gd name="T107" fmla="*/ 30 h 124"/>
                <a:gd name="T108" fmla="*/ 93 w 94"/>
                <a:gd name="T109" fmla="*/ 46 h 124"/>
                <a:gd name="T110" fmla="*/ 94 w 94"/>
                <a:gd name="T111" fmla="*/ 66 h 124"/>
                <a:gd name="T112" fmla="*/ 94 w 94"/>
                <a:gd name="T113" fmla="*/ 73 h 124"/>
                <a:gd name="T114" fmla="*/ 31 w 94"/>
                <a:gd name="T115" fmla="*/ 73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94" h="124">
                  <a:moveTo>
                    <a:pt x="65" y="52"/>
                  </a:moveTo>
                  <a:lnTo>
                    <a:pt x="65" y="45"/>
                  </a:lnTo>
                  <a:lnTo>
                    <a:pt x="64" y="38"/>
                  </a:lnTo>
                  <a:lnTo>
                    <a:pt x="60" y="31"/>
                  </a:lnTo>
                  <a:lnTo>
                    <a:pt x="59" y="30"/>
                  </a:lnTo>
                  <a:lnTo>
                    <a:pt x="58" y="28"/>
                  </a:lnTo>
                  <a:lnTo>
                    <a:pt x="51" y="26"/>
                  </a:lnTo>
                  <a:lnTo>
                    <a:pt x="44" y="26"/>
                  </a:lnTo>
                  <a:lnTo>
                    <a:pt x="42" y="27"/>
                  </a:lnTo>
                  <a:lnTo>
                    <a:pt x="40" y="29"/>
                  </a:lnTo>
                  <a:lnTo>
                    <a:pt x="39" y="31"/>
                  </a:lnTo>
                  <a:lnTo>
                    <a:pt x="36" y="35"/>
                  </a:lnTo>
                  <a:lnTo>
                    <a:pt x="34" y="37"/>
                  </a:lnTo>
                  <a:lnTo>
                    <a:pt x="32" y="40"/>
                  </a:lnTo>
                  <a:lnTo>
                    <a:pt x="31" y="44"/>
                  </a:lnTo>
                  <a:lnTo>
                    <a:pt x="31" y="52"/>
                  </a:lnTo>
                  <a:lnTo>
                    <a:pt x="65" y="52"/>
                  </a:lnTo>
                  <a:close/>
                  <a:moveTo>
                    <a:pt x="31" y="73"/>
                  </a:moveTo>
                  <a:lnTo>
                    <a:pt x="32" y="81"/>
                  </a:lnTo>
                  <a:lnTo>
                    <a:pt x="34" y="88"/>
                  </a:lnTo>
                  <a:lnTo>
                    <a:pt x="36" y="93"/>
                  </a:lnTo>
                  <a:lnTo>
                    <a:pt x="39" y="96"/>
                  </a:lnTo>
                  <a:lnTo>
                    <a:pt x="41" y="98"/>
                  </a:lnTo>
                  <a:lnTo>
                    <a:pt x="44" y="101"/>
                  </a:lnTo>
                  <a:lnTo>
                    <a:pt x="51" y="101"/>
                  </a:lnTo>
                  <a:lnTo>
                    <a:pt x="54" y="100"/>
                  </a:lnTo>
                  <a:lnTo>
                    <a:pt x="56" y="98"/>
                  </a:lnTo>
                  <a:lnTo>
                    <a:pt x="60" y="95"/>
                  </a:lnTo>
                  <a:lnTo>
                    <a:pt x="60" y="94"/>
                  </a:lnTo>
                  <a:lnTo>
                    <a:pt x="61" y="93"/>
                  </a:lnTo>
                  <a:lnTo>
                    <a:pt x="63" y="88"/>
                  </a:lnTo>
                  <a:lnTo>
                    <a:pt x="65" y="86"/>
                  </a:lnTo>
                  <a:lnTo>
                    <a:pt x="94" y="86"/>
                  </a:lnTo>
                  <a:lnTo>
                    <a:pt x="88" y="103"/>
                  </a:lnTo>
                  <a:lnTo>
                    <a:pt x="77" y="115"/>
                  </a:lnTo>
                  <a:lnTo>
                    <a:pt x="68" y="120"/>
                  </a:lnTo>
                  <a:lnTo>
                    <a:pt x="59" y="123"/>
                  </a:lnTo>
                  <a:lnTo>
                    <a:pt x="48" y="124"/>
                  </a:lnTo>
                  <a:lnTo>
                    <a:pt x="34" y="122"/>
                  </a:lnTo>
                  <a:lnTo>
                    <a:pt x="21" y="116"/>
                  </a:lnTo>
                  <a:lnTo>
                    <a:pt x="11" y="107"/>
                  </a:lnTo>
                  <a:lnTo>
                    <a:pt x="4" y="94"/>
                  </a:lnTo>
                  <a:lnTo>
                    <a:pt x="1" y="79"/>
                  </a:lnTo>
                  <a:lnTo>
                    <a:pt x="0" y="64"/>
                  </a:lnTo>
                  <a:lnTo>
                    <a:pt x="1" y="46"/>
                  </a:lnTo>
                  <a:lnTo>
                    <a:pt x="4" y="30"/>
                  </a:lnTo>
                  <a:lnTo>
                    <a:pt x="11" y="17"/>
                  </a:lnTo>
                  <a:lnTo>
                    <a:pt x="21" y="8"/>
                  </a:lnTo>
                  <a:lnTo>
                    <a:pt x="34" y="2"/>
                  </a:lnTo>
                  <a:lnTo>
                    <a:pt x="48" y="0"/>
                  </a:lnTo>
                  <a:lnTo>
                    <a:pt x="61" y="2"/>
                  </a:lnTo>
                  <a:lnTo>
                    <a:pt x="73" y="8"/>
                  </a:lnTo>
                  <a:lnTo>
                    <a:pt x="82" y="17"/>
                  </a:lnTo>
                  <a:lnTo>
                    <a:pt x="89" y="30"/>
                  </a:lnTo>
                  <a:lnTo>
                    <a:pt x="93" y="46"/>
                  </a:lnTo>
                  <a:lnTo>
                    <a:pt x="94" y="66"/>
                  </a:lnTo>
                  <a:lnTo>
                    <a:pt x="94" y="73"/>
                  </a:lnTo>
                  <a:lnTo>
                    <a:pt x="31" y="7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40" name="Freeform 40"/>
            <p:cNvSpPr>
              <a:spLocks noEditPoints="1"/>
            </p:cNvSpPr>
            <p:nvPr/>
          </p:nvSpPr>
          <p:spPr bwMode="auto">
            <a:xfrm>
              <a:off x="1366" y="3961"/>
              <a:ext cx="7" cy="34"/>
            </a:xfrm>
            <a:custGeom>
              <a:avLst/>
              <a:gdLst>
                <a:gd name="T0" fmla="*/ 0 w 37"/>
                <a:gd name="T1" fmla="*/ 20 h 170"/>
                <a:gd name="T2" fmla="*/ 0 w 37"/>
                <a:gd name="T3" fmla="*/ 17 h 170"/>
                <a:gd name="T4" fmla="*/ 1 w 37"/>
                <a:gd name="T5" fmla="*/ 14 h 170"/>
                <a:gd name="T6" fmla="*/ 3 w 37"/>
                <a:gd name="T7" fmla="*/ 9 h 170"/>
                <a:gd name="T8" fmla="*/ 5 w 37"/>
                <a:gd name="T9" fmla="*/ 6 h 170"/>
                <a:gd name="T10" fmla="*/ 8 w 37"/>
                <a:gd name="T11" fmla="*/ 4 h 170"/>
                <a:gd name="T12" fmla="*/ 11 w 37"/>
                <a:gd name="T13" fmla="*/ 2 h 170"/>
                <a:gd name="T14" fmla="*/ 20 w 37"/>
                <a:gd name="T15" fmla="*/ 0 h 170"/>
                <a:gd name="T16" fmla="*/ 23 w 37"/>
                <a:gd name="T17" fmla="*/ 0 h 170"/>
                <a:gd name="T18" fmla="*/ 28 w 37"/>
                <a:gd name="T19" fmla="*/ 2 h 170"/>
                <a:gd name="T20" fmla="*/ 31 w 37"/>
                <a:gd name="T21" fmla="*/ 5 h 170"/>
                <a:gd name="T22" fmla="*/ 34 w 37"/>
                <a:gd name="T23" fmla="*/ 6 h 170"/>
                <a:gd name="T24" fmla="*/ 36 w 37"/>
                <a:gd name="T25" fmla="*/ 9 h 170"/>
                <a:gd name="T26" fmla="*/ 37 w 37"/>
                <a:gd name="T27" fmla="*/ 14 h 170"/>
                <a:gd name="T28" fmla="*/ 37 w 37"/>
                <a:gd name="T29" fmla="*/ 28 h 170"/>
                <a:gd name="T30" fmla="*/ 34 w 37"/>
                <a:gd name="T31" fmla="*/ 35 h 170"/>
                <a:gd name="T32" fmla="*/ 28 w 37"/>
                <a:gd name="T33" fmla="*/ 37 h 170"/>
                <a:gd name="T34" fmla="*/ 26 w 37"/>
                <a:gd name="T35" fmla="*/ 38 h 170"/>
                <a:gd name="T36" fmla="*/ 13 w 37"/>
                <a:gd name="T37" fmla="*/ 38 h 170"/>
                <a:gd name="T38" fmla="*/ 10 w 37"/>
                <a:gd name="T39" fmla="*/ 37 h 170"/>
                <a:gd name="T40" fmla="*/ 5 w 37"/>
                <a:gd name="T41" fmla="*/ 35 h 170"/>
                <a:gd name="T42" fmla="*/ 1 w 37"/>
                <a:gd name="T43" fmla="*/ 28 h 170"/>
                <a:gd name="T44" fmla="*/ 0 w 37"/>
                <a:gd name="T45" fmla="*/ 24 h 170"/>
                <a:gd name="T46" fmla="*/ 0 w 37"/>
                <a:gd name="T47" fmla="*/ 20 h 170"/>
                <a:gd name="T48" fmla="*/ 2 w 37"/>
                <a:gd name="T49" fmla="*/ 170 h 170"/>
                <a:gd name="T50" fmla="*/ 2 w 37"/>
                <a:gd name="T51" fmla="*/ 53 h 170"/>
                <a:gd name="T52" fmla="*/ 37 w 37"/>
                <a:gd name="T53" fmla="*/ 53 h 170"/>
                <a:gd name="T54" fmla="*/ 37 w 37"/>
                <a:gd name="T55" fmla="*/ 170 h 170"/>
                <a:gd name="T56" fmla="*/ 2 w 37"/>
                <a:gd name="T57" fmla="*/ 17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7" h="170">
                  <a:moveTo>
                    <a:pt x="0" y="20"/>
                  </a:moveTo>
                  <a:lnTo>
                    <a:pt x="0" y="17"/>
                  </a:lnTo>
                  <a:lnTo>
                    <a:pt x="1" y="14"/>
                  </a:lnTo>
                  <a:lnTo>
                    <a:pt x="3" y="9"/>
                  </a:lnTo>
                  <a:lnTo>
                    <a:pt x="5" y="6"/>
                  </a:lnTo>
                  <a:lnTo>
                    <a:pt x="8" y="4"/>
                  </a:lnTo>
                  <a:lnTo>
                    <a:pt x="11" y="2"/>
                  </a:lnTo>
                  <a:lnTo>
                    <a:pt x="20" y="0"/>
                  </a:lnTo>
                  <a:lnTo>
                    <a:pt x="23" y="0"/>
                  </a:lnTo>
                  <a:lnTo>
                    <a:pt x="28" y="2"/>
                  </a:lnTo>
                  <a:lnTo>
                    <a:pt x="31" y="5"/>
                  </a:lnTo>
                  <a:lnTo>
                    <a:pt x="34" y="6"/>
                  </a:lnTo>
                  <a:lnTo>
                    <a:pt x="36" y="9"/>
                  </a:lnTo>
                  <a:lnTo>
                    <a:pt x="37" y="14"/>
                  </a:lnTo>
                  <a:lnTo>
                    <a:pt x="37" y="28"/>
                  </a:lnTo>
                  <a:lnTo>
                    <a:pt x="34" y="35"/>
                  </a:lnTo>
                  <a:lnTo>
                    <a:pt x="28" y="37"/>
                  </a:lnTo>
                  <a:lnTo>
                    <a:pt x="26" y="38"/>
                  </a:lnTo>
                  <a:lnTo>
                    <a:pt x="13" y="38"/>
                  </a:lnTo>
                  <a:lnTo>
                    <a:pt x="10" y="37"/>
                  </a:lnTo>
                  <a:lnTo>
                    <a:pt x="5" y="35"/>
                  </a:lnTo>
                  <a:lnTo>
                    <a:pt x="1" y="28"/>
                  </a:lnTo>
                  <a:lnTo>
                    <a:pt x="0" y="24"/>
                  </a:lnTo>
                  <a:lnTo>
                    <a:pt x="0" y="20"/>
                  </a:lnTo>
                  <a:close/>
                  <a:moveTo>
                    <a:pt x="2" y="170"/>
                  </a:moveTo>
                  <a:lnTo>
                    <a:pt x="2" y="53"/>
                  </a:lnTo>
                  <a:lnTo>
                    <a:pt x="37" y="53"/>
                  </a:lnTo>
                  <a:lnTo>
                    <a:pt x="37" y="170"/>
                  </a:lnTo>
                  <a:lnTo>
                    <a:pt x="2" y="17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41" name="Freeform 41"/>
            <p:cNvSpPr>
              <a:spLocks/>
            </p:cNvSpPr>
            <p:nvPr/>
          </p:nvSpPr>
          <p:spPr bwMode="auto">
            <a:xfrm>
              <a:off x="1378" y="3971"/>
              <a:ext cx="11" cy="24"/>
            </a:xfrm>
            <a:custGeom>
              <a:avLst/>
              <a:gdLst>
                <a:gd name="T0" fmla="*/ 0 w 58"/>
                <a:gd name="T1" fmla="*/ 121 h 121"/>
                <a:gd name="T2" fmla="*/ 0 w 58"/>
                <a:gd name="T3" fmla="*/ 4 h 121"/>
                <a:gd name="T4" fmla="*/ 31 w 58"/>
                <a:gd name="T5" fmla="*/ 4 h 121"/>
                <a:gd name="T6" fmla="*/ 31 w 58"/>
                <a:gd name="T7" fmla="*/ 24 h 121"/>
                <a:gd name="T8" fmla="*/ 36 w 58"/>
                <a:gd name="T9" fmla="*/ 15 h 121"/>
                <a:gd name="T10" fmla="*/ 44 w 58"/>
                <a:gd name="T11" fmla="*/ 6 h 121"/>
                <a:gd name="T12" fmla="*/ 46 w 58"/>
                <a:gd name="T13" fmla="*/ 4 h 121"/>
                <a:gd name="T14" fmla="*/ 49 w 58"/>
                <a:gd name="T15" fmla="*/ 2 h 121"/>
                <a:gd name="T16" fmla="*/ 58 w 58"/>
                <a:gd name="T17" fmla="*/ 0 h 121"/>
                <a:gd name="T18" fmla="*/ 58 w 58"/>
                <a:gd name="T19" fmla="*/ 31 h 121"/>
                <a:gd name="T20" fmla="*/ 55 w 58"/>
                <a:gd name="T21" fmla="*/ 31 h 121"/>
                <a:gd name="T22" fmla="*/ 47 w 58"/>
                <a:gd name="T23" fmla="*/ 33 h 121"/>
                <a:gd name="T24" fmla="*/ 41 w 58"/>
                <a:gd name="T25" fmla="*/ 35 h 121"/>
                <a:gd name="T26" fmla="*/ 37 w 58"/>
                <a:gd name="T27" fmla="*/ 38 h 121"/>
                <a:gd name="T28" fmla="*/ 36 w 58"/>
                <a:gd name="T29" fmla="*/ 45 h 121"/>
                <a:gd name="T30" fmla="*/ 35 w 58"/>
                <a:gd name="T31" fmla="*/ 54 h 121"/>
                <a:gd name="T32" fmla="*/ 35 w 58"/>
                <a:gd name="T33" fmla="*/ 121 h 121"/>
                <a:gd name="T34" fmla="*/ 0 w 58"/>
                <a:gd name="T35" fmla="*/ 12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121">
                  <a:moveTo>
                    <a:pt x="0" y="121"/>
                  </a:moveTo>
                  <a:lnTo>
                    <a:pt x="0" y="4"/>
                  </a:lnTo>
                  <a:lnTo>
                    <a:pt x="31" y="4"/>
                  </a:lnTo>
                  <a:lnTo>
                    <a:pt x="31" y="24"/>
                  </a:lnTo>
                  <a:lnTo>
                    <a:pt x="36" y="15"/>
                  </a:lnTo>
                  <a:lnTo>
                    <a:pt x="44" y="6"/>
                  </a:lnTo>
                  <a:lnTo>
                    <a:pt x="46" y="4"/>
                  </a:lnTo>
                  <a:lnTo>
                    <a:pt x="49" y="2"/>
                  </a:lnTo>
                  <a:lnTo>
                    <a:pt x="58" y="0"/>
                  </a:lnTo>
                  <a:lnTo>
                    <a:pt x="58" y="31"/>
                  </a:lnTo>
                  <a:lnTo>
                    <a:pt x="55" y="31"/>
                  </a:lnTo>
                  <a:lnTo>
                    <a:pt x="47" y="33"/>
                  </a:lnTo>
                  <a:lnTo>
                    <a:pt x="41" y="35"/>
                  </a:lnTo>
                  <a:lnTo>
                    <a:pt x="37" y="38"/>
                  </a:lnTo>
                  <a:lnTo>
                    <a:pt x="36" y="45"/>
                  </a:lnTo>
                  <a:lnTo>
                    <a:pt x="35" y="54"/>
                  </a:lnTo>
                  <a:lnTo>
                    <a:pt x="35" y="121"/>
                  </a:lnTo>
                  <a:lnTo>
                    <a:pt x="0" y="12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42" name="Freeform 42"/>
            <p:cNvSpPr>
              <a:spLocks noEditPoints="1"/>
            </p:cNvSpPr>
            <p:nvPr/>
          </p:nvSpPr>
          <p:spPr bwMode="auto">
            <a:xfrm>
              <a:off x="1391" y="3971"/>
              <a:ext cx="20" cy="25"/>
            </a:xfrm>
            <a:custGeom>
              <a:avLst/>
              <a:gdLst>
                <a:gd name="T0" fmla="*/ 49 w 98"/>
                <a:gd name="T1" fmla="*/ 95 h 124"/>
                <a:gd name="T2" fmla="*/ 52 w 98"/>
                <a:gd name="T3" fmla="*/ 95 h 124"/>
                <a:gd name="T4" fmla="*/ 56 w 98"/>
                <a:gd name="T5" fmla="*/ 94 h 124"/>
                <a:gd name="T6" fmla="*/ 59 w 98"/>
                <a:gd name="T7" fmla="*/ 92 h 124"/>
                <a:gd name="T8" fmla="*/ 61 w 98"/>
                <a:gd name="T9" fmla="*/ 89 h 124"/>
                <a:gd name="T10" fmla="*/ 64 w 98"/>
                <a:gd name="T11" fmla="*/ 86 h 124"/>
                <a:gd name="T12" fmla="*/ 67 w 98"/>
                <a:gd name="T13" fmla="*/ 76 h 124"/>
                <a:gd name="T14" fmla="*/ 67 w 98"/>
                <a:gd name="T15" fmla="*/ 48 h 124"/>
                <a:gd name="T16" fmla="*/ 64 w 98"/>
                <a:gd name="T17" fmla="*/ 38 h 124"/>
                <a:gd name="T18" fmla="*/ 61 w 98"/>
                <a:gd name="T19" fmla="*/ 35 h 124"/>
                <a:gd name="T20" fmla="*/ 59 w 98"/>
                <a:gd name="T21" fmla="*/ 33 h 124"/>
                <a:gd name="T22" fmla="*/ 56 w 98"/>
                <a:gd name="T23" fmla="*/ 30 h 124"/>
                <a:gd name="T24" fmla="*/ 52 w 98"/>
                <a:gd name="T25" fmla="*/ 29 h 124"/>
                <a:gd name="T26" fmla="*/ 46 w 98"/>
                <a:gd name="T27" fmla="*/ 29 h 124"/>
                <a:gd name="T28" fmla="*/ 42 w 98"/>
                <a:gd name="T29" fmla="*/ 30 h 124"/>
                <a:gd name="T30" fmla="*/ 39 w 98"/>
                <a:gd name="T31" fmla="*/ 33 h 124"/>
                <a:gd name="T32" fmla="*/ 37 w 98"/>
                <a:gd name="T33" fmla="*/ 35 h 124"/>
                <a:gd name="T34" fmla="*/ 34 w 98"/>
                <a:gd name="T35" fmla="*/ 38 h 124"/>
                <a:gd name="T36" fmla="*/ 32 w 98"/>
                <a:gd name="T37" fmla="*/ 48 h 124"/>
                <a:gd name="T38" fmla="*/ 32 w 98"/>
                <a:gd name="T39" fmla="*/ 76 h 124"/>
                <a:gd name="T40" fmla="*/ 34 w 98"/>
                <a:gd name="T41" fmla="*/ 86 h 124"/>
                <a:gd name="T42" fmla="*/ 37 w 98"/>
                <a:gd name="T43" fmla="*/ 89 h 124"/>
                <a:gd name="T44" fmla="*/ 39 w 98"/>
                <a:gd name="T45" fmla="*/ 92 h 124"/>
                <a:gd name="T46" fmla="*/ 42 w 98"/>
                <a:gd name="T47" fmla="*/ 94 h 124"/>
                <a:gd name="T48" fmla="*/ 46 w 98"/>
                <a:gd name="T49" fmla="*/ 95 h 124"/>
                <a:gd name="T50" fmla="*/ 49 w 98"/>
                <a:gd name="T51" fmla="*/ 95 h 124"/>
                <a:gd name="T52" fmla="*/ 98 w 98"/>
                <a:gd name="T53" fmla="*/ 64 h 124"/>
                <a:gd name="T54" fmla="*/ 97 w 98"/>
                <a:gd name="T55" fmla="*/ 79 h 124"/>
                <a:gd name="T56" fmla="*/ 93 w 98"/>
                <a:gd name="T57" fmla="*/ 94 h 124"/>
                <a:gd name="T58" fmla="*/ 84 w 98"/>
                <a:gd name="T59" fmla="*/ 107 h 124"/>
                <a:gd name="T60" fmla="*/ 74 w 98"/>
                <a:gd name="T61" fmla="*/ 116 h 124"/>
                <a:gd name="T62" fmla="*/ 62 w 98"/>
                <a:gd name="T63" fmla="*/ 122 h 124"/>
                <a:gd name="T64" fmla="*/ 49 w 98"/>
                <a:gd name="T65" fmla="*/ 124 h 124"/>
                <a:gd name="T66" fmla="*/ 36 w 98"/>
                <a:gd name="T67" fmla="*/ 122 h 124"/>
                <a:gd name="T68" fmla="*/ 23 w 98"/>
                <a:gd name="T69" fmla="*/ 116 h 124"/>
                <a:gd name="T70" fmla="*/ 12 w 98"/>
                <a:gd name="T71" fmla="*/ 107 h 124"/>
                <a:gd name="T72" fmla="*/ 5 w 98"/>
                <a:gd name="T73" fmla="*/ 94 h 124"/>
                <a:gd name="T74" fmla="*/ 1 w 98"/>
                <a:gd name="T75" fmla="*/ 79 h 124"/>
                <a:gd name="T76" fmla="*/ 0 w 98"/>
                <a:gd name="T77" fmla="*/ 64 h 124"/>
                <a:gd name="T78" fmla="*/ 1 w 98"/>
                <a:gd name="T79" fmla="*/ 46 h 124"/>
                <a:gd name="T80" fmla="*/ 5 w 98"/>
                <a:gd name="T81" fmla="*/ 30 h 124"/>
                <a:gd name="T82" fmla="*/ 12 w 98"/>
                <a:gd name="T83" fmla="*/ 17 h 124"/>
                <a:gd name="T84" fmla="*/ 23 w 98"/>
                <a:gd name="T85" fmla="*/ 8 h 124"/>
                <a:gd name="T86" fmla="*/ 36 w 98"/>
                <a:gd name="T87" fmla="*/ 2 h 124"/>
                <a:gd name="T88" fmla="*/ 49 w 98"/>
                <a:gd name="T89" fmla="*/ 0 h 124"/>
                <a:gd name="T90" fmla="*/ 62 w 98"/>
                <a:gd name="T91" fmla="*/ 2 h 124"/>
                <a:gd name="T92" fmla="*/ 75 w 98"/>
                <a:gd name="T93" fmla="*/ 8 h 124"/>
                <a:gd name="T94" fmla="*/ 87 w 98"/>
                <a:gd name="T95" fmla="*/ 17 h 124"/>
                <a:gd name="T96" fmla="*/ 94 w 98"/>
                <a:gd name="T97" fmla="*/ 30 h 124"/>
                <a:gd name="T98" fmla="*/ 97 w 98"/>
                <a:gd name="T99" fmla="*/ 46 h 124"/>
                <a:gd name="T100" fmla="*/ 98 w 98"/>
                <a:gd name="T101" fmla="*/ 6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8" h="124">
                  <a:moveTo>
                    <a:pt x="49" y="95"/>
                  </a:moveTo>
                  <a:lnTo>
                    <a:pt x="52" y="95"/>
                  </a:lnTo>
                  <a:lnTo>
                    <a:pt x="56" y="94"/>
                  </a:lnTo>
                  <a:lnTo>
                    <a:pt x="59" y="92"/>
                  </a:lnTo>
                  <a:lnTo>
                    <a:pt x="61" y="89"/>
                  </a:lnTo>
                  <a:lnTo>
                    <a:pt x="64" y="86"/>
                  </a:lnTo>
                  <a:lnTo>
                    <a:pt x="67" y="76"/>
                  </a:lnTo>
                  <a:lnTo>
                    <a:pt x="67" y="48"/>
                  </a:lnTo>
                  <a:lnTo>
                    <a:pt x="64" y="38"/>
                  </a:lnTo>
                  <a:lnTo>
                    <a:pt x="61" y="35"/>
                  </a:lnTo>
                  <a:lnTo>
                    <a:pt x="59" y="33"/>
                  </a:lnTo>
                  <a:lnTo>
                    <a:pt x="56" y="30"/>
                  </a:lnTo>
                  <a:lnTo>
                    <a:pt x="52" y="29"/>
                  </a:lnTo>
                  <a:lnTo>
                    <a:pt x="46" y="29"/>
                  </a:lnTo>
                  <a:lnTo>
                    <a:pt x="42" y="30"/>
                  </a:lnTo>
                  <a:lnTo>
                    <a:pt x="39" y="33"/>
                  </a:lnTo>
                  <a:lnTo>
                    <a:pt x="37" y="35"/>
                  </a:lnTo>
                  <a:lnTo>
                    <a:pt x="34" y="38"/>
                  </a:lnTo>
                  <a:lnTo>
                    <a:pt x="32" y="48"/>
                  </a:lnTo>
                  <a:lnTo>
                    <a:pt x="32" y="76"/>
                  </a:lnTo>
                  <a:lnTo>
                    <a:pt x="34" y="86"/>
                  </a:lnTo>
                  <a:lnTo>
                    <a:pt x="37" y="89"/>
                  </a:lnTo>
                  <a:lnTo>
                    <a:pt x="39" y="92"/>
                  </a:lnTo>
                  <a:lnTo>
                    <a:pt x="42" y="94"/>
                  </a:lnTo>
                  <a:lnTo>
                    <a:pt x="46" y="95"/>
                  </a:lnTo>
                  <a:lnTo>
                    <a:pt x="49" y="95"/>
                  </a:lnTo>
                  <a:close/>
                  <a:moveTo>
                    <a:pt x="98" y="64"/>
                  </a:moveTo>
                  <a:lnTo>
                    <a:pt x="97" y="79"/>
                  </a:lnTo>
                  <a:lnTo>
                    <a:pt x="93" y="94"/>
                  </a:lnTo>
                  <a:lnTo>
                    <a:pt x="84" y="107"/>
                  </a:lnTo>
                  <a:lnTo>
                    <a:pt x="74" y="116"/>
                  </a:lnTo>
                  <a:lnTo>
                    <a:pt x="62" y="122"/>
                  </a:lnTo>
                  <a:lnTo>
                    <a:pt x="49" y="124"/>
                  </a:lnTo>
                  <a:lnTo>
                    <a:pt x="36" y="122"/>
                  </a:lnTo>
                  <a:lnTo>
                    <a:pt x="23" y="116"/>
                  </a:lnTo>
                  <a:lnTo>
                    <a:pt x="12" y="107"/>
                  </a:lnTo>
                  <a:lnTo>
                    <a:pt x="5" y="94"/>
                  </a:lnTo>
                  <a:lnTo>
                    <a:pt x="1" y="79"/>
                  </a:lnTo>
                  <a:lnTo>
                    <a:pt x="0" y="64"/>
                  </a:lnTo>
                  <a:lnTo>
                    <a:pt x="1" y="46"/>
                  </a:lnTo>
                  <a:lnTo>
                    <a:pt x="5" y="30"/>
                  </a:lnTo>
                  <a:lnTo>
                    <a:pt x="12" y="17"/>
                  </a:lnTo>
                  <a:lnTo>
                    <a:pt x="23" y="8"/>
                  </a:lnTo>
                  <a:lnTo>
                    <a:pt x="36" y="2"/>
                  </a:lnTo>
                  <a:lnTo>
                    <a:pt x="49" y="0"/>
                  </a:lnTo>
                  <a:lnTo>
                    <a:pt x="62" y="2"/>
                  </a:lnTo>
                  <a:lnTo>
                    <a:pt x="75" y="8"/>
                  </a:lnTo>
                  <a:lnTo>
                    <a:pt x="87" y="17"/>
                  </a:lnTo>
                  <a:lnTo>
                    <a:pt x="94" y="30"/>
                  </a:lnTo>
                  <a:lnTo>
                    <a:pt x="97" y="46"/>
                  </a:lnTo>
                  <a:lnTo>
                    <a:pt x="98" y="6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43" name="Freeform 43"/>
            <p:cNvSpPr>
              <a:spLocks/>
            </p:cNvSpPr>
            <p:nvPr/>
          </p:nvSpPr>
          <p:spPr bwMode="auto">
            <a:xfrm>
              <a:off x="1412" y="3988"/>
              <a:ext cx="11" cy="14"/>
            </a:xfrm>
            <a:custGeom>
              <a:avLst/>
              <a:gdLst>
                <a:gd name="T0" fmla="*/ 0 w 54"/>
                <a:gd name="T1" fmla="*/ 71 h 71"/>
                <a:gd name="T2" fmla="*/ 20 w 54"/>
                <a:gd name="T3" fmla="*/ 0 h 71"/>
                <a:gd name="T4" fmla="*/ 54 w 54"/>
                <a:gd name="T5" fmla="*/ 0 h 71"/>
                <a:gd name="T6" fmla="*/ 26 w 54"/>
                <a:gd name="T7" fmla="*/ 71 h 71"/>
                <a:gd name="T8" fmla="*/ 0 w 54"/>
                <a:gd name="T9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71">
                  <a:moveTo>
                    <a:pt x="0" y="71"/>
                  </a:moveTo>
                  <a:lnTo>
                    <a:pt x="20" y="0"/>
                  </a:lnTo>
                  <a:lnTo>
                    <a:pt x="54" y="0"/>
                  </a:lnTo>
                  <a:lnTo>
                    <a:pt x="26" y="71"/>
                  </a:lnTo>
                  <a:lnTo>
                    <a:pt x="0" y="7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44" name="Freeform 44"/>
            <p:cNvSpPr>
              <a:spLocks/>
            </p:cNvSpPr>
            <p:nvPr/>
          </p:nvSpPr>
          <p:spPr bwMode="auto">
            <a:xfrm>
              <a:off x="1435" y="3959"/>
              <a:ext cx="16" cy="37"/>
            </a:xfrm>
            <a:custGeom>
              <a:avLst/>
              <a:gdLst>
                <a:gd name="T0" fmla="*/ 2 w 82"/>
                <a:gd name="T1" fmla="*/ 136 h 182"/>
                <a:gd name="T2" fmla="*/ 11 w 82"/>
                <a:gd name="T3" fmla="*/ 144 h 182"/>
                <a:gd name="T4" fmla="*/ 20 w 82"/>
                <a:gd name="T5" fmla="*/ 146 h 182"/>
                <a:gd name="T6" fmla="*/ 35 w 82"/>
                <a:gd name="T7" fmla="*/ 147 h 182"/>
                <a:gd name="T8" fmla="*/ 44 w 82"/>
                <a:gd name="T9" fmla="*/ 142 h 182"/>
                <a:gd name="T10" fmla="*/ 48 w 82"/>
                <a:gd name="T11" fmla="*/ 135 h 182"/>
                <a:gd name="T12" fmla="*/ 45 w 82"/>
                <a:gd name="T13" fmla="*/ 124 h 182"/>
                <a:gd name="T14" fmla="*/ 34 w 82"/>
                <a:gd name="T15" fmla="*/ 110 h 182"/>
                <a:gd name="T16" fmla="*/ 31 w 82"/>
                <a:gd name="T17" fmla="*/ 106 h 182"/>
                <a:gd name="T18" fmla="*/ 28 w 82"/>
                <a:gd name="T19" fmla="*/ 104 h 182"/>
                <a:gd name="T20" fmla="*/ 10 w 82"/>
                <a:gd name="T21" fmla="*/ 87 h 182"/>
                <a:gd name="T22" fmla="*/ 1 w 82"/>
                <a:gd name="T23" fmla="*/ 66 h 182"/>
                <a:gd name="T24" fmla="*/ 1 w 82"/>
                <a:gd name="T25" fmla="*/ 38 h 182"/>
                <a:gd name="T26" fmla="*/ 11 w 82"/>
                <a:gd name="T27" fmla="*/ 15 h 182"/>
                <a:gd name="T28" fmla="*/ 32 w 82"/>
                <a:gd name="T29" fmla="*/ 2 h 182"/>
                <a:gd name="T30" fmla="*/ 53 w 82"/>
                <a:gd name="T31" fmla="*/ 0 h 182"/>
                <a:gd name="T32" fmla="*/ 60 w 82"/>
                <a:gd name="T33" fmla="*/ 4 h 182"/>
                <a:gd name="T34" fmla="*/ 77 w 82"/>
                <a:gd name="T35" fmla="*/ 9 h 182"/>
                <a:gd name="T36" fmla="*/ 71 w 82"/>
                <a:gd name="T37" fmla="*/ 38 h 182"/>
                <a:gd name="T38" fmla="*/ 63 w 82"/>
                <a:gd name="T39" fmla="*/ 36 h 182"/>
                <a:gd name="T40" fmla="*/ 55 w 82"/>
                <a:gd name="T41" fmla="*/ 33 h 182"/>
                <a:gd name="T42" fmla="*/ 45 w 82"/>
                <a:gd name="T43" fmla="*/ 34 h 182"/>
                <a:gd name="T44" fmla="*/ 35 w 82"/>
                <a:gd name="T45" fmla="*/ 43 h 182"/>
                <a:gd name="T46" fmla="*/ 34 w 82"/>
                <a:gd name="T47" fmla="*/ 53 h 182"/>
                <a:gd name="T48" fmla="*/ 40 w 82"/>
                <a:gd name="T49" fmla="*/ 64 h 182"/>
                <a:gd name="T50" fmla="*/ 47 w 82"/>
                <a:gd name="T51" fmla="*/ 74 h 182"/>
                <a:gd name="T52" fmla="*/ 67 w 82"/>
                <a:gd name="T53" fmla="*/ 89 h 182"/>
                <a:gd name="T54" fmla="*/ 77 w 82"/>
                <a:gd name="T55" fmla="*/ 104 h 182"/>
                <a:gd name="T56" fmla="*/ 82 w 82"/>
                <a:gd name="T57" fmla="*/ 131 h 182"/>
                <a:gd name="T58" fmla="*/ 78 w 82"/>
                <a:gd name="T59" fmla="*/ 158 h 182"/>
                <a:gd name="T60" fmla="*/ 59 w 82"/>
                <a:gd name="T61" fmla="*/ 175 h 182"/>
                <a:gd name="T62" fmla="*/ 34 w 82"/>
                <a:gd name="T63" fmla="*/ 182 h 182"/>
                <a:gd name="T64" fmla="*/ 16 w 82"/>
                <a:gd name="T65" fmla="*/ 179 h 182"/>
                <a:gd name="T66" fmla="*/ 9 w 82"/>
                <a:gd name="T67" fmla="*/ 178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2" h="182">
                  <a:moveTo>
                    <a:pt x="2" y="173"/>
                  </a:moveTo>
                  <a:lnTo>
                    <a:pt x="2" y="136"/>
                  </a:lnTo>
                  <a:lnTo>
                    <a:pt x="7" y="142"/>
                  </a:lnTo>
                  <a:lnTo>
                    <a:pt x="11" y="144"/>
                  </a:lnTo>
                  <a:lnTo>
                    <a:pt x="13" y="144"/>
                  </a:lnTo>
                  <a:lnTo>
                    <a:pt x="20" y="146"/>
                  </a:lnTo>
                  <a:lnTo>
                    <a:pt x="22" y="147"/>
                  </a:lnTo>
                  <a:lnTo>
                    <a:pt x="35" y="147"/>
                  </a:lnTo>
                  <a:lnTo>
                    <a:pt x="42" y="144"/>
                  </a:lnTo>
                  <a:lnTo>
                    <a:pt x="44" y="142"/>
                  </a:lnTo>
                  <a:lnTo>
                    <a:pt x="47" y="139"/>
                  </a:lnTo>
                  <a:lnTo>
                    <a:pt x="48" y="135"/>
                  </a:lnTo>
                  <a:lnTo>
                    <a:pt x="48" y="131"/>
                  </a:lnTo>
                  <a:lnTo>
                    <a:pt x="45" y="124"/>
                  </a:lnTo>
                  <a:lnTo>
                    <a:pt x="41" y="116"/>
                  </a:lnTo>
                  <a:lnTo>
                    <a:pt x="34" y="110"/>
                  </a:lnTo>
                  <a:lnTo>
                    <a:pt x="32" y="108"/>
                  </a:lnTo>
                  <a:lnTo>
                    <a:pt x="31" y="106"/>
                  </a:lnTo>
                  <a:lnTo>
                    <a:pt x="29" y="105"/>
                  </a:lnTo>
                  <a:lnTo>
                    <a:pt x="28" y="104"/>
                  </a:lnTo>
                  <a:lnTo>
                    <a:pt x="18" y="96"/>
                  </a:lnTo>
                  <a:lnTo>
                    <a:pt x="10" y="87"/>
                  </a:lnTo>
                  <a:lnTo>
                    <a:pt x="5" y="78"/>
                  </a:lnTo>
                  <a:lnTo>
                    <a:pt x="1" y="66"/>
                  </a:lnTo>
                  <a:lnTo>
                    <a:pt x="0" y="53"/>
                  </a:lnTo>
                  <a:lnTo>
                    <a:pt x="1" y="38"/>
                  </a:lnTo>
                  <a:lnTo>
                    <a:pt x="4" y="25"/>
                  </a:lnTo>
                  <a:lnTo>
                    <a:pt x="11" y="15"/>
                  </a:lnTo>
                  <a:lnTo>
                    <a:pt x="21" y="7"/>
                  </a:lnTo>
                  <a:lnTo>
                    <a:pt x="32" y="2"/>
                  </a:lnTo>
                  <a:lnTo>
                    <a:pt x="45" y="0"/>
                  </a:lnTo>
                  <a:lnTo>
                    <a:pt x="53" y="0"/>
                  </a:lnTo>
                  <a:lnTo>
                    <a:pt x="57" y="1"/>
                  </a:lnTo>
                  <a:lnTo>
                    <a:pt x="60" y="4"/>
                  </a:lnTo>
                  <a:lnTo>
                    <a:pt x="71" y="6"/>
                  </a:lnTo>
                  <a:lnTo>
                    <a:pt x="77" y="9"/>
                  </a:lnTo>
                  <a:lnTo>
                    <a:pt x="77" y="40"/>
                  </a:lnTo>
                  <a:lnTo>
                    <a:pt x="71" y="38"/>
                  </a:lnTo>
                  <a:lnTo>
                    <a:pt x="68" y="37"/>
                  </a:lnTo>
                  <a:lnTo>
                    <a:pt x="63" y="36"/>
                  </a:lnTo>
                  <a:lnTo>
                    <a:pt x="60" y="35"/>
                  </a:lnTo>
                  <a:lnTo>
                    <a:pt x="55" y="33"/>
                  </a:lnTo>
                  <a:lnTo>
                    <a:pt x="48" y="33"/>
                  </a:lnTo>
                  <a:lnTo>
                    <a:pt x="45" y="34"/>
                  </a:lnTo>
                  <a:lnTo>
                    <a:pt x="42" y="36"/>
                  </a:lnTo>
                  <a:lnTo>
                    <a:pt x="35" y="43"/>
                  </a:lnTo>
                  <a:lnTo>
                    <a:pt x="34" y="46"/>
                  </a:lnTo>
                  <a:lnTo>
                    <a:pt x="34" y="53"/>
                  </a:lnTo>
                  <a:lnTo>
                    <a:pt x="35" y="57"/>
                  </a:lnTo>
                  <a:lnTo>
                    <a:pt x="40" y="64"/>
                  </a:lnTo>
                  <a:lnTo>
                    <a:pt x="42" y="68"/>
                  </a:lnTo>
                  <a:lnTo>
                    <a:pt x="47" y="74"/>
                  </a:lnTo>
                  <a:lnTo>
                    <a:pt x="54" y="82"/>
                  </a:lnTo>
                  <a:lnTo>
                    <a:pt x="67" y="89"/>
                  </a:lnTo>
                  <a:lnTo>
                    <a:pt x="73" y="97"/>
                  </a:lnTo>
                  <a:lnTo>
                    <a:pt x="77" y="104"/>
                  </a:lnTo>
                  <a:lnTo>
                    <a:pt x="81" y="117"/>
                  </a:lnTo>
                  <a:lnTo>
                    <a:pt x="82" y="131"/>
                  </a:lnTo>
                  <a:lnTo>
                    <a:pt x="81" y="145"/>
                  </a:lnTo>
                  <a:lnTo>
                    <a:pt x="78" y="158"/>
                  </a:lnTo>
                  <a:lnTo>
                    <a:pt x="69" y="168"/>
                  </a:lnTo>
                  <a:lnTo>
                    <a:pt x="59" y="175"/>
                  </a:lnTo>
                  <a:lnTo>
                    <a:pt x="48" y="180"/>
                  </a:lnTo>
                  <a:lnTo>
                    <a:pt x="34" y="182"/>
                  </a:lnTo>
                  <a:lnTo>
                    <a:pt x="24" y="182"/>
                  </a:lnTo>
                  <a:lnTo>
                    <a:pt x="16" y="179"/>
                  </a:lnTo>
                  <a:lnTo>
                    <a:pt x="12" y="179"/>
                  </a:lnTo>
                  <a:lnTo>
                    <a:pt x="9" y="178"/>
                  </a:lnTo>
                  <a:lnTo>
                    <a:pt x="2" y="17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45" name="Freeform 45"/>
            <p:cNvSpPr>
              <a:spLocks noEditPoints="1"/>
            </p:cNvSpPr>
            <p:nvPr/>
          </p:nvSpPr>
          <p:spPr bwMode="auto">
            <a:xfrm>
              <a:off x="1453" y="3960"/>
              <a:ext cx="23" cy="35"/>
            </a:xfrm>
            <a:custGeom>
              <a:avLst/>
              <a:gdLst>
                <a:gd name="T0" fmla="*/ 46 w 115"/>
                <a:gd name="T1" fmla="*/ 118 h 175"/>
                <a:gd name="T2" fmla="*/ 69 w 115"/>
                <a:gd name="T3" fmla="*/ 118 h 175"/>
                <a:gd name="T4" fmla="*/ 62 w 115"/>
                <a:gd name="T5" fmla="*/ 80 h 175"/>
                <a:gd name="T6" fmla="*/ 60 w 115"/>
                <a:gd name="T7" fmla="*/ 59 h 175"/>
                <a:gd name="T8" fmla="*/ 57 w 115"/>
                <a:gd name="T9" fmla="*/ 36 h 175"/>
                <a:gd name="T10" fmla="*/ 56 w 115"/>
                <a:gd name="T11" fmla="*/ 56 h 175"/>
                <a:gd name="T12" fmla="*/ 51 w 115"/>
                <a:gd name="T13" fmla="*/ 78 h 175"/>
                <a:gd name="T14" fmla="*/ 50 w 115"/>
                <a:gd name="T15" fmla="*/ 97 h 175"/>
                <a:gd name="T16" fmla="*/ 46 w 115"/>
                <a:gd name="T17" fmla="*/ 118 h 175"/>
                <a:gd name="T18" fmla="*/ 0 w 115"/>
                <a:gd name="T19" fmla="*/ 175 h 175"/>
                <a:gd name="T20" fmla="*/ 40 w 115"/>
                <a:gd name="T21" fmla="*/ 0 h 175"/>
                <a:gd name="T22" fmla="*/ 77 w 115"/>
                <a:gd name="T23" fmla="*/ 0 h 175"/>
                <a:gd name="T24" fmla="*/ 115 w 115"/>
                <a:gd name="T25" fmla="*/ 175 h 175"/>
                <a:gd name="T26" fmla="*/ 80 w 115"/>
                <a:gd name="T27" fmla="*/ 175 h 175"/>
                <a:gd name="T28" fmla="*/ 75 w 115"/>
                <a:gd name="T29" fmla="*/ 147 h 175"/>
                <a:gd name="T30" fmla="*/ 40 w 115"/>
                <a:gd name="T31" fmla="*/ 147 h 175"/>
                <a:gd name="T32" fmla="*/ 34 w 115"/>
                <a:gd name="T33" fmla="*/ 175 h 175"/>
                <a:gd name="T34" fmla="*/ 0 w 115"/>
                <a:gd name="T35" fmla="*/ 175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5" h="175">
                  <a:moveTo>
                    <a:pt x="46" y="118"/>
                  </a:moveTo>
                  <a:lnTo>
                    <a:pt x="69" y="118"/>
                  </a:lnTo>
                  <a:lnTo>
                    <a:pt x="62" y="80"/>
                  </a:lnTo>
                  <a:lnTo>
                    <a:pt x="60" y="59"/>
                  </a:lnTo>
                  <a:lnTo>
                    <a:pt x="57" y="36"/>
                  </a:lnTo>
                  <a:lnTo>
                    <a:pt x="56" y="56"/>
                  </a:lnTo>
                  <a:lnTo>
                    <a:pt x="51" y="78"/>
                  </a:lnTo>
                  <a:lnTo>
                    <a:pt x="50" y="97"/>
                  </a:lnTo>
                  <a:lnTo>
                    <a:pt x="46" y="118"/>
                  </a:lnTo>
                  <a:close/>
                  <a:moveTo>
                    <a:pt x="0" y="175"/>
                  </a:moveTo>
                  <a:lnTo>
                    <a:pt x="40" y="0"/>
                  </a:lnTo>
                  <a:lnTo>
                    <a:pt x="77" y="0"/>
                  </a:lnTo>
                  <a:lnTo>
                    <a:pt x="115" y="175"/>
                  </a:lnTo>
                  <a:lnTo>
                    <a:pt x="80" y="175"/>
                  </a:lnTo>
                  <a:lnTo>
                    <a:pt x="75" y="147"/>
                  </a:lnTo>
                  <a:lnTo>
                    <a:pt x="40" y="147"/>
                  </a:lnTo>
                  <a:lnTo>
                    <a:pt x="34" y="175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-9272"/>
            <a:ext cx="10972800" cy="980872"/>
          </a:xfrm>
        </p:spPr>
        <p:txBody>
          <a:bodyPr>
            <a:normAutofit/>
          </a:bodyPr>
          <a:lstStyle>
            <a:lvl1pPr marL="0" algn="l" defTabSz="914400" rtl="0" eaLnBrk="1" latinLnBrk="0" hangingPunct="1">
              <a:defRPr lang="pt-PT" sz="2400" b="1" kern="1200" dirty="0">
                <a:solidFill>
                  <a:schemeClr val="bg1"/>
                </a:solidFill>
                <a:latin typeface="Trebuchet MS" pitchFamily="34" charset="0"/>
                <a:ea typeface="+mn-ea"/>
                <a:cs typeface="+mn-cs"/>
              </a:defRPr>
            </a:lvl1pPr>
          </a:lstStyle>
          <a:p>
            <a:r>
              <a:rPr lang="pt-PT" dirty="0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609600" y="1196753"/>
            <a:ext cx="10972800" cy="4929411"/>
          </a:xfrm>
        </p:spPr>
        <p:txBody>
          <a:bodyPr/>
          <a:lstStyle>
            <a:lvl1pPr>
              <a:buClr>
                <a:schemeClr val="tx1">
                  <a:lumMod val="65000"/>
                  <a:lumOff val="35000"/>
                </a:schemeClr>
              </a:buClr>
              <a:defRPr>
                <a:solidFill>
                  <a:srgbClr val="121D3E"/>
                </a:solidFill>
                <a:latin typeface="Trebuchet MS" panose="020B0603020202020204" pitchFamily="34" charset="0"/>
              </a:defRPr>
            </a:lvl1pPr>
            <a:lvl2pPr>
              <a:buClr>
                <a:schemeClr val="tx1">
                  <a:lumMod val="65000"/>
                  <a:lumOff val="35000"/>
                </a:schemeClr>
              </a:buClr>
              <a:defRPr>
                <a:solidFill>
                  <a:srgbClr val="121D3E"/>
                </a:solidFill>
                <a:latin typeface="Trebuchet MS" panose="020B0603020202020204" pitchFamily="34" charset="0"/>
              </a:defRPr>
            </a:lvl2pPr>
            <a:lvl3pPr>
              <a:buClr>
                <a:schemeClr val="tx1">
                  <a:lumMod val="65000"/>
                  <a:lumOff val="35000"/>
                </a:schemeClr>
              </a:buClr>
              <a:defRPr>
                <a:solidFill>
                  <a:srgbClr val="121D3E"/>
                </a:solidFill>
                <a:latin typeface="Trebuchet MS" panose="020B0603020202020204" pitchFamily="34" charset="0"/>
              </a:defRPr>
            </a:lvl3pPr>
            <a:lvl4pPr>
              <a:buClr>
                <a:schemeClr val="tx1">
                  <a:lumMod val="65000"/>
                  <a:lumOff val="35000"/>
                </a:schemeClr>
              </a:buClr>
              <a:defRPr>
                <a:solidFill>
                  <a:srgbClr val="121D3E"/>
                </a:solidFill>
                <a:latin typeface="Trebuchet MS" panose="020B0603020202020204" pitchFamily="34" charset="0"/>
              </a:defRPr>
            </a:lvl4pPr>
            <a:lvl5pPr>
              <a:buClr>
                <a:schemeClr val="tx1">
                  <a:lumMod val="65000"/>
                  <a:lumOff val="35000"/>
                </a:schemeClr>
              </a:buClr>
              <a:defRPr>
                <a:solidFill>
                  <a:srgbClr val="121D3E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pt-PT" dirty="0"/>
              <a:t>Clique para editar os estilos</a:t>
            </a:r>
          </a:p>
          <a:p>
            <a:pPr lvl="1"/>
            <a:r>
              <a:rPr lang="pt-PT" dirty="0"/>
              <a:t>Segundo nível</a:t>
            </a:r>
          </a:p>
          <a:p>
            <a:pPr lvl="2"/>
            <a:r>
              <a:rPr lang="pt-PT" dirty="0"/>
              <a:t>Terceiro nível</a:t>
            </a:r>
          </a:p>
          <a:p>
            <a:pPr lvl="3"/>
            <a:r>
              <a:rPr lang="pt-PT" dirty="0"/>
              <a:t>Quarto nível</a:t>
            </a:r>
          </a:p>
          <a:p>
            <a:pPr lvl="4"/>
            <a:r>
              <a:rPr lang="pt-PT" dirty="0"/>
              <a:t>Quinto nível</a:t>
            </a:r>
          </a:p>
        </p:txBody>
      </p:sp>
      <p:sp>
        <p:nvSpPr>
          <p:cNvPr id="51" name="Marcador de Posição da Imagem 50"/>
          <p:cNvSpPr>
            <a:spLocks noGrp="1"/>
          </p:cNvSpPr>
          <p:nvPr>
            <p:ph type="pic" sz="quarter" idx="17" hasCustomPrompt="1"/>
          </p:nvPr>
        </p:nvSpPr>
        <p:spPr>
          <a:xfrm>
            <a:off x="623393" y="6309321"/>
            <a:ext cx="1919188" cy="417513"/>
          </a:xfrm>
        </p:spPr>
        <p:txBody>
          <a:bodyPr>
            <a:noAutofit/>
          </a:bodyPr>
          <a:lstStyle>
            <a:lvl1pPr>
              <a:defRPr sz="1050">
                <a:latin typeface="Trebuchet MS" panose="020B0603020202020204" pitchFamily="34" charset="0"/>
              </a:defRPr>
            </a:lvl1pPr>
          </a:lstStyle>
          <a:p>
            <a:r>
              <a:rPr lang="pt-PT"/>
              <a:t>Logo nome / Evento</a:t>
            </a:r>
          </a:p>
        </p:txBody>
      </p:sp>
      <p:sp>
        <p:nvSpPr>
          <p:cNvPr id="56" name="Marcador de Posição do Número do Diapositivo 55"/>
          <p:cNvSpPr>
            <a:spLocks noGrp="1"/>
          </p:cNvSpPr>
          <p:nvPr>
            <p:ph type="sldNum" sz="quarter" idx="20"/>
          </p:nvPr>
        </p:nvSpPr>
        <p:spPr>
          <a:xfrm>
            <a:off x="4655840" y="6356351"/>
            <a:ext cx="2844800" cy="365125"/>
          </a:xfrm>
        </p:spPr>
        <p:txBody>
          <a:bodyPr/>
          <a:lstStyle>
            <a:lvl1pPr algn="ctr">
              <a:defRPr>
                <a:solidFill>
                  <a:srgbClr val="121D3E"/>
                </a:solidFill>
                <a:latin typeface="Trebuchet MS" panose="020B0603020202020204" pitchFamily="34" charset="0"/>
              </a:defRPr>
            </a:lvl1pPr>
          </a:lstStyle>
          <a:p>
            <a:fld id="{7476B875-A27F-485C-9DC7-4EAD9E24E10D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739394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3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5605909" y="-5624717"/>
            <a:ext cx="981336" cy="12229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0"/>
          <a:stretch/>
        </p:blipFill>
        <p:spPr bwMode="auto">
          <a:xfrm rot="5400000">
            <a:off x="5749576" y="417998"/>
            <a:ext cx="693992" cy="12229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ângulo 7"/>
          <p:cNvSpPr/>
          <p:nvPr userDrawn="1"/>
        </p:nvSpPr>
        <p:spPr>
          <a:xfrm>
            <a:off x="-18202" y="-9272"/>
            <a:ext cx="12229555" cy="990000"/>
          </a:xfrm>
          <a:prstGeom prst="rect">
            <a:avLst/>
          </a:prstGeom>
          <a:solidFill>
            <a:srgbClr val="121D3E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PT" sz="1200" b="1">
              <a:latin typeface="Trebuchet MS" panose="020B0603020202020204" pitchFamily="34" charset="0"/>
            </a:endParaRPr>
          </a:p>
        </p:txBody>
      </p:sp>
      <p:grpSp>
        <p:nvGrpSpPr>
          <p:cNvPr id="10" name="Group 10"/>
          <p:cNvGrpSpPr>
            <a:grpSpLocks noChangeAspect="1"/>
          </p:cNvGrpSpPr>
          <p:nvPr userDrawn="1"/>
        </p:nvGrpSpPr>
        <p:grpSpPr bwMode="auto">
          <a:xfrm>
            <a:off x="10320470" y="6257788"/>
            <a:ext cx="1261517" cy="483581"/>
            <a:chOff x="748" y="3657"/>
            <a:chExt cx="728" cy="348"/>
          </a:xfrm>
        </p:grpSpPr>
        <p:sp>
          <p:nvSpPr>
            <p:cNvPr id="11" name="Freeform 11"/>
            <p:cNvSpPr>
              <a:spLocks noEditPoints="1"/>
            </p:cNvSpPr>
            <p:nvPr/>
          </p:nvSpPr>
          <p:spPr bwMode="auto">
            <a:xfrm>
              <a:off x="748" y="3657"/>
              <a:ext cx="548" cy="283"/>
            </a:xfrm>
            <a:custGeom>
              <a:avLst/>
              <a:gdLst>
                <a:gd name="T0" fmla="*/ 1249 w 2742"/>
                <a:gd name="T1" fmla="*/ 948 h 1414"/>
                <a:gd name="T2" fmla="*/ 1183 w 2742"/>
                <a:gd name="T3" fmla="*/ 866 h 1414"/>
                <a:gd name="T4" fmla="*/ 1103 w 2742"/>
                <a:gd name="T5" fmla="*/ 866 h 1414"/>
                <a:gd name="T6" fmla="*/ 1037 w 2742"/>
                <a:gd name="T7" fmla="*/ 948 h 1414"/>
                <a:gd name="T8" fmla="*/ 1016 w 2742"/>
                <a:gd name="T9" fmla="*/ 1106 h 1414"/>
                <a:gd name="T10" fmla="*/ 1066 w 2742"/>
                <a:gd name="T11" fmla="*/ 1234 h 1414"/>
                <a:gd name="T12" fmla="*/ 1143 w 2742"/>
                <a:gd name="T13" fmla="*/ 1274 h 1414"/>
                <a:gd name="T14" fmla="*/ 1217 w 2742"/>
                <a:gd name="T15" fmla="*/ 1235 h 1414"/>
                <a:gd name="T16" fmla="*/ 1264 w 2742"/>
                <a:gd name="T17" fmla="*/ 1129 h 1414"/>
                <a:gd name="T18" fmla="*/ 544 w 2742"/>
                <a:gd name="T19" fmla="*/ 948 h 1414"/>
                <a:gd name="T20" fmla="*/ 510 w 2742"/>
                <a:gd name="T21" fmla="*/ 865 h 1414"/>
                <a:gd name="T22" fmla="*/ 442 w 2742"/>
                <a:gd name="T23" fmla="*/ 831 h 1414"/>
                <a:gd name="T24" fmla="*/ 339 w 2742"/>
                <a:gd name="T25" fmla="*/ 861 h 1414"/>
                <a:gd name="T26" fmla="*/ 282 w 2742"/>
                <a:gd name="T27" fmla="*/ 948 h 1414"/>
                <a:gd name="T28" fmla="*/ 1515 w 2742"/>
                <a:gd name="T29" fmla="*/ 311 h 1414"/>
                <a:gd name="T30" fmla="*/ 1183 w 2742"/>
                <a:gd name="T31" fmla="*/ 677 h 1414"/>
                <a:gd name="T32" fmla="*/ 1025 w 2742"/>
                <a:gd name="T33" fmla="*/ 677 h 1414"/>
                <a:gd name="T34" fmla="*/ 882 w 2742"/>
                <a:gd name="T35" fmla="*/ 753 h 1414"/>
                <a:gd name="T36" fmla="*/ 777 w 2742"/>
                <a:gd name="T37" fmla="*/ 899 h 1414"/>
                <a:gd name="T38" fmla="*/ 690 w 2742"/>
                <a:gd name="T39" fmla="*/ 775 h 1414"/>
                <a:gd name="T40" fmla="*/ 521 w 2742"/>
                <a:gd name="T41" fmla="*/ 680 h 1414"/>
                <a:gd name="T42" fmla="*/ 321 w 2742"/>
                <a:gd name="T43" fmla="*/ 677 h 1414"/>
                <a:gd name="T44" fmla="*/ 155 w 2742"/>
                <a:gd name="T45" fmla="*/ 753 h 1414"/>
                <a:gd name="T46" fmla="*/ 41 w 2742"/>
                <a:gd name="T47" fmla="*/ 893 h 1414"/>
                <a:gd name="T48" fmla="*/ 2 w 2742"/>
                <a:gd name="T49" fmla="*/ 1067 h 1414"/>
                <a:gd name="T50" fmla="*/ 41 w 2742"/>
                <a:gd name="T51" fmla="*/ 1242 h 1414"/>
                <a:gd name="T52" fmla="*/ 143 w 2742"/>
                <a:gd name="T53" fmla="*/ 1368 h 1414"/>
                <a:gd name="T54" fmla="*/ 0 w 2742"/>
                <a:gd name="T55" fmla="*/ 1414 h 1414"/>
                <a:gd name="T56" fmla="*/ 878 w 2742"/>
                <a:gd name="T57" fmla="*/ 1372 h 1414"/>
                <a:gd name="T58" fmla="*/ 778 w 2742"/>
                <a:gd name="T59" fmla="*/ 1233 h 1414"/>
                <a:gd name="T60" fmla="*/ 270 w 2742"/>
                <a:gd name="T61" fmla="*/ 1101 h 1414"/>
                <a:gd name="T62" fmla="*/ 308 w 2742"/>
                <a:gd name="T63" fmla="*/ 1207 h 1414"/>
                <a:gd name="T64" fmla="*/ 416 w 2742"/>
                <a:gd name="T65" fmla="*/ 1268 h 1414"/>
                <a:gd name="T66" fmla="*/ 561 w 2742"/>
                <a:gd name="T67" fmla="*/ 1268 h 1414"/>
                <a:gd name="T68" fmla="*/ 772 w 2742"/>
                <a:gd name="T69" fmla="*/ 1322 h 1414"/>
                <a:gd name="T70" fmla="*/ 641 w 2742"/>
                <a:gd name="T71" fmla="*/ 1414 h 1414"/>
                <a:gd name="T72" fmla="*/ 1332 w 2742"/>
                <a:gd name="T73" fmla="*/ 1378 h 1414"/>
                <a:gd name="T74" fmla="*/ 2273 w 2742"/>
                <a:gd name="T75" fmla="*/ 928 h 1414"/>
                <a:gd name="T76" fmla="*/ 2347 w 2742"/>
                <a:gd name="T77" fmla="*/ 874 h 1414"/>
                <a:gd name="T78" fmla="*/ 2433 w 2742"/>
                <a:gd name="T79" fmla="*/ 877 h 1414"/>
                <a:gd name="T80" fmla="*/ 2476 w 2742"/>
                <a:gd name="T81" fmla="*/ 940 h 1414"/>
                <a:gd name="T82" fmla="*/ 2483 w 2742"/>
                <a:gd name="T83" fmla="*/ 1414 h 1414"/>
                <a:gd name="T84" fmla="*/ 2733 w 2742"/>
                <a:gd name="T85" fmla="*/ 879 h 1414"/>
                <a:gd name="T86" fmla="*/ 2667 w 2742"/>
                <a:gd name="T87" fmla="*/ 755 h 1414"/>
                <a:gd name="T88" fmla="*/ 2548 w 2742"/>
                <a:gd name="T89" fmla="*/ 684 h 1414"/>
                <a:gd name="T90" fmla="*/ 2391 w 2742"/>
                <a:gd name="T91" fmla="*/ 671 h 1414"/>
                <a:gd name="T92" fmla="*/ 2254 w 2742"/>
                <a:gd name="T93" fmla="*/ 716 h 1414"/>
                <a:gd name="T94" fmla="*/ 2144 w 2742"/>
                <a:gd name="T95" fmla="*/ 722 h 1414"/>
                <a:gd name="T96" fmla="*/ 2021 w 2742"/>
                <a:gd name="T97" fmla="*/ 675 h 1414"/>
                <a:gd name="T98" fmla="*/ 1864 w 2742"/>
                <a:gd name="T99" fmla="*/ 677 h 1414"/>
                <a:gd name="T100" fmla="*/ 1732 w 2742"/>
                <a:gd name="T101" fmla="*/ 741 h 1414"/>
                <a:gd name="T102" fmla="*/ 1515 w 2742"/>
                <a:gd name="T103" fmla="*/ 683 h 1414"/>
                <a:gd name="T104" fmla="*/ 1788 w 2742"/>
                <a:gd name="T105" fmla="*/ 928 h 1414"/>
                <a:gd name="T106" fmla="*/ 1876 w 2742"/>
                <a:gd name="T107" fmla="*/ 870 h 1414"/>
                <a:gd name="T108" fmla="*/ 1954 w 2742"/>
                <a:gd name="T109" fmla="*/ 881 h 1414"/>
                <a:gd name="T110" fmla="*/ 1990 w 2742"/>
                <a:gd name="T111" fmla="*/ 940 h 1414"/>
                <a:gd name="T112" fmla="*/ 1999 w 2742"/>
                <a:gd name="T113" fmla="*/ 1414 h 1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742" h="1414">
                  <a:moveTo>
                    <a:pt x="1269" y="1063"/>
                  </a:moveTo>
                  <a:lnTo>
                    <a:pt x="1267" y="1022"/>
                  </a:lnTo>
                  <a:lnTo>
                    <a:pt x="1260" y="983"/>
                  </a:lnTo>
                  <a:lnTo>
                    <a:pt x="1249" y="948"/>
                  </a:lnTo>
                  <a:lnTo>
                    <a:pt x="1232" y="916"/>
                  </a:lnTo>
                  <a:lnTo>
                    <a:pt x="1218" y="895"/>
                  </a:lnTo>
                  <a:lnTo>
                    <a:pt x="1201" y="877"/>
                  </a:lnTo>
                  <a:lnTo>
                    <a:pt x="1183" y="866"/>
                  </a:lnTo>
                  <a:lnTo>
                    <a:pt x="1163" y="858"/>
                  </a:lnTo>
                  <a:lnTo>
                    <a:pt x="1143" y="856"/>
                  </a:lnTo>
                  <a:lnTo>
                    <a:pt x="1123" y="858"/>
                  </a:lnTo>
                  <a:lnTo>
                    <a:pt x="1103" y="866"/>
                  </a:lnTo>
                  <a:lnTo>
                    <a:pt x="1085" y="877"/>
                  </a:lnTo>
                  <a:lnTo>
                    <a:pt x="1068" y="895"/>
                  </a:lnTo>
                  <a:lnTo>
                    <a:pt x="1054" y="916"/>
                  </a:lnTo>
                  <a:lnTo>
                    <a:pt x="1037" y="948"/>
                  </a:lnTo>
                  <a:lnTo>
                    <a:pt x="1024" y="983"/>
                  </a:lnTo>
                  <a:lnTo>
                    <a:pt x="1016" y="1022"/>
                  </a:lnTo>
                  <a:lnTo>
                    <a:pt x="1014" y="1063"/>
                  </a:lnTo>
                  <a:lnTo>
                    <a:pt x="1016" y="1106"/>
                  </a:lnTo>
                  <a:lnTo>
                    <a:pt x="1024" y="1143"/>
                  </a:lnTo>
                  <a:lnTo>
                    <a:pt x="1035" y="1179"/>
                  </a:lnTo>
                  <a:lnTo>
                    <a:pt x="1051" y="1210"/>
                  </a:lnTo>
                  <a:lnTo>
                    <a:pt x="1066" y="1234"/>
                  </a:lnTo>
                  <a:lnTo>
                    <a:pt x="1083" y="1251"/>
                  </a:lnTo>
                  <a:lnTo>
                    <a:pt x="1102" y="1264"/>
                  </a:lnTo>
                  <a:lnTo>
                    <a:pt x="1122" y="1272"/>
                  </a:lnTo>
                  <a:lnTo>
                    <a:pt x="1143" y="1274"/>
                  </a:lnTo>
                  <a:lnTo>
                    <a:pt x="1163" y="1272"/>
                  </a:lnTo>
                  <a:lnTo>
                    <a:pt x="1182" y="1264"/>
                  </a:lnTo>
                  <a:lnTo>
                    <a:pt x="1200" y="1252"/>
                  </a:lnTo>
                  <a:lnTo>
                    <a:pt x="1217" y="1235"/>
                  </a:lnTo>
                  <a:lnTo>
                    <a:pt x="1232" y="1213"/>
                  </a:lnTo>
                  <a:lnTo>
                    <a:pt x="1246" y="1187"/>
                  </a:lnTo>
                  <a:lnTo>
                    <a:pt x="1257" y="1159"/>
                  </a:lnTo>
                  <a:lnTo>
                    <a:pt x="1264" y="1129"/>
                  </a:lnTo>
                  <a:lnTo>
                    <a:pt x="1268" y="1097"/>
                  </a:lnTo>
                  <a:lnTo>
                    <a:pt x="1269" y="1063"/>
                  </a:lnTo>
                  <a:close/>
                  <a:moveTo>
                    <a:pt x="282" y="948"/>
                  </a:moveTo>
                  <a:lnTo>
                    <a:pt x="544" y="948"/>
                  </a:lnTo>
                  <a:lnTo>
                    <a:pt x="542" y="924"/>
                  </a:lnTo>
                  <a:lnTo>
                    <a:pt x="535" y="901"/>
                  </a:lnTo>
                  <a:lnTo>
                    <a:pt x="524" y="882"/>
                  </a:lnTo>
                  <a:lnTo>
                    <a:pt x="510" y="865"/>
                  </a:lnTo>
                  <a:lnTo>
                    <a:pt x="496" y="852"/>
                  </a:lnTo>
                  <a:lnTo>
                    <a:pt x="481" y="842"/>
                  </a:lnTo>
                  <a:lnTo>
                    <a:pt x="462" y="836"/>
                  </a:lnTo>
                  <a:lnTo>
                    <a:pt x="442" y="831"/>
                  </a:lnTo>
                  <a:lnTo>
                    <a:pt x="420" y="830"/>
                  </a:lnTo>
                  <a:lnTo>
                    <a:pt x="394" y="833"/>
                  </a:lnTo>
                  <a:lnTo>
                    <a:pt x="366" y="845"/>
                  </a:lnTo>
                  <a:lnTo>
                    <a:pt x="339" y="861"/>
                  </a:lnTo>
                  <a:lnTo>
                    <a:pt x="321" y="878"/>
                  </a:lnTo>
                  <a:lnTo>
                    <a:pt x="305" y="898"/>
                  </a:lnTo>
                  <a:lnTo>
                    <a:pt x="292" y="922"/>
                  </a:lnTo>
                  <a:lnTo>
                    <a:pt x="282" y="948"/>
                  </a:lnTo>
                  <a:close/>
                  <a:moveTo>
                    <a:pt x="0" y="1414"/>
                  </a:moveTo>
                  <a:lnTo>
                    <a:pt x="0" y="0"/>
                  </a:lnTo>
                  <a:lnTo>
                    <a:pt x="1515" y="0"/>
                  </a:lnTo>
                  <a:lnTo>
                    <a:pt x="1515" y="311"/>
                  </a:lnTo>
                  <a:lnTo>
                    <a:pt x="1256" y="311"/>
                  </a:lnTo>
                  <a:lnTo>
                    <a:pt x="1256" y="701"/>
                  </a:lnTo>
                  <a:lnTo>
                    <a:pt x="1220" y="687"/>
                  </a:lnTo>
                  <a:lnTo>
                    <a:pt x="1183" y="677"/>
                  </a:lnTo>
                  <a:lnTo>
                    <a:pt x="1147" y="671"/>
                  </a:lnTo>
                  <a:lnTo>
                    <a:pt x="1109" y="668"/>
                  </a:lnTo>
                  <a:lnTo>
                    <a:pt x="1066" y="671"/>
                  </a:lnTo>
                  <a:lnTo>
                    <a:pt x="1025" y="677"/>
                  </a:lnTo>
                  <a:lnTo>
                    <a:pt x="987" y="690"/>
                  </a:lnTo>
                  <a:lnTo>
                    <a:pt x="950" y="706"/>
                  </a:lnTo>
                  <a:lnTo>
                    <a:pt x="916" y="727"/>
                  </a:lnTo>
                  <a:lnTo>
                    <a:pt x="882" y="753"/>
                  </a:lnTo>
                  <a:lnTo>
                    <a:pt x="852" y="784"/>
                  </a:lnTo>
                  <a:lnTo>
                    <a:pt x="823" y="820"/>
                  </a:lnTo>
                  <a:lnTo>
                    <a:pt x="797" y="859"/>
                  </a:lnTo>
                  <a:lnTo>
                    <a:pt x="777" y="899"/>
                  </a:lnTo>
                  <a:lnTo>
                    <a:pt x="762" y="866"/>
                  </a:lnTo>
                  <a:lnTo>
                    <a:pt x="742" y="833"/>
                  </a:lnTo>
                  <a:lnTo>
                    <a:pt x="718" y="803"/>
                  </a:lnTo>
                  <a:lnTo>
                    <a:pt x="690" y="775"/>
                  </a:lnTo>
                  <a:lnTo>
                    <a:pt x="651" y="742"/>
                  </a:lnTo>
                  <a:lnTo>
                    <a:pt x="611" y="715"/>
                  </a:lnTo>
                  <a:lnTo>
                    <a:pt x="567" y="695"/>
                  </a:lnTo>
                  <a:lnTo>
                    <a:pt x="521" y="680"/>
                  </a:lnTo>
                  <a:lnTo>
                    <a:pt x="472" y="672"/>
                  </a:lnTo>
                  <a:lnTo>
                    <a:pt x="420" y="668"/>
                  </a:lnTo>
                  <a:lnTo>
                    <a:pt x="369" y="671"/>
                  </a:lnTo>
                  <a:lnTo>
                    <a:pt x="321" y="677"/>
                  </a:lnTo>
                  <a:lnTo>
                    <a:pt x="275" y="690"/>
                  </a:lnTo>
                  <a:lnTo>
                    <a:pt x="233" y="706"/>
                  </a:lnTo>
                  <a:lnTo>
                    <a:pt x="193" y="727"/>
                  </a:lnTo>
                  <a:lnTo>
                    <a:pt x="155" y="753"/>
                  </a:lnTo>
                  <a:lnTo>
                    <a:pt x="120" y="784"/>
                  </a:lnTo>
                  <a:lnTo>
                    <a:pt x="89" y="819"/>
                  </a:lnTo>
                  <a:lnTo>
                    <a:pt x="62" y="855"/>
                  </a:lnTo>
                  <a:lnTo>
                    <a:pt x="41" y="893"/>
                  </a:lnTo>
                  <a:lnTo>
                    <a:pt x="24" y="934"/>
                  </a:lnTo>
                  <a:lnTo>
                    <a:pt x="12" y="976"/>
                  </a:lnTo>
                  <a:lnTo>
                    <a:pt x="4" y="1020"/>
                  </a:lnTo>
                  <a:lnTo>
                    <a:pt x="2" y="1067"/>
                  </a:lnTo>
                  <a:lnTo>
                    <a:pt x="4" y="1113"/>
                  </a:lnTo>
                  <a:lnTo>
                    <a:pt x="12" y="1158"/>
                  </a:lnTo>
                  <a:lnTo>
                    <a:pt x="24" y="1200"/>
                  </a:lnTo>
                  <a:lnTo>
                    <a:pt x="41" y="1242"/>
                  </a:lnTo>
                  <a:lnTo>
                    <a:pt x="62" y="1280"/>
                  </a:lnTo>
                  <a:lnTo>
                    <a:pt x="89" y="1315"/>
                  </a:lnTo>
                  <a:lnTo>
                    <a:pt x="120" y="1349"/>
                  </a:lnTo>
                  <a:lnTo>
                    <a:pt x="143" y="1368"/>
                  </a:lnTo>
                  <a:lnTo>
                    <a:pt x="166" y="1385"/>
                  </a:lnTo>
                  <a:lnTo>
                    <a:pt x="192" y="1401"/>
                  </a:lnTo>
                  <a:lnTo>
                    <a:pt x="218" y="1414"/>
                  </a:lnTo>
                  <a:lnTo>
                    <a:pt x="0" y="1414"/>
                  </a:lnTo>
                  <a:close/>
                  <a:moveTo>
                    <a:pt x="641" y="1414"/>
                  </a:moveTo>
                  <a:lnTo>
                    <a:pt x="936" y="1414"/>
                  </a:lnTo>
                  <a:lnTo>
                    <a:pt x="906" y="1394"/>
                  </a:lnTo>
                  <a:lnTo>
                    <a:pt x="878" y="1372"/>
                  </a:lnTo>
                  <a:lnTo>
                    <a:pt x="852" y="1345"/>
                  </a:lnTo>
                  <a:lnTo>
                    <a:pt x="823" y="1310"/>
                  </a:lnTo>
                  <a:lnTo>
                    <a:pt x="799" y="1273"/>
                  </a:lnTo>
                  <a:lnTo>
                    <a:pt x="778" y="1233"/>
                  </a:lnTo>
                  <a:lnTo>
                    <a:pt x="763" y="1191"/>
                  </a:lnTo>
                  <a:lnTo>
                    <a:pt x="752" y="1147"/>
                  </a:lnTo>
                  <a:lnTo>
                    <a:pt x="745" y="1101"/>
                  </a:lnTo>
                  <a:lnTo>
                    <a:pt x="270" y="1101"/>
                  </a:lnTo>
                  <a:lnTo>
                    <a:pt x="272" y="1131"/>
                  </a:lnTo>
                  <a:lnTo>
                    <a:pt x="280" y="1159"/>
                  </a:lnTo>
                  <a:lnTo>
                    <a:pt x="291" y="1184"/>
                  </a:lnTo>
                  <a:lnTo>
                    <a:pt x="308" y="1207"/>
                  </a:lnTo>
                  <a:lnTo>
                    <a:pt x="328" y="1227"/>
                  </a:lnTo>
                  <a:lnTo>
                    <a:pt x="353" y="1245"/>
                  </a:lnTo>
                  <a:lnTo>
                    <a:pt x="382" y="1258"/>
                  </a:lnTo>
                  <a:lnTo>
                    <a:pt x="416" y="1268"/>
                  </a:lnTo>
                  <a:lnTo>
                    <a:pt x="452" y="1274"/>
                  </a:lnTo>
                  <a:lnTo>
                    <a:pt x="492" y="1276"/>
                  </a:lnTo>
                  <a:lnTo>
                    <a:pt x="527" y="1274"/>
                  </a:lnTo>
                  <a:lnTo>
                    <a:pt x="561" y="1268"/>
                  </a:lnTo>
                  <a:lnTo>
                    <a:pt x="593" y="1259"/>
                  </a:lnTo>
                  <a:lnTo>
                    <a:pt x="635" y="1238"/>
                  </a:lnTo>
                  <a:lnTo>
                    <a:pt x="674" y="1210"/>
                  </a:lnTo>
                  <a:lnTo>
                    <a:pt x="772" y="1322"/>
                  </a:lnTo>
                  <a:lnTo>
                    <a:pt x="744" y="1349"/>
                  </a:lnTo>
                  <a:lnTo>
                    <a:pt x="713" y="1373"/>
                  </a:lnTo>
                  <a:lnTo>
                    <a:pt x="679" y="1394"/>
                  </a:lnTo>
                  <a:lnTo>
                    <a:pt x="641" y="1414"/>
                  </a:lnTo>
                  <a:close/>
                  <a:moveTo>
                    <a:pt x="1282" y="1414"/>
                  </a:moveTo>
                  <a:lnTo>
                    <a:pt x="1422" y="1414"/>
                  </a:lnTo>
                  <a:lnTo>
                    <a:pt x="1356" y="1356"/>
                  </a:lnTo>
                  <a:lnTo>
                    <a:pt x="1332" y="1378"/>
                  </a:lnTo>
                  <a:lnTo>
                    <a:pt x="1307" y="1398"/>
                  </a:lnTo>
                  <a:lnTo>
                    <a:pt x="1282" y="1414"/>
                  </a:lnTo>
                  <a:close/>
                  <a:moveTo>
                    <a:pt x="2258" y="954"/>
                  </a:moveTo>
                  <a:lnTo>
                    <a:pt x="2273" y="928"/>
                  </a:lnTo>
                  <a:lnTo>
                    <a:pt x="2291" y="907"/>
                  </a:lnTo>
                  <a:lnTo>
                    <a:pt x="2312" y="890"/>
                  </a:lnTo>
                  <a:lnTo>
                    <a:pt x="2329" y="880"/>
                  </a:lnTo>
                  <a:lnTo>
                    <a:pt x="2347" y="874"/>
                  </a:lnTo>
                  <a:lnTo>
                    <a:pt x="2368" y="868"/>
                  </a:lnTo>
                  <a:lnTo>
                    <a:pt x="2390" y="867"/>
                  </a:lnTo>
                  <a:lnTo>
                    <a:pt x="2413" y="869"/>
                  </a:lnTo>
                  <a:lnTo>
                    <a:pt x="2433" y="877"/>
                  </a:lnTo>
                  <a:lnTo>
                    <a:pt x="2449" y="889"/>
                  </a:lnTo>
                  <a:lnTo>
                    <a:pt x="2463" y="905"/>
                  </a:lnTo>
                  <a:lnTo>
                    <a:pt x="2471" y="920"/>
                  </a:lnTo>
                  <a:lnTo>
                    <a:pt x="2476" y="940"/>
                  </a:lnTo>
                  <a:lnTo>
                    <a:pt x="2480" y="965"/>
                  </a:lnTo>
                  <a:lnTo>
                    <a:pt x="2482" y="993"/>
                  </a:lnTo>
                  <a:lnTo>
                    <a:pt x="2483" y="1025"/>
                  </a:lnTo>
                  <a:lnTo>
                    <a:pt x="2483" y="1414"/>
                  </a:lnTo>
                  <a:lnTo>
                    <a:pt x="2742" y="1414"/>
                  </a:lnTo>
                  <a:lnTo>
                    <a:pt x="2742" y="956"/>
                  </a:lnTo>
                  <a:lnTo>
                    <a:pt x="2739" y="916"/>
                  </a:lnTo>
                  <a:lnTo>
                    <a:pt x="2733" y="879"/>
                  </a:lnTo>
                  <a:lnTo>
                    <a:pt x="2723" y="843"/>
                  </a:lnTo>
                  <a:lnTo>
                    <a:pt x="2708" y="812"/>
                  </a:lnTo>
                  <a:lnTo>
                    <a:pt x="2689" y="782"/>
                  </a:lnTo>
                  <a:lnTo>
                    <a:pt x="2667" y="755"/>
                  </a:lnTo>
                  <a:lnTo>
                    <a:pt x="2642" y="732"/>
                  </a:lnTo>
                  <a:lnTo>
                    <a:pt x="2613" y="713"/>
                  </a:lnTo>
                  <a:lnTo>
                    <a:pt x="2582" y="696"/>
                  </a:lnTo>
                  <a:lnTo>
                    <a:pt x="2548" y="684"/>
                  </a:lnTo>
                  <a:lnTo>
                    <a:pt x="2510" y="675"/>
                  </a:lnTo>
                  <a:lnTo>
                    <a:pt x="2470" y="671"/>
                  </a:lnTo>
                  <a:lnTo>
                    <a:pt x="2425" y="668"/>
                  </a:lnTo>
                  <a:lnTo>
                    <a:pt x="2391" y="671"/>
                  </a:lnTo>
                  <a:lnTo>
                    <a:pt x="2358" y="675"/>
                  </a:lnTo>
                  <a:lnTo>
                    <a:pt x="2323" y="684"/>
                  </a:lnTo>
                  <a:lnTo>
                    <a:pt x="2290" y="697"/>
                  </a:lnTo>
                  <a:lnTo>
                    <a:pt x="2254" y="716"/>
                  </a:lnTo>
                  <a:lnTo>
                    <a:pt x="2222" y="738"/>
                  </a:lnTo>
                  <a:lnTo>
                    <a:pt x="2192" y="763"/>
                  </a:lnTo>
                  <a:lnTo>
                    <a:pt x="2169" y="741"/>
                  </a:lnTo>
                  <a:lnTo>
                    <a:pt x="2144" y="722"/>
                  </a:lnTo>
                  <a:lnTo>
                    <a:pt x="2117" y="705"/>
                  </a:lnTo>
                  <a:lnTo>
                    <a:pt x="2088" y="692"/>
                  </a:lnTo>
                  <a:lnTo>
                    <a:pt x="2057" y="682"/>
                  </a:lnTo>
                  <a:lnTo>
                    <a:pt x="2021" y="675"/>
                  </a:lnTo>
                  <a:lnTo>
                    <a:pt x="1983" y="669"/>
                  </a:lnTo>
                  <a:lnTo>
                    <a:pt x="1941" y="668"/>
                  </a:lnTo>
                  <a:lnTo>
                    <a:pt x="1902" y="671"/>
                  </a:lnTo>
                  <a:lnTo>
                    <a:pt x="1864" y="677"/>
                  </a:lnTo>
                  <a:lnTo>
                    <a:pt x="1827" y="690"/>
                  </a:lnTo>
                  <a:lnTo>
                    <a:pt x="1791" y="706"/>
                  </a:lnTo>
                  <a:lnTo>
                    <a:pt x="1760" y="722"/>
                  </a:lnTo>
                  <a:lnTo>
                    <a:pt x="1732" y="741"/>
                  </a:lnTo>
                  <a:lnTo>
                    <a:pt x="1707" y="761"/>
                  </a:lnTo>
                  <a:lnTo>
                    <a:pt x="1684" y="784"/>
                  </a:lnTo>
                  <a:lnTo>
                    <a:pt x="1569" y="683"/>
                  </a:lnTo>
                  <a:lnTo>
                    <a:pt x="1515" y="683"/>
                  </a:lnTo>
                  <a:lnTo>
                    <a:pt x="1515" y="1414"/>
                  </a:lnTo>
                  <a:lnTo>
                    <a:pt x="1771" y="1414"/>
                  </a:lnTo>
                  <a:lnTo>
                    <a:pt x="1771" y="954"/>
                  </a:lnTo>
                  <a:lnTo>
                    <a:pt x="1788" y="928"/>
                  </a:lnTo>
                  <a:lnTo>
                    <a:pt x="1807" y="907"/>
                  </a:lnTo>
                  <a:lnTo>
                    <a:pt x="1828" y="890"/>
                  </a:lnTo>
                  <a:lnTo>
                    <a:pt x="1850" y="878"/>
                  </a:lnTo>
                  <a:lnTo>
                    <a:pt x="1876" y="870"/>
                  </a:lnTo>
                  <a:lnTo>
                    <a:pt x="1904" y="867"/>
                  </a:lnTo>
                  <a:lnTo>
                    <a:pt x="1923" y="869"/>
                  </a:lnTo>
                  <a:lnTo>
                    <a:pt x="1940" y="874"/>
                  </a:lnTo>
                  <a:lnTo>
                    <a:pt x="1954" y="881"/>
                  </a:lnTo>
                  <a:lnTo>
                    <a:pt x="1965" y="891"/>
                  </a:lnTo>
                  <a:lnTo>
                    <a:pt x="1975" y="905"/>
                  </a:lnTo>
                  <a:lnTo>
                    <a:pt x="1983" y="920"/>
                  </a:lnTo>
                  <a:lnTo>
                    <a:pt x="1990" y="940"/>
                  </a:lnTo>
                  <a:lnTo>
                    <a:pt x="1994" y="965"/>
                  </a:lnTo>
                  <a:lnTo>
                    <a:pt x="1998" y="993"/>
                  </a:lnTo>
                  <a:lnTo>
                    <a:pt x="1999" y="1025"/>
                  </a:lnTo>
                  <a:lnTo>
                    <a:pt x="1999" y="1414"/>
                  </a:lnTo>
                  <a:lnTo>
                    <a:pt x="2258" y="1414"/>
                  </a:lnTo>
                  <a:lnTo>
                    <a:pt x="2258" y="9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12" name="Freeform 12"/>
            <p:cNvSpPr>
              <a:spLocks/>
            </p:cNvSpPr>
            <p:nvPr/>
          </p:nvSpPr>
          <p:spPr bwMode="auto">
            <a:xfrm>
              <a:off x="751" y="3960"/>
              <a:ext cx="15" cy="35"/>
            </a:xfrm>
            <a:custGeom>
              <a:avLst/>
              <a:gdLst>
                <a:gd name="T0" fmla="*/ 0 w 74"/>
                <a:gd name="T1" fmla="*/ 175 h 175"/>
                <a:gd name="T2" fmla="*/ 0 w 74"/>
                <a:gd name="T3" fmla="*/ 0 h 175"/>
                <a:gd name="T4" fmla="*/ 74 w 74"/>
                <a:gd name="T5" fmla="*/ 0 h 175"/>
                <a:gd name="T6" fmla="*/ 74 w 74"/>
                <a:gd name="T7" fmla="*/ 31 h 175"/>
                <a:gd name="T8" fmla="*/ 34 w 74"/>
                <a:gd name="T9" fmla="*/ 31 h 175"/>
                <a:gd name="T10" fmla="*/ 34 w 74"/>
                <a:gd name="T11" fmla="*/ 69 h 175"/>
                <a:gd name="T12" fmla="*/ 69 w 74"/>
                <a:gd name="T13" fmla="*/ 69 h 175"/>
                <a:gd name="T14" fmla="*/ 69 w 74"/>
                <a:gd name="T15" fmla="*/ 100 h 175"/>
                <a:gd name="T16" fmla="*/ 34 w 74"/>
                <a:gd name="T17" fmla="*/ 100 h 175"/>
                <a:gd name="T18" fmla="*/ 34 w 74"/>
                <a:gd name="T19" fmla="*/ 140 h 175"/>
                <a:gd name="T20" fmla="*/ 74 w 74"/>
                <a:gd name="T21" fmla="*/ 140 h 175"/>
                <a:gd name="T22" fmla="*/ 74 w 74"/>
                <a:gd name="T23" fmla="*/ 175 h 175"/>
                <a:gd name="T24" fmla="*/ 0 w 74"/>
                <a:gd name="T25" fmla="*/ 175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4" h="175">
                  <a:moveTo>
                    <a:pt x="0" y="175"/>
                  </a:moveTo>
                  <a:lnTo>
                    <a:pt x="0" y="0"/>
                  </a:lnTo>
                  <a:lnTo>
                    <a:pt x="74" y="0"/>
                  </a:lnTo>
                  <a:lnTo>
                    <a:pt x="74" y="31"/>
                  </a:lnTo>
                  <a:lnTo>
                    <a:pt x="34" y="31"/>
                  </a:lnTo>
                  <a:lnTo>
                    <a:pt x="34" y="69"/>
                  </a:lnTo>
                  <a:lnTo>
                    <a:pt x="69" y="69"/>
                  </a:lnTo>
                  <a:lnTo>
                    <a:pt x="69" y="100"/>
                  </a:lnTo>
                  <a:lnTo>
                    <a:pt x="34" y="100"/>
                  </a:lnTo>
                  <a:lnTo>
                    <a:pt x="34" y="140"/>
                  </a:lnTo>
                  <a:lnTo>
                    <a:pt x="74" y="140"/>
                  </a:lnTo>
                  <a:lnTo>
                    <a:pt x="74" y="175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13" name="Freeform 13"/>
            <p:cNvSpPr>
              <a:spLocks/>
            </p:cNvSpPr>
            <p:nvPr/>
          </p:nvSpPr>
          <p:spPr bwMode="auto">
            <a:xfrm>
              <a:off x="770" y="3972"/>
              <a:ext cx="28" cy="23"/>
            </a:xfrm>
            <a:custGeom>
              <a:avLst/>
              <a:gdLst>
                <a:gd name="T0" fmla="*/ 0 w 142"/>
                <a:gd name="T1" fmla="*/ 117 h 117"/>
                <a:gd name="T2" fmla="*/ 0 w 142"/>
                <a:gd name="T3" fmla="*/ 0 h 117"/>
                <a:gd name="T4" fmla="*/ 33 w 142"/>
                <a:gd name="T5" fmla="*/ 0 h 117"/>
                <a:gd name="T6" fmla="*/ 33 w 142"/>
                <a:gd name="T7" fmla="*/ 16 h 117"/>
                <a:gd name="T8" fmla="*/ 35 w 142"/>
                <a:gd name="T9" fmla="*/ 12 h 117"/>
                <a:gd name="T10" fmla="*/ 38 w 142"/>
                <a:gd name="T11" fmla="*/ 9 h 117"/>
                <a:gd name="T12" fmla="*/ 47 w 142"/>
                <a:gd name="T13" fmla="*/ 2 h 117"/>
                <a:gd name="T14" fmla="*/ 49 w 142"/>
                <a:gd name="T15" fmla="*/ 1 h 117"/>
                <a:gd name="T16" fmla="*/ 53 w 142"/>
                <a:gd name="T17" fmla="*/ 0 h 117"/>
                <a:gd name="T18" fmla="*/ 72 w 142"/>
                <a:gd name="T19" fmla="*/ 0 h 117"/>
                <a:gd name="T20" fmla="*/ 78 w 142"/>
                <a:gd name="T21" fmla="*/ 2 h 117"/>
                <a:gd name="T22" fmla="*/ 83 w 142"/>
                <a:gd name="T23" fmla="*/ 6 h 117"/>
                <a:gd name="T24" fmla="*/ 85 w 142"/>
                <a:gd name="T25" fmla="*/ 13 h 117"/>
                <a:gd name="T26" fmla="*/ 87 w 142"/>
                <a:gd name="T27" fmla="*/ 16 h 117"/>
                <a:gd name="T28" fmla="*/ 91 w 142"/>
                <a:gd name="T29" fmla="*/ 13 h 117"/>
                <a:gd name="T30" fmla="*/ 95 w 142"/>
                <a:gd name="T31" fmla="*/ 6 h 117"/>
                <a:gd name="T32" fmla="*/ 102 w 142"/>
                <a:gd name="T33" fmla="*/ 2 h 117"/>
                <a:gd name="T34" fmla="*/ 113 w 142"/>
                <a:gd name="T35" fmla="*/ 0 h 117"/>
                <a:gd name="T36" fmla="*/ 119 w 142"/>
                <a:gd name="T37" fmla="*/ 0 h 117"/>
                <a:gd name="T38" fmla="*/ 130 w 142"/>
                <a:gd name="T39" fmla="*/ 2 h 117"/>
                <a:gd name="T40" fmla="*/ 136 w 142"/>
                <a:gd name="T41" fmla="*/ 7 h 117"/>
                <a:gd name="T42" fmla="*/ 139 w 142"/>
                <a:gd name="T43" fmla="*/ 15 h 117"/>
                <a:gd name="T44" fmla="*/ 141 w 142"/>
                <a:gd name="T45" fmla="*/ 27 h 117"/>
                <a:gd name="T46" fmla="*/ 142 w 142"/>
                <a:gd name="T47" fmla="*/ 45 h 117"/>
                <a:gd name="T48" fmla="*/ 142 w 142"/>
                <a:gd name="T49" fmla="*/ 117 h 117"/>
                <a:gd name="T50" fmla="*/ 110 w 142"/>
                <a:gd name="T51" fmla="*/ 117 h 117"/>
                <a:gd name="T52" fmla="*/ 110 w 142"/>
                <a:gd name="T53" fmla="*/ 41 h 117"/>
                <a:gd name="T54" fmla="*/ 107 w 142"/>
                <a:gd name="T55" fmla="*/ 34 h 117"/>
                <a:gd name="T56" fmla="*/ 107 w 142"/>
                <a:gd name="T57" fmla="*/ 31 h 117"/>
                <a:gd name="T58" fmla="*/ 105 w 142"/>
                <a:gd name="T59" fmla="*/ 31 h 117"/>
                <a:gd name="T60" fmla="*/ 103 w 142"/>
                <a:gd name="T61" fmla="*/ 30 h 117"/>
                <a:gd name="T62" fmla="*/ 101 w 142"/>
                <a:gd name="T63" fmla="*/ 27 h 117"/>
                <a:gd name="T64" fmla="*/ 99 w 142"/>
                <a:gd name="T65" fmla="*/ 27 h 117"/>
                <a:gd name="T66" fmla="*/ 94 w 142"/>
                <a:gd name="T67" fmla="*/ 30 h 117"/>
                <a:gd name="T68" fmla="*/ 90 w 142"/>
                <a:gd name="T69" fmla="*/ 34 h 117"/>
                <a:gd name="T70" fmla="*/ 87 w 142"/>
                <a:gd name="T71" fmla="*/ 39 h 117"/>
                <a:gd name="T72" fmla="*/ 87 w 142"/>
                <a:gd name="T73" fmla="*/ 117 h 117"/>
                <a:gd name="T74" fmla="*/ 55 w 142"/>
                <a:gd name="T75" fmla="*/ 117 h 117"/>
                <a:gd name="T76" fmla="*/ 55 w 142"/>
                <a:gd name="T77" fmla="*/ 38 h 117"/>
                <a:gd name="T78" fmla="*/ 53 w 142"/>
                <a:gd name="T79" fmla="*/ 31 h 117"/>
                <a:gd name="T80" fmla="*/ 51 w 142"/>
                <a:gd name="T81" fmla="*/ 29 h 117"/>
                <a:gd name="T82" fmla="*/ 48 w 142"/>
                <a:gd name="T83" fmla="*/ 27 h 117"/>
                <a:gd name="T84" fmla="*/ 44 w 142"/>
                <a:gd name="T85" fmla="*/ 27 h 117"/>
                <a:gd name="T86" fmla="*/ 41 w 142"/>
                <a:gd name="T87" fmla="*/ 29 h 117"/>
                <a:gd name="T88" fmla="*/ 35 w 142"/>
                <a:gd name="T89" fmla="*/ 34 h 117"/>
                <a:gd name="T90" fmla="*/ 35 w 142"/>
                <a:gd name="T91" fmla="*/ 35 h 117"/>
                <a:gd name="T92" fmla="*/ 34 w 142"/>
                <a:gd name="T93" fmla="*/ 38 h 117"/>
                <a:gd name="T94" fmla="*/ 34 w 142"/>
                <a:gd name="T95" fmla="*/ 40 h 117"/>
                <a:gd name="T96" fmla="*/ 33 w 142"/>
                <a:gd name="T97" fmla="*/ 43 h 117"/>
                <a:gd name="T98" fmla="*/ 33 w 142"/>
                <a:gd name="T99" fmla="*/ 117 h 117"/>
                <a:gd name="T100" fmla="*/ 0 w 142"/>
                <a:gd name="T101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" h="117">
                  <a:moveTo>
                    <a:pt x="0" y="117"/>
                  </a:moveTo>
                  <a:lnTo>
                    <a:pt x="0" y="0"/>
                  </a:lnTo>
                  <a:lnTo>
                    <a:pt x="33" y="0"/>
                  </a:lnTo>
                  <a:lnTo>
                    <a:pt x="33" y="16"/>
                  </a:lnTo>
                  <a:lnTo>
                    <a:pt x="35" y="12"/>
                  </a:lnTo>
                  <a:lnTo>
                    <a:pt x="38" y="9"/>
                  </a:lnTo>
                  <a:lnTo>
                    <a:pt x="47" y="2"/>
                  </a:lnTo>
                  <a:lnTo>
                    <a:pt x="49" y="1"/>
                  </a:lnTo>
                  <a:lnTo>
                    <a:pt x="53" y="0"/>
                  </a:lnTo>
                  <a:lnTo>
                    <a:pt x="72" y="0"/>
                  </a:lnTo>
                  <a:lnTo>
                    <a:pt x="78" y="2"/>
                  </a:lnTo>
                  <a:lnTo>
                    <a:pt x="83" y="6"/>
                  </a:lnTo>
                  <a:lnTo>
                    <a:pt x="85" y="13"/>
                  </a:lnTo>
                  <a:lnTo>
                    <a:pt x="87" y="16"/>
                  </a:lnTo>
                  <a:lnTo>
                    <a:pt x="91" y="13"/>
                  </a:lnTo>
                  <a:lnTo>
                    <a:pt x="95" y="6"/>
                  </a:lnTo>
                  <a:lnTo>
                    <a:pt x="102" y="2"/>
                  </a:lnTo>
                  <a:lnTo>
                    <a:pt x="113" y="0"/>
                  </a:lnTo>
                  <a:lnTo>
                    <a:pt x="119" y="0"/>
                  </a:lnTo>
                  <a:lnTo>
                    <a:pt x="130" y="2"/>
                  </a:lnTo>
                  <a:lnTo>
                    <a:pt x="136" y="7"/>
                  </a:lnTo>
                  <a:lnTo>
                    <a:pt x="139" y="15"/>
                  </a:lnTo>
                  <a:lnTo>
                    <a:pt x="141" y="27"/>
                  </a:lnTo>
                  <a:lnTo>
                    <a:pt x="142" y="45"/>
                  </a:lnTo>
                  <a:lnTo>
                    <a:pt x="142" y="117"/>
                  </a:lnTo>
                  <a:lnTo>
                    <a:pt x="110" y="117"/>
                  </a:lnTo>
                  <a:lnTo>
                    <a:pt x="110" y="41"/>
                  </a:lnTo>
                  <a:lnTo>
                    <a:pt x="107" y="34"/>
                  </a:lnTo>
                  <a:lnTo>
                    <a:pt x="107" y="31"/>
                  </a:lnTo>
                  <a:lnTo>
                    <a:pt x="105" y="31"/>
                  </a:lnTo>
                  <a:lnTo>
                    <a:pt x="103" y="30"/>
                  </a:lnTo>
                  <a:lnTo>
                    <a:pt x="101" y="27"/>
                  </a:lnTo>
                  <a:lnTo>
                    <a:pt x="99" y="27"/>
                  </a:lnTo>
                  <a:lnTo>
                    <a:pt x="94" y="30"/>
                  </a:lnTo>
                  <a:lnTo>
                    <a:pt x="90" y="34"/>
                  </a:lnTo>
                  <a:lnTo>
                    <a:pt x="87" y="39"/>
                  </a:lnTo>
                  <a:lnTo>
                    <a:pt x="87" y="117"/>
                  </a:lnTo>
                  <a:lnTo>
                    <a:pt x="55" y="117"/>
                  </a:lnTo>
                  <a:lnTo>
                    <a:pt x="55" y="38"/>
                  </a:lnTo>
                  <a:lnTo>
                    <a:pt x="53" y="31"/>
                  </a:lnTo>
                  <a:lnTo>
                    <a:pt x="51" y="29"/>
                  </a:lnTo>
                  <a:lnTo>
                    <a:pt x="48" y="27"/>
                  </a:lnTo>
                  <a:lnTo>
                    <a:pt x="44" y="27"/>
                  </a:lnTo>
                  <a:lnTo>
                    <a:pt x="41" y="29"/>
                  </a:lnTo>
                  <a:lnTo>
                    <a:pt x="35" y="34"/>
                  </a:lnTo>
                  <a:lnTo>
                    <a:pt x="35" y="35"/>
                  </a:lnTo>
                  <a:lnTo>
                    <a:pt x="34" y="38"/>
                  </a:lnTo>
                  <a:lnTo>
                    <a:pt x="34" y="40"/>
                  </a:lnTo>
                  <a:lnTo>
                    <a:pt x="33" y="43"/>
                  </a:lnTo>
                  <a:lnTo>
                    <a:pt x="33" y="117"/>
                  </a:lnTo>
                  <a:lnTo>
                    <a:pt x="0" y="1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14" name="Freeform 14"/>
            <p:cNvSpPr>
              <a:spLocks noEditPoints="1"/>
            </p:cNvSpPr>
            <p:nvPr/>
          </p:nvSpPr>
          <p:spPr bwMode="auto">
            <a:xfrm>
              <a:off x="803" y="3972"/>
              <a:ext cx="18" cy="33"/>
            </a:xfrm>
            <a:custGeom>
              <a:avLst/>
              <a:gdLst>
                <a:gd name="T0" fmla="*/ 47 w 93"/>
                <a:gd name="T1" fmla="*/ 25 h 166"/>
                <a:gd name="T2" fmla="*/ 44 w 93"/>
                <a:gd name="T3" fmla="*/ 25 h 166"/>
                <a:gd name="T4" fmla="*/ 37 w 93"/>
                <a:gd name="T5" fmla="*/ 30 h 166"/>
                <a:gd name="T6" fmla="*/ 35 w 93"/>
                <a:gd name="T7" fmla="*/ 34 h 166"/>
                <a:gd name="T8" fmla="*/ 34 w 93"/>
                <a:gd name="T9" fmla="*/ 39 h 166"/>
                <a:gd name="T10" fmla="*/ 33 w 93"/>
                <a:gd name="T11" fmla="*/ 46 h 166"/>
                <a:gd name="T12" fmla="*/ 33 w 93"/>
                <a:gd name="T13" fmla="*/ 72 h 166"/>
                <a:gd name="T14" fmla="*/ 35 w 93"/>
                <a:gd name="T15" fmla="*/ 82 h 166"/>
                <a:gd name="T16" fmla="*/ 37 w 93"/>
                <a:gd name="T17" fmla="*/ 87 h 166"/>
                <a:gd name="T18" fmla="*/ 44 w 93"/>
                <a:gd name="T19" fmla="*/ 91 h 166"/>
                <a:gd name="T20" fmla="*/ 49 w 93"/>
                <a:gd name="T21" fmla="*/ 91 h 166"/>
                <a:gd name="T22" fmla="*/ 52 w 93"/>
                <a:gd name="T23" fmla="*/ 90 h 166"/>
                <a:gd name="T24" fmla="*/ 56 w 93"/>
                <a:gd name="T25" fmla="*/ 85 h 166"/>
                <a:gd name="T26" fmla="*/ 58 w 93"/>
                <a:gd name="T27" fmla="*/ 82 h 166"/>
                <a:gd name="T28" fmla="*/ 59 w 93"/>
                <a:gd name="T29" fmla="*/ 75 h 166"/>
                <a:gd name="T30" fmla="*/ 61 w 93"/>
                <a:gd name="T31" fmla="*/ 68 h 166"/>
                <a:gd name="T32" fmla="*/ 62 w 93"/>
                <a:gd name="T33" fmla="*/ 56 h 166"/>
                <a:gd name="T34" fmla="*/ 61 w 93"/>
                <a:gd name="T35" fmla="*/ 46 h 166"/>
                <a:gd name="T36" fmla="*/ 59 w 93"/>
                <a:gd name="T37" fmla="*/ 39 h 166"/>
                <a:gd name="T38" fmla="*/ 58 w 93"/>
                <a:gd name="T39" fmla="*/ 34 h 166"/>
                <a:gd name="T40" fmla="*/ 56 w 93"/>
                <a:gd name="T41" fmla="*/ 30 h 166"/>
                <a:gd name="T42" fmla="*/ 54 w 93"/>
                <a:gd name="T43" fmla="*/ 27 h 166"/>
                <a:gd name="T44" fmla="*/ 51 w 93"/>
                <a:gd name="T45" fmla="*/ 25 h 166"/>
                <a:gd name="T46" fmla="*/ 47 w 93"/>
                <a:gd name="T47" fmla="*/ 25 h 166"/>
                <a:gd name="T48" fmla="*/ 0 w 93"/>
                <a:gd name="T49" fmla="*/ 166 h 166"/>
                <a:gd name="T50" fmla="*/ 0 w 93"/>
                <a:gd name="T51" fmla="*/ 0 h 166"/>
                <a:gd name="T52" fmla="*/ 33 w 93"/>
                <a:gd name="T53" fmla="*/ 0 h 166"/>
                <a:gd name="T54" fmla="*/ 33 w 93"/>
                <a:gd name="T55" fmla="*/ 16 h 166"/>
                <a:gd name="T56" fmla="*/ 35 w 93"/>
                <a:gd name="T57" fmla="*/ 12 h 166"/>
                <a:gd name="T58" fmla="*/ 37 w 93"/>
                <a:gd name="T59" fmla="*/ 9 h 166"/>
                <a:gd name="T60" fmla="*/ 44 w 93"/>
                <a:gd name="T61" fmla="*/ 2 h 166"/>
                <a:gd name="T62" fmla="*/ 51 w 93"/>
                <a:gd name="T63" fmla="*/ 0 h 166"/>
                <a:gd name="T64" fmla="*/ 58 w 93"/>
                <a:gd name="T65" fmla="*/ 0 h 166"/>
                <a:gd name="T66" fmla="*/ 68 w 93"/>
                <a:gd name="T67" fmla="*/ 1 h 166"/>
                <a:gd name="T68" fmla="*/ 77 w 93"/>
                <a:gd name="T69" fmla="*/ 4 h 166"/>
                <a:gd name="T70" fmla="*/ 84 w 93"/>
                <a:gd name="T71" fmla="*/ 13 h 166"/>
                <a:gd name="T72" fmla="*/ 90 w 93"/>
                <a:gd name="T73" fmla="*/ 26 h 166"/>
                <a:gd name="T74" fmla="*/ 92 w 93"/>
                <a:gd name="T75" fmla="*/ 42 h 166"/>
                <a:gd name="T76" fmla="*/ 93 w 93"/>
                <a:gd name="T77" fmla="*/ 60 h 166"/>
                <a:gd name="T78" fmla="*/ 92 w 93"/>
                <a:gd name="T79" fmla="*/ 78 h 166"/>
                <a:gd name="T80" fmla="*/ 90 w 93"/>
                <a:gd name="T81" fmla="*/ 93 h 166"/>
                <a:gd name="T82" fmla="*/ 84 w 93"/>
                <a:gd name="T83" fmla="*/ 106 h 166"/>
                <a:gd name="T84" fmla="*/ 77 w 93"/>
                <a:gd name="T85" fmla="*/ 113 h 166"/>
                <a:gd name="T86" fmla="*/ 68 w 93"/>
                <a:gd name="T87" fmla="*/ 118 h 166"/>
                <a:gd name="T88" fmla="*/ 58 w 93"/>
                <a:gd name="T89" fmla="*/ 120 h 166"/>
                <a:gd name="T90" fmla="*/ 52 w 93"/>
                <a:gd name="T91" fmla="*/ 120 h 166"/>
                <a:gd name="T92" fmla="*/ 48 w 93"/>
                <a:gd name="T93" fmla="*/ 119 h 166"/>
                <a:gd name="T94" fmla="*/ 44 w 93"/>
                <a:gd name="T95" fmla="*/ 114 h 166"/>
                <a:gd name="T96" fmla="*/ 41 w 93"/>
                <a:gd name="T97" fmla="*/ 112 h 166"/>
                <a:gd name="T98" fmla="*/ 36 w 93"/>
                <a:gd name="T99" fmla="*/ 108 h 166"/>
                <a:gd name="T100" fmla="*/ 34 w 93"/>
                <a:gd name="T101" fmla="*/ 104 h 166"/>
                <a:gd name="T102" fmla="*/ 33 w 93"/>
                <a:gd name="T103" fmla="*/ 100 h 166"/>
                <a:gd name="T104" fmla="*/ 33 w 93"/>
                <a:gd name="T105" fmla="*/ 166 h 166"/>
                <a:gd name="T106" fmla="*/ 0 w 93"/>
                <a:gd name="T107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3" h="166">
                  <a:moveTo>
                    <a:pt x="47" y="25"/>
                  </a:moveTo>
                  <a:lnTo>
                    <a:pt x="44" y="25"/>
                  </a:lnTo>
                  <a:lnTo>
                    <a:pt x="37" y="30"/>
                  </a:lnTo>
                  <a:lnTo>
                    <a:pt x="35" y="34"/>
                  </a:lnTo>
                  <a:lnTo>
                    <a:pt x="34" y="39"/>
                  </a:lnTo>
                  <a:lnTo>
                    <a:pt x="33" y="46"/>
                  </a:lnTo>
                  <a:lnTo>
                    <a:pt x="33" y="72"/>
                  </a:lnTo>
                  <a:lnTo>
                    <a:pt x="35" y="82"/>
                  </a:lnTo>
                  <a:lnTo>
                    <a:pt x="37" y="87"/>
                  </a:lnTo>
                  <a:lnTo>
                    <a:pt x="44" y="91"/>
                  </a:lnTo>
                  <a:lnTo>
                    <a:pt x="49" y="91"/>
                  </a:lnTo>
                  <a:lnTo>
                    <a:pt x="52" y="90"/>
                  </a:lnTo>
                  <a:lnTo>
                    <a:pt x="56" y="85"/>
                  </a:lnTo>
                  <a:lnTo>
                    <a:pt x="58" y="82"/>
                  </a:lnTo>
                  <a:lnTo>
                    <a:pt x="59" y="75"/>
                  </a:lnTo>
                  <a:lnTo>
                    <a:pt x="61" y="68"/>
                  </a:lnTo>
                  <a:lnTo>
                    <a:pt x="62" y="56"/>
                  </a:lnTo>
                  <a:lnTo>
                    <a:pt x="61" y="46"/>
                  </a:lnTo>
                  <a:lnTo>
                    <a:pt x="59" y="39"/>
                  </a:lnTo>
                  <a:lnTo>
                    <a:pt x="58" y="34"/>
                  </a:lnTo>
                  <a:lnTo>
                    <a:pt x="56" y="30"/>
                  </a:lnTo>
                  <a:lnTo>
                    <a:pt x="54" y="27"/>
                  </a:lnTo>
                  <a:lnTo>
                    <a:pt x="51" y="25"/>
                  </a:lnTo>
                  <a:lnTo>
                    <a:pt x="47" y="25"/>
                  </a:lnTo>
                  <a:close/>
                  <a:moveTo>
                    <a:pt x="0" y="166"/>
                  </a:moveTo>
                  <a:lnTo>
                    <a:pt x="0" y="0"/>
                  </a:lnTo>
                  <a:lnTo>
                    <a:pt x="33" y="0"/>
                  </a:lnTo>
                  <a:lnTo>
                    <a:pt x="33" y="16"/>
                  </a:lnTo>
                  <a:lnTo>
                    <a:pt x="35" y="12"/>
                  </a:lnTo>
                  <a:lnTo>
                    <a:pt x="37" y="9"/>
                  </a:lnTo>
                  <a:lnTo>
                    <a:pt x="44" y="2"/>
                  </a:lnTo>
                  <a:lnTo>
                    <a:pt x="51" y="0"/>
                  </a:lnTo>
                  <a:lnTo>
                    <a:pt x="58" y="0"/>
                  </a:lnTo>
                  <a:lnTo>
                    <a:pt x="68" y="1"/>
                  </a:lnTo>
                  <a:lnTo>
                    <a:pt x="77" y="4"/>
                  </a:lnTo>
                  <a:lnTo>
                    <a:pt x="84" y="13"/>
                  </a:lnTo>
                  <a:lnTo>
                    <a:pt x="90" y="26"/>
                  </a:lnTo>
                  <a:lnTo>
                    <a:pt x="92" y="42"/>
                  </a:lnTo>
                  <a:lnTo>
                    <a:pt x="93" y="60"/>
                  </a:lnTo>
                  <a:lnTo>
                    <a:pt x="92" y="78"/>
                  </a:lnTo>
                  <a:lnTo>
                    <a:pt x="90" y="93"/>
                  </a:lnTo>
                  <a:lnTo>
                    <a:pt x="84" y="106"/>
                  </a:lnTo>
                  <a:lnTo>
                    <a:pt x="77" y="113"/>
                  </a:lnTo>
                  <a:lnTo>
                    <a:pt x="68" y="118"/>
                  </a:lnTo>
                  <a:lnTo>
                    <a:pt x="58" y="120"/>
                  </a:lnTo>
                  <a:lnTo>
                    <a:pt x="52" y="120"/>
                  </a:lnTo>
                  <a:lnTo>
                    <a:pt x="48" y="119"/>
                  </a:lnTo>
                  <a:lnTo>
                    <a:pt x="44" y="114"/>
                  </a:lnTo>
                  <a:lnTo>
                    <a:pt x="41" y="112"/>
                  </a:lnTo>
                  <a:lnTo>
                    <a:pt x="36" y="108"/>
                  </a:lnTo>
                  <a:lnTo>
                    <a:pt x="34" y="104"/>
                  </a:lnTo>
                  <a:lnTo>
                    <a:pt x="33" y="100"/>
                  </a:lnTo>
                  <a:lnTo>
                    <a:pt x="33" y="166"/>
                  </a:lnTo>
                  <a:lnTo>
                    <a:pt x="0" y="16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15" name="Freeform 15"/>
            <p:cNvSpPr>
              <a:spLocks/>
            </p:cNvSpPr>
            <p:nvPr/>
          </p:nvSpPr>
          <p:spPr bwMode="auto">
            <a:xfrm>
              <a:off x="825" y="3971"/>
              <a:ext cx="12" cy="24"/>
            </a:xfrm>
            <a:custGeom>
              <a:avLst/>
              <a:gdLst>
                <a:gd name="T0" fmla="*/ 0 w 58"/>
                <a:gd name="T1" fmla="*/ 121 h 121"/>
                <a:gd name="T2" fmla="*/ 0 w 58"/>
                <a:gd name="T3" fmla="*/ 4 h 121"/>
                <a:gd name="T4" fmla="*/ 29 w 58"/>
                <a:gd name="T5" fmla="*/ 4 h 121"/>
                <a:gd name="T6" fmla="*/ 29 w 58"/>
                <a:gd name="T7" fmla="*/ 24 h 121"/>
                <a:gd name="T8" fmla="*/ 40 w 58"/>
                <a:gd name="T9" fmla="*/ 6 h 121"/>
                <a:gd name="T10" fmla="*/ 49 w 58"/>
                <a:gd name="T11" fmla="*/ 2 h 121"/>
                <a:gd name="T12" fmla="*/ 58 w 58"/>
                <a:gd name="T13" fmla="*/ 0 h 121"/>
                <a:gd name="T14" fmla="*/ 58 w 58"/>
                <a:gd name="T15" fmla="*/ 31 h 121"/>
                <a:gd name="T16" fmla="*/ 50 w 58"/>
                <a:gd name="T17" fmla="*/ 31 h 121"/>
                <a:gd name="T18" fmla="*/ 46 w 58"/>
                <a:gd name="T19" fmla="*/ 33 h 121"/>
                <a:gd name="T20" fmla="*/ 42 w 58"/>
                <a:gd name="T21" fmla="*/ 35 h 121"/>
                <a:gd name="T22" fmla="*/ 40 w 58"/>
                <a:gd name="T23" fmla="*/ 36 h 121"/>
                <a:gd name="T24" fmla="*/ 38 w 58"/>
                <a:gd name="T25" fmla="*/ 38 h 121"/>
                <a:gd name="T26" fmla="*/ 35 w 58"/>
                <a:gd name="T27" fmla="*/ 45 h 121"/>
                <a:gd name="T28" fmla="*/ 34 w 58"/>
                <a:gd name="T29" fmla="*/ 54 h 121"/>
                <a:gd name="T30" fmla="*/ 32 w 58"/>
                <a:gd name="T31" fmla="*/ 66 h 121"/>
                <a:gd name="T32" fmla="*/ 32 w 58"/>
                <a:gd name="T33" fmla="*/ 121 h 121"/>
                <a:gd name="T34" fmla="*/ 0 w 58"/>
                <a:gd name="T35" fmla="*/ 12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121">
                  <a:moveTo>
                    <a:pt x="0" y="121"/>
                  </a:moveTo>
                  <a:lnTo>
                    <a:pt x="0" y="4"/>
                  </a:lnTo>
                  <a:lnTo>
                    <a:pt x="29" y="4"/>
                  </a:lnTo>
                  <a:lnTo>
                    <a:pt x="29" y="24"/>
                  </a:lnTo>
                  <a:lnTo>
                    <a:pt x="40" y="6"/>
                  </a:lnTo>
                  <a:lnTo>
                    <a:pt x="49" y="2"/>
                  </a:lnTo>
                  <a:lnTo>
                    <a:pt x="58" y="0"/>
                  </a:lnTo>
                  <a:lnTo>
                    <a:pt x="58" y="31"/>
                  </a:lnTo>
                  <a:lnTo>
                    <a:pt x="50" y="31"/>
                  </a:lnTo>
                  <a:lnTo>
                    <a:pt x="46" y="33"/>
                  </a:lnTo>
                  <a:lnTo>
                    <a:pt x="42" y="35"/>
                  </a:lnTo>
                  <a:lnTo>
                    <a:pt x="40" y="36"/>
                  </a:lnTo>
                  <a:lnTo>
                    <a:pt x="38" y="38"/>
                  </a:lnTo>
                  <a:lnTo>
                    <a:pt x="35" y="45"/>
                  </a:lnTo>
                  <a:lnTo>
                    <a:pt x="34" y="54"/>
                  </a:lnTo>
                  <a:lnTo>
                    <a:pt x="32" y="66"/>
                  </a:lnTo>
                  <a:lnTo>
                    <a:pt x="32" y="121"/>
                  </a:lnTo>
                  <a:lnTo>
                    <a:pt x="0" y="12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16" name="Freeform 16"/>
            <p:cNvSpPr>
              <a:spLocks noEditPoints="1"/>
            </p:cNvSpPr>
            <p:nvPr/>
          </p:nvSpPr>
          <p:spPr bwMode="auto">
            <a:xfrm>
              <a:off x="838" y="3971"/>
              <a:ext cx="20" cy="25"/>
            </a:xfrm>
            <a:custGeom>
              <a:avLst/>
              <a:gdLst>
                <a:gd name="T0" fmla="*/ 69 w 98"/>
                <a:gd name="T1" fmla="*/ 52 h 124"/>
                <a:gd name="T2" fmla="*/ 67 w 98"/>
                <a:gd name="T3" fmla="*/ 42 h 124"/>
                <a:gd name="T4" fmla="*/ 63 w 98"/>
                <a:gd name="T5" fmla="*/ 31 h 124"/>
                <a:gd name="T6" fmla="*/ 61 w 98"/>
                <a:gd name="T7" fmla="*/ 30 h 124"/>
                <a:gd name="T8" fmla="*/ 60 w 98"/>
                <a:gd name="T9" fmla="*/ 28 h 124"/>
                <a:gd name="T10" fmla="*/ 58 w 98"/>
                <a:gd name="T11" fmla="*/ 27 h 124"/>
                <a:gd name="T12" fmla="*/ 54 w 98"/>
                <a:gd name="T13" fmla="*/ 26 h 124"/>
                <a:gd name="T14" fmla="*/ 51 w 98"/>
                <a:gd name="T15" fmla="*/ 26 h 124"/>
                <a:gd name="T16" fmla="*/ 46 w 98"/>
                <a:gd name="T17" fmla="*/ 27 h 124"/>
                <a:gd name="T18" fmla="*/ 43 w 98"/>
                <a:gd name="T19" fmla="*/ 28 h 124"/>
                <a:gd name="T20" fmla="*/ 40 w 98"/>
                <a:gd name="T21" fmla="*/ 31 h 124"/>
                <a:gd name="T22" fmla="*/ 33 w 98"/>
                <a:gd name="T23" fmla="*/ 42 h 124"/>
                <a:gd name="T24" fmla="*/ 32 w 98"/>
                <a:gd name="T25" fmla="*/ 46 h 124"/>
                <a:gd name="T26" fmla="*/ 31 w 98"/>
                <a:gd name="T27" fmla="*/ 52 h 124"/>
                <a:gd name="T28" fmla="*/ 69 w 98"/>
                <a:gd name="T29" fmla="*/ 52 h 124"/>
                <a:gd name="T30" fmla="*/ 31 w 98"/>
                <a:gd name="T31" fmla="*/ 73 h 124"/>
                <a:gd name="T32" fmla="*/ 33 w 98"/>
                <a:gd name="T33" fmla="*/ 85 h 124"/>
                <a:gd name="T34" fmla="*/ 38 w 98"/>
                <a:gd name="T35" fmla="*/ 93 h 124"/>
                <a:gd name="T36" fmla="*/ 40 w 98"/>
                <a:gd name="T37" fmla="*/ 96 h 124"/>
                <a:gd name="T38" fmla="*/ 42 w 98"/>
                <a:gd name="T39" fmla="*/ 98 h 124"/>
                <a:gd name="T40" fmla="*/ 44 w 98"/>
                <a:gd name="T41" fmla="*/ 100 h 124"/>
                <a:gd name="T42" fmla="*/ 48 w 98"/>
                <a:gd name="T43" fmla="*/ 101 h 124"/>
                <a:gd name="T44" fmla="*/ 51 w 98"/>
                <a:gd name="T45" fmla="*/ 101 h 124"/>
                <a:gd name="T46" fmla="*/ 58 w 98"/>
                <a:gd name="T47" fmla="*/ 98 h 124"/>
                <a:gd name="T48" fmla="*/ 60 w 98"/>
                <a:gd name="T49" fmla="*/ 95 h 124"/>
                <a:gd name="T50" fmla="*/ 62 w 98"/>
                <a:gd name="T51" fmla="*/ 94 h 124"/>
                <a:gd name="T52" fmla="*/ 63 w 98"/>
                <a:gd name="T53" fmla="*/ 93 h 124"/>
                <a:gd name="T54" fmla="*/ 65 w 98"/>
                <a:gd name="T55" fmla="*/ 88 h 124"/>
                <a:gd name="T56" fmla="*/ 65 w 98"/>
                <a:gd name="T57" fmla="*/ 86 h 124"/>
                <a:gd name="T58" fmla="*/ 94 w 98"/>
                <a:gd name="T59" fmla="*/ 86 h 124"/>
                <a:gd name="T60" fmla="*/ 91 w 98"/>
                <a:gd name="T61" fmla="*/ 97 h 124"/>
                <a:gd name="T62" fmla="*/ 86 w 98"/>
                <a:gd name="T63" fmla="*/ 107 h 124"/>
                <a:gd name="T64" fmla="*/ 80 w 98"/>
                <a:gd name="T65" fmla="*/ 115 h 124"/>
                <a:gd name="T66" fmla="*/ 71 w 98"/>
                <a:gd name="T67" fmla="*/ 120 h 124"/>
                <a:gd name="T68" fmla="*/ 60 w 98"/>
                <a:gd name="T69" fmla="*/ 123 h 124"/>
                <a:gd name="T70" fmla="*/ 49 w 98"/>
                <a:gd name="T71" fmla="*/ 124 h 124"/>
                <a:gd name="T72" fmla="*/ 35 w 98"/>
                <a:gd name="T73" fmla="*/ 122 h 124"/>
                <a:gd name="T74" fmla="*/ 24 w 98"/>
                <a:gd name="T75" fmla="*/ 116 h 124"/>
                <a:gd name="T76" fmla="*/ 14 w 98"/>
                <a:gd name="T77" fmla="*/ 107 h 124"/>
                <a:gd name="T78" fmla="*/ 6 w 98"/>
                <a:gd name="T79" fmla="*/ 94 h 124"/>
                <a:gd name="T80" fmla="*/ 2 w 98"/>
                <a:gd name="T81" fmla="*/ 79 h 124"/>
                <a:gd name="T82" fmla="*/ 0 w 98"/>
                <a:gd name="T83" fmla="*/ 64 h 124"/>
                <a:gd name="T84" fmla="*/ 2 w 98"/>
                <a:gd name="T85" fmla="*/ 46 h 124"/>
                <a:gd name="T86" fmla="*/ 6 w 98"/>
                <a:gd name="T87" fmla="*/ 30 h 124"/>
                <a:gd name="T88" fmla="*/ 14 w 98"/>
                <a:gd name="T89" fmla="*/ 17 h 124"/>
                <a:gd name="T90" fmla="*/ 24 w 98"/>
                <a:gd name="T91" fmla="*/ 8 h 124"/>
                <a:gd name="T92" fmla="*/ 35 w 98"/>
                <a:gd name="T93" fmla="*/ 2 h 124"/>
                <a:gd name="T94" fmla="*/ 49 w 98"/>
                <a:gd name="T95" fmla="*/ 0 h 124"/>
                <a:gd name="T96" fmla="*/ 64 w 98"/>
                <a:gd name="T97" fmla="*/ 2 h 124"/>
                <a:gd name="T98" fmla="*/ 77 w 98"/>
                <a:gd name="T99" fmla="*/ 8 h 124"/>
                <a:gd name="T100" fmla="*/ 86 w 98"/>
                <a:gd name="T101" fmla="*/ 17 h 124"/>
                <a:gd name="T102" fmla="*/ 90 w 98"/>
                <a:gd name="T103" fmla="*/ 27 h 124"/>
                <a:gd name="T104" fmla="*/ 94 w 98"/>
                <a:gd name="T105" fmla="*/ 38 h 124"/>
                <a:gd name="T106" fmla="*/ 97 w 98"/>
                <a:gd name="T107" fmla="*/ 50 h 124"/>
                <a:gd name="T108" fmla="*/ 98 w 98"/>
                <a:gd name="T109" fmla="*/ 66 h 124"/>
                <a:gd name="T110" fmla="*/ 98 w 98"/>
                <a:gd name="T111" fmla="*/ 73 h 124"/>
                <a:gd name="T112" fmla="*/ 31 w 98"/>
                <a:gd name="T113" fmla="*/ 73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8" h="124">
                  <a:moveTo>
                    <a:pt x="69" y="52"/>
                  </a:moveTo>
                  <a:lnTo>
                    <a:pt x="67" y="42"/>
                  </a:lnTo>
                  <a:lnTo>
                    <a:pt x="63" y="31"/>
                  </a:lnTo>
                  <a:lnTo>
                    <a:pt x="61" y="30"/>
                  </a:lnTo>
                  <a:lnTo>
                    <a:pt x="60" y="28"/>
                  </a:lnTo>
                  <a:lnTo>
                    <a:pt x="58" y="27"/>
                  </a:lnTo>
                  <a:lnTo>
                    <a:pt x="54" y="26"/>
                  </a:lnTo>
                  <a:lnTo>
                    <a:pt x="51" y="26"/>
                  </a:lnTo>
                  <a:lnTo>
                    <a:pt x="46" y="27"/>
                  </a:lnTo>
                  <a:lnTo>
                    <a:pt x="43" y="28"/>
                  </a:lnTo>
                  <a:lnTo>
                    <a:pt x="40" y="31"/>
                  </a:lnTo>
                  <a:lnTo>
                    <a:pt x="33" y="42"/>
                  </a:lnTo>
                  <a:lnTo>
                    <a:pt x="32" y="46"/>
                  </a:lnTo>
                  <a:lnTo>
                    <a:pt x="31" y="52"/>
                  </a:lnTo>
                  <a:lnTo>
                    <a:pt x="69" y="52"/>
                  </a:lnTo>
                  <a:close/>
                  <a:moveTo>
                    <a:pt x="31" y="73"/>
                  </a:moveTo>
                  <a:lnTo>
                    <a:pt x="33" y="85"/>
                  </a:lnTo>
                  <a:lnTo>
                    <a:pt x="38" y="93"/>
                  </a:lnTo>
                  <a:lnTo>
                    <a:pt x="40" y="96"/>
                  </a:lnTo>
                  <a:lnTo>
                    <a:pt x="42" y="98"/>
                  </a:lnTo>
                  <a:lnTo>
                    <a:pt x="44" y="100"/>
                  </a:lnTo>
                  <a:lnTo>
                    <a:pt x="48" y="101"/>
                  </a:lnTo>
                  <a:lnTo>
                    <a:pt x="51" y="101"/>
                  </a:lnTo>
                  <a:lnTo>
                    <a:pt x="58" y="98"/>
                  </a:lnTo>
                  <a:lnTo>
                    <a:pt x="60" y="95"/>
                  </a:lnTo>
                  <a:lnTo>
                    <a:pt x="62" y="94"/>
                  </a:lnTo>
                  <a:lnTo>
                    <a:pt x="63" y="93"/>
                  </a:lnTo>
                  <a:lnTo>
                    <a:pt x="65" y="88"/>
                  </a:lnTo>
                  <a:lnTo>
                    <a:pt x="65" y="86"/>
                  </a:lnTo>
                  <a:lnTo>
                    <a:pt x="94" y="86"/>
                  </a:lnTo>
                  <a:lnTo>
                    <a:pt x="91" y="97"/>
                  </a:lnTo>
                  <a:lnTo>
                    <a:pt x="86" y="107"/>
                  </a:lnTo>
                  <a:lnTo>
                    <a:pt x="80" y="115"/>
                  </a:lnTo>
                  <a:lnTo>
                    <a:pt x="71" y="120"/>
                  </a:lnTo>
                  <a:lnTo>
                    <a:pt x="60" y="123"/>
                  </a:lnTo>
                  <a:lnTo>
                    <a:pt x="49" y="124"/>
                  </a:lnTo>
                  <a:lnTo>
                    <a:pt x="35" y="122"/>
                  </a:lnTo>
                  <a:lnTo>
                    <a:pt x="24" y="116"/>
                  </a:lnTo>
                  <a:lnTo>
                    <a:pt x="14" y="107"/>
                  </a:lnTo>
                  <a:lnTo>
                    <a:pt x="6" y="94"/>
                  </a:lnTo>
                  <a:lnTo>
                    <a:pt x="2" y="79"/>
                  </a:lnTo>
                  <a:lnTo>
                    <a:pt x="0" y="64"/>
                  </a:lnTo>
                  <a:lnTo>
                    <a:pt x="2" y="46"/>
                  </a:lnTo>
                  <a:lnTo>
                    <a:pt x="6" y="30"/>
                  </a:lnTo>
                  <a:lnTo>
                    <a:pt x="14" y="17"/>
                  </a:lnTo>
                  <a:lnTo>
                    <a:pt x="24" y="8"/>
                  </a:lnTo>
                  <a:lnTo>
                    <a:pt x="35" y="2"/>
                  </a:lnTo>
                  <a:lnTo>
                    <a:pt x="49" y="0"/>
                  </a:lnTo>
                  <a:lnTo>
                    <a:pt x="64" y="2"/>
                  </a:lnTo>
                  <a:lnTo>
                    <a:pt x="77" y="8"/>
                  </a:lnTo>
                  <a:lnTo>
                    <a:pt x="86" y="17"/>
                  </a:lnTo>
                  <a:lnTo>
                    <a:pt x="90" y="27"/>
                  </a:lnTo>
                  <a:lnTo>
                    <a:pt x="94" y="38"/>
                  </a:lnTo>
                  <a:lnTo>
                    <a:pt x="97" y="50"/>
                  </a:lnTo>
                  <a:lnTo>
                    <a:pt x="98" y="66"/>
                  </a:lnTo>
                  <a:lnTo>
                    <a:pt x="98" y="73"/>
                  </a:lnTo>
                  <a:lnTo>
                    <a:pt x="31" y="7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17" name="Freeform 17"/>
            <p:cNvSpPr>
              <a:spLocks/>
            </p:cNvSpPr>
            <p:nvPr/>
          </p:nvSpPr>
          <p:spPr bwMode="auto">
            <a:xfrm>
              <a:off x="859" y="3971"/>
              <a:ext cx="15" cy="25"/>
            </a:xfrm>
            <a:custGeom>
              <a:avLst/>
              <a:gdLst>
                <a:gd name="T0" fmla="*/ 0 w 75"/>
                <a:gd name="T1" fmla="*/ 113 h 124"/>
                <a:gd name="T2" fmla="*/ 15 w 75"/>
                <a:gd name="T3" fmla="*/ 86 h 124"/>
                <a:gd name="T4" fmla="*/ 22 w 75"/>
                <a:gd name="T5" fmla="*/ 91 h 124"/>
                <a:gd name="T6" fmla="*/ 30 w 75"/>
                <a:gd name="T7" fmla="*/ 95 h 124"/>
                <a:gd name="T8" fmla="*/ 38 w 75"/>
                <a:gd name="T9" fmla="*/ 95 h 124"/>
                <a:gd name="T10" fmla="*/ 42 w 75"/>
                <a:gd name="T11" fmla="*/ 92 h 124"/>
                <a:gd name="T12" fmla="*/ 43 w 75"/>
                <a:gd name="T13" fmla="*/ 89 h 124"/>
                <a:gd name="T14" fmla="*/ 44 w 75"/>
                <a:gd name="T15" fmla="*/ 88 h 124"/>
                <a:gd name="T16" fmla="*/ 44 w 75"/>
                <a:gd name="T17" fmla="*/ 86 h 124"/>
                <a:gd name="T18" fmla="*/ 42 w 75"/>
                <a:gd name="T19" fmla="*/ 82 h 124"/>
                <a:gd name="T20" fmla="*/ 38 w 75"/>
                <a:gd name="T21" fmla="*/ 79 h 124"/>
                <a:gd name="T22" fmla="*/ 29 w 75"/>
                <a:gd name="T23" fmla="*/ 73 h 124"/>
                <a:gd name="T24" fmla="*/ 28 w 75"/>
                <a:gd name="T25" fmla="*/ 73 h 124"/>
                <a:gd name="T26" fmla="*/ 26 w 75"/>
                <a:gd name="T27" fmla="*/ 71 h 124"/>
                <a:gd name="T28" fmla="*/ 26 w 75"/>
                <a:gd name="T29" fmla="*/ 69 h 124"/>
                <a:gd name="T30" fmla="*/ 15 w 75"/>
                <a:gd name="T31" fmla="*/ 63 h 124"/>
                <a:gd name="T32" fmla="*/ 12 w 75"/>
                <a:gd name="T33" fmla="*/ 58 h 124"/>
                <a:gd name="T34" fmla="*/ 9 w 75"/>
                <a:gd name="T35" fmla="*/ 55 h 124"/>
                <a:gd name="T36" fmla="*/ 6 w 75"/>
                <a:gd name="T37" fmla="*/ 49 h 124"/>
                <a:gd name="T38" fmla="*/ 4 w 75"/>
                <a:gd name="T39" fmla="*/ 38 h 124"/>
                <a:gd name="T40" fmla="*/ 5 w 75"/>
                <a:gd name="T41" fmla="*/ 27 h 124"/>
                <a:gd name="T42" fmla="*/ 9 w 75"/>
                <a:gd name="T43" fmla="*/ 18 h 124"/>
                <a:gd name="T44" fmla="*/ 15 w 75"/>
                <a:gd name="T45" fmla="*/ 11 h 124"/>
                <a:gd name="T46" fmla="*/ 23 w 75"/>
                <a:gd name="T47" fmla="*/ 5 h 124"/>
                <a:gd name="T48" fmla="*/ 32 w 75"/>
                <a:gd name="T49" fmla="*/ 1 h 124"/>
                <a:gd name="T50" fmla="*/ 44 w 75"/>
                <a:gd name="T51" fmla="*/ 0 h 124"/>
                <a:gd name="T52" fmla="*/ 48 w 75"/>
                <a:gd name="T53" fmla="*/ 0 h 124"/>
                <a:gd name="T54" fmla="*/ 52 w 75"/>
                <a:gd name="T55" fmla="*/ 2 h 124"/>
                <a:gd name="T56" fmla="*/ 56 w 75"/>
                <a:gd name="T57" fmla="*/ 4 h 124"/>
                <a:gd name="T58" fmla="*/ 61 w 75"/>
                <a:gd name="T59" fmla="*/ 4 h 124"/>
                <a:gd name="T60" fmla="*/ 67 w 75"/>
                <a:gd name="T61" fmla="*/ 8 h 124"/>
                <a:gd name="T62" fmla="*/ 72 w 75"/>
                <a:gd name="T63" fmla="*/ 9 h 124"/>
                <a:gd name="T64" fmla="*/ 75 w 75"/>
                <a:gd name="T65" fmla="*/ 11 h 124"/>
                <a:gd name="T66" fmla="*/ 61 w 75"/>
                <a:gd name="T67" fmla="*/ 35 h 124"/>
                <a:gd name="T68" fmla="*/ 58 w 75"/>
                <a:gd name="T69" fmla="*/ 31 h 124"/>
                <a:gd name="T70" fmla="*/ 52 w 75"/>
                <a:gd name="T71" fmla="*/ 29 h 124"/>
                <a:gd name="T72" fmla="*/ 48 w 75"/>
                <a:gd name="T73" fmla="*/ 26 h 124"/>
                <a:gd name="T74" fmla="*/ 44 w 75"/>
                <a:gd name="T75" fmla="*/ 26 h 124"/>
                <a:gd name="T76" fmla="*/ 41 w 75"/>
                <a:gd name="T77" fmla="*/ 29 h 124"/>
                <a:gd name="T78" fmla="*/ 38 w 75"/>
                <a:gd name="T79" fmla="*/ 29 h 124"/>
                <a:gd name="T80" fmla="*/ 38 w 75"/>
                <a:gd name="T81" fmla="*/ 30 h 124"/>
                <a:gd name="T82" fmla="*/ 35 w 75"/>
                <a:gd name="T83" fmla="*/ 34 h 124"/>
                <a:gd name="T84" fmla="*/ 35 w 75"/>
                <a:gd name="T85" fmla="*/ 35 h 124"/>
                <a:gd name="T86" fmla="*/ 37 w 75"/>
                <a:gd name="T87" fmla="*/ 39 h 124"/>
                <a:gd name="T88" fmla="*/ 39 w 75"/>
                <a:gd name="T89" fmla="*/ 42 h 124"/>
                <a:gd name="T90" fmla="*/ 46 w 75"/>
                <a:gd name="T91" fmla="*/ 46 h 124"/>
                <a:gd name="T92" fmla="*/ 48 w 75"/>
                <a:gd name="T93" fmla="*/ 48 h 124"/>
                <a:gd name="T94" fmla="*/ 51 w 75"/>
                <a:gd name="T95" fmla="*/ 49 h 124"/>
                <a:gd name="T96" fmla="*/ 52 w 75"/>
                <a:gd name="T97" fmla="*/ 49 h 124"/>
                <a:gd name="T98" fmla="*/ 63 w 75"/>
                <a:gd name="T99" fmla="*/ 58 h 124"/>
                <a:gd name="T100" fmla="*/ 70 w 75"/>
                <a:gd name="T101" fmla="*/ 66 h 124"/>
                <a:gd name="T102" fmla="*/ 74 w 75"/>
                <a:gd name="T103" fmla="*/ 73 h 124"/>
                <a:gd name="T104" fmla="*/ 75 w 75"/>
                <a:gd name="T105" fmla="*/ 79 h 124"/>
                <a:gd name="T106" fmla="*/ 75 w 75"/>
                <a:gd name="T107" fmla="*/ 86 h 124"/>
                <a:gd name="T108" fmla="*/ 74 w 75"/>
                <a:gd name="T109" fmla="*/ 97 h 124"/>
                <a:gd name="T110" fmla="*/ 71 w 75"/>
                <a:gd name="T111" fmla="*/ 106 h 124"/>
                <a:gd name="T112" fmla="*/ 64 w 75"/>
                <a:gd name="T113" fmla="*/ 113 h 124"/>
                <a:gd name="T114" fmla="*/ 56 w 75"/>
                <a:gd name="T115" fmla="*/ 120 h 124"/>
                <a:gd name="T116" fmla="*/ 46 w 75"/>
                <a:gd name="T117" fmla="*/ 123 h 124"/>
                <a:gd name="T118" fmla="*/ 35 w 75"/>
                <a:gd name="T119" fmla="*/ 124 h 124"/>
                <a:gd name="T120" fmla="*/ 26 w 75"/>
                <a:gd name="T121" fmla="*/ 124 h 124"/>
                <a:gd name="T122" fmla="*/ 8 w 75"/>
                <a:gd name="T123" fmla="*/ 117 h 124"/>
                <a:gd name="T124" fmla="*/ 0 w 75"/>
                <a:gd name="T125" fmla="*/ 113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5" h="124">
                  <a:moveTo>
                    <a:pt x="0" y="113"/>
                  </a:moveTo>
                  <a:lnTo>
                    <a:pt x="15" y="86"/>
                  </a:lnTo>
                  <a:lnTo>
                    <a:pt x="22" y="91"/>
                  </a:lnTo>
                  <a:lnTo>
                    <a:pt x="30" y="95"/>
                  </a:lnTo>
                  <a:lnTo>
                    <a:pt x="38" y="95"/>
                  </a:lnTo>
                  <a:lnTo>
                    <a:pt x="42" y="92"/>
                  </a:lnTo>
                  <a:lnTo>
                    <a:pt x="43" y="89"/>
                  </a:lnTo>
                  <a:lnTo>
                    <a:pt x="44" y="88"/>
                  </a:lnTo>
                  <a:lnTo>
                    <a:pt x="44" y="86"/>
                  </a:lnTo>
                  <a:lnTo>
                    <a:pt x="42" y="82"/>
                  </a:lnTo>
                  <a:lnTo>
                    <a:pt x="38" y="79"/>
                  </a:lnTo>
                  <a:lnTo>
                    <a:pt x="29" y="73"/>
                  </a:lnTo>
                  <a:lnTo>
                    <a:pt x="28" y="73"/>
                  </a:lnTo>
                  <a:lnTo>
                    <a:pt x="26" y="71"/>
                  </a:lnTo>
                  <a:lnTo>
                    <a:pt x="26" y="69"/>
                  </a:lnTo>
                  <a:lnTo>
                    <a:pt x="15" y="63"/>
                  </a:lnTo>
                  <a:lnTo>
                    <a:pt x="12" y="58"/>
                  </a:lnTo>
                  <a:lnTo>
                    <a:pt x="9" y="55"/>
                  </a:lnTo>
                  <a:lnTo>
                    <a:pt x="6" y="49"/>
                  </a:lnTo>
                  <a:lnTo>
                    <a:pt x="4" y="38"/>
                  </a:lnTo>
                  <a:lnTo>
                    <a:pt x="5" y="27"/>
                  </a:lnTo>
                  <a:lnTo>
                    <a:pt x="9" y="18"/>
                  </a:lnTo>
                  <a:lnTo>
                    <a:pt x="15" y="11"/>
                  </a:lnTo>
                  <a:lnTo>
                    <a:pt x="23" y="5"/>
                  </a:lnTo>
                  <a:lnTo>
                    <a:pt x="32" y="1"/>
                  </a:lnTo>
                  <a:lnTo>
                    <a:pt x="44" y="0"/>
                  </a:lnTo>
                  <a:lnTo>
                    <a:pt x="48" y="0"/>
                  </a:lnTo>
                  <a:lnTo>
                    <a:pt x="52" y="2"/>
                  </a:lnTo>
                  <a:lnTo>
                    <a:pt x="56" y="4"/>
                  </a:lnTo>
                  <a:lnTo>
                    <a:pt x="61" y="4"/>
                  </a:lnTo>
                  <a:lnTo>
                    <a:pt x="67" y="8"/>
                  </a:lnTo>
                  <a:lnTo>
                    <a:pt x="72" y="9"/>
                  </a:lnTo>
                  <a:lnTo>
                    <a:pt x="75" y="11"/>
                  </a:lnTo>
                  <a:lnTo>
                    <a:pt x="61" y="35"/>
                  </a:lnTo>
                  <a:lnTo>
                    <a:pt x="58" y="31"/>
                  </a:lnTo>
                  <a:lnTo>
                    <a:pt x="52" y="29"/>
                  </a:lnTo>
                  <a:lnTo>
                    <a:pt x="48" y="26"/>
                  </a:lnTo>
                  <a:lnTo>
                    <a:pt x="44" y="26"/>
                  </a:lnTo>
                  <a:lnTo>
                    <a:pt x="41" y="29"/>
                  </a:lnTo>
                  <a:lnTo>
                    <a:pt x="38" y="29"/>
                  </a:lnTo>
                  <a:lnTo>
                    <a:pt x="38" y="30"/>
                  </a:lnTo>
                  <a:lnTo>
                    <a:pt x="35" y="34"/>
                  </a:lnTo>
                  <a:lnTo>
                    <a:pt x="35" y="35"/>
                  </a:lnTo>
                  <a:lnTo>
                    <a:pt x="37" y="39"/>
                  </a:lnTo>
                  <a:lnTo>
                    <a:pt x="39" y="42"/>
                  </a:lnTo>
                  <a:lnTo>
                    <a:pt x="46" y="46"/>
                  </a:lnTo>
                  <a:lnTo>
                    <a:pt x="48" y="48"/>
                  </a:lnTo>
                  <a:lnTo>
                    <a:pt x="51" y="49"/>
                  </a:lnTo>
                  <a:lnTo>
                    <a:pt x="52" y="49"/>
                  </a:lnTo>
                  <a:lnTo>
                    <a:pt x="63" y="58"/>
                  </a:lnTo>
                  <a:lnTo>
                    <a:pt x="70" y="66"/>
                  </a:lnTo>
                  <a:lnTo>
                    <a:pt x="74" y="73"/>
                  </a:lnTo>
                  <a:lnTo>
                    <a:pt x="75" y="79"/>
                  </a:lnTo>
                  <a:lnTo>
                    <a:pt x="75" y="86"/>
                  </a:lnTo>
                  <a:lnTo>
                    <a:pt x="74" y="97"/>
                  </a:lnTo>
                  <a:lnTo>
                    <a:pt x="71" y="106"/>
                  </a:lnTo>
                  <a:lnTo>
                    <a:pt x="64" y="113"/>
                  </a:lnTo>
                  <a:lnTo>
                    <a:pt x="56" y="120"/>
                  </a:lnTo>
                  <a:lnTo>
                    <a:pt x="46" y="123"/>
                  </a:lnTo>
                  <a:lnTo>
                    <a:pt x="35" y="124"/>
                  </a:lnTo>
                  <a:lnTo>
                    <a:pt x="26" y="124"/>
                  </a:lnTo>
                  <a:lnTo>
                    <a:pt x="8" y="117"/>
                  </a:lnTo>
                  <a:lnTo>
                    <a:pt x="0" y="1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18" name="Freeform 18"/>
            <p:cNvSpPr>
              <a:spLocks noEditPoints="1"/>
            </p:cNvSpPr>
            <p:nvPr/>
          </p:nvSpPr>
          <p:spPr bwMode="auto">
            <a:xfrm>
              <a:off x="877" y="3972"/>
              <a:ext cx="18" cy="24"/>
            </a:xfrm>
            <a:custGeom>
              <a:avLst/>
              <a:gdLst>
                <a:gd name="T0" fmla="*/ 60 w 92"/>
                <a:gd name="T1" fmla="*/ 56 h 120"/>
                <a:gd name="T2" fmla="*/ 60 w 92"/>
                <a:gd name="T3" fmla="*/ 46 h 120"/>
                <a:gd name="T4" fmla="*/ 59 w 92"/>
                <a:gd name="T5" fmla="*/ 39 h 120"/>
                <a:gd name="T6" fmla="*/ 58 w 92"/>
                <a:gd name="T7" fmla="*/ 34 h 120"/>
                <a:gd name="T8" fmla="*/ 55 w 92"/>
                <a:gd name="T9" fmla="*/ 31 h 120"/>
                <a:gd name="T10" fmla="*/ 54 w 92"/>
                <a:gd name="T11" fmla="*/ 29 h 120"/>
                <a:gd name="T12" fmla="*/ 52 w 92"/>
                <a:gd name="T13" fmla="*/ 26 h 120"/>
                <a:gd name="T14" fmla="*/ 49 w 92"/>
                <a:gd name="T15" fmla="*/ 25 h 120"/>
                <a:gd name="T16" fmla="*/ 42 w 92"/>
                <a:gd name="T17" fmla="*/ 25 h 120"/>
                <a:gd name="T18" fmla="*/ 39 w 92"/>
                <a:gd name="T19" fmla="*/ 27 h 120"/>
                <a:gd name="T20" fmla="*/ 36 w 92"/>
                <a:gd name="T21" fmla="*/ 30 h 120"/>
                <a:gd name="T22" fmla="*/ 32 w 92"/>
                <a:gd name="T23" fmla="*/ 39 h 120"/>
                <a:gd name="T24" fmla="*/ 31 w 92"/>
                <a:gd name="T25" fmla="*/ 46 h 120"/>
                <a:gd name="T26" fmla="*/ 31 w 92"/>
                <a:gd name="T27" fmla="*/ 72 h 120"/>
                <a:gd name="T28" fmla="*/ 34 w 92"/>
                <a:gd name="T29" fmla="*/ 82 h 120"/>
                <a:gd name="T30" fmla="*/ 36 w 92"/>
                <a:gd name="T31" fmla="*/ 87 h 120"/>
                <a:gd name="T32" fmla="*/ 39 w 92"/>
                <a:gd name="T33" fmla="*/ 89 h 120"/>
                <a:gd name="T34" fmla="*/ 42 w 92"/>
                <a:gd name="T35" fmla="*/ 91 h 120"/>
                <a:gd name="T36" fmla="*/ 49 w 92"/>
                <a:gd name="T37" fmla="*/ 91 h 120"/>
                <a:gd name="T38" fmla="*/ 52 w 92"/>
                <a:gd name="T39" fmla="*/ 90 h 120"/>
                <a:gd name="T40" fmla="*/ 54 w 92"/>
                <a:gd name="T41" fmla="*/ 88 h 120"/>
                <a:gd name="T42" fmla="*/ 55 w 92"/>
                <a:gd name="T43" fmla="*/ 85 h 120"/>
                <a:gd name="T44" fmla="*/ 58 w 92"/>
                <a:gd name="T45" fmla="*/ 82 h 120"/>
                <a:gd name="T46" fmla="*/ 60 w 92"/>
                <a:gd name="T47" fmla="*/ 72 h 120"/>
                <a:gd name="T48" fmla="*/ 60 w 92"/>
                <a:gd name="T49" fmla="*/ 56 h 120"/>
                <a:gd name="T50" fmla="*/ 92 w 92"/>
                <a:gd name="T51" fmla="*/ 117 h 120"/>
                <a:gd name="T52" fmla="*/ 60 w 92"/>
                <a:gd name="T53" fmla="*/ 117 h 120"/>
                <a:gd name="T54" fmla="*/ 60 w 92"/>
                <a:gd name="T55" fmla="*/ 100 h 120"/>
                <a:gd name="T56" fmla="*/ 58 w 92"/>
                <a:gd name="T57" fmla="*/ 104 h 120"/>
                <a:gd name="T58" fmla="*/ 55 w 92"/>
                <a:gd name="T59" fmla="*/ 108 h 120"/>
                <a:gd name="T60" fmla="*/ 49 w 92"/>
                <a:gd name="T61" fmla="*/ 114 h 120"/>
                <a:gd name="T62" fmla="*/ 45 w 92"/>
                <a:gd name="T63" fmla="*/ 117 h 120"/>
                <a:gd name="T64" fmla="*/ 41 w 92"/>
                <a:gd name="T65" fmla="*/ 118 h 120"/>
                <a:gd name="T66" fmla="*/ 38 w 92"/>
                <a:gd name="T67" fmla="*/ 120 h 120"/>
                <a:gd name="T68" fmla="*/ 34 w 92"/>
                <a:gd name="T69" fmla="*/ 120 h 120"/>
                <a:gd name="T70" fmla="*/ 24 w 92"/>
                <a:gd name="T71" fmla="*/ 118 h 120"/>
                <a:gd name="T72" fmla="*/ 15 w 92"/>
                <a:gd name="T73" fmla="*/ 113 h 120"/>
                <a:gd name="T74" fmla="*/ 9 w 92"/>
                <a:gd name="T75" fmla="*/ 106 h 120"/>
                <a:gd name="T76" fmla="*/ 4 w 92"/>
                <a:gd name="T77" fmla="*/ 93 h 120"/>
                <a:gd name="T78" fmla="*/ 1 w 92"/>
                <a:gd name="T79" fmla="*/ 78 h 120"/>
                <a:gd name="T80" fmla="*/ 0 w 92"/>
                <a:gd name="T81" fmla="*/ 60 h 120"/>
                <a:gd name="T82" fmla="*/ 1 w 92"/>
                <a:gd name="T83" fmla="*/ 42 h 120"/>
                <a:gd name="T84" fmla="*/ 4 w 92"/>
                <a:gd name="T85" fmla="*/ 26 h 120"/>
                <a:gd name="T86" fmla="*/ 9 w 92"/>
                <a:gd name="T87" fmla="*/ 13 h 120"/>
                <a:gd name="T88" fmla="*/ 15 w 92"/>
                <a:gd name="T89" fmla="*/ 4 h 120"/>
                <a:gd name="T90" fmla="*/ 24 w 92"/>
                <a:gd name="T91" fmla="*/ 1 h 120"/>
                <a:gd name="T92" fmla="*/ 34 w 92"/>
                <a:gd name="T93" fmla="*/ 0 h 120"/>
                <a:gd name="T94" fmla="*/ 41 w 92"/>
                <a:gd name="T95" fmla="*/ 0 h 120"/>
                <a:gd name="T96" fmla="*/ 45 w 92"/>
                <a:gd name="T97" fmla="*/ 1 h 120"/>
                <a:gd name="T98" fmla="*/ 49 w 92"/>
                <a:gd name="T99" fmla="*/ 2 h 120"/>
                <a:gd name="T100" fmla="*/ 52 w 92"/>
                <a:gd name="T101" fmla="*/ 5 h 120"/>
                <a:gd name="T102" fmla="*/ 54 w 92"/>
                <a:gd name="T103" fmla="*/ 9 h 120"/>
                <a:gd name="T104" fmla="*/ 58 w 92"/>
                <a:gd name="T105" fmla="*/ 12 h 120"/>
                <a:gd name="T106" fmla="*/ 60 w 92"/>
                <a:gd name="T107" fmla="*/ 16 h 120"/>
                <a:gd name="T108" fmla="*/ 60 w 92"/>
                <a:gd name="T109" fmla="*/ 0 h 120"/>
                <a:gd name="T110" fmla="*/ 92 w 92"/>
                <a:gd name="T111" fmla="*/ 0 h 120"/>
                <a:gd name="T112" fmla="*/ 92 w 92"/>
                <a:gd name="T113" fmla="*/ 117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2" h="120">
                  <a:moveTo>
                    <a:pt x="60" y="56"/>
                  </a:moveTo>
                  <a:lnTo>
                    <a:pt x="60" y="46"/>
                  </a:lnTo>
                  <a:lnTo>
                    <a:pt x="59" y="39"/>
                  </a:lnTo>
                  <a:lnTo>
                    <a:pt x="58" y="34"/>
                  </a:lnTo>
                  <a:lnTo>
                    <a:pt x="55" y="31"/>
                  </a:lnTo>
                  <a:lnTo>
                    <a:pt x="54" y="29"/>
                  </a:lnTo>
                  <a:lnTo>
                    <a:pt x="52" y="26"/>
                  </a:lnTo>
                  <a:lnTo>
                    <a:pt x="49" y="25"/>
                  </a:lnTo>
                  <a:lnTo>
                    <a:pt x="42" y="25"/>
                  </a:lnTo>
                  <a:lnTo>
                    <a:pt x="39" y="27"/>
                  </a:lnTo>
                  <a:lnTo>
                    <a:pt x="36" y="30"/>
                  </a:lnTo>
                  <a:lnTo>
                    <a:pt x="32" y="39"/>
                  </a:lnTo>
                  <a:lnTo>
                    <a:pt x="31" y="46"/>
                  </a:lnTo>
                  <a:lnTo>
                    <a:pt x="31" y="72"/>
                  </a:lnTo>
                  <a:lnTo>
                    <a:pt x="34" y="82"/>
                  </a:lnTo>
                  <a:lnTo>
                    <a:pt x="36" y="87"/>
                  </a:lnTo>
                  <a:lnTo>
                    <a:pt x="39" y="89"/>
                  </a:lnTo>
                  <a:lnTo>
                    <a:pt x="42" y="91"/>
                  </a:lnTo>
                  <a:lnTo>
                    <a:pt x="49" y="91"/>
                  </a:lnTo>
                  <a:lnTo>
                    <a:pt x="52" y="90"/>
                  </a:lnTo>
                  <a:lnTo>
                    <a:pt x="54" y="88"/>
                  </a:lnTo>
                  <a:lnTo>
                    <a:pt x="55" y="85"/>
                  </a:lnTo>
                  <a:lnTo>
                    <a:pt x="58" y="82"/>
                  </a:lnTo>
                  <a:lnTo>
                    <a:pt x="60" y="72"/>
                  </a:lnTo>
                  <a:lnTo>
                    <a:pt x="60" y="56"/>
                  </a:lnTo>
                  <a:close/>
                  <a:moveTo>
                    <a:pt x="92" y="117"/>
                  </a:moveTo>
                  <a:lnTo>
                    <a:pt x="60" y="117"/>
                  </a:lnTo>
                  <a:lnTo>
                    <a:pt x="60" y="100"/>
                  </a:lnTo>
                  <a:lnTo>
                    <a:pt x="58" y="104"/>
                  </a:lnTo>
                  <a:lnTo>
                    <a:pt x="55" y="108"/>
                  </a:lnTo>
                  <a:lnTo>
                    <a:pt x="49" y="114"/>
                  </a:lnTo>
                  <a:lnTo>
                    <a:pt x="45" y="117"/>
                  </a:lnTo>
                  <a:lnTo>
                    <a:pt x="41" y="118"/>
                  </a:lnTo>
                  <a:lnTo>
                    <a:pt x="38" y="120"/>
                  </a:lnTo>
                  <a:lnTo>
                    <a:pt x="34" y="120"/>
                  </a:lnTo>
                  <a:lnTo>
                    <a:pt x="24" y="118"/>
                  </a:lnTo>
                  <a:lnTo>
                    <a:pt x="15" y="113"/>
                  </a:lnTo>
                  <a:lnTo>
                    <a:pt x="9" y="106"/>
                  </a:lnTo>
                  <a:lnTo>
                    <a:pt x="4" y="93"/>
                  </a:lnTo>
                  <a:lnTo>
                    <a:pt x="1" y="78"/>
                  </a:lnTo>
                  <a:lnTo>
                    <a:pt x="0" y="60"/>
                  </a:lnTo>
                  <a:lnTo>
                    <a:pt x="1" y="42"/>
                  </a:lnTo>
                  <a:lnTo>
                    <a:pt x="4" y="26"/>
                  </a:lnTo>
                  <a:lnTo>
                    <a:pt x="9" y="13"/>
                  </a:lnTo>
                  <a:lnTo>
                    <a:pt x="15" y="4"/>
                  </a:lnTo>
                  <a:lnTo>
                    <a:pt x="24" y="1"/>
                  </a:lnTo>
                  <a:lnTo>
                    <a:pt x="34" y="0"/>
                  </a:lnTo>
                  <a:lnTo>
                    <a:pt x="41" y="0"/>
                  </a:lnTo>
                  <a:lnTo>
                    <a:pt x="45" y="1"/>
                  </a:lnTo>
                  <a:lnTo>
                    <a:pt x="49" y="2"/>
                  </a:lnTo>
                  <a:lnTo>
                    <a:pt x="52" y="5"/>
                  </a:lnTo>
                  <a:lnTo>
                    <a:pt x="54" y="9"/>
                  </a:lnTo>
                  <a:lnTo>
                    <a:pt x="58" y="12"/>
                  </a:lnTo>
                  <a:lnTo>
                    <a:pt x="60" y="16"/>
                  </a:lnTo>
                  <a:lnTo>
                    <a:pt x="60" y="0"/>
                  </a:lnTo>
                  <a:lnTo>
                    <a:pt x="92" y="0"/>
                  </a:lnTo>
                  <a:lnTo>
                    <a:pt x="92" y="1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19" name="Freeform 19"/>
            <p:cNvSpPr>
              <a:spLocks noEditPoints="1"/>
            </p:cNvSpPr>
            <p:nvPr/>
          </p:nvSpPr>
          <p:spPr bwMode="auto">
            <a:xfrm>
              <a:off x="910" y="3958"/>
              <a:ext cx="18" cy="38"/>
            </a:xfrm>
            <a:custGeom>
              <a:avLst/>
              <a:gdLst>
                <a:gd name="T0" fmla="*/ 60 w 91"/>
                <a:gd name="T1" fmla="*/ 126 h 190"/>
                <a:gd name="T2" fmla="*/ 59 w 91"/>
                <a:gd name="T3" fmla="*/ 116 h 190"/>
                <a:gd name="T4" fmla="*/ 58 w 91"/>
                <a:gd name="T5" fmla="*/ 108 h 190"/>
                <a:gd name="T6" fmla="*/ 57 w 91"/>
                <a:gd name="T7" fmla="*/ 101 h 190"/>
                <a:gd name="T8" fmla="*/ 52 w 91"/>
                <a:gd name="T9" fmla="*/ 96 h 190"/>
                <a:gd name="T10" fmla="*/ 49 w 91"/>
                <a:gd name="T11" fmla="*/ 95 h 190"/>
                <a:gd name="T12" fmla="*/ 42 w 91"/>
                <a:gd name="T13" fmla="*/ 95 h 190"/>
                <a:gd name="T14" fmla="*/ 39 w 91"/>
                <a:gd name="T15" fmla="*/ 97 h 190"/>
                <a:gd name="T16" fmla="*/ 37 w 91"/>
                <a:gd name="T17" fmla="*/ 100 h 190"/>
                <a:gd name="T18" fmla="*/ 32 w 91"/>
                <a:gd name="T19" fmla="*/ 109 h 190"/>
                <a:gd name="T20" fmla="*/ 31 w 91"/>
                <a:gd name="T21" fmla="*/ 116 h 190"/>
                <a:gd name="T22" fmla="*/ 31 w 91"/>
                <a:gd name="T23" fmla="*/ 142 h 190"/>
                <a:gd name="T24" fmla="*/ 35 w 91"/>
                <a:gd name="T25" fmla="*/ 152 h 190"/>
                <a:gd name="T26" fmla="*/ 37 w 91"/>
                <a:gd name="T27" fmla="*/ 157 h 190"/>
                <a:gd name="T28" fmla="*/ 39 w 91"/>
                <a:gd name="T29" fmla="*/ 159 h 190"/>
                <a:gd name="T30" fmla="*/ 42 w 91"/>
                <a:gd name="T31" fmla="*/ 161 h 190"/>
                <a:gd name="T32" fmla="*/ 49 w 91"/>
                <a:gd name="T33" fmla="*/ 161 h 190"/>
                <a:gd name="T34" fmla="*/ 52 w 91"/>
                <a:gd name="T35" fmla="*/ 159 h 190"/>
                <a:gd name="T36" fmla="*/ 55 w 91"/>
                <a:gd name="T37" fmla="*/ 157 h 190"/>
                <a:gd name="T38" fmla="*/ 57 w 91"/>
                <a:gd name="T39" fmla="*/ 152 h 190"/>
                <a:gd name="T40" fmla="*/ 58 w 91"/>
                <a:gd name="T41" fmla="*/ 145 h 190"/>
                <a:gd name="T42" fmla="*/ 59 w 91"/>
                <a:gd name="T43" fmla="*/ 138 h 190"/>
                <a:gd name="T44" fmla="*/ 60 w 91"/>
                <a:gd name="T45" fmla="*/ 126 h 190"/>
                <a:gd name="T46" fmla="*/ 91 w 91"/>
                <a:gd name="T47" fmla="*/ 187 h 190"/>
                <a:gd name="T48" fmla="*/ 60 w 91"/>
                <a:gd name="T49" fmla="*/ 187 h 190"/>
                <a:gd name="T50" fmla="*/ 60 w 91"/>
                <a:gd name="T51" fmla="*/ 170 h 190"/>
                <a:gd name="T52" fmla="*/ 58 w 91"/>
                <a:gd name="T53" fmla="*/ 174 h 190"/>
                <a:gd name="T54" fmla="*/ 56 w 91"/>
                <a:gd name="T55" fmla="*/ 178 h 190"/>
                <a:gd name="T56" fmla="*/ 49 w 91"/>
                <a:gd name="T57" fmla="*/ 184 h 190"/>
                <a:gd name="T58" fmla="*/ 46 w 91"/>
                <a:gd name="T59" fmla="*/ 187 h 190"/>
                <a:gd name="T60" fmla="*/ 43 w 91"/>
                <a:gd name="T61" fmla="*/ 189 h 190"/>
                <a:gd name="T62" fmla="*/ 40 w 91"/>
                <a:gd name="T63" fmla="*/ 190 h 190"/>
                <a:gd name="T64" fmla="*/ 35 w 91"/>
                <a:gd name="T65" fmla="*/ 190 h 190"/>
                <a:gd name="T66" fmla="*/ 23 w 91"/>
                <a:gd name="T67" fmla="*/ 188 h 190"/>
                <a:gd name="T68" fmla="*/ 16 w 91"/>
                <a:gd name="T69" fmla="*/ 183 h 190"/>
                <a:gd name="T70" fmla="*/ 9 w 91"/>
                <a:gd name="T71" fmla="*/ 176 h 190"/>
                <a:gd name="T72" fmla="*/ 3 w 91"/>
                <a:gd name="T73" fmla="*/ 163 h 190"/>
                <a:gd name="T74" fmla="*/ 1 w 91"/>
                <a:gd name="T75" fmla="*/ 148 h 190"/>
                <a:gd name="T76" fmla="*/ 0 w 91"/>
                <a:gd name="T77" fmla="*/ 130 h 190"/>
                <a:gd name="T78" fmla="*/ 1 w 91"/>
                <a:gd name="T79" fmla="*/ 112 h 190"/>
                <a:gd name="T80" fmla="*/ 3 w 91"/>
                <a:gd name="T81" fmla="*/ 96 h 190"/>
                <a:gd name="T82" fmla="*/ 9 w 91"/>
                <a:gd name="T83" fmla="*/ 83 h 190"/>
                <a:gd name="T84" fmla="*/ 16 w 91"/>
                <a:gd name="T85" fmla="*/ 74 h 190"/>
                <a:gd name="T86" fmla="*/ 23 w 91"/>
                <a:gd name="T87" fmla="*/ 71 h 190"/>
                <a:gd name="T88" fmla="*/ 35 w 91"/>
                <a:gd name="T89" fmla="*/ 70 h 190"/>
                <a:gd name="T90" fmla="*/ 41 w 91"/>
                <a:gd name="T91" fmla="*/ 70 h 190"/>
                <a:gd name="T92" fmla="*/ 46 w 91"/>
                <a:gd name="T93" fmla="*/ 71 h 190"/>
                <a:gd name="T94" fmla="*/ 49 w 91"/>
                <a:gd name="T95" fmla="*/ 72 h 190"/>
                <a:gd name="T96" fmla="*/ 51 w 91"/>
                <a:gd name="T97" fmla="*/ 75 h 190"/>
                <a:gd name="T98" fmla="*/ 55 w 91"/>
                <a:gd name="T99" fmla="*/ 79 h 190"/>
                <a:gd name="T100" fmla="*/ 57 w 91"/>
                <a:gd name="T101" fmla="*/ 82 h 190"/>
                <a:gd name="T102" fmla="*/ 60 w 91"/>
                <a:gd name="T103" fmla="*/ 86 h 190"/>
                <a:gd name="T104" fmla="*/ 60 w 91"/>
                <a:gd name="T105" fmla="*/ 0 h 190"/>
                <a:gd name="T106" fmla="*/ 91 w 91"/>
                <a:gd name="T107" fmla="*/ 0 h 190"/>
                <a:gd name="T108" fmla="*/ 91 w 91"/>
                <a:gd name="T109" fmla="*/ 187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1" h="190">
                  <a:moveTo>
                    <a:pt x="60" y="126"/>
                  </a:moveTo>
                  <a:lnTo>
                    <a:pt x="59" y="116"/>
                  </a:lnTo>
                  <a:lnTo>
                    <a:pt x="58" y="108"/>
                  </a:lnTo>
                  <a:lnTo>
                    <a:pt x="57" y="101"/>
                  </a:lnTo>
                  <a:lnTo>
                    <a:pt x="52" y="96"/>
                  </a:lnTo>
                  <a:lnTo>
                    <a:pt x="49" y="95"/>
                  </a:lnTo>
                  <a:lnTo>
                    <a:pt x="42" y="95"/>
                  </a:lnTo>
                  <a:lnTo>
                    <a:pt x="39" y="97"/>
                  </a:lnTo>
                  <a:lnTo>
                    <a:pt x="37" y="100"/>
                  </a:lnTo>
                  <a:lnTo>
                    <a:pt x="32" y="109"/>
                  </a:lnTo>
                  <a:lnTo>
                    <a:pt x="31" y="116"/>
                  </a:lnTo>
                  <a:lnTo>
                    <a:pt x="31" y="142"/>
                  </a:lnTo>
                  <a:lnTo>
                    <a:pt x="35" y="152"/>
                  </a:lnTo>
                  <a:lnTo>
                    <a:pt x="37" y="157"/>
                  </a:lnTo>
                  <a:lnTo>
                    <a:pt x="39" y="159"/>
                  </a:lnTo>
                  <a:lnTo>
                    <a:pt x="42" y="161"/>
                  </a:lnTo>
                  <a:lnTo>
                    <a:pt x="49" y="161"/>
                  </a:lnTo>
                  <a:lnTo>
                    <a:pt x="52" y="159"/>
                  </a:lnTo>
                  <a:lnTo>
                    <a:pt x="55" y="157"/>
                  </a:lnTo>
                  <a:lnTo>
                    <a:pt x="57" y="152"/>
                  </a:lnTo>
                  <a:lnTo>
                    <a:pt x="58" y="145"/>
                  </a:lnTo>
                  <a:lnTo>
                    <a:pt x="59" y="138"/>
                  </a:lnTo>
                  <a:lnTo>
                    <a:pt x="60" y="126"/>
                  </a:lnTo>
                  <a:close/>
                  <a:moveTo>
                    <a:pt x="91" y="187"/>
                  </a:moveTo>
                  <a:lnTo>
                    <a:pt x="60" y="187"/>
                  </a:lnTo>
                  <a:lnTo>
                    <a:pt x="60" y="170"/>
                  </a:lnTo>
                  <a:lnTo>
                    <a:pt x="58" y="174"/>
                  </a:lnTo>
                  <a:lnTo>
                    <a:pt x="56" y="178"/>
                  </a:lnTo>
                  <a:lnTo>
                    <a:pt x="49" y="184"/>
                  </a:lnTo>
                  <a:lnTo>
                    <a:pt x="46" y="187"/>
                  </a:lnTo>
                  <a:lnTo>
                    <a:pt x="43" y="189"/>
                  </a:lnTo>
                  <a:lnTo>
                    <a:pt x="40" y="190"/>
                  </a:lnTo>
                  <a:lnTo>
                    <a:pt x="35" y="190"/>
                  </a:lnTo>
                  <a:lnTo>
                    <a:pt x="23" y="188"/>
                  </a:lnTo>
                  <a:lnTo>
                    <a:pt x="16" y="183"/>
                  </a:lnTo>
                  <a:lnTo>
                    <a:pt x="9" y="176"/>
                  </a:lnTo>
                  <a:lnTo>
                    <a:pt x="3" y="163"/>
                  </a:lnTo>
                  <a:lnTo>
                    <a:pt x="1" y="148"/>
                  </a:lnTo>
                  <a:lnTo>
                    <a:pt x="0" y="130"/>
                  </a:lnTo>
                  <a:lnTo>
                    <a:pt x="1" y="112"/>
                  </a:lnTo>
                  <a:lnTo>
                    <a:pt x="3" y="96"/>
                  </a:lnTo>
                  <a:lnTo>
                    <a:pt x="9" y="83"/>
                  </a:lnTo>
                  <a:lnTo>
                    <a:pt x="16" y="74"/>
                  </a:lnTo>
                  <a:lnTo>
                    <a:pt x="23" y="71"/>
                  </a:lnTo>
                  <a:lnTo>
                    <a:pt x="35" y="70"/>
                  </a:lnTo>
                  <a:lnTo>
                    <a:pt x="41" y="70"/>
                  </a:lnTo>
                  <a:lnTo>
                    <a:pt x="46" y="71"/>
                  </a:lnTo>
                  <a:lnTo>
                    <a:pt x="49" y="72"/>
                  </a:lnTo>
                  <a:lnTo>
                    <a:pt x="51" y="75"/>
                  </a:lnTo>
                  <a:lnTo>
                    <a:pt x="55" y="79"/>
                  </a:lnTo>
                  <a:lnTo>
                    <a:pt x="57" y="82"/>
                  </a:lnTo>
                  <a:lnTo>
                    <a:pt x="60" y="86"/>
                  </a:lnTo>
                  <a:lnTo>
                    <a:pt x="60" y="0"/>
                  </a:lnTo>
                  <a:lnTo>
                    <a:pt x="91" y="0"/>
                  </a:lnTo>
                  <a:lnTo>
                    <a:pt x="91" y="18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20" name="Freeform 20"/>
            <p:cNvSpPr>
              <a:spLocks noEditPoints="1"/>
            </p:cNvSpPr>
            <p:nvPr/>
          </p:nvSpPr>
          <p:spPr bwMode="auto">
            <a:xfrm>
              <a:off x="932" y="3971"/>
              <a:ext cx="19" cy="25"/>
            </a:xfrm>
            <a:custGeom>
              <a:avLst/>
              <a:gdLst>
                <a:gd name="T0" fmla="*/ 66 w 95"/>
                <a:gd name="T1" fmla="*/ 52 h 124"/>
                <a:gd name="T2" fmla="*/ 66 w 95"/>
                <a:gd name="T3" fmla="*/ 42 h 124"/>
                <a:gd name="T4" fmla="*/ 64 w 95"/>
                <a:gd name="T5" fmla="*/ 31 h 124"/>
                <a:gd name="T6" fmla="*/ 60 w 95"/>
                <a:gd name="T7" fmla="*/ 29 h 124"/>
                <a:gd name="T8" fmla="*/ 54 w 95"/>
                <a:gd name="T9" fmla="*/ 27 h 124"/>
                <a:gd name="T10" fmla="*/ 49 w 95"/>
                <a:gd name="T11" fmla="*/ 26 h 124"/>
                <a:gd name="T12" fmla="*/ 43 w 95"/>
                <a:gd name="T13" fmla="*/ 28 h 124"/>
                <a:gd name="T14" fmla="*/ 34 w 95"/>
                <a:gd name="T15" fmla="*/ 42 h 124"/>
                <a:gd name="T16" fmla="*/ 33 w 95"/>
                <a:gd name="T17" fmla="*/ 46 h 124"/>
                <a:gd name="T18" fmla="*/ 31 w 95"/>
                <a:gd name="T19" fmla="*/ 52 h 124"/>
                <a:gd name="T20" fmla="*/ 66 w 95"/>
                <a:gd name="T21" fmla="*/ 52 h 124"/>
                <a:gd name="T22" fmla="*/ 31 w 95"/>
                <a:gd name="T23" fmla="*/ 73 h 124"/>
                <a:gd name="T24" fmla="*/ 34 w 95"/>
                <a:gd name="T25" fmla="*/ 85 h 124"/>
                <a:gd name="T26" fmla="*/ 38 w 95"/>
                <a:gd name="T27" fmla="*/ 93 h 124"/>
                <a:gd name="T28" fmla="*/ 40 w 95"/>
                <a:gd name="T29" fmla="*/ 96 h 124"/>
                <a:gd name="T30" fmla="*/ 43 w 95"/>
                <a:gd name="T31" fmla="*/ 98 h 124"/>
                <a:gd name="T32" fmla="*/ 45 w 95"/>
                <a:gd name="T33" fmla="*/ 100 h 124"/>
                <a:gd name="T34" fmla="*/ 48 w 95"/>
                <a:gd name="T35" fmla="*/ 101 h 124"/>
                <a:gd name="T36" fmla="*/ 52 w 95"/>
                <a:gd name="T37" fmla="*/ 101 h 124"/>
                <a:gd name="T38" fmla="*/ 58 w 95"/>
                <a:gd name="T39" fmla="*/ 98 h 124"/>
                <a:gd name="T40" fmla="*/ 60 w 95"/>
                <a:gd name="T41" fmla="*/ 95 h 124"/>
                <a:gd name="T42" fmla="*/ 63 w 95"/>
                <a:gd name="T43" fmla="*/ 94 h 124"/>
                <a:gd name="T44" fmla="*/ 64 w 95"/>
                <a:gd name="T45" fmla="*/ 93 h 124"/>
                <a:gd name="T46" fmla="*/ 66 w 95"/>
                <a:gd name="T47" fmla="*/ 88 h 124"/>
                <a:gd name="T48" fmla="*/ 66 w 95"/>
                <a:gd name="T49" fmla="*/ 86 h 124"/>
                <a:gd name="T50" fmla="*/ 95 w 95"/>
                <a:gd name="T51" fmla="*/ 86 h 124"/>
                <a:gd name="T52" fmla="*/ 92 w 95"/>
                <a:gd name="T53" fmla="*/ 97 h 124"/>
                <a:gd name="T54" fmla="*/ 86 w 95"/>
                <a:gd name="T55" fmla="*/ 107 h 124"/>
                <a:gd name="T56" fmla="*/ 78 w 95"/>
                <a:gd name="T57" fmla="*/ 115 h 124"/>
                <a:gd name="T58" fmla="*/ 71 w 95"/>
                <a:gd name="T59" fmla="*/ 120 h 124"/>
                <a:gd name="T60" fmla="*/ 60 w 95"/>
                <a:gd name="T61" fmla="*/ 123 h 124"/>
                <a:gd name="T62" fmla="*/ 49 w 95"/>
                <a:gd name="T63" fmla="*/ 124 h 124"/>
                <a:gd name="T64" fmla="*/ 36 w 95"/>
                <a:gd name="T65" fmla="*/ 122 h 124"/>
                <a:gd name="T66" fmla="*/ 25 w 95"/>
                <a:gd name="T67" fmla="*/ 116 h 124"/>
                <a:gd name="T68" fmla="*/ 15 w 95"/>
                <a:gd name="T69" fmla="*/ 107 h 124"/>
                <a:gd name="T70" fmla="*/ 7 w 95"/>
                <a:gd name="T71" fmla="*/ 94 h 124"/>
                <a:gd name="T72" fmla="*/ 2 w 95"/>
                <a:gd name="T73" fmla="*/ 79 h 124"/>
                <a:gd name="T74" fmla="*/ 0 w 95"/>
                <a:gd name="T75" fmla="*/ 64 h 124"/>
                <a:gd name="T76" fmla="*/ 2 w 95"/>
                <a:gd name="T77" fmla="*/ 46 h 124"/>
                <a:gd name="T78" fmla="*/ 7 w 95"/>
                <a:gd name="T79" fmla="*/ 30 h 124"/>
                <a:gd name="T80" fmla="*/ 15 w 95"/>
                <a:gd name="T81" fmla="*/ 17 h 124"/>
                <a:gd name="T82" fmla="*/ 25 w 95"/>
                <a:gd name="T83" fmla="*/ 8 h 124"/>
                <a:gd name="T84" fmla="*/ 36 w 95"/>
                <a:gd name="T85" fmla="*/ 2 h 124"/>
                <a:gd name="T86" fmla="*/ 49 w 95"/>
                <a:gd name="T87" fmla="*/ 0 h 124"/>
                <a:gd name="T88" fmla="*/ 60 w 95"/>
                <a:gd name="T89" fmla="*/ 1 h 124"/>
                <a:gd name="T90" fmla="*/ 69 w 95"/>
                <a:gd name="T91" fmla="*/ 5 h 124"/>
                <a:gd name="T92" fmla="*/ 78 w 95"/>
                <a:gd name="T93" fmla="*/ 9 h 124"/>
                <a:gd name="T94" fmla="*/ 84 w 95"/>
                <a:gd name="T95" fmla="*/ 17 h 124"/>
                <a:gd name="T96" fmla="*/ 91 w 95"/>
                <a:gd name="T97" fmla="*/ 30 h 124"/>
                <a:gd name="T98" fmla="*/ 94 w 95"/>
                <a:gd name="T99" fmla="*/ 46 h 124"/>
                <a:gd name="T100" fmla="*/ 95 w 95"/>
                <a:gd name="T101" fmla="*/ 66 h 124"/>
                <a:gd name="T102" fmla="*/ 95 w 95"/>
                <a:gd name="T103" fmla="*/ 73 h 124"/>
                <a:gd name="T104" fmla="*/ 31 w 95"/>
                <a:gd name="T105" fmla="*/ 73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5" h="124">
                  <a:moveTo>
                    <a:pt x="66" y="52"/>
                  </a:moveTo>
                  <a:lnTo>
                    <a:pt x="66" y="42"/>
                  </a:lnTo>
                  <a:lnTo>
                    <a:pt x="64" y="31"/>
                  </a:lnTo>
                  <a:lnTo>
                    <a:pt x="60" y="29"/>
                  </a:lnTo>
                  <a:lnTo>
                    <a:pt x="54" y="27"/>
                  </a:lnTo>
                  <a:lnTo>
                    <a:pt x="49" y="26"/>
                  </a:lnTo>
                  <a:lnTo>
                    <a:pt x="43" y="28"/>
                  </a:lnTo>
                  <a:lnTo>
                    <a:pt x="34" y="42"/>
                  </a:lnTo>
                  <a:lnTo>
                    <a:pt x="33" y="46"/>
                  </a:lnTo>
                  <a:lnTo>
                    <a:pt x="31" y="52"/>
                  </a:lnTo>
                  <a:lnTo>
                    <a:pt x="66" y="52"/>
                  </a:lnTo>
                  <a:close/>
                  <a:moveTo>
                    <a:pt x="31" y="73"/>
                  </a:moveTo>
                  <a:lnTo>
                    <a:pt x="34" y="85"/>
                  </a:lnTo>
                  <a:lnTo>
                    <a:pt x="38" y="93"/>
                  </a:lnTo>
                  <a:lnTo>
                    <a:pt x="40" y="96"/>
                  </a:lnTo>
                  <a:lnTo>
                    <a:pt x="43" y="98"/>
                  </a:lnTo>
                  <a:lnTo>
                    <a:pt x="45" y="100"/>
                  </a:lnTo>
                  <a:lnTo>
                    <a:pt x="48" y="101"/>
                  </a:lnTo>
                  <a:lnTo>
                    <a:pt x="52" y="101"/>
                  </a:lnTo>
                  <a:lnTo>
                    <a:pt x="58" y="98"/>
                  </a:lnTo>
                  <a:lnTo>
                    <a:pt x="60" y="95"/>
                  </a:lnTo>
                  <a:lnTo>
                    <a:pt x="63" y="94"/>
                  </a:lnTo>
                  <a:lnTo>
                    <a:pt x="64" y="93"/>
                  </a:lnTo>
                  <a:lnTo>
                    <a:pt x="66" y="88"/>
                  </a:lnTo>
                  <a:lnTo>
                    <a:pt x="66" y="86"/>
                  </a:lnTo>
                  <a:lnTo>
                    <a:pt x="95" y="86"/>
                  </a:lnTo>
                  <a:lnTo>
                    <a:pt x="92" y="97"/>
                  </a:lnTo>
                  <a:lnTo>
                    <a:pt x="86" y="107"/>
                  </a:lnTo>
                  <a:lnTo>
                    <a:pt x="78" y="115"/>
                  </a:lnTo>
                  <a:lnTo>
                    <a:pt x="71" y="120"/>
                  </a:lnTo>
                  <a:lnTo>
                    <a:pt x="60" y="123"/>
                  </a:lnTo>
                  <a:lnTo>
                    <a:pt x="49" y="124"/>
                  </a:lnTo>
                  <a:lnTo>
                    <a:pt x="36" y="122"/>
                  </a:lnTo>
                  <a:lnTo>
                    <a:pt x="25" y="116"/>
                  </a:lnTo>
                  <a:lnTo>
                    <a:pt x="15" y="107"/>
                  </a:lnTo>
                  <a:lnTo>
                    <a:pt x="7" y="94"/>
                  </a:lnTo>
                  <a:lnTo>
                    <a:pt x="2" y="79"/>
                  </a:lnTo>
                  <a:lnTo>
                    <a:pt x="0" y="64"/>
                  </a:lnTo>
                  <a:lnTo>
                    <a:pt x="2" y="46"/>
                  </a:lnTo>
                  <a:lnTo>
                    <a:pt x="7" y="30"/>
                  </a:lnTo>
                  <a:lnTo>
                    <a:pt x="15" y="17"/>
                  </a:lnTo>
                  <a:lnTo>
                    <a:pt x="25" y="8"/>
                  </a:lnTo>
                  <a:lnTo>
                    <a:pt x="36" y="2"/>
                  </a:lnTo>
                  <a:lnTo>
                    <a:pt x="49" y="0"/>
                  </a:lnTo>
                  <a:lnTo>
                    <a:pt x="60" y="1"/>
                  </a:lnTo>
                  <a:lnTo>
                    <a:pt x="69" y="5"/>
                  </a:lnTo>
                  <a:lnTo>
                    <a:pt x="78" y="9"/>
                  </a:lnTo>
                  <a:lnTo>
                    <a:pt x="84" y="17"/>
                  </a:lnTo>
                  <a:lnTo>
                    <a:pt x="91" y="30"/>
                  </a:lnTo>
                  <a:lnTo>
                    <a:pt x="94" y="46"/>
                  </a:lnTo>
                  <a:lnTo>
                    <a:pt x="95" y="66"/>
                  </a:lnTo>
                  <a:lnTo>
                    <a:pt x="95" y="73"/>
                  </a:lnTo>
                  <a:lnTo>
                    <a:pt x="31" y="7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21" name="Freeform 21"/>
            <p:cNvSpPr>
              <a:spLocks noEditPoints="1"/>
            </p:cNvSpPr>
            <p:nvPr/>
          </p:nvSpPr>
          <p:spPr bwMode="auto">
            <a:xfrm>
              <a:off x="966" y="3960"/>
              <a:ext cx="22" cy="35"/>
            </a:xfrm>
            <a:custGeom>
              <a:avLst/>
              <a:gdLst>
                <a:gd name="T0" fmla="*/ 34 w 112"/>
                <a:gd name="T1" fmla="*/ 143 h 175"/>
                <a:gd name="T2" fmla="*/ 38 w 112"/>
                <a:gd name="T3" fmla="*/ 143 h 175"/>
                <a:gd name="T4" fmla="*/ 49 w 112"/>
                <a:gd name="T5" fmla="*/ 141 h 175"/>
                <a:gd name="T6" fmla="*/ 59 w 112"/>
                <a:gd name="T7" fmla="*/ 137 h 175"/>
                <a:gd name="T8" fmla="*/ 67 w 112"/>
                <a:gd name="T9" fmla="*/ 129 h 175"/>
                <a:gd name="T10" fmla="*/ 71 w 112"/>
                <a:gd name="T11" fmla="*/ 118 h 175"/>
                <a:gd name="T12" fmla="*/ 73 w 112"/>
                <a:gd name="T13" fmla="*/ 104 h 175"/>
                <a:gd name="T14" fmla="*/ 75 w 112"/>
                <a:gd name="T15" fmla="*/ 89 h 175"/>
                <a:gd name="T16" fmla="*/ 73 w 112"/>
                <a:gd name="T17" fmla="*/ 71 h 175"/>
                <a:gd name="T18" fmla="*/ 71 w 112"/>
                <a:gd name="T19" fmla="*/ 56 h 175"/>
                <a:gd name="T20" fmla="*/ 67 w 112"/>
                <a:gd name="T21" fmla="*/ 45 h 175"/>
                <a:gd name="T22" fmla="*/ 59 w 112"/>
                <a:gd name="T23" fmla="*/ 38 h 175"/>
                <a:gd name="T24" fmla="*/ 49 w 112"/>
                <a:gd name="T25" fmla="*/ 33 h 175"/>
                <a:gd name="T26" fmla="*/ 38 w 112"/>
                <a:gd name="T27" fmla="*/ 31 h 175"/>
                <a:gd name="T28" fmla="*/ 34 w 112"/>
                <a:gd name="T29" fmla="*/ 31 h 175"/>
                <a:gd name="T30" fmla="*/ 34 w 112"/>
                <a:gd name="T31" fmla="*/ 143 h 175"/>
                <a:gd name="T32" fmla="*/ 0 w 112"/>
                <a:gd name="T33" fmla="*/ 175 h 175"/>
                <a:gd name="T34" fmla="*/ 0 w 112"/>
                <a:gd name="T35" fmla="*/ 0 h 175"/>
                <a:gd name="T36" fmla="*/ 29 w 112"/>
                <a:gd name="T37" fmla="*/ 0 h 175"/>
                <a:gd name="T38" fmla="*/ 49 w 112"/>
                <a:gd name="T39" fmla="*/ 1 h 175"/>
                <a:gd name="T40" fmla="*/ 66 w 112"/>
                <a:gd name="T41" fmla="*/ 5 h 175"/>
                <a:gd name="T42" fmla="*/ 80 w 112"/>
                <a:gd name="T43" fmla="*/ 12 h 175"/>
                <a:gd name="T44" fmla="*/ 92 w 112"/>
                <a:gd name="T45" fmla="*/ 23 h 175"/>
                <a:gd name="T46" fmla="*/ 100 w 112"/>
                <a:gd name="T47" fmla="*/ 34 h 175"/>
                <a:gd name="T48" fmla="*/ 107 w 112"/>
                <a:gd name="T49" fmla="*/ 50 h 175"/>
                <a:gd name="T50" fmla="*/ 111 w 112"/>
                <a:gd name="T51" fmla="*/ 68 h 175"/>
                <a:gd name="T52" fmla="*/ 112 w 112"/>
                <a:gd name="T53" fmla="*/ 89 h 175"/>
                <a:gd name="T54" fmla="*/ 110 w 112"/>
                <a:gd name="T55" fmla="*/ 112 h 175"/>
                <a:gd name="T56" fmla="*/ 104 w 112"/>
                <a:gd name="T57" fmla="*/ 132 h 175"/>
                <a:gd name="T58" fmla="*/ 98 w 112"/>
                <a:gd name="T59" fmla="*/ 143 h 175"/>
                <a:gd name="T60" fmla="*/ 91 w 112"/>
                <a:gd name="T61" fmla="*/ 154 h 175"/>
                <a:gd name="T62" fmla="*/ 81 w 112"/>
                <a:gd name="T63" fmla="*/ 164 h 175"/>
                <a:gd name="T64" fmla="*/ 75 w 112"/>
                <a:gd name="T65" fmla="*/ 167 h 175"/>
                <a:gd name="T66" fmla="*/ 68 w 112"/>
                <a:gd name="T67" fmla="*/ 171 h 175"/>
                <a:gd name="T68" fmla="*/ 61 w 112"/>
                <a:gd name="T69" fmla="*/ 172 h 175"/>
                <a:gd name="T70" fmla="*/ 46 w 112"/>
                <a:gd name="T71" fmla="*/ 175 h 175"/>
                <a:gd name="T72" fmla="*/ 27 w 112"/>
                <a:gd name="T73" fmla="*/ 175 h 175"/>
                <a:gd name="T74" fmla="*/ 0 w 112"/>
                <a:gd name="T75" fmla="*/ 175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2" h="175">
                  <a:moveTo>
                    <a:pt x="34" y="143"/>
                  </a:moveTo>
                  <a:lnTo>
                    <a:pt x="38" y="143"/>
                  </a:lnTo>
                  <a:lnTo>
                    <a:pt x="49" y="141"/>
                  </a:lnTo>
                  <a:lnTo>
                    <a:pt x="59" y="137"/>
                  </a:lnTo>
                  <a:lnTo>
                    <a:pt x="67" y="129"/>
                  </a:lnTo>
                  <a:lnTo>
                    <a:pt x="71" y="118"/>
                  </a:lnTo>
                  <a:lnTo>
                    <a:pt x="73" y="104"/>
                  </a:lnTo>
                  <a:lnTo>
                    <a:pt x="75" y="89"/>
                  </a:lnTo>
                  <a:lnTo>
                    <a:pt x="73" y="71"/>
                  </a:lnTo>
                  <a:lnTo>
                    <a:pt x="71" y="56"/>
                  </a:lnTo>
                  <a:lnTo>
                    <a:pt x="67" y="45"/>
                  </a:lnTo>
                  <a:lnTo>
                    <a:pt x="59" y="38"/>
                  </a:lnTo>
                  <a:lnTo>
                    <a:pt x="49" y="33"/>
                  </a:lnTo>
                  <a:lnTo>
                    <a:pt x="38" y="31"/>
                  </a:lnTo>
                  <a:lnTo>
                    <a:pt x="34" y="31"/>
                  </a:lnTo>
                  <a:lnTo>
                    <a:pt x="34" y="143"/>
                  </a:lnTo>
                  <a:close/>
                  <a:moveTo>
                    <a:pt x="0" y="175"/>
                  </a:moveTo>
                  <a:lnTo>
                    <a:pt x="0" y="0"/>
                  </a:lnTo>
                  <a:lnTo>
                    <a:pt x="29" y="0"/>
                  </a:lnTo>
                  <a:lnTo>
                    <a:pt x="49" y="1"/>
                  </a:lnTo>
                  <a:lnTo>
                    <a:pt x="66" y="5"/>
                  </a:lnTo>
                  <a:lnTo>
                    <a:pt x="80" y="12"/>
                  </a:lnTo>
                  <a:lnTo>
                    <a:pt x="92" y="23"/>
                  </a:lnTo>
                  <a:lnTo>
                    <a:pt x="100" y="34"/>
                  </a:lnTo>
                  <a:lnTo>
                    <a:pt x="107" y="50"/>
                  </a:lnTo>
                  <a:lnTo>
                    <a:pt x="111" y="68"/>
                  </a:lnTo>
                  <a:lnTo>
                    <a:pt x="112" y="89"/>
                  </a:lnTo>
                  <a:lnTo>
                    <a:pt x="110" y="112"/>
                  </a:lnTo>
                  <a:lnTo>
                    <a:pt x="104" y="132"/>
                  </a:lnTo>
                  <a:lnTo>
                    <a:pt x="98" y="143"/>
                  </a:lnTo>
                  <a:lnTo>
                    <a:pt x="91" y="154"/>
                  </a:lnTo>
                  <a:lnTo>
                    <a:pt x="81" y="164"/>
                  </a:lnTo>
                  <a:lnTo>
                    <a:pt x="75" y="167"/>
                  </a:lnTo>
                  <a:lnTo>
                    <a:pt x="68" y="171"/>
                  </a:lnTo>
                  <a:lnTo>
                    <a:pt x="61" y="172"/>
                  </a:lnTo>
                  <a:lnTo>
                    <a:pt x="46" y="175"/>
                  </a:lnTo>
                  <a:lnTo>
                    <a:pt x="27" y="175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22" name="Freeform 22"/>
            <p:cNvSpPr>
              <a:spLocks noEditPoints="1"/>
            </p:cNvSpPr>
            <p:nvPr/>
          </p:nvSpPr>
          <p:spPr bwMode="auto">
            <a:xfrm>
              <a:off x="991" y="3971"/>
              <a:ext cx="19" cy="25"/>
            </a:xfrm>
            <a:custGeom>
              <a:avLst/>
              <a:gdLst>
                <a:gd name="T0" fmla="*/ 69 w 98"/>
                <a:gd name="T1" fmla="*/ 52 h 124"/>
                <a:gd name="T2" fmla="*/ 68 w 98"/>
                <a:gd name="T3" fmla="*/ 42 h 124"/>
                <a:gd name="T4" fmla="*/ 63 w 98"/>
                <a:gd name="T5" fmla="*/ 31 h 124"/>
                <a:gd name="T6" fmla="*/ 61 w 98"/>
                <a:gd name="T7" fmla="*/ 29 h 124"/>
                <a:gd name="T8" fmla="*/ 59 w 98"/>
                <a:gd name="T9" fmla="*/ 28 h 124"/>
                <a:gd name="T10" fmla="*/ 52 w 98"/>
                <a:gd name="T11" fmla="*/ 26 h 124"/>
                <a:gd name="T12" fmla="*/ 48 w 98"/>
                <a:gd name="T13" fmla="*/ 27 h 124"/>
                <a:gd name="T14" fmla="*/ 44 w 98"/>
                <a:gd name="T15" fmla="*/ 28 h 124"/>
                <a:gd name="T16" fmla="*/ 38 w 98"/>
                <a:gd name="T17" fmla="*/ 35 h 124"/>
                <a:gd name="T18" fmla="*/ 35 w 98"/>
                <a:gd name="T19" fmla="*/ 38 h 124"/>
                <a:gd name="T20" fmla="*/ 34 w 98"/>
                <a:gd name="T21" fmla="*/ 42 h 124"/>
                <a:gd name="T22" fmla="*/ 34 w 98"/>
                <a:gd name="T23" fmla="*/ 52 h 124"/>
                <a:gd name="T24" fmla="*/ 69 w 98"/>
                <a:gd name="T25" fmla="*/ 52 h 124"/>
                <a:gd name="T26" fmla="*/ 34 w 98"/>
                <a:gd name="T27" fmla="*/ 73 h 124"/>
                <a:gd name="T28" fmla="*/ 34 w 98"/>
                <a:gd name="T29" fmla="*/ 81 h 124"/>
                <a:gd name="T30" fmla="*/ 35 w 98"/>
                <a:gd name="T31" fmla="*/ 88 h 124"/>
                <a:gd name="T32" fmla="*/ 38 w 98"/>
                <a:gd name="T33" fmla="*/ 93 h 124"/>
                <a:gd name="T34" fmla="*/ 41 w 98"/>
                <a:gd name="T35" fmla="*/ 96 h 124"/>
                <a:gd name="T36" fmla="*/ 48 w 98"/>
                <a:gd name="T37" fmla="*/ 101 h 124"/>
                <a:gd name="T38" fmla="*/ 54 w 98"/>
                <a:gd name="T39" fmla="*/ 101 h 124"/>
                <a:gd name="T40" fmla="*/ 57 w 98"/>
                <a:gd name="T41" fmla="*/ 100 h 124"/>
                <a:gd name="T42" fmla="*/ 62 w 98"/>
                <a:gd name="T43" fmla="*/ 94 h 124"/>
                <a:gd name="T44" fmla="*/ 64 w 98"/>
                <a:gd name="T45" fmla="*/ 93 h 124"/>
                <a:gd name="T46" fmla="*/ 67 w 98"/>
                <a:gd name="T47" fmla="*/ 88 h 124"/>
                <a:gd name="T48" fmla="*/ 67 w 98"/>
                <a:gd name="T49" fmla="*/ 86 h 124"/>
                <a:gd name="T50" fmla="*/ 96 w 98"/>
                <a:gd name="T51" fmla="*/ 86 h 124"/>
                <a:gd name="T52" fmla="*/ 89 w 98"/>
                <a:gd name="T53" fmla="*/ 103 h 124"/>
                <a:gd name="T54" fmla="*/ 81 w 98"/>
                <a:gd name="T55" fmla="*/ 115 h 124"/>
                <a:gd name="T56" fmla="*/ 67 w 98"/>
                <a:gd name="T57" fmla="*/ 122 h 124"/>
                <a:gd name="T58" fmla="*/ 49 w 98"/>
                <a:gd name="T59" fmla="*/ 124 h 124"/>
                <a:gd name="T60" fmla="*/ 35 w 98"/>
                <a:gd name="T61" fmla="*/ 122 h 124"/>
                <a:gd name="T62" fmla="*/ 24 w 98"/>
                <a:gd name="T63" fmla="*/ 116 h 124"/>
                <a:gd name="T64" fmla="*/ 14 w 98"/>
                <a:gd name="T65" fmla="*/ 107 h 124"/>
                <a:gd name="T66" fmla="*/ 7 w 98"/>
                <a:gd name="T67" fmla="*/ 94 h 124"/>
                <a:gd name="T68" fmla="*/ 2 w 98"/>
                <a:gd name="T69" fmla="*/ 79 h 124"/>
                <a:gd name="T70" fmla="*/ 0 w 98"/>
                <a:gd name="T71" fmla="*/ 64 h 124"/>
                <a:gd name="T72" fmla="*/ 2 w 98"/>
                <a:gd name="T73" fmla="*/ 46 h 124"/>
                <a:gd name="T74" fmla="*/ 7 w 98"/>
                <a:gd name="T75" fmla="*/ 30 h 124"/>
                <a:gd name="T76" fmla="*/ 14 w 98"/>
                <a:gd name="T77" fmla="*/ 17 h 124"/>
                <a:gd name="T78" fmla="*/ 24 w 98"/>
                <a:gd name="T79" fmla="*/ 8 h 124"/>
                <a:gd name="T80" fmla="*/ 35 w 98"/>
                <a:gd name="T81" fmla="*/ 2 h 124"/>
                <a:gd name="T82" fmla="*/ 49 w 98"/>
                <a:gd name="T83" fmla="*/ 0 h 124"/>
                <a:gd name="T84" fmla="*/ 64 w 98"/>
                <a:gd name="T85" fmla="*/ 2 h 124"/>
                <a:gd name="T86" fmla="*/ 77 w 98"/>
                <a:gd name="T87" fmla="*/ 8 h 124"/>
                <a:gd name="T88" fmla="*/ 87 w 98"/>
                <a:gd name="T89" fmla="*/ 17 h 124"/>
                <a:gd name="T90" fmla="*/ 91 w 98"/>
                <a:gd name="T91" fmla="*/ 27 h 124"/>
                <a:gd name="T92" fmla="*/ 94 w 98"/>
                <a:gd name="T93" fmla="*/ 38 h 124"/>
                <a:gd name="T94" fmla="*/ 97 w 98"/>
                <a:gd name="T95" fmla="*/ 50 h 124"/>
                <a:gd name="T96" fmla="*/ 98 w 98"/>
                <a:gd name="T97" fmla="*/ 66 h 124"/>
                <a:gd name="T98" fmla="*/ 98 w 98"/>
                <a:gd name="T99" fmla="*/ 73 h 124"/>
                <a:gd name="T100" fmla="*/ 34 w 98"/>
                <a:gd name="T101" fmla="*/ 73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8" h="124">
                  <a:moveTo>
                    <a:pt x="69" y="52"/>
                  </a:moveTo>
                  <a:lnTo>
                    <a:pt x="68" y="42"/>
                  </a:lnTo>
                  <a:lnTo>
                    <a:pt x="63" y="31"/>
                  </a:lnTo>
                  <a:lnTo>
                    <a:pt x="61" y="29"/>
                  </a:lnTo>
                  <a:lnTo>
                    <a:pt x="59" y="28"/>
                  </a:lnTo>
                  <a:lnTo>
                    <a:pt x="52" y="26"/>
                  </a:lnTo>
                  <a:lnTo>
                    <a:pt x="48" y="27"/>
                  </a:lnTo>
                  <a:lnTo>
                    <a:pt x="44" y="28"/>
                  </a:lnTo>
                  <a:lnTo>
                    <a:pt x="38" y="35"/>
                  </a:lnTo>
                  <a:lnTo>
                    <a:pt x="35" y="38"/>
                  </a:lnTo>
                  <a:lnTo>
                    <a:pt x="34" y="42"/>
                  </a:lnTo>
                  <a:lnTo>
                    <a:pt x="34" y="52"/>
                  </a:lnTo>
                  <a:lnTo>
                    <a:pt x="69" y="52"/>
                  </a:lnTo>
                  <a:close/>
                  <a:moveTo>
                    <a:pt x="34" y="73"/>
                  </a:moveTo>
                  <a:lnTo>
                    <a:pt x="34" y="81"/>
                  </a:lnTo>
                  <a:lnTo>
                    <a:pt x="35" y="88"/>
                  </a:lnTo>
                  <a:lnTo>
                    <a:pt x="38" y="93"/>
                  </a:lnTo>
                  <a:lnTo>
                    <a:pt x="41" y="96"/>
                  </a:lnTo>
                  <a:lnTo>
                    <a:pt x="48" y="101"/>
                  </a:lnTo>
                  <a:lnTo>
                    <a:pt x="54" y="101"/>
                  </a:lnTo>
                  <a:lnTo>
                    <a:pt x="57" y="100"/>
                  </a:lnTo>
                  <a:lnTo>
                    <a:pt x="62" y="94"/>
                  </a:lnTo>
                  <a:lnTo>
                    <a:pt x="64" y="93"/>
                  </a:lnTo>
                  <a:lnTo>
                    <a:pt x="67" y="88"/>
                  </a:lnTo>
                  <a:lnTo>
                    <a:pt x="67" y="86"/>
                  </a:lnTo>
                  <a:lnTo>
                    <a:pt x="96" y="86"/>
                  </a:lnTo>
                  <a:lnTo>
                    <a:pt x="89" y="103"/>
                  </a:lnTo>
                  <a:lnTo>
                    <a:pt x="81" y="115"/>
                  </a:lnTo>
                  <a:lnTo>
                    <a:pt x="67" y="122"/>
                  </a:lnTo>
                  <a:lnTo>
                    <a:pt x="49" y="124"/>
                  </a:lnTo>
                  <a:lnTo>
                    <a:pt x="35" y="122"/>
                  </a:lnTo>
                  <a:lnTo>
                    <a:pt x="24" y="116"/>
                  </a:lnTo>
                  <a:lnTo>
                    <a:pt x="14" y="107"/>
                  </a:lnTo>
                  <a:lnTo>
                    <a:pt x="7" y="94"/>
                  </a:lnTo>
                  <a:lnTo>
                    <a:pt x="2" y="79"/>
                  </a:lnTo>
                  <a:lnTo>
                    <a:pt x="0" y="64"/>
                  </a:lnTo>
                  <a:lnTo>
                    <a:pt x="2" y="46"/>
                  </a:lnTo>
                  <a:lnTo>
                    <a:pt x="7" y="30"/>
                  </a:lnTo>
                  <a:lnTo>
                    <a:pt x="14" y="17"/>
                  </a:lnTo>
                  <a:lnTo>
                    <a:pt x="24" y="8"/>
                  </a:lnTo>
                  <a:lnTo>
                    <a:pt x="35" y="2"/>
                  </a:lnTo>
                  <a:lnTo>
                    <a:pt x="49" y="0"/>
                  </a:lnTo>
                  <a:lnTo>
                    <a:pt x="64" y="2"/>
                  </a:lnTo>
                  <a:lnTo>
                    <a:pt x="77" y="8"/>
                  </a:lnTo>
                  <a:lnTo>
                    <a:pt x="87" y="17"/>
                  </a:lnTo>
                  <a:lnTo>
                    <a:pt x="91" y="27"/>
                  </a:lnTo>
                  <a:lnTo>
                    <a:pt x="94" y="38"/>
                  </a:lnTo>
                  <a:lnTo>
                    <a:pt x="97" y="50"/>
                  </a:lnTo>
                  <a:lnTo>
                    <a:pt x="98" y="66"/>
                  </a:lnTo>
                  <a:lnTo>
                    <a:pt x="98" y="73"/>
                  </a:lnTo>
                  <a:lnTo>
                    <a:pt x="34" y="7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chemeClr val="folHlink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23" name="Freeform 23"/>
            <p:cNvSpPr>
              <a:spLocks/>
            </p:cNvSpPr>
            <p:nvPr/>
          </p:nvSpPr>
          <p:spPr bwMode="auto">
            <a:xfrm>
              <a:off x="1011" y="3971"/>
              <a:ext cx="15" cy="25"/>
            </a:xfrm>
            <a:custGeom>
              <a:avLst/>
              <a:gdLst>
                <a:gd name="T0" fmla="*/ 15 w 75"/>
                <a:gd name="T1" fmla="*/ 86 h 124"/>
                <a:gd name="T2" fmla="*/ 25 w 75"/>
                <a:gd name="T3" fmla="*/ 92 h 124"/>
                <a:gd name="T4" fmla="*/ 30 w 75"/>
                <a:gd name="T5" fmla="*/ 95 h 124"/>
                <a:gd name="T6" fmla="*/ 39 w 75"/>
                <a:gd name="T7" fmla="*/ 94 h 124"/>
                <a:gd name="T8" fmla="*/ 42 w 75"/>
                <a:gd name="T9" fmla="*/ 92 h 124"/>
                <a:gd name="T10" fmla="*/ 44 w 75"/>
                <a:gd name="T11" fmla="*/ 88 h 124"/>
                <a:gd name="T12" fmla="*/ 42 w 75"/>
                <a:gd name="T13" fmla="*/ 82 h 124"/>
                <a:gd name="T14" fmla="*/ 29 w 75"/>
                <a:gd name="T15" fmla="*/ 73 h 124"/>
                <a:gd name="T16" fmla="*/ 27 w 75"/>
                <a:gd name="T17" fmla="*/ 72 h 124"/>
                <a:gd name="T18" fmla="*/ 16 w 75"/>
                <a:gd name="T19" fmla="*/ 63 h 124"/>
                <a:gd name="T20" fmla="*/ 7 w 75"/>
                <a:gd name="T21" fmla="*/ 50 h 124"/>
                <a:gd name="T22" fmla="*/ 4 w 75"/>
                <a:gd name="T23" fmla="*/ 43 h 124"/>
                <a:gd name="T24" fmla="*/ 5 w 75"/>
                <a:gd name="T25" fmla="*/ 27 h 124"/>
                <a:gd name="T26" fmla="*/ 15 w 75"/>
                <a:gd name="T27" fmla="*/ 11 h 124"/>
                <a:gd name="T28" fmla="*/ 33 w 75"/>
                <a:gd name="T29" fmla="*/ 1 h 124"/>
                <a:gd name="T30" fmla="*/ 53 w 75"/>
                <a:gd name="T31" fmla="*/ 2 h 124"/>
                <a:gd name="T32" fmla="*/ 68 w 75"/>
                <a:gd name="T33" fmla="*/ 8 h 124"/>
                <a:gd name="T34" fmla="*/ 75 w 75"/>
                <a:gd name="T35" fmla="*/ 11 h 124"/>
                <a:gd name="T36" fmla="*/ 57 w 75"/>
                <a:gd name="T37" fmla="*/ 30 h 124"/>
                <a:gd name="T38" fmla="*/ 53 w 75"/>
                <a:gd name="T39" fmla="*/ 29 h 124"/>
                <a:gd name="T40" fmla="*/ 48 w 75"/>
                <a:gd name="T41" fmla="*/ 26 h 124"/>
                <a:gd name="T42" fmla="*/ 43 w 75"/>
                <a:gd name="T43" fmla="*/ 28 h 124"/>
                <a:gd name="T44" fmla="*/ 38 w 75"/>
                <a:gd name="T45" fmla="*/ 29 h 124"/>
                <a:gd name="T46" fmla="*/ 35 w 75"/>
                <a:gd name="T47" fmla="*/ 34 h 124"/>
                <a:gd name="T48" fmla="*/ 37 w 75"/>
                <a:gd name="T49" fmla="*/ 39 h 124"/>
                <a:gd name="T50" fmla="*/ 51 w 75"/>
                <a:gd name="T51" fmla="*/ 49 h 124"/>
                <a:gd name="T52" fmla="*/ 64 w 75"/>
                <a:gd name="T53" fmla="*/ 58 h 124"/>
                <a:gd name="T54" fmla="*/ 70 w 75"/>
                <a:gd name="T55" fmla="*/ 66 h 124"/>
                <a:gd name="T56" fmla="*/ 75 w 75"/>
                <a:gd name="T57" fmla="*/ 79 h 124"/>
                <a:gd name="T58" fmla="*/ 74 w 75"/>
                <a:gd name="T59" fmla="*/ 97 h 124"/>
                <a:gd name="T60" fmla="*/ 64 w 75"/>
                <a:gd name="T61" fmla="*/ 113 h 124"/>
                <a:gd name="T62" fmla="*/ 47 w 75"/>
                <a:gd name="T63" fmla="*/ 123 h 124"/>
                <a:gd name="T64" fmla="*/ 26 w 75"/>
                <a:gd name="T65" fmla="*/ 124 h 124"/>
                <a:gd name="T66" fmla="*/ 18 w 75"/>
                <a:gd name="T67" fmla="*/ 121 h 124"/>
                <a:gd name="T68" fmla="*/ 0 w 75"/>
                <a:gd name="T69" fmla="*/ 113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5" h="124">
                  <a:moveTo>
                    <a:pt x="0" y="113"/>
                  </a:moveTo>
                  <a:lnTo>
                    <a:pt x="15" y="86"/>
                  </a:lnTo>
                  <a:lnTo>
                    <a:pt x="22" y="91"/>
                  </a:lnTo>
                  <a:lnTo>
                    <a:pt x="25" y="92"/>
                  </a:lnTo>
                  <a:lnTo>
                    <a:pt x="29" y="94"/>
                  </a:lnTo>
                  <a:lnTo>
                    <a:pt x="30" y="95"/>
                  </a:lnTo>
                  <a:lnTo>
                    <a:pt x="38" y="95"/>
                  </a:lnTo>
                  <a:lnTo>
                    <a:pt x="39" y="94"/>
                  </a:lnTo>
                  <a:lnTo>
                    <a:pt x="42" y="93"/>
                  </a:lnTo>
                  <a:lnTo>
                    <a:pt x="42" y="92"/>
                  </a:lnTo>
                  <a:lnTo>
                    <a:pt x="43" y="91"/>
                  </a:lnTo>
                  <a:lnTo>
                    <a:pt x="44" y="88"/>
                  </a:lnTo>
                  <a:lnTo>
                    <a:pt x="44" y="86"/>
                  </a:lnTo>
                  <a:lnTo>
                    <a:pt x="42" y="82"/>
                  </a:lnTo>
                  <a:lnTo>
                    <a:pt x="38" y="79"/>
                  </a:lnTo>
                  <a:lnTo>
                    <a:pt x="29" y="73"/>
                  </a:lnTo>
                  <a:lnTo>
                    <a:pt x="28" y="73"/>
                  </a:lnTo>
                  <a:lnTo>
                    <a:pt x="27" y="72"/>
                  </a:lnTo>
                  <a:lnTo>
                    <a:pt x="27" y="69"/>
                  </a:lnTo>
                  <a:lnTo>
                    <a:pt x="16" y="63"/>
                  </a:lnTo>
                  <a:lnTo>
                    <a:pt x="9" y="55"/>
                  </a:lnTo>
                  <a:lnTo>
                    <a:pt x="7" y="50"/>
                  </a:lnTo>
                  <a:lnTo>
                    <a:pt x="6" y="47"/>
                  </a:lnTo>
                  <a:lnTo>
                    <a:pt x="4" y="43"/>
                  </a:lnTo>
                  <a:lnTo>
                    <a:pt x="4" y="38"/>
                  </a:lnTo>
                  <a:lnTo>
                    <a:pt x="5" y="27"/>
                  </a:lnTo>
                  <a:lnTo>
                    <a:pt x="9" y="18"/>
                  </a:lnTo>
                  <a:lnTo>
                    <a:pt x="15" y="11"/>
                  </a:lnTo>
                  <a:lnTo>
                    <a:pt x="23" y="5"/>
                  </a:lnTo>
                  <a:lnTo>
                    <a:pt x="33" y="1"/>
                  </a:lnTo>
                  <a:lnTo>
                    <a:pt x="44" y="0"/>
                  </a:lnTo>
                  <a:lnTo>
                    <a:pt x="53" y="2"/>
                  </a:lnTo>
                  <a:lnTo>
                    <a:pt x="62" y="4"/>
                  </a:lnTo>
                  <a:lnTo>
                    <a:pt x="68" y="8"/>
                  </a:lnTo>
                  <a:lnTo>
                    <a:pt x="72" y="9"/>
                  </a:lnTo>
                  <a:lnTo>
                    <a:pt x="75" y="11"/>
                  </a:lnTo>
                  <a:lnTo>
                    <a:pt x="62" y="35"/>
                  </a:lnTo>
                  <a:lnTo>
                    <a:pt x="57" y="30"/>
                  </a:lnTo>
                  <a:lnTo>
                    <a:pt x="55" y="29"/>
                  </a:lnTo>
                  <a:lnTo>
                    <a:pt x="53" y="29"/>
                  </a:lnTo>
                  <a:lnTo>
                    <a:pt x="51" y="27"/>
                  </a:lnTo>
                  <a:lnTo>
                    <a:pt x="48" y="26"/>
                  </a:lnTo>
                  <a:lnTo>
                    <a:pt x="45" y="26"/>
                  </a:lnTo>
                  <a:lnTo>
                    <a:pt x="43" y="28"/>
                  </a:lnTo>
                  <a:lnTo>
                    <a:pt x="41" y="29"/>
                  </a:lnTo>
                  <a:lnTo>
                    <a:pt x="38" y="29"/>
                  </a:lnTo>
                  <a:lnTo>
                    <a:pt x="38" y="30"/>
                  </a:lnTo>
                  <a:lnTo>
                    <a:pt x="35" y="34"/>
                  </a:lnTo>
                  <a:lnTo>
                    <a:pt x="35" y="35"/>
                  </a:lnTo>
                  <a:lnTo>
                    <a:pt x="37" y="39"/>
                  </a:lnTo>
                  <a:lnTo>
                    <a:pt x="47" y="46"/>
                  </a:lnTo>
                  <a:lnTo>
                    <a:pt x="51" y="49"/>
                  </a:lnTo>
                  <a:lnTo>
                    <a:pt x="53" y="49"/>
                  </a:lnTo>
                  <a:lnTo>
                    <a:pt x="64" y="58"/>
                  </a:lnTo>
                  <a:lnTo>
                    <a:pt x="67" y="62"/>
                  </a:lnTo>
                  <a:lnTo>
                    <a:pt x="70" y="66"/>
                  </a:lnTo>
                  <a:lnTo>
                    <a:pt x="74" y="73"/>
                  </a:lnTo>
                  <a:lnTo>
                    <a:pt x="75" y="79"/>
                  </a:lnTo>
                  <a:lnTo>
                    <a:pt x="75" y="86"/>
                  </a:lnTo>
                  <a:lnTo>
                    <a:pt x="74" y="97"/>
                  </a:lnTo>
                  <a:lnTo>
                    <a:pt x="71" y="106"/>
                  </a:lnTo>
                  <a:lnTo>
                    <a:pt x="64" y="113"/>
                  </a:lnTo>
                  <a:lnTo>
                    <a:pt x="56" y="120"/>
                  </a:lnTo>
                  <a:lnTo>
                    <a:pt x="47" y="123"/>
                  </a:lnTo>
                  <a:lnTo>
                    <a:pt x="35" y="124"/>
                  </a:lnTo>
                  <a:lnTo>
                    <a:pt x="26" y="124"/>
                  </a:lnTo>
                  <a:lnTo>
                    <a:pt x="23" y="123"/>
                  </a:lnTo>
                  <a:lnTo>
                    <a:pt x="18" y="121"/>
                  </a:lnTo>
                  <a:lnTo>
                    <a:pt x="9" y="117"/>
                  </a:lnTo>
                  <a:lnTo>
                    <a:pt x="0" y="1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24" name="Freeform 24"/>
            <p:cNvSpPr>
              <a:spLocks noEditPoints="1"/>
            </p:cNvSpPr>
            <p:nvPr/>
          </p:nvSpPr>
          <p:spPr bwMode="auto">
            <a:xfrm>
              <a:off x="1029" y="3971"/>
              <a:ext cx="19" cy="25"/>
            </a:xfrm>
            <a:custGeom>
              <a:avLst/>
              <a:gdLst>
                <a:gd name="T0" fmla="*/ 66 w 95"/>
                <a:gd name="T1" fmla="*/ 52 h 124"/>
                <a:gd name="T2" fmla="*/ 66 w 95"/>
                <a:gd name="T3" fmla="*/ 42 h 124"/>
                <a:gd name="T4" fmla="*/ 64 w 95"/>
                <a:gd name="T5" fmla="*/ 31 h 124"/>
                <a:gd name="T6" fmla="*/ 61 w 95"/>
                <a:gd name="T7" fmla="*/ 29 h 124"/>
                <a:gd name="T8" fmla="*/ 54 w 95"/>
                <a:gd name="T9" fmla="*/ 27 h 124"/>
                <a:gd name="T10" fmla="*/ 49 w 95"/>
                <a:gd name="T11" fmla="*/ 26 h 124"/>
                <a:gd name="T12" fmla="*/ 43 w 95"/>
                <a:gd name="T13" fmla="*/ 28 h 124"/>
                <a:gd name="T14" fmla="*/ 39 w 95"/>
                <a:gd name="T15" fmla="*/ 31 h 124"/>
                <a:gd name="T16" fmla="*/ 35 w 95"/>
                <a:gd name="T17" fmla="*/ 38 h 124"/>
                <a:gd name="T18" fmla="*/ 34 w 95"/>
                <a:gd name="T19" fmla="*/ 42 h 124"/>
                <a:gd name="T20" fmla="*/ 32 w 95"/>
                <a:gd name="T21" fmla="*/ 46 h 124"/>
                <a:gd name="T22" fmla="*/ 32 w 95"/>
                <a:gd name="T23" fmla="*/ 52 h 124"/>
                <a:gd name="T24" fmla="*/ 66 w 95"/>
                <a:gd name="T25" fmla="*/ 52 h 124"/>
                <a:gd name="T26" fmla="*/ 32 w 95"/>
                <a:gd name="T27" fmla="*/ 73 h 124"/>
                <a:gd name="T28" fmla="*/ 33 w 95"/>
                <a:gd name="T29" fmla="*/ 81 h 124"/>
                <a:gd name="T30" fmla="*/ 35 w 95"/>
                <a:gd name="T31" fmla="*/ 88 h 124"/>
                <a:gd name="T32" fmla="*/ 37 w 95"/>
                <a:gd name="T33" fmla="*/ 93 h 124"/>
                <a:gd name="T34" fmla="*/ 41 w 95"/>
                <a:gd name="T35" fmla="*/ 96 h 124"/>
                <a:gd name="T36" fmla="*/ 47 w 95"/>
                <a:gd name="T37" fmla="*/ 101 h 124"/>
                <a:gd name="T38" fmla="*/ 54 w 95"/>
                <a:gd name="T39" fmla="*/ 101 h 124"/>
                <a:gd name="T40" fmla="*/ 56 w 95"/>
                <a:gd name="T41" fmla="*/ 100 h 124"/>
                <a:gd name="T42" fmla="*/ 61 w 95"/>
                <a:gd name="T43" fmla="*/ 95 h 124"/>
                <a:gd name="T44" fmla="*/ 63 w 95"/>
                <a:gd name="T45" fmla="*/ 94 h 124"/>
                <a:gd name="T46" fmla="*/ 64 w 95"/>
                <a:gd name="T47" fmla="*/ 93 h 124"/>
                <a:gd name="T48" fmla="*/ 66 w 95"/>
                <a:gd name="T49" fmla="*/ 88 h 124"/>
                <a:gd name="T50" fmla="*/ 66 w 95"/>
                <a:gd name="T51" fmla="*/ 86 h 124"/>
                <a:gd name="T52" fmla="*/ 95 w 95"/>
                <a:gd name="T53" fmla="*/ 86 h 124"/>
                <a:gd name="T54" fmla="*/ 88 w 95"/>
                <a:gd name="T55" fmla="*/ 103 h 124"/>
                <a:gd name="T56" fmla="*/ 78 w 95"/>
                <a:gd name="T57" fmla="*/ 115 h 124"/>
                <a:gd name="T58" fmla="*/ 65 w 95"/>
                <a:gd name="T59" fmla="*/ 122 h 124"/>
                <a:gd name="T60" fmla="*/ 49 w 95"/>
                <a:gd name="T61" fmla="*/ 124 h 124"/>
                <a:gd name="T62" fmla="*/ 36 w 95"/>
                <a:gd name="T63" fmla="*/ 122 h 124"/>
                <a:gd name="T64" fmla="*/ 24 w 95"/>
                <a:gd name="T65" fmla="*/ 116 h 124"/>
                <a:gd name="T66" fmla="*/ 15 w 95"/>
                <a:gd name="T67" fmla="*/ 107 h 124"/>
                <a:gd name="T68" fmla="*/ 7 w 95"/>
                <a:gd name="T69" fmla="*/ 94 h 124"/>
                <a:gd name="T70" fmla="*/ 3 w 95"/>
                <a:gd name="T71" fmla="*/ 79 h 124"/>
                <a:gd name="T72" fmla="*/ 0 w 95"/>
                <a:gd name="T73" fmla="*/ 64 h 124"/>
                <a:gd name="T74" fmla="*/ 3 w 95"/>
                <a:gd name="T75" fmla="*/ 46 h 124"/>
                <a:gd name="T76" fmla="*/ 7 w 95"/>
                <a:gd name="T77" fmla="*/ 30 h 124"/>
                <a:gd name="T78" fmla="*/ 15 w 95"/>
                <a:gd name="T79" fmla="*/ 17 h 124"/>
                <a:gd name="T80" fmla="*/ 24 w 95"/>
                <a:gd name="T81" fmla="*/ 8 h 124"/>
                <a:gd name="T82" fmla="*/ 36 w 95"/>
                <a:gd name="T83" fmla="*/ 2 h 124"/>
                <a:gd name="T84" fmla="*/ 49 w 95"/>
                <a:gd name="T85" fmla="*/ 0 h 124"/>
                <a:gd name="T86" fmla="*/ 63 w 95"/>
                <a:gd name="T87" fmla="*/ 2 h 124"/>
                <a:gd name="T88" fmla="*/ 74 w 95"/>
                <a:gd name="T89" fmla="*/ 8 h 124"/>
                <a:gd name="T90" fmla="*/ 84 w 95"/>
                <a:gd name="T91" fmla="*/ 17 h 124"/>
                <a:gd name="T92" fmla="*/ 91 w 95"/>
                <a:gd name="T93" fmla="*/ 30 h 124"/>
                <a:gd name="T94" fmla="*/ 94 w 95"/>
                <a:gd name="T95" fmla="*/ 46 h 124"/>
                <a:gd name="T96" fmla="*/ 95 w 95"/>
                <a:gd name="T97" fmla="*/ 66 h 124"/>
                <a:gd name="T98" fmla="*/ 95 w 95"/>
                <a:gd name="T99" fmla="*/ 73 h 124"/>
                <a:gd name="T100" fmla="*/ 32 w 95"/>
                <a:gd name="T101" fmla="*/ 73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5" h="124">
                  <a:moveTo>
                    <a:pt x="66" y="52"/>
                  </a:moveTo>
                  <a:lnTo>
                    <a:pt x="66" y="42"/>
                  </a:lnTo>
                  <a:lnTo>
                    <a:pt x="64" y="31"/>
                  </a:lnTo>
                  <a:lnTo>
                    <a:pt x="61" y="29"/>
                  </a:lnTo>
                  <a:lnTo>
                    <a:pt x="54" y="27"/>
                  </a:lnTo>
                  <a:lnTo>
                    <a:pt x="49" y="26"/>
                  </a:lnTo>
                  <a:lnTo>
                    <a:pt x="43" y="28"/>
                  </a:lnTo>
                  <a:lnTo>
                    <a:pt x="39" y="31"/>
                  </a:lnTo>
                  <a:lnTo>
                    <a:pt x="35" y="38"/>
                  </a:lnTo>
                  <a:lnTo>
                    <a:pt x="34" y="42"/>
                  </a:lnTo>
                  <a:lnTo>
                    <a:pt x="32" y="46"/>
                  </a:lnTo>
                  <a:lnTo>
                    <a:pt x="32" y="52"/>
                  </a:lnTo>
                  <a:lnTo>
                    <a:pt x="66" y="52"/>
                  </a:lnTo>
                  <a:close/>
                  <a:moveTo>
                    <a:pt x="32" y="73"/>
                  </a:moveTo>
                  <a:lnTo>
                    <a:pt x="33" y="81"/>
                  </a:lnTo>
                  <a:lnTo>
                    <a:pt x="35" y="88"/>
                  </a:lnTo>
                  <a:lnTo>
                    <a:pt x="37" y="93"/>
                  </a:lnTo>
                  <a:lnTo>
                    <a:pt x="41" y="96"/>
                  </a:lnTo>
                  <a:lnTo>
                    <a:pt x="47" y="101"/>
                  </a:lnTo>
                  <a:lnTo>
                    <a:pt x="54" y="101"/>
                  </a:lnTo>
                  <a:lnTo>
                    <a:pt x="56" y="100"/>
                  </a:lnTo>
                  <a:lnTo>
                    <a:pt x="61" y="95"/>
                  </a:lnTo>
                  <a:lnTo>
                    <a:pt x="63" y="94"/>
                  </a:lnTo>
                  <a:lnTo>
                    <a:pt x="64" y="93"/>
                  </a:lnTo>
                  <a:lnTo>
                    <a:pt x="66" y="88"/>
                  </a:lnTo>
                  <a:lnTo>
                    <a:pt x="66" y="86"/>
                  </a:lnTo>
                  <a:lnTo>
                    <a:pt x="95" y="86"/>
                  </a:lnTo>
                  <a:lnTo>
                    <a:pt x="88" y="103"/>
                  </a:lnTo>
                  <a:lnTo>
                    <a:pt x="78" y="115"/>
                  </a:lnTo>
                  <a:lnTo>
                    <a:pt x="65" y="122"/>
                  </a:lnTo>
                  <a:lnTo>
                    <a:pt x="49" y="124"/>
                  </a:lnTo>
                  <a:lnTo>
                    <a:pt x="36" y="122"/>
                  </a:lnTo>
                  <a:lnTo>
                    <a:pt x="24" y="116"/>
                  </a:lnTo>
                  <a:lnTo>
                    <a:pt x="15" y="107"/>
                  </a:lnTo>
                  <a:lnTo>
                    <a:pt x="7" y="94"/>
                  </a:lnTo>
                  <a:lnTo>
                    <a:pt x="3" y="79"/>
                  </a:lnTo>
                  <a:lnTo>
                    <a:pt x="0" y="64"/>
                  </a:lnTo>
                  <a:lnTo>
                    <a:pt x="3" y="46"/>
                  </a:lnTo>
                  <a:lnTo>
                    <a:pt x="7" y="30"/>
                  </a:lnTo>
                  <a:lnTo>
                    <a:pt x="15" y="17"/>
                  </a:lnTo>
                  <a:lnTo>
                    <a:pt x="24" y="8"/>
                  </a:lnTo>
                  <a:lnTo>
                    <a:pt x="36" y="2"/>
                  </a:lnTo>
                  <a:lnTo>
                    <a:pt x="49" y="0"/>
                  </a:lnTo>
                  <a:lnTo>
                    <a:pt x="63" y="2"/>
                  </a:lnTo>
                  <a:lnTo>
                    <a:pt x="74" y="8"/>
                  </a:lnTo>
                  <a:lnTo>
                    <a:pt x="84" y="17"/>
                  </a:lnTo>
                  <a:lnTo>
                    <a:pt x="91" y="30"/>
                  </a:lnTo>
                  <a:lnTo>
                    <a:pt x="94" y="46"/>
                  </a:lnTo>
                  <a:lnTo>
                    <a:pt x="95" y="66"/>
                  </a:lnTo>
                  <a:lnTo>
                    <a:pt x="95" y="73"/>
                  </a:lnTo>
                  <a:lnTo>
                    <a:pt x="32" y="7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25" name="Freeform 25"/>
            <p:cNvSpPr>
              <a:spLocks/>
            </p:cNvSpPr>
            <p:nvPr/>
          </p:nvSpPr>
          <p:spPr bwMode="auto">
            <a:xfrm>
              <a:off x="1051" y="3972"/>
              <a:ext cx="18" cy="23"/>
            </a:xfrm>
            <a:custGeom>
              <a:avLst/>
              <a:gdLst>
                <a:gd name="T0" fmla="*/ 55 w 89"/>
                <a:gd name="T1" fmla="*/ 117 h 117"/>
                <a:gd name="T2" fmla="*/ 55 w 89"/>
                <a:gd name="T3" fmla="*/ 38 h 117"/>
                <a:gd name="T4" fmla="*/ 54 w 89"/>
                <a:gd name="T5" fmla="*/ 34 h 117"/>
                <a:gd name="T6" fmla="*/ 51 w 89"/>
                <a:gd name="T7" fmla="*/ 31 h 117"/>
                <a:gd name="T8" fmla="*/ 49 w 89"/>
                <a:gd name="T9" fmla="*/ 29 h 117"/>
                <a:gd name="T10" fmla="*/ 47 w 89"/>
                <a:gd name="T11" fmla="*/ 27 h 117"/>
                <a:gd name="T12" fmla="*/ 46 w 89"/>
                <a:gd name="T13" fmla="*/ 27 h 117"/>
                <a:gd name="T14" fmla="*/ 39 w 89"/>
                <a:gd name="T15" fmla="*/ 30 h 117"/>
                <a:gd name="T16" fmla="*/ 35 w 89"/>
                <a:gd name="T17" fmla="*/ 34 h 117"/>
                <a:gd name="T18" fmla="*/ 35 w 89"/>
                <a:gd name="T19" fmla="*/ 35 h 117"/>
                <a:gd name="T20" fmla="*/ 32 w 89"/>
                <a:gd name="T21" fmla="*/ 40 h 117"/>
                <a:gd name="T22" fmla="*/ 31 w 89"/>
                <a:gd name="T23" fmla="*/ 43 h 117"/>
                <a:gd name="T24" fmla="*/ 31 w 89"/>
                <a:gd name="T25" fmla="*/ 117 h 117"/>
                <a:gd name="T26" fmla="*/ 0 w 89"/>
                <a:gd name="T27" fmla="*/ 117 h 117"/>
                <a:gd name="T28" fmla="*/ 0 w 89"/>
                <a:gd name="T29" fmla="*/ 0 h 117"/>
                <a:gd name="T30" fmla="*/ 31 w 89"/>
                <a:gd name="T31" fmla="*/ 0 h 117"/>
                <a:gd name="T32" fmla="*/ 31 w 89"/>
                <a:gd name="T33" fmla="*/ 16 h 117"/>
                <a:gd name="T34" fmla="*/ 36 w 89"/>
                <a:gd name="T35" fmla="*/ 11 h 117"/>
                <a:gd name="T36" fmla="*/ 40 w 89"/>
                <a:gd name="T37" fmla="*/ 6 h 117"/>
                <a:gd name="T38" fmla="*/ 46 w 89"/>
                <a:gd name="T39" fmla="*/ 2 h 117"/>
                <a:gd name="T40" fmla="*/ 57 w 89"/>
                <a:gd name="T41" fmla="*/ 0 h 117"/>
                <a:gd name="T42" fmla="*/ 62 w 89"/>
                <a:gd name="T43" fmla="*/ 0 h 117"/>
                <a:gd name="T44" fmla="*/ 71 w 89"/>
                <a:gd name="T45" fmla="*/ 1 h 117"/>
                <a:gd name="T46" fmla="*/ 78 w 89"/>
                <a:gd name="T47" fmla="*/ 2 h 117"/>
                <a:gd name="T48" fmla="*/ 83 w 89"/>
                <a:gd name="T49" fmla="*/ 5 h 117"/>
                <a:gd name="T50" fmla="*/ 86 w 89"/>
                <a:gd name="T51" fmla="*/ 13 h 117"/>
                <a:gd name="T52" fmla="*/ 88 w 89"/>
                <a:gd name="T53" fmla="*/ 23 h 117"/>
                <a:gd name="T54" fmla="*/ 89 w 89"/>
                <a:gd name="T55" fmla="*/ 36 h 117"/>
                <a:gd name="T56" fmla="*/ 89 w 89"/>
                <a:gd name="T57" fmla="*/ 117 h 117"/>
                <a:gd name="T58" fmla="*/ 55 w 89"/>
                <a:gd name="T59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9" h="117">
                  <a:moveTo>
                    <a:pt x="55" y="117"/>
                  </a:moveTo>
                  <a:lnTo>
                    <a:pt x="55" y="38"/>
                  </a:lnTo>
                  <a:lnTo>
                    <a:pt x="54" y="34"/>
                  </a:lnTo>
                  <a:lnTo>
                    <a:pt x="51" y="31"/>
                  </a:lnTo>
                  <a:lnTo>
                    <a:pt x="49" y="29"/>
                  </a:lnTo>
                  <a:lnTo>
                    <a:pt x="47" y="27"/>
                  </a:lnTo>
                  <a:lnTo>
                    <a:pt x="46" y="27"/>
                  </a:lnTo>
                  <a:lnTo>
                    <a:pt x="39" y="30"/>
                  </a:lnTo>
                  <a:lnTo>
                    <a:pt x="35" y="34"/>
                  </a:lnTo>
                  <a:lnTo>
                    <a:pt x="35" y="35"/>
                  </a:lnTo>
                  <a:lnTo>
                    <a:pt x="32" y="40"/>
                  </a:lnTo>
                  <a:lnTo>
                    <a:pt x="31" y="43"/>
                  </a:lnTo>
                  <a:lnTo>
                    <a:pt x="31" y="117"/>
                  </a:lnTo>
                  <a:lnTo>
                    <a:pt x="0" y="117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6"/>
                  </a:lnTo>
                  <a:lnTo>
                    <a:pt x="36" y="11"/>
                  </a:lnTo>
                  <a:lnTo>
                    <a:pt x="40" y="6"/>
                  </a:lnTo>
                  <a:lnTo>
                    <a:pt x="46" y="2"/>
                  </a:lnTo>
                  <a:lnTo>
                    <a:pt x="57" y="0"/>
                  </a:lnTo>
                  <a:lnTo>
                    <a:pt x="62" y="0"/>
                  </a:lnTo>
                  <a:lnTo>
                    <a:pt x="71" y="1"/>
                  </a:lnTo>
                  <a:lnTo>
                    <a:pt x="78" y="2"/>
                  </a:lnTo>
                  <a:lnTo>
                    <a:pt x="83" y="5"/>
                  </a:lnTo>
                  <a:lnTo>
                    <a:pt x="86" y="13"/>
                  </a:lnTo>
                  <a:lnTo>
                    <a:pt x="88" y="23"/>
                  </a:lnTo>
                  <a:lnTo>
                    <a:pt x="89" y="36"/>
                  </a:lnTo>
                  <a:lnTo>
                    <a:pt x="89" y="117"/>
                  </a:lnTo>
                  <a:lnTo>
                    <a:pt x="55" y="1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26" name="Freeform 26"/>
            <p:cNvSpPr>
              <a:spLocks/>
            </p:cNvSpPr>
            <p:nvPr/>
          </p:nvSpPr>
          <p:spPr bwMode="auto">
            <a:xfrm>
              <a:off x="1071" y="3972"/>
              <a:ext cx="19" cy="23"/>
            </a:xfrm>
            <a:custGeom>
              <a:avLst/>
              <a:gdLst>
                <a:gd name="T0" fmla="*/ 29 w 93"/>
                <a:gd name="T1" fmla="*/ 117 h 117"/>
                <a:gd name="T2" fmla="*/ 0 w 93"/>
                <a:gd name="T3" fmla="*/ 0 h 117"/>
                <a:gd name="T4" fmla="*/ 32 w 93"/>
                <a:gd name="T5" fmla="*/ 0 h 117"/>
                <a:gd name="T6" fmla="*/ 41 w 93"/>
                <a:gd name="T7" fmla="*/ 54 h 117"/>
                <a:gd name="T8" fmla="*/ 41 w 93"/>
                <a:gd name="T9" fmla="*/ 56 h 117"/>
                <a:gd name="T10" fmla="*/ 43 w 93"/>
                <a:gd name="T11" fmla="*/ 61 h 117"/>
                <a:gd name="T12" fmla="*/ 44 w 93"/>
                <a:gd name="T13" fmla="*/ 65 h 117"/>
                <a:gd name="T14" fmla="*/ 44 w 93"/>
                <a:gd name="T15" fmla="*/ 78 h 117"/>
                <a:gd name="T16" fmla="*/ 46 w 93"/>
                <a:gd name="T17" fmla="*/ 89 h 117"/>
                <a:gd name="T18" fmla="*/ 46 w 93"/>
                <a:gd name="T19" fmla="*/ 78 h 117"/>
                <a:gd name="T20" fmla="*/ 50 w 93"/>
                <a:gd name="T21" fmla="*/ 69 h 117"/>
                <a:gd name="T22" fmla="*/ 50 w 93"/>
                <a:gd name="T23" fmla="*/ 54 h 117"/>
                <a:gd name="T24" fmla="*/ 61 w 93"/>
                <a:gd name="T25" fmla="*/ 0 h 117"/>
                <a:gd name="T26" fmla="*/ 93 w 93"/>
                <a:gd name="T27" fmla="*/ 0 h 117"/>
                <a:gd name="T28" fmla="*/ 61 w 93"/>
                <a:gd name="T29" fmla="*/ 117 h 117"/>
                <a:gd name="T30" fmla="*/ 29 w 93"/>
                <a:gd name="T31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3" h="117">
                  <a:moveTo>
                    <a:pt x="29" y="117"/>
                  </a:moveTo>
                  <a:lnTo>
                    <a:pt x="0" y="0"/>
                  </a:lnTo>
                  <a:lnTo>
                    <a:pt x="32" y="0"/>
                  </a:lnTo>
                  <a:lnTo>
                    <a:pt x="41" y="54"/>
                  </a:lnTo>
                  <a:lnTo>
                    <a:pt x="41" y="56"/>
                  </a:lnTo>
                  <a:lnTo>
                    <a:pt x="43" y="61"/>
                  </a:lnTo>
                  <a:lnTo>
                    <a:pt x="44" y="65"/>
                  </a:lnTo>
                  <a:lnTo>
                    <a:pt x="44" y="78"/>
                  </a:lnTo>
                  <a:lnTo>
                    <a:pt x="46" y="89"/>
                  </a:lnTo>
                  <a:lnTo>
                    <a:pt x="46" y="78"/>
                  </a:lnTo>
                  <a:lnTo>
                    <a:pt x="50" y="69"/>
                  </a:lnTo>
                  <a:lnTo>
                    <a:pt x="50" y="54"/>
                  </a:lnTo>
                  <a:lnTo>
                    <a:pt x="61" y="0"/>
                  </a:lnTo>
                  <a:lnTo>
                    <a:pt x="93" y="0"/>
                  </a:lnTo>
                  <a:lnTo>
                    <a:pt x="61" y="117"/>
                  </a:lnTo>
                  <a:lnTo>
                    <a:pt x="29" y="1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27" name="Freeform 27"/>
            <p:cNvSpPr>
              <a:spLocks noEditPoints="1"/>
            </p:cNvSpPr>
            <p:nvPr/>
          </p:nvSpPr>
          <p:spPr bwMode="auto">
            <a:xfrm>
              <a:off x="1091" y="3971"/>
              <a:ext cx="20" cy="25"/>
            </a:xfrm>
            <a:custGeom>
              <a:avLst/>
              <a:gdLst>
                <a:gd name="T0" fmla="*/ 49 w 98"/>
                <a:gd name="T1" fmla="*/ 95 h 124"/>
                <a:gd name="T2" fmla="*/ 52 w 98"/>
                <a:gd name="T3" fmla="*/ 95 h 124"/>
                <a:gd name="T4" fmla="*/ 55 w 98"/>
                <a:gd name="T5" fmla="*/ 94 h 124"/>
                <a:gd name="T6" fmla="*/ 59 w 98"/>
                <a:gd name="T7" fmla="*/ 92 h 124"/>
                <a:gd name="T8" fmla="*/ 61 w 98"/>
                <a:gd name="T9" fmla="*/ 89 h 124"/>
                <a:gd name="T10" fmla="*/ 63 w 98"/>
                <a:gd name="T11" fmla="*/ 86 h 124"/>
                <a:gd name="T12" fmla="*/ 67 w 98"/>
                <a:gd name="T13" fmla="*/ 76 h 124"/>
                <a:gd name="T14" fmla="*/ 69 w 98"/>
                <a:gd name="T15" fmla="*/ 64 h 124"/>
                <a:gd name="T16" fmla="*/ 68 w 98"/>
                <a:gd name="T17" fmla="*/ 53 h 124"/>
                <a:gd name="T18" fmla="*/ 65 w 98"/>
                <a:gd name="T19" fmla="*/ 45 h 124"/>
                <a:gd name="T20" fmla="*/ 63 w 98"/>
                <a:gd name="T21" fmla="*/ 38 h 124"/>
                <a:gd name="T22" fmla="*/ 61 w 98"/>
                <a:gd name="T23" fmla="*/ 35 h 124"/>
                <a:gd name="T24" fmla="*/ 59 w 98"/>
                <a:gd name="T25" fmla="*/ 33 h 124"/>
                <a:gd name="T26" fmla="*/ 55 w 98"/>
                <a:gd name="T27" fmla="*/ 30 h 124"/>
                <a:gd name="T28" fmla="*/ 52 w 98"/>
                <a:gd name="T29" fmla="*/ 29 h 124"/>
                <a:gd name="T30" fmla="*/ 45 w 98"/>
                <a:gd name="T31" fmla="*/ 29 h 124"/>
                <a:gd name="T32" fmla="*/ 42 w 98"/>
                <a:gd name="T33" fmla="*/ 30 h 124"/>
                <a:gd name="T34" fmla="*/ 40 w 98"/>
                <a:gd name="T35" fmla="*/ 33 h 124"/>
                <a:gd name="T36" fmla="*/ 39 w 98"/>
                <a:gd name="T37" fmla="*/ 35 h 124"/>
                <a:gd name="T38" fmla="*/ 32 w 98"/>
                <a:gd name="T39" fmla="*/ 45 h 124"/>
                <a:gd name="T40" fmla="*/ 31 w 98"/>
                <a:gd name="T41" fmla="*/ 53 h 124"/>
                <a:gd name="T42" fmla="*/ 31 w 98"/>
                <a:gd name="T43" fmla="*/ 73 h 124"/>
                <a:gd name="T44" fmla="*/ 32 w 98"/>
                <a:gd name="T45" fmla="*/ 79 h 124"/>
                <a:gd name="T46" fmla="*/ 39 w 98"/>
                <a:gd name="T47" fmla="*/ 89 h 124"/>
                <a:gd name="T48" fmla="*/ 40 w 98"/>
                <a:gd name="T49" fmla="*/ 92 h 124"/>
                <a:gd name="T50" fmla="*/ 42 w 98"/>
                <a:gd name="T51" fmla="*/ 94 h 124"/>
                <a:gd name="T52" fmla="*/ 45 w 98"/>
                <a:gd name="T53" fmla="*/ 95 h 124"/>
                <a:gd name="T54" fmla="*/ 49 w 98"/>
                <a:gd name="T55" fmla="*/ 95 h 124"/>
                <a:gd name="T56" fmla="*/ 98 w 98"/>
                <a:gd name="T57" fmla="*/ 64 h 124"/>
                <a:gd name="T58" fmla="*/ 97 w 98"/>
                <a:gd name="T59" fmla="*/ 79 h 124"/>
                <a:gd name="T60" fmla="*/ 92 w 98"/>
                <a:gd name="T61" fmla="*/ 94 h 124"/>
                <a:gd name="T62" fmla="*/ 85 w 98"/>
                <a:gd name="T63" fmla="*/ 107 h 124"/>
                <a:gd name="T64" fmla="*/ 75 w 98"/>
                <a:gd name="T65" fmla="*/ 116 h 124"/>
                <a:gd name="T66" fmla="*/ 63 w 98"/>
                <a:gd name="T67" fmla="*/ 122 h 124"/>
                <a:gd name="T68" fmla="*/ 49 w 98"/>
                <a:gd name="T69" fmla="*/ 124 h 124"/>
                <a:gd name="T70" fmla="*/ 35 w 98"/>
                <a:gd name="T71" fmla="*/ 122 h 124"/>
                <a:gd name="T72" fmla="*/ 23 w 98"/>
                <a:gd name="T73" fmla="*/ 116 h 124"/>
                <a:gd name="T74" fmla="*/ 14 w 98"/>
                <a:gd name="T75" fmla="*/ 107 h 124"/>
                <a:gd name="T76" fmla="*/ 6 w 98"/>
                <a:gd name="T77" fmla="*/ 94 h 124"/>
                <a:gd name="T78" fmla="*/ 2 w 98"/>
                <a:gd name="T79" fmla="*/ 79 h 124"/>
                <a:gd name="T80" fmla="*/ 0 w 98"/>
                <a:gd name="T81" fmla="*/ 64 h 124"/>
                <a:gd name="T82" fmla="*/ 2 w 98"/>
                <a:gd name="T83" fmla="*/ 46 h 124"/>
                <a:gd name="T84" fmla="*/ 6 w 98"/>
                <a:gd name="T85" fmla="*/ 30 h 124"/>
                <a:gd name="T86" fmla="*/ 14 w 98"/>
                <a:gd name="T87" fmla="*/ 17 h 124"/>
                <a:gd name="T88" fmla="*/ 23 w 98"/>
                <a:gd name="T89" fmla="*/ 8 h 124"/>
                <a:gd name="T90" fmla="*/ 35 w 98"/>
                <a:gd name="T91" fmla="*/ 2 h 124"/>
                <a:gd name="T92" fmla="*/ 49 w 98"/>
                <a:gd name="T93" fmla="*/ 0 h 124"/>
                <a:gd name="T94" fmla="*/ 63 w 98"/>
                <a:gd name="T95" fmla="*/ 2 h 124"/>
                <a:gd name="T96" fmla="*/ 75 w 98"/>
                <a:gd name="T97" fmla="*/ 8 h 124"/>
                <a:gd name="T98" fmla="*/ 85 w 98"/>
                <a:gd name="T99" fmla="*/ 17 h 124"/>
                <a:gd name="T100" fmla="*/ 92 w 98"/>
                <a:gd name="T101" fmla="*/ 30 h 124"/>
                <a:gd name="T102" fmla="*/ 97 w 98"/>
                <a:gd name="T103" fmla="*/ 46 h 124"/>
                <a:gd name="T104" fmla="*/ 98 w 98"/>
                <a:gd name="T105" fmla="*/ 6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8" h="124">
                  <a:moveTo>
                    <a:pt x="49" y="95"/>
                  </a:moveTo>
                  <a:lnTo>
                    <a:pt x="52" y="95"/>
                  </a:lnTo>
                  <a:lnTo>
                    <a:pt x="55" y="94"/>
                  </a:lnTo>
                  <a:lnTo>
                    <a:pt x="59" y="92"/>
                  </a:lnTo>
                  <a:lnTo>
                    <a:pt x="61" y="89"/>
                  </a:lnTo>
                  <a:lnTo>
                    <a:pt x="63" y="86"/>
                  </a:lnTo>
                  <a:lnTo>
                    <a:pt x="67" y="76"/>
                  </a:lnTo>
                  <a:lnTo>
                    <a:pt x="69" y="64"/>
                  </a:lnTo>
                  <a:lnTo>
                    <a:pt x="68" y="53"/>
                  </a:lnTo>
                  <a:lnTo>
                    <a:pt x="65" y="45"/>
                  </a:lnTo>
                  <a:lnTo>
                    <a:pt x="63" y="38"/>
                  </a:lnTo>
                  <a:lnTo>
                    <a:pt x="61" y="35"/>
                  </a:lnTo>
                  <a:lnTo>
                    <a:pt x="59" y="33"/>
                  </a:lnTo>
                  <a:lnTo>
                    <a:pt x="55" y="30"/>
                  </a:lnTo>
                  <a:lnTo>
                    <a:pt x="52" y="29"/>
                  </a:lnTo>
                  <a:lnTo>
                    <a:pt x="45" y="29"/>
                  </a:lnTo>
                  <a:lnTo>
                    <a:pt x="42" y="30"/>
                  </a:lnTo>
                  <a:lnTo>
                    <a:pt x="40" y="33"/>
                  </a:lnTo>
                  <a:lnTo>
                    <a:pt x="39" y="35"/>
                  </a:lnTo>
                  <a:lnTo>
                    <a:pt x="32" y="45"/>
                  </a:lnTo>
                  <a:lnTo>
                    <a:pt x="31" y="53"/>
                  </a:lnTo>
                  <a:lnTo>
                    <a:pt x="31" y="73"/>
                  </a:lnTo>
                  <a:lnTo>
                    <a:pt x="32" y="79"/>
                  </a:lnTo>
                  <a:lnTo>
                    <a:pt x="39" y="89"/>
                  </a:lnTo>
                  <a:lnTo>
                    <a:pt x="40" y="92"/>
                  </a:lnTo>
                  <a:lnTo>
                    <a:pt x="42" y="94"/>
                  </a:lnTo>
                  <a:lnTo>
                    <a:pt x="45" y="95"/>
                  </a:lnTo>
                  <a:lnTo>
                    <a:pt x="49" y="95"/>
                  </a:lnTo>
                  <a:close/>
                  <a:moveTo>
                    <a:pt x="98" y="64"/>
                  </a:moveTo>
                  <a:lnTo>
                    <a:pt x="97" y="79"/>
                  </a:lnTo>
                  <a:lnTo>
                    <a:pt x="92" y="94"/>
                  </a:lnTo>
                  <a:lnTo>
                    <a:pt x="85" y="107"/>
                  </a:lnTo>
                  <a:lnTo>
                    <a:pt x="75" y="116"/>
                  </a:lnTo>
                  <a:lnTo>
                    <a:pt x="63" y="122"/>
                  </a:lnTo>
                  <a:lnTo>
                    <a:pt x="49" y="124"/>
                  </a:lnTo>
                  <a:lnTo>
                    <a:pt x="35" y="122"/>
                  </a:lnTo>
                  <a:lnTo>
                    <a:pt x="23" y="116"/>
                  </a:lnTo>
                  <a:lnTo>
                    <a:pt x="14" y="107"/>
                  </a:lnTo>
                  <a:lnTo>
                    <a:pt x="6" y="94"/>
                  </a:lnTo>
                  <a:lnTo>
                    <a:pt x="2" y="79"/>
                  </a:lnTo>
                  <a:lnTo>
                    <a:pt x="0" y="64"/>
                  </a:lnTo>
                  <a:lnTo>
                    <a:pt x="2" y="46"/>
                  </a:lnTo>
                  <a:lnTo>
                    <a:pt x="6" y="30"/>
                  </a:lnTo>
                  <a:lnTo>
                    <a:pt x="14" y="17"/>
                  </a:lnTo>
                  <a:lnTo>
                    <a:pt x="23" y="8"/>
                  </a:lnTo>
                  <a:lnTo>
                    <a:pt x="35" y="2"/>
                  </a:lnTo>
                  <a:lnTo>
                    <a:pt x="49" y="0"/>
                  </a:lnTo>
                  <a:lnTo>
                    <a:pt x="63" y="2"/>
                  </a:lnTo>
                  <a:lnTo>
                    <a:pt x="75" y="8"/>
                  </a:lnTo>
                  <a:lnTo>
                    <a:pt x="85" y="17"/>
                  </a:lnTo>
                  <a:lnTo>
                    <a:pt x="92" y="30"/>
                  </a:lnTo>
                  <a:lnTo>
                    <a:pt x="97" y="46"/>
                  </a:lnTo>
                  <a:lnTo>
                    <a:pt x="98" y="6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28" name="Rectangle 28"/>
            <p:cNvSpPr>
              <a:spLocks noChangeArrowheads="1"/>
            </p:cNvSpPr>
            <p:nvPr/>
          </p:nvSpPr>
          <p:spPr bwMode="auto">
            <a:xfrm>
              <a:off x="1115" y="3958"/>
              <a:ext cx="6" cy="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29" name="Freeform 29"/>
            <p:cNvSpPr>
              <a:spLocks/>
            </p:cNvSpPr>
            <p:nvPr/>
          </p:nvSpPr>
          <p:spPr bwMode="auto">
            <a:xfrm>
              <a:off x="1124" y="3972"/>
              <a:ext cx="18" cy="23"/>
            </a:xfrm>
            <a:custGeom>
              <a:avLst/>
              <a:gdLst>
                <a:gd name="T0" fmla="*/ 29 w 92"/>
                <a:gd name="T1" fmla="*/ 117 h 117"/>
                <a:gd name="T2" fmla="*/ 0 w 92"/>
                <a:gd name="T3" fmla="*/ 0 h 117"/>
                <a:gd name="T4" fmla="*/ 31 w 92"/>
                <a:gd name="T5" fmla="*/ 0 h 117"/>
                <a:gd name="T6" fmla="*/ 40 w 92"/>
                <a:gd name="T7" fmla="*/ 54 h 117"/>
                <a:gd name="T8" fmla="*/ 40 w 92"/>
                <a:gd name="T9" fmla="*/ 56 h 117"/>
                <a:gd name="T10" fmla="*/ 42 w 92"/>
                <a:gd name="T11" fmla="*/ 61 h 117"/>
                <a:gd name="T12" fmla="*/ 43 w 92"/>
                <a:gd name="T13" fmla="*/ 65 h 117"/>
                <a:gd name="T14" fmla="*/ 43 w 92"/>
                <a:gd name="T15" fmla="*/ 69 h 117"/>
                <a:gd name="T16" fmla="*/ 44 w 92"/>
                <a:gd name="T17" fmla="*/ 78 h 117"/>
                <a:gd name="T18" fmla="*/ 45 w 92"/>
                <a:gd name="T19" fmla="*/ 89 h 117"/>
                <a:gd name="T20" fmla="*/ 45 w 92"/>
                <a:gd name="T21" fmla="*/ 78 h 117"/>
                <a:gd name="T22" fmla="*/ 49 w 92"/>
                <a:gd name="T23" fmla="*/ 69 h 117"/>
                <a:gd name="T24" fmla="*/ 49 w 92"/>
                <a:gd name="T25" fmla="*/ 54 h 117"/>
                <a:gd name="T26" fmla="*/ 60 w 92"/>
                <a:gd name="T27" fmla="*/ 0 h 117"/>
                <a:gd name="T28" fmla="*/ 92 w 92"/>
                <a:gd name="T29" fmla="*/ 0 h 117"/>
                <a:gd name="T30" fmla="*/ 60 w 92"/>
                <a:gd name="T31" fmla="*/ 117 h 117"/>
                <a:gd name="T32" fmla="*/ 29 w 92"/>
                <a:gd name="T33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2" h="117">
                  <a:moveTo>
                    <a:pt x="29" y="117"/>
                  </a:moveTo>
                  <a:lnTo>
                    <a:pt x="0" y="0"/>
                  </a:lnTo>
                  <a:lnTo>
                    <a:pt x="31" y="0"/>
                  </a:lnTo>
                  <a:lnTo>
                    <a:pt x="40" y="54"/>
                  </a:lnTo>
                  <a:lnTo>
                    <a:pt x="40" y="56"/>
                  </a:lnTo>
                  <a:lnTo>
                    <a:pt x="42" y="61"/>
                  </a:lnTo>
                  <a:lnTo>
                    <a:pt x="43" y="65"/>
                  </a:lnTo>
                  <a:lnTo>
                    <a:pt x="43" y="69"/>
                  </a:lnTo>
                  <a:lnTo>
                    <a:pt x="44" y="78"/>
                  </a:lnTo>
                  <a:lnTo>
                    <a:pt x="45" y="89"/>
                  </a:lnTo>
                  <a:lnTo>
                    <a:pt x="45" y="78"/>
                  </a:lnTo>
                  <a:lnTo>
                    <a:pt x="49" y="69"/>
                  </a:lnTo>
                  <a:lnTo>
                    <a:pt x="49" y="54"/>
                  </a:lnTo>
                  <a:lnTo>
                    <a:pt x="60" y="0"/>
                  </a:lnTo>
                  <a:lnTo>
                    <a:pt x="92" y="0"/>
                  </a:lnTo>
                  <a:lnTo>
                    <a:pt x="60" y="117"/>
                  </a:lnTo>
                  <a:lnTo>
                    <a:pt x="29" y="1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30" name="Freeform 30"/>
            <p:cNvSpPr>
              <a:spLocks noEditPoints="1"/>
            </p:cNvSpPr>
            <p:nvPr/>
          </p:nvSpPr>
          <p:spPr bwMode="auto">
            <a:xfrm>
              <a:off x="1144" y="3961"/>
              <a:ext cx="8" cy="34"/>
            </a:xfrm>
            <a:custGeom>
              <a:avLst/>
              <a:gdLst>
                <a:gd name="T0" fmla="*/ 0 w 38"/>
                <a:gd name="T1" fmla="*/ 20 h 170"/>
                <a:gd name="T2" fmla="*/ 0 w 38"/>
                <a:gd name="T3" fmla="*/ 15 h 170"/>
                <a:gd name="T4" fmla="*/ 1 w 38"/>
                <a:gd name="T5" fmla="*/ 11 h 170"/>
                <a:gd name="T6" fmla="*/ 4 w 38"/>
                <a:gd name="T7" fmla="*/ 9 h 170"/>
                <a:gd name="T8" fmla="*/ 6 w 38"/>
                <a:gd name="T9" fmla="*/ 6 h 170"/>
                <a:gd name="T10" fmla="*/ 8 w 38"/>
                <a:gd name="T11" fmla="*/ 5 h 170"/>
                <a:gd name="T12" fmla="*/ 9 w 38"/>
                <a:gd name="T13" fmla="*/ 2 h 170"/>
                <a:gd name="T14" fmla="*/ 14 w 38"/>
                <a:gd name="T15" fmla="*/ 0 h 170"/>
                <a:gd name="T16" fmla="*/ 17 w 38"/>
                <a:gd name="T17" fmla="*/ 0 h 170"/>
                <a:gd name="T18" fmla="*/ 26 w 38"/>
                <a:gd name="T19" fmla="*/ 2 h 170"/>
                <a:gd name="T20" fmla="*/ 29 w 38"/>
                <a:gd name="T21" fmla="*/ 4 h 170"/>
                <a:gd name="T22" fmla="*/ 32 w 38"/>
                <a:gd name="T23" fmla="*/ 6 h 170"/>
                <a:gd name="T24" fmla="*/ 34 w 38"/>
                <a:gd name="T25" fmla="*/ 9 h 170"/>
                <a:gd name="T26" fmla="*/ 36 w 38"/>
                <a:gd name="T27" fmla="*/ 14 h 170"/>
                <a:gd name="T28" fmla="*/ 38 w 38"/>
                <a:gd name="T29" fmla="*/ 20 h 170"/>
                <a:gd name="T30" fmla="*/ 37 w 38"/>
                <a:gd name="T31" fmla="*/ 24 h 170"/>
                <a:gd name="T32" fmla="*/ 36 w 38"/>
                <a:gd name="T33" fmla="*/ 28 h 170"/>
                <a:gd name="T34" fmla="*/ 32 w 38"/>
                <a:gd name="T35" fmla="*/ 35 h 170"/>
                <a:gd name="T36" fmla="*/ 25 w 38"/>
                <a:gd name="T37" fmla="*/ 38 h 170"/>
                <a:gd name="T38" fmla="*/ 10 w 38"/>
                <a:gd name="T39" fmla="*/ 38 h 170"/>
                <a:gd name="T40" fmla="*/ 8 w 38"/>
                <a:gd name="T41" fmla="*/ 37 h 170"/>
                <a:gd name="T42" fmla="*/ 6 w 38"/>
                <a:gd name="T43" fmla="*/ 35 h 170"/>
                <a:gd name="T44" fmla="*/ 4 w 38"/>
                <a:gd name="T45" fmla="*/ 31 h 170"/>
                <a:gd name="T46" fmla="*/ 1 w 38"/>
                <a:gd name="T47" fmla="*/ 29 h 170"/>
                <a:gd name="T48" fmla="*/ 0 w 38"/>
                <a:gd name="T49" fmla="*/ 26 h 170"/>
                <a:gd name="T50" fmla="*/ 0 w 38"/>
                <a:gd name="T51" fmla="*/ 20 h 170"/>
                <a:gd name="T52" fmla="*/ 4 w 38"/>
                <a:gd name="T53" fmla="*/ 170 h 170"/>
                <a:gd name="T54" fmla="*/ 4 w 38"/>
                <a:gd name="T55" fmla="*/ 53 h 170"/>
                <a:gd name="T56" fmla="*/ 35 w 38"/>
                <a:gd name="T57" fmla="*/ 53 h 170"/>
                <a:gd name="T58" fmla="*/ 35 w 38"/>
                <a:gd name="T59" fmla="*/ 170 h 170"/>
                <a:gd name="T60" fmla="*/ 4 w 38"/>
                <a:gd name="T61" fmla="*/ 17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8" h="170">
                  <a:moveTo>
                    <a:pt x="0" y="20"/>
                  </a:moveTo>
                  <a:lnTo>
                    <a:pt x="0" y="15"/>
                  </a:lnTo>
                  <a:lnTo>
                    <a:pt x="1" y="11"/>
                  </a:lnTo>
                  <a:lnTo>
                    <a:pt x="4" y="9"/>
                  </a:lnTo>
                  <a:lnTo>
                    <a:pt x="6" y="6"/>
                  </a:lnTo>
                  <a:lnTo>
                    <a:pt x="8" y="5"/>
                  </a:lnTo>
                  <a:lnTo>
                    <a:pt x="9" y="2"/>
                  </a:lnTo>
                  <a:lnTo>
                    <a:pt x="14" y="0"/>
                  </a:lnTo>
                  <a:lnTo>
                    <a:pt x="17" y="0"/>
                  </a:lnTo>
                  <a:lnTo>
                    <a:pt x="26" y="2"/>
                  </a:lnTo>
                  <a:lnTo>
                    <a:pt x="29" y="4"/>
                  </a:lnTo>
                  <a:lnTo>
                    <a:pt x="32" y="6"/>
                  </a:lnTo>
                  <a:lnTo>
                    <a:pt x="34" y="9"/>
                  </a:lnTo>
                  <a:lnTo>
                    <a:pt x="36" y="14"/>
                  </a:lnTo>
                  <a:lnTo>
                    <a:pt x="38" y="20"/>
                  </a:lnTo>
                  <a:lnTo>
                    <a:pt x="37" y="24"/>
                  </a:lnTo>
                  <a:lnTo>
                    <a:pt x="36" y="28"/>
                  </a:lnTo>
                  <a:lnTo>
                    <a:pt x="32" y="35"/>
                  </a:lnTo>
                  <a:lnTo>
                    <a:pt x="25" y="38"/>
                  </a:lnTo>
                  <a:lnTo>
                    <a:pt x="10" y="38"/>
                  </a:lnTo>
                  <a:lnTo>
                    <a:pt x="8" y="37"/>
                  </a:lnTo>
                  <a:lnTo>
                    <a:pt x="6" y="35"/>
                  </a:lnTo>
                  <a:lnTo>
                    <a:pt x="4" y="31"/>
                  </a:lnTo>
                  <a:lnTo>
                    <a:pt x="1" y="29"/>
                  </a:lnTo>
                  <a:lnTo>
                    <a:pt x="0" y="26"/>
                  </a:lnTo>
                  <a:lnTo>
                    <a:pt x="0" y="20"/>
                  </a:lnTo>
                  <a:close/>
                  <a:moveTo>
                    <a:pt x="4" y="170"/>
                  </a:moveTo>
                  <a:lnTo>
                    <a:pt x="4" y="53"/>
                  </a:lnTo>
                  <a:lnTo>
                    <a:pt x="35" y="53"/>
                  </a:lnTo>
                  <a:lnTo>
                    <a:pt x="35" y="170"/>
                  </a:lnTo>
                  <a:lnTo>
                    <a:pt x="4" y="17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31" name="Freeform 31"/>
            <p:cNvSpPr>
              <a:spLocks/>
            </p:cNvSpPr>
            <p:nvPr/>
          </p:nvSpPr>
          <p:spPr bwMode="auto">
            <a:xfrm>
              <a:off x="1157" y="3972"/>
              <a:ext cx="27" cy="23"/>
            </a:xfrm>
            <a:custGeom>
              <a:avLst/>
              <a:gdLst>
                <a:gd name="T0" fmla="*/ 0 w 138"/>
                <a:gd name="T1" fmla="*/ 117 h 117"/>
                <a:gd name="T2" fmla="*/ 0 w 138"/>
                <a:gd name="T3" fmla="*/ 0 h 117"/>
                <a:gd name="T4" fmla="*/ 29 w 138"/>
                <a:gd name="T5" fmla="*/ 0 h 117"/>
                <a:gd name="T6" fmla="*/ 29 w 138"/>
                <a:gd name="T7" fmla="*/ 16 h 117"/>
                <a:gd name="T8" fmla="*/ 33 w 138"/>
                <a:gd name="T9" fmla="*/ 11 h 117"/>
                <a:gd name="T10" fmla="*/ 37 w 138"/>
                <a:gd name="T11" fmla="*/ 6 h 117"/>
                <a:gd name="T12" fmla="*/ 43 w 138"/>
                <a:gd name="T13" fmla="*/ 2 h 117"/>
                <a:gd name="T14" fmla="*/ 54 w 138"/>
                <a:gd name="T15" fmla="*/ 0 h 117"/>
                <a:gd name="T16" fmla="*/ 69 w 138"/>
                <a:gd name="T17" fmla="*/ 0 h 117"/>
                <a:gd name="T18" fmla="*/ 72 w 138"/>
                <a:gd name="T19" fmla="*/ 1 h 117"/>
                <a:gd name="T20" fmla="*/ 74 w 138"/>
                <a:gd name="T21" fmla="*/ 2 h 117"/>
                <a:gd name="T22" fmla="*/ 81 w 138"/>
                <a:gd name="T23" fmla="*/ 9 h 117"/>
                <a:gd name="T24" fmla="*/ 82 w 138"/>
                <a:gd name="T25" fmla="*/ 12 h 117"/>
                <a:gd name="T26" fmla="*/ 83 w 138"/>
                <a:gd name="T27" fmla="*/ 16 h 117"/>
                <a:gd name="T28" fmla="*/ 87 w 138"/>
                <a:gd name="T29" fmla="*/ 12 h 117"/>
                <a:gd name="T30" fmla="*/ 91 w 138"/>
                <a:gd name="T31" fmla="*/ 9 h 117"/>
                <a:gd name="T32" fmla="*/ 98 w 138"/>
                <a:gd name="T33" fmla="*/ 2 h 117"/>
                <a:gd name="T34" fmla="*/ 109 w 138"/>
                <a:gd name="T35" fmla="*/ 0 h 117"/>
                <a:gd name="T36" fmla="*/ 114 w 138"/>
                <a:gd name="T37" fmla="*/ 0 h 117"/>
                <a:gd name="T38" fmla="*/ 126 w 138"/>
                <a:gd name="T39" fmla="*/ 2 h 117"/>
                <a:gd name="T40" fmla="*/ 132 w 138"/>
                <a:gd name="T41" fmla="*/ 7 h 117"/>
                <a:gd name="T42" fmla="*/ 136 w 138"/>
                <a:gd name="T43" fmla="*/ 15 h 117"/>
                <a:gd name="T44" fmla="*/ 137 w 138"/>
                <a:gd name="T45" fmla="*/ 27 h 117"/>
                <a:gd name="T46" fmla="*/ 138 w 138"/>
                <a:gd name="T47" fmla="*/ 45 h 117"/>
                <a:gd name="T48" fmla="*/ 138 w 138"/>
                <a:gd name="T49" fmla="*/ 117 h 117"/>
                <a:gd name="T50" fmla="*/ 107 w 138"/>
                <a:gd name="T51" fmla="*/ 117 h 117"/>
                <a:gd name="T52" fmla="*/ 107 w 138"/>
                <a:gd name="T53" fmla="*/ 38 h 117"/>
                <a:gd name="T54" fmla="*/ 106 w 138"/>
                <a:gd name="T55" fmla="*/ 34 h 117"/>
                <a:gd name="T56" fmla="*/ 103 w 138"/>
                <a:gd name="T57" fmla="*/ 31 h 117"/>
                <a:gd name="T58" fmla="*/ 102 w 138"/>
                <a:gd name="T59" fmla="*/ 30 h 117"/>
                <a:gd name="T60" fmla="*/ 98 w 138"/>
                <a:gd name="T61" fmla="*/ 27 h 117"/>
                <a:gd name="T62" fmla="*/ 94 w 138"/>
                <a:gd name="T63" fmla="*/ 27 h 117"/>
                <a:gd name="T64" fmla="*/ 92 w 138"/>
                <a:gd name="T65" fmla="*/ 29 h 117"/>
                <a:gd name="T66" fmla="*/ 87 w 138"/>
                <a:gd name="T67" fmla="*/ 34 h 117"/>
                <a:gd name="T68" fmla="*/ 87 w 138"/>
                <a:gd name="T69" fmla="*/ 35 h 117"/>
                <a:gd name="T70" fmla="*/ 84 w 138"/>
                <a:gd name="T71" fmla="*/ 40 h 117"/>
                <a:gd name="T72" fmla="*/ 83 w 138"/>
                <a:gd name="T73" fmla="*/ 43 h 117"/>
                <a:gd name="T74" fmla="*/ 83 w 138"/>
                <a:gd name="T75" fmla="*/ 117 h 117"/>
                <a:gd name="T76" fmla="*/ 52 w 138"/>
                <a:gd name="T77" fmla="*/ 117 h 117"/>
                <a:gd name="T78" fmla="*/ 52 w 138"/>
                <a:gd name="T79" fmla="*/ 38 h 117"/>
                <a:gd name="T80" fmla="*/ 51 w 138"/>
                <a:gd name="T81" fmla="*/ 34 h 117"/>
                <a:gd name="T82" fmla="*/ 49 w 138"/>
                <a:gd name="T83" fmla="*/ 31 h 117"/>
                <a:gd name="T84" fmla="*/ 46 w 138"/>
                <a:gd name="T85" fmla="*/ 29 h 117"/>
                <a:gd name="T86" fmla="*/ 44 w 138"/>
                <a:gd name="T87" fmla="*/ 27 h 117"/>
                <a:gd name="T88" fmla="*/ 43 w 138"/>
                <a:gd name="T89" fmla="*/ 27 h 117"/>
                <a:gd name="T90" fmla="*/ 36 w 138"/>
                <a:gd name="T91" fmla="*/ 30 h 117"/>
                <a:gd name="T92" fmla="*/ 32 w 138"/>
                <a:gd name="T93" fmla="*/ 39 h 117"/>
                <a:gd name="T94" fmla="*/ 32 w 138"/>
                <a:gd name="T95" fmla="*/ 117 h 117"/>
                <a:gd name="T96" fmla="*/ 0 w 138"/>
                <a:gd name="T9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8" h="117">
                  <a:moveTo>
                    <a:pt x="0" y="117"/>
                  </a:moveTo>
                  <a:lnTo>
                    <a:pt x="0" y="0"/>
                  </a:lnTo>
                  <a:lnTo>
                    <a:pt x="29" y="0"/>
                  </a:lnTo>
                  <a:lnTo>
                    <a:pt x="29" y="16"/>
                  </a:lnTo>
                  <a:lnTo>
                    <a:pt x="33" y="11"/>
                  </a:lnTo>
                  <a:lnTo>
                    <a:pt x="37" y="6"/>
                  </a:lnTo>
                  <a:lnTo>
                    <a:pt x="43" y="2"/>
                  </a:lnTo>
                  <a:lnTo>
                    <a:pt x="54" y="0"/>
                  </a:lnTo>
                  <a:lnTo>
                    <a:pt x="69" y="0"/>
                  </a:lnTo>
                  <a:lnTo>
                    <a:pt x="72" y="1"/>
                  </a:lnTo>
                  <a:lnTo>
                    <a:pt x="74" y="2"/>
                  </a:lnTo>
                  <a:lnTo>
                    <a:pt x="81" y="9"/>
                  </a:lnTo>
                  <a:lnTo>
                    <a:pt x="82" y="12"/>
                  </a:lnTo>
                  <a:lnTo>
                    <a:pt x="83" y="16"/>
                  </a:lnTo>
                  <a:lnTo>
                    <a:pt x="87" y="12"/>
                  </a:lnTo>
                  <a:lnTo>
                    <a:pt x="91" y="9"/>
                  </a:lnTo>
                  <a:lnTo>
                    <a:pt x="98" y="2"/>
                  </a:lnTo>
                  <a:lnTo>
                    <a:pt x="109" y="0"/>
                  </a:lnTo>
                  <a:lnTo>
                    <a:pt x="114" y="0"/>
                  </a:lnTo>
                  <a:lnTo>
                    <a:pt x="126" y="2"/>
                  </a:lnTo>
                  <a:lnTo>
                    <a:pt x="132" y="7"/>
                  </a:lnTo>
                  <a:lnTo>
                    <a:pt x="136" y="15"/>
                  </a:lnTo>
                  <a:lnTo>
                    <a:pt x="137" y="27"/>
                  </a:lnTo>
                  <a:lnTo>
                    <a:pt x="138" y="45"/>
                  </a:lnTo>
                  <a:lnTo>
                    <a:pt x="138" y="117"/>
                  </a:lnTo>
                  <a:lnTo>
                    <a:pt x="107" y="117"/>
                  </a:lnTo>
                  <a:lnTo>
                    <a:pt x="107" y="38"/>
                  </a:lnTo>
                  <a:lnTo>
                    <a:pt x="106" y="34"/>
                  </a:lnTo>
                  <a:lnTo>
                    <a:pt x="103" y="31"/>
                  </a:lnTo>
                  <a:lnTo>
                    <a:pt x="102" y="30"/>
                  </a:lnTo>
                  <a:lnTo>
                    <a:pt x="98" y="27"/>
                  </a:lnTo>
                  <a:lnTo>
                    <a:pt x="94" y="27"/>
                  </a:lnTo>
                  <a:lnTo>
                    <a:pt x="92" y="29"/>
                  </a:lnTo>
                  <a:lnTo>
                    <a:pt x="87" y="34"/>
                  </a:lnTo>
                  <a:lnTo>
                    <a:pt x="87" y="35"/>
                  </a:lnTo>
                  <a:lnTo>
                    <a:pt x="84" y="40"/>
                  </a:lnTo>
                  <a:lnTo>
                    <a:pt x="83" y="43"/>
                  </a:lnTo>
                  <a:lnTo>
                    <a:pt x="83" y="117"/>
                  </a:lnTo>
                  <a:lnTo>
                    <a:pt x="52" y="117"/>
                  </a:lnTo>
                  <a:lnTo>
                    <a:pt x="52" y="38"/>
                  </a:lnTo>
                  <a:lnTo>
                    <a:pt x="51" y="34"/>
                  </a:lnTo>
                  <a:lnTo>
                    <a:pt x="49" y="31"/>
                  </a:lnTo>
                  <a:lnTo>
                    <a:pt x="46" y="29"/>
                  </a:lnTo>
                  <a:lnTo>
                    <a:pt x="44" y="27"/>
                  </a:lnTo>
                  <a:lnTo>
                    <a:pt x="43" y="27"/>
                  </a:lnTo>
                  <a:lnTo>
                    <a:pt x="36" y="30"/>
                  </a:lnTo>
                  <a:lnTo>
                    <a:pt x="32" y="39"/>
                  </a:lnTo>
                  <a:lnTo>
                    <a:pt x="32" y="117"/>
                  </a:lnTo>
                  <a:lnTo>
                    <a:pt x="0" y="1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32" name="Freeform 32"/>
            <p:cNvSpPr>
              <a:spLocks noEditPoints="1"/>
            </p:cNvSpPr>
            <p:nvPr/>
          </p:nvSpPr>
          <p:spPr bwMode="auto">
            <a:xfrm>
              <a:off x="1188" y="3971"/>
              <a:ext cx="19" cy="25"/>
            </a:xfrm>
            <a:custGeom>
              <a:avLst/>
              <a:gdLst>
                <a:gd name="T0" fmla="*/ 66 w 95"/>
                <a:gd name="T1" fmla="*/ 52 h 124"/>
                <a:gd name="T2" fmla="*/ 66 w 95"/>
                <a:gd name="T3" fmla="*/ 42 h 124"/>
                <a:gd name="T4" fmla="*/ 62 w 95"/>
                <a:gd name="T5" fmla="*/ 31 h 124"/>
                <a:gd name="T6" fmla="*/ 60 w 95"/>
                <a:gd name="T7" fmla="*/ 29 h 124"/>
                <a:gd name="T8" fmla="*/ 53 w 95"/>
                <a:gd name="T9" fmla="*/ 27 h 124"/>
                <a:gd name="T10" fmla="*/ 49 w 95"/>
                <a:gd name="T11" fmla="*/ 26 h 124"/>
                <a:gd name="T12" fmla="*/ 45 w 95"/>
                <a:gd name="T13" fmla="*/ 26 h 124"/>
                <a:gd name="T14" fmla="*/ 42 w 95"/>
                <a:gd name="T15" fmla="*/ 27 h 124"/>
                <a:gd name="T16" fmla="*/ 40 w 95"/>
                <a:gd name="T17" fmla="*/ 29 h 124"/>
                <a:gd name="T18" fmla="*/ 39 w 95"/>
                <a:gd name="T19" fmla="*/ 31 h 124"/>
                <a:gd name="T20" fmla="*/ 37 w 95"/>
                <a:gd name="T21" fmla="*/ 35 h 124"/>
                <a:gd name="T22" fmla="*/ 34 w 95"/>
                <a:gd name="T23" fmla="*/ 37 h 124"/>
                <a:gd name="T24" fmla="*/ 32 w 95"/>
                <a:gd name="T25" fmla="*/ 40 h 124"/>
                <a:gd name="T26" fmla="*/ 31 w 95"/>
                <a:gd name="T27" fmla="*/ 44 h 124"/>
                <a:gd name="T28" fmla="*/ 31 w 95"/>
                <a:gd name="T29" fmla="*/ 52 h 124"/>
                <a:gd name="T30" fmla="*/ 66 w 95"/>
                <a:gd name="T31" fmla="*/ 52 h 124"/>
                <a:gd name="T32" fmla="*/ 31 w 95"/>
                <a:gd name="T33" fmla="*/ 73 h 124"/>
                <a:gd name="T34" fmla="*/ 32 w 95"/>
                <a:gd name="T35" fmla="*/ 81 h 124"/>
                <a:gd name="T36" fmla="*/ 34 w 95"/>
                <a:gd name="T37" fmla="*/ 88 h 124"/>
                <a:gd name="T38" fmla="*/ 37 w 95"/>
                <a:gd name="T39" fmla="*/ 93 h 124"/>
                <a:gd name="T40" fmla="*/ 39 w 95"/>
                <a:gd name="T41" fmla="*/ 96 h 124"/>
                <a:gd name="T42" fmla="*/ 40 w 95"/>
                <a:gd name="T43" fmla="*/ 98 h 124"/>
                <a:gd name="T44" fmla="*/ 42 w 95"/>
                <a:gd name="T45" fmla="*/ 100 h 124"/>
                <a:gd name="T46" fmla="*/ 45 w 95"/>
                <a:gd name="T47" fmla="*/ 101 h 124"/>
                <a:gd name="T48" fmla="*/ 52 w 95"/>
                <a:gd name="T49" fmla="*/ 101 h 124"/>
                <a:gd name="T50" fmla="*/ 55 w 95"/>
                <a:gd name="T51" fmla="*/ 100 h 124"/>
                <a:gd name="T52" fmla="*/ 60 w 95"/>
                <a:gd name="T53" fmla="*/ 95 h 124"/>
                <a:gd name="T54" fmla="*/ 60 w 95"/>
                <a:gd name="T55" fmla="*/ 94 h 124"/>
                <a:gd name="T56" fmla="*/ 61 w 95"/>
                <a:gd name="T57" fmla="*/ 93 h 124"/>
                <a:gd name="T58" fmla="*/ 63 w 95"/>
                <a:gd name="T59" fmla="*/ 88 h 124"/>
                <a:gd name="T60" fmla="*/ 66 w 95"/>
                <a:gd name="T61" fmla="*/ 86 h 124"/>
                <a:gd name="T62" fmla="*/ 95 w 95"/>
                <a:gd name="T63" fmla="*/ 86 h 124"/>
                <a:gd name="T64" fmla="*/ 88 w 95"/>
                <a:gd name="T65" fmla="*/ 103 h 124"/>
                <a:gd name="T66" fmla="*/ 77 w 95"/>
                <a:gd name="T67" fmla="*/ 115 h 124"/>
                <a:gd name="T68" fmla="*/ 64 w 95"/>
                <a:gd name="T69" fmla="*/ 122 h 124"/>
                <a:gd name="T70" fmla="*/ 49 w 95"/>
                <a:gd name="T71" fmla="*/ 124 h 124"/>
                <a:gd name="T72" fmla="*/ 34 w 95"/>
                <a:gd name="T73" fmla="*/ 122 h 124"/>
                <a:gd name="T74" fmla="*/ 21 w 95"/>
                <a:gd name="T75" fmla="*/ 116 h 124"/>
                <a:gd name="T76" fmla="*/ 11 w 95"/>
                <a:gd name="T77" fmla="*/ 107 h 124"/>
                <a:gd name="T78" fmla="*/ 4 w 95"/>
                <a:gd name="T79" fmla="*/ 94 h 124"/>
                <a:gd name="T80" fmla="*/ 1 w 95"/>
                <a:gd name="T81" fmla="*/ 79 h 124"/>
                <a:gd name="T82" fmla="*/ 0 w 95"/>
                <a:gd name="T83" fmla="*/ 64 h 124"/>
                <a:gd name="T84" fmla="*/ 1 w 95"/>
                <a:gd name="T85" fmla="*/ 46 h 124"/>
                <a:gd name="T86" fmla="*/ 4 w 95"/>
                <a:gd name="T87" fmla="*/ 30 h 124"/>
                <a:gd name="T88" fmla="*/ 11 w 95"/>
                <a:gd name="T89" fmla="*/ 17 h 124"/>
                <a:gd name="T90" fmla="*/ 21 w 95"/>
                <a:gd name="T91" fmla="*/ 8 h 124"/>
                <a:gd name="T92" fmla="*/ 34 w 95"/>
                <a:gd name="T93" fmla="*/ 2 h 124"/>
                <a:gd name="T94" fmla="*/ 49 w 95"/>
                <a:gd name="T95" fmla="*/ 0 h 124"/>
                <a:gd name="T96" fmla="*/ 62 w 95"/>
                <a:gd name="T97" fmla="*/ 2 h 124"/>
                <a:gd name="T98" fmla="*/ 73 w 95"/>
                <a:gd name="T99" fmla="*/ 8 h 124"/>
                <a:gd name="T100" fmla="*/ 83 w 95"/>
                <a:gd name="T101" fmla="*/ 17 h 124"/>
                <a:gd name="T102" fmla="*/ 90 w 95"/>
                <a:gd name="T103" fmla="*/ 30 h 124"/>
                <a:gd name="T104" fmla="*/ 93 w 95"/>
                <a:gd name="T105" fmla="*/ 46 h 124"/>
                <a:gd name="T106" fmla="*/ 95 w 95"/>
                <a:gd name="T107" fmla="*/ 66 h 124"/>
                <a:gd name="T108" fmla="*/ 95 w 95"/>
                <a:gd name="T109" fmla="*/ 73 h 124"/>
                <a:gd name="T110" fmla="*/ 31 w 95"/>
                <a:gd name="T111" fmla="*/ 73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5" h="124">
                  <a:moveTo>
                    <a:pt x="66" y="52"/>
                  </a:moveTo>
                  <a:lnTo>
                    <a:pt x="66" y="42"/>
                  </a:lnTo>
                  <a:lnTo>
                    <a:pt x="62" y="31"/>
                  </a:lnTo>
                  <a:lnTo>
                    <a:pt x="60" y="29"/>
                  </a:lnTo>
                  <a:lnTo>
                    <a:pt x="53" y="27"/>
                  </a:lnTo>
                  <a:lnTo>
                    <a:pt x="49" y="26"/>
                  </a:lnTo>
                  <a:lnTo>
                    <a:pt x="45" y="26"/>
                  </a:lnTo>
                  <a:lnTo>
                    <a:pt x="42" y="27"/>
                  </a:lnTo>
                  <a:lnTo>
                    <a:pt x="40" y="29"/>
                  </a:lnTo>
                  <a:lnTo>
                    <a:pt x="39" y="31"/>
                  </a:lnTo>
                  <a:lnTo>
                    <a:pt x="37" y="35"/>
                  </a:lnTo>
                  <a:lnTo>
                    <a:pt x="34" y="37"/>
                  </a:lnTo>
                  <a:lnTo>
                    <a:pt x="32" y="40"/>
                  </a:lnTo>
                  <a:lnTo>
                    <a:pt x="31" y="44"/>
                  </a:lnTo>
                  <a:lnTo>
                    <a:pt x="31" y="52"/>
                  </a:lnTo>
                  <a:lnTo>
                    <a:pt x="66" y="52"/>
                  </a:lnTo>
                  <a:close/>
                  <a:moveTo>
                    <a:pt x="31" y="73"/>
                  </a:moveTo>
                  <a:lnTo>
                    <a:pt x="32" y="81"/>
                  </a:lnTo>
                  <a:lnTo>
                    <a:pt x="34" y="88"/>
                  </a:lnTo>
                  <a:lnTo>
                    <a:pt x="37" y="93"/>
                  </a:lnTo>
                  <a:lnTo>
                    <a:pt x="39" y="96"/>
                  </a:lnTo>
                  <a:lnTo>
                    <a:pt x="40" y="98"/>
                  </a:lnTo>
                  <a:lnTo>
                    <a:pt x="42" y="100"/>
                  </a:lnTo>
                  <a:lnTo>
                    <a:pt x="45" y="101"/>
                  </a:lnTo>
                  <a:lnTo>
                    <a:pt x="52" y="101"/>
                  </a:lnTo>
                  <a:lnTo>
                    <a:pt x="55" y="100"/>
                  </a:lnTo>
                  <a:lnTo>
                    <a:pt x="60" y="95"/>
                  </a:lnTo>
                  <a:lnTo>
                    <a:pt x="60" y="94"/>
                  </a:lnTo>
                  <a:lnTo>
                    <a:pt x="61" y="93"/>
                  </a:lnTo>
                  <a:lnTo>
                    <a:pt x="63" y="88"/>
                  </a:lnTo>
                  <a:lnTo>
                    <a:pt x="66" y="86"/>
                  </a:lnTo>
                  <a:lnTo>
                    <a:pt x="95" y="86"/>
                  </a:lnTo>
                  <a:lnTo>
                    <a:pt x="88" y="103"/>
                  </a:lnTo>
                  <a:lnTo>
                    <a:pt x="77" y="115"/>
                  </a:lnTo>
                  <a:lnTo>
                    <a:pt x="64" y="122"/>
                  </a:lnTo>
                  <a:lnTo>
                    <a:pt x="49" y="124"/>
                  </a:lnTo>
                  <a:lnTo>
                    <a:pt x="34" y="122"/>
                  </a:lnTo>
                  <a:lnTo>
                    <a:pt x="21" y="116"/>
                  </a:lnTo>
                  <a:lnTo>
                    <a:pt x="11" y="107"/>
                  </a:lnTo>
                  <a:lnTo>
                    <a:pt x="4" y="94"/>
                  </a:lnTo>
                  <a:lnTo>
                    <a:pt x="1" y="79"/>
                  </a:lnTo>
                  <a:lnTo>
                    <a:pt x="0" y="64"/>
                  </a:lnTo>
                  <a:lnTo>
                    <a:pt x="1" y="46"/>
                  </a:lnTo>
                  <a:lnTo>
                    <a:pt x="4" y="30"/>
                  </a:lnTo>
                  <a:lnTo>
                    <a:pt x="11" y="17"/>
                  </a:lnTo>
                  <a:lnTo>
                    <a:pt x="21" y="8"/>
                  </a:lnTo>
                  <a:lnTo>
                    <a:pt x="34" y="2"/>
                  </a:lnTo>
                  <a:lnTo>
                    <a:pt x="49" y="0"/>
                  </a:lnTo>
                  <a:lnTo>
                    <a:pt x="62" y="2"/>
                  </a:lnTo>
                  <a:lnTo>
                    <a:pt x="73" y="8"/>
                  </a:lnTo>
                  <a:lnTo>
                    <a:pt x="83" y="17"/>
                  </a:lnTo>
                  <a:lnTo>
                    <a:pt x="90" y="30"/>
                  </a:lnTo>
                  <a:lnTo>
                    <a:pt x="93" y="46"/>
                  </a:lnTo>
                  <a:lnTo>
                    <a:pt x="95" y="66"/>
                  </a:lnTo>
                  <a:lnTo>
                    <a:pt x="95" y="73"/>
                  </a:lnTo>
                  <a:lnTo>
                    <a:pt x="31" y="7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33" name="Freeform 33"/>
            <p:cNvSpPr>
              <a:spLocks/>
            </p:cNvSpPr>
            <p:nvPr/>
          </p:nvSpPr>
          <p:spPr bwMode="auto">
            <a:xfrm>
              <a:off x="1210" y="3972"/>
              <a:ext cx="17" cy="23"/>
            </a:xfrm>
            <a:custGeom>
              <a:avLst/>
              <a:gdLst>
                <a:gd name="T0" fmla="*/ 55 w 87"/>
                <a:gd name="T1" fmla="*/ 117 h 117"/>
                <a:gd name="T2" fmla="*/ 55 w 87"/>
                <a:gd name="T3" fmla="*/ 38 h 117"/>
                <a:gd name="T4" fmla="*/ 53 w 87"/>
                <a:gd name="T5" fmla="*/ 31 h 117"/>
                <a:gd name="T6" fmla="*/ 52 w 87"/>
                <a:gd name="T7" fmla="*/ 30 h 117"/>
                <a:gd name="T8" fmla="*/ 47 w 87"/>
                <a:gd name="T9" fmla="*/ 27 h 117"/>
                <a:gd name="T10" fmla="*/ 44 w 87"/>
                <a:gd name="T11" fmla="*/ 27 h 117"/>
                <a:gd name="T12" fmla="*/ 39 w 87"/>
                <a:gd name="T13" fmla="*/ 30 h 117"/>
                <a:gd name="T14" fmla="*/ 35 w 87"/>
                <a:gd name="T15" fmla="*/ 34 h 117"/>
                <a:gd name="T16" fmla="*/ 35 w 87"/>
                <a:gd name="T17" fmla="*/ 35 h 117"/>
                <a:gd name="T18" fmla="*/ 34 w 87"/>
                <a:gd name="T19" fmla="*/ 38 h 117"/>
                <a:gd name="T20" fmla="*/ 34 w 87"/>
                <a:gd name="T21" fmla="*/ 40 h 117"/>
                <a:gd name="T22" fmla="*/ 33 w 87"/>
                <a:gd name="T23" fmla="*/ 43 h 117"/>
                <a:gd name="T24" fmla="*/ 33 w 87"/>
                <a:gd name="T25" fmla="*/ 117 h 117"/>
                <a:gd name="T26" fmla="*/ 0 w 87"/>
                <a:gd name="T27" fmla="*/ 117 h 117"/>
                <a:gd name="T28" fmla="*/ 0 w 87"/>
                <a:gd name="T29" fmla="*/ 0 h 117"/>
                <a:gd name="T30" fmla="*/ 29 w 87"/>
                <a:gd name="T31" fmla="*/ 0 h 117"/>
                <a:gd name="T32" fmla="*/ 29 w 87"/>
                <a:gd name="T33" fmla="*/ 16 h 117"/>
                <a:gd name="T34" fmla="*/ 44 w 87"/>
                <a:gd name="T35" fmla="*/ 2 h 117"/>
                <a:gd name="T36" fmla="*/ 53 w 87"/>
                <a:gd name="T37" fmla="*/ 0 h 117"/>
                <a:gd name="T38" fmla="*/ 64 w 87"/>
                <a:gd name="T39" fmla="*/ 0 h 117"/>
                <a:gd name="T40" fmla="*/ 75 w 87"/>
                <a:gd name="T41" fmla="*/ 1 h 117"/>
                <a:gd name="T42" fmla="*/ 82 w 87"/>
                <a:gd name="T43" fmla="*/ 5 h 117"/>
                <a:gd name="T44" fmla="*/ 86 w 87"/>
                <a:gd name="T45" fmla="*/ 13 h 117"/>
                <a:gd name="T46" fmla="*/ 87 w 87"/>
                <a:gd name="T47" fmla="*/ 23 h 117"/>
                <a:gd name="T48" fmla="*/ 87 w 87"/>
                <a:gd name="T49" fmla="*/ 117 h 117"/>
                <a:gd name="T50" fmla="*/ 55 w 87"/>
                <a:gd name="T51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7" h="117">
                  <a:moveTo>
                    <a:pt x="55" y="117"/>
                  </a:moveTo>
                  <a:lnTo>
                    <a:pt x="55" y="38"/>
                  </a:lnTo>
                  <a:lnTo>
                    <a:pt x="53" y="31"/>
                  </a:lnTo>
                  <a:lnTo>
                    <a:pt x="52" y="30"/>
                  </a:lnTo>
                  <a:lnTo>
                    <a:pt x="47" y="27"/>
                  </a:lnTo>
                  <a:lnTo>
                    <a:pt x="44" y="27"/>
                  </a:lnTo>
                  <a:lnTo>
                    <a:pt x="39" y="30"/>
                  </a:lnTo>
                  <a:lnTo>
                    <a:pt x="35" y="34"/>
                  </a:lnTo>
                  <a:lnTo>
                    <a:pt x="35" y="35"/>
                  </a:lnTo>
                  <a:lnTo>
                    <a:pt x="34" y="38"/>
                  </a:lnTo>
                  <a:lnTo>
                    <a:pt x="34" y="40"/>
                  </a:lnTo>
                  <a:lnTo>
                    <a:pt x="33" y="43"/>
                  </a:lnTo>
                  <a:lnTo>
                    <a:pt x="33" y="117"/>
                  </a:lnTo>
                  <a:lnTo>
                    <a:pt x="0" y="117"/>
                  </a:lnTo>
                  <a:lnTo>
                    <a:pt x="0" y="0"/>
                  </a:lnTo>
                  <a:lnTo>
                    <a:pt x="29" y="0"/>
                  </a:lnTo>
                  <a:lnTo>
                    <a:pt x="29" y="16"/>
                  </a:lnTo>
                  <a:lnTo>
                    <a:pt x="44" y="2"/>
                  </a:lnTo>
                  <a:lnTo>
                    <a:pt x="53" y="0"/>
                  </a:lnTo>
                  <a:lnTo>
                    <a:pt x="64" y="0"/>
                  </a:lnTo>
                  <a:lnTo>
                    <a:pt x="75" y="1"/>
                  </a:lnTo>
                  <a:lnTo>
                    <a:pt x="82" y="5"/>
                  </a:lnTo>
                  <a:lnTo>
                    <a:pt x="86" y="13"/>
                  </a:lnTo>
                  <a:lnTo>
                    <a:pt x="87" y="23"/>
                  </a:lnTo>
                  <a:lnTo>
                    <a:pt x="87" y="117"/>
                  </a:lnTo>
                  <a:lnTo>
                    <a:pt x="55" y="1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34" name="Freeform 34"/>
            <p:cNvSpPr>
              <a:spLocks/>
            </p:cNvSpPr>
            <p:nvPr/>
          </p:nvSpPr>
          <p:spPr bwMode="auto">
            <a:xfrm>
              <a:off x="1230" y="3965"/>
              <a:ext cx="12" cy="30"/>
            </a:xfrm>
            <a:custGeom>
              <a:avLst/>
              <a:gdLst>
                <a:gd name="T0" fmla="*/ 14 w 57"/>
                <a:gd name="T1" fmla="*/ 152 h 152"/>
                <a:gd name="T2" fmla="*/ 14 w 57"/>
                <a:gd name="T3" fmla="*/ 60 h 152"/>
                <a:gd name="T4" fmla="*/ 0 w 57"/>
                <a:gd name="T5" fmla="*/ 60 h 152"/>
                <a:gd name="T6" fmla="*/ 0 w 57"/>
                <a:gd name="T7" fmla="*/ 35 h 152"/>
                <a:gd name="T8" fmla="*/ 14 w 57"/>
                <a:gd name="T9" fmla="*/ 35 h 152"/>
                <a:gd name="T10" fmla="*/ 14 w 57"/>
                <a:gd name="T11" fmla="*/ 0 h 152"/>
                <a:gd name="T12" fmla="*/ 46 w 57"/>
                <a:gd name="T13" fmla="*/ 0 h 152"/>
                <a:gd name="T14" fmla="*/ 46 w 57"/>
                <a:gd name="T15" fmla="*/ 35 h 152"/>
                <a:gd name="T16" fmla="*/ 57 w 57"/>
                <a:gd name="T17" fmla="*/ 35 h 152"/>
                <a:gd name="T18" fmla="*/ 57 w 57"/>
                <a:gd name="T19" fmla="*/ 60 h 152"/>
                <a:gd name="T20" fmla="*/ 46 w 57"/>
                <a:gd name="T21" fmla="*/ 60 h 152"/>
                <a:gd name="T22" fmla="*/ 46 w 57"/>
                <a:gd name="T23" fmla="*/ 152 h 152"/>
                <a:gd name="T24" fmla="*/ 14 w 57"/>
                <a:gd name="T25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" h="152">
                  <a:moveTo>
                    <a:pt x="14" y="152"/>
                  </a:moveTo>
                  <a:lnTo>
                    <a:pt x="14" y="60"/>
                  </a:lnTo>
                  <a:lnTo>
                    <a:pt x="0" y="60"/>
                  </a:lnTo>
                  <a:lnTo>
                    <a:pt x="0" y="35"/>
                  </a:lnTo>
                  <a:lnTo>
                    <a:pt x="14" y="35"/>
                  </a:lnTo>
                  <a:lnTo>
                    <a:pt x="14" y="0"/>
                  </a:lnTo>
                  <a:lnTo>
                    <a:pt x="46" y="0"/>
                  </a:lnTo>
                  <a:lnTo>
                    <a:pt x="46" y="35"/>
                  </a:lnTo>
                  <a:lnTo>
                    <a:pt x="57" y="35"/>
                  </a:lnTo>
                  <a:lnTo>
                    <a:pt x="57" y="60"/>
                  </a:lnTo>
                  <a:lnTo>
                    <a:pt x="46" y="60"/>
                  </a:lnTo>
                  <a:lnTo>
                    <a:pt x="46" y="152"/>
                  </a:lnTo>
                  <a:lnTo>
                    <a:pt x="14" y="15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35" name="Freeform 35"/>
            <p:cNvSpPr>
              <a:spLocks noEditPoints="1"/>
            </p:cNvSpPr>
            <p:nvPr/>
          </p:nvSpPr>
          <p:spPr bwMode="auto">
            <a:xfrm>
              <a:off x="1244" y="3971"/>
              <a:ext cx="20" cy="25"/>
            </a:xfrm>
            <a:custGeom>
              <a:avLst/>
              <a:gdLst>
                <a:gd name="T0" fmla="*/ 52 w 101"/>
                <a:gd name="T1" fmla="*/ 95 h 124"/>
                <a:gd name="T2" fmla="*/ 55 w 101"/>
                <a:gd name="T3" fmla="*/ 95 h 124"/>
                <a:gd name="T4" fmla="*/ 59 w 101"/>
                <a:gd name="T5" fmla="*/ 93 h 124"/>
                <a:gd name="T6" fmla="*/ 61 w 101"/>
                <a:gd name="T7" fmla="*/ 91 h 124"/>
                <a:gd name="T8" fmla="*/ 63 w 101"/>
                <a:gd name="T9" fmla="*/ 86 h 124"/>
                <a:gd name="T10" fmla="*/ 68 w 101"/>
                <a:gd name="T11" fmla="*/ 76 h 124"/>
                <a:gd name="T12" fmla="*/ 69 w 101"/>
                <a:gd name="T13" fmla="*/ 64 h 124"/>
                <a:gd name="T14" fmla="*/ 68 w 101"/>
                <a:gd name="T15" fmla="*/ 53 h 124"/>
                <a:gd name="T16" fmla="*/ 67 w 101"/>
                <a:gd name="T17" fmla="*/ 45 h 124"/>
                <a:gd name="T18" fmla="*/ 61 w 101"/>
                <a:gd name="T19" fmla="*/ 34 h 124"/>
                <a:gd name="T20" fmla="*/ 59 w 101"/>
                <a:gd name="T21" fmla="*/ 31 h 124"/>
                <a:gd name="T22" fmla="*/ 55 w 101"/>
                <a:gd name="T23" fmla="*/ 29 h 124"/>
                <a:gd name="T24" fmla="*/ 49 w 101"/>
                <a:gd name="T25" fmla="*/ 29 h 124"/>
                <a:gd name="T26" fmla="*/ 44 w 101"/>
                <a:gd name="T27" fmla="*/ 30 h 124"/>
                <a:gd name="T28" fmla="*/ 40 w 101"/>
                <a:gd name="T29" fmla="*/ 35 h 124"/>
                <a:gd name="T30" fmla="*/ 38 w 101"/>
                <a:gd name="T31" fmla="*/ 38 h 124"/>
                <a:gd name="T32" fmla="*/ 34 w 101"/>
                <a:gd name="T33" fmla="*/ 45 h 124"/>
                <a:gd name="T34" fmla="*/ 33 w 101"/>
                <a:gd name="T35" fmla="*/ 53 h 124"/>
                <a:gd name="T36" fmla="*/ 32 w 101"/>
                <a:gd name="T37" fmla="*/ 64 h 124"/>
                <a:gd name="T38" fmla="*/ 33 w 101"/>
                <a:gd name="T39" fmla="*/ 76 h 124"/>
                <a:gd name="T40" fmla="*/ 38 w 101"/>
                <a:gd name="T41" fmla="*/ 86 h 124"/>
                <a:gd name="T42" fmla="*/ 40 w 101"/>
                <a:gd name="T43" fmla="*/ 89 h 124"/>
                <a:gd name="T44" fmla="*/ 44 w 101"/>
                <a:gd name="T45" fmla="*/ 94 h 124"/>
                <a:gd name="T46" fmla="*/ 49 w 101"/>
                <a:gd name="T47" fmla="*/ 95 h 124"/>
                <a:gd name="T48" fmla="*/ 52 w 101"/>
                <a:gd name="T49" fmla="*/ 95 h 124"/>
                <a:gd name="T50" fmla="*/ 101 w 101"/>
                <a:gd name="T51" fmla="*/ 64 h 124"/>
                <a:gd name="T52" fmla="*/ 99 w 101"/>
                <a:gd name="T53" fmla="*/ 79 h 124"/>
                <a:gd name="T54" fmla="*/ 93 w 101"/>
                <a:gd name="T55" fmla="*/ 94 h 124"/>
                <a:gd name="T56" fmla="*/ 87 w 101"/>
                <a:gd name="T57" fmla="*/ 107 h 124"/>
                <a:gd name="T58" fmla="*/ 77 w 101"/>
                <a:gd name="T59" fmla="*/ 116 h 124"/>
                <a:gd name="T60" fmla="*/ 65 w 101"/>
                <a:gd name="T61" fmla="*/ 122 h 124"/>
                <a:gd name="T62" fmla="*/ 52 w 101"/>
                <a:gd name="T63" fmla="*/ 124 h 124"/>
                <a:gd name="T64" fmla="*/ 36 w 101"/>
                <a:gd name="T65" fmla="*/ 122 h 124"/>
                <a:gd name="T66" fmla="*/ 24 w 101"/>
                <a:gd name="T67" fmla="*/ 116 h 124"/>
                <a:gd name="T68" fmla="*/ 14 w 101"/>
                <a:gd name="T69" fmla="*/ 107 h 124"/>
                <a:gd name="T70" fmla="*/ 6 w 101"/>
                <a:gd name="T71" fmla="*/ 94 h 124"/>
                <a:gd name="T72" fmla="*/ 2 w 101"/>
                <a:gd name="T73" fmla="*/ 79 h 124"/>
                <a:gd name="T74" fmla="*/ 0 w 101"/>
                <a:gd name="T75" fmla="*/ 64 h 124"/>
                <a:gd name="T76" fmla="*/ 2 w 101"/>
                <a:gd name="T77" fmla="*/ 46 h 124"/>
                <a:gd name="T78" fmla="*/ 6 w 101"/>
                <a:gd name="T79" fmla="*/ 30 h 124"/>
                <a:gd name="T80" fmla="*/ 14 w 101"/>
                <a:gd name="T81" fmla="*/ 17 h 124"/>
                <a:gd name="T82" fmla="*/ 24 w 101"/>
                <a:gd name="T83" fmla="*/ 8 h 124"/>
                <a:gd name="T84" fmla="*/ 36 w 101"/>
                <a:gd name="T85" fmla="*/ 2 h 124"/>
                <a:gd name="T86" fmla="*/ 52 w 101"/>
                <a:gd name="T87" fmla="*/ 0 h 124"/>
                <a:gd name="T88" fmla="*/ 65 w 101"/>
                <a:gd name="T89" fmla="*/ 2 h 124"/>
                <a:gd name="T90" fmla="*/ 77 w 101"/>
                <a:gd name="T91" fmla="*/ 8 h 124"/>
                <a:gd name="T92" fmla="*/ 87 w 101"/>
                <a:gd name="T93" fmla="*/ 17 h 124"/>
                <a:gd name="T94" fmla="*/ 93 w 101"/>
                <a:gd name="T95" fmla="*/ 30 h 124"/>
                <a:gd name="T96" fmla="*/ 99 w 101"/>
                <a:gd name="T97" fmla="*/ 46 h 124"/>
                <a:gd name="T98" fmla="*/ 101 w 101"/>
                <a:gd name="T99" fmla="*/ 6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1" h="124">
                  <a:moveTo>
                    <a:pt x="52" y="95"/>
                  </a:moveTo>
                  <a:lnTo>
                    <a:pt x="55" y="95"/>
                  </a:lnTo>
                  <a:lnTo>
                    <a:pt x="59" y="93"/>
                  </a:lnTo>
                  <a:lnTo>
                    <a:pt x="61" y="91"/>
                  </a:lnTo>
                  <a:lnTo>
                    <a:pt x="63" y="86"/>
                  </a:lnTo>
                  <a:lnTo>
                    <a:pt x="68" y="76"/>
                  </a:lnTo>
                  <a:lnTo>
                    <a:pt x="69" y="64"/>
                  </a:lnTo>
                  <a:lnTo>
                    <a:pt x="68" y="53"/>
                  </a:lnTo>
                  <a:lnTo>
                    <a:pt x="67" y="45"/>
                  </a:lnTo>
                  <a:lnTo>
                    <a:pt x="61" y="34"/>
                  </a:lnTo>
                  <a:lnTo>
                    <a:pt x="59" y="31"/>
                  </a:lnTo>
                  <a:lnTo>
                    <a:pt x="55" y="29"/>
                  </a:lnTo>
                  <a:lnTo>
                    <a:pt x="49" y="29"/>
                  </a:lnTo>
                  <a:lnTo>
                    <a:pt x="44" y="30"/>
                  </a:lnTo>
                  <a:lnTo>
                    <a:pt x="40" y="35"/>
                  </a:lnTo>
                  <a:lnTo>
                    <a:pt x="38" y="38"/>
                  </a:lnTo>
                  <a:lnTo>
                    <a:pt x="34" y="45"/>
                  </a:lnTo>
                  <a:lnTo>
                    <a:pt x="33" y="53"/>
                  </a:lnTo>
                  <a:lnTo>
                    <a:pt x="32" y="64"/>
                  </a:lnTo>
                  <a:lnTo>
                    <a:pt x="33" y="76"/>
                  </a:lnTo>
                  <a:lnTo>
                    <a:pt x="38" y="86"/>
                  </a:lnTo>
                  <a:lnTo>
                    <a:pt x="40" y="89"/>
                  </a:lnTo>
                  <a:lnTo>
                    <a:pt x="44" y="94"/>
                  </a:lnTo>
                  <a:lnTo>
                    <a:pt x="49" y="95"/>
                  </a:lnTo>
                  <a:lnTo>
                    <a:pt x="52" y="95"/>
                  </a:lnTo>
                  <a:close/>
                  <a:moveTo>
                    <a:pt x="101" y="64"/>
                  </a:moveTo>
                  <a:lnTo>
                    <a:pt x="99" y="79"/>
                  </a:lnTo>
                  <a:lnTo>
                    <a:pt x="93" y="94"/>
                  </a:lnTo>
                  <a:lnTo>
                    <a:pt x="87" y="107"/>
                  </a:lnTo>
                  <a:lnTo>
                    <a:pt x="77" y="116"/>
                  </a:lnTo>
                  <a:lnTo>
                    <a:pt x="65" y="122"/>
                  </a:lnTo>
                  <a:lnTo>
                    <a:pt x="52" y="124"/>
                  </a:lnTo>
                  <a:lnTo>
                    <a:pt x="36" y="122"/>
                  </a:lnTo>
                  <a:lnTo>
                    <a:pt x="24" y="116"/>
                  </a:lnTo>
                  <a:lnTo>
                    <a:pt x="14" y="107"/>
                  </a:lnTo>
                  <a:lnTo>
                    <a:pt x="6" y="94"/>
                  </a:lnTo>
                  <a:lnTo>
                    <a:pt x="2" y="79"/>
                  </a:lnTo>
                  <a:lnTo>
                    <a:pt x="0" y="64"/>
                  </a:lnTo>
                  <a:lnTo>
                    <a:pt x="2" y="46"/>
                  </a:lnTo>
                  <a:lnTo>
                    <a:pt x="6" y="30"/>
                  </a:lnTo>
                  <a:lnTo>
                    <a:pt x="14" y="17"/>
                  </a:lnTo>
                  <a:lnTo>
                    <a:pt x="24" y="8"/>
                  </a:lnTo>
                  <a:lnTo>
                    <a:pt x="36" y="2"/>
                  </a:lnTo>
                  <a:lnTo>
                    <a:pt x="52" y="0"/>
                  </a:lnTo>
                  <a:lnTo>
                    <a:pt x="65" y="2"/>
                  </a:lnTo>
                  <a:lnTo>
                    <a:pt x="77" y="8"/>
                  </a:lnTo>
                  <a:lnTo>
                    <a:pt x="87" y="17"/>
                  </a:lnTo>
                  <a:lnTo>
                    <a:pt x="93" y="30"/>
                  </a:lnTo>
                  <a:lnTo>
                    <a:pt x="99" y="46"/>
                  </a:lnTo>
                  <a:lnTo>
                    <a:pt x="101" y="6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36" name="Freeform 36"/>
            <p:cNvSpPr>
              <a:spLocks/>
            </p:cNvSpPr>
            <p:nvPr/>
          </p:nvSpPr>
          <p:spPr bwMode="auto">
            <a:xfrm>
              <a:off x="1276" y="3960"/>
              <a:ext cx="32" cy="35"/>
            </a:xfrm>
            <a:custGeom>
              <a:avLst/>
              <a:gdLst>
                <a:gd name="T0" fmla="*/ 0 w 156"/>
                <a:gd name="T1" fmla="*/ 175 h 175"/>
                <a:gd name="T2" fmla="*/ 17 w 156"/>
                <a:gd name="T3" fmla="*/ 0 h 175"/>
                <a:gd name="T4" fmla="*/ 63 w 156"/>
                <a:gd name="T5" fmla="*/ 0 h 175"/>
                <a:gd name="T6" fmla="*/ 72 w 156"/>
                <a:gd name="T7" fmla="*/ 65 h 175"/>
                <a:gd name="T8" fmla="*/ 74 w 156"/>
                <a:gd name="T9" fmla="*/ 77 h 175"/>
                <a:gd name="T10" fmla="*/ 75 w 156"/>
                <a:gd name="T11" fmla="*/ 87 h 175"/>
                <a:gd name="T12" fmla="*/ 78 w 156"/>
                <a:gd name="T13" fmla="*/ 98 h 175"/>
                <a:gd name="T14" fmla="*/ 78 w 156"/>
                <a:gd name="T15" fmla="*/ 123 h 175"/>
                <a:gd name="T16" fmla="*/ 80 w 156"/>
                <a:gd name="T17" fmla="*/ 109 h 175"/>
                <a:gd name="T18" fmla="*/ 81 w 156"/>
                <a:gd name="T19" fmla="*/ 96 h 175"/>
                <a:gd name="T20" fmla="*/ 83 w 156"/>
                <a:gd name="T21" fmla="*/ 85 h 175"/>
                <a:gd name="T22" fmla="*/ 83 w 156"/>
                <a:gd name="T23" fmla="*/ 74 h 175"/>
                <a:gd name="T24" fmla="*/ 87 w 156"/>
                <a:gd name="T25" fmla="*/ 65 h 175"/>
                <a:gd name="T26" fmla="*/ 95 w 156"/>
                <a:gd name="T27" fmla="*/ 0 h 175"/>
                <a:gd name="T28" fmla="*/ 141 w 156"/>
                <a:gd name="T29" fmla="*/ 0 h 175"/>
                <a:gd name="T30" fmla="*/ 156 w 156"/>
                <a:gd name="T31" fmla="*/ 175 h 175"/>
                <a:gd name="T32" fmla="*/ 121 w 156"/>
                <a:gd name="T33" fmla="*/ 175 h 175"/>
                <a:gd name="T34" fmla="*/ 118 w 156"/>
                <a:gd name="T35" fmla="*/ 94 h 175"/>
                <a:gd name="T36" fmla="*/ 118 w 156"/>
                <a:gd name="T37" fmla="*/ 92 h 175"/>
                <a:gd name="T38" fmla="*/ 116 w 156"/>
                <a:gd name="T39" fmla="*/ 88 h 175"/>
                <a:gd name="T40" fmla="*/ 116 w 156"/>
                <a:gd name="T41" fmla="*/ 31 h 175"/>
                <a:gd name="T42" fmla="*/ 92 w 156"/>
                <a:gd name="T43" fmla="*/ 175 h 175"/>
                <a:gd name="T44" fmla="*/ 66 w 156"/>
                <a:gd name="T45" fmla="*/ 175 h 175"/>
                <a:gd name="T46" fmla="*/ 43 w 156"/>
                <a:gd name="T47" fmla="*/ 31 h 175"/>
                <a:gd name="T48" fmla="*/ 43 w 156"/>
                <a:gd name="T49" fmla="*/ 90 h 175"/>
                <a:gd name="T50" fmla="*/ 41 w 156"/>
                <a:gd name="T51" fmla="*/ 94 h 175"/>
                <a:gd name="T52" fmla="*/ 37 w 156"/>
                <a:gd name="T53" fmla="*/ 175 h 175"/>
                <a:gd name="T54" fmla="*/ 0 w 156"/>
                <a:gd name="T55" fmla="*/ 175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6" h="175">
                  <a:moveTo>
                    <a:pt x="0" y="175"/>
                  </a:moveTo>
                  <a:lnTo>
                    <a:pt x="17" y="0"/>
                  </a:lnTo>
                  <a:lnTo>
                    <a:pt x="63" y="0"/>
                  </a:lnTo>
                  <a:lnTo>
                    <a:pt x="72" y="65"/>
                  </a:lnTo>
                  <a:lnTo>
                    <a:pt x="74" y="77"/>
                  </a:lnTo>
                  <a:lnTo>
                    <a:pt x="75" y="87"/>
                  </a:lnTo>
                  <a:lnTo>
                    <a:pt x="78" y="98"/>
                  </a:lnTo>
                  <a:lnTo>
                    <a:pt x="78" y="123"/>
                  </a:lnTo>
                  <a:lnTo>
                    <a:pt x="80" y="109"/>
                  </a:lnTo>
                  <a:lnTo>
                    <a:pt x="81" y="96"/>
                  </a:lnTo>
                  <a:lnTo>
                    <a:pt x="83" y="85"/>
                  </a:lnTo>
                  <a:lnTo>
                    <a:pt x="83" y="74"/>
                  </a:lnTo>
                  <a:lnTo>
                    <a:pt x="87" y="65"/>
                  </a:lnTo>
                  <a:lnTo>
                    <a:pt x="95" y="0"/>
                  </a:lnTo>
                  <a:lnTo>
                    <a:pt x="141" y="0"/>
                  </a:lnTo>
                  <a:lnTo>
                    <a:pt x="156" y="175"/>
                  </a:lnTo>
                  <a:lnTo>
                    <a:pt x="121" y="175"/>
                  </a:lnTo>
                  <a:lnTo>
                    <a:pt x="118" y="94"/>
                  </a:lnTo>
                  <a:lnTo>
                    <a:pt x="118" y="92"/>
                  </a:lnTo>
                  <a:lnTo>
                    <a:pt x="116" y="88"/>
                  </a:lnTo>
                  <a:lnTo>
                    <a:pt x="116" y="31"/>
                  </a:lnTo>
                  <a:lnTo>
                    <a:pt x="92" y="175"/>
                  </a:lnTo>
                  <a:lnTo>
                    <a:pt x="66" y="175"/>
                  </a:lnTo>
                  <a:lnTo>
                    <a:pt x="43" y="31"/>
                  </a:lnTo>
                  <a:lnTo>
                    <a:pt x="43" y="90"/>
                  </a:lnTo>
                  <a:lnTo>
                    <a:pt x="41" y="94"/>
                  </a:lnTo>
                  <a:lnTo>
                    <a:pt x="37" y="175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37" name="Freeform 37"/>
            <p:cNvSpPr>
              <a:spLocks noEditPoints="1"/>
            </p:cNvSpPr>
            <p:nvPr/>
          </p:nvSpPr>
          <p:spPr bwMode="auto">
            <a:xfrm>
              <a:off x="1311" y="3961"/>
              <a:ext cx="7" cy="34"/>
            </a:xfrm>
            <a:custGeom>
              <a:avLst/>
              <a:gdLst>
                <a:gd name="T0" fmla="*/ 0 w 38"/>
                <a:gd name="T1" fmla="*/ 20 h 170"/>
                <a:gd name="T2" fmla="*/ 0 w 38"/>
                <a:gd name="T3" fmla="*/ 15 h 170"/>
                <a:gd name="T4" fmla="*/ 2 w 38"/>
                <a:gd name="T5" fmla="*/ 11 h 170"/>
                <a:gd name="T6" fmla="*/ 4 w 38"/>
                <a:gd name="T7" fmla="*/ 9 h 170"/>
                <a:gd name="T8" fmla="*/ 6 w 38"/>
                <a:gd name="T9" fmla="*/ 6 h 170"/>
                <a:gd name="T10" fmla="*/ 8 w 38"/>
                <a:gd name="T11" fmla="*/ 4 h 170"/>
                <a:gd name="T12" fmla="*/ 18 w 38"/>
                <a:gd name="T13" fmla="*/ 0 h 170"/>
                <a:gd name="T14" fmla="*/ 23 w 38"/>
                <a:gd name="T15" fmla="*/ 1 h 170"/>
                <a:gd name="T16" fmla="*/ 29 w 38"/>
                <a:gd name="T17" fmla="*/ 4 h 170"/>
                <a:gd name="T18" fmla="*/ 33 w 38"/>
                <a:gd name="T19" fmla="*/ 6 h 170"/>
                <a:gd name="T20" fmla="*/ 35 w 38"/>
                <a:gd name="T21" fmla="*/ 9 h 170"/>
                <a:gd name="T22" fmla="*/ 36 w 38"/>
                <a:gd name="T23" fmla="*/ 14 h 170"/>
                <a:gd name="T24" fmla="*/ 38 w 38"/>
                <a:gd name="T25" fmla="*/ 17 h 170"/>
                <a:gd name="T26" fmla="*/ 38 w 38"/>
                <a:gd name="T27" fmla="*/ 24 h 170"/>
                <a:gd name="T28" fmla="*/ 36 w 38"/>
                <a:gd name="T29" fmla="*/ 28 h 170"/>
                <a:gd name="T30" fmla="*/ 35 w 38"/>
                <a:gd name="T31" fmla="*/ 31 h 170"/>
                <a:gd name="T32" fmla="*/ 33 w 38"/>
                <a:gd name="T33" fmla="*/ 35 h 170"/>
                <a:gd name="T34" fmla="*/ 29 w 38"/>
                <a:gd name="T35" fmla="*/ 37 h 170"/>
                <a:gd name="T36" fmla="*/ 26 w 38"/>
                <a:gd name="T37" fmla="*/ 38 h 170"/>
                <a:gd name="T38" fmla="*/ 12 w 38"/>
                <a:gd name="T39" fmla="*/ 38 h 170"/>
                <a:gd name="T40" fmla="*/ 8 w 38"/>
                <a:gd name="T41" fmla="*/ 37 h 170"/>
                <a:gd name="T42" fmla="*/ 6 w 38"/>
                <a:gd name="T43" fmla="*/ 35 h 170"/>
                <a:gd name="T44" fmla="*/ 4 w 38"/>
                <a:gd name="T45" fmla="*/ 31 h 170"/>
                <a:gd name="T46" fmla="*/ 2 w 38"/>
                <a:gd name="T47" fmla="*/ 29 h 170"/>
                <a:gd name="T48" fmla="*/ 0 w 38"/>
                <a:gd name="T49" fmla="*/ 26 h 170"/>
                <a:gd name="T50" fmla="*/ 0 w 38"/>
                <a:gd name="T51" fmla="*/ 20 h 170"/>
                <a:gd name="T52" fmla="*/ 4 w 38"/>
                <a:gd name="T53" fmla="*/ 170 h 170"/>
                <a:gd name="T54" fmla="*/ 4 w 38"/>
                <a:gd name="T55" fmla="*/ 53 h 170"/>
                <a:gd name="T56" fmla="*/ 35 w 38"/>
                <a:gd name="T57" fmla="*/ 53 h 170"/>
                <a:gd name="T58" fmla="*/ 35 w 38"/>
                <a:gd name="T59" fmla="*/ 170 h 170"/>
                <a:gd name="T60" fmla="*/ 4 w 38"/>
                <a:gd name="T61" fmla="*/ 17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8" h="170">
                  <a:moveTo>
                    <a:pt x="0" y="20"/>
                  </a:moveTo>
                  <a:lnTo>
                    <a:pt x="0" y="15"/>
                  </a:lnTo>
                  <a:lnTo>
                    <a:pt x="2" y="11"/>
                  </a:lnTo>
                  <a:lnTo>
                    <a:pt x="4" y="9"/>
                  </a:lnTo>
                  <a:lnTo>
                    <a:pt x="6" y="6"/>
                  </a:lnTo>
                  <a:lnTo>
                    <a:pt x="8" y="4"/>
                  </a:lnTo>
                  <a:lnTo>
                    <a:pt x="18" y="0"/>
                  </a:lnTo>
                  <a:lnTo>
                    <a:pt x="23" y="1"/>
                  </a:lnTo>
                  <a:lnTo>
                    <a:pt x="29" y="4"/>
                  </a:lnTo>
                  <a:lnTo>
                    <a:pt x="33" y="6"/>
                  </a:lnTo>
                  <a:lnTo>
                    <a:pt x="35" y="9"/>
                  </a:lnTo>
                  <a:lnTo>
                    <a:pt x="36" y="14"/>
                  </a:lnTo>
                  <a:lnTo>
                    <a:pt x="38" y="17"/>
                  </a:lnTo>
                  <a:lnTo>
                    <a:pt x="38" y="24"/>
                  </a:lnTo>
                  <a:lnTo>
                    <a:pt x="36" y="28"/>
                  </a:lnTo>
                  <a:lnTo>
                    <a:pt x="35" y="31"/>
                  </a:lnTo>
                  <a:lnTo>
                    <a:pt x="33" y="35"/>
                  </a:lnTo>
                  <a:lnTo>
                    <a:pt x="29" y="37"/>
                  </a:lnTo>
                  <a:lnTo>
                    <a:pt x="26" y="38"/>
                  </a:lnTo>
                  <a:lnTo>
                    <a:pt x="12" y="38"/>
                  </a:lnTo>
                  <a:lnTo>
                    <a:pt x="8" y="37"/>
                  </a:lnTo>
                  <a:lnTo>
                    <a:pt x="6" y="35"/>
                  </a:lnTo>
                  <a:lnTo>
                    <a:pt x="4" y="31"/>
                  </a:lnTo>
                  <a:lnTo>
                    <a:pt x="2" y="29"/>
                  </a:lnTo>
                  <a:lnTo>
                    <a:pt x="0" y="26"/>
                  </a:lnTo>
                  <a:lnTo>
                    <a:pt x="0" y="20"/>
                  </a:lnTo>
                  <a:close/>
                  <a:moveTo>
                    <a:pt x="4" y="170"/>
                  </a:moveTo>
                  <a:lnTo>
                    <a:pt x="4" y="53"/>
                  </a:lnTo>
                  <a:lnTo>
                    <a:pt x="35" y="53"/>
                  </a:lnTo>
                  <a:lnTo>
                    <a:pt x="35" y="170"/>
                  </a:lnTo>
                  <a:lnTo>
                    <a:pt x="4" y="17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38" name="Freeform 38"/>
            <p:cNvSpPr>
              <a:spLocks/>
            </p:cNvSpPr>
            <p:nvPr/>
          </p:nvSpPr>
          <p:spPr bwMode="auto">
            <a:xfrm>
              <a:off x="1322" y="3972"/>
              <a:ext cx="18" cy="23"/>
            </a:xfrm>
            <a:custGeom>
              <a:avLst/>
              <a:gdLst>
                <a:gd name="T0" fmla="*/ 58 w 90"/>
                <a:gd name="T1" fmla="*/ 117 h 117"/>
                <a:gd name="T2" fmla="*/ 58 w 90"/>
                <a:gd name="T3" fmla="*/ 41 h 117"/>
                <a:gd name="T4" fmla="*/ 57 w 90"/>
                <a:gd name="T5" fmla="*/ 38 h 117"/>
                <a:gd name="T6" fmla="*/ 55 w 90"/>
                <a:gd name="T7" fmla="*/ 34 h 117"/>
                <a:gd name="T8" fmla="*/ 55 w 90"/>
                <a:gd name="T9" fmla="*/ 31 h 117"/>
                <a:gd name="T10" fmla="*/ 53 w 90"/>
                <a:gd name="T11" fmla="*/ 31 h 117"/>
                <a:gd name="T12" fmla="*/ 51 w 90"/>
                <a:gd name="T13" fmla="*/ 30 h 117"/>
                <a:gd name="T14" fmla="*/ 48 w 90"/>
                <a:gd name="T15" fmla="*/ 27 h 117"/>
                <a:gd name="T16" fmla="*/ 43 w 90"/>
                <a:gd name="T17" fmla="*/ 27 h 117"/>
                <a:gd name="T18" fmla="*/ 41 w 90"/>
                <a:gd name="T19" fmla="*/ 29 h 117"/>
                <a:gd name="T20" fmla="*/ 40 w 90"/>
                <a:gd name="T21" fmla="*/ 31 h 117"/>
                <a:gd name="T22" fmla="*/ 38 w 90"/>
                <a:gd name="T23" fmla="*/ 32 h 117"/>
                <a:gd name="T24" fmla="*/ 38 w 90"/>
                <a:gd name="T25" fmla="*/ 34 h 117"/>
                <a:gd name="T26" fmla="*/ 36 w 90"/>
                <a:gd name="T27" fmla="*/ 36 h 117"/>
                <a:gd name="T28" fmla="*/ 35 w 90"/>
                <a:gd name="T29" fmla="*/ 39 h 117"/>
                <a:gd name="T30" fmla="*/ 35 w 90"/>
                <a:gd name="T31" fmla="*/ 117 h 117"/>
                <a:gd name="T32" fmla="*/ 0 w 90"/>
                <a:gd name="T33" fmla="*/ 117 h 117"/>
                <a:gd name="T34" fmla="*/ 0 w 90"/>
                <a:gd name="T35" fmla="*/ 0 h 117"/>
                <a:gd name="T36" fmla="*/ 32 w 90"/>
                <a:gd name="T37" fmla="*/ 0 h 117"/>
                <a:gd name="T38" fmla="*/ 32 w 90"/>
                <a:gd name="T39" fmla="*/ 16 h 117"/>
                <a:gd name="T40" fmla="*/ 46 w 90"/>
                <a:gd name="T41" fmla="*/ 2 h 117"/>
                <a:gd name="T42" fmla="*/ 55 w 90"/>
                <a:gd name="T43" fmla="*/ 0 h 117"/>
                <a:gd name="T44" fmla="*/ 64 w 90"/>
                <a:gd name="T45" fmla="*/ 0 h 117"/>
                <a:gd name="T46" fmla="*/ 73 w 90"/>
                <a:gd name="T47" fmla="*/ 1 h 117"/>
                <a:gd name="T48" fmla="*/ 80 w 90"/>
                <a:gd name="T49" fmla="*/ 2 h 117"/>
                <a:gd name="T50" fmla="*/ 84 w 90"/>
                <a:gd name="T51" fmla="*/ 5 h 117"/>
                <a:gd name="T52" fmla="*/ 86 w 90"/>
                <a:gd name="T53" fmla="*/ 13 h 117"/>
                <a:gd name="T54" fmla="*/ 89 w 90"/>
                <a:gd name="T55" fmla="*/ 23 h 117"/>
                <a:gd name="T56" fmla="*/ 90 w 90"/>
                <a:gd name="T57" fmla="*/ 36 h 117"/>
                <a:gd name="T58" fmla="*/ 90 w 90"/>
                <a:gd name="T59" fmla="*/ 117 h 117"/>
                <a:gd name="T60" fmla="*/ 58 w 90"/>
                <a:gd name="T61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0" h="117">
                  <a:moveTo>
                    <a:pt x="58" y="117"/>
                  </a:moveTo>
                  <a:lnTo>
                    <a:pt x="58" y="41"/>
                  </a:lnTo>
                  <a:lnTo>
                    <a:pt x="57" y="38"/>
                  </a:lnTo>
                  <a:lnTo>
                    <a:pt x="55" y="34"/>
                  </a:lnTo>
                  <a:lnTo>
                    <a:pt x="55" y="31"/>
                  </a:lnTo>
                  <a:lnTo>
                    <a:pt x="53" y="31"/>
                  </a:lnTo>
                  <a:lnTo>
                    <a:pt x="51" y="30"/>
                  </a:lnTo>
                  <a:lnTo>
                    <a:pt x="48" y="27"/>
                  </a:lnTo>
                  <a:lnTo>
                    <a:pt x="43" y="27"/>
                  </a:lnTo>
                  <a:lnTo>
                    <a:pt x="41" y="29"/>
                  </a:lnTo>
                  <a:lnTo>
                    <a:pt x="40" y="31"/>
                  </a:lnTo>
                  <a:lnTo>
                    <a:pt x="38" y="32"/>
                  </a:lnTo>
                  <a:lnTo>
                    <a:pt x="38" y="34"/>
                  </a:lnTo>
                  <a:lnTo>
                    <a:pt x="36" y="36"/>
                  </a:lnTo>
                  <a:lnTo>
                    <a:pt x="35" y="39"/>
                  </a:lnTo>
                  <a:lnTo>
                    <a:pt x="35" y="117"/>
                  </a:lnTo>
                  <a:lnTo>
                    <a:pt x="0" y="117"/>
                  </a:lnTo>
                  <a:lnTo>
                    <a:pt x="0" y="0"/>
                  </a:lnTo>
                  <a:lnTo>
                    <a:pt x="32" y="0"/>
                  </a:lnTo>
                  <a:lnTo>
                    <a:pt x="32" y="16"/>
                  </a:lnTo>
                  <a:lnTo>
                    <a:pt x="46" y="2"/>
                  </a:lnTo>
                  <a:lnTo>
                    <a:pt x="55" y="0"/>
                  </a:lnTo>
                  <a:lnTo>
                    <a:pt x="64" y="0"/>
                  </a:lnTo>
                  <a:lnTo>
                    <a:pt x="73" y="1"/>
                  </a:lnTo>
                  <a:lnTo>
                    <a:pt x="80" y="2"/>
                  </a:lnTo>
                  <a:lnTo>
                    <a:pt x="84" y="5"/>
                  </a:lnTo>
                  <a:lnTo>
                    <a:pt x="86" y="13"/>
                  </a:lnTo>
                  <a:lnTo>
                    <a:pt x="89" y="23"/>
                  </a:lnTo>
                  <a:lnTo>
                    <a:pt x="90" y="36"/>
                  </a:lnTo>
                  <a:lnTo>
                    <a:pt x="90" y="117"/>
                  </a:lnTo>
                  <a:lnTo>
                    <a:pt x="58" y="1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39" name="Freeform 39"/>
            <p:cNvSpPr>
              <a:spLocks noEditPoints="1"/>
            </p:cNvSpPr>
            <p:nvPr/>
          </p:nvSpPr>
          <p:spPr bwMode="auto">
            <a:xfrm>
              <a:off x="1344" y="3971"/>
              <a:ext cx="19" cy="25"/>
            </a:xfrm>
            <a:custGeom>
              <a:avLst/>
              <a:gdLst>
                <a:gd name="T0" fmla="*/ 65 w 94"/>
                <a:gd name="T1" fmla="*/ 52 h 124"/>
                <a:gd name="T2" fmla="*/ 65 w 94"/>
                <a:gd name="T3" fmla="*/ 45 h 124"/>
                <a:gd name="T4" fmla="*/ 64 w 94"/>
                <a:gd name="T5" fmla="*/ 38 h 124"/>
                <a:gd name="T6" fmla="*/ 60 w 94"/>
                <a:gd name="T7" fmla="*/ 31 h 124"/>
                <a:gd name="T8" fmla="*/ 59 w 94"/>
                <a:gd name="T9" fmla="*/ 30 h 124"/>
                <a:gd name="T10" fmla="*/ 58 w 94"/>
                <a:gd name="T11" fmla="*/ 28 h 124"/>
                <a:gd name="T12" fmla="*/ 51 w 94"/>
                <a:gd name="T13" fmla="*/ 26 h 124"/>
                <a:gd name="T14" fmla="*/ 44 w 94"/>
                <a:gd name="T15" fmla="*/ 26 h 124"/>
                <a:gd name="T16" fmla="*/ 42 w 94"/>
                <a:gd name="T17" fmla="*/ 27 h 124"/>
                <a:gd name="T18" fmla="*/ 40 w 94"/>
                <a:gd name="T19" fmla="*/ 29 h 124"/>
                <a:gd name="T20" fmla="*/ 39 w 94"/>
                <a:gd name="T21" fmla="*/ 31 h 124"/>
                <a:gd name="T22" fmla="*/ 36 w 94"/>
                <a:gd name="T23" fmla="*/ 35 h 124"/>
                <a:gd name="T24" fmla="*/ 34 w 94"/>
                <a:gd name="T25" fmla="*/ 37 h 124"/>
                <a:gd name="T26" fmla="*/ 32 w 94"/>
                <a:gd name="T27" fmla="*/ 40 h 124"/>
                <a:gd name="T28" fmla="*/ 31 w 94"/>
                <a:gd name="T29" fmla="*/ 44 h 124"/>
                <a:gd name="T30" fmla="*/ 31 w 94"/>
                <a:gd name="T31" fmla="*/ 52 h 124"/>
                <a:gd name="T32" fmla="*/ 65 w 94"/>
                <a:gd name="T33" fmla="*/ 52 h 124"/>
                <a:gd name="T34" fmla="*/ 31 w 94"/>
                <a:gd name="T35" fmla="*/ 73 h 124"/>
                <a:gd name="T36" fmla="*/ 32 w 94"/>
                <a:gd name="T37" fmla="*/ 81 h 124"/>
                <a:gd name="T38" fmla="*/ 34 w 94"/>
                <a:gd name="T39" fmla="*/ 88 h 124"/>
                <a:gd name="T40" fmla="*/ 36 w 94"/>
                <a:gd name="T41" fmla="*/ 93 h 124"/>
                <a:gd name="T42" fmla="*/ 39 w 94"/>
                <a:gd name="T43" fmla="*/ 96 h 124"/>
                <a:gd name="T44" fmla="*/ 41 w 94"/>
                <a:gd name="T45" fmla="*/ 98 h 124"/>
                <a:gd name="T46" fmla="*/ 44 w 94"/>
                <a:gd name="T47" fmla="*/ 101 h 124"/>
                <a:gd name="T48" fmla="*/ 51 w 94"/>
                <a:gd name="T49" fmla="*/ 101 h 124"/>
                <a:gd name="T50" fmla="*/ 54 w 94"/>
                <a:gd name="T51" fmla="*/ 100 h 124"/>
                <a:gd name="T52" fmla="*/ 56 w 94"/>
                <a:gd name="T53" fmla="*/ 98 h 124"/>
                <a:gd name="T54" fmla="*/ 60 w 94"/>
                <a:gd name="T55" fmla="*/ 95 h 124"/>
                <a:gd name="T56" fmla="*/ 60 w 94"/>
                <a:gd name="T57" fmla="*/ 94 h 124"/>
                <a:gd name="T58" fmla="*/ 61 w 94"/>
                <a:gd name="T59" fmla="*/ 93 h 124"/>
                <a:gd name="T60" fmla="*/ 63 w 94"/>
                <a:gd name="T61" fmla="*/ 88 h 124"/>
                <a:gd name="T62" fmla="*/ 65 w 94"/>
                <a:gd name="T63" fmla="*/ 86 h 124"/>
                <a:gd name="T64" fmla="*/ 94 w 94"/>
                <a:gd name="T65" fmla="*/ 86 h 124"/>
                <a:gd name="T66" fmla="*/ 88 w 94"/>
                <a:gd name="T67" fmla="*/ 103 h 124"/>
                <a:gd name="T68" fmla="*/ 77 w 94"/>
                <a:gd name="T69" fmla="*/ 115 h 124"/>
                <a:gd name="T70" fmla="*/ 68 w 94"/>
                <a:gd name="T71" fmla="*/ 120 h 124"/>
                <a:gd name="T72" fmla="*/ 59 w 94"/>
                <a:gd name="T73" fmla="*/ 123 h 124"/>
                <a:gd name="T74" fmla="*/ 48 w 94"/>
                <a:gd name="T75" fmla="*/ 124 h 124"/>
                <a:gd name="T76" fmla="*/ 34 w 94"/>
                <a:gd name="T77" fmla="*/ 122 h 124"/>
                <a:gd name="T78" fmla="*/ 21 w 94"/>
                <a:gd name="T79" fmla="*/ 116 h 124"/>
                <a:gd name="T80" fmla="*/ 11 w 94"/>
                <a:gd name="T81" fmla="*/ 107 h 124"/>
                <a:gd name="T82" fmla="*/ 4 w 94"/>
                <a:gd name="T83" fmla="*/ 94 h 124"/>
                <a:gd name="T84" fmla="*/ 1 w 94"/>
                <a:gd name="T85" fmla="*/ 79 h 124"/>
                <a:gd name="T86" fmla="*/ 0 w 94"/>
                <a:gd name="T87" fmla="*/ 64 h 124"/>
                <a:gd name="T88" fmla="*/ 1 w 94"/>
                <a:gd name="T89" fmla="*/ 46 h 124"/>
                <a:gd name="T90" fmla="*/ 4 w 94"/>
                <a:gd name="T91" fmla="*/ 30 h 124"/>
                <a:gd name="T92" fmla="*/ 11 w 94"/>
                <a:gd name="T93" fmla="*/ 17 h 124"/>
                <a:gd name="T94" fmla="*/ 21 w 94"/>
                <a:gd name="T95" fmla="*/ 8 h 124"/>
                <a:gd name="T96" fmla="*/ 34 w 94"/>
                <a:gd name="T97" fmla="*/ 2 h 124"/>
                <a:gd name="T98" fmla="*/ 48 w 94"/>
                <a:gd name="T99" fmla="*/ 0 h 124"/>
                <a:gd name="T100" fmla="*/ 61 w 94"/>
                <a:gd name="T101" fmla="*/ 2 h 124"/>
                <a:gd name="T102" fmla="*/ 73 w 94"/>
                <a:gd name="T103" fmla="*/ 8 h 124"/>
                <a:gd name="T104" fmla="*/ 82 w 94"/>
                <a:gd name="T105" fmla="*/ 17 h 124"/>
                <a:gd name="T106" fmla="*/ 89 w 94"/>
                <a:gd name="T107" fmla="*/ 30 h 124"/>
                <a:gd name="T108" fmla="*/ 93 w 94"/>
                <a:gd name="T109" fmla="*/ 46 h 124"/>
                <a:gd name="T110" fmla="*/ 94 w 94"/>
                <a:gd name="T111" fmla="*/ 66 h 124"/>
                <a:gd name="T112" fmla="*/ 94 w 94"/>
                <a:gd name="T113" fmla="*/ 73 h 124"/>
                <a:gd name="T114" fmla="*/ 31 w 94"/>
                <a:gd name="T115" fmla="*/ 73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94" h="124">
                  <a:moveTo>
                    <a:pt x="65" y="52"/>
                  </a:moveTo>
                  <a:lnTo>
                    <a:pt x="65" y="45"/>
                  </a:lnTo>
                  <a:lnTo>
                    <a:pt x="64" y="38"/>
                  </a:lnTo>
                  <a:lnTo>
                    <a:pt x="60" y="31"/>
                  </a:lnTo>
                  <a:lnTo>
                    <a:pt x="59" y="30"/>
                  </a:lnTo>
                  <a:lnTo>
                    <a:pt x="58" y="28"/>
                  </a:lnTo>
                  <a:lnTo>
                    <a:pt x="51" y="26"/>
                  </a:lnTo>
                  <a:lnTo>
                    <a:pt x="44" y="26"/>
                  </a:lnTo>
                  <a:lnTo>
                    <a:pt x="42" y="27"/>
                  </a:lnTo>
                  <a:lnTo>
                    <a:pt x="40" y="29"/>
                  </a:lnTo>
                  <a:lnTo>
                    <a:pt x="39" y="31"/>
                  </a:lnTo>
                  <a:lnTo>
                    <a:pt x="36" y="35"/>
                  </a:lnTo>
                  <a:lnTo>
                    <a:pt x="34" y="37"/>
                  </a:lnTo>
                  <a:lnTo>
                    <a:pt x="32" y="40"/>
                  </a:lnTo>
                  <a:lnTo>
                    <a:pt x="31" y="44"/>
                  </a:lnTo>
                  <a:lnTo>
                    <a:pt x="31" y="52"/>
                  </a:lnTo>
                  <a:lnTo>
                    <a:pt x="65" y="52"/>
                  </a:lnTo>
                  <a:close/>
                  <a:moveTo>
                    <a:pt x="31" y="73"/>
                  </a:moveTo>
                  <a:lnTo>
                    <a:pt x="32" y="81"/>
                  </a:lnTo>
                  <a:lnTo>
                    <a:pt x="34" y="88"/>
                  </a:lnTo>
                  <a:lnTo>
                    <a:pt x="36" y="93"/>
                  </a:lnTo>
                  <a:lnTo>
                    <a:pt x="39" y="96"/>
                  </a:lnTo>
                  <a:lnTo>
                    <a:pt x="41" y="98"/>
                  </a:lnTo>
                  <a:lnTo>
                    <a:pt x="44" y="101"/>
                  </a:lnTo>
                  <a:lnTo>
                    <a:pt x="51" y="101"/>
                  </a:lnTo>
                  <a:lnTo>
                    <a:pt x="54" y="100"/>
                  </a:lnTo>
                  <a:lnTo>
                    <a:pt x="56" y="98"/>
                  </a:lnTo>
                  <a:lnTo>
                    <a:pt x="60" y="95"/>
                  </a:lnTo>
                  <a:lnTo>
                    <a:pt x="60" y="94"/>
                  </a:lnTo>
                  <a:lnTo>
                    <a:pt x="61" y="93"/>
                  </a:lnTo>
                  <a:lnTo>
                    <a:pt x="63" y="88"/>
                  </a:lnTo>
                  <a:lnTo>
                    <a:pt x="65" y="86"/>
                  </a:lnTo>
                  <a:lnTo>
                    <a:pt x="94" y="86"/>
                  </a:lnTo>
                  <a:lnTo>
                    <a:pt x="88" y="103"/>
                  </a:lnTo>
                  <a:lnTo>
                    <a:pt x="77" y="115"/>
                  </a:lnTo>
                  <a:lnTo>
                    <a:pt x="68" y="120"/>
                  </a:lnTo>
                  <a:lnTo>
                    <a:pt x="59" y="123"/>
                  </a:lnTo>
                  <a:lnTo>
                    <a:pt x="48" y="124"/>
                  </a:lnTo>
                  <a:lnTo>
                    <a:pt x="34" y="122"/>
                  </a:lnTo>
                  <a:lnTo>
                    <a:pt x="21" y="116"/>
                  </a:lnTo>
                  <a:lnTo>
                    <a:pt x="11" y="107"/>
                  </a:lnTo>
                  <a:lnTo>
                    <a:pt x="4" y="94"/>
                  </a:lnTo>
                  <a:lnTo>
                    <a:pt x="1" y="79"/>
                  </a:lnTo>
                  <a:lnTo>
                    <a:pt x="0" y="64"/>
                  </a:lnTo>
                  <a:lnTo>
                    <a:pt x="1" y="46"/>
                  </a:lnTo>
                  <a:lnTo>
                    <a:pt x="4" y="30"/>
                  </a:lnTo>
                  <a:lnTo>
                    <a:pt x="11" y="17"/>
                  </a:lnTo>
                  <a:lnTo>
                    <a:pt x="21" y="8"/>
                  </a:lnTo>
                  <a:lnTo>
                    <a:pt x="34" y="2"/>
                  </a:lnTo>
                  <a:lnTo>
                    <a:pt x="48" y="0"/>
                  </a:lnTo>
                  <a:lnTo>
                    <a:pt x="61" y="2"/>
                  </a:lnTo>
                  <a:lnTo>
                    <a:pt x="73" y="8"/>
                  </a:lnTo>
                  <a:lnTo>
                    <a:pt x="82" y="17"/>
                  </a:lnTo>
                  <a:lnTo>
                    <a:pt x="89" y="30"/>
                  </a:lnTo>
                  <a:lnTo>
                    <a:pt x="93" y="46"/>
                  </a:lnTo>
                  <a:lnTo>
                    <a:pt x="94" y="66"/>
                  </a:lnTo>
                  <a:lnTo>
                    <a:pt x="94" y="73"/>
                  </a:lnTo>
                  <a:lnTo>
                    <a:pt x="31" y="7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40" name="Freeform 40"/>
            <p:cNvSpPr>
              <a:spLocks noEditPoints="1"/>
            </p:cNvSpPr>
            <p:nvPr/>
          </p:nvSpPr>
          <p:spPr bwMode="auto">
            <a:xfrm>
              <a:off x="1366" y="3961"/>
              <a:ext cx="7" cy="34"/>
            </a:xfrm>
            <a:custGeom>
              <a:avLst/>
              <a:gdLst>
                <a:gd name="T0" fmla="*/ 0 w 37"/>
                <a:gd name="T1" fmla="*/ 20 h 170"/>
                <a:gd name="T2" fmla="*/ 0 w 37"/>
                <a:gd name="T3" fmla="*/ 17 h 170"/>
                <a:gd name="T4" fmla="*/ 1 w 37"/>
                <a:gd name="T5" fmla="*/ 14 h 170"/>
                <a:gd name="T6" fmla="*/ 3 w 37"/>
                <a:gd name="T7" fmla="*/ 9 h 170"/>
                <a:gd name="T8" fmla="*/ 5 w 37"/>
                <a:gd name="T9" fmla="*/ 6 h 170"/>
                <a:gd name="T10" fmla="*/ 8 w 37"/>
                <a:gd name="T11" fmla="*/ 4 h 170"/>
                <a:gd name="T12" fmla="*/ 11 w 37"/>
                <a:gd name="T13" fmla="*/ 2 h 170"/>
                <a:gd name="T14" fmla="*/ 20 w 37"/>
                <a:gd name="T15" fmla="*/ 0 h 170"/>
                <a:gd name="T16" fmla="*/ 23 w 37"/>
                <a:gd name="T17" fmla="*/ 0 h 170"/>
                <a:gd name="T18" fmla="*/ 28 w 37"/>
                <a:gd name="T19" fmla="*/ 2 h 170"/>
                <a:gd name="T20" fmla="*/ 31 w 37"/>
                <a:gd name="T21" fmla="*/ 5 h 170"/>
                <a:gd name="T22" fmla="*/ 34 w 37"/>
                <a:gd name="T23" fmla="*/ 6 h 170"/>
                <a:gd name="T24" fmla="*/ 36 w 37"/>
                <a:gd name="T25" fmla="*/ 9 h 170"/>
                <a:gd name="T26" fmla="*/ 37 w 37"/>
                <a:gd name="T27" fmla="*/ 14 h 170"/>
                <a:gd name="T28" fmla="*/ 37 w 37"/>
                <a:gd name="T29" fmla="*/ 28 h 170"/>
                <a:gd name="T30" fmla="*/ 34 w 37"/>
                <a:gd name="T31" fmla="*/ 35 h 170"/>
                <a:gd name="T32" fmla="*/ 28 w 37"/>
                <a:gd name="T33" fmla="*/ 37 h 170"/>
                <a:gd name="T34" fmla="*/ 26 w 37"/>
                <a:gd name="T35" fmla="*/ 38 h 170"/>
                <a:gd name="T36" fmla="*/ 13 w 37"/>
                <a:gd name="T37" fmla="*/ 38 h 170"/>
                <a:gd name="T38" fmla="*/ 10 w 37"/>
                <a:gd name="T39" fmla="*/ 37 h 170"/>
                <a:gd name="T40" fmla="*/ 5 w 37"/>
                <a:gd name="T41" fmla="*/ 35 h 170"/>
                <a:gd name="T42" fmla="*/ 1 w 37"/>
                <a:gd name="T43" fmla="*/ 28 h 170"/>
                <a:gd name="T44" fmla="*/ 0 w 37"/>
                <a:gd name="T45" fmla="*/ 24 h 170"/>
                <a:gd name="T46" fmla="*/ 0 w 37"/>
                <a:gd name="T47" fmla="*/ 20 h 170"/>
                <a:gd name="T48" fmla="*/ 2 w 37"/>
                <a:gd name="T49" fmla="*/ 170 h 170"/>
                <a:gd name="T50" fmla="*/ 2 w 37"/>
                <a:gd name="T51" fmla="*/ 53 h 170"/>
                <a:gd name="T52" fmla="*/ 37 w 37"/>
                <a:gd name="T53" fmla="*/ 53 h 170"/>
                <a:gd name="T54" fmla="*/ 37 w 37"/>
                <a:gd name="T55" fmla="*/ 170 h 170"/>
                <a:gd name="T56" fmla="*/ 2 w 37"/>
                <a:gd name="T57" fmla="*/ 17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7" h="170">
                  <a:moveTo>
                    <a:pt x="0" y="20"/>
                  </a:moveTo>
                  <a:lnTo>
                    <a:pt x="0" y="17"/>
                  </a:lnTo>
                  <a:lnTo>
                    <a:pt x="1" y="14"/>
                  </a:lnTo>
                  <a:lnTo>
                    <a:pt x="3" y="9"/>
                  </a:lnTo>
                  <a:lnTo>
                    <a:pt x="5" y="6"/>
                  </a:lnTo>
                  <a:lnTo>
                    <a:pt x="8" y="4"/>
                  </a:lnTo>
                  <a:lnTo>
                    <a:pt x="11" y="2"/>
                  </a:lnTo>
                  <a:lnTo>
                    <a:pt x="20" y="0"/>
                  </a:lnTo>
                  <a:lnTo>
                    <a:pt x="23" y="0"/>
                  </a:lnTo>
                  <a:lnTo>
                    <a:pt x="28" y="2"/>
                  </a:lnTo>
                  <a:lnTo>
                    <a:pt x="31" y="5"/>
                  </a:lnTo>
                  <a:lnTo>
                    <a:pt x="34" y="6"/>
                  </a:lnTo>
                  <a:lnTo>
                    <a:pt x="36" y="9"/>
                  </a:lnTo>
                  <a:lnTo>
                    <a:pt x="37" y="14"/>
                  </a:lnTo>
                  <a:lnTo>
                    <a:pt x="37" y="28"/>
                  </a:lnTo>
                  <a:lnTo>
                    <a:pt x="34" y="35"/>
                  </a:lnTo>
                  <a:lnTo>
                    <a:pt x="28" y="37"/>
                  </a:lnTo>
                  <a:lnTo>
                    <a:pt x="26" y="38"/>
                  </a:lnTo>
                  <a:lnTo>
                    <a:pt x="13" y="38"/>
                  </a:lnTo>
                  <a:lnTo>
                    <a:pt x="10" y="37"/>
                  </a:lnTo>
                  <a:lnTo>
                    <a:pt x="5" y="35"/>
                  </a:lnTo>
                  <a:lnTo>
                    <a:pt x="1" y="28"/>
                  </a:lnTo>
                  <a:lnTo>
                    <a:pt x="0" y="24"/>
                  </a:lnTo>
                  <a:lnTo>
                    <a:pt x="0" y="20"/>
                  </a:lnTo>
                  <a:close/>
                  <a:moveTo>
                    <a:pt x="2" y="170"/>
                  </a:moveTo>
                  <a:lnTo>
                    <a:pt x="2" y="53"/>
                  </a:lnTo>
                  <a:lnTo>
                    <a:pt x="37" y="53"/>
                  </a:lnTo>
                  <a:lnTo>
                    <a:pt x="37" y="170"/>
                  </a:lnTo>
                  <a:lnTo>
                    <a:pt x="2" y="17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41" name="Freeform 41"/>
            <p:cNvSpPr>
              <a:spLocks/>
            </p:cNvSpPr>
            <p:nvPr/>
          </p:nvSpPr>
          <p:spPr bwMode="auto">
            <a:xfrm>
              <a:off x="1378" y="3971"/>
              <a:ext cx="11" cy="24"/>
            </a:xfrm>
            <a:custGeom>
              <a:avLst/>
              <a:gdLst>
                <a:gd name="T0" fmla="*/ 0 w 58"/>
                <a:gd name="T1" fmla="*/ 121 h 121"/>
                <a:gd name="T2" fmla="*/ 0 w 58"/>
                <a:gd name="T3" fmla="*/ 4 h 121"/>
                <a:gd name="T4" fmla="*/ 31 w 58"/>
                <a:gd name="T5" fmla="*/ 4 h 121"/>
                <a:gd name="T6" fmla="*/ 31 w 58"/>
                <a:gd name="T7" fmla="*/ 24 h 121"/>
                <a:gd name="T8" fmla="*/ 36 w 58"/>
                <a:gd name="T9" fmla="*/ 15 h 121"/>
                <a:gd name="T10" fmla="*/ 44 w 58"/>
                <a:gd name="T11" fmla="*/ 6 h 121"/>
                <a:gd name="T12" fmla="*/ 46 w 58"/>
                <a:gd name="T13" fmla="*/ 4 h 121"/>
                <a:gd name="T14" fmla="*/ 49 w 58"/>
                <a:gd name="T15" fmla="*/ 2 h 121"/>
                <a:gd name="T16" fmla="*/ 58 w 58"/>
                <a:gd name="T17" fmla="*/ 0 h 121"/>
                <a:gd name="T18" fmla="*/ 58 w 58"/>
                <a:gd name="T19" fmla="*/ 31 h 121"/>
                <a:gd name="T20" fmla="*/ 55 w 58"/>
                <a:gd name="T21" fmla="*/ 31 h 121"/>
                <a:gd name="T22" fmla="*/ 47 w 58"/>
                <a:gd name="T23" fmla="*/ 33 h 121"/>
                <a:gd name="T24" fmla="*/ 41 w 58"/>
                <a:gd name="T25" fmla="*/ 35 h 121"/>
                <a:gd name="T26" fmla="*/ 37 w 58"/>
                <a:gd name="T27" fmla="*/ 38 h 121"/>
                <a:gd name="T28" fmla="*/ 36 w 58"/>
                <a:gd name="T29" fmla="*/ 45 h 121"/>
                <a:gd name="T30" fmla="*/ 35 w 58"/>
                <a:gd name="T31" fmla="*/ 54 h 121"/>
                <a:gd name="T32" fmla="*/ 35 w 58"/>
                <a:gd name="T33" fmla="*/ 121 h 121"/>
                <a:gd name="T34" fmla="*/ 0 w 58"/>
                <a:gd name="T35" fmla="*/ 12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121">
                  <a:moveTo>
                    <a:pt x="0" y="121"/>
                  </a:moveTo>
                  <a:lnTo>
                    <a:pt x="0" y="4"/>
                  </a:lnTo>
                  <a:lnTo>
                    <a:pt x="31" y="4"/>
                  </a:lnTo>
                  <a:lnTo>
                    <a:pt x="31" y="24"/>
                  </a:lnTo>
                  <a:lnTo>
                    <a:pt x="36" y="15"/>
                  </a:lnTo>
                  <a:lnTo>
                    <a:pt x="44" y="6"/>
                  </a:lnTo>
                  <a:lnTo>
                    <a:pt x="46" y="4"/>
                  </a:lnTo>
                  <a:lnTo>
                    <a:pt x="49" y="2"/>
                  </a:lnTo>
                  <a:lnTo>
                    <a:pt x="58" y="0"/>
                  </a:lnTo>
                  <a:lnTo>
                    <a:pt x="58" y="31"/>
                  </a:lnTo>
                  <a:lnTo>
                    <a:pt x="55" y="31"/>
                  </a:lnTo>
                  <a:lnTo>
                    <a:pt x="47" y="33"/>
                  </a:lnTo>
                  <a:lnTo>
                    <a:pt x="41" y="35"/>
                  </a:lnTo>
                  <a:lnTo>
                    <a:pt x="37" y="38"/>
                  </a:lnTo>
                  <a:lnTo>
                    <a:pt x="36" y="45"/>
                  </a:lnTo>
                  <a:lnTo>
                    <a:pt x="35" y="54"/>
                  </a:lnTo>
                  <a:lnTo>
                    <a:pt x="35" y="121"/>
                  </a:lnTo>
                  <a:lnTo>
                    <a:pt x="0" y="12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42" name="Freeform 42"/>
            <p:cNvSpPr>
              <a:spLocks noEditPoints="1"/>
            </p:cNvSpPr>
            <p:nvPr/>
          </p:nvSpPr>
          <p:spPr bwMode="auto">
            <a:xfrm>
              <a:off x="1391" y="3971"/>
              <a:ext cx="20" cy="25"/>
            </a:xfrm>
            <a:custGeom>
              <a:avLst/>
              <a:gdLst>
                <a:gd name="T0" fmla="*/ 49 w 98"/>
                <a:gd name="T1" fmla="*/ 95 h 124"/>
                <a:gd name="T2" fmla="*/ 52 w 98"/>
                <a:gd name="T3" fmla="*/ 95 h 124"/>
                <a:gd name="T4" fmla="*/ 56 w 98"/>
                <a:gd name="T5" fmla="*/ 94 h 124"/>
                <a:gd name="T6" fmla="*/ 59 w 98"/>
                <a:gd name="T7" fmla="*/ 92 h 124"/>
                <a:gd name="T8" fmla="*/ 61 w 98"/>
                <a:gd name="T9" fmla="*/ 89 h 124"/>
                <a:gd name="T10" fmla="*/ 64 w 98"/>
                <a:gd name="T11" fmla="*/ 86 h 124"/>
                <a:gd name="T12" fmla="*/ 67 w 98"/>
                <a:gd name="T13" fmla="*/ 76 h 124"/>
                <a:gd name="T14" fmla="*/ 67 w 98"/>
                <a:gd name="T15" fmla="*/ 48 h 124"/>
                <a:gd name="T16" fmla="*/ 64 w 98"/>
                <a:gd name="T17" fmla="*/ 38 h 124"/>
                <a:gd name="T18" fmla="*/ 61 w 98"/>
                <a:gd name="T19" fmla="*/ 35 h 124"/>
                <a:gd name="T20" fmla="*/ 59 w 98"/>
                <a:gd name="T21" fmla="*/ 33 h 124"/>
                <a:gd name="T22" fmla="*/ 56 w 98"/>
                <a:gd name="T23" fmla="*/ 30 h 124"/>
                <a:gd name="T24" fmla="*/ 52 w 98"/>
                <a:gd name="T25" fmla="*/ 29 h 124"/>
                <a:gd name="T26" fmla="*/ 46 w 98"/>
                <a:gd name="T27" fmla="*/ 29 h 124"/>
                <a:gd name="T28" fmla="*/ 42 w 98"/>
                <a:gd name="T29" fmla="*/ 30 h 124"/>
                <a:gd name="T30" fmla="*/ 39 w 98"/>
                <a:gd name="T31" fmla="*/ 33 h 124"/>
                <a:gd name="T32" fmla="*/ 37 w 98"/>
                <a:gd name="T33" fmla="*/ 35 h 124"/>
                <a:gd name="T34" fmla="*/ 34 w 98"/>
                <a:gd name="T35" fmla="*/ 38 h 124"/>
                <a:gd name="T36" fmla="*/ 32 w 98"/>
                <a:gd name="T37" fmla="*/ 48 h 124"/>
                <a:gd name="T38" fmla="*/ 32 w 98"/>
                <a:gd name="T39" fmla="*/ 76 h 124"/>
                <a:gd name="T40" fmla="*/ 34 w 98"/>
                <a:gd name="T41" fmla="*/ 86 h 124"/>
                <a:gd name="T42" fmla="*/ 37 w 98"/>
                <a:gd name="T43" fmla="*/ 89 h 124"/>
                <a:gd name="T44" fmla="*/ 39 w 98"/>
                <a:gd name="T45" fmla="*/ 92 h 124"/>
                <a:gd name="T46" fmla="*/ 42 w 98"/>
                <a:gd name="T47" fmla="*/ 94 h 124"/>
                <a:gd name="T48" fmla="*/ 46 w 98"/>
                <a:gd name="T49" fmla="*/ 95 h 124"/>
                <a:gd name="T50" fmla="*/ 49 w 98"/>
                <a:gd name="T51" fmla="*/ 95 h 124"/>
                <a:gd name="T52" fmla="*/ 98 w 98"/>
                <a:gd name="T53" fmla="*/ 64 h 124"/>
                <a:gd name="T54" fmla="*/ 97 w 98"/>
                <a:gd name="T55" fmla="*/ 79 h 124"/>
                <a:gd name="T56" fmla="*/ 93 w 98"/>
                <a:gd name="T57" fmla="*/ 94 h 124"/>
                <a:gd name="T58" fmla="*/ 84 w 98"/>
                <a:gd name="T59" fmla="*/ 107 h 124"/>
                <a:gd name="T60" fmla="*/ 74 w 98"/>
                <a:gd name="T61" fmla="*/ 116 h 124"/>
                <a:gd name="T62" fmla="*/ 62 w 98"/>
                <a:gd name="T63" fmla="*/ 122 h 124"/>
                <a:gd name="T64" fmla="*/ 49 w 98"/>
                <a:gd name="T65" fmla="*/ 124 h 124"/>
                <a:gd name="T66" fmla="*/ 36 w 98"/>
                <a:gd name="T67" fmla="*/ 122 h 124"/>
                <a:gd name="T68" fmla="*/ 23 w 98"/>
                <a:gd name="T69" fmla="*/ 116 h 124"/>
                <a:gd name="T70" fmla="*/ 12 w 98"/>
                <a:gd name="T71" fmla="*/ 107 h 124"/>
                <a:gd name="T72" fmla="*/ 5 w 98"/>
                <a:gd name="T73" fmla="*/ 94 h 124"/>
                <a:gd name="T74" fmla="*/ 1 w 98"/>
                <a:gd name="T75" fmla="*/ 79 h 124"/>
                <a:gd name="T76" fmla="*/ 0 w 98"/>
                <a:gd name="T77" fmla="*/ 64 h 124"/>
                <a:gd name="T78" fmla="*/ 1 w 98"/>
                <a:gd name="T79" fmla="*/ 46 h 124"/>
                <a:gd name="T80" fmla="*/ 5 w 98"/>
                <a:gd name="T81" fmla="*/ 30 h 124"/>
                <a:gd name="T82" fmla="*/ 12 w 98"/>
                <a:gd name="T83" fmla="*/ 17 h 124"/>
                <a:gd name="T84" fmla="*/ 23 w 98"/>
                <a:gd name="T85" fmla="*/ 8 h 124"/>
                <a:gd name="T86" fmla="*/ 36 w 98"/>
                <a:gd name="T87" fmla="*/ 2 h 124"/>
                <a:gd name="T88" fmla="*/ 49 w 98"/>
                <a:gd name="T89" fmla="*/ 0 h 124"/>
                <a:gd name="T90" fmla="*/ 62 w 98"/>
                <a:gd name="T91" fmla="*/ 2 h 124"/>
                <a:gd name="T92" fmla="*/ 75 w 98"/>
                <a:gd name="T93" fmla="*/ 8 h 124"/>
                <a:gd name="T94" fmla="*/ 87 w 98"/>
                <a:gd name="T95" fmla="*/ 17 h 124"/>
                <a:gd name="T96" fmla="*/ 94 w 98"/>
                <a:gd name="T97" fmla="*/ 30 h 124"/>
                <a:gd name="T98" fmla="*/ 97 w 98"/>
                <a:gd name="T99" fmla="*/ 46 h 124"/>
                <a:gd name="T100" fmla="*/ 98 w 98"/>
                <a:gd name="T101" fmla="*/ 6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8" h="124">
                  <a:moveTo>
                    <a:pt x="49" y="95"/>
                  </a:moveTo>
                  <a:lnTo>
                    <a:pt x="52" y="95"/>
                  </a:lnTo>
                  <a:lnTo>
                    <a:pt x="56" y="94"/>
                  </a:lnTo>
                  <a:lnTo>
                    <a:pt x="59" y="92"/>
                  </a:lnTo>
                  <a:lnTo>
                    <a:pt x="61" y="89"/>
                  </a:lnTo>
                  <a:lnTo>
                    <a:pt x="64" y="86"/>
                  </a:lnTo>
                  <a:lnTo>
                    <a:pt x="67" y="76"/>
                  </a:lnTo>
                  <a:lnTo>
                    <a:pt x="67" y="48"/>
                  </a:lnTo>
                  <a:lnTo>
                    <a:pt x="64" y="38"/>
                  </a:lnTo>
                  <a:lnTo>
                    <a:pt x="61" y="35"/>
                  </a:lnTo>
                  <a:lnTo>
                    <a:pt x="59" y="33"/>
                  </a:lnTo>
                  <a:lnTo>
                    <a:pt x="56" y="30"/>
                  </a:lnTo>
                  <a:lnTo>
                    <a:pt x="52" y="29"/>
                  </a:lnTo>
                  <a:lnTo>
                    <a:pt x="46" y="29"/>
                  </a:lnTo>
                  <a:lnTo>
                    <a:pt x="42" y="30"/>
                  </a:lnTo>
                  <a:lnTo>
                    <a:pt x="39" y="33"/>
                  </a:lnTo>
                  <a:lnTo>
                    <a:pt x="37" y="35"/>
                  </a:lnTo>
                  <a:lnTo>
                    <a:pt x="34" y="38"/>
                  </a:lnTo>
                  <a:lnTo>
                    <a:pt x="32" y="48"/>
                  </a:lnTo>
                  <a:lnTo>
                    <a:pt x="32" y="76"/>
                  </a:lnTo>
                  <a:lnTo>
                    <a:pt x="34" y="86"/>
                  </a:lnTo>
                  <a:lnTo>
                    <a:pt x="37" y="89"/>
                  </a:lnTo>
                  <a:lnTo>
                    <a:pt x="39" y="92"/>
                  </a:lnTo>
                  <a:lnTo>
                    <a:pt x="42" y="94"/>
                  </a:lnTo>
                  <a:lnTo>
                    <a:pt x="46" y="95"/>
                  </a:lnTo>
                  <a:lnTo>
                    <a:pt x="49" y="95"/>
                  </a:lnTo>
                  <a:close/>
                  <a:moveTo>
                    <a:pt x="98" y="64"/>
                  </a:moveTo>
                  <a:lnTo>
                    <a:pt x="97" y="79"/>
                  </a:lnTo>
                  <a:lnTo>
                    <a:pt x="93" y="94"/>
                  </a:lnTo>
                  <a:lnTo>
                    <a:pt x="84" y="107"/>
                  </a:lnTo>
                  <a:lnTo>
                    <a:pt x="74" y="116"/>
                  </a:lnTo>
                  <a:lnTo>
                    <a:pt x="62" y="122"/>
                  </a:lnTo>
                  <a:lnTo>
                    <a:pt x="49" y="124"/>
                  </a:lnTo>
                  <a:lnTo>
                    <a:pt x="36" y="122"/>
                  </a:lnTo>
                  <a:lnTo>
                    <a:pt x="23" y="116"/>
                  </a:lnTo>
                  <a:lnTo>
                    <a:pt x="12" y="107"/>
                  </a:lnTo>
                  <a:lnTo>
                    <a:pt x="5" y="94"/>
                  </a:lnTo>
                  <a:lnTo>
                    <a:pt x="1" y="79"/>
                  </a:lnTo>
                  <a:lnTo>
                    <a:pt x="0" y="64"/>
                  </a:lnTo>
                  <a:lnTo>
                    <a:pt x="1" y="46"/>
                  </a:lnTo>
                  <a:lnTo>
                    <a:pt x="5" y="30"/>
                  </a:lnTo>
                  <a:lnTo>
                    <a:pt x="12" y="17"/>
                  </a:lnTo>
                  <a:lnTo>
                    <a:pt x="23" y="8"/>
                  </a:lnTo>
                  <a:lnTo>
                    <a:pt x="36" y="2"/>
                  </a:lnTo>
                  <a:lnTo>
                    <a:pt x="49" y="0"/>
                  </a:lnTo>
                  <a:lnTo>
                    <a:pt x="62" y="2"/>
                  </a:lnTo>
                  <a:lnTo>
                    <a:pt x="75" y="8"/>
                  </a:lnTo>
                  <a:lnTo>
                    <a:pt x="87" y="17"/>
                  </a:lnTo>
                  <a:lnTo>
                    <a:pt x="94" y="30"/>
                  </a:lnTo>
                  <a:lnTo>
                    <a:pt x="97" y="46"/>
                  </a:lnTo>
                  <a:lnTo>
                    <a:pt x="98" y="6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43" name="Freeform 43"/>
            <p:cNvSpPr>
              <a:spLocks/>
            </p:cNvSpPr>
            <p:nvPr/>
          </p:nvSpPr>
          <p:spPr bwMode="auto">
            <a:xfrm>
              <a:off x="1412" y="3988"/>
              <a:ext cx="11" cy="14"/>
            </a:xfrm>
            <a:custGeom>
              <a:avLst/>
              <a:gdLst>
                <a:gd name="T0" fmla="*/ 0 w 54"/>
                <a:gd name="T1" fmla="*/ 71 h 71"/>
                <a:gd name="T2" fmla="*/ 20 w 54"/>
                <a:gd name="T3" fmla="*/ 0 h 71"/>
                <a:gd name="T4" fmla="*/ 54 w 54"/>
                <a:gd name="T5" fmla="*/ 0 h 71"/>
                <a:gd name="T6" fmla="*/ 26 w 54"/>
                <a:gd name="T7" fmla="*/ 71 h 71"/>
                <a:gd name="T8" fmla="*/ 0 w 54"/>
                <a:gd name="T9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71">
                  <a:moveTo>
                    <a:pt x="0" y="71"/>
                  </a:moveTo>
                  <a:lnTo>
                    <a:pt x="20" y="0"/>
                  </a:lnTo>
                  <a:lnTo>
                    <a:pt x="54" y="0"/>
                  </a:lnTo>
                  <a:lnTo>
                    <a:pt x="26" y="71"/>
                  </a:lnTo>
                  <a:lnTo>
                    <a:pt x="0" y="7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44" name="Freeform 44"/>
            <p:cNvSpPr>
              <a:spLocks/>
            </p:cNvSpPr>
            <p:nvPr/>
          </p:nvSpPr>
          <p:spPr bwMode="auto">
            <a:xfrm>
              <a:off x="1435" y="3959"/>
              <a:ext cx="16" cy="37"/>
            </a:xfrm>
            <a:custGeom>
              <a:avLst/>
              <a:gdLst>
                <a:gd name="T0" fmla="*/ 2 w 82"/>
                <a:gd name="T1" fmla="*/ 136 h 182"/>
                <a:gd name="T2" fmla="*/ 11 w 82"/>
                <a:gd name="T3" fmla="*/ 144 h 182"/>
                <a:gd name="T4" fmla="*/ 20 w 82"/>
                <a:gd name="T5" fmla="*/ 146 h 182"/>
                <a:gd name="T6" fmla="*/ 35 w 82"/>
                <a:gd name="T7" fmla="*/ 147 h 182"/>
                <a:gd name="T8" fmla="*/ 44 w 82"/>
                <a:gd name="T9" fmla="*/ 142 h 182"/>
                <a:gd name="T10" fmla="*/ 48 w 82"/>
                <a:gd name="T11" fmla="*/ 135 h 182"/>
                <a:gd name="T12" fmla="*/ 45 w 82"/>
                <a:gd name="T13" fmla="*/ 124 h 182"/>
                <a:gd name="T14" fmla="*/ 34 w 82"/>
                <a:gd name="T15" fmla="*/ 110 h 182"/>
                <a:gd name="T16" fmla="*/ 31 w 82"/>
                <a:gd name="T17" fmla="*/ 106 h 182"/>
                <a:gd name="T18" fmla="*/ 28 w 82"/>
                <a:gd name="T19" fmla="*/ 104 h 182"/>
                <a:gd name="T20" fmla="*/ 10 w 82"/>
                <a:gd name="T21" fmla="*/ 87 h 182"/>
                <a:gd name="T22" fmla="*/ 1 w 82"/>
                <a:gd name="T23" fmla="*/ 66 h 182"/>
                <a:gd name="T24" fmla="*/ 1 w 82"/>
                <a:gd name="T25" fmla="*/ 38 h 182"/>
                <a:gd name="T26" fmla="*/ 11 w 82"/>
                <a:gd name="T27" fmla="*/ 15 h 182"/>
                <a:gd name="T28" fmla="*/ 32 w 82"/>
                <a:gd name="T29" fmla="*/ 2 h 182"/>
                <a:gd name="T30" fmla="*/ 53 w 82"/>
                <a:gd name="T31" fmla="*/ 0 h 182"/>
                <a:gd name="T32" fmla="*/ 60 w 82"/>
                <a:gd name="T33" fmla="*/ 4 h 182"/>
                <a:gd name="T34" fmla="*/ 77 w 82"/>
                <a:gd name="T35" fmla="*/ 9 h 182"/>
                <a:gd name="T36" fmla="*/ 71 w 82"/>
                <a:gd name="T37" fmla="*/ 38 h 182"/>
                <a:gd name="T38" fmla="*/ 63 w 82"/>
                <a:gd name="T39" fmla="*/ 36 h 182"/>
                <a:gd name="T40" fmla="*/ 55 w 82"/>
                <a:gd name="T41" fmla="*/ 33 h 182"/>
                <a:gd name="T42" fmla="*/ 45 w 82"/>
                <a:gd name="T43" fmla="*/ 34 h 182"/>
                <a:gd name="T44" fmla="*/ 35 w 82"/>
                <a:gd name="T45" fmla="*/ 43 h 182"/>
                <a:gd name="T46" fmla="*/ 34 w 82"/>
                <a:gd name="T47" fmla="*/ 53 h 182"/>
                <a:gd name="T48" fmla="*/ 40 w 82"/>
                <a:gd name="T49" fmla="*/ 64 h 182"/>
                <a:gd name="T50" fmla="*/ 47 w 82"/>
                <a:gd name="T51" fmla="*/ 74 h 182"/>
                <a:gd name="T52" fmla="*/ 67 w 82"/>
                <a:gd name="T53" fmla="*/ 89 h 182"/>
                <a:gd name="T54" fmla="*/ 77 w 82"/>
                <a:gd name="T55" fmla="*/ 104 h 182"/>
                <a:gd name="T56" fmla="*/ 82 w 82"/>
                <a:gd name="T57" fmla="*/ 131 h 182"/>
                <a:gd name="T58" fmla="*/ 78 w 82"/>
                <a:gd name="T59" fmla="*/ 158 h 182"/>
                <a:gd name="T60" fmla="*/ 59 w 82"/>
                <a:gd name="T61" fmla="*/ 175 h 182"/>
                <a:gd name="T62" fmla="*/ 34 w 82"/>
                <a:gd name="T63" fmla="*/ 182 h 182"/>
                <a:gd name="T64" fmla="*/ 16 w 82"/>
                <a:gd name="T65" fmla="*/ 179 h 182"/>
                <a:gd name="T66" fmla="*/ 9 w 82"/>
                <a:gd name="T67" fmla="*/ 178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2" h="182">
                  <a:moveTo>
                    <a:pt x="2" y="173"/>
                  </a:moveTo>
                  <a:lnTo>
                    <a:pt x="2" y="136"/>
                  </a:lnTo>
                  <a:lnTo>
                    <a:pt x="7" y="142"/>
                  </a:lnTo>
                  <a:lnTo>
                    <a:pt x="11" y="144"/>
                  </a:lnTo>
                  <a:lnTo>
                    <a:pt x="13" y="144"/>
                  </a:lnTo>
                  <a:lnTo>
                    <a:pt x="20" y="146"/>
                  </a:lnTo>
                  <a:lnTo>
                    <a:pt x="22" y="147"/>
                  </a:lnTo>
                  <a:lnTo>
                    <a:pt x="35" y="147"/>
                  </a:lnTo>
                  <a:lnTo>
                    <a:pt x="42" y="144"/>
                  </a:lnTo>
                  <a:lnTo>
                    <a:pt x="44" y="142"/>
                  </a:lnTo>
                  <a:lnTo>
                    <a:pt x="47" y="139"/>
                  </a:lnTo>
                  <a:lnTo>
                    <a:pt x="48" y="135"/>
                  </a:lnTo>
                  <a:lnTo>
                    <a:pt x="48" y="131"/>
                  </a:lnTo>
                  <a:lnTo>
                    <a:pt x="45" y="124"/>
                  </a:lnTo>
                  <a:lnTo>
                    <a:pt x="41" y="116"/>
                  </a:lnTo>
                  <a:lnTo>
                    <a:pt x="34" y="110"/>
                  </a:lnTo>
                  <a:lnTo>
                    <a:pt x="32" y="108"/>
                  </a:lnTo>
                  <a:lnTo>
                    <a:pt x="31" y="106"/>
                  </a:lnTo>
                  <a:lnTo>
                    <a:pt x="29" y="105"/>
                  </a:lnTo>
                  <a:lnTo>
                    <a:pt x="28" y="104"/>
                  </a:lnTo>
                  <a:lnTo>
                    <a:pt x="18" y="96"/>
                  </a:lnTo>
                  <a:lnTo>
                    <a:pt x="10" y="87"/>
                  </a:lnTo>
                  <a:lnTo>
                    <a:pt x="5" y="78"/>
                  </a:lnTo>
                  <a:lnTo>
                    <a:pt x="1" y="66"/>
                  </a:lnTo>
                  <a:lnTo>
                    <a:pt x="0" y="53"/>
                  </a:lnTo>
                  <a:lnTo>
                    <a:pt x="1" y="38"/>
                  </a:lnTo>
                  <a:lnTo>
                    <a:pt x="4" y="25"/>
                  </a:lnTo>
                  <a:lnTo>
                    <a:pt x="11" y="15"/>
                  </a:lnTo>
                  <a:lnTo>
                    <a:pt x="21" y="7"/>
                  </a:lnTo>
                  <a:lnTo>
                    <a:pt x="32" y="2"/>
                  </a:lnTo>
                  <a:lnTo>
                    <a:pt x="45" y="0"/>
                  </a:lnTo>
                  <a:lnTo>
                    <a:pt x="53" y="0"/>
                  </a:lnTo>
                  <a:lnTo>
                    <a:pt x="57" y="1"/>
                  </a:lnTo>
                  <a:lnTo>
                    <a:pt x="60" y="4"/>
                  </a:lnTo>
                  <a:lnTo>
                    <a:pt x="71" y="6"/>
                  </a:lnTo>
                  <a:lnTo>
                    <a:pt x="77" y="9"/>
                  </a:lnTo>
                  <a:lnTo>
                    <a:pt x="77" y="40"/>
                  </a:lnTo>
                  <a:lnTo>
                    <a:pt x="71" y="38"/>
                  </a:lnTo>
                  <a:lnTo>
                    <a:pt x="68" y="37"/>
                  </a:lnTo>
                  <a:lnTo>
                    <a:pt x="63" y="36"/>
                  </a:lnTo>
                  <a:lnTo>
                    <a:pt x="60" y="35"/>
                  </a:lnTo>
                  <a:lnTo>
                    <a:pt x="55" y="33"/>
                  </a:lnTo>
                  <a:lnTo>
                    <a:pt x="48" y="33"/>
                  </a:lnTo>
                  <a:lnTo>
                    <a:pt x="45" y="34"/>
                  </a:lnTo>
                  <a:lnTo>
                    <a:pt x="42" y="36"/>
                  </a:lnTo>
                  <a:lnTo>
                    <a:pt x="35" y="43"/>
                  </a:lnTo>
                  <a:lnTo>
                    <a:pt x="34" y="46"/>
                  </a:lnTo>
                  <a:lnTo>
                    <a:pt x="34" y="53"/>
                  </a:lnTo>
                  <a:lnTo>
                    <a:pt x="35" y="57"/>
                  </a:lnTo>
                  <a:lnTo>
                    <a:pt x="40" y="64"/>
                  </a:lnTo>
                  <a:lnTo>
                    <a:pt x="42" y="68"/>
                  </a:lnTo>
                  <a:lnTo>
                    <a:pt x="47" y="74"/>
                  </a:lnTo>
                  <a:lnTo>
                    <a:pt x="54" y="82"/>
                  </a:lnTo>
                  <a:lnTo>
                    <a:pt x="67" y="89"/>
                  </a:lnTo>
                  <a:lnTo>
                    <a:pt x="73" y="97"/>
                  </a:lnTo>
                  <a:lnTo>
                    <a:pt x="77" y="104"/>
                  </a:lnTo>
                  <a:lnTo>
                    <a:pt x="81" y="117"/>
                  </a:lnTo>
                  <a:lnTo>
                    <a:pt x="82" y="131"/>
                  </a:lnTo>
                  <a:lnTo>
                    <a:pt x="81" y="145"/>
                  </a:lnTo>
                  <a:lnTo>
                    <a:pt x="78" y="158"/>
                  </a:lnTo>
                  <a:lnTo>
                    <a:pt x="69" y="168"/>
                  </a:lnTo>
                  <a:lnTo>
                    <a:pt x="59" y="175"/>
                  </a:lnTo>
                  <a:lnTo>
                    <a:pt x="48" y="180"/>
                  </a:lnTo>
                  <a:lnTo>
                    <a:pt x="34" y="182"/>
                  </a:lnTo>
                  <a:lnTo>
                    <a:pt x="24" y="182"/>
                  </a:lnTo>
                  <a:lnTo>
                    <a:pt x="16" y="179"/>
                  </a:lnTo>
                  <a:lnTo>
                    <a:pt x="12" y="179"/>
                  </a:lnTo>
                  <a:lnTo>
                    <a:pt x="9" y="178"/>
                  </a:lnTo>
                  <a:lnTo>
                    <a:pt x="2" y="17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45" name="Freeform 45"/>
            <p:cNvSpPr>
              <a:spLocks noEditPoints="1"/>
            </p:cNvSpPr>
            <p:nvPr/>
          </p:nvSpPr>
          <p:spPr bwMode="auto">
            <a:xfrm>
              <a:off x="1453" y="3960"/>
              <a:ext cx="23" cy="35"/>
            </a:xfrm>
            <a:custGeom>
              <a:avLst/>
              <a:gdLst>
                <a:gd name="T0" fmla="*/ 46 w 115"/>
                <a:gd name="T1" fmla="*/ 118 h 175"/>
                <a:gd name="T2" fmla="*/ 69 w 115"/>
                <a:gd name="T3" fmla="*/ 118 h 175"/>
                <a:gd name="T4" fmla="*/ 62 w 115"/>
                <a:gd name="T5" fmla="*/ 80 h 175"/>
                <a:gd name="T6" fmla="*/ 60 w 115"/>
                <a:gd name="T7" fmla="*/ 59 h 175"/>
                <a:gd name="T8" fmla="*/ 57 w 115"/>
                <a:gd name="T9" fmla="*/ 36 h 175"/>
                <a:gd name="T10" fmla="*/ 56 w 115"/>
                <a:gd name="T11" fmla="*/ 56 h 175"/>
                <a:gd name="T12" fmla="*/ 51 w 115"/>
                <a:gd name="T13" fmla="*/ 78 h 175"/>
                <a:gd name="T14" fmla="*/ 50 w 115"/>
                <a:gd name="T15" fmla="*/ 97 h 175"/>
                <a:gd name="T16" fmla="*/ 46 w 115"/>
                <a:gd name="T17" fmla="*/ 118 h 175"/>
                <a:gd name="T18" fmla="*/ 0 w 115"/>
                <a:gd name="T19" fmla="*/ 175 h 175"/>
                <a:gd name="T20" fmla="*/ 40 w 115"/>
                <a:gd name="T21" fmla="*/ 0 h 175"/>
                <a:gd name="T22" fmla="*/ 77 w 115"/>
                <a:gd name="T23" fmla="*/ 0 h 175"/>
                <a:gd name="T24" fmla="*/ 115 w 115"/>
                <a:gd name="T25" fmla="*/ 175 h 175"/>
                <a:gd name="T26" fmla="*/ 80 w 115"/>
                <a:gd name="T27" fmla="*/ 175 h 175"/>
                <a:gd name="T28" fmla="*/ 75 w 115"/>
                <a:gd name="T29" fmla="*/ 147 h 175"/>
                <a:gd name="T30" fmla="*/ 40 w 115"/>
                <a:gd name="T31" fmla="*/ 147 h 175"/>
                <a:gd name="T32" fmla="*/ 34 w 115"/>
                <a:gd name="T33" fmla="*/ 175 h 175"/>
                <a:gd name="T34" fmla="*/ 0 w 115"/>
                <a:gd name="T35" fmla="*/ 175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5" h="175">
                  <a:moveTo>
                    <a:pt x="46" y="118"/>
                  </a:moveTo>
                  <a:lnTo>
                    <a:pt x="69" y="118"/>
                  </a:lnTo>
                  <a:lnTo>
                    <a:pt x="62" y="80"/>
                  </a:lnTo>
                  <a:lnTo>
                    <a:pt x="60" y="59"/>
                  </a:lnTo>
                  <a:lnTo>
                    <a:pt x="57" y="36"/>
                  </a:lnTo>
                  <a:lnTo>
                    <a:pt x="56" y="56"/>
                  </a:lnTo>
                  <a:lnTo>
                    <a:pt x="51" y="78"/>
                  </a:lnTo>
                  <a:lnTo>
                    <a:pt x="50" y="97"/>
                  </a:lnTo>
                  <a:lnTo>
                    <a:pt x="46" y="118"/>
                  </a:lnTo>
                  <a:close/>
                  <a:moveTo>
                    <a:pt x="0" y="175"/>
                  </a:moveTo>
                  <a:lnTo>
                    <a:pt x="40" y="0"/>
                  </a:lnTo>
                  <a:lnTo>
                    <a:pt x="77" y="0"/>
                  </a:lnTo>
                  <a:lnTo>
                    <a:pt x="115" y="175"/>
                  </a:lnTo>
                  <a:lnTo>
                    <a:pt x="80" y="175"/>
                  </a:lnTo>
                  <a:lnTo>
                    <a:pt x="75" y="147"/>
                  </a:lnTo>
                  <a:lnTo>
                    <a:pt x="40" y="147"/>
                  </a:lnTo>
                  <a:lnTo>
                    <a:pt x="34" y="175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-9272"/>
            <a:ext cx="10972800" cy="980872"/>
          </a:xfrm>
        </p:spPr>
        <p:txBody>
          <a:bodyPr>
            <a:normAutofit/>
          </a:bodyPr>
          <a:lstStyle>
            <a:lvl1pPr marL="0" algn="l" defTabSz="914400" rtl="0" eaLnBrk="1" latinLnBrk="0" hangingPunct="1">
              <a:defRPr lang="pt-PT" sz="2400" b="1" kern="1200" dirty="0">
                <a:solidFill>
                  <a:schemeClr val="bg1"/>
                </a:solidFill>
                <a:latin typeface="Trebuchet MS" pitchFamily="34" charset="0"/>
                <a:ea typeface="+mn-ea"/>
                <a:cs typeface="+mn-cs"/>
              </a:defRPr>
            </a:lvl1pPr>
          </a:lstStyle>
          <a:p>
            <a:r>
              <a:rPr lang="pt-PT" dirty="0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609600" y="1196753"/>
            <a:ext cx="10972800" cy="4929411"/>
          </a:xfrm>
        </p:spPr>
        <p:txBody>
          <a:bodyPr/>
          <a:lstStyle>
            <a:lvl1pPr>
              <a:buClr>
                <a:schemeClr val="tx1">
                  <a:lumMod val="65000"/>
                  <a:lumOff val="35000"/>
                </a:schemeClr>
              </a:buClr>
              <a:defRPr>
                <a:solidFill>
                  <a:srgbClr val="121D3E"/>
                </a:solidFill>
                <a:latin typeface="Trebuchet MS" panose="020B0603020202020204" pitchFamily="34" charset="0"/>
              </a:defRPr>
            </a:lvl1pPr>
            <a:lvl2pPr>
              <a:buClr>
                <a:schemeClr val="tx1">
                  <a:lumMod val="65000"/>
                  <a:lumOff val="35000"/>
                </a:schemeClr>
              </a:buClr>
              <a:defRPr>
                <a:solidFill>
                  <a:srgbClr val="121D3E"/>
                </a:solidFill>
                <a:latin typeface="Trebuchet MS" panose="020B0603020202020204" pitchFamily="34" charset="0"/>
              </a:defRPr>
            </a:lvl2pPr>
            <a:lvl3pPr>
              <a:buClr>
                <a:schemeClr val="tx1">
                  <a:lumMod val="65000"/>
                  <a:lumOff val="35000"/>
                </a:schemeClr>
              </a:buClr>
              <a:defRPr>
                <a:solidFill>
                  <a:srgbClr val="121D3E"/>
                </a:solidFill>
                <a:latin typeface="Trebuchet MS" panose="020B0603020202020204" pitchFamily="34" charset="0"/>
              </a:defRPr>
            </a:lvl3pPr>
            <a:lvl4pPr>
              <a:buClr>
                <a:schemeClr val="tx1">
                  <a:lumMod val="65000"/>
                  <a:lumOff val="35000"/>
                </a:schemeClr>
              </a:buClr>
              <a:defRPr>
                <a:solidFill>
                  <a:srgbClr val="121D3E"/>
                </a:solidFill>
                <a:latin typeface="Trebuchet MS" panose="020B0603020202020204" pitchFamily="34" charset="0"/>
              </a:defRPr>
            </a:lvl4pPr>
            <a:lvl5pPr>
              <a:buClr>
                <a:schemeClr val="tx1">
                  <a:lumMod val="65000"/>
                  <a:lumOff val="35000"/>
                </a:schemeClr>
              </a:buClr>
              <a:defRPr>
                <a:solidFill>
                  <a:srgbClr val="121D3E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pt-PT" dirty="0"/>
              <a:t>Clique para editar os estilos</a:t>
            </a:r>
          </a:p>
          <a:p>
            <a:pPr lvl="1"/>
            <a:r>
              <a:rPr lang="pt-PT" dirty="0"/>
              <a:t>Segundo nível</a:t>
            </a:r>
          </a:p>
          <a:p>
            <a:pPr lvl="2"/>
            <a:r>
              <a:rPr lang="pt-PT" dirty="0"/>
              <a:t>Terceiro nível</a:t>
            </a:r>
          </a:p>
          <a:p>
            <a:pPr lvl="3"/>
            <a:r>
              <a:rPr lang="pt-PT" dirty="0"/>
              <a:t>Quarto nível</a:t>
            </a:r>
          </a:p>
          <a:p>
            <a:pPr lvl="4"/>
            <a:r>
              <a:rPr lang="pt-PT" dirty="0"/>
              <a:t>Quinto nível</a:t>
            </a:r>
          </a:p>
        </p:txBody>
      </p:sp>
      <p:sp>
        <p:nvSpPr>
          <p:cNvPr id="51" name="Marcador de Posição da Imagem 50"/>
          <p:cNvSpPr>
            <a:spLocks noGrp="1"/>
          </p:cNvSpPr>
          <p:nvPr>
            <p:ph type="pic" sz="quarter" idx="17" hasCustomPrompt="1"/>
          </p:nvPr>
        </p:nvSpPr>
        <p:spPr>
          <a:xfrm>
            <a:off x="623393" y="6309321"/>
            <a:ext cx="1919188" cy="417513"/>
          </a:xfrm>
        </p:spPr>
        <p:txBody>
          <a:bodyPr>
            <a:noAutofit/>
          </a:bodyPr>
          <a:lstStyle>
            <a:lvl1pPr>
              <a:defRPr sz="1050">
                <a:latin typeface="Trebuchet MS" panose="020B0603020202020204" pitchFamily="34" charset="0"/>
              </a:defRPr>
            </a:lvl1pPr>
          </a:lstStyle>
          <a:p>
            <a:r>
              <a:rPr lang="pt-PT"/>
              <a:t>Logo nome / Evento</a:t>
            </a:r>
          </a:p>
        </p:txBody>
      </p:sp>
      <p:sp>
        <p:nvSpPr>
          <p:cNvPr id="56" name="Marcador de Posição do Número do Diapositivo 55"/>
          <p:cNvSpPr>
            <a:spLocks noGrp="1"/>
          </p:cNvSpPr>
          <p:nvPr>
            <p:ph type="sldNum" sz="quarter" idx="20"/>
          </p:nvPr>
        </p:nvSpPr>
        <p:spPr>
          <a:xfrm>
            <a:off x="4655840" y="6356351"/>
            <a:ext cx="2844800" cy="365125"/>
          </a:xfrm>
        </p:spPr>
        <p:txBody>
          <a:bodyPr/>
          <a:lstStyle>
            <a:lvl1pPr algn="ctr">
              <a:defRPr>
                <a:solidFill>
                  <a:srgbClr val="121D3E"/>
                </a:solidFill>
                <a:latin typeface="Trebuchet MS" panose="020B0603020202020204" pitchFamily="34" charset="0"/>
              </a:defRPr>
            </a:lvl1pPr>
          </a:lstStyle>
          <a:p>
            <a:fld id="{7476B875-A27F-485C-9DC7-4EAD9E24E10D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7393943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3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5605909" y="-5624717"/>
            <a:ext cx="981336" cy="12229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0"/>
          <a:stretch/>
        </p:blipFill>
        <p:spPr bwMode="auto">
          <a:xfrm rot="5400000">
            <a:off x="5749576" y="417998"/>
            <a:ext cx="693992" cy="12229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ângulo 7"/>
          <p:cNvSpPr/>
          <p:nvPr userDrawn="1"/>
        </p:nvSpPr>
        <p:spPr>
          <a:xfrm>
            <a:off x="-18202" y="-9272"/>
            <a:ext cx="12229555" cy="990000"/>
          </a:xfrm>
          <a:prstGeom prst="rect">
            <a:avLst/>
          </a:prstGeom>
          <a:solidFill>
            <a:srgbClr val="121D3E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PT" sz="1200" b="1">
              <a:latin typeface="Trebuchet MS" panose="020B0603020202020204" pitchFamily="34" charset="0"/>
            </a:endParaRPr>
          </a:p>
        </p:txBody>
      </p:sp>
      <p:grpSp>
        <p:nvGrpSpPr>
          <p:cNvPr id="10" name="Group 10"/>
          <p:cNvGrpSpPr>
            <a:grpSpLocks noChangeAspect="1"/>
          </p:cNvGrpSpPr>
          <p:nvPr userDrawn="1"/>
        </p:nvGrpSpPr>
        <p:grpSpPr bwMode="auto">
          <a:xfrm>
            <a:off x="10320470" y="6257788"/>
            <a:ext cx="1261517" cy="483581"/>
            <a:chOff x="748" y="3657"/>
            <a:chExt cx="728" cy="348"/>
          </a:xfrm>
        </p:grpSpPr>
        <p:sp>
          <p:nvSpPr>
            <p:cNvPr id="11" name="Freeform 11"/>
            <p:cNvSpPr>
              <a:spLocks noEditPoints="1"/>
            </p:cNvSpPr>
            <p:nvPr/>
          </p:nvSpPr>
          <p:spPr bwMode="auto">
            <a:xfrm>
              <a:off x="748" y="3657"/>
              <a:ext cx="548" cy="283"/>
            </a:xfrm>
            <a:custGeom>
              <a:avLst/>
              <a:gdLst>
                <a:gd name="T0" fmla="*/ 1249 w 2742"/>
                <a:gd name="T1" fmla="*/ 948 h 1414"/>
                <a:gd name="T2" fmla="*/ 1183 w 2742"/>
                <a:gd name="T3" fmla="*/ 866 h 1414"/>
                <a:gd name="T4" fmla="*/ 1103 w 2742"/>
                <a:gd name="T5" fmla="*/ 866 h 1414"/>
                <a:gd name="T6" fmla="*/ 1037 w 2742"/>
                <a:gd name="T7" fmla="*/ 948 h 1414"/>
                <a:gd name="T8" fmla="*/ 1016 w 2742"/>
                <a:gd name="T9" fmla="*/ 1106 h 1414"/>
                <a:gd name="T10" fmla="*/ 1066 w 2742"/>
                <a:gd name="T11" fmla="*/ 1234 h 1414"/>
                <a:gd name="T12" fmla="*/ 1143 w 2742"/>
                <a:gd name="T13" fmla="*/ 1274 h 1414"/>
                <a:gd name="T14" fmla="*/ 1217 w 2742"/>
                <a:gd name="T15" fmla="*/ 1235 h 1414"/>
                <a:gd name="T16" fmla="*/ 1264 w 2742"/>
                <a:gd name="T17" fmla="*/ 1129 h 1414"/>
                <a:gd name="T18" fmla="*/ 544 w 2742"/>
                <a:gd name="T19" fmla="*/ 948 h 1414"/>
                <a:gd name="T20" fmla="*/ 510 w 2742"/>
                <a:gd name="T21" fmla="*/ 865 h 1414"/>
                <a:gd name="T22" fmla="*/ 442 w 2742"/>
                <a:gd name="T23" fmla="*/ 831 h 1414"/>
                <a:gd name="T24" fmla="*/ 339 w 2742"/>
                <a:gd name="T25" fmla="*/ 861 h 1414"/>
                <a:gd name="T26" fmla="*/ 282 w 2742"/>
                <a:gd name="T27" fmla="*/ 948 h 1414"/>
                <a:gd name="T28" fmla="*/ 1515 w 2742"/>
                <a:gd name="T29" fmla="*/ 311 h 1414"/>
                <a:gd name="T30" fmla="*/ 1183 w 2742"/>
                <a:gd name="T31" fmla="*/ 677 h 1414"/>
                <a:gd name="T32" fmla="*/ 1025 w 2742"/>
                <a:gd name="T33" fmla="*/ 677 h 1414"/>
                <a:gd name="T34" fmla="*/ 882 w 2742"/>
                <a:gd name="T35" fmla="*/ 753 h 1414"/>
                <a:gd name="T36" fmla="*/ 777 w 2742"/>
                <a:gd name="T37" fmla="*/ 899 h 1414"/>
                <a:gd name="T38" fmla="*/ 690 w 2742"/>
                <a:gd name="T39" fmla="*/ 775 h 1414"/>
                <a:gd name="T40" fmla="*/ 521 w 2742"/>
                <a:gd name="T41" fmla="*/ 680 h 1414"/>
                <a:gd name="T42" fmla="*/ 321 w 2742"/>
                <a:gd name="T43" fmla="*/ 677 h 1414"/>
                <a:gd name="T44" fmla="*/ 155 w 2742"/>
                <a:gd name="T45" fmla="*/ 753 h 1414"/>
                <a:gd name="T46" fmla="*/ 41 w 2742"/>
                <a:gd name="T47" fmla="*/ 893 h 1414"/>
                <a:gd name="T48" fmla="*/ 2 w 2742"/>
                <a:gd name="T49" fmla="*/ 1067 h 1414"/>
                <a:gd name="T50" fmla="*/ 41 w 2742"/>
                <a:gd name="T51" fmla="*/ 1242 h 1414"/>
                <a:gd name="T52" fmla="*/ 143 w 2742"/>
                <a:gd name="T53" fmla="*/ 1368 h 1414"/>
                <a:gd name="T54" fmla="*/ 0 w 2742"/>
                <a:gd name="T55" fmla="*/ 1414 h 1414"/>
                <a:gd name="T56" fmla="*/ 878 w 2742"/>
                <a:gd name="T57" fmla="*/ 1372 h 1414"/>
                <a:gd name="T58" fmla="*/ 778 w 2742"/>
                <a:gd name="T59" fmla="*/ 1233 h 1414"/>
                <a:gd name="T60" fmla="*/ 270 w 2742"/>
                <a:gd name="T61" fmla="*/ 1101 h 1414"/>
                <a:gd name="T62" fmla="*/ 308 w 2742"/>
                <a:gd name="T63" fmla="*/ 1207 h 1414"/>
                <a:gd name="T64" fmla="*/ 416 w 2742"/>
                <a:gd name="T65" fmla="*/ 1268 h 1414"/>
                <a:gd name="T66" fmla="*/ 561 w 2742"/>
                <a:gd name="T67" fmla="*/ 1268 h 1414"/>
                <a:gd name="T68" fmla="*/ 772 w 2742"/>
                <a:gd name="T69" fmla="*/ 1322 h 1414"/>
                <a:gd name="T70" fmla="*/ 641 w 2742"/>
                <a:gd name="T71" fmla="*/ 1414 h 1414"/>
                <a:gd name="T72" fmla="*/ 1332 w 2742"/>
                <a:gd name="T73" fmla="*/ 1378 h 1414"/>
                <a:gd name="T74" fmla="*/ 2273 w 2742"/>
                <a:gd name="T75" fmla="*/ 928 h 1414"/>
                <a:gd name="T76" fmla="*/ 2347 w 2742"/>
                <a:gd name="T77" fmla="*/ 874 h 1414"/>
                <a:gd name="T78" fmla="*/ 2433 w 2742"/>
                <a:gd name="T79" fmla="*/ 877 h 1414"/>
                <a:gd name="T80" fmla="*/ 2476 w 2742"/>
                <a:gd name="T81" fmla="*/ 940 h 1414"/>
                <a:gd name="T82" fmla="*/ 2483 w 2742"/>
                <a:gd name="T83" fmla="*/ 1414 h 1414"/>
                <a:gd name="T84" fmla="*/ 2733 w 2742"/>
                <a:gd name="T85" fmla="*/ 879 h 1414"/>
                <a:gd name="T86" fmla="*/ 2667 w 2742"/>
                <a:gd name="T87" fmla="*/ 755 h 1414"/>
                <a:gd name="T88" fmla="*/ 2548 w 2742"/>
                <a:gd name="T89" fmla="*/ 684 h 1414"/>
                <a:gd name="T90" fmla="*/ 2391 w 2742"/>
                <a:gd name="T91" fmla="*/ 671 h 1414"/>
                <a:gd name="T92" fmla="*/ 2254 w 2742"/>
                <a:gd name="T93" fmla="*/ 716 h 1414"/>
                <a:gd name="T94" fmla="*/ 2144 w 2742"/>
                <a:gd name="T95" fmla="*/ 722 h 1414"/>
                <a:gd name="T96" fmla="*/ 2021 w 2742"/>
                <a:gd name="T97" fmla="*/ 675 h 1414"/>
                <a:gd name="T98" fmla="*/ 1864 w 2742"/>
                <a:gd name="T99" fmla="*/ 677 h 1414"/>
                <a:gd name="T100" fmla="*/ 1732 w 2742"/>
                <a:gd name="T101" fmla="*/ 741 h 1414"/>
                <a:gd name="T102" fmla="*/ 1515 w 2742"/>
                <a:gd name="T103" fmla="*/ 683 h 1414"/>
                <a:gd name="T104" fmla="*/ 1788 w 2742"/>
                <a:gd name="T105" fmla="*/ 928 h 1414"/>
                <a:gd name="T106" fmla="*/ 1876 w 2742"/>
                <a:gd name="T107" fmla="*/ 870 h 1414"/>
                <a:gd name="T108" fmla="*/ 1954 w 2742"/>
                <a:gd name="T109" fmla="*/ 881 h 1414"/>
                <a:gd name="T110" fmla="*/ 1990 w 2742"/>
                <a:gd name="T111" fmla="*/ 940 h 1414"/>
                <a:gd name="T112" fmla="*/ 1999 w 2742"/>
                <a:gd name="T113" fmla="*/ 1414 h 1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742" h="1414">
                  <a:moveTo>
                    <a:pt x="1269" y="1063"/>
                  </a:moveTo>
                  <a:lnTo>
                    <a:pt x="1267" y="1022"/>
                  </a:lnTo>
                  <a:lnTo>
                    <a:pt x="1260" y="983"/>
                  </a:lnTo>
                  <a:lnTo>
                    <a:pt x="1249" y="948"/>
                  </a:lnTo>
                  <a:lnTo>
                    <a:pt x="1232" y="916"/>
                  </a:lnTo>
                  <a:lnTo>
                    <a:pt x="1218" y="895"/>
                  </a:lnTo>
                  <a:lnTo>
                    <a:pt x="1201" y="877"/>
                  </a:lnTo>
                  <a:lnTo>
                    <a:pt x="1183" y="866"/>
                  </a:lnTo>
                  <a:lnTo>
                    <a:pt x="1163" y="858"/>
                  </a:lnTo>
                  <a:lnTo>
                    <a:pt x="1143" y="856"/>
                  </a:lnTo>
                  <a:lnTo>
                    <a:pt x="1123" y="858"/>
                  </a:lnTo>
                  <a:lnTo>
                    <a:pt x="1103" y="866"/>
                  </a:lnTo>
                  <a:lnTo>
                    <a:pt x="1085" y="877"/>
                  </a:lnTo>
                  <a:lnTo>
                    <a:pt x="1068" y="895"/>
                  </a:lnTo>
                  <a:lnTo>
                    <a:pt x="1054" y="916"/>
                  </a:lnTo>
                  <a:lnTo>
                    <a:pt x="1037" y="948"/>
                  </a:lnTo>
                  <a:lnTo>
                    <a:pt x="1024" y="983"/>
                  </a:lnTo>
                  <a:lnTo>
                    <a:pt x="1016" y="1022"/>
                  </a:lnTo>
                  <a:lnTo>
                    <a:pt x="1014" y="1063"/>
                  </a:lnTo>
                  <a:lnTo>
                    <a:pt x="1016" y="1106"/>
                  </a:lnTo>
                  <a:lnTo>
                    <a:pt x="1024" y="1143"/>
                  </a:lnTo>
                  <a:lnTo>
                    <a:pt x="1035" y="1179"/>
                  </a:lnTo>
                  <a:lnTo>
                    <a:pt x="1051" y="1210"/>
                  </a:lnTo>
                  <a:lnTo>
                    <a:pt x="1066" y="1234"/>
                  </a:lnTo>
                  <a:lnTo>
                    <a:pt x="1083" y="1251"/>
                  </a:lnTo>
                  <a:lnTo>
                    <a:pt x="1102" y="1264"/>
                  </a:lnTo>
                  <a:lnTo>
                    <a:pt x="1122" y="1272"/>
                  </a:lnTo>
                  <a:lnTo>
                    <a:pt x="1143" y="1274"/>
                  </a:lnTo>
                  <a:lnTo>
                    <a:pt x="1163" y="1272"/>
                  </a:lnTo>
                  <a:lnTo>
                    <a:pt x="1182" y="1264"/>
                  </a:lnTo>
                  <a:lnTo>
                    <a:pt x="1200" y="1252"/>
                  </a:lnTo>
                  <a:lnTo>
                    <a:pt x="1217" y="1235"/>
                  </a:lnTo>
                  <a:lnTo>
                    <a:pt x="1232" y="1213"/>
                  </a:lnTo>
                  <a:lnTo>
                    <a:pt x="1246" y="1187"/>
                  </a:lnTo>
                  <a:lnTo>
                    <a:pt x="1257" y="1159"/>
                  </a:lnTo>
                  <a:lnTo>
                    <a:pt x="1264" y="1129"/>
                  </a:lnTo>
                  <a:lnTo>
                    <a:pt x="1268" y="1097"/>
                  </a:lnTo>
                  <a:lnTo>
                    <a:pt x="1269" y="1063"/>
                  </a:lnTo>
                  <a:close/>
                  <a:moveTo>
                    <a:pt x="282" y="948"/>
                  </a:moveTo>
                  <a:lnTo>
                    <a:pt x="544" y="948"/>
                  </a:lnTo>
                  <a:lnTo>
                    <a:pt x="542" y="924"/>
                  </a:lnTo>
                  <a:lnTo>
                    <a:pt x="535" y="901"/>
                  </a:lnTo>
                  <a:lnTo>
                    <a:pt x="524" y="882"/>
                  </a:lnTo>
                  <a:lnTo>
                    <a:pt x="510" y="865"/>
                  </a:lnTo>
                  <a:lnTo>
                    <a:pt x="496" y="852"/>
                  </a:lnTo>
                  <a:lnTo>
                    <a:pt x="481" y="842"/>
                  </a:lnTo>
                  <a:lnTo>
                    <a:pt x="462" y="836"/>
                  </a:lnTo>
                  <a:lnTo>
                    <a:pt x="442" y="831"/>
                  </a:lnTo>
                  <a:lnTo>
                    <a:pt x="420" y="830"/>
                  </a:lnTo>
                  <a:lnTo>
                    <a:pt x="394" y="833"/>
                  </a:lnTo>
                  <a:lnTo>
                    <a:pt x="366" y="845"/>
                  </a:lnTo>
                  <a:lnTo>
                    <a:pt x="339" y="861"/>
                  </a:lnTo>
                  <a:lnTo>
                    <a:pt x="321" y="878"/>
                  </a:lnTo>
                  <a:lnTo>
                    <a:pt x="305" y="898"/>
                  </a:lnTo>
                  <a:lnTo>
                    <a:pt x="292" y="922"/>
                  </a:lnTo>
                  <a:lnTo>
                    <a:pt x="282" y="948"/>
                  </a:lnTo>
                  <a:close/>
                  <a:moveTo>
                    <a:pt x="0" y="1414"/>
                  </a:moveTo>
                  <a:lnTo>
                    <a:pt x="0" y="0"/>
                  </a:lnTo>
                  <a:lnTo>
                    <a:pt x="1515" y="0"/>
                  </a:lnTo>
                  <a:lnTo>
                    <a:pt x="1515" y="311"/>
                  </a:lnTo>
                  <a:lnTo>
                    <a:pt x="1256" y="311"/>
                  </a:lnTo>
                  <a:lnTo>
                    <a:pt x="1256" y="701"/>
                  </a:lnTo>
                  <a:lnTo>
                    <a:pt x="1220" y="687"/>
                  </a:lnTo>
                  <a:lnTo>
                    <a:pt x="1183" y="677"/>
                  </a:lnTo>
                  <a:lnTo>
                    <a:pt x="1147" y="671"/>
                  </a:lnTo>
                  <a:lnTo>
                    <a:pt x="1109" y="668"/>
                  </a:lnTo>
                  <a:lnTo>
                    <a:pt x="1066" y="671"/>
                  </a:lnTo>
                  <a:lnTo>
                    <a:pt x="1025" y="677"/>
                  </a:lnTo>
                  <a:lnTo>
                    <a:pt x="987" y="690"/>
                  </a:lnTo>
                  <a:lnTo>
                    <a:pt x="950" y="706"/>
                  </a:lnTo>
                  <a:lnTo>
                    <a:pt x="916" y="727"/>
                  </a:lnTo>
                  <a:lnTo>
                    <a:pt x="882" y="753"/>
                  </a:lnTo>
                  <a:lnTo>
                    <a:pt x="852" y="784"/>
                  </a:lnTo>
                  <a:lnTo>
                    <a:pt x="823" y="820"/>
                  </a:lnTo>
                  <a:lnTo>
                    <a:pt x="797" y="859"/>
                  </a:lnTo>
                  <a:lnTo>
                    <a:pt x="777" y="899"/>
                  </a:lnTo>
                  <a:lnTo>
                    <a:pt x="762" y="866"/>
                  </a:lnTo>
                  <a:lnTo>
                    <a:pt x="742" y="833"/>
                  </a:lnTo>
                  <a:lnTo>
                    <a:pt x="718" y="803"/>
                  </a:lnTo>
                  <a:lnTo>
                    <a:pt x="690" y="775"/>
                  </a:lnTo>
                  <a:lnTo>
                    <a:pt x="651" y="742"/>
                  </a:lnTo>
                  <a:lnTo>
                    <a:pt x="611" y="715"/>
                  </a:lnTo>
                  <a:lnTo>
                    <a:pt x="567" y="695"/>
                  </a:lnTo>
                  <a:lnTo>
                    <a:pt x="521" y="680"/>
                  </a:lnTo>
                  <a:lnTo>
                    <a:pt x="472" y="672"/>
                  </a:lnTo>
                  <a:lnTo>
                    <a:pt x="420" y="668"/>
                  </a:lnTo>
                  <a:lnTo>
                    <a:pt x="369" y="671"/>
                  </a:lnTo>
                  <a:lnTo>
                    <a:pt x="321" y="677"/>
                  </a:lnTo>
                  <a:lnTo>
                    <a:pt x="275" y="690"/>
                  </a:lnTo>
                  <a:lnTo>
                    <a:pt x="233" y="706"/>
                  </a:lnTo>
                  <a:lnTo>
                    <a:pt x="193" y="727"/>
                  </a:lnTo>
                  <a:lnTo>
                    <a:pt x="155" y="753"/>
                  </a:lnTo>
                  <a:lnTo>
                    <a:pt x="120" y="784"/>
                  </a:lnTo>
                  <a:lnTo>
                    <a:pt x="89" y="819"/>
                  </a:lnTo>
                  <a:lnTo>
                    <a:pt x="62" y="855"/>
                  </a:lnTo>
                  <a:lnTo>
                    <a:pt x="41" y="893"/>
                  </a:lnTo>
                  <a:lnTo>
                    <a:pt x="24" y="934"/>
                  </a:lnTo>
                  <a:lnTo>
                    <a:pt x="12" y="976"/>
                  </a:lnTo>
                  <a:lnTo>
                    <a:pt x="4" y="1020"/>
                  </a:lnTo>
                  <a:lnTo>
                    <a:pt x="2" y="1067"/>
                  </a:lnTo>
                  <a:lnTo>
                    <a:pt x="4" y="1113"/>
                  </a:lnTo>
                  <a:lnTo>
                    <a:pt x="12" y="1158"/>
                  </a:lnTo>
                  <a:lnTo>
                    <a:pt x="24" y="1200"/>
                  </a:lnTo>
                  <a:lnTo>
                    <a:pt x="41" y="1242"/>
                  </a:lnTo>
                  <a:lnTo>
                    <a:pt x="62" y="1280"/>
                  </a:lnTo>
                  <a:lnTo>
                    <a:pt x="89" y="1315"/>
                  </a:lnTo>
                  <a:lnTo>
                    <a:pt x="120" y="1349"/>
                  </a:lnTo>
                  <a:lnTo>
                    <a:pt x="143" y="1368"/>
                  </a:lnTo>
                  <a:lnTo>
                    <a:pt x="166" y="1385"/>
                  </a:lnTo>
                  <a:lnTo>
                    <a:pt x="192" y="1401"/>
                  </a:lnTo>
                  <a:lnTo>
                    <a:pt x="218" y="1414"/>
                  </a:lnTo>
                  <a:lnTo>
                    <a:pt x="0" y="1414"/>
                  </a:lnTo>
                  <a:close/>
                  <a:moveTo>
                    <a:pt x="641" y="1414"/>
                  </a:moveTo>
                  <a:lnTo>
                    <a:pt x="936" y="1414"/>
                  </a:lnTo>
                  <a:lnTo>
                    <a:pt x="906" y="1394"/>
                  </a:lnTo>
                  <a:lnTo>
                    <a:pt x="878" y="1372"/>
                  </a:lnTo>
                  <a:lnTo>
                    <a:pt x="852" y="1345"/>
                  </a:lnTo>
                  <a:lnTo>
                    <a:pt x="823" y="1310"/>
                  </a:lnTo>
                  <a:lnTo>
                    <a:pt x="799" y="1273"/>
                  </a:lnTo>
                  <a:lnTo>
                    <a:pt x="778" y="1233"/>
                  </a:lnTo>
                  <a:lnTo>
                    <a:pt x="763" y="1191"/>
                  </a:lnTo>
                  <a:lnTo>
                    <a:pt x="752" y="1147"/>
                  </a:lnTo>
                  <a:lnTo>
                    <a:pt x="745" y="1101"/>
                  </a:lnTo>
                  <a:lnTo>
                    <a:pt x="270" y="1101"/>
                  </a:lnTo>
                  <a:lnTo>
                    <a:pt x="272" y="1131"/>
                  </a:lnTo>
                  <a:lnTo>
                    <a:pt x="280" y="1159"/>
                  </a:lnTo>
                  <a:lnTo>
                    <a:pt x="291" y="1184"/>
                  </a:lnTo>
                  <a:lnTo>
                    <a:pt x="308" y="1207"/>
                  </a:lnTo>
                  <a:lnTo>
                    <a:pt x="328" y="1227"/>
                  </a:lnTo>
                  <a:lnTo>
                    <a:pt x="353" y="1245"/>
                  </a:lnTo>
                  <a:lnTo>
                    <a:pt x="382" y="1258"/>
                  </a:lnTo>
                  <a:lnTo>
                    <a:pt x="416" y="1268"/>
                  </a:lnTo>
                  <a:lnTo>
                    <a:pt x="452" y="1274"/>
                  </a:lnTo>
                  <a:lnTo>
                    <a:pt x="492" y="1276"/>
                  </a:lnTo>
                  <a:lnTo>
                    <a:pt x="527" y="1274"/>
                  </a:lnTo>
                  <a:lnTo>
                    <a:pt x="561" y="1268"/>
                  </a:lnTo>
                  <a:lnTo>
                    <a:pt x="593" y="1259"/>
                  </a:lnTo>
                  <a:lnTo>
                    <a:pt x="635" y="1238"/>
                  </a:lnTo>
                  <a:lnTo>
                    <a:pt x="674" y="1210"/>
                  </a:lnTo>
                  <a:lnTo>
                    <a:pt x="772" y="1322"/>
                  </a:lnTo>
                  <a:lnTo>
                    <a:pt x="744" y="1349"/>
                  </a:lnTo>
                  <a:lnTo>
                    <a:pt x="713" y="1373"/>
                  </a:lnTo>
                  <a:lnTo>
                    <a:pt x="679" y="1394"/>
                  </a:lnTo>
                  <a:lnTo>
                    <a:pt x="641" y="1414"/>
                  </a:lnTo>
                  <a:close/>
                  <a:moveTo>
                    <a:pt x="1282" y="1414"/>
                  </a:moveTo>
                  <a:lnTo>
                    <a:pt x="1422" y="1414"/>
                  </a:lnTo>
                  <a:lnTo>
                    <a:pt x="1356" y="1356"/>
                  </a:lnTo>
                  <a:lnTo>
                    <a:pt x="1332" y="1378"/>
                  </a:lnTo>
                  <a:lnTo>
                    <a:pt x="1307" y="1398"/>
                  </a:lnTo>
                  <a:lnTo>
                    <a:pt x="1282" y="1414"/>
                  </a:lnTo>
                  <a:close/>
                  <a:moveTo>
                    <a:pt x="2258" y="954"/>
                  </a:moveTo>
                  <a:lnTo>
                    <a:pt x="2273" y="928"/>
                  </a:lnTo>
                  <a:lnTo>
                    <a:pt x="2291" y="907"/>
                  </a:lnTo>
                  <a:lnTo>
                    <a:pt x="2312" y="890"/>
                  </a:lnTo>
                  <a:lnTo>
                    <a:pt x="2329" y="880"/>
                  </a:lnTo>
                  <a:lnTo>
                    <a:pt x="2347" y="874"/>
                  </a:lnTo>
                  <a:lnTo>
                    <a:pt x="2368" y="868"/>
                  </a:lnTo>
                  <a:lnTo>
                    <a:pt x="2390" y="867"/>
                  </a:lnTo>
                  <a:lnTo>
                    <a:pt x="2413" y="869"/>
                  </a:lnTo>
                  <a:lnTo>
                    <a:pt x="2433" y="877"/>
                  </a:lnTo>
                  <a:lnTo>
                    <a:pt x="2449" y="889"/>
                  </a:lnTo>
                  <a:lnTo>
                    <a:pt x="2463" y="905"/>
                  </a:lnTo>
                  <a:lnTo>
                    <a:pt x="2471" y="920"/>
                  </a:lnTo>
                  <a:lnTo>
                    <a:pt x="2476" y="940"/>
                  </a:lnTo>
                  <a:lnTo>
                    <a:pt x="2480" y="965"/>
                  </a:lnTo>
                  <a:lnTo>
                    <a:pt x="2482" y="993"/>
                  </a:lnTo>
                  <a:lnTo>
                    <a:pt x="2483" y="1025"/>
                  </a:lnTo>
                  <a:lnTo>
                    <a:pt x="2483" y="1414"/>
                  </a:lnTo>
                  <a:lnTo>
                    <a:pt x="2742" y="1414"/>
                  </a:lnTo>
                  <a:lnTo>
                    <a:pt x="2742" y="956"/>
                  </a:lnTo>
                  <a:lnTo>
                    <a:pt x="2739" y="916"/>
                  </a:lnTo>
                  <a:lnTo>
                    <a:pt x="2733" y="879"/>
                  </a:lnTo>
                  <a:lnTo>
                    <a:pt x="2723" y="843"/>
                  </a:lnTo>
                  <a:lnTo>
                    <a:pt x="2708" y="812"/>
                  </a:lnTo>
                  <a:lnTo>
                    <a:pt x="2689" y="782"/>
                  </a:lnTo>
                  <a:lnTo>
                    <a:pt x="2667" y="755"/>
                  </a:lnTo>
                  <a:lnTo>
                    <a:pt x="2642" y="732"/>
                  </a:lnTo>
                  <a:lnTo>
                    <a:pt x="2613" y="713"/>
                  </a:lnTo>
                  <a:lnTo>
                    <a:pt x="2582" y="696"/>
                  </a:lnTo>
                  <a:lnTo>
                    <a:pt x="2548" y="684"/>
                  </a:lnTo>
                  <a:lnTo>
                    <a:pt x="2510" y="675"/>
                  </a:lnTo>
                  <a:lnTo>
                    <a:pt x="2470" y="671"/>
                  </a:lnTo>
                  <a:lnTo>
                    <a:pt x="2425" y="668"/>
                  </a:lnTo>
                  <a:lnTo>
                    <a:pt x="2391" y="671"/>
                  </a:lnTo>
                  <a:lnTo>
                    <a:pt x="2358" y="675"/>
                  </a:lnTo>
                  <a:lnTo>
                    <a:pt x="2323" y="684"/>
                  </a:lnTo>
                  <a:lnTo>
                    <a:pt x="2290" y="697"/>
                  </a:lnTo>
                  <a:lnTo>
                    <a:pt x="2254" y="716"/>
                  </a:lnTo>
                  <a:lnTo>
                    <a:pt x="2222" y="738"/>
                  </a:lnTo>
                  <a:lnTo>
                    <a:pt x="2192" y="763"/>
                  </a:lnTo>
                  <a:lnTo>
                    <a:pt x="2169" y="741"/>
                  </a:lnTo>
                  <a:lnTo>
                    <a:pt x="2144" y="722"/>
                  </a:lnTo>
                  <a:lnTo>
                    <a:pt x="2117" y="705"/>
                  </a:lnTo>
                  <a:lnTo>
                    <a:pt x="2088" y="692"/>
                  </a:lnTo>
                  <a:lnTo>
                    <a:pt x="2057" y="682"/>
                  </a:lnTo>
                  <a:lnTo>
                    <a:pt x="2021" y="675"/>
                  </a:lnTo>
                  <a:lnTo>
                    <a:pt x="1983" y="669"/>
                  </a:lnTo>
                  <a:lnTo>
                    <a:pt x="1941" y="668"/>
                  </a:lnTo>
                  <a:lnTo>
                    <a:pt x="1902" y="671"/>
                  </a:lnTo>
                  <a:lnTo>
                    <a:pt x="1864" y="677"/>
                  </a:lnTo>
                  <a:lnTo>
                    <a:pt x="1827" y="690"/>
                  </a:lnTo>
                  <a:lnTo>
                    <a:pt x="1791" y="706"/>
                  </a:lnTo>
                  <a:lnTo>
                    <a:pt x="1760" y="722"/>
                  </a:lnTo>
                  <a:lnTo>
                    <a:pt x="1732" y="741"/>
                  </a:lnTo>
                  <a:lnTo>
                    <a:pt x="1707" y="761"/>
                  </a:lnTo>
                  <a:lnTo>
                    <a:pt x="1684" y="784"/>
                  </a:lnTo>
                  <a:lnTo>
                    <a:pt x="1569" y="683"/>
                  </a:lnTo>
                  <a:lnTo>
                    <a:pt x="1515" y="683"/>
                  </a:lnTo>
                  <a:lnTo>
                    <a:pt x="1515" y="1414"/>
                  </a:lnTo>
                  <a:lnTo>
                    <a:pt x="1771" y="1414"/>
                  </a:lnTo>
                  <a:lnTo>
                    <a:pt x="1771" y="954"/>
                  </a:lnTo>
                  <a:lnTo>
                    <a:pt x="1788" y="928"/>
                  </a:lnTo>
                  <a:lnTo>
                    <a:pt x="1807" y="907"/>
                  </a:lnTo>
                  <a:lnTo>
                    <a:pt x="1828" y="890"/>
                  </a:lnTo>
                  <a:lnTo>
                    <a:pt x="1850" y="878"/>
                  </a:lnTo>
                  <a:lnTo>
                    <a:pt x="1876" y="870"/>
                  </a:lnTo>
                  <a:lnTo>
                    <a:pt x="1904" y="867"/>
                  </a:lnTo>
                  <a:lnTo>
                    <a:pt x="1923" y="869"/>
                  </a:lnTo>
                  <a:lnTo>
                    <a:pt x="1940" y="874"/>
                  </a:lnTo>
                  <a:lnTo>
                    <a:pt x="1954" y="881"/>
                  </a:lnTo>
                  <a:lnTo>
                    <a:pt x="1965" y="891"/>
                  </a:lnTo>
                  <a:lnTo>
                    <a:pt x="1975" y="905"/>
                  </a:lnTo>
                  <a:lnTo>
                    <a:pt x="1983" y="920"/>
                  </a:lnTo>
                  <a:lnTo>
                    <a:pt x="1990" y="940"/>
                  </a:lnTo>
                  <a:lnTo>
                    <a:pt x="1994" y="965"/>
                  </a:lnTo>
                  <a:lnTo>
                    <a:pt x="1998" y="993"/>
                  </a:lnTo>
                  <a:lnTo>
                    <a:pt x="1999" y="1025"/>
                  </a:lnTo>
                  <a:lnTo>
                    <a:pt x="1999" y="1414"/>
                  </a:lnTo>
                  <a:lnTo>
                    <a:pt x="2258" y="1414"/>
                  </a:lnTo>
                  <a:lnTo>
                    <a:pt x="2258" y="9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12" name="Freeform 12"/>
            <p:cNvSpPr>
              <a:spLocks/>
            </p:cNvSpPr>
            <p:nvPr/>
          </p:nvSpPr>
          <p:spPr bwMode="auto">
            <a:xfrm>
              <a:off x="751" y="3960"/>
              <a:ext cx="15" cy="35"/>
            </a:xfrm>
            <a:custGeom>
              <a:avLst/>
              <a:gdLst>
                <a:gd name="T0" fmla="*/ 0 w 74"/>
                <a:gd name="T1" fmla="*/ 175 h 175"/>
                <a:gd name="T2" fmla="*/ 0 w 74"/>
                <a:gd name="T3" fmla="*/ 0 h 175"/>
                <a:gd name="T4" fmla="*/ 74 w 74"/>
                <a:gd name="T5" fmla="*/ 0 h 175"/>
                <a:gd name="T6" fmla="*/ 74 w 74"/>
                <a:gd name="T7" fmla="*/ 31 h 175"/>
                <a:gd name="T8" fmla="*/ 34 w 74"/>
                <a:gd name="T9" fmla="*/ 31 h 175"/>
                <a:gd name="T10" fmla="*/ 34 w 74"/>
                <a:gd name="T11" fmla="*/ 69 h 175"/>
                <a:gd name="T12" fmla="*/ 69 w 74"/>
                <a:gd name="T13" fmla="*/ 69 h 175"/>
                <a:gd name="T14" fmla="*/ 69 w 74"/>
                <a:gd name="T15" fmla="*/ 100 h 175"/>
                <a:gd name="T16" fmla="*/ 34 w 74"/>
                <a:gd name="T17" fmla="*/ 100 h 175"/>
                <a:gd name="T18" fmla="*/ 34 w 74"/>
                <a:gd name="T19" fmla="*/ 140 h 175"/>
                <a:gd name="T20" fmla="*/ 74 w 74"/>
                <a:gd name="T21" fmla="*/ 140 h 175"/>
                <a:gd name="T22" fmla="*/ 74 w 74"/>
                <a:gd name="T23" fmla="*/ 175 h 175"/>
                <a:gd name="T24" fmla="*/ 0 w 74"/>
                <a:gd name="T25" fmla="*/ 175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4" h="175">
                  <a:moveTo>
                    <a:pt x="0" y="175"/>
                  </a:moveTo>
                  <a:lnTo>
                    <a:pt x="0" y="0"/>
                  </a:lnTo>
                  <a:lnTo>
                    <a:pt x="74" y="0"/>
                  </a:lnTo>
                  <a:lnTo>
                    <a:pt x="74" y="31"/>
                  </a:lnTo>
                  <a:lnTo>
                    <a:pt x="34" y="31"/>
                  </a:lnTo>
                  <a:lnTo>
                    <a:pt x="34" y="69"/>
                  </a:lnTo>
                  <a:lnTo>
                    <a:pt x="69" y="69"/>
                  </a:lnTo>
                  <a:lnTo>
                    <a:pt x="69" y="100"/>
                  </a:lnTo>
                  <a:lnTo>
                    <a:pt x="34" y="100"/>
                  </a:lnTo>
                  <a:lnTo>
                    <a:pt x="34" y="140"/>
                  </a:lnTo>
                  <a:lnTo>
                    <a:pt x="74" y="140"/>
                  </a:lnTo>
                  <a:lnTo>
                    <a:pt x="74" y="175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13" name="Freeform 13"/>
            <p:cNvSpPr>
              <a:spLocks/>
            </p:cNvSpPr>
            <p:nvPr/>
          </p:nvSpPr>
          <p:spPr bwMode="auto">
            <a:xfrm>
              <a:off x="770" y="3972"/>
              <a:ext cx="28" cy="23"/>
            </a:xfrm>
            <a:custGeom>
              <a:avLst/>
              <a:gdLst>
                <a:gd name="T0" fmla="*/ 0 w 142"/>
                <a:gd name="T1" fmla="*/ 117 h 117"/>
                <a:gd name="T2" fmla="*/ 0 w 142"/>
                <a:gd name="T3" fmla="*/ 0 h 117"/>
                <a:gd name="T4" fmla="*/ 33 w 142"/>
                <a:gd name="T5" fmla="*/ 0 h 117"/>
                <a:gd name="T6" fmla="*/ 33 w 142"/>
                <a:gd name="T7" fmla="*/ 16 h 117"/>
                <a:gd name="T8" fmla="*/ 35 w 142"/>
                <a:gd name="T9" fmla="*/ 12 h 117"/>
                <a:gd name="T10" fmla="*/ 38 w 142"/>
                <a:gd name="T11" fmla="*/ 9 h 117"/>
                <a:gd name="T12" fmla="*/ 47 w 142"/>
                <a:gd name="T13" fmla="*/ 2 h 117"/>
                <a:gd name="T14" fmla="*/ 49 w 142"/>
                <a:gd name="T15" fmla="*/ 1 h 117"/>
                <a:gd name="T16" fmla="*/ 53 w 142"/>
                <a:gd name="T17" fmla="*/ 0 h 117"/>
                <a:gd name="T18" fmla="*/ 72 w 142"/>
                <a:gd name="T19" fmla="*/ 0 h 117"/>
                <a:gd name="T20" fmla="*/ 78 w 142"/>
                <a:gd name="T21" fmla="*/ 2 h 117"/>
                <a:gd name="T22" fmla="*/ 83 w 142"/>
                <a:gd name="T23" fmla="*/ 6 h 117"/>
                <a:gd name="T24" fmla="*/ 85 w 142"/>
                <a:gd name="T25" fmla="*/ 13 h 117"/>
                <a:gd name="T26" fmla="*/ 87 w 142"/>
                <a:gd name="T27" fmla="*/ 16 h 117"/>
                <a:gd name="T28" fmla="*/ 91 w 142"/>
                <a:gd name="T29" fmla="*/ 13 h 117"/>
                <a:gd name="T30" fmla="*/ 95 w 142"/>
                <a:gd name="T31" fmla="*/ 6 h 117"/>
                <a:gd name="T32" fmla="*/ 102 w 142"/>
                <a:gd name="T33" fmla="*/ 2 h 117"/>
                <a:gd name="T34" fmla="*/ 113 w 142"/>
                <a:gd name="T35" fmla="*/ 0 h 117"/>
                <a:gd name="T36" fmla="*/ 119 w 142"/>
                <a:gd name="T37" fmla="*/ 0 h 117"/>
                <a:gd name="T38" fmla="*/ 130 w 142"/>
                <a:gd name="T39" fmla="*/ 2 h 117"/>
                <a:gd name="T40" fmla="*/ 136 w 142"/>
                <a:gd name="T41" fmla="*/ 7 h 117"/>
                <a:gd name="T42" fmla="*/ 139 w 142"/>
                <a:gd name="T43" fmla="*/ 15 h 117"/>
                <a:gd name="T44" fmla="*/ 141 w 142"/>
                <a:gd name="T45" fmla="*/ 27 h 117"/>
                <a:gd name="T46" fmla="*/ 142 w 142"/>
                <a:gd name="T47" fmla="*/ 45 h 117"/>
                <a:gd name="T48" fmla="*/ 142 w 142"/>
                <a:gd name="T49" fmla="*/ 117 h 117"/>
                <a:gd name="T50" fmla="*/ 110 w 142"/>
                <a:gd name="T51" fmla="*/ 117 h 117"/>
                <a:gd name="T52" fmla="*/ 110 w 142"/>
                <a:gd name="T53" fmla="*/ 41 h 117"/>
                <a:gd name="T54" fmla="*/ 107 w 142"/>
                <a:gd name="T55" fmla="*/ 34 h 117"/>
                <a:gd name="T56" fmla="*/ 107 w 142"/>
                <a:gd name="T57" fmla="*/ 31 h 117"/>
                <a:gd name="T58" fmla="*/ 105 w 142"/>
                <a:gd name="T59" fmla="*/ 31 h 117"/>
                <a:gd name="T60" fmla="*/ 103 w 142"/>
                <a:gd name="T61" fmla="*/ 30 h 117"/>
                <a:gd name="T62" fmla="*/ 101 w 142"/>
                <a:gd name="T63" fmla="*/ 27 h 117"/>
                <a:gd name="T64" fmla="*/ 99 w 142"/>
                <a:gd name="T65" fmla="*/ 27 h 117"/>
                <a:gd name="T66" fmla="*/ 94 w 142"/>
                <a:gd name="T67" fmla="*/ 30 h 117"/>
                <a:gd name="T68" fmla="*/ 90 w 142"/>
                <a:gd name="T69" fmla="*/ 34 h 117"/>
                <a:gd name="T70" fmla="*/ 87 w 142"/>
                <a:gd name="T71" fmla="*/ 39 h 117"/>
                <a:gd name="T72" fmla="*/ 87 w 142"/>
                <a:gd name="T73" fmla="*/ 117 h 117"/>
                <a:gd name="T74" fmla="*/ 55 w 142"/>
                <a:gd name="T75" fmla="*/ 117 h 117"/>
                <a:gd name="T76" fmla="*/ 55 w 142"/>
                <a:gd name="T77" fmla="*/ 38 h 117"/>
                <a:gd name="T78" fmla="*/ 53 w 142"/>
                <a:gd name="T79" fmla="*/ 31 h 117"/>
                <a:gd name="T80" fmla="*/ 51 w 142"/>
                <a:gd name="T81" fmla="*/ 29 h 117"/>
                <a:gd name="T82" fmla="*/ 48 w 142"/>
                <a:gd name="T83" fmla="*/ 27 h 117"/>
                <a:gd name="T84" fmla="*/ 44 w 142"/>
                <a:gd name="T85" fmla="*/ 27 h 117"/>
                <a:gd name="T86" fmla="*/ 41 w 142"/>
                <a:gd name="T87" fmla="*/ 29 h 117"/>
                <a:gd name="T88" fmla="*/ 35 w 142"/>
                <a:gd name="T89" fmla="*/ 34 h 117"/>
                <a:gd name="T90" fmla="*/ 35 w 142"/>
                <a:gd name="T91" fmla="*/ 35 h 117"/>
                <a:gd name="T92" fmla="*/ 34 w 142"/>
                <a:gd name="T93" fmla="*/ 38 h 117"/>
                <a:gd name="T94" fmla="*/ 34 w 142"/>
                <a:gd name="T95" fmla="*/ 40 h 117"/>
                <a:gd name="T96" fmla="*/ 33 w 142"/>
                <a:gd name="T97" fmla="*/ 43 h 117"/>
                <a:gd name="T98" fmla="*/ 33 w 142"/>
                <a:gd name="T99" fmla="*/ 117 h 117"/>
                <a:gd name="T100" fmla="*/ 0 w 142"/>
                <a:gd name="T101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" h="117">
                  <a:moveTo>
                    <a:pt x="0" y="117"/>
                  </a:moveTo>
                  <a:lnTo>
                    <a:pt x="0" y="0"/>
                  </a:lnTo>
                  <a:lnTo>
                    <a:pt x="33" y="0"/>
                  </a:lnTo>
                  <a:lnTo>
                    <a:pt x="33" y="16"/>
                  </a:lnTo>
                  <a:lnTo>
                    <a:pt x="35" y="12"/>
                  </a:lnTo>
                  <a:lnTo>
                    <a:pt x="38" y="9"/>
                  </a:lnTo>
                  <a:lnTo>
                    <a:pt x="47" y="2"/>
                  </a:lnTo>
                  <a:lnTo>
                    <a:pt x="49" y="1"/>
                  </a:lnTo>
                  <a:lnTo>
                    <a:pt x="53" y="0"/>
                  </a:lnTo>
                  <a:lnTo>
                    <a:pt x="72" y="0"/>
                  </a:lnTo>
                  <a:lnTo>
                    <a:pt x="78" y="2"/>
                  </a:lnTo>
                  <a:lnTo>
                    <a:pt x="83" y="6"/>
                  </a:lnTo>
                  <a:lnTo>
                    <a:pt x="85" y="13"/>
                  </a:lnTo>
                  <a:lnTo>
                    <a:pt x="87" y="16"/>
                  </a:lnTo>
                  <a:lnTo>
                    <a:pt x="91" y="13"/>
                  </a:lnTo>
                  <a:lnTo>
                    <a:pt x="95" y="6"/>
                  </a:lnTo>
                  <a:lnTo>
                    <a:pt x="102" y="2"/>
                  </a:lnTo>
                  <a:lnTo>
                    <a:pt x="113" y="0"/>
                  </a:lnTo>
                  <a:lnTo>
                    <a:pt x="119" y="0"/>
                  </a:lnTo>
                  <a:lnTo>
                    <a:pt x="130" y="2"/>
                  </a:lnTo>
                  <a:lnTo>
                    <a:pt x="136" y="7"/>
                  </a:lnTo>
                  <a:lnTo>
                    <a:pt x="139" y="15"/>
                  </a:lnTo>
                  <a:lnTo>
                    <a:pt x="141" y="27"/>
                  </a:lnTo>
                  <a:lnTo>
                    <a:pt x="142" y="45"/>
                  </a:lnTo>
                  <a:lnTo>
                    <a:pt x="142" y="117"/>
                  </a:lnTo>
                  <a:lnTo>
                    <a:pt x="110" y="117"/>
                  </a:lnTo>
                  <a:lnTo>
                    <a:pt x="110" y="41"/>
                  </a:lnTo>
                  <a:lnTo>
                    <a:pt x="107" y="34"/>
                  </a:lnTo>
                  <a:lnTo>
                    <a:pt x="107" y="31"/>
                  </a:lnTo>
                  <a:lnTo>
                    <a:pt x="105" y="31"/>
                  </a:lnTo>
                  <a:lnTo>
                    <a:pt x="103" y="30"/>
                  </a:lnTo>
                  <a:lnTo>
                    <a:pt x="101" y="27"/>
                  </a:lnTo>
                  <a:lnTo>
                    <a:pt x="99" y="27"/>
                  </a:lnTo>
                  <a:lnTo>
                    <a:pt x="94" y="30"/>
                  </a:lnTo>
                  <a:lnTo>
                    <a:pt x="90" y="34"/>
                  </a:lnTo>
                  <a:lnTo>
                    <a:pt x="87" y="39"/>
                  </a:lnTo>
                  <a:lnTo>
                    <a:pt x="87" y="117"/>
                  </a:lnTo>
                  <a:lnTo>
                    <a:pt x="55" y="117"/>
                  </a:lnTo>
                  <a:lnTo>
                    <a:pt x="55" y="38"/>
                  </a:lnTo>
                  <a:lnTo>
                    <a:pt x="53" y="31"/>
                  </a:lnTo>
                  <a:lnTo>
                    <a:pt x="51" y="29"/>
                  </a:lnTo>
                  <a:lnTo>
                    <a:pt x="48" y="27"/>
                  </a:lnTo>
                  <a:lnTo>
                    <a:pt x="44" y="27"/>
                  </a:lnTo>
                  <a:lnTo>
                    <a:pt x="41" y="29"/>
                  </a:lnTo>
                  <a:lnTo>
                    <a:pt x="35" y="34"/>
                  </a:lnTo>
                  <a:lnTo>
                    <a:pt x="35" y="35"/>
                  </a:lnTo>
                  <a:lnTo>
                    <a:pt x="34" y="38"/>
                  </a:lnTo>
                  <a:lnTo>
                    <a:pt x="34" y="40"/>
                  </a:lnTo>
                  <a:lnTo>
                    <a:pt x="33" y="43"/>
                  </a:lnTo>
                  <a:lnTo>
                    <a:pt x="33" y="117"/>
                  </a:lnTo>
                  <a:lnTo>
                    <a:pt x="0" y="1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14" name="Freeform 14"/>
            <p:cNvSpPr>
              <a:spLocks noEditPoints="1"/>
            </p:cNvSpPr>
            <p:nvPr/>
          </p:nvSpPr>
          <p:spPr bwMode="auto">
            <a:xfrm>
              <a:off x="803" y="3972"/>
              <a:ext cx="18" cy="33"/>
            </a:xfrm>
            <a:custGeom>
              <a:avLst/>
              <a:gdLst>
                <a:gd name="T0" fmla="*/ 47 w 93"/>
                <a:gd name="T1" fmla="*/ 25 h 166"/>
                <a:gd name="T2" fmla="*/ 44 w 93"/>
                <a:gd name="T3" fmla="*/ 25 h 166"/>
                <a:gd name="T4" fmla="*/ 37 w 93"/>
                <a:gd name="T5" fmla="*/ 30 h 166"/>
                <a:gd name="T6" fmla="*/ 35 w 93"/>
                <a:gd name="T7" fmla="*/ 34 h 166"/>
                <a:gd name="T8" fmla="*/ 34 w 93"/>
                <a:gd name="T9" fmla="*/ 39 h 166"/>
                <a:gd name="T10" fmla="*/ 33 w 93"/>
                <a:gd name="T11" fmla="*/ 46 h 166"/>
                <a:gd name="T12" fmla="*/ 33 w 93"/>
                <a:gd name="T13" fmla="*/ 72 h 166"/>
                <a:gd name="T14" fmla="*/ 35 w 93"/>
                <a:gd name="T15" fmla="*/ 82 h 166"/>
                <a:gd name="T16" fmla="*/ 37 w 93"/>
                <a:gd name="T17" fmla="*/ 87 h 166"/>
                <a:gd name="T18" fmla="*/ 44 w 93"/>
                <a:gd name="T19" fmla="*/ 91 h 166"/>
                <a:gd name="T20" fmla="*/ 49 w 93"/>
                <a:gd name="T21" fmla="*/ 91 h 166"/>
                <a:gd name="T22" fmla="*/ 52 w 93"/>
                <a:gd name="T23" fmla="*/ 90 h 166"/>
                <a:gd name="T24" fmla="*/ 56 w 93"/>
                <a:gd name="T25" fmla="*/ 85 h 166"/>
                <a:gd name="T26" fmla="*/ 58 w 93"/>
                <a:gd name="T27" fmla="*/ 82 h 166"/>
                <a:gd name="T28" fmla="*/ 59 w 93"/>
                <a:gd name="T29" fmla="*/ 75 h 166"/>
                <a:gd name="T30" fmla="*/ 61 w 93"/>
                <a:gd name="T31" fmla="*/ 68 h 166"/>
                <a:gd name="T32" fmla="*/ 62 w 93"/>
                <a:gd name="T33" fmla="*/ 56 h 166"/>
                <a:gd name="T34" fmla="*/ 61 w 93"/>
                <a:gd name="T35" fmla="*/ 46 h 166"/>
                <a:gd name="T36" fmla="*/ 59 w 93"/>
                <a:gd name="T37" fmla="*/ 39 h 166"/>
                <a:gd name="T38" fmla="*/ 58 w 93"/>
                <a:gd name="T39" fmla="*/ 34 h 166"/>
                <a:gd name="T40" fmla="*/ 56 w 93"/>
                <a:gd name="T41" fmla="*/ 30 h 166"/>
                <a:gd name="T42" fmla="*/ 54 w 93"/>
                <a:gd name="T43" fmla="*/ 27 h 166"/>
                <a:gd name="T44" fmla="*/ 51 w 93"/>
                <a:gd name="T45" fmla="*/ 25 h 166"/>
                <a:gd name="T46" fmla="*/ 47 w 93"/>
                <a:gd name="T47" fmla="*/ 25 h 166"/>
                <a:gd name="T48" fmla="*/ 0 w 93"/>
                <a:gd name="T49" fmla="*/ 166 h 166"/>
                <a:gd name="T50" fmla="*/ 0 w 93"/>
                <a:gd name="T51" fmla="*/ 0 h 166"/>
                <a:gd name="T52" fmla="*/ 33 w 93"/>
                <a:gd name="T53" fmla="*/ 0 h 166"/>
                <a:gd name="T54" fmla="*/ 33 w 93"/>
                <a:gd name="T55" fmla="*/ 16 h 166"/>
                <a:gd name="T56" fmla="*/ 35 w 93"/>
                <a:gd name="T57" fmla="*/ 12 h 166"/>
                <a:gd name="T58" fmla="*/ 37 w 93"/>
                <a:gd name="T59" fmla="*/ 9 h 166"/>
                <a:gd name="T60" fmla="*/ 44 w 93"/>
                <a:gd name="T61" fmla="*/ 2 h 166"/>
                <a:gd name="T62" fmla="*/ 51 w 93"/>
                <a:gd name="T63" fmla="*/ 0 h 166"/>
                <a:gd name="T64" fmla="*/ 58 w 93"/>
                <a:gd name="T65" fmla="*/ 0 h 166"/>
                <a:gd name="T66" fmla="*/ 68 w 93"/>
                <a:gd name="T67" fmla="*/ 1 h 166"/>
                <a:gd name="T68" fmla="*/ 77 w 93"/>
                <a:gd name="T69" fmla="*/ 4 h 166"/>
                <a:gd name="T70" fmla="*/ 84 w 93"/>
                <a:gd name="T71" fmla="*/ 13 h 166"/>
                <a:gd name="T72" fmla="*/ 90 w 93"/>
                <a:gd name="T73" fmla="*/ 26 h 166"/>
                <a:gd name="T74" fmla="*/ 92 w 93"/>
                <a:gd name="T75" fmla="*/ 42 h 166"/>
                <a:gd name="T76" fmla="*/ 93 w 93"/>
                <a:gd name="T77" fmla="*/ 60 h 166"/>
                <a:gd name="T78" fmla="*/ 92 w 93"/>
                <a:gd name="T79" fmla="*/ 78 h 166"/>
                <a:gd name="T80" fmla="*/ 90 w 93"/>
                <a:gd name="T81" fmla="*/ 93 h 166"/>
                <a:gd name="T82" fmla="*/ 84 w 93"/>
                <a:gd name="T83" fmla="*/ 106 h 166"/>
                <a:gd name="T84" fmla="*/ 77 w 93"/>
                <a:gd name="T85" fmla="*/ 113 h 166"/>
                <a:gd name="T86" fmla="*/ 68 w 93"/>
                <a:gd name="T87" fmla="*/ 118 h 166"/>
                <a:gd name="T88" fmla="*/ 58 w 93"/>
                <a:gd name="T89" fmla="*/ 120 h 166"/>
                <a:gd name="T90" fmla="*/ 52 w 93"/>
                <a:gd name="T91" fmla="*/ 120 h 166"/>
                <a:gd name="T92" fmla="*/ 48 w 93"/>
                <a:gd name="T93" fmla="*/ 119 h 166"/>
                <a:gd name="T94" fmla="*/ 44 w 93"/>
                <a:gd name="T95" fmla="*/ 114 h 166"/>
                <a:gd name="T96" fmla="*/ 41 w 93"/>
                <a:gd name="T97" fmla="*/ 112 h 166"/>
                <a:gd name="T98" fmla="*/ 36 w 93"/>
                <a:gd name="T99" fmla="*/ 108 h 166"/>
                <a:gd name="T100" fmla="*/ 34 w 93"/>
                <a:gd name="T101" fmla="*/ 104 h 166"/>
                <a:gd name="T102" fmla="*/ 33 w 93"/>
                <a:gd name="T103" fmla="*/ 100 h 166"/>
                <a:gd name="T104" fmla="*/ 33 w 93"/>
                <a:gd name="T105" fmla="*/ 166 h 166"/>
                <a:gd name="T106" fmla="*/ 0 w 93"/>
                <a:gd name="T107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3" h="166">
                  <a:moveTo>
                    <a:pt x="47" y="25"/>
                  </a:moveTo>
                  <a:lnTo>
                    <a:pt x="44" y="25"/>
                  </a:lnTo>
                  <a:lnTo>
                    <a:pt x="37" y="30"/>
                  </a:lnTo>
                  <a:lnTo>
                    <a:pt x="35" y="34"/>
                  </a:lnTo>
                  <a:lnTo>
                    <a:pt x="34" y="39"/>
                  </a:lnTo>
                  <a:lnTo>
                    <a:pt x="33" y="46"/>
                  </a:lnTo>
                  <a:lnTo>
                    <a:pt x="33" y="72"/>
                  </a:lnTo>
                  <a:lnTo>
                    <a:pt x="35" y="82"/>
                  </a:lnTo>
                  <a:lnTo>
                    <a:pt x="37" y="87"/>
                  </a:lnTo>
                  <a:lnTo>
                    <a:pt x="44" y="91"/>
                  </a:lnTo>
                  <a:lnTo>
                    <a:pt x="49" y="91"/>
                  </a:lnTo>
                  <a:lnTo>
                    <a:pt x="52" y="90"/>
                  </a:lnTo>
                  <a:lnTo>
                    <a:pt x="56" y="85"/>
                  </a:lnTo>
                  <a:lnTo>
                    <a:pt x="58" y="82"/>
                  </a:lnTo>
                  <a:lnTo>
                    <a:pt x="59" y="75"/>
                  </a:lnTo>
                  <a:lnTo>
                    <a:pt x="61" y="68"/>
                  </a:lnTo>
                  <a:lnTo>
                    <a:pt x="62" y="56"/>
                  </a:lnTo>
                  <a:lnTo>
                    <a:pt x="61" y="46"/>
                  </a:lnTo>
                  <a:lnTo>
                    <a:pt x="59" y="39"/>
                  </a:lnTo>
                  <a:lnTo>
                    <a:pt x="58" y="34"/>
                  </a:lnTo>
                  <a:lnTo>
                    <a:pt x="56" y="30"/>
                  </a:lnTo>
                  <a:lnTo>
                    <a:pt x="54" y="27"/>
                  </a:lnTo>
                  <a:lnTo>
                    <a:pt x="51" y="25"/>
                  </a:lnTo>
                  <a:lnTo>
                    <a:pt x="47" y="25"/>
                  </a:lnTo>
                  <a:close/>
                  <a:moveTo>
                    <a:pt x="0" y="166"/>
                  </a:moveTo>
                  <a:lnTo>
                    <a:pt x="0" y="0"/>
                  </a:lnTo>
                  <a:lnTo>
                    <a:pt x="33" y="0"/>
                  </a:lnTo>
                  <a:lnTo>
                    <a:pt x="33" y="16"/>
                  </a:lnTo>
                  <a:lnTo>
                    <a:pt x="35" y="12"/>
                  </a:lnTo>
                  <a:lnTo>
                    <a:pt x="37" y="9"/>
                  </a:lnTo>
                  <a:lnTo>
                    <a:pt x="44" y="2"/>
                  </a:lnTo>
                  <a:lnTo>
                    <a:pt x="51" y="0"/>
                  </a:lnTo>
                  <a:lnTo>
                    <a:pt x="58" y="0"/>
                  </a:lnTo>
                  <a:lnTo>
                    <a:pt x="68" y="1"/>
                  </a:lnTo>
                  <a:lnTo>
                    <a:pt x="77" y="4"/>
                  </a:lnTo>
                  <a:lnTo>
                    <a:pt x="84" y="13"/>
                  </a:lnTo>
                  <a:lnTo>
                    <a:pt x="90" y="26"/>
                  </a:lnTo>
                  <a:lnTo>
                    <a:pt x="92" y="42"/>
                  </a:lnTo>
                  <a:lnTo>
                    <a:pt x="93" y="60"/>
                  </a:lnTo>
                  <a:lnTo>
                    <a:pt x="92" y="78"/>
                  </a:lnTo>
                  <a:lnTo>
                    <a:pt x="90" y="93"/>
                  </a:lnTo>
                  <a:lnTo>
                    <a:pt x="84" y="106"/>
                  </a:lnTo>
                  <a:lnTo>
                    <a:pt x="77" y="113"/>
                  </a:lnTo>
                  <a:lnTo>
                    <a:pt x="68" y="118"/>
                  </a:lnTo>
                  <a:lnTo>
                    <a:pt x="58" y="120"/>
                  </a:lnTo>
                  <a:lnTo>
                    <a:pt x="52" y="120"/>
                  </a:lnTo>
                  <a:lnTo>
                    <a:pt x="48" y="119"/>
                  </a:lnTo>
                  <a:lnTo>
                    <a:pt x="44" y="114"/>
                  </a:lnTo>
                  <a:lnTo>
                    <a:pt x="41" y="112"/>
                  </a:lnTo>
                  <a:lnTo>
                    <a:pt x="36" y="108"/>
                  </a:lnTo>
                  <a:lnTo>
                    <a:pt x="34" y="104"/>
                  </a:lnTo>
                  <a:lnTo>
                    <a:pt x="33" y="100"/>
                  </a:lnTo>
                  <a:lnTo>
                    <a:pt x="33" y="166"/>
                  </a:lnTo>
                  <a:lnTo>
                    <a:pt x="0" y="16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15" name="Freeform 15"/>
            <p:cNvSpPr>
              <a:spLocks/>
            </p:cNvSpPr>
            <p:nvPr/>
          </p:nvSpPr>
          <p:spPr bwMode="auto">
            <a:xfrm>
              <a:off x="825" y="3971"/>
              <a:ext cx="12" cy="24"/>
            </a:xfrm>
            <a:custGeom>
              <a:avLst/>
              <a:gdLst>
                <a:gd name="T0" fmla="*/ 0 w 58"/>
                <a:gd name="T1" fmla="*/ 121 h 121"/>
                <a:gd name="T2" fmla="*/ 0 w 58"/>
                <a:gd name="T3" fmla="*/ 4 h 121"/>
                <a:gd name="T4" fmla="*/ 29 w 58"/>
                <a:gd name="T5" fmla="*/ 4 h 121"/>
                <a:gd name="T6" fmla="*/ 29 w 58"/>
                <a:gd name="T7" fmla="*/ 24 h 121"/>
                <a:gd name="T8" fmla="*/ 40 w 58"/>
                <a:gd name="T9" fmla="*/ 6 h 121"/>
                <a:gd name="T10" fmla="*/ 49 w 58"/>
                <a:gd name="T11" fmla="*/ 2 h 121"/>
                <a:gd name="T12" fmla="*/ 58 w 58"/>
                <a:gd name="T13" fmla="*/ 0 h 121"/>
                <a:gd name="T14" fmla="*/ 58 w 58"/>
                <a:gd name="T15" fmla="*/ 31 h 121"/>
                <a:gd name="T16" fmla="*/ 50 w 58"/>
                <a:gd name="T17" fmla="*/ 31 h 121"/>
                <a:gd name="T18" fmla="*/ 46 w 58"/>
                <a:gd name="T19" fmla="*/ 33 h 121"/>
                <a:gd name="T20" fmla="*/ 42 w 58"/>
                <a:gd name="T21" fmla="*/ 35 h 121"/>
                <a:gd name="T22" fmla="*/ 40 w 58"/>
                <a:gd name="T23" fmla="*/ 36 h 121"/>
                <a:gd name="T24" fmla="*/ 38 w 58"/>
                <a:gd name="T25" fmla="*/ 38 h 121"/>
                <a:gd name="T26" fmla="*/ 35 w 58"/>
                <a:gd name="T27" fmla="*/ 45 h 121"/>
                <a:gd name="T28" fmla="*/ 34 w 58"/>
                <a:gd name="T29" fmla="*/ 54 h 121"/>
                <a:gd name="T30" fmla="*/ 32 w 58"/>
                <a:gd name="T31" fmla="*/ 66 h 121"/>
                <a:gd name="T32" fmla="*/ 32 w 58"/>
                <a:gd name="T33" fmla="*/ 121 h 121"/>
                <a:gd name="T34" fmla="*/ 0 w 58"/>
                <a:gd name="T35" fmla="*/ 12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121">
                  <a:moveTo>
                    <a:pt x="0" y="121"/>
                  </a:moveTo>
                  <a:lnTo>
                    <a:pt x="0" y="4"/>
                  </a:lnTo>
                  <a:lnTo>
                    <a:pt x="29" y="4"/>
                  </a:lnTo>
                  <a:lnTo>
                    <a:pt x="29" y="24"/>
                  </a:lnTo>
                  <a:lnTo>
                    <a:pt x="40" y="6"/>
                  </a:lnTo>
                  <a:lnTo>
                    <a:pt x="49" y="2"/>
                  </a:lnTo>
                  <a:lnTo>
                    <a:pt x="58" y="0"/>
                  </a:lnTo>
                  <a:lnTo>
                    <a:pt x="58" y="31"/>
                  </a:lnTo>
                  <a:lnTo>
                    <a:pt x="50" y="31"/>
                  </a:lnTo>
                  <a:lnTo>
                    <a:pt x="46" y="33"/>
                  </a:lnTo>
                  <a:lnTo>
                    <a:pt x="42" y="35"/>
                  </a:lnTo>
                  <a:lnTo>
                    <a:pt x="40" y="36"/>
                  </a:lnTo>
                  <a:lnTo>
                    <a:pt x="38" y="38"/>
                  </a:lnTo>
                  <a:lnTo>
                    <a:pt x="35" y="45"/>
                  </a:lnTo>
                  <a:lnTo>
                    <a:pt x="34" y="54"/>
                  </a:lnTo>
                  <a:lnTo>
                    <a:pt x="32" y="66"/>
                  </a:lnTo>
                  <a:lnTo>
                    <a:pt x="32" y="121"/>
                  </a:lnTo>
                  <a:lnTo>
                    <a:pt x="0" y="12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16" name="Freeform 16"/>
            <p:cNvSpPr>
              <a:spLocks noEditPoints="1"/>
            </p:cNvSpPr>
            <p:nvPr/>
          </p:nvSpPr>
          <p:spPr bwMode="auto">
            <a:xfrm>
              <a:off x="838" y="3971"/>
              <a:ext cx="20" cy="25"/>
            </a:xfrm>
            <a:custGeom>
              <a:avLst/>
              <a:gdLst>
                <a:gd name="T0" fmla="*/ 69 w 98"/>
                <a:gd name="T1" fmla="*/ 52 h 124"/>
                <a:gd name="T2" fmla="*/ 67 w 98"/>
                <a:gd name="T3" fmla="*/ 42 h 124"/>
                <a:gd name="T4" fmla="*/ 63 w 98"/>
                <a:gd name="T5" fmla="*/ 31 h 124"/>
                <a:gd name="T6" fmla="*/ 61 w 98"/>
                <a:gd name="T7" fmla="*/ 30 h 124"/>
                <a:gd name="T8" fmla="*/ 60 w 98"/>
                <a:gd name="T9" fmla="*/ 28 h 124"/>
                <a:gd name="T10" fmla="*/ 58 w 98"/>
                <a:gd name="T11" fmla="*/ 27 h 124"/>
                <a:gd name="T12" fmla="*/ 54 w 98"/>
                <a:gd name="T13" fmla="*/ 26 h 124"/>
                <a:gd name="T14" fmla="*/ 51 w 98"/>
                <a:gd name="T15" fmla="*/ 26 h 124"/>
                <a:gd name="T16" fmla="*/ 46 w 98"/>
                <a:gd name="T17" fmla="*/ 27 h 124"/>
                <a:gd name="T18" fmla="*/ 43 w 98"/>
                <a:gd name="T19" fmla="*/ 28 h 124"/>
                <a:gd name="T20" fmla="*/ 40 w 98"/>
                <a:gd name="T21" fmla="*/ 31 h 124"/>
                <a:gd name="T22" fmla="*/ 33 w 98"/>
                <a:gd name="T23" fmla="*/ 42 h 124"/>
                <a:gd name="T24" fmla="*/ 32 w 98"/>
                <a:gd name="T25" fmla="*/ 46 h 124"/>
                <a:gd name="T26" fmla="*/ 31 w 98"/>
                <a:gd name="T27" fmla="*/ 52 h 124"/>
                <a:gd name="T28" fmla="*/ 69 w 98"/>
                <a:gd name="T29" fmla="*/ 52 h 124"/>
                <a:gd name="T30" fmla="*/ 31 w 98"/>
                <a:gd name="T31" fmla="*/ 73 h 124"/>
                <a:gd name="T32" fmla="*/ 33 w 98"/>
                <a:gd name="T33" fmla="*/ 85 h 124"/>
                <a:gd name="T34" fmla="*/ 38 w 98"/>
                <a:gd name="T35" fmla="*/ 93 h 124"/>
                <a:gd name="T36" fmla="*/ 40 w 98"/>
                <a:gd name="T37" fmla="*/ 96 h 124"/>
                <a:gd name="T38" fmla="*/ 42 w 98"/>
                <a:gd name="T39" fmla="*/ 98 h 124"/>
                <a:gd name="T40" fmla="*/ 44 w 98"/>
                <a:gd name="T41" fmla="*/ 100 h 124"/>
                <a:gd name="T42" fmla="*/ 48 w 98"/>
                <a:gd name="T43" fmla="*/ 101 h 124"/>
                <a:gd name="T44" fmla="*/ 51 w 98"/>
                <a:gd name="T45" fmla="*/ 101 h 124"/>
                <a:gd name="T46" fmla="*/ 58 w 98"/>
                <a:gd name="T47" fmla="*/ 98 h 124"/>
                <a:gd name="T48" fmla="*/ 60 w 98"/>
                <a:gd name="T49" fmla="*/ 95 h 124"/>
                <a:gd name="T50" fmla="*/ 62 w 98"/>
                <a:gd name="T51" fmla="*/ 94 h 124"/>
                <a:gd name="T52" fmla="*/ 63 w 98"/>
                <a:gd name="T53" fmla="*/ 93 h 124"/>
                <a:gd name="T54" fmla="*/ 65 w 98"/>
                <a:gd name="T55" fmla="*/ 88 h 124"/>
                <a:gd name="T56" fmla="*/ 65 w 98"/>
                <a:gd name="T57" fmla="*/ 86 h 124"/>
                <a:gd name="T58" fmla="*/ 94 w 98"/>
                <a:gd name="T59" fmla="*/ 86 h 124"/>
                <a:gd name="T60" fmla="*/ 91 w 98"/>
                <a:gd name="T61" fmla="*/ 97 h 124"/>
                <a:gd name="T62" fmla="*/ 86 w 98"/>
                <a:gd name="T63" fmla="*/ 107 h 124"/>
                <a:gd name="T64" fmla="*/ 80 w 98"/>
                <a:gd name="T65" fmla="*/ 115 h 124"/>
                <a:gd name="T66" fmla="*/ 71 w 98"/>
                <a:gd name="T67" fmla="*/ 120 h 124"/>
                <a:gd name="T68" fmla="*/ 60 w 98"/>
                <a:gd name="T69" fmla="*/ 123 h 124"/>
                <a:gd name="T70" fmla="*/ 49 w 98"/>
                <a:gd name="T71" fmla="*/ 124 h 124"/>
                <a:gd name="T72" fmla="*/ 35 w 98"/>
                <a:gd name="T73" fmla="*/ 122 h 124"/>
                <a:gd name="T74" fmla="*/ 24 w 98"/>
                <a:gd name="T75" fmla="*/ 116 h 124"/>
                <a:gd name="T76" fmla="*/ 14 w 98"/>
                <a:gd name="T77" fmla="*/ 107 h 124"/>
                <a:gd name="T78" fmla="*/ 6 w 98"/>
                <a:gd name="T79" fmla="*/ 94 h 124"/>
                <a:gd name="T80" fmla="*/ 2 w 98"/>
                <a:gd name="T81" fmla="*/ 79 h 124"/>
                <a:gd name="T82" fmla="*/ 0 w 98"/>
                <a:gd name="T83" fmla="*/ 64 h 124"/>
                <a:gd name="T84" fmla="*/ 2 w 98"/>
                <a:gd name="T85" fmla="*/ 46 h 124"/>
                <a:gd name="T86" fmla="*/ 6 w 98"/>
                <a:gd name="T87" fmla="*/ 30 h 124"/>
                <a:gd name="T88" fmla="*/ 14 w 98"/>
                <a:gd name="T89" fmla="*/ 17 h 124"/>
                <a:gd name="T90" fmla="*/ 24 w 98"/>
                <a:gd name="T91" fmla="*/ 8 h 124"/>
                <a:gd name="T92" fmla="*/ 35 w 98"/>
                <a:gd name="T93" fmla="*/ 2 h 124"/>
                <a:gd name="T94" fmla="*/ 49 w 98"/>
                <a:gd name="T95" fmla="*/ 0 h 124"/>
                <a:gd name="T96" fmla="*/ 64 w 98"/>
                <a:gd name="T97" fmla="*/ 2 h 124"/>
                <a:gd name="T98" fmla="*/ 77 w 98"/>
                <a:gd name="T99" fmla="*/ 8 h 124"/>
                <a:gd name="T100" fmla="*/ 86 w 98"/>
                <a:gd name="T101" fmla="*/ 17 h 124"/>
                <a:gd name="T102" fmla="*/ 90 w 98"/>
                <a:gd name="T103" fmla="*/ 27 h 124"/>
                <a:gd name="T104" fmla="*/ 94 w 98"/>
                <a:gd name="T105" fmla="*/ 38 h 124"/>
                <a:gd name="T106" fmla="*/ 97 w 98"/>
                <a:gd name="T107" fmla="*/ 50 h 124"/>
                <a:gd name="T108" fmla="*/ 98 w 98"/>
                <a:gd name="T109" fmla="*/ 66 h 124"/>
                <a:gd name="T110" fmla="*/ 98 w 98"/>
                <a:gd name="T111" fmla="*/ 73 h 124"/>
                <a:gd name="T112" fmla="*/ 31 w 98"/>
                <a:gd name="T113" fmla="*/ 73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8" h="124">
                  <a:moveTo>
                    <a:pt x="69" y="52"/>
                  </a:moveTo>
                  <a:lnTo>
                    <a:pt x="67" y="42"/>
                  </a:lnTo>
                  <a:lnTo>
                    <a:pt x="63" y="31"/>
                  </a:lnTo>
                  <a:lnTo>
                    <a:pt x="61" y="30"/>
                  </a:lnTo>
                  <a:lnTo>
                    <a:pt x="60" y="28"/>
                  </a:lnTo>
                  <a:lnTo>
                    <a:pt x="58" y="27"/>
                  </a:lnTo>
                  <a:lnTo>
                    <a:pt x="54" y="26"/>
                  </a:lnTo>
                  <a:lnTo>
                    <a:pt x="51" y="26"/>
                  </a:lnTo>
                  <a:lnTo>
                    <a:pt x="46" y="27"/>
                  </a:lnTo>
                  <a:lnTo>
                    <a:pt x="43" y="28"/>
                  </a:lnTo>
                  <a:lnTo>
                    <a:pt x="40" y="31"/>
                  </a:lnTo>
                  <a:lnTo>
                    <a:pt x="33" y="42"/>
                  </a:lnTo>
                  <a:lnTo>
                    <a:pt x="32" y="46"/>
                  </a:lnTo>
                  <a:lnTo>
                    <a:pt x="31" y="52"/>
                  </a:lnTo>
                  <a:lnTo>
                    <a:pt x="69" y="52"/>
                  </a:lnTo>
                  <a:close/>
                  <a:moveTo>
                    <a:pt x="31" y="73"/>
                  </a:moveTo>
                  <a:lnTo>
                    <a:pt x="33" y="85"/>
                  </a:lnTo>
                  <a:lnTo>
                    <a:pt x="38" y="93"/>
                  </a:lnTo>
                  <a:lnTo>
                    <a:pt x="40" y="96"/>
                  </a:lnTo>
                  <a:lnTo>
                    <a:pt x="42" y="98"/>
                  </a:lnTo>
                  <a:lnTo>
                    <a:pt x="44" y="100"/>
                  </a:lnTo>
                  <a:lnTo>
                    <a:pt x="48" y="101"/>
                  </a:lnTo>
                  <a:lnTo>
                    <a:pt x="51" y="101"/>
                  </a:lnTo>
                  <a:lnTo>
                    <a:pt x="58" y="98"/>
                  </a:lnTo>
                  <a:lnTo>
                    <a:pt x="60" y="95"/>
                  </a:lnTo>
                  <a:lnTo>
                    <a:pt x="62" y="94"/>
                  </a:lnTo>
                  <a:lnTo>
                    <a:pt x="63" y="93"/>
                  </a:lnTo>
                  <a:lnTo>
                    <a:pt x="65" y="88"/>
                  </a:lnTo>
                  <a:lnTo>
                    <a:pt x="65" y="86"/>
                  </a:lnTo>
                  <a:lnTo>
                    <a:pt x="94" y="86"/>
                  </a:lnTo>
                  <a:lnTo>
                    <a:pt x="91" y="97"/>
                  </a:lnTo>
                  <a:lnTo>
                    <a:pt x="86" y="107"/>
                  </a:lnTo>
                  <a:lnTo>
                    <a:pt x="80" y="115"/>
                  </a:lnTo>
                  <a:lnTo>
                    <a:pt x="71" y="120"/>
                  </a:lnTo>
                  <a:lnTo>
                    <a:pt x="60" y="123"/>
                  </a:lnTo>
                  <a:lnTo>
                    <a:pt x="49" y="124"/>
                  </a:lnTo>
                  <a:lnTo>
                    <a:pt x="35" y="122"/>
                  </a:lnTo>
                  <a:lnTo>
                    <a:pt x="24" y="116"/>
                  </a:lnTo>
                  <a:lnTo>
                    <a:pt x="14" y="107"/>
                  </a:lnTo>
                  <a:lnTo>
                    <a:pt x="6" y="94"/>
                  </a:lnTo>
                  <a:lnTo>
                    <a:pt x="2" y="79"/>
                  </a:lnTo>
                  <a:lnTo>
                    <a:pt x="0" y="64"/>
                  </a:lnTo>
                  <a:lnTo>
                    <a:pt x="2" y="46"/>
                  </a:lnTo>
                  <a:lnTo>
                    <a:pt x="6" y="30"/>
                  </a:lnTo>
                  <a:lnTo>
                    <a:pt x="14" y="17"/>
                  </a:lnTo>
                  <a:lnTo>
                    <a:pt x="24" y="8"/>
                  </a:lnTo>
                  <a:lnTo>
                    <a:pt x="35" y="2"/>
                  </a:lnTo>
                  <a:lnTo>
                    <a:pt x="49" y="0"/>
                  </a:lnTo>
                  <a:lnTo>
                    <a:pt x="64" y="2"/>
                  </a:lnTo>
                  <a:lnTo>
                    <a:pt x="77" y="8"/>
                  </a:lnTo>
                  <a:lnTo>
                    <a:pt x="86" y="17"/>
                  </a:lnTo>
                  <a:lnTo>
                    <a:pt x="90" y="27"/>
                  </a:lnTo>
                  <a:lnTo>
                    <a:pt x="94" y="38"/>
                  </a:lnTo>
                  <a:lnTo>
                    <a:pt x="97" y="50"/>
                  </a:lnTo>
                  <a:lnTo>
                    <a:pt x="98" y="66"/>
                  </a:lnTo>
                  <a:lnTo>
                    <a:pt x="98" y="73"/>
                  </a:lnTo>
                  <a:lnTo>
                    <a:pt x="31" y="7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17" name="Freeform 17"/>
            <p:cNvSpPr>
              <a:spLocks/>
            </p:cNvSpPr>
            <p:nvPr/>
          </p:nvSpPr>
          <p:spPr bwMode="auto">
            <a:xfrm>
              <a:off x="859" y="3971"/>
              <a:ext cx="15" cy="25"/>
            </a:xfrm>
            <a:custGeom>
              <a:avLst/>
              <a:gdLst>
                <a:gd name="T0" fmla="*/ 0 w 75"/>
                <a:gd name="T1" fmla="*/ 113 h 124"/>
                <a:gd name="T2" fmla="*/ 15 w 75"/>
                <a:gd name="T3" fmla="*/ 86 h 124"/>
                <a:gd name="T4" fmla="*/ 22 w 75"/>
                <a:gd name="T5" fmla="*/ 91 h 124"/>
                <a:gd name="T6" fmla="*/ 30 w 75"/>
                <a:gd name="T7" fmla="*/ 95 h 124"/>
                <a:gd name="T8" fmla="*/ 38 w 75"/>
                <a:gd name="T9" fmla="*/ 95 h 124"/>
                <a:gd name="T10" fmla="*/ 42 w 75"/>
                <a:gd name="T11" fmla="*/ 92 h 124"/>
                <a:gd name="T12" fmla="*/ 43 w 75"/>
                <a:gd name="T13" fmla="*/ 89 h 124"/>
                <a:gd name="T14" fmla="*/ 44 w 75"/>
                <a:gd name="T15" fmla="*/ 88 h 124"/>
                <a:gd name="T16" fmla="*/ 44 w 75"/>
                <a:gd name="T17" fmla="*/ 86 h 124"/>
                <a:gd name="T18" fmla="*/ 42 w 75"/>
                <a:gd name="T19" fmla="*/ 82 h 124"/>
                <a:gd name="T20" fmla="*/ 38 w 75"/>
                <a:gd name="T21" fmla="*/ 79 h 124"/>
                <a:gd name="T22" fmla="*/ 29 w 75"/>
                <a:gd name="T23" fmla="*/ 73 h 124"/>
                <a:gd name="T24" fmla="*/ 28 w 75"/>
                <a:gd name="T25" fmla="*/ 73 h 124"/>
                <a:gd name="T26" fmla="*/ 26 w 75"/>
                <a:gd name="T27" fmla="*/ 71 h 124"/>
                <a:gd name="T28" fmla="*/ 26 w 75"/>
                <a:gd name="T29" fmla="*/ 69 h 124"/>
                <a:gd name="T30" fmla="*/ 15 w 75"/>
                <a:gd name="T31" fmla="*/ 63 h 124"/>
                <a:gd name="T32" fmla="*/ 12 w 75"/>
                <a:gd name="T33" fmla="*/ 58 h 124"/>
                <a:gd name="T34" fmla="*/ 9 w 75"/>
                <a:gd name="T35" fmla="*/ 55 h 124"/>
                <a:gd name="T36" fmla="*/ 6 w 75"/>
                <a:gd name="T37" fmla="*/ 49 h 124"/>
                <a:gd name="T38" fmla="*/ 4 w 75"/>
                <a:gd name="T39" fmla="*/ 38 h 124"/>
                <a:gd name="T40" fmla="*/ 5 w 75"/>
                <a:gd name="T41" fmla="*/ 27 h 124"/>
                <a:gd name="T42" fmla="*/ 9 w 75"/>
                <a:gd name="T43" fmla="*/ 18 h 124"/>
                <a:gd name="T44" fmla="*/ 15 w 75"/>
                <a:gd name="T45" fmla="*/ 11 h 124"/>
                <a:gd name="T46" fmla="*/ 23 w 75"/>
                <a:gd name="T47" fmla="*/ 5 h 124"/>
                <a:gd name="T48" fmla="*/ 32 w 75"/>
                <a:gd name="T49" fmla="*/ 1 h 124"/>
                <a:gd name="T50" fmla="*/ 44 w 75"/>
                <a:gd name="T51" fmla="*/ 0 h 124"/>
                <a:gd name="T52" fmla="*/ 48 w 75"/>
                <a:gd name="T53" fmla="*/ 0 h 124"/>
                <a:gd name="T54" fmla="*/ 52 w 75"/>
                <a:gd name="T55" fmla="*/ 2 h 124"/>
                <a:gd name="T56" fmla="*/ 56 w 75"/>
                <a:gd name="T57" fmla="*/ 4 h 124"/>
                <a:gd name="T58" fmla="*/ 61 w 75"/>
                <a:gd name="T59" fmla="*/ 4 h 124"/>
                <a:gd name="T60" fmla="*/ 67 w 75"/>
                <a:gd name="T61" fmla="*/ 8 h 124"/>
                <a:gd name="T62" fmla="*/ 72 w 75"/>
                <a:gd name="T63" fmla="*/ 9 h 124"/>
                <a:gd name="T64" fmla="*/ 75 w 75"/>
                <a:gd name="T65" fmla="*/ 11 h 124"/>
                <a:gd name="T66" fmla="*/ 61 w 75"/>
                <a:gd name="T67" fmla="*/ 35 h 124"/>
                <a:gd name="T68" fmla="*/ 58 w 75"/>
                <a:gd name="T69" fmla="*/ 31 h 124"/>
                <a:gd name="T70" fmla="*/ 52 w 75"/>
                <a:gd name="T71" fmla="*/ 29 h 124"/>
                <a:gd name="T72" fmla="*/ 48 w 75"/>
                <a:gd name="T73" fmla="*/ 26 h 124"/>
                <a:gd name="T74" fmla="*/ 44 w 75"/>
                <a:gd name="T75" fmla="*/ 26 h 124"/>
                <a:gd name="T76" fmla="*/ 41 w 75"/>
                <a:gd name="T77" fmla="*/ 29 h 124"/>
                <a:gd name="T78" fmla="*/ 38 w 75"/>
                <a:gd name="T79" fmla="*/ 29 h 124"/>
                <a:gd name="T80" fmla="*/ 38 w 75"/>
                <a:gd name="T81" fmla="*/ 30 h 124"/>
                <a:gd name="T82" fmla="*/ 35 w 75"/>
                <a:gd name="T83" fmla="*/ 34 h 124"/>
                <a:gd name="T84" fmla="*/ 35 w 75"/>
                <a:gd name="T85" fmla="*/ 35 h 124"/>
                <a:gd name="T86" fmla="*/ 37 w 75"/>
                <a:gd name="T87" fmla="*/ 39 h 124"/>
                <a:gd name="T88" fmla="*/ 39 w 75"/>
                <a:gd name="T89" fmla="*/ 42 h 124"/>
                <a:gd name="T90" fmla="*/ 46 w 75"/>
                <a:gd name="T91" fmla="*/ 46 h 124"/>
                <a:gd name="T92" fmla="*/ 48 w 75"/>
                <a:gd name="T93" fmla="*/ 48 h 124"/>
                <a:gd name="T94" fmla="*/ 51 w 75"/>
                <a:gd name="T95" fmla="*/ 49 h 124"/>
                <a:gd name="T96" fmla="*/ 52 w 75"/>
                <a:gd name="T97" fmla="*/ 49 h 124"/>
                <a:gd name="T98" fmla="*/ 63 w 75"/>
                <a:gd name="T99" fmla="*/ 58 h 124"/>
                <a:gd name="T100" fmla="*/ 70 w 75"/>
                <a:gd name="T101" fmla="*/ 66 h 124"/>
                <a:gd name="T102" fmla="*/ 74 w 75"/>
                <a:gd name="T103" fmla="*/ 73 h 124"/>
                <a:gd name="T104" fmla="*/ 75 w 75"/>
                <a:gd name="T105" fmla="*/ 79 h 124"/>
                <a:gd name="T106" fmla="*/ 75 w 75"/>
                <a:gd name="T107" fmla="*/ 86 h 124"/>
                <a:gd name="T108" fmla="*/ 74 w 75"/>
                <a:gd name="T109" fmla="*/ 97 h 124"/>
                <a:gd name="T110" fmla="*/ 71 w 75"/>
                <a:gd name="T111" fmla="*/ 106 h 124"/>
                <a:gd name="T112" fmla="*/ 64 w 75"/>
                <a:gd name="T113" fmla="*/ 113 h 124"/>
                <a:gd name="T114" fmla="*/ 56 w 75"/>
                <a:gd name="T115" fmla="*/ 120 h 124"/>
                <a:gd name="T116" fmla="*/ 46 w 75"/>
                <a:gd name="T117" fmla="*/ 123 h 124"/>
                <a:gd name="T118" fmla="*/ 35 w 75"/>
                <a:gd name="T119" fmla="*/ 124 h 124"/>
                <a:gd name="T120" fmla="*/ 26 w 75"/>
                <a:gd name="T121" fmla="*/ 124 h 124"/>
                <a:gd name="T122" fmla="*/ 8 w 75"/>
                <a:gd name="T123" fmla="*/ 117 h 124"/>
                <a:gd name="T124" fmla="*/ 0 w 75"/>
                <a:gd name="T125" fmla="*/ 113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5" h="124">
                  <a:moveTo>
                    <a:pt x="0" y="113"/>
                  </a:moveTo>
                  <a:lnTo>
                    <a:pt x="15" y="86"/>
                  </a:lnTo>
                  <a:lnTo>
                    <a:pt x="22" y="91"/>
                  </a:lnTo>
                  <a:lnTo>
                    <a:pt x="30" y="95"/>
                  </a:lnTo>
                  <a:lnTo>
                    <a:pt x="38" y="95"/>
                  </a:lnTo>
                  <a:lnTo>
                    <a:pt x="42" y="92"/>
                  </a:lnTo>
                  <a:lnTo>
                    <a:pt x="43" y="89"/>
                  </a:lnTo>
                  <a:lnTo>
                    <a:pt x="44" y="88"/>
                  </a:lnTo>
                  <a:lnTo>
                    <a:pt x="44" y="86"/>
                  </a:lnTo>
                  <a:lnTo>
                    <a:pt x="42" y="82"/>
                  </a:lnTo>
                  <a:lnTo>
                    <a:pt x="38" y="79"/>
                  </a:lnTo>
                  <a:lnTo>
                    <a:pt x="29" y="73"/>
                  </a:lnTo>
                  <a:lnTo>
                    <a:pt x="28" y="73"/>
                  </a:lnTo>
                  <a:lnTo>
                    <a:pt x="26" y="71"/>
                  </a:lnTo>
                  <a:lnTo>
                    <a:pt x="26" y="69"/>
                  </a:lnTo>
                  <a:lnTo>
                    <a:pt x="15" y="63"/>
                  </a:lnTo>
                  <a:lnTo>
                    <a:pt x="12" y="58"/>
                  </a:lnTo>
                  <a:lnTo>
                    <a:pt x="9" y="55"/>
                  </a:lnTo>
                  <a:lnTo>
                    <a:pt x="6" y="49"/>
                  </a:lnTo>
                  <a:lnTo>
                    <a:pt x="4" y="38"/>
                  </a:lnTo>
                  <a:lnTo>
                    <a:pt x="5" y="27"/>
                  </a:lnTo>
                  <a:lnTo>
                    <a:pt x="9" y="18"/>
                  </a:lnTo>
                  <a:lnTo>
                    <a:pt x="15" y="11"/>
                  </a:lnTo>
                  <a:lnTo>
                    <a:pt x="23" y="5"/>
                  </a:lnTo>
                  <a:lnTo>
                    <a:pt x="32" y="1"/>
                  </a:lnTo>
                  <a:lnTo>
                    <a:pt x="44" y="0"/>
                  </a:lnTo>
                  <a:lnTo>
                    <a:pt x="48" y="0"/>
                  </a:lnTo>
                  <a:lnTo>
                    <a:pt x="52" y="2"/>
                  </a:lnTo>
                  <a:lnTo>
                    <a:pt x="56" y="4"/>
                  </a:lnTo>
                  <a:lnTo>
                    <a:pt x="61" y="4"/>
                  </a:lnTo>
                  <a:lnTo>
                    <a:pt x="67" y="8"/>
                  </a:lnTo>
                  <a:lnTo>
                    <a:pt x="72" y="9"/>
                  </a:lnTo>
                  <a:lnTo>
                    <a:pt x="75" y="11"/>
                  </a:lnTo>
                  <a:lnTo>
                    <a:pt x="61" y="35"/>
                  </a:lnTo>
                  <a:lnTo>
                    <a:pt x="58" y="31"/>
                  </a:lnTo>
                  <a:lnTo>
                    <a:pt x="52" y="29"/>
                  </a:lnTo>
                  <a:lnTo>
                    <a:pt x="48" y="26"/>
                  </a:lnTo>
                  <a:lnTo>
                    <a:pt x="44" y="26"/>
                  </a:lnTo>
                  <a:lnTo>
                    <a:pt x="41" y="29"/>
                  </a:lnTo>
                  <a:lnTo>
                    <a:pt x="38" y="29"/>
                  </a:lnTo>
                  <a:lnTo>
                    <a:pt x="38" y="30"/>
                  </a:lnTo>
                  <a:lnTo>
                    <a:pt x="35" y="34"/>
                  </a:lnTo>
                  <a:lnTo>
                    <a:pt x="35" y="35"/>
                  </a:lnTo>
                  <a:lnTo>
                    <a:pt x="37" y="39"/>
                  </a:lnTo>
                  <a:lnTo>
                    <a:pt x="39" y="42"/>
                  </a:lnTo>
                  <a:lnTo>
                    <a:pt x="46" y="46"/>
                  </a:lnTo>
                  <a:lnTo>
                    <a:pt x="48" y="48"/>
                  </a:lnTo>
                  <a:lnTo>
                    <a:pt x="51" y="49"/>
                  </a:lnTo>
                  <a:lnTo>
                    <a:pt x="52" y="49"/>
                  </a:lnTo>
                  <a:lnTo>
                    <a:pt x="63" y="58"/>
                  </a:lnTo>
                  <a:lnTo>
                    <a:pt x="70" y="66"/>
                  </a:lnTo>
                  <a:lnTo>
                    <a:pt x="74" y="73"/>
                  </a:lnTo>
                  <a:lnTo>
                    <a:pt x="75" y="79"/>
                  </a:lnTo>
                  <a:lnTo>
                    <a:pt x="75" y="86"/>
                  </a:lnTo>
                  <a:lnTo>
                    <a:pt x="74" y="97"/>
                  </a:lnTo>
                  <a:lnTo>
                    <a:pt x="71" y="106"/>
                  </a:lnTo>
                  <a:lnTo>
                    <a:pt x="64" y="113"/>
                  </a:lnTo>
                  <a:lnTo>
                    <a:pt x="56" y="120"/>
                  </a:lnTo>
                  <a:lnTo>
                    <a:pt x="46" y="123"/>
                  </a:lnTo>
                  <a:lnTo>
                    <a:pt x="35" y="124"/>
                  </a:lnTo>
                  <a:lnTo>
                    <a:pt x="26" y="124"/>
                  </a:lnTo>
                  <a:lnTo>
                    <a:pt x="8" y="117"/>
                  </a:lnTo>
                  <a:lnTo>
                    <a:pt x="0" y="1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18" name="Freeform 18"/>
            <p:cNvSpPr>
              <a:spLocks noEditPoints="1"/>
            </p:cNvSpPr>
            <p:nvPr/>
          </p:nvSpPr>
          <p:spPr bwMode="auto">
            <a:xfrm>
              <a:off x="877" y="3972"/>
              <a:ext cx="18" cy="24"/>
            </a:xfrm>
            <a:custGeom>
              <a:avLst/>
              <a:gdLst>
                <a:gd name="T0" fmla="*/ 60 w 92"/>
                <a:gd name="T1" fmla="*/ 56 h 120"/>
                <a:gd name="T2" fmla="*/ 60 w 92"/>
                <a:gd name="T3" fmla="*/ 46 h 120"/>
                <a:gd name="T4" fmla="*/ 59 w 92"/>
                <a:gd name="T5" fmla="*/ 39 h 120"/>
                <a:gd name="T6" fmla="*/ 58 w 92"/>
                <a:gd name="T7" fmla="*/ 34 h 120"/>
                <a:gd name="T8" fmla="*/ 55 w 92"/>
                <a:gd name="T9" fmla="*/ 31 h 120"/>
                <a:gd name="T10" fmla="*/ 54 w 92"/>
                <a:gd name="T11" fmla="*/ 29 h 120"/>
                <a:gd name="T12" fmla="*/ 52 w 92"/>
                <a:gd name="T13" fmla="*/ 26 h 120"/>
                <a:gd name="T14" fmla="*/ 49 w 92"/>
                <a:gd name="T15" fmla="*/ 25 h 120"/>
                <a:gd name="T16" fmla="*/ 42 w 92"/>
                <a:gd name="T17" fmla="*/ 25 h 120"/>
                <a:gd name="T18" fmla="*/ 39 w 92"/>
                <a:gd name="T19" fmla="*/ 27 h 120"/>
                <a:gd name="T20" fmla="*/ 36 w 92"/>
                <a:gd name="T21" fmla="*/ 30 h 120"/>
                <a:gd name="T22" fmla="*/ 32 w 92"/>
                <a:gd name="T23" fmla="*/ 39 h 120"/>
                <a:gd name="T24" fmla="*/ 31 w 92"/>
                <a:gd name="T25" fmla="*/ 46 h 120"/>
                <a:gd name="T26" fmla="*/ 31 w 92"/>
                <a:gd name="T27" fmla="*/ 72 h 120"/>
                <a:gd name="T28" fmla="*/ 34 w 92"/>
                <a:gd name="T29" fmla="*/ 82 h 120"/>
                <a:gd name="T30" fmla="*/ 36 w 92"/>
                <a:gd name="T31" fmla="*/ 87 h 120"/>
                <a:gd name="T32" fmla="*/ 39 w 92"/>
                <a:gd name="T33" fmla="*/ 89 h 120"/>
                <a:gd name="T34" fmla="*/ 42 w 92"/>
                <a:gd name="T35" fmla="*/ 91 h 120"/>
                <a:gd name="T36" fmla="*/ 49 w 92"/>
                <a:gd name="T37" fmla="*/ 91 h 120"/>
                <a:gd name="T38" fmla="*/ 52 w 92"/>
                <a:gd name="T39" fmla="*/ 90 h 120"/>
                <a:gd name="T40" fmla="*/ 54 w 92"/>
                <a:gd name="T41" fmla="*/ 88 h 120"/>
                <a:gd name="T42" fmla="*/ 55 w 92"/>
                <a:gd name="T43" fmla="*/ 85 h 120"/>
                <a:gd name="T44" fmla="*/ 58 w 92"/>
                <a:gd name="T45" fmla="*/ 82 h 120"/>
                <a:gd name="T46" fmla="*/ 60 w 92"/>
                <a:gd name="T47" fmla="*/ 72 h 120"/>
                <a:gd name="T48" fmla="*/ 60 w 92"/>
                <a:gd name="T49" fmla="*/ 56 h 120"/>
                <a:gd name="T50" fmla="*/ 92 w 92"/>
                <a:gd name="T51" fmla="*/ 117 h 120"/>
                <a:gd name="T52" fmla="*/ 60 w 92"/>
                <a:gd name="T53" fmla="*/ 117 h 120"/>
                <a:gd name="T54" fmla="*/ 60 w 92"/>
                <a:gd name="T55" fmla="*/ 100 h 120"/>
                <a:gd name="T56" fmla="*/ 58 w 92"/>
                <a:gd name="T57" fmla="*/ 104 h 120"/>
                <a:gd name="T58" fmla="*/ 55 w 92"/>
                <a:gd name="T59" fmla="*/ 108 h 120"/>
                <a:gd name="T60" fmla="*/ 49 w 92"/>
                <a:gd name="T61" fmla="*/ 114 h 120"/>
                <a:gd name="T62" fmla="*/ 45 w 92"/>
                <a:gd name="T63" fmla="*/ 117 h 120"/>
                <a:gd name="T64" fmla="*/ 41 w 92"/>
                <a:gd name="T65" fmla="*/ 118 h 120"/>
                <a:gd name="T66" fmla="*/ 38 w 92"/>
                <a:gd name="T67" fmla="*/ 120 h 120"/>
                <a:gd name="T68" fmla="*/ 34 w 92"/>
                <a:gd name="T69" fmla="*/ 120 h 120"/>
                <a:gd name="T70" fmla="*/ 24 w 92"/>
                <a:gd name="T71" fmla="*/ 118 h 120"/>
                <a:gd name="T72" fmla="*/ 15 w 92"/>
                <a:gd name="T73" fmla="*/ 113 h 120"/>
                <a:gd name="T74" fmla="*/ 9 w 92"/>
                <a:gd name="T75" fmla="*/ 106 h 120"/>
                <a:gd name="T76" fmla="*/ 4 w 92"/>
                <a:gd name="T77" fmla="*/ 93 h 120"/>
                <a:gd name="T78" fmla="*/ 1 w 92"/>
                <a:gd name="T79" fmla="*/ 78 h 120"/>
                <a:gd name="T80" fmla="*/ 0 w 92"/>
                <a:gd name="T81" fmla="*/ 60 h 120"/>
                <a:gd name="T82" fmla="*/ 1 w 92"/>
                <a:gd name="T83" fmla="*/ 42 h 120"/>
                <a:gd name="T84" fmla="*/ 4 w 92"/>
                <a:gd name="T85" fmla="*/ 26 h 120"/>
                <a:gd name="T86" fmla="*/ 9 w 92"/>
                <a:gd name="T87" fmla="*/ 13 h 120"/>
                <a:gd name="T88" fmla="*/ 15 w 92"/>
                <a:gd name="T89" fmla="*/ 4 h 120"/>
                <a:gd name="T90" fmla="*/ 24 w 92"/>
                <a:gd name="T91" fmla="*/ 1 h 120"/>
                <a:gd name="T92" fmla="*/ 34 w 92"/>
                <a:gd name="T93" fmla="*/ 0 h 120"/>
                <a:gd name="T94" fmla="*/ 41 w 92"/>
                <a:gd name="T95" fmla="*/ 0 h 120"/>
                <a:gd name="T96" fmla="*/ 45 w 92"/>
                <a:gd name="T97" fmla="*/ 1 h 120"/>
                <a:gd name="T98" fmla="*/ 49 w 92"/>
                <a:gd name="T99" fmla="*/ 2 h 120"/>
                <a:gd name="T100" fmla="*/ 52 w 92"/>
                <a:gd name="T101" fmla="*/ 5 h 120"/>
                <a:gd name="T102" fmla="*/ 54 w 92"/>
                <a:gd name="T103" fmla="*/ 9 h 120"/>
                <a:gd name="T104" fmla="*/ 58 w 92"/>
                <a:gd name="T105" fmla="*/ 12 h 120"/>
                <a:gd name="T106" fmla="*/ 60 w 92"/>
                <a:gd name="T107" fmla="*/ 16 h 120"/>
                <a:gd name="T108" fmla="*/ 60 w 92"/>
                <a:gd name="T109" fmla="*/ 0 h 120"/>
                <a:gd name="T110" fmla="*/ 92 w 92"/>
                <a:gd name="T111" fmla="*/ 0 h 120"/>
                <a:gd name="T112" fmla="*/ 92 w 92"/>
                <a:gd name="T113" fmla="*/ 117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2" h="120">
                  <a:moveTo>
                    <a:pt x="60" y="56"/>
                  </a:moveTo>
                  <a:lnTo>
                    <a:pt x="60" y="46"/>
                  </a:lnTo>
                  <a:lnTo>
                    <a:pt x="59" y="39"/>
                  </a:lnTo>
                  <a:lnTo>
                    <a:pt x="58" y="34"/>
                  </a:lnTo>
                  <a:lnTo>
                    <a:pt x="55" y="31"/>
                  </a:lnTo>
                  <a:lnTo>
                    <a:pt x="54" y="29"/>
                  </a:lnTo>
                  <a:lnTo>
                    <a:pt x="52" y="26"/>
                  </a:lnTo>
                  <a:lnTo>
                    <a:pt x="49" y="25"/>
                  </a:lnTo>
                  <a:lnTo>
                    <a:pt x="42" y="25"/>
                  </a:lnTo>
                  <a:lnTo>
                    <a:pt x="39" y="27"/>
                  </a:lnTo>
                  <a:lnTo>
                    <a:pt x="36" y="30"/>
                  </a:lnTo>
                  <a:lnTo>
                    <a:pt x="32" y="39"/>
                  </a:lnTo>
                  <a:lnTo>
                    <a:pt x="31" y="46"/>
                  </a:lnTo>
                  <a:lnTo>
                    <a:pt x="31" y="72"/>
                  </a:lnTo>
                  <a:lnTo>
                    <a:pt x="34" y="82"/>
                  </a:lnTo>
                  <a:lnTo>
                    <a:pt x="36" y="87"/>
                  </a:lnTo>
                  <a:lnTo>
                    <a:pt x="39" y="89"/>
                  </a:lnTo>
                  <a:lnTo>
                    <a:pt x="42" y="91"/>
                  </a:lnTo>
                  <a:lnTo>
                    <a:pt x="49" y="91"/>
                  </a:lnTo>
                  <a:lnTo>
                    <a:pt x="52" y="90"/>
                  </a:lnTo>
                  <a:lnTo>
                    <a:pt x="54" y="88"/>
                  </a:lnTo>
                  <a:lnTo>
                    <a:pt x="55" y="85"/>
                  </a:lnTo>
                  <a:lnTo>
                    <a:pt x="58" y="82"/>
                  </a:lnTo>
                  <a:lnTo>
                    <a:pt x="60" y="72"/>
                  </a:lnTo>
                  <a:lnTo>
                    <a:pt x="60" y="56"/>
                  </a:lnTo>
                  <a:close/>
                  <a:moveTo>
                    <a:pt x="92" y="117"/>
                  </a:moveTo>
                  <a:lnTo>
                    <a:pt x="60" y="117"/>
                  </a:lnTo>
                  <a:lnTo>
                    <a:pt x="60" y="100"/>
                  </a:lnTo>
                  <a:lnTo>
                    <a:pt x="58" y="104"/>
                  </a:lnTo>
                  <a:lnTo>
                    <a:pt x="55" y="108"/>
                  </a:lnTo>
                  <a:lnTo>
                    <a:pt x="49" y="114"/>
                  </a:lnTo>
                  <a:lnTo>
                    <a:pt x="45" y="117"/>
                  </a:lnTo>
                  <a:lnTo>
                    <a:pt x="41" y="118"/>
                  </a:lnTo>
                  <a:lnTo>
                    <a:pt x="38" y="120"/>
                  </a:lnTo>
                  <a:lnTo>
                    <a:pt x="34" y="120"/>
                  </a:lnTo>
                  <a:lnTo>
                    <a:pt x="24" y="118"/>
                  </a:lnTo>
                  <a:lnTo>
                    <a:pt x="15" y="113"/>
                  </a:lnTo>
                  <a:lnTo>
                    <a:pt x="9" y="106"/>
                  </a:lnTo>
                  <a:lnTo>
                    <a:pt x="4" y="93"/>
                  </a:lnTo>
                  <a:lnTo>
                    <a:pt x="1" y="78"/>
                  </a:lnTo>
                  <a:lnTo>
                    <a:pt x="0" y="60"/>
                  </a:lnTo>
                  <a:lnTo>
                    <a:pt x="1" y="42"/>
                  </a:lnTo>
                  <a:lnTo>
                    <a:pt x="4" y="26"/>
                  </a:lnTo>
                  <a:lnTo>
                    <a:pt x="9" y="13"/>
                  </a:lnTo>
                  <a:lnTo>
                    <a:pt x="15" y="4"/>
                  </a:lnTo>
                  <a:lnTo>
                    <a:pt x="24" y="1"/>
                  </a:lnTo>
                  <a:lnTo>
                    <a:pt x="34" y="0"/>
                  </a:lnTo>
                  <a:lnTo>
                    <a:pt x="41" y="0"/>
                  </a:lnTo>
                  <a:lnTo>
                    <a:pt x="45" y="1"/>
                  </a:lnTo>
                  <a:lnTo>
                    <a:pt x="49" y="2"/>
                  </a:lnTo>
                  <a:lnTo>
                    <a:pt x="52" y="5"/>
                  </a:lnTo>
                  <a:lnTo>
                    <a:pt x="54" y="9"/>
                  </a:lnTo>
                  <a:lnTo>
                    <a:pt x="58" y="12"/>
                  </a:lnTo>
                  <a:lnTo>
                    <a:pt x="60" y="16"/>
                  </a:lnTo>
                  <a:lnTo>
                    <a:pt x="60" y="0"/>
                  </a:lnTo>
                  <a:lnTo>
                    <a:pt x="92" y="0"/>
                  </a:lnTo>
                  <a:lnTo>
                    <a:pt x="92" y="1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19" name="Freeform 19"/>
            <p:cNvSpPr>
              <a:spLocks noEditPoints="1"/>
            </p:cNvSpPr>
            <p:nvPr/>
          </p:nvSpPr>
          <p:spPr bwMode="auto">
            <a:xfrm>
              <a:off x="910" y="3958"/>
              <a:ext cx="18" cy="38"/>
            </a:xfrm>
            <a:custGeom>
              <a:avLst/>
              <a:gdLst>
                <a:gd name="T0" fmla="*/ 60 w 91"/>
                <a:gd name="T1" fmla="*/ 126 h 190"/>
                <a:gd name="T2" fmla="*/ 59 w 91"/>
                <a:gd name="T3" fmla="*/ 116 h 190"/>
                <a:gd name="T4" fmla="*/ 58 w 91"/>
                <a:gd name="T5" fmla="*/ 108 h 190"/>
                <a:gd name="T6" fmla="*/ 57 w 91"/>
                <a:gd name="T7" fmla="*/ 101 h 190"/>
                <a:gd name="T8" fmla="*/ 52 w 91"/>
                <a:gd name="T9" fmla="*/ 96 h 190"/>
                <a:gd name="T10" fmla="*/ 49 w 91"/>
                <a:gd name="T11" fmla="*/ 95 h 190"/>
                <a:gd name="T12" fmla="*/ 42 w 91"/>
                <a:gd name="T13" fmla="*/ 95 h 190"/>
                <a:gd name="T14" fmla="*/ 39 w 91"/>
                <a:gd name="T15" fmla="*/ 97 h 190"/>
                <a:gd name="T16" fmla="*/ 37 w 91"/>
                <a:gd name="T17" fmla="*/ 100 h 190"/>
                <a:gd name="T18" fmla="*/ 32 w 91"/>
                <a:gd name="T19" fmla="*/ 109 h 190"/>
                <a:gd name="T20" fmla="*/ 31 w 91"/>
                <a:gd name="T21" fmla="*/ 116 h 190"/>
                <a:gd name="T22" fmla="*/ 31 w 91"/>
                <a:gd name="T23" fmla="*/ 142 h 190"/>
                <a:gd name="T24" fmla="*/ 35 w 91"/>
                <a:gd name="T25" fmla="*/ 152 h 190"/>
                <a:gd name="T26" fmla="*/ 37 w 91"/>
                <a:gd name="T27" fmla="*/ 157 h 190"/>
                <a:gd name="T28" fmla="*/ 39 w 91"/>
                <a:gd name="T29" fmla="*/ 159 h 190"/>
                <a:gd name="T30" fmla="*/ 42 w 91"/>
                <a:gd name="T31" fmla="*/ 161 h 190"/>
                <a:gd name="T32" fmla="*/ 49 w 91"/>
                <a:gd name="T33" fmla="*/ 161 h 190"/>
                <a:gd name="T34" fmla="*/ 52 w 91"/>
                <a:gd name="T35" fmla="*/ 159 h 190"/>
                <a:gd name="T36" fmla="*/ 55 w 91"/>
                <a:gd name="T37" fmla="*/ 157 h 190"/>
                <a:gd name="T38" fmla="*/ 57 w 91"/>
                <a:gd name="T39" fmla="*/ 152 h 190"/>
                <a:gd name="T40" fmla="*/ 58 w 91"/>
                <a:gd name="T41" fmla="*/ 145 h 190"/>
                <a:gd name="T42" fmla="*/ 59 w 91"/>
                <a:gd name="T43" fmla="*/ 138 h 190"/>
                <a:gd name="T44" fmla="*/ 60 w 91"/>
                <a:gd name="T45" fmla="*/ 126 h 190"/>
                <a:gd name="T46" fmla="*/ 91 w 91"/>
                <a:gd name="T47" fmla="*/ 187 h 190"/>
                <a:gd name="T48" fmla="*/ 60 w 91"/>
                <a:gd name="T49" fmla="*/ 187 h 190"/>
                <a:gd name="T50" fmla="*/ 60 w 91"/>
                <a:gd name="T51" fmla="*/ 170 h 190"/>
                <a:gd name="T52" fmla="*/ 58 w 91"/>
                <a:gd name="T53" fmla="*/ 174 h 190"/>
                <a:gd name="T54" fmla="*/ 56 w 91"/>
                <a:gd name="T55" fmla="*/ 178 h 190"/>
                <a:gd name="T56" fmla="*/ 49 w 91"/>
                <a:gd name="T57" fmla="*/ 184 h 190"/>
                <a:gd name="T58" fmla="*/ 46 w 91"/>
                <a:gd name="T59" fmla="*/ 187 h 190"/>
                <a:gd name="T60" fmla="*/ 43 w 91"/>
                <a:gd name="T61" fmla="*/ 189 h 190"/>
                <a:gd name="T62" fmla="*/ 40 w 91"/>
                <a:gd name="T63" fmla="*/ 190 h 190"/>
                <a:gd name="T64" fmla="*/ 35 w 91"/>
                <a:gd name="T65" fmla="*/ 190 h 190"/>
                <a:gd name="T66" fmla="*/ 23 w 91"/>
                <a:gd name="T67" fmla="*/ 188 h 190"/>
                <a:gd name="T68" fmla="*/ 16 w 91"/>
                <a:gd name="T69" fmla="*/ 183 h 190"/>
                <a:gd name="T70" fmla="*/ 9 w 91"/>
                <a:gd name="T71" fmla="*/ 176 h 190"/>
                <a:gd name="T72" fmla="*/ 3 w 91"/>
                <a:gd name="T73" fmla="*/ 163 h 190"/>
                <a:gd name="T74" fmla="*/ 1 w 91"/>
                <a:gd name="T75" fmla="*/ 148 h 190"/>
                <a:gd name="T76" fmla="*/ 0 w 91"/>
                <a:gd name="T77" fmla="*/ 130 h 190"/>
                <a:gd name="T78" fmla="*/ 1 w 91"/>
                <a:gd name="T79" fmla="*/ 112 h 190"/>
                <a:gd name="T80" fmla="*/ 3 w 91"/>
                <a:gd name="T81" fmla="*/ 96 h 190"/>
                <a:gd name="T82" fmla="*/ 9 w 91"/>
                <a:gd name="T83" fmla="*/ 83 h 190"/>
                <a:gd name="T84" fmla="*/ 16 w 91"/>
                <a:gd name="T85" fmla="*/ 74 h 190"/>
                <a:gd name="T86" fmla="*/ 23 w 91"/>
                <a:gd name="T87" fmla="*/ 71 h 190"/>
                <a:gd name="T88" fmla="*/ 35 w 91"/>
                <a:gd name="T89" fmla="*/ 70 h 190"/>
                <a:gd name="T90" fmla="*/ 41 w 91"/>
                <a:gd name="T91" fmla="*/ 70 h 190"/>
                <a:gd name="T92" fmla="*/ 46 w 91"/>
                <a:gd name="T93" fmla="*/ 71 h 190"/>
                <a:gd name="T94" fmla="*/ 49 w 91"/>
                <a:gd name="T95" fmla="*/ 72 h 190"/>
                <a:gd name="T96" fmla="*/ 51 w 91"/>
                <a:gd name="T97" fmla="*/ 75 h 190"/>
                <a:gd name="T98" fmla="*/ 55 w 91"/>
                <a:gd name="T99" fmla="*/ 79 h 190"/>
                <a:gd name="T100" fmla="*/ 57 w 91"/>
                <a:gd name="T101" fmla="*/ 82 h 190"/>
                <a:gd name="T102" fmla="*/ 60 w 91"/>
                <a:gd name="T103" fmla="*/ 86 h 190"/>
                <a:gd name="T104" fmla="*/ 60 w 91"/>
                <a:gd name="T105" fmla="*/ 0 h 190"/>
                <a:gd name="T106" fmla="*/ 91 w 91"/>
                <a:gd name="T107" fmla="*/ 0 h 190"/>
                <a:gd name="T108" fmla="*/ 91 w 91"/>
                <a:gd name="T109" fmla="*/ 187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1" h="190">
                  <a:moveTo>
                    <a:pt x="60" y="126"/>
                  </a:moveTo>
                  <a:lnTo>
                    <a:pt x="59" y="116"/>
                  </a:lnTo>
                  <a:lnTo>
                    <a:pt x="58" y="108"/>
                  </a:lnTo>
                  <a:lnTo>
                    <a:pt x="57" y="101"/>
                  </a:lnTo>
                  <a:lnTo>
                    <a:pt x="52" y="96"/>
                  </a:lnTo>
                  <a:lnTo>
                    <a:pt x="49" y="95"/>
                  </a:lnTo>
                  <a:lnTo>
                    <a:pt x="42" y="95"/>
                  </a:lnTo>
                  <a:lnTo>
                    <a:pt x="39" y="97"/>
                  </a:lnTo>
                  <a:lnTo>
                    <a:pt x="37" y="100"/>
                  </a:lnTo>
                  <a:lnTo>
                    <a:pt x="32" y="109"/>
                  </a:lnTo>
                  <a:lnTo>
                    <a:pt x="31" y="116"/>
                  </a:lnTo>
                  <a:lnTo>
                    <a:pt x="31" y="142"/>
                  </a:lnTo>
                  <a:lnTo>
                    <a:pt x="35" y="152"/>
                  </a:lnTo>
                  <a:lnTo>
                    <a:pt x="37" y="157"/>
                  </a:lnTo>
                  <a:lnTo>
                    <a:pt x="39" y="159"/>
                  </a:lnTo>
                  <a:lnTo>
                    <a:pt x="42" y="161"/>
                  </a:lnTo>
                  <a:lnTo>
                    <a:pt x="49" y="161"/>
                  </a:lnTo>
                  <a:lnTo>
                    <a:pt x="52" y="159"/>
                  </a:lnTo>
                  <a:lnTo>
                    <a:pt x="55" y="157"/>
                  </a:lnTo>
                  <a:lnTo>
                    <a:pt x="57" y="152"/>
                  </a:lnTo>
                  <a:lnTo>
                    <a:pt x="58" y="145"/>
                  </a:lnTo>
                  <a:lnTo>
                    <a:pt x="59" y="138"/>
                  </a:lnTo>
                  <a:lnTo>
                    <a:pt x="60" y="126"/>
                  </a:lnTo>
                  <a:close/>
                  <a:moveTo>
                    <a:pt x="91" y="187"/>
                  </a:moveTo>
                  <a:lnTo>
                    <a:pt x="60" y="187"/>
                  </a:lnTo>
                  <a:lnTo>
                    <a:pt x="60" y="170"/>
                  </a:lnTo>
                  <a:lnTo>
                    <a:pt x="58" y="174"/>
                  </a:lnTo>
                  <a:lnTo>
                    <a:pt x="56" y="178"/>
                  </a:lnTo>
                  <a:lnTo>
                    <a:pt x="49" y="184"/>
                  </a:lnTo>
                  <a:lnTo>
                    <a:pt x="46" y="187"/>
                  </a:lnTo>
                  <a:lnTo>
                    <a:pt x="43" y="189"/>
                  </a:lnTo>
                  <a:lnTo>
                    <a:pt x="40" y="190"/>
                  </a:lnTo>
                  <a:lnTo>
                    <a:pt x="35" y="190"/>
                  </a:lnTo>
                  <a:lnTo>
                    <a:pt x="23" y="188"/>
                  </a:lnTo>
                  <a:lnTo>
                    <a:pt x="16" y="183"/>
                  </a:lnTo>
                  <a:lnTo>
                    <a:pt x="9" y="176"/>
                  </a:lnTo>
                  <a:lnTo>
                    <a:pt x="3" y="163"/>
                  </a:lnTo>
                  <a:lnTo>
                    <a:pt x="1" y="148"/>
                  </a:lnTo>
                  <a:lnTo>
                    <a:pt x="0" y="130"/>
                  </a:lnTo>
                  <a:lnTo>
                    <a:pt x="1" y="112"/>
                  </a:lnTo>
                  <a:lnTo>
                    <a:pt x="3" y="96"/>
                  </a:lnTo>
                  <a:lnTo>
                    <a:pt x="9" y="83"/>
                  </a:lnTo>
                  <a:lnTo>
                    <a:pt x="16" y="74"/>
                  </a:lnTo>
                  <a:lnTo>
                    <a:pt x="23" y="71"/>
                  </a:lnTo>
                  <a:lnTo>
                    <a:pt x="35" y="70"/>
                  </a:lnTo>
                  <a:lnTo>
                    <a:pt x="41" y="70"/>
                  </a:lnTo>
                  <a:lnTo>
                    <a:pt x="46" y="71"/>
                  </a:lnTo>
                  <a:lnTo>
                    <a:pt x="49" y="72"/>
                  </a:lnTo>
                  <a:lnTo>
                    <a:pt x="51" y="75"/>
                  </a:lnTo>
                  <a:lnTo>
                    <a:pt x="55" y="79"/>
                  </a:lnTo>
                  <a:lnTo>
                    <a:pt x="57" y="82"/>
                  </a:lnTo>
                  <a:lnTo>
                    <a:pt x="60" y="86"/>
                  </a:lnTo>
                  <a:lnTo>
                    <a:pt x="60" y="0"/>
                  </a:lnTo>
                  <a:lnTo>
                    <a:pt x="91" y="0"/>
                  </a:lnTo>
                  <a:lnTo>
                    <a:pt x="91" y="18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20" name="Freeform 20"/>
            <p:cNvSpPr>
              <a:spLocks noEditPoints="1"/>
            </p:cNvSpPr>
            <p:nvPr/>
          </p:nvSpPr>
          <p:spPr bwMode="auto">
            <a:xfrm>
              <a:off x="932" y="3971"/>
              <a:ext cx="19" cy="25"/>
            </a:xfrm>
            <a:custGeom>
              <a:avLst/>
              <a:gdLst>
                <a:gd name="T0" fmla="*/ 66 w 95"/>
                <a:gd name="T1" fmla="*/ 52 h 124"/>
                <a:gd name="T2" fmla="*/ 66 w 95"/>
                <a:gd name="T3" fmla="*/ 42 h 124"/>
                <a:gd name="T4" fmla="*/ 64 w 95"/>
                <a:gd name="T5" fmla="*/ 31 h 124"/>
                <a:gd name="T6" fmla="*/ 60 w 95"/>
                <a:gd name="T7" fmla="*/ 29 h 124"/>
                <a:gd name="T8" fmla="*/ 54 w 95"/>
                <a:gd name="T9" fmla="*/ 27 h 124"/>
                <a:gd name="T10" fmla="*/ 49 w 95"/>
                <a:gd name="T11" fmla="*/ 26 h 124"/>
                <a:gd name="T12" fmla="*/ 43 w 95"/>
                <a:gd name="T13" fmla="*/ 28 h 124"/>
                <a:gd name="T14" fmla="*/ 34 w 95"/>
                <a:gd name="T15" fmla="*/ 42 h 124"/>
                <a:gd name="T16" fmla="*/ 33 w 95"/>
                <a:gd name="T17" fmla="*/ 46 h 124"/>
                <a:gd name="T18" fmla="*/ 31 w 95"/>
                <a:gd name="T19" fmla="*/ 52 h 124"/>
                <a:gd name="T20" fmla="*/ 66 w 95"/>
                <a:gd name="T21" fmla="*/ 52 h 124"/>
                <a:gd name="T22" fmla="*/ 31 w 95"/>
                <a:gd name="T23" fmla="*/ 73 h 124"/>
                <a:gd name="T24" fmla="*/ 34 w 95"/>
                <a:gd name="T25" fmla="*/ 85 h 124"/>
                <a:gd name="T26" fmla="*/ 38 w 95"/>
                <a:gd name="T27" fmla="*/ 93 h 124"/>
                <a:gd name="T28" fmla="*/ 40 w 95"/>
                <a:gd name="T29" fmla="*/ 96 h 124"/>
                <a:gd name="T30" fmla="*/ 43 w 95"/>
                <a:gd name="T31" fmla="*/ 98 h 124"/>
                <a:gd name="T32" fmla="*/ 45 w 95"/>
                <a:gd name="T33" fmla="*/ 100 h 124"/>
                <a:gd name="T34" fmla="*/ 48 w 95"/>
                <a:gd name="T35" fmla="*/ 101 h 124"/>
                <a:gd name="T36" fmla="*/ 52 w 95"/>
                <a:gd name="T37" fmla="*/ 101 h 124"/>
                <a:gd name="T38" fmla="*/ 58 w 95"/>
                <a:gd name="T39" fmla="*/ 98 h 124"/>
                <a:gd name="T40" fmla="*/ 60 w 95"/>
                <a:gd name="T41" fmla="*/ 95 h 124"/>
                <a:gd name="T42" fmla="*/ 63 w 95"/>
                <a:gd name="T43" fmla="*/ 94 h 124"/>
                <a:gd name="T44" fmla="*/ 64 w 95"/>
                <a:gd name="T45" fmla="*/ 93 h 124"/>
                <a:gd name="T46" fmla="*/ 66 w 95"/>
                <a:gd name="T47" fmla="*/ 88 h 124"/>
                <a:gd name="T48" fmla="*/ 66 w 95"/>
                <a:gd name="T49" fmla="*/ 86 h 124"/>
                <a:gd name="T50" fmla="*/ 95 w 95"/>
                <a:gd name="T51" fmla="*/ 86 h 124"/>
                <a:gd name="T52" fmla="*/ 92 w 95"/>
                <a:gd name="T53" fmla="*/ 97 h 124"/>
                <a:gd name="T54" fmla="*/ 86 w 95"/>
                <a:gd name="T55" fmla="*/ 107 h 124"/>
                <a:gd name="T56" fmla="*/ 78 w 95"/>
                <a:gd name="T57" fmla="*/ 115 h 124"/>
                <a:gd name="T58" fmla="*/ 71 w 95"/>
                <a:gd name="T59" fmla="*/ 120 h 124"/>
                <a:gd name="T60" fmla="*/ 60 w 95"/>
                <a:gd name="T61" fmla="*/ 123 h 124"/>
                <a:gd name="T62" fmla="*/ 49 w 95"/>
                <a:gd name="T63" fmla="*/ 124 h 124"/>
                <a:gd name="T64" fmla="*/ 36 w 95"/>
                <a:gd name="T65" fmla="*/ 122 h 124"/>
                <a:gd name="T66" fmla="*/ 25 w 95"/>
                <a:gd name="T67" fmla="*/ 116 h 124"/>
                <a:gd name="T68" fmla="*/ 15 w 95"/>
                <a:gd name="T69" fmla="*/ 107 h 124"/>
                <a:gd name="T70" fmla="*/ 7 w 95"/>
                <a:gd name="T71" fmla="*/ 94 h 124"/>
                <a:gd name="T72" fmla="*/ 2 w 95"/>
                <a:gd name="T73" fmla="*/ 79 h 124"/>
                <a:gd name="T74" fmla="*/ 0 w 95"/>
                <a:gd name="T75" fmla="*/ 64 h 124"/>
                <a:gd name="T76" fmla="*/ 2 w 95"/>
                <a:gd name="T77" fmla="*/ 46 h 124"/>
                <a:gd name="T78" fmla="*/ 7 w 95"/>
                <a:gd name="T79" fmla="*/ 30 h 124"/>
                <a:gd name="T80" fmla="*/ 15 w 95"/>
                <a:gd name="T81" fmla="*/ 17 h 124"/>
                <a:gd name="T82" fmla="*/ 25 w 95"/>
                <a:gd name="T83" fmla="*/ 8 h 124"/>
                <a:gd name="T84" fmla="*/ 36 w 95"/>
                <a:gd name="T85" fmla="*/ 2 h 124"/>
                <a:gd name="T86" fmla="*/ 49 w 95"/>
                <a:gd name="T87" fmla="*/ 0 h 124"/>
                <a:gd name="T88" fmla="*/ 60 w 95"/>
                <a:gd name="T89" fmla="*/ 1 h 124"/>
                <a:gd name="T90" fmla="*/ 69 w 95"/>
                <a:gd name="T91" fmla="*/ 5 h 124"/>
                <a:gd name="T92" fmla="*/ 78 w 95"/>
                <a:gd name="T93" fmla="*/ 9 h 124"/>
                <a:gd name="T94" fmla="*/ 84 w 95"/>
                <a:gd name="T95" fmla="*/ 17 h 124"/>
                <a:gd name="T96" fmla="*/ 91 w 95"/>
                <a:gd name="T97" fmla="*/ 30 h 124"/>
                <a:gd name="T98" fmla="*/ 94 w 95"/>
                <a:gd name="T99" fmla="*/ 46 h 124"/>
                <a:gd name="T100" fmla="*/ 95 w 95"/>
                <a:gd name="T101" fmla="*/ 66 h 124"/>
                <a:gd name="T102" fmla="*/ 95 w 95"/>
                <a:gd name="T103" fmla="*/ 73 h 124"/>
                <a:gd name="T104" fmla="*/ 31 w 95"/>
                <a:gd name="T105" fmla="*/ 73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5" h="124">
                  <a:moveTo>
                    <a:pt x="66" y="52"/>
                  </a:moveTo>
                  <a:lnTo>
                    <a:pt x="66" y="42"/>
                  </a:lnTo>
                  <a:lnTo>
                    <a:pt x="64" y="31"/>
                  </a:lnTo>
                  <a:lnTo>
                    <a:pt x="60" y="29"/>
                  </a:lnTo>
                  <a:lnTo>
                    <a:pt x="54" y="27"/>
                  </a:lnTo>
                  <a:lnTo>
                    <a:pt x="49" y="26"/>
                  </a:lnTo>
                  <a:lnTo>
                    <a:pt x="43" y="28"/>
                  </a:lnTo>
                  <a:lnTo>
                    <a:pt x="34" y="42"/>
                  </a:lnTo>
                  <a:lnTo>
                    <a:pt x="33" y="46"/>
                  </a:lnTo>
                  <a:lnTo>
                    <a:pt x="31" y="52"/>
                  </a:lnTo>
                  <a:lnTo>
                    <a:pt x="66" y="52"/>
                  </a:lnTo>
                  <a:close/>
                  <a:moveTo>
                    <a:pt x="31" y="73"/>
                  </a:moveTo>
                  <a:lnTo>
                    <a:pt x="34" y="85"/>
                  </a:lnTo>
                  <a:lnTo>
                    <a:pt x="38" y="93"/>
                  </a:lnTo>
                  <a:lnTo>
                    <a:pt x="40" y="96"/>
                  </a:lnTo>
                  <a:lnTo>
                    <a:pt x="43" y="98"/>
                  </a:lnTo>
                  <a:lnTo>
                    <a:pt x="45" y="100"/>
                  </a:lnTo>
                  <a:lnTo>
                    <a:pt x="48" y="101"/>
                  </a:lnTo>
                  <a:lnTo>
                    <a:pt x="52" y="101"/>
                  </a:lnTo>
                  <a:lnTo>
                    <a:pt x="58" y="98"/>
                  </a:lnTo>
                  <a:lnTo>
                    <a:pt x="60" y="95"/>
                  </a:lnTo>
                  <a:lnTo>
                    <a:pt x="63" y="94"/>
                  </a:lnTo>
                  <a:lnTo>
                    <a:pt x="64" y="93"/>
                  </a:lnTo>
                  <a:lnTo>
                    <a:pt x="66" y="88"/>
                  </a:lnTo>
                  <a:lnTo>
                    <a:pt x="66" y="86"/>
                  </a:lnTo>
                  <a:lnTo>
                    <a:pt x="95" y="86"/>
                  </a:lnTo>
                  <a:lnTo>
                    <a:pt x="92" y="97"/>
                  </a:lnTo>
                  <a:lnTo>
                    <a:pt x="86" y="107"/>
                  </a:lnTo>
                  <a:lnTo>
                    <a:pt x="78" y="115"/>
                  </a:lnTo>
                  <a:lnTo>
                    <a:pt x="71" y="120"/>
                  </a:lnTo>
                  <a:lnTo>
                    <a:pt x="60" y="123"/>
                  </a:lnTo>
                  <a:lnTo>
                    <a:pt x="49" y="124"/>
                  </a:lnTo>
                  <a:lnTo>
                    <a:pt x="36" y="122"/>
                  </a:lnTo>
                  <a:lnTo>
                    <a:pt x="25" y="116"/>
                  </a:lnTo>
                  <a:lnTo>
                    <a:pt x="15" y="107"/>
                  </a:lnTo>
                  <a:lnTo>
                    <a:pt x="7" y="94"/>
                  </a:lnTo>
                  <a:lnTo>
                    <a:pt x="2" y="79"/>
                  </a:lnTo>
                  <a:lnTo>
                    <a:pt x="0" y="64"/>
                  </a:lnTo>
                  <a:lnTo>
                    <a:pt x="2" y="46"/>
                  </a:lnTo>
                  <a:lnTo>
                    <a:pt x="7" y="30"/>
                  </a:lnTo>
                  <a:lnTo>
                    <a:pt x="15" y="17"/>
                  </a:lnTo>
                  <a:lnTo>
                    <a:pt x="25" y="8"/>
                  </a:lnTo>
                  <a:lnTo>
                    <a:pt x="36" y="2"/>
                  </a:lnTo>
                  <a:lnTo>
                    <a:pt x="49" y="0"/>
                  </a:lnTo>
                  <a:lnTo>
                    <a:pt x="60" y="1"/>
                  </a:lnTo>
                  <a:lnTo>
                    <a:pt x="69" y="5"/>
                  </a:lnTo>
                  <a:lnTo>
                    <a:pt x="78" y="9"/>
                  </a:lnTo>
                  <a:lnTo>
                    <a:pt x="84" y="17"/>
                  </a:lnTo>
                  <a:lnTo>
                    <a:pt x="91" y="30"/>
                  </a:lnTo>
                  <a:lnTo>
                    <a:pt x="94" y="46"/>
                  </a:lnTo>
                  <a:lnTo>
                    <a:pt x="95" y="66"/>
                  </a:lnTo>
                  <a:lnTo>
                    <a:pt x="95" y="73"/>
                  </a:lnTo>
                  <a:lnTo>
                    <a:pt x="31" y="7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21" name="Freeform 21"/>
            <p:cNvSpPr>
              <a:spLocks noEditPoints="1"/>
            </p:cNvSpPr>
            <p:nvPr/>
          </p:nvSpPr>
          <p:spPr bwMode="auto">
            <a:xfrm>
              <a:off x="966" y="3960"/>
              <a:ext cx="22" cy="35"/>
            </a:xfrm>
            <a:custGeom>
              <a:avLst/>
              <a:gdLst>
                <a:gd name="T0" fmla="*/ 34 w 112"/>
                <a:gd name="T1" fmla="*/ 143 h 175"/>
                <a:gd name="T2" fmla="*/ 38 w 112"/>
                <a:gd name="T3" fmla="*/ 143 h 175"/>
                <a:gd name="T4" fmla="*/ 49 w 112"/>
                <a:gd name="T5" fmla="*/ 141 h 175"/>
                <a:gd name="T6" fmla="*/ 59 w 112"/>
                <a:gd name="T7" fmla="*/ 137 h 175"/>
                <a:gd name="T8" fmla="*/ 67 w 112"/>
                <a:gd name="T9" fmla="*/ 129 h 175"/>
                <a:gd name="T10" fmla="*/ 71 w 112"/>
                <a:gd name="T11" fmla="*/ 118 h 175"/>
                <a:gd name="T12" fmla="*/ 73 w 112"/>
                <a:gd name="T13" fmla="*/ 104 h 175"/>
                <a:gd name="T14" fmla="*/ 75 w 112"/>
                <a:gd name="T15" fmla="*/ 89 h 175"/>
                <a:gd name="T16" fmla="*/ 73 w 112"/>
                <a:gd name="T17" fmla="*/ 71 h 175"/>
                <a:gd name="T18" fmla="*/ 71 w 112"/>
                <a:gd name="T19" fmla="*/ 56 h 175"/>
                <a:gd name="T20" fmla="*/ 67 w 112"/>
                <a:gd name="T21" fmla="*/ 45 h 175"/>
                <a:gd name="T22" fmla="*/ 59 w 112"/>
                <a:gd name="T23" fmla="*/ 38 h 175"/>
                <a:gd name="T24" fmla="*/ 49 w 112"/>
                <a:gd name="T25" fmla="*/ 33 h 175"/>
                <a:gd name="T26" fmla="*/ 38 w 112"/>
                <a:gd name="T27" fmla="*/ 31 h 175"/>
                <a:gd name="T28" fmla="*/ 34 w 112"/>
                <a:gd name="T29" fmla="*/ 31 h 175"/>
                <a:gd name="T30" fmla="*/ 34 w 112"/>
                <a:gd name="T31" fmla="*/ 143 h 175"/>
                <a:gd name="T32" fmla="*/ 0 w 112"/>
                <a:gd name="T33" fmla="*/ 175 h 175"/>
                <a:gd name="T34" fmla="*/ 0 w 112"/>
                <a:gd name="T35" fmla="*/ 0 h 175"/>
                <a:gd name="T36" fmla="*/ 29 w 112"/>
                <a:gd name="T37" fmla="*/ 0 h 175"/>
                <a:gd name="T38" fmla="*/ 49 w 112"/>
                <a:gd name="T39" fmla="*/ 1 h 175"/>
                <a:gd name="T40" fmla="*/ 66 w 112"/>
                <a:gd name="T41" fmla="*/ 5 h 175"/>
                <a:gd name="T42" fmla="*/ 80 w 112"/>
                <a:gd name="T43" fmla="*/ 12 h 175"/>
                <a:gd name="T44" fmla="*/ 92 w 112"/>
                <a:gd name="T45" fmla="*/ 23 h 175"/>
                <a:gd name="T46" fmla="*/ 100 w 112"/>
                <a:gd name="T47" fmla="*/ 34 h 175"/>
                <a:gd name="T48" fmla="*/ 107 w 112"/>
                <a:gd name="T49" fmla="*/ 50 h 175"/>
                <a:gd name="T50" fmla="*/ 111 w 112"/>
                <a:gd name="T51" fmla="*/ 68 h 175"/>
                <a:gd name="T52" fmla="*/ 112 w 112"/>
                <a:gd name="T53" fmla="*/ 89 h 175"/>
                <a:gd name="T54" fmla="*/ 110 w 112"/>
                <a:gd name="T55" fmla="*/ 112 h 175"/>
                <a:gd name="T56" fmla="*/ 104 w 112"/>
                <a:gd name="T57" fmla="*/ 132 h 175"/>
                <a:gd name="T58" fmla="*/ 98 w 112"/>
                <a:gd name="T59" fmla="*/ 143 h 175"/>
                <a:gd name="T60" fmla="*/ 91 w 112"/>
                <a:gd name="T61" fmla="*/ 154 h 175"/>
                <a:gd name="T62" fmla="*/ 81 w 112"/>
                <a:gd name="T63" fmla="*/ 164 h 175"/>
                <a:gd name="T64" fmla="*/ 75 w 112"/>
                <a:gd name="T65" fmla="*/ 167 h 175"/>
                <a:gd name="T66" fmla="*/ 68 w 112"/>
                <a:gd name="T67" fmla="*/ 171 h 175"/>
                <a:gd name="T68" fmla="*/ 61 w 112"/>
                <a:gd name="T69" fmla="*/ 172 h 175"/>
                <a:gd name="T70" fmla="*/ 46 w 112"/>
                <a:gd name="T71" fmla="*/ 175 h 175"/>
                <a:gd name="T72" fmla="*/ 27 w 112"/>
                <a:gd name="T73" fmla="*/ 175 h 175"/>
                <a:gd name="T74" fmla="*/ 0 w 112"/>
                <a:gd name="T75" fmla="*/ 175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2" h="175">
                  <a:moveTo>
                    <a:pt x="34" y="143"/>
                  </a:moveTo>
                  <a:lnTo>
                    <a:pt x="38" y="143"/>
                  </a:lnTo>
                  <a:lnTo>
                    <a:pt x="49" y="141"/>
                  </a:lnTo>
                  <a:lnTo>
                    <a:pt x="59" y="137"/>
                  </a:lnTo>
                  <a:lnTo>
                    <a:pt x="67" y="129"/>
                  </a:lnTo>
                  <a:lnTo>
                    <a:pt x="71" y="118"/>
                  </a:lnTo>
                  <a:lnTo>
                    <a:pt x="73" y="104"/>
                  </a:lnTo>
                  <a:lnTo>
                    <a:pt x="75" y="89"/>
                  </a:lnTo>
                  <a:lnTo>
                    <a:pt x="73" y="71"/>
                  </a:lnTo>
                  <a:lnTo>
                    <a:pt x="71" y="56"/>
                  </a:lnTo>
                  <a:lnTo>
                    <a:pt x="67" y="45"/>
                  </a:lnTo>
                  <a:lnTo>
                    <a:pt x="59" y="38"/>
                  </a:lnTo>
                  <a:lnTo>
                    <a:pt x="49" y="33"/>
                  </a:lnTo>
                  <a:lnTo>
                    <a:pt x="38" y="31"/>
                  </a:lnTo>
                  <a:lnTo>
                    <a:pt x="34" y="31"/>
                  </a:lnTo>
                  <a:lnTo>
                    <a:pt x="34" y="143"/>
                  </a:lnTo>
                  <a:close/>
                  <a:moveTo>
                    <a:pt x="0" y="175"/>
                  </a:moveTo>
                  <a:lnTo>
                    <a:pt x="0" y="0"/>
                  </a:lnTo>
                  <a:lnTo>
                    <a:pt x="29" y="0"/>
                  </a:lnTo>
                  <a:lnTo>
                    <a:pt x="49" y="1"/>
                  </a:lnTo>
                  <a:lnTo>
                    <a:pt x="66" y="5"/>
                  </a:lnTo>
                  <a:lnTo>
                    <a:pt x="80" y="12"/>
                  </a:lnTo>
                  <a:lnTo>
                    <a:pt x="92" y="23"/>
                  </a:lnTo>
                  <a:lnTo>
                    <a:pt x="100" y="34"/>
                  </a:lnTo>
                  <a:lnTo>
                    <a:pt x="107" y="50"/>
                  </a:lnTo>
                  <a:lnTo>
                    <a:pt x="111" y="68"/>
                  </a:lnTo>
                  <a:lnTo>
                    <a:pt x="112" y="89"/>
                  </a:lnTo>
                  <a:lnTo>
                    <a:pt x="110" y="112"/>
                  </a:lnTo>
                  <a:lnTo>
                    <a:pt x="104" y="132"/>
                  </a:lnTo>
                  <a:lnTo>
                    <a:pt x="98" y="143"/>
                  </a:lnTo>
                  <a:lnTo>
                    <a:pt x="91" y="154"/>
                  </a:lnTo>
                  <a:lnTo>
                    <a:pt x="81" y="164"/>
                  </a:lnTo>
                  <a:lnTo>
                    <a:pt x="75" y="167"/>
                  </a:lnTo>
                  <a:lnTo>
                    <a:pt x="68" y="171"/>
                  </a:lnTo>
                  <a:lnTo>
                    <a:pt x="61" y="172"/>
                  </a:lnTo>
                  <a:lnTo>
                    <a:pt x="46" y="175"/>
                  </a:lnTo>
                  <a:lnTo>
                    <a:pt x="27" y="175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22" name="Freeform 22"/>
            <p:cNvSpPr>
              <a:spLocks noEditPoints="1"/>
            </p:cNvSpPr>
            <p:nvPr/>
          </p:nvSpPr>
          <p:spPr bwMode="auto">
            <a:xfrm>
              <a:off x="991" y="3971"/>
              <a:ext cx="19" cy="25"/>
            </a:xfrm>
            <a:custGeom>
              <a:avLst/>
              <a:gdLst>
                <a:gd name="T0" fmla="*/ 69 w 98"/>
                <a:gd name="T1" fmla="*/ 52 h 124"/>
                <a:gd name="T2" fmla="*/ 68 w 98"/>
                <a:gd name="T3" fmla="*/ 42 h 124"/>
                <a:gd name="T4" fmla="*/ 63 w 98"/>
                <a:gd name="T5" fmla="*/ 31 h 124"/>
                <a:gd name="T6" fmla="*/ 61 w 98"/>
                <a:gd name="T7" fmla="*/ 29 h 124"/>
                <a:gd name="T8" fmla="*/ 59 w 98"/>
                <a:gd name="T9" fmla="*/ 28 h 124"/>
                <a:gd name="T10" fmla="*/ 52 w 98"/>
                <a:gd name="T11" fmla="*/ 26 h 124"/>
                <a:gd name="T12" fmla="*/ 48 w 98"/>
                <a:gd name="T13" fmla="*/ 27 h 124"/>
                <a:gd name="T14" fmla="*/ 44 w 98"/>
                <a:gd name="T15" fmla="*/ 28 h 124"/>
                <a:gd name="T16" fmla="*/ 38 w 98"/>
                <a:gd name="T17" fmla="*/ 35 h 124"/>
                <a:gd name="T18" fmla="*/ 35 w 98"/>
                <a:gd name="T19" fmla="*/ 38 h 124"/>
                <a:gd name="T20" fmla="*/ 34 w 98"/>
                <a:gd name="T21" fmla="*/ 42 h 124"/>
                <a:gd name="T22" fmla="*/ 34 w 98"/>
                <a:gd name="T23" fmla="*/ 52 h 124"/>
                <a:gd name="T24" fmla="*/ 69 w 98"/>
                <a:gd name="T25" fmla="*/ 52 h 124"/>
                <a:gd name="T26" fmla="*/ 34 w 98"/>
                <a:gd name="T27" fmla="*/ 73 h 124"/>
                <a:gd name="T28" fmla="*/ 34 w 98"/>
                <a:gd name="T29" fmla="*/ 81 h 124"/>
                <a:gd name="T30" fmla="*/ 35 w 98"/>
                <a:gd name="T31" fmla="*/ 88 h 124"/>
                <a:gd name="T32" fmla="*/ 38 w 98"/>
                <a:gd name="T33" fmla="*/ 93 h 124"/>
                <a:gd name="T34" fmla="*/ 41 w 98"/>
                <a:gd name="T35" fmla="*/ 96 h 124"/>
                <a:gd name="T36" fmla="*/ 48 w 98"/>
                <a:gd name="T37" fmla="*/ 101 h 124"/>
                <a:gd name="T38" fmla="*/ 54 w 98"/>
                <a:gd name="T39" fmla="*/ 101 h 124"/>
                <a:gd name="T40" fmla="*/ 57 w 98"/>
                <a:gd name="T41" fmla="*/ 100 h 124"/>
                <a:gd name="T42" fmla="*/ 62 w 98"/>
                <a:gd name="T43" fmla="*/ 94 h 124"/>
                <a:gd name="T44" fmla="*/ 64 w 98"/>
                <a:gd name="T45" fmla="*/ 93 h 124"/>
                <a:gd name="T46" fmla="*/ 67 w 98"/>
                <a:gd name="T47" fmla="*/ 88 h 124"/>
                <a:gd name="T48" fmla="*/ 67 w 98"/>
                <a:gd name="T49" fmla="*/ 86 h 124"/>
                <a:gd name="T50" fmla="*/ 96 w 98"/>
                <a:gd name="T51" fmla="*/ 86 h 124"/>
                <a:gd name="T52" fmla="*/ 89 w 98"/>
                <a:gd name="T53" fmla="*/ 103 h 124"/>
                <a:gd name="T54" fmla="*/ 81 w 98"/>
                <a:gd name="T55" fmla="*/ 115 h 124"/>
                <a:gd name="T56" fmla="*/ 67 w 98"/>
                <a:gd name="T57" fmla="*/ 122 h 124"/>
                <a:gd name="T58" fmla="*/ 49 w 98"/>
                <a:gd name="T59" fmla="*/ 124 h 124"/>
                <a:gd name="T60" fmla="*/ 35 w 98"/>
                <a:gd name="T61" fmla="*/ 122 h 124"/>
                <a:gd name="T62" fmla="*/ 24 w 98"/>
                <a:gd name="T63" fmla="*/ 116 h 124"/>
                <a:gd name="T64" fmla="*/ 14 w 98"/>
                <a:gd name="T65" fmla="*/ 107 h 124"/>
                <a:gd name="T66" fmla="*/ 7 w 98"/>
                <a:gd name="T67" fmla="*/ 94 h 124"/>
                <a:gd name="T68" fmla="*/ 2 w 98"/>
                <a:gd name="T69" fmla="*/ 79 h 124"/>
                <a:gd name="T70" fmla="*/ 0 w 98"/>
                <a:gd name="T71" fmla="*/ 64 h 124"/>
                <a:gd name="T72" fmla="*/ 2 w 98"/>
                <a:gd name="T73" fmla="*/ 46 h 124"/>
                <a:gd name="T74" fmla="*/ 7 w 98"/>
                <a:gd name="T75" fmla="*/ 30 h 124"/>
                <a:gd name="T76" fmla="*/ 14 w 98"/>
                <a:gd name="T77" fmla="*/ 17 h 124"/>
                <a:gd name="T78" fmla="*/ 24 w 98"/>
                <a:gd name="T79" fmla="*/ 8 h 124"/>
                <a:gd name="T80" fmla="*/ 35 w 98"/>
                <a:gd name="T81" fmla="*/ 2 h 124"/>
                <a:gd name="T82" fmla="*/ 49 w 98"/>
                <a:gd name="T83" fmla="*/ 0 h 124"/>
                <a:gd name="T84" fmla="*/ 64 w 98"/>
                <a:gd name="T85" fmla="*/ 2 h 124"/>
                <a:gd name="T86" fmla="*/ 77 w 98"/>
                <a:gd name="T87" fmla="*/ 8 h 124"/>
                <a:gd name="T88" fmla="*/ 87 w 98"/>
                <a:gd name="T89" fmla="*/ 17 h 124"/>
                <a:gd name="T90" fmla="*/ 91 w 98"/>
                <a:gd name="T91" fmla="*/ 27 h 124"/>
                <a:gd name="T92" fmla="*/ 94 w 98"/>
                <a:gd name="T93" fmla="*/ 38 h 124"/>
                <a:gd name="T94" fmla="*/ 97 w 98"/>
                <a:gd name="T95" fmla="*/ 50 h 124"/>
                <a:gd name="T96" fmla="*/ 98 w 98"/>
                <a:gd name="T97" fmla="*/ 66 h 124"/>
                <a:gd name="T98" fmla="*/ 98 w 98"/>
                <a:gd name="T99" fmla="*/ 73 h 124"/>
                <a:gd name="T100" fmla="*/ 34 w 98"/>
                <a:gd name="T101" fmla="*/ 73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8" h="124">
                  <a:moveTo>
                    <a:pt x="69" y="52"/>
                  </a:moveTo>
                  <a:lnTo>
                    <a:pt x="68" y="42"/>
                  </a:lnTo>
                  <a:lnTo>
                    <a:pt x="63" y="31"/>
                  </a:lnTo>
                  <a:lnTo>
                    <a:pt x="61" y="29"/>
                  </a:lnTo>
                  <a:lnTo>
                    <a:pt x="59" y="28"/>
                  </a:lnTo>
                  <a:lnTo>
                    <a:pt x="52" y="26"/>
                  </a:lnTo>
                  <a:lnTo>
                    <a:pt x="48" y="27"/>
                  </a:lnTo>
                  <a:lnTo>
                    <a:pt x="44" y="28"/>
                  </a:lnTo>
                  <a:lnTo>
                    <a:pt x="38" y="35"/>
                  </a:lnTo>
                  <a:lnTo>
                    <a:pt x="35" y="38"/>
                  </a:lnTo>
                  <a:lnTo>
                    <a:pt x="34" y="42"/>
                  </a:lnTo>
                  <a:lnTo>
                    <a:pt x="34" y="52"/>
                  </a:lnTo>
                  <a:lnTo>
                    <a:pt x="69" y="52"/>
                  </a:lnTo>
                  <a:close/>
                  <a:moveTo>
                    <a:pt x="34" y="73"/>
                  </a:moveTo>
                  <a:lnTo>
                    <a:pt x="34" y="81"/>
                  </a:lnTo>
                  <a:lnTo>
                    <a:pt x="35" y="88"/>
                  </a:lnTo>
                  <a:lnTo>
                    <a:pt x="38" y="93"/>
                  </a:lnTo>
                  <a:lnTo>
                    <a:pt x="41" y="96"/>
                  </a:lnTo>
                  <a:lnTo>
                    <a:pt x="48" y="101"/>
                  </a:lnTo>
                  <a:lnTo>
                    <a:pt x="54" y="101"/>
                  </a:lnTo>
                  <a:lnTo>
                    <a:pt x="57" y="100"/>
                  </a:lnTo>
                  <a:lnTo>
                    <a:pt x="62" y="94"/>
                  </a:lnTo>
                  <a:lnTo>
                    <a:pt x="64" y="93"/>
                  </a:lnTo>
                  <a:lnTo>
                    <a:pt x="67" y="88"/>
                  </a:lnTo>
                  <a:lnTo>
                    <a:pt x="67" y="86"/>
                  </a:lnTo>
                  <a:lnTo>
                    <a:pt x="96" y="86"/>
                  </a:lnTo>
                  <a:lnTo>
                    <a:pt x="89" y="103"/>
                  </a:lnTo>
                  <a:lnTo>
                    <a:pt x="81" y="115"/>
                  </a:lnTo>
                  <a:lnTo>
                    <a:pt x="67" y="122"/>
                  </a:lnTo>
                  <a:lnTo>
                    <a:pt x="49" y="124"/>
                  </a:lnTo>
                  <a:lnTo>
                    <a:pt x="35" y="122"/>
                  </a:lnTo>
                  <a:lnTo>
                    <a:pt x="24" y="116"/>
                  </a:lnTo>
                  <a:lnTo>
                    <a:pt x="14" y="107"/>
                  </a:lnTo>
                  <a:lnTo>
                    <a:pt x="7" y="94"/>
                  </a:lnTo>
                  <a:lnTo>
                    <a:pt x="2" y="79"/>
                  </a:lnTo>
                  <a:lnTo>
                    <a:pt x="0" y="64"/>
                  </a:lnTo>
                  <a:lnTo>
                    <a:pt x="2" y="46"/>
                  </a:lnTo>
                  <a:lnTo>
                    <a:pt x="7" y="30"/>
                  </a:lnTo>
                  <a:lnTo>
                    <a:pt x="14" y="17"/>
                  </a:lnTo>
                  <a:lnTo>
                    <a:pt x="24" y="8"/>
                  </a:lnTo>
                  <a:lnTo>
                    <a:pt x="35" y="2"/>
                  </a:lnTo>
                  <a:lnTo>
                    <a:pt x="49" y="0"/>
                  </a:lnTo>
                  <a:lnTo>
                    <a:pt x="64" y="2"/>
                  </a:lnTo>
                  <a:lnTo>
                    <a:pt x="77" y="8"/>
                  </a:lnTo>
                  <a:lnTo>
                    <a:pt x="87" y="17"/>
                  </a:lnTo>
                  <a:lnTo>
                    <a:pt x="91" y="27"/>
                  </a:lnTo>
                  <a:lnTo>
                    <a:pt x="94" y="38"/>
                  </a:lnTo>
                  <a:lnTo>
                    <a:pt x="97" y="50"/>
                  </a:lnTo>
                  <a:lnTo>
                    <a:pt x="98" y="66"/>
                  </a:lnTo>
                  <a:lnTo>
                    <a:pt x="98" y="73"/>
                  </a:lnTo>
                  <a:lnTo>
                    <a:pt x="34" y="7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chemeClr val="folHlink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23" name="Freeform 23"/>
            <p:cNvSpPr>
              <a:spLocks/>
            </p:cNvSpPr>
            <p:nvPr/>
          </p:nvSpPr>
          <p:spPr bwMode="auto">
            <a:xfrm>
              <a:off x="1011" y="3971"/>
              <a:ext cx="15" cy="25"/>
            </a:xfrm>
            <a:custGeom>
              <a:avLst/>
              <a:gdLst>
                <a:gd name="T0" fmla="*/ 15 w 75"/>
                <a:gd name="T1" fmla="*/ 86 h 124"/>
                <a:gd name="T2" fmla="*/ 25 w 75"/>
                <a:gd name="T3" fmla="*/ 92 h 124"/>
                <a:gd name="T4" fmla="*/ 30 w 75"/>
                <a:gd name="T5" fmla="*/ 95 h 124"/>
                <a:gd name="T6" fmla="*/ 39 w 75"/>
                <a:gd name="T7" fmla="*/ 94 h 124"/>
                <a:gd name="T8" fmla="*/ 42 w 75"/>
                <a:gd name="T9" fmla="*/ 92 h 124"/>
                <a:gd name="T10" fmla="*/ 44 w 75"/>
                <a:gd name="T11" fmla="*/ 88 h 124"/>
                <a:gd name="T12" fmla="*/ 42 w 75"/>
                <a:gd name="T13" fmla="*/ 82 h 124"/>
                <a:gd name="T14" fmla="*/ 29 w 75"/>
                <a:gd name="T15" fmla="*/ 73 h 124"/>
                <a:gd name="T16" fmla="*/ 27 w 75"/>
                <a:gd name="T17" fmla="*/ 72 h 124"/>
                <a:gd name="T18" fmla="*/ 16 w 75"/>
                <a:gd name="T19" fmla="*/ 63 h 124"/>
                <a:gd name="T20" fmla="*/ 7 w 75"/>
                <a:gd name="T21" fmla="*/ 50 h 124"/>
                <a:gd name="T22" fmla="*/ 4 w 75"/>
                <a:gd name="T23" fmla="*/ 43 h 124"/>
                <a:gd name="T24" fmla="*/ 5 w 75"/>
                <a:gd name="T25" fmla="*/ 27 h 124"/>
                <a:gd name="T26" fmla="*/ 15 w 75"/>
                <a:gd name="T27" fmla="*/ 11 h 124"/>
                <a:gd name="T28" fmla="*/ 33 w 75"/>
                <a:gd name="T29" fmla="*/ 1 h 124"/>
                <a:gd name="T30" fmla="*/ 53 w 75"/>
                <a:gd name="T31" fmla="*/ 2 h 124"/>
                <a:gd name="T32" fmla="*/ 68 w 75"/>
                <a:gd name="T33" fmla="*/ 8 h 124"/>
                <a:gd name="T34" fmla="*/ 75 w 75"/>
                <a:gd name="T35" fmla="*/ 11 h 124"/>
                <a:gd name="T36" fmla="*/ 57 w 75"/>
                <a:gd name="T37" fmla="*/ 30 h 124"/>
                <a:gd name="T38" fmla="*/ 53 w 75"/>
                <a:gd name="T39" fmla="*/ 29 h 124"/>
                <a:gd name="T40" fmla="*/ 48 w 75"/>
                <a:gd name="T41" fmla="*/ 26 h 124"/>
                <a:gd name="T42" fmla="*/ 43 w 75"/>
                <a:gd name="T43" fmla="*/ 28 h 124"/>
                <a:gd name="T44" fmla="*/ 38 w 75"/>
                <a:gd name="T45" fmla="*/ 29 h 124"/>
                <a:gd name="T46" fmla="*/ 35 w 75"/>
                <a:gd name="T47" fmla="*/ 34 h 124"/>
                <a:gd name="T48" fmla="*/ 37 w 75"/>
                <a:gd name="T49" fmla="*/ 39 h 124"/>
                <a:gd name="T50" fmla="*/ 51 w 75"/>
                <a:gd name="T51" fmla="*/ 49 h 124"/>
                <a:gd name="T52" fmla="*/ 64 w 75"/>
                <a:gd name="T53" fmla="*/ 58 h 124"/>
                <a:gd name="T54" fmla="*/ 70 w 75"/>
                <a:gd name="T55" fmla="*/ 66 h 124"/>
                <a:gd name="T56" fmla="*/ 75 w 75"/>
                <a:gd name="T57" fmla="*/ 79 h 124"/>
                <a:gd name="T58" fmla="*/ 74 w 75"/>
                <a:gd name="T59" fmla="*/ 97 h 124"/>
                <a:gd name="T60" fmla="*/ 64 w 75"/>
                <a:gd name="T61" fmla="*/ 113 h 124"/>
                <a:gd name="T62" fmla="*/ 47 w 75"/>
                <a:gd name="T63" fmla="*/ 123 h 124"/>
                <a:gd name="T64" fmla="*/ 26 w 75"/>
                <a:gd name="T65" fmla="*/ 124 h 124"/>
                <a:gd name="T66" fmla="*/ 18 w 75"/>
                <a:gd name="T67" fmla="*/ 121 h 124"/>
                <a:gd name="T68" fmla="*/ 0 w 75"/>
                <a:gd name="T69" fmla="*/ 113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5" h="124">
                  <a:moveTo>
                    <a:pt x="0" y="113"/>
                  </a:moveTo>
                  <a:lnTo>
                    <a:pt x="15" y="86"/>
                  </a:lnTo>
                  <a:lnTo>
                    <a:pt x="22" y="91"/>
                  </a:lnTo>
                  <a:lnTo>
                    <a:pt x="25" y="92"/>
                  </a:lnTo>
                  <a:lnTo>
                    <a:pt x="29" y="94"/>
                  </a:lnTo>
                  <a:lnTo>
                    <a:pt x="30" y="95"/>
                  </a:lnTo>
                  <a:lnTo>
                    <a:pt x="38" y="95"/>
                  </a:lnTo>
                  <a:lnTo>
                    <a:pt x="39" y="94"/>
                  </a:lnTo>
                  <a:lnTo>
                    <a:pt x="42" y="93"/>
                  </a:lnTo>
                  <a:lnTo>
                    <a:pt x="42" y="92"/>
                  </a:lnTo>
                  <a:lnTo>
                    <a:pt x="43" y="91"/>
                  </a:lnTo>
                  <a:lnTo>
                    <a:pt x="44" y="88"/>
                  </a:lnTo>
                  <a:lnTo>
                    <a:pt x="44" y="86"/>
                  </a:lnTo>
                  <a:lnTo>
                    <a:pt x="42" y="82"/>
                  </a:lnTo>
                  <a:lnTo>
                    <a:pt x="38" y="79"/>
                  </a:lnTo>
                  <a:lnTo>
                    <a:pt x="29" y="73"/>
                  </a:lnTo>
                  <a:lnTo>
                    <a:pt x="28" y="73"/>
                  </a:lnTo>
                  <a:lnTo>
                    <a:pt x="27" y="72"/>
                  </a:lnTo>
                  <a:lnTo>
                    <a:pt x="27" y="69"/>
                  </a:lnTo>
                  <a:lnTo>
                    <a:pt x="16" y="63"/>
                  </a:lnTo>
                  <a:lnTo>
                    <a:pt x="9" y="55"/>
                  </a:lnTo>
                  <a:lnTo>
                    <a:pt x="7" y="50"/>
                  </a:lnTo>
                  <a:lnTo>
                    <a:pt x="6" y="47"/>
                  </a:lnTo>
                  <a:lnTo>
                    <a:pt x="4" y="43"/>
                  </a:lnTo>
                  <a:lnTo>
                    <a:pt x="4" y="38"/>
                  </a:lnTo>
                  <a:lnTo>
                    <a:pt x="5" y="27"/>
                  </a:lnTo>
                  <a:lnTo>
                    <a:pt x="9" y="18"/>
                  </a:lnTo>
                  <a:lnTo>
                    <a:pt x="15" y="11"/>
                  </a:lnTo>
                  <a:lnTo>
                    <a:pt x="23" y="5"/>
                  </a:lnTo>
                  <a:lnTo>
                    <a:pt x="33" y="1"/>
                  </a:lnTo>
                  <a:lnTo>
                    <a:pt x="44" y="0"/>
                  </a:lnTo>
                  <a:lnTo>
                    <a:pt x="53" y="2"/>
                  </a:lnTo>
                  <a:lnTo>
                    <a:pt x="62" y="4"/>
                  </a:lnTo>
                  <a:lnTo>
                    <a:pt x="68" y="8"/>
                  </a:lnTo>
                  <a:lnTo>
                    <a:pt x="72" y="9"/>
                  </a:lnTo>
                  <a:lnTo>
                    <a:pt x="75" y="11"/>
                  </a:lnTo>
                  <a:lnTo>
                    <a:pt x="62" y="35"/>
                  </a:lnTo>
                  <a:lnTo>
                    <a:pt x="57" y="30"/>
                  </a:lnTo>
                  <a:lnTo>
                    <a:pt x="55" y="29"/>
                  </a:lnTo>
                  <a:lnTo>
                    <a:pt x="53" y="29"/>
                  </a:lnTo>
                  <a:lnTo>
                    <a:pt x="51" y="27"/>
                  </a:lnTo>
                  <a:lnTo>
                    <a:pt x="48" y="26"/>
                  </a:lnTo>
                  <a:lnTo>
                    <a:pt x="45" y="26"/>
                  </a:lnTo>
                  <a:lnTo>
                    <a:pt x="43" y="28"/>
                  </a:lnTo>
                  <a:lnTo>
                    <a:pt x="41" y="29"/>
                  </a:lnTo>
                  <a:lnTo>
                    <a:pt x="38" y="29"/>
                  </a:lnTo>
                  <a:lnTo>
                    <a:pt x="38" y="30"/>
                  </a:lnTo>
                  <a:lnTo>
                    <a:pt x="35" y="34"/>
                  </a:lnTo>
                  <a:lnTo>
                    <a:pt x="35" y="35"/>
                  </a:lnTo>
                  <a:lnTo>
                    <a:pt x="37" y="39"/>
                  </a:lnTo>
                  <a:lnTo>
                    <a:pt x="47" y="46"/>
                  </a:lnTo>
                  <a:lnTo>
                    <a:pt x="51" y="49"/>
                  </a:lnTo>
                  <a:lnTo>
                    <a:pt x="53" y="49"/>
                  </a:lnTo>
                  <a:lnTo>
                    <a:pt x="64" y="58"/>
                  </a:lnTo>
                  <a:lnTo>
                    <a:pt x="67" y="62"/>
                  </a:lnTo>
                  <a:lnTo>
                    <a:pt x="70" y="66"/>
                  </a:lnTo>
                  <a:lnTo>
                    <a:pt x="74" y="73"/>
                  </a:lnTo>
                  <a:lnTo>
                    <a:pt x="75" y="79"/>
                  </a:lnTo>
                  <a:lnTo>
                    <a:pt x="75" y="86"/>
                  </a:lnTo>
                  <a:lnTo>
                    <a:pt x="74" y="97"/>
                  </a:lnTo>
                  <a:lnTo>
                    <a:pt x="71" y="106"/>
                  </a:lnTo>
                  <a:lnTo>
                    <a:pt x="64" y="113"/>
                  </a:lnTo>
                  <a:lnTo>
                    <a:pt x="56" y="120"/>
                  </a:lnTo>
                  <a:lnTo>
                    <a:pt x="47" y="123"/>
                  </a:lnTo>
                  <a:lnTo>
                    <a:pt x="35" y="124"/>
                  </a:lnTo>
                  <a:lnTo>
                    <a:pt x="26" y="124"/>
                  </a:lnTo>
                  <a:lnTo>
                    <a:pt x="23" y="123"/>
                  </a:lnTo>
                  <a:lnTo>
                    <a:pt x="18" y="121"/>
                  </a:lnTo>
                  <a:lnTo>
                    <a:pt x="9" y="117"/>
                  </a:lnTo>
                  <a:lnTo>
                    <a:pt x="0" y="1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24" name="Freeform 24"/>
            <p:cNvSpPr>
              <a:spLocks noEditPoints="1"/>
            </p:cNvSpPr>
            <p:nvPr/>
          </p:nvSpPr>
          <p:spPr bwMode="auto">
            <a:xfrm>
              <a:off x="1029" y="3971"/>
              <a:ext cx="19" cy="25"/>
            </a:xfrm>
            <a:custGeom>
              <a:avLst/>
              <a:gdLst>
                <a:gd name="T0" fmla="*/ 66 w 95"/>
                <a:gd name="T1" fmla="*/ 52 h 124"/>
                <a:gd name="T2" fmla="*/ 66 w 95"/>
                <a:gd name="T3" fmla="*/ 42 h 124"/>
                <a:gd name="T4" fmla="*/ 64 w 95"/>
                <a:gd name="T5" fmla="*/ 31 h 124"/>
                <a:gd name="T6" fmla="*/ 61 w 95"/>
                <a:gd name="T7" fmla="*/ 29 h 124"/>
                <a:gd name="T8" fmla="*/ 54 w 95"/>
                <a:gd name="T9" fmla="*/ 27 h 124"/>
                <a:gd name="T10" fmla="*/ 49 w 95"/>
                <a:gd name="T11" fmla="*/ 26 h 124"/>
                <a:gd name="T12" fmla="*/ 43 w 95"/>
                <a:gd name="T13" fmla="*/ 28 h 124"/>
                <a:gd name="T14" fmla="*/ 39 w 95"/>
                <a:gd name="T15" fmla="*/ 31 h 124"/>
                <a:gd name="T16" fmla="*/ 35 w 95"/>
                <a:gd name="T17" fmla="*/ 38 h 124"/>
                <a:gd name="T18" fmla="*/ 34 w 95"/>
                <a:gd name="T19" fmla="*/ 42 h 124"/>
                <a:gd name="T20" fmla="*/ 32 w 95"/>
                <a:gd name="T21" fmla="*/ 46 h 124"/>
                <a:gd name="T22" fmla="*/ 32 w 95"/>
                <a:gd name="T23" fmla="*/ 52 h 124"/>
                <a:gd name="T24" fmla="*/ 66 w 95"/>
                <a:gd name="T25" fmla="*/ 52 h 124"/>
                <a:gd name="T26" fmla="*/ 32 w 95"/>
                <a:gd name="T27" fmla="*/ 73 h 124"/>
                <a:gd name="T28" fmla="*/ 33 w 95"/>
                <a:gd name="T29" fmla="*/ 81 h 124"/>
                <a:gd name="T30" fmla="*/ 35 w 95"/>
                <a:gd name="T31" fmla="*/ 88 h 124"/>
                <a:gd name="T32" fmla="*/ 37 w 95"/>
                <a:gd name="T33" fmla="*/ 93 h 124"/>
                <a:gd name="T34" fmla="*/ 41 w 95"/>
                <a:gd name="T35" fmla="*/ 96 h 124"/>
                <a:gd name="T36" fmla="*/ 47 w 95"/>
                <a:gd name="T37" fmla="*/ 101 h 124"/>
                <a:gd name="T38" fmla="*/ 54 w 95"/>
                <a:gd name="T39" fmla="*/ 101 h 124"/>
                <a:gd name="T40" fmla="*/ 56 w 95"/>
                <a:gd name="T41" fmla="*/ 100 h 124"/>
                <a:gd name="T42" fmla="*/ 61 w 95"/>
                <a:gd name="T43" fmla="*/ 95 h 124"/>
                <a:gd name="T44" fmla="*/ 63 w 95"/>
                <a:gd name="T45" fmla="*/ 94 h 124"/>
                <a:gd name="T46" fmla="*/ 64 w 95"/>
                <a:gd name="T47" fmla="*/ 93 h 124"/>
                <a:gd name="T48" fmla="*/ 66 w 95"/>
                <a:gd name="T49" fmla="*/ 88 h 124"/>
                <a:gd name="T50" fmla="*/ 66 w 95"/>
                <a:gd name="T51" fmla="*/ 86 h 124"/>
                <a:gd name="T52" fmla="*/ 95 w 95"/>
                <a:gd name="T53" fmla="*/ 86 h 124"/>
                <a:gd name="T54" fmla="*/ 88 w 95"/>
                <a:gd name="T55" fmla="*/ 103 h 124"/>
                <a:gd name="T56" fmla="*/ 78 w 95"/>
                <a:gd name="T57" fmla="*/ 115 h 124"/>
                <a:gd name="T58" fmla="*/ 65 w 95"/>
                <a:gd name="T59" fmla="*/ 122 h 124"/>
                <a:gd name="T60" fmla="*/ 49 w 95"/>
                <a:gd name="T61" fmla="*/ 124 h 124"/>
                <a:gd name="T62" fmla="*/ 36 w 95"/>
                <a:gd name="T63" fmla="*/ 122 h 124"/>
                <a:gd name="T64" fmla="*/ 24 w 95"/>
                <a:gd name="T65" fmla="*/ 116 h 124"/>
                <a:gd name="T66" fmla="*/ 15 w 95"/>
                <a:gd name="T67" fmla="*/ 107 h 124"/>
                <a:gd name="T68" fmla="*/ 7 w 95"/>
                <a:gd name="T69" fmla="*/ 94 h 124"/>
                <a:gd name="T70" fmla="*/ 3 w 95"/>
                <a:gd name="T71" fmla="*/ 79 h 124"/>
                <a:gd name="T72" fmla="*/ 0 w 95"/>
                <a:gd name="T73" fmla="*/ 64 h 124"/>
                <a:gd name="T74" fmla="*/ 3 w 95"/>
                <a:gd name="T75" fmla="*/ 46 h 124"/>
                <a:gd name="T76" fmla="*/ 7 w 95"/>
                <a:gd name="T77" fmla="*/ 30 h 124"/>
                <a:gd name="T78" fmla="*/ 15 w 95"/>
                <a:gd name="T79" fmla="*/ 17 h 124"/>
                <a:gd name="T80" fmla="*/ 24 w 95"/>
                <a:gd name="T81" fmla="*/ 8 h 124"/>
                <a:gd name="T82" fmla="*/ 36 w 95"/>
                <a:gd name="T83" fmla="*/ 2 h 124"/>
                <a:gd name="T84" fmla="*/ 49 w 95"/>
                <a:gd name="T85" fmla="*/ 0 h 124"/>
                <a:gd name="T86" fmla="*/ 63 w 95"/>
                <a:gd name="T87" fmla="*/ 2 h 124"/>
                <a:gd name="T88" fmla="*/ 74 w 95"/>
                <a:gd name="T89" fmla="*/ 8 h 124"/>
                <a:gd name="T90" fmla="*/ 84 w 95"/>
                <a:gd name="T91" fmla="*/ 17 h 124"/>
                <a:gd name="T92" fmla="*/ 91 w 95"/>
                <a:gd name="T93" fmla="*/ 30 h 124"/>
                <a:gd name="T94" fmla="*/ 94 w 95"/>
                <a:gd name="T95" fmla="*/ 46 h 124"/>
                <a:gd name="T96" fmla="*/ 95 w 95"/>
                <a:gd name="T97" fmla="*/ 66 h 124"/>
                <a:gd name="T98" fmla="*/ 95 w 95"/>
                <a:gd name="T99" fmla="*/ 73 h 124"/>
                <a:gd name="T100" fmla="*/ 32 w 95"/>
                <a:gd name="T101" fmla="*/ 73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5" h="124">
                  <a:moveTo>
                    <a:pt x="66" y="52"/>
                  </a:moveTo>
                  <a:lnTo>
                    <a:pt x="66" y="42"/>
                  </a:lnTo>
                  <a:lnTo>
                    <a:pt x="64" y="31"/>
                  </a:lnTo>
                  <a:lnTo>
                    <a:pt x="61" y="29"/>
                  </a:lnTo>
                  <a:lnTo>
                    <a:pt x="54" y="27"/>
                  </a:lnTo>
                  <a:lnTo>
                    <a:pt x="49" y="26"/>
                  </a:lnTo>
                  <a:lnTo>
                    <a:pt x="43" y="28"/>
                  </a:lnTo>
                  <a:lnTo>
                    <a:pt x="39" y="31"/>
                  </a:lnTo>
                  <a:lnTo>
                    <a:pt x="35" y="38"/>
                  </a:lnTo>
                  <a:lnTo>
                    <a:pt x="34" y="42"/>
                  </a:lnTo>
                  <a:lnTo>
                    <a:pt x="32" y="46"/>
                  </a:lnTo>
                  <a:lnTo>
                    <a:pt x="32" y="52"/>
                  </a:lnTo>
                  <a:lnTo>
                    <a:pt x="66" y="52"/>
                  </a:lnTo>
                  <a:close/>
                  <a:moveTo>
                    <a:pt x="32" y="73"/>
                  </a:moveTo>
                  <a:lnTo>
                    <a:pt x="33" y="81"/>
                  </a:lnTo>
                  <a:lnTo>
                    <a:pt x="35" y="88"/>
                  </a:lnTo>
                  <a:lnTo>
                    <a:pt x="37" y="93"/>
                  </a:lnTo>
                  <a:lnTo>
                    <a:pt x="41" y="96"/>
                  </a:lnTo>
                  <a:lnTo>
                    <a:pt x="47" y="101"/>
                  </a:lnTo>
                  <a:lnTo>
                    <a:pt x="54" y="101"/>
                  </a:lnTo>
                  <a:lnTo>
                    <a:pt x="56" y="100"/>
                  </a:lnTo>
                  <a:lnTo>
                    <a:pt x="61" y="95"/>
                  </a:lnTo>
                  <a:lnTo>
                    <a:pt x="63" y="94"/>
                  </a:lnTo>
                  <a:lnTo>
                    <a:pt x="64" y="93"/>
                  </a:lnTo>
                  <a:lnTo>
                    <a:pt x="66" y="88"/>
                  </a:lnTo>
                  <a:lnTo>
                    <a:pt x="66" y="86"/>
                  </a:lnTo>
                  <a:lnTo>
                    <a:pt x="95" y="86"/>
                  </a:lnTo>
                  <a:lnTo>
                    <a:pt x="88" y="103"/>
                  </a:lnTo>
                  <a:lnTo>
                    <a:pt x="78" y="115"/>
                  </a:lnTo>
                  <a:lnTo>
                    <a:pt x="65" y="122"/>
                  </a:lnTo>
                  <a:lnTo>
                    <a:pt x="49" y="124"/>
                  </a:lnTo>
                  <a:lnTo>
                    <a:pt x="36" y="122"/>
                  </a:lnTo>
                  <a:lnTo>
                    <a:pt x="24" y="116"/>
                  </a:lnTo>
                  <a:lnTo>
                    <a:pt x="15" y="107"/>
                  </a:lnTo>
                  <a:lnTo>
                    <a:pt x="7" y="94"/>
                  </a:lnTo>
                  <a:lnTo>
                    <a:pt x="3" y="79"/>
                  </a:lnTo>
                  <a:lnTo>
                    <a:pt x="0" y="64"/>
                  </a:lnTo>
                  <a:lnTo>
                    <a:pt x="3" y="46"/>
                  </a:lnTo>
                  <a:lnTo>
                    <a:pt x="7" y="30"/>
                  </a:lnTo>
                  <a:lnTo>
                    <a:pt x="15" y="17"/>
                  </a:lnTo>
                  <a:lnTo>
                    <a:pt x="24" y="8"/>
                  </a:lnTo>
                  <a:lnTo>
                    <a:pt x="36" y="2"/>
                  </a:lnTo>
                  <a:lnTo>
                    <a:pt x="49" y="0"/>
                  </a:lnTo>
                  <a:lnTo>
                    <a:pt x="63" y="2"/>
                  </a:lnTo>
                  <a:lnTo>
                    <a:pt x="74" y="8"/>
                  </a:lnTo>
                  <a:lnTo>
                    <a:pt x="84" y="17"/>
                  </a:lnTo>
                  <a:lnTo>
                    <a:pt x="91" y="30"/>
                  </a:lnTo>
                  <a:lnTo>
                    <a:pt x="94" y="46"/>
                  </a:lnTo>
                  <a:lnTo>
                    <a:pt x="95" y="66"/>
                  </a:lnTo>
                  <a:lnTo>
                    <a:pt x="95" y="73"/>
                  </a:lnTo>
                  <a:lnTo>
                    <a:pt x="32" y="7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25" name="Freeform 25"/>
            <p:cNvSpPr>
              <a:spLocks/>
            </p:cNvSpPr>
            <p:nvPr/>
          </p:nvSpPr>
          <p:spPr bwMode="auto">
            <a:xfrm>
              <a:off x="1051" y="3972"/>
              <a:ext cx="18" cy="23"/>
            </a:xfrm>
            <a:custGeom>
              <a:avLst/>
              <a:gdLst>
                <a:gd name="T0" fmla="*/ 55 w 89"/>
                <a:gd name="T1" fmla="*/ 117 h 117"/>
                <a:gd name="T2" fmla="*/ 55 w 89"/>
                <a:gd name="T3" fmla="*/ 38 h 117"/>
                <a:gd name="T4" fmla="*/ 54 w 89"/>
                <a:gd name="T5" fmla="*/ 34 h 117"/>
                <a:gd name="T6" fmla="*/ 51 w 89"/>
                <a:gd name="T7" fmla="*/ 31 h 117"/>
                <a:gd name="T8" fmla="*/ 49 w 89"/>
                <a:gd name="T9" fmla="*/ 29 h 117"/>
                <a:gd name="T10" fmla="*/ 47 w 89"/>
                <a:gd name="T11" fmla="*/ 27 h 117"/>
                <a:gd name="T12" fmla="*/ 46 w 89"/>
                <a:gd name="T13" fmla="*/ 27 h 117"/>
                <a:gd name="T14" fmla="*/ 39 w 89"/>
                <a:gd name="T15" fmla="*/ 30 h 117"/>
                <a:gd name="T16" fmla="*/ 35 w 89"/>
                <a:gd name="T17" fmla="*/ 34 h 117"/>
                <a:gd name="T18" fmla="*/ 35 w 89"/>
                <a:gd name="T19" fmla="*/ 35 h 117"/>
                <a:gd name="T20" fmla="*/ 32 w 89"/>
                <a:gd name="T21" fmla="*/ 40 h 117"/>
                <a:gd name="T22" fmla="*/ 31 w 89"/>
                <a:gd name="T23" fmla="*/ 43 h 117"/>
                <a:gd name="T24" fmla="*/ 31 w 89"/>
                <a:gd name="T25" fmla="*/ 117 h 117"/>
                <a:gd name="T26" fmla="*/ 0 w 89"/>
                <a:gd name="T27" fmla="*/ 117 h 117"/>
                <a:gd name="T28" fmla="*/ 0 w 89"/>
                <a:gd name="T29" fmla="*/ 0 h 117"/>
                <a:gd name="T30" fmla="*/ 31 w 89"/>
                <a:gd name="T31" fmla="*/ 0 h 117"/>
                <a:gd name="T32" fmla="*/ 31 w 89"/>
                <a:gd name="T33" fmla="*/ 16 h 117"/>
                <a:gd name="T34" fmla="*/ 36 w 89"/>
                <a:gd name="T35" fmla="*/ 11 h 117"/>
                <a:gd name="T36" fmla="*/ 40 w 89"/>
                <a:gd name="T37" fmla="*/ 6 h 117"/>
                <a:gd name="T38" fmla="*/ 46 w 89"/>
                <a:gd name="T39" fmla="*/ 2 h 117"/>
                <a:gd name="T40" fmla="*/ 57 w 89"/>
                <a:gd name="T41" fmla="*/ 0 h 117"/>
                <a:gd name="T42" fmla="*/ 62 w 89"/>
                <a:gd name="T43" fmla="*/ 0 h 117"/>
                <a:gd name="T44" fmla="*/ 71 w 89"/>
                <a:gd name="T45" fmla="*/ 1 h 117"/>
                <a:gd name="T46" fmla="*/ 78 w 89"/>
                <a:gd name="T47" fmla="*/ 2 h 117"/>
                <a:gd name="T48" fmla="*/ 83 w 89"/>
                <a:gd name="T49" fmla="*/ 5 h 117"/>
                <a:gd name="T50" fmla="*/ 86 w 89"/>
                <a:gd name="T51" fmla="*/ 13 h 117"/>
                <a:gd name="T52" fmla="*/ 88 w 89"/>
                <a:gd name="T53" fmla="*/ 23 h 117"/>
                <a:gd name="T54" fmla="*/ 89 w 89"/>
                <a:gd name="T55" fmla="*/ 36 h 117"/>
                <a:gd name="T56" fmla="*/ 89 w 89"/>
                <a:gd name="T57" fmla="*/ 117 h 117"/>
                <a:gd name="T58" fmla="*/ 55 w 89"/>
                <a:gd name="T59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9" h="117">
                  <a:moveTo>
                    <a:pt x="55" y="117"/>
                  </a:moveTo>
                  <a:lnTo>
                    <a:pt x="55" y="38"/>
                  </a:lnTo>
                  <a:lnTo>
                    <a:pt x="54" y="34"/>
                  </a:lnTo>
                  <a:lnTo>
                    <a:pt x="51" y="31"/>
                  </a:lnTo>
                  <a:lnTo>
                    <a:pt x="49" y="29"/>
                  </a:lnTo>
                  <a:lnTo>
                    <a:pt x="47" y="27"/>
                  </a:lnTo>
                  <a:lnTo>
                    <a:pt x="46" y="27"/>
                  </a:lnTo>
                  <a:lnTo>
                    <a:pt x="39" y="30"/>
                  </a:lnTo>
                  <a:lnTo>
                    <a:pt x="35" y="34"/>
                  </a:lnTo>
                  <a:lnTo>
                    <a:pt x="35" y="35"/>
                  </a:lnTo>
                  <a:lnTo>
                    <a:pt x="32" y="40"/>
                  </a:lnTo>
                  <a:lnTo>
                    <a:pt x="31" y="43"/>
                  </a:lnTo>
                  <a:lnTo>
                    <a:pt x="31" y="117"/>
                  </a:lnTo>
                  <a:lnTo>
                    <a:pt x="0" y="117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6"/>
                  </a:lnTo>
                  <a:lnTo>
                    <a:pt x="36" y="11"/>
                  </a:lnTo>
                  <a:lnTo>
                    <a:pt x="40" y="6"/>
                  </a:lnTo>
                  <a:lnTo>
                    <a:pt x="46" y="2"/>
                  </a:lnTo>
                  <a:lnTo>
                    <a:pt x="57" y="0"/>
                  </a:lnTo>
                  <a:lnTo>
                    <a:pt x="62" y="0"/>
                  </a:lnTo>
                  <a:lnTo>
                    <a:pt x="71" y="1"/>
                  </a:lnTo>
                  <a:lnTo>
                    <a:pt x="78" y="2"/>
                  </a:lnTo>
                  <a:lnTo>
                    <a:pt x="83" y="5"/>
                  </a:lnTo>
                  <a:lnTo>
                    <a:pt x="86" y="13"/>
                  </a:lnTo>
                  <a:lnTo>
                    <a:pt x="88" y="23"/>
                  </a:lnTo>
                  <a:lnTo>
                    <a:pt x="89" y="36"/>
                  </a:lnTo>
                  <a:lnTo>
                    <a:pt x="89" y="117"/>
                  </a:lnTo>
                  <a:lnTo>
                    <a:pt x="55" y="1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26" name="Freeform 26"/>
            <p:cNvSpPr>
              <a:spLocks/>
            </p:cNvSpPr>
            <p:nvPr/>
          </p:nvSpPr>
          <p:spPr bwMode="auto">
            <a:xfrm>
              <a:off x="1071" y="3972"/>
              <a:ext cx="19" cy="23"/>
            </a:xfrm>
            <a:custGeom>
              <a:avLst/>
              <a:gdLst>
                <a:gd name="T0" fmla="*/ 29 w 93"/>
                <a:gd name="T1" fmla="*/ 117 h 117"/>
                <a:gd name="T2" fmla="*/ 0 w 93"/>
                <a:gd name="T3" fmla="*/ 0 h 117"/>
                <a:gd name="T4" fmla="*/ 32 w 93"/>
                <a:gd name="T5" fmla="*/ 0 h 117"/>
                <a:gd name="T6" fmla="*/ 41 w 93"/>
                <a:gd name="T7" fmla="*/ 54 h 117"/>
                <a:gd name="T8" fmla="*/ 41 w 93"/>
                <a:gd name="T9" fmla="*/ 56 h 117"/>
                <a:gd name="T10" fmla="*/ 43 w 93"/>
                <a:gd name="T11" fmla="*/ 61 h 117"/>
                <a:gd name="T12" fmla="*/ 44 w 93"/>
                <a:gd name="T13" fmla="*/ 65 h 117"/>
                <a:gd name="T14" fmla="*/ 44 w 93"/>
                <a:gd name="T15" fmla="*/ 78 h 117"/>
                <a:gd name="T16" fmla="*/ 46 w 93"/>
                <a:gd name="T17" fmla="*/ 89 h 117"/>
                <a:gd name="T18" fmla="*/ 46 w 93"/>
                <a:gd name="T19" fmla="*/ 78 h 117"/>
                <a:gd name="T20" fmla="*/ 50 w 93"/>
                <a:gd name="T21" fmla="*/ 69 h 117"/>
                <a:gd name="T22" fmla="*/ 50 w 93"/>
                <a:gd name="T23" fmla="*/ 54 h 117"/>
                <a:gd name="T24" fmla="*/ 61 w 93"/>
                <a:gd name="T25" fmla="*/ 0 h 117"/>
                <a:gd name="T26" fmla="*/ 93 w 93"/>
                <a:gd name="T27" fmla="*/ 0 h 117"/>
                <a:gd name="T28" fmla="*/ 61 w 93"/>
                <a:gd name="T29" fmla="*/ 117 h 117"/>
                <a:gd name="T30" fmla="*/ 29 w 93"/>
                <a:gd name="T31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3" h="117">
                  <a:moveTo>
                    <a:pt x="29" y="117"/>
                  </a:moveTo>
                  <a:lnTo>
                    <a:pt x="0" y="0"/>
                  </a:lnTo>
                  <a:lnTo>
                    <a:pt x="32" y="0"/>
                  </a:lnTo>
                  <a:lnTo>
                    <a:pt x="41" y="54"/>
                  </a:lnTo>
                  <a:lnTo>
                    <a:pt x="41" y="56"/>
                  </a:lnTo>
                  <a:lnTo>
                    <a:pt x="43" y="61"/>
                  </a:lnTo>
                  <a:lnTo>
                    <a:pt x="44" y="65"/>
                  </a:lnTo>
                  <a:lnTo>
                    <a:pt x="44" y="78"/>
                  </a:lnTo>
                  <a:lnTo>
                    <a:pt x="46" y="89"/>
                  </a:lnTo>
                  <a:lnTo>
                    <a:pt x="46" y="78"/>
                  </a:lnTo>
                  <a:lnTo>
                    <a:pt x="50" y="69"/>
                  </a:lnTo>
                  <a:lnTo>
                    <a:pt x="50" y="54"/>
                  </a:lnTo>
                  <a:lnTo>
                    <a:pt x="61" y="0"/>
                  </a:lnTo>
                  <a:lnTo>
                    <a:pt x="93" y="0"/>
                  </a:lnTo>
                  <a:lnTo>
                    <a:pt x="61" y="117"/>
                  </a:lnTo>
                  <a:lnTo>
                    <a:pt x="29" y="1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27" name="Freeform 27"/>
            <p:cNvSpPr>
              <a:spLocks noEditPoints="1"/>
            </p:cNvSpPr>
            <p:nvPr/>
          </p:nvSpPr>
          <p:spPr bwMode="auto">
            <a:xfrm>
              <a:off x="1091" y="3971"/>
              <a:ext cx="20" cy="25"/>
            </a:xfrm>
            <a:custGeom>
              <a:avLst/>
              <a:gdLst>
                <a:gd name="T0" fmla="*/ 49 w 98"/>
                <a:gd name="T1" fmla="*/ 95 h 124"/>
                <a:gd name="T2" fmla="*/ 52 w 98"/>
                <a:gd name="T3" fmla="*/ 95 h 124"/>
                <a:gd name="T4" fmla="*/ 55 w 98"/>
                <a:gd name="T5" fmla="*/ 94 h 124"/>
                <a:gd name="T6" fmla="*/ 59 w 98"/>
                <a:gd name="T7" fmla="*/ 92 h 124"/>
                <a:gd name="T8" fmla="*/ 61 w 98"/>
                <a:gd name="T9" fmla="*/ 89 h 124"/>
                <a:gd name="T10" fmla="*/ 63 w 98"/>
                <a:gd name="T11" fmla="*/ 86 h 124"/>
                <a:gd name="T12" fmla="*/ 67 w 98"/>
                <a:gd name="T13" fmla="*/ 76 h 124"/>
                <a:gd name="T14" fmla="*/ 69 w 98"/>
                <a:gd name="T15" fmla="*/ 64 h 124"/>
                <a:gd name="T16" fmla="*/ 68 w 98"/>
                <a:gd name="T17" fmla="*/ 53 h 124"/>
                <a:gd name="T18" fmla="*/ 65 w 98"/>
                <a:gd name="T19" fmla="*/ 45 h 124"/>
                <a:gd name="T20" fmla="*/ 63 w 98"/>
                <a:gd name="T21" fmla="*/ 38 h 124"/>
                <a:gd name="T22" fmla="*/ 61 w 98"/>
                <a:gd name="T23" fmla="*/ 35 h 124"/>
                <a:gd name="T24" fmla="*/ 59 w 98"/>
                <a:gd name="T25" fmla="*/ 33 h 124"/>
                <a:gd name="T26" fmla="*/ 55 w 98"/>
                <a:gd name="T27" fmla="*/ 30 h 124"/>
                <a:gd name="T28" fmla="*/ 52 w 98"/>
                <a:gd name="T29" fmla="*/ 29 h 124"/>
                <a:gd name="T30" fmla="*/ 45 w 98"/>
                <a:gd name="T31" fmla="*/ 29 h 124"/>
                <a:gd name="T32" fmla="*/ 42 w 98"/>
                <a:gd name="T33" fmla="*/ 30 h 124"/>
                <a:gd name="T34" fmla="*/ 40 w 98"/>
                <a:gd name="T35" fmla="*/ 33 h 124"/>
                <a:gd name="T36" fmla="*/ 39 w 98"/>
                <a:gd name="T37" fmla="*/ 35 h 124"/>
                <a:gd name="T38" fmla="*/ 32 w 98"/>
                <a:gd name="T39" fmla="*/ 45 h 124"/>
                <a:gd name="T40" fmla="*/ 31 w 98"/>
                <a:gd name="T41" fmla="*/ 53 h 124"/>
                <a:gd name="T42" fmla="*/ 31 w 98"/>
                <a:gd name="T43" fmla="*/ 73 h 124"/>
                <a:gd name="T44" fmla="*/ 32 w 98"/>
                <a:gd name="T45" fmla="*/ 79 h 124"/>
                <a:gd name="T46" fmla="*/ 39 w 98"/>
                <a:gd name="T47" fmla="*/ 89 h 124"/>
                <a:gd name="T48" fmla="*/ 40 w 98"/>
                <a:gd name="T49" fmla="*/ 92 h 124"/>
                <a:gd name="T50" fmla="*/ 42 w 98"/>
                <a:gd name="T51" fmla="*/ 94 h 124"/>
                <a:gd name="T52" fmla="*/ 45 w 98"/>
                <a:gd name="T53" fmla="*/ 95 h 124"/>
                <a:gd name="T54" fmla="*/ 49 w 98"/>
                <a:gd name="T55" fmla="*/ 95 h 124"/>
                <a:gd name="T56" fmla="*/ 98 w 98"/>
                <a:gd name="T57" fmla="*/ 64 h 124"/>
                <a:gd name="T58" fmla="*/ 97 w 98"/>
                <a:gd name="T59" fmla="*/ 79 h 124"/>
                <a:gd name="T60" fmla="*/ 92 w 98"/>
                <a:gd name="T61" fmla="*/ 94 h 124"/>
                <a:gd name="T62" fmla="*/ 85 w 98"/>
                <a:gd name="T63" fmla="*/ 107 h 124"/>
                <a:gd name="T64" fmla="*/ 75 w 98"/>
                <a:gd name="T65" fmla="*/ 116 h 124"/>
                <a:gd name="T66" fmla="*/ 63 w 98"/>
                <a:gd name="T67" fmla="*/ 122 h 124"/>
                <a:gd name="T68" fmla="*/ 49 w 98"/>
                <a:gd name="T69" fmla="*/ 124 h 124"/>
                <a:gd name="T70" fmla="*/ 35 w 98"/>
                <a:gd name="T71" fmla="*/ 122 h 124"/>
                <a:gd name="T72" fmla="*/ 23 w 98"/>
                <a:gd name="T73" fmla="*/ 116 h 124"/>
                <a:gd name="T74" fmla="*/ 14 w 98"/>
                <a:gd name="T75" fmla="*/ 107 h 124"/>
                <a:gd name="T76" fmla="*/ 6 w 98"/>
                <a:gd name="T77" fmla="*/ 94 h 124"/>
                <a:gd name="T78" fmla="*/ 2 w 98"/>
                <a:gd name="T79" fmla="*/ 79 h 124"/>
                <a:gd name="T80" fmla="*/ 0 w 98"/>
                <a:gd name="T81" fmla="*/ 64 h 124"/>
                <a:gd name="T82" fmla="*/ 2 w 98"/>
                <a:gd name="T83" fmla="*/ 46 h 124"/>
                <a:gd name="T84" fmla="*/ 6 w 98"/>
                <a:gd name="T85" fmla="*/ 30 h 124"/>
                <a:gd name="T86" fmla="*/ 14 w 98"/>
                <a:gd name="T87" fmla="*/ 17 h 124"/>
                <a:gd name="T88" fmla="*/ 23 w 98"/>
                <a:gd name="T89" fmla="*/ 8 h 124"/>
                <a:gd name="T90" fmla="*/ 35 w 98"/>
                <a:gd name="T91" fmla="*/ 2 h 124"/>
                <a:gd name="T92" fmla="*/ 49 w 98"/>
                <a:gd name="T93" fmla="*/ 0 h 124"/>
                <a:gd name="T94" fmla="*/ 63 w 98"/>
                <a:gd name="T95" fmla="*/ 2 h 124"/>
                <a:gd name="T96" fmla="*/ 75 w 98"/>
                <a:gd name="T97" fmla="*/ 8 h 124"/>
                <a:gd name="T98" fmla="*/ 85 w 98"/>
                <a:gd name="T99" fmla="*/ 17 h 124"/>
                <a:gd name="T100" fmla="*/ 92 w 98"/>
                <a:gd name="T101" fmla="*/ 30 h 124"/>
                <a:gd name="T102" fmla="*/ 97 w 98"/>
                <a:gd name="T103" fmla="*/ 46 h 124"/>
                <a:gd name="T104" fmla="*/ 98 w 98"/>
                <a:gd name="T105" fmla="*/ 6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8" h="124">
                  <a:moveTo>
                    <a:pt x="49" y="95"/>
                  </a:moveTo>
                  <a:lnTo>
                    <a:pt x="52" y="95"/>
                  </a:lnTo>
                  <a:lnTo>
                    <a:pt x="55" y="94"/>
                  </a:lnTo>
                  <a:lnTo>
                    <a:pt x="59" y="92"/>
                  </a:lnTo>
                  <a:lnTo>
                    <a:pt x="61" y="89"/>
                  </a:lnTo>
                  <a:lnTo>
                    <a:pt x="63" y="86"/>
                  </a:lnTo>
                  <a:lnTo>
                    <a:pt x="67" y="76"/>
                  </a:lnTo>
                  <a:lnTo>
                    <a:pt x="69" y="64"/>
                  </a:lnTo>
                  <a:lnTo>
                    <a:pt x="68" y="53"/>
                  </a:lnTo>
                  <a:lnTo>
                    <a:pt x="65" y="45"/>
                  </a:lnTo>
                  <a:lnTo>
                    <a:pt x="63" y="38"/>
                  </a:lnTo>
                  <a:lnTo>
                    <a:pt x="61" y="35"/>
                  </a:lnTo>
                  <a:lnTo>
                    <a:pt x="59" y="33"/>
                  </a:lnTo>
                  <a:lnTo>
                    <a:pt x="55" y="30"/>
                  </a:lnTo>
                  <a:lnTo>
                    <a:pt x="52" y="29"/>
                  </a:lnTo>
                  <a:lnTo>
                    <a:pt x="45" y="29"/>
                  </a:lnTo>
                  <a:lnTo>
                    <a:pt x="42" y="30"/>
                  </a:lnTo>
                  <a:lnTo>
                    <a:pt x="40" y="33"/>
                  </a:lnTo>
                  <a:lnTo>
                    <a:pt x="39" y="35"/>
                  </a:lnTo>
                  <a:lnTo>
                    <a:pt x="32" y="45"/>
                  </a:lnTo>
                  <a:lnTo>
                    <a:pt x="31" y="53"/>
                  </a:lnTo>
                  <a:lnTo>
                    <a:pt x="31" y="73"/>
                  </a:lnTo>
                  <a:lnTo>
                    <a:pt x="32" y="79"/>
                  </a:lnTo>
                  <a:lnTo>
                    <a:pt x="39" y="89"/>
                  </a:lnTo>
                  <a:lnTo>
                    <a:pt x="40" y="92"/>
                  </a:lnTo>
                  <a:lnTo>
                    <a:pt x="42" y="94"/>
                  </a:lnTo>
                  <a:lnTo>
                    <a:pt x="45" y="95"/>
                  </a:lnTo>
                  <a:lnTo>
                    <a:pt x="49" y="95"/>
                  </a:lnTo>
                  <a:close/>
                  <a:moveTo>
                    <a:pt x="98" y="64"/>
                  </a:moveTo>
                  <a:lnTo>
                    <a:pt x="97" y="79"/>
                  </a:lnTo>
                  <a:lnTo>
                    <a:pt x="92" y="94"/>
                  </a:lnTo>
                  <a:lnTo>
                    <a:pt x="85" y="107"/>
                  </a:lnTo>
                  <a:lnTo>
                    <a:pt x="75" y="116"/>
                  </a:lnTo>
                  <a:lnTo>
                    <a:pt x="63" y="122"/>
                  </a:lnTo>
                  <a:lnTo>
                    <a:pt x="49" y="124"/>
                  </a:lnTo>
                  <a:lnTo>
                    <a:pt x="35" y="122"/>
                  </a:lnTo>
                  <a:lnTo>
                    <a:pt x="23" y="116"/>
                  </a:lnTo>
                  <a:lnTo>
                    <a:pt x="14" y="107"/>
                  </a:lnTo>
                  <a:lnTo>
                    <a:pt x="6" y="94"/>
                  </a:lnTo>
                  <a:lnTo>
                    <a:pt x="2" y="79"/>
                  </a:lnTo>
                  <a:lnTo>
                    <a:pt x="0" y="64"/>
                  </a:lnTo>
                  <a:lnTo>
                    <a:pt x="2" y="46"/>
                  </a:lnTo>
                  <a:lnTo>
                    <a:pt x="6" y="30"/>
                  </a:lnTo>
                  <a:lnTo>
                    <a:pt x="14" y="17"/>
                  </a:lnTo>
                  <a:lnTo>
                    <a:pt x="23" y="8"/>
                  </a:lnTo>
                  <a:lnTo>
                    <a:pt x="35" y="2"/>
                  </a:lnTo>
                  <a:lnTo>
                    <a:pt x="49" y="0"/>
                  </a:lnTo>
                  <a:lnTo>
                    <a:pt x="63" y="2"/>
                  </a:lnTo>
                  <a:lnTo>
                    <a:pt x="75" y="8"/>
                  </a:lnTo>
                  <a:lnTo>
                    <a:pt x="85" y="17"/>
                  </a:lnTo>
                  <a:lnTo>
                    <a:pt x="92" y="30"/>
                  </a:lnTo>
                  <a:lnTo>
                    <a:pt x="97" y="46"/>
                  </a:lnTo>
                  <a:lnTo>
                    <a:pt x="98" y="6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28" name="Rectangle 28"/>
            <p:cNvSpPr>
              <a:spLocks noChangeArrowheads="1"/>
            </p:cNvSpPr>
            <p:nvPr/>
          </p:nvSpPr>
          <p:spPr bwMode="auto">
            <a:xfrm>
              <a:off x="1115" y="3958"/>
              <a:ext cx="6" cy="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29" name="Freeform 29"/>
            <p:cNvSpPr>
              <a:spLocks/>
            </p:cNvSpPr>
            <p:nvPr/>
          </p:nvSpPr>
          <p:spPr bwMode="auto">
            <a:xfrm>
              <a:off x="1124" y="3972"/>
              <a:ext cx="18" cy="23"/>
            </a:xfrm>
            <a:custGeom>
              <a:avLst/>
              <a:gdLst>
                <a:gd name="T0" fmla="*/ 29 w 92"/>
                <a:gd name="T1" fmla="*/ 117 h 117"/>
                <a:gd name="T2" fmla="*/ 0 w 92"/>
                <a:gd name="T3" fmla="*/ 0 h 117"/>
                <a:gd name="T4" fmla="*/ 31 w 92"/>
                <a:gd name="T5" fmla="*/ 0 h 117"/>
                <a:gd name="T6" fmla="*/ 40 w 92"/>
                <a:gd name="T7" fmla="*/ 54 h 117"/>
                <a:gd name="T8" fmla="*/ 40 w 92"/>
                <a:gd name="T9" fmla="*/ 56 h 117"/>
                <a:gd name="T10" fmla="*/ 42 w 92"/>
                <a:gd name="T11" fmla="*/ 61 h 117"/>
                <a:gd name="T12" fmla="*/ 43 w 92"/>
                <a:gd name="T13" fmla="*/ 65 h 117"/>
                <a:gd name="T14" fmla="*/ 43 w 92"/>
                <a:gd name="T15" fmla="*/ 69 h 117"/>
                <a:gd name="T16" fmla="*/ 44 w 92"/>
                <a:gd name="T17" fmla="*/ 78 h 117"/>
                <a:gd name="T18" fmla="*/ 45 w 92"/>
                <a:gd name="T19" fmla="*/ 89 h 117"/>
                <a:gd name="T20" fmla="*/ 45 w 92"/>
                <a:gd name="T21" fmla="*/ 78 h 117"/>
                <a:gd name="T22" fmla="*/ 49 w 92"/>
                <a:gd name="T23" fmla="*/ 69 h 117"/>
                <a:gd name="T24" fmla="*/ 49 w 92"/>
                <a:gd name="T25" fmla="*/ 54 h 117"/>
                <a:gd name="T26" fmla="*/ 60 w 92"/>
                <a:gd name="T27" fmla="*/ 0 h 117"/>
                <a:gd name="T28" fmla="*/ 92 w 92"/>
                <a:gd name="T29" fmla="*/ 0 h 117"/>
                <a:gd name="T30" fmla="*/ 60 w 92"/>
                <a:gd name="T31" fmla="*/ 117 h 117"/>
                <a:gd name="T32" fmla="*/ 29 w 92"/>
                <a:gd name="T33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2" h="117">
                  <a:moveTo>
                    <a:pt x="29" y="117"/>
                  </a:moveTo>
                  <a:lnTo>
                    <a:pt x="0" y="0"/>
                  </a:lnTo>
                  <a:lnTo>
                    <a:pt x="31" y="0"/>
                  </a:lnTo>
                  <a:lnTo>
                    <a:pt x="40" y="54"/>
                  </a:lnTo>
                  <a:lnTo>
                    <a:pt x="40" y="56"/>
                  </a:lnTo>
                  <a:lnTo>
                    <a:pt x="42" y="61"/>
                  </a:lnTo>
                  <a:lnTo>
                    <a:pt x="43" y="65"/>
                  </a:lnTo>
                  <a:lnTo>
                    <a:pt x="43" y="69"/>
                  </a:lnTo>
                  <a:lnTo>
                    <a:pt x="44" y="78"/>
                  </a:lnTo>
                  <a:lnTo>
                    <a:pt x="45" y="89"/>
                  </a:lnTo>
                  <a:lnTo>
                    <a:pt x="45" y="78"/>
                  </a:lnTo>
                  <a:lnTo>
                    <a:pt x="49" y="69"/>
                  </a:lnTo>
                  <a:lnTo>
                    <a:pt x="49" y="54"/>
                  </a:lnTo>
                  <a:lnTo>
                    <a:pt x="60" y="0"/>
                  </a:lnTo>
                  <a:lnTo>
                    <a:pt x="92" y="0"/>
                  </a:lnTo>
                  <a:lnTo>
                    <a:pt x="60" y="117"/>
                  </a:lnTo>
                  <a:lnTo>
                    <a:pt x="29" y="1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30" name="Freeform 30"/>
            <p:cNvSpPr>
              <a:spLocks noEditPoints="1"/>
            </p:cNvSpPr>
            <p:nvPr/>
          </p:nvSpPr>
          <p:spPr bwMode="auto">
            <a:xfrm>
              <a:off x="1144" y="3961"/>
              <a:ext cx="8" cy="34"/>
            </a:xfrm>
            <a:custGeom>
              <a:avLst/>
              <a:gdLst>
                <a:gd name="T0" fmla="*/ 0 w 38"/>
                <a:gd name="T1" fmla="*/ 20 h 170"/>
                <a:gd name="T2" fmla="*/ 0 w 38"/>
                <a:gd name="T3" fmla="*/ 15 h 170"/>
                <a:gd name="T4" fmla="*/ 1 w 38"/>
                <a:gd name="T5" fmla="*/ 11 h 170"/>
                <a:gd name="T6" fmla="*/ 4 w 38"/>
                <a:gd name="T7" fmla="*/ 9 h 170"/>
                <a:gd name="T8" fmla="*/ 6 w 38"/>
                <a:gd name="T9" fmla="*/ 6 h 170"/>
                <a:gd name="T10" fmla="*/ 8 w 38"/>
                <a:gd name="T11" fmla="*/ 5 h 170"/>
                <a:gd name="T12" fmla="*/ 9 w 38"/>
                <a:gd name="T13" fmla="*/ 2 h 170"/>
                <a:gd name="T14" fmla="*/ 14 w 38"/>
                <a:gd name="T15" fmla="*/ 0 h 170"/>
                <a:gd name="T16" fmla="*/ 17 w 38"/>
                <a:gd name="T17" fmla="*/ 0 h 170"/>
                <a:gd name="T18" fmla="*/ 26 w 38"/>
                <a:gd name="T19" fmla="*/ 2 h 170"/>
                <a:gd name="T20" fmla="*/ 29 w 38"/>
                <a:gd name="T21" fmla="*/ 4 h 170"/>
                <a:gd name="T22" fmla="*/ 32 w 38"/>
                <a:gd name="T23" fmla="*/ 6 h 170"/>
                <a:gd name="T24" fmla="*/ 34 w 38"/>
                <a:gd name="T25" fmla="*/ 9 h 170"/>
                <a:gd name="T26" fmla="*/ 36 w 38"/>
                <a:gd name="T27" fmla="*/ 14 h 170"/>
                <a:gd name="T28" fmla="*/ 38 w 38"/>
                <a:gd name="T29" fmla="*/ 20 h 170"/>
                <a:gd name="T30" fmla="*/ 37 w 38"/>
                <a:gd name="T31" fmla="*/ 24 h 170"/>
                <a:gd name="T32" fmla="*/ 36 w 38"/>
                <a:gd name="T33" fmla="*/ 28 h 170"/>
                <a:gd name="T34" fmla="*/ 32 w 38"/>
                <a:gd name="T35" fmla="*/ 35 h 170"/>
                <a:gd name="T36" fmla="*/ 25 w 38"/>
                <a:gd name="T37" fmla="*/ 38 h 170"/>
                <a:gd name="T38" fmla="*/ 10 w 38"/>
                <a:gd name="T39" fmla="*/ 38 h 170"/>
                <a:gd name="T40" fmla="*/ 8 w 38"/>
                <a:gd name="T41" fmla="*/ 37 h 170"/>
                <a:gd name="T42" fmla="*/ 6 w 38"/>
                <a:gd name="T43" fmla="*/ 35 h 170"/>
                <a:gd name="T44" fmla="*/ 4 w 38"/>
                <a:gd name="T45" fmla="*/ 31 h 170"/>
                <a:gd name="T46" fmla="*/ 1 w 38"/>
                <a:gd name="T47" fmla="*/ 29 h 170"/>
                <a:gd name="T48" fmla="*/ 0 w 38"/>
                <a:gd name="T49" fmla="*/ 26 h 170"/>
                <a:gd name="T50" fmla="*/ 0 w 38"/>
                <a:gd name="T51" fmla="*/ 20 h 170"/>
                <a:gd name="T52" fmla="*/ 4 w 38"/>
                <a:gd name="T53" fmla="*/ 170 h 170"/>
                <a:gd name="T54" fmla="*/ 4 w 38"/>
                <a:gd name="T55" fmla="*/ 53 h 170"/>
                <a:gd name="T56" fmla="*/ 35 w 38"/>
                <a:gd name="T57" fmla="*/ 53 h 170"/>
                <a:gd name="T58" fmla="*/ 35 w 38"/>
                <a:gd name="T59" fmla="*/ 170 h 170"/>
                <a:gd name="T60" fmla="*/ 4 w 38"/>
                <a:gd name="T61" fmla="*/ 17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8" h="170">
                  <a:moveTo>
                    <a:pt x="0" y="20"/>
                  </a:moveTo>
                  <a:lnTo>
                    <a:pt x="0" y="15"/>
                  </a:lnTo>
                  <a:lnTo>
                    <a:pt x="1" y="11"/>
                  </a:lnTo>
                  <a:lnTo>
                    <a:pt x="4" y="9"/>
                  </a:lnTo>
                  <a:lnTo>
                    <a:pt x="6" y="6"/>
                  </a:lnTo>
                  <a:lnTo>
                    <a:pt x="8" y="5"/>
                  </a:lnTo>
                  <a:lnTo>
                    <a:pt x="9" y="2"/>
                  </a:lnTo>
                  <a:lnTo>
                    <a:pt x="14" y="0"/>
                  </a:lnTo>
                  <a:lnTo>
                    <a:pt x="17" y="0"/>
                  </a:lnTo>
                  <a:lnTo>
                    <a:pt x="26" y="2"/>
                  </a:lnTo>
                  <a:lnTo>
                    <a:pt x="29" y="4"/>
                  </a:lnTo>
                  <a:lnTo>
                    <a:pt x="32" y="6"/>
                  </a:lnTo>
                  <a:lnTo>
                    <a:pt x="34" y="9"/>
                  </a:lnTo>
                  <a:lnTo>
                    <a:pt x="36" y="14"/>
                  </a:lnTo>
                  <a:lnTo>
                    <a:pt x="38" y="20"/>
                  </a:lnTo>
                  <a:lnTo>
                    <a:pt x="37" y="24"/>
                  </a:lnTo>
                  <a:lnTo>
                    <a:pt x="36" y="28"/>
                  </a:lnTo>
                  <a:lnTo>
                    <a:pt x="32" y="35"/>
                  </a:lnTo>
                  <a:lnTo>
                    <a:pt x="25" y="38"/>
                  </a:lnTo>
                  <a:lnTo>
                    <a:pt x="10" y="38"/>
                  </a:lnTo>
                  <a:lnTo>
                    <a:pt x="8" y="37"/>
                  </a:lnTo>
                  <a:lnTo>
                    <a:pt x="6" y="35"/>
                  </a:lnTo>
                  <a:lnTo>
                    <a:pt x="4" y="31"/>
                  </a:lnTo>
                  <a:lnTo>
                    <a:pt x="1" y="29"/>
                  </a:lnTo>
                  <a:lnTo>
                    <a:pt x="0" y="26"/>
                  </a:lnTo>
                  <a:lnTo>
                    <a:pt x="0" y="20"/>
                  </a:lnTo>
                  <a:close/>
                  <a:moveTo>
                    <a:pt x="4" y="170"/>
                  </a:moveTo>
                  <a:lnTo>
                    <a:pt x="4" y="53"/>
                  </a:lnTo>
                  <a:lnTo>
                    <a:pt x="35" y="53"/>
                  </a:lnTo>
                  <a:lnTo>
                    <a:pt x="35" y="170"/>
                  </a:lnTo>
                  <a:lnTo>
                    <a:pt x="4" y="17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31" name="Freeform 31"/>
            <p:cNvSpPr>
              <a:spLocks/>
            </p:cNvSpPr>
            <p:nvPr/>
          </p:nvSpPr>
          <p:spPr bwMode="auto">
            <a:xfrm>
              <a:off x="1157" y="3972"/>
              <a:ext cx="27" cy="23"/>
            </a:xfrm>
            <a:custGeom>
              <a:avLst/>
              <a:gdLst>
                <a:gd name="T0" fmla="*/ 0 w 138"/>
                <a:gd name="T1" fmla="*/ 117 h 117"/>
                <a:gd name="T2" fmla="*/ 0 w 138"/>
                <a:gd name="T3" fmla="*/ 0 h 117"/>
                <a:gd name="T4" fmla="*/ 29 w 138"/>
                <a:gd name="T5" fmla="*/ 0 h 117"/>
                <a:gd name="T6" fmla="*/ 29 w 138"/>
                <a:gd name="T7" fmla="*/ 16 h 117"/>
                <a:gd name="T8" fmla="*/ 33 w 138"/>
                <a:gd name="T9" fmla="*/ 11 h 117"/>
                <a:gd name="T10" fmla="*/ 37 w 138"/>
                <a:gd name="T11" fmla="*/ 6 h 117"/>
                <a:gd name="T12" fmla="*/ 43 w 138"/>
                <a:gd name="T13" fmla="*/ 2 h 117"/>
                <a:gd name="T14" fmla="*/ 54 w 138"/>
                <a:gd name="T15" fmla="*/ 0 h 117"/>
                <a:gd name="T16" fmla="*/ 69 w 138"/>
                <a:gd name="T17" fmla="*/ 0 h 117"/>
                <a:gd name="T18" fmla="*/ 72 w 138"/>
                <a:gd name="T19" fmla="*/ 1 h 117"/>
                <a:gd name="T20" fmla="*/ 74 w 138"/>
                <a:gd name="T21" fmla="*/ 2 h 117"/>
                <a:gd name="T22" fmla="*/ 81 w 138"/>
                <a:gd name="T23" fmla="*/ 9 h 117"/>
                <a:gd name="T24" fmla="*/ 82 w 138"/>
                <a:gd name="T25" fmla="*/ 12 h 117"/>
                <a:gd name="T26" fmla="*/ 83 w 138"/>
                <a:gd name="T27" fmla="*/ 16 h 117"/>
                <a:gd name="T28" fmla="*/ 87 w 138"/>
                <a:gd name="T29" fmla="*/ 12 h 117"/>
                <a:gd name="T30" fmla="*/ 91 w 138"/>
                <a:gd name="T31" fmla="*/ 9 h 117"/>
                <a:gd name="T32" fmla="*/ 98 w 138"/>
                <a:gd name="T33" fmla="*/ 2 h 117"/>
                <a:gd name="T34" fmla="*/ 109 w 138"/>
                <a:gd name="T35" fmla="*/ 0 h 117"/>
                <a:gd name="T36" fmla="*/ 114 w 138"/>
                <a:gd name="T37" fmla="*/ 0 h 117"/>
                <a:gd name="T38" fmla="*/ 126 w 138"/>
                <a:gd name="T39" fmla="*/ 2 h 117"/>
                <a:gd name="T40" fmla="*/ 132 w 138"/>
                <a:gd name="T41" fmla="*/ 7 h 117"/>
                <a:gd name="T42" fmla="*/ 136 w 138"/>
                <a:gd name="T43" fmla="*/ 15 h 117"/>
                <a:gd name="T44" fmla="*/ 137 w 138"/>
                <a:gd name="T45" fmla="*/ 27 h 117"/>
                <a:gd name="T46" fmla="*/ 138 w 138"/>
                <a:gd name="T47" fmla="*/ 45 h 117"/>
                <a:gd name="T48" fmla="*/ 138 w 138"/>
                <a:gd name="T49" fmla="*/ 117 h 117"/>
                <a:gd name="T50" fmla="*/ 107 w 138"/>
                <a:gd name="T51" fmla="*/ 117 h 117"/>
                <a:gd name="T52" fmla="*/ 107 w 138"/>
                <a:gd name="T53" fmla="*/ 38 h 117"/>
                <a:gd name="T54" fmla="*/ 106 w 138"/>
                <a:gd name="T55" fmla="*/ 34 h 117"/>
                <a:gd name="T56" fmla="*/ 103 w 138"/>
                <a:gd name="T57" fmla="*/ 31 h 117"/>
                <a:gd name="T58" fmla="*/ 102 w 138"/>
                <a:gd name="T59" fmla="*/ 30 h 117"/>
                <a:gd name="T60" fmla="*/ 98 w 138"/>
                <a:gd name="T61" fmla="*/ 27 h 117"/>
                <a:gd name="T62" fmla="*/ 94 w 138"/>
                <a:gd name="T63" fmla="*/ 27 h 117"/>
                <a:gd name="T64" fmla="*/ 92 w 138"/>
                <a:gd name="T65" fmla="*/ 29 h 117"/>
                <a:gd name="T66" fmla="*/ 87 w 138"/>
                <a:gd name="T67" fmla="*/ 34 h 117"/>
                <a:gd name="T68" fmla="*/ 87 w 138"/>
                <a:gd name="T69" fmla="*/ 35 h 117"/>
                <a:gd name="T70" fmla="*/ 84 w 138"/>
                <a:gd name="T71" fmla="*/ 40 h 117"/>
                <a:gd name="T72" fmla="*/ 83 w 138"/>
                <a:gd name="T73" fmla="*/ 43 h 117"/>
                <a:gd name="T74" fmla="*/ 83 w 138"/>
                <a:gd name="T75" fmla="*/ 117 h 117"/>
                <a:gd name="T76" fmla="*/ 52 w 138"/>
                <a:gd name="T77" fmla="*/ 117 h 117"/>
                <a:gd name="T78" fmla="*/ 52 w 138"/>
                <a:gd name="T79" fmla="*/ 38 h 117"/>
                <a:gd name="T80" fmla="*/ 51 w 138"/>
                <a:gd name="T81" fmla="*/ 34 h 117"/>
                <a:gd name="T82" fmla="*/ 49 w 138"/>
                <a:gd name="T83" fmla="*/ 31 h 117"/>
                <a:gd name="T84" fmla="*/ 46 w 138"/>
                <a:gd name="T85" fmla="*/ 29 h 117"/>
                <a:gd name="T86" fmla="*/ 44 w 138"/>
                <a:gd name="T87" fmla="*/ 27 h 117"/>
                <a:gd name="T88" fmla="*/ 43 w 138"/>
                <a:gd name="T89" fmla="*/ 27 h 117"/>
                <a:gd name="T90" fmla="*/ 36 w 138"/>
                <a:gd name="T91" fmla="*/ 30 h 117"/>
                <a:gd name="T92" fmla="*/ 32 w 138"/>
                <a:gd name="T93" fmla="*/ 39 h 117"/>
                <a:gd name="T94" fmla="*/ 32 w 138"/>
                <a:gd name="T95" fmla="*/ 117 h 117"/>
                <a:gd name="T96" fmla="*/ 0 w 138"/>
                <a:gd name="T9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8" h="117">
                  <a:moveTo>
                    <a:pt x="0" y="117"/>
                  </a:moveTo>
                  <a:lnTo>
                    <a:pt x="0" y="0"/>
                  </a:lnTo>
                  <a:lnTo>
                    <a:pt x="29" y="0"/>
                  </a:lnTo>
                  <a:lnTo>
                    <a:pt x="29" y="16"/>
                  </a:lnTo>
                  <a:lnTo>
                    <a:pt x="33" y="11"/>
                  </a:lnTo>
                  <a:lnTo>
                    <a:pt x="37" y="6"/>
                  </a:lnTo>
                  <a:lnTo>
                    <a:pt x="43" y="2"/>
                  </a:lnTo>
                  <a:lnTo>
                    <a:pt x="54" y="0"/>
                  </a:lnTo>
                  <a:lnTo>
                    <a:pt x="69" y="0"/>
                  </a:lnTo>
                  <a:lnTo>
                    <a:pt x="72" y="1"/>
                  </a:lnTo>
                  <a:lnTo>
                    <a:pt x="74" y="2"/>
                  </a:lnTo>
                  <a:lnTo>
                    <a:pt x="81" y="9"/>
                  </a:lnTo>
                  <a:lnTo>
                    <a:pt x="82" y="12"/>
                  </a:lnTo>
                  <a:lnTo>
                    <a:pt x="83" y="16"/>
                  </a:lnTo>
                  <a:lnTo>
                    <a:pt x="87" y="12"/>
                  </a:lnTo>
                  <a:lnTo>
                    <a:pt x="91" y="9"/>
                  </a:lnTo>
                  <a:lnTo>
                    <a:pt x="98" y="2"/>
                  </a:lnTo>
                  <a:lnTo>
                    <a:pt x="109" y="0"/>
                  </a:lnTo>
                  <a:lnTo>
                    <a:pt x="114" y="0"/>
                  </a:lnTo>
                  <a:lnTo>
                    <a:pt x="126" y="2"/>
                  </a:lnTo>
                  <a:lnTo>
                    <a:pt x="132" y="7"/>
                  </a:lnTo>
                  <a:lnTo>
                    <a:pt x="136" y="15"/>
                  </a:lnTo>
                  <a:lnTo>
                    <a:pt x="137" y="27"/>
                  </a:lnTo>
                  <a:lnTo>
                    <a:pt x="138" y="45"/>
                  </a:lnTo>
                  <a:lnTo>
                    <a:pt x="138" y="117"/>
                  </a:lnTo>
                  <a:lnTo>
                    <a:pt x="107" y="117"/>
                  </a:lnTo>
                  <a:lnTo>
                    <a:pt x="107" y="38"/>
                  </a:lnTo>
                  <a:lnTo>
                    <a:pt x="106" y="34"/>
                  </a:lnTo>
                  <a:lnTo>
                    <a:pt x="103" y="31"/>
                  </a:lnTo>
                  <a:lnTo>
                    <a:pt x="102" y="30"/>
                  </a:lnTo>
                  <a:lnTo>
                    <a:pt x="98" y="27"/>
                  </a:lnTo>
                  <a:lnTo>
                    <a:pt x="94" y="27"/>
                  </a:lnTo>
                  <a:lnTo>
                    <a:pt x="92" y="29"/>
                  </a:lnTo>
                  <a:lnTo>
                    <a:pt x="87" y="34"/>
                  </a:lnTo>
                  <a:lnTo>
                    <a:pt x="87" y="35"/>
                  </a:lnTo>
                  <a:lnTo>
                    <a:pt x="84" y="40"/>
                  </a:lnTo>
                  <a:lnTo>
                    <a:pt x="83" y="43"/>
                  </a:lnTo>
                  <a:lnTo>
                    <a:pt x="83" y="117"/>
                  </a:lnTo>
                  <a:lnTo>
                    <a:pt x="52" y="117"/>
                  </a:lnTo>
                  <a:lnTo>
                    <a:pt x="52" y="38"/>
                  </a:lnTo>
                  <a:lnTo>
                    <a:pt x="51" y="34"/>
                  </a:lnTo>
                  <a:lnTo>
                    <a:pt x="49" y="31"/>
                  </a:lnTo>
                  <a:lnTo>
                    <a:pt x="46" y="29"/>
                  </a:lnTo>
                  <a:lnTo>
                    <a:pt x="44" y="27"/>
                  </a:lnTo>
                  <a:lnTo>
                    <a:pt x="43" y="27"/>
                  </a:lnTo>
                  <a:lnTo>
                    <a:pt x="36" y="30"/>
                  </a:lnTo>
                  <a:lnTo>
                    <a:pt x="32" y="39"/>
                  </a:lnTo>
                  <a:lnTo>
                    <a:pt x="32" y="117"/>
                  </a:lnTo>
                  <a:lnTo>
                    <a:pt x="0" y="1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32" name="Freeform 32"/>
            <p:cNvSpPr>
              <a:spLocks noEditPoints="1"/>
            </p:cNvSpPr>
            <p:nvPr/>
          </p:nvSpPr>
          <p:spPr bwMode="auto">
            <a:xfrm>
              <a:off x="1188" y="3971"/>
              <a:ext cx="19" cy="25"/>
            </a:xfrm>
            <a:custGeom>
              <a:avLst/>
              <a:gdLst>
                <a:gd name="T0" fmla="*/ 66 w 95"/>
                <a:gd name="T1" fmla="*/ 52 h 124"/>
                <a:gd name="T2" fmla="*/ 66 w 95"/>
                <a:gd name="T3" fmla="*/ 42 h 124"/>
                <a:gd name="T4" fmla="*/ 62 w 95"/>
                <a:gd name="T5" fmla="*/ 31 h 124"/>
                <a:gd name="T6" fmla="*/ 60 w 95"/>
                <a:gd name="T7" fmla="*/ 29 h 124"/>
                <a:gd name="T8" fmla="*/ 53 w 95"/>
                <a:gd name="T9" fmla="*/ 27 h 124"/>
                <a:gd name="T10" fmla="*/ 49 w 95"/>
                <a:gd name="T11" fmla="*/ 26 h 124"/>
                <a:gd name="T12" fmla="*/ 45 w 95"/>
                <a:gd name="T13" fmla="*/ 26 h 124"/>
                <a:gd name="T14" fmla="*/ 42 w 95"/>
                <a:gd name="T15" fmla="*/ 27 h 124"/>
                <a:gd name="T16" fmla="*/ 40 w 95"/>
                <a:gd name="T17" fmla="*/ 29 h 124"/>
                <a:gd name="T18" fmla="*/ 39 w 95"/>
                <a:gd name="T19" fmla="*/ 31 h 124"/>
                <a:gd name="T20" fmla="*/ 37 w 95"/>
                <a:gd name="T21" fmla="*/ 35 h 124"/>
                <a:gd name="T22" fmla="*/ 34 w 95"/>
                <a:gd name="T23" fmla="*/ 37 h 124"/>
                <a:gd name="T24" fmla="*/ 32 w 95"/>
                <a:gd name="T25" fmla="*/ 40 h 124"/>
                <a:gd name="T26" fmla="*/ 31 w 95"/>
                <a:gd name="T27" fmla="*/ 44 h 124"/>
                <a:gd name="T28" fmla="*/ 31 w 95"/>
                <a:gd name="T29" fmla="*/ 52 h 124"/>
                <a:gd name="T30" fmla="*/ 66 w 95"/>
                <a:gd name="T31" fmla="*/ 52 h 124"/>
                <a:gd name="T32" fmla="*/ 31 w 95"/>
                <a:gd name="T33" fmla="*/ 73 h 124"/>
                <a:gd name="T34" fmla="*/ 32 w 95"/>
                <a:gd name="T35" fmla="*/ 81 h 124"/>
                <a:gd name="T36" fmla="*/ 34 w 95"/>
                <a:gd name="T37" fmla="*/ 88 h 124"/>
                <a:gd name="T38" fmla="*/ 37 w 95"/>
                <a:gd name="T39" fmla="*/ 93 h 124"/>
                <a:gd name="T40" fmla="*/ 39 w 95"/>
                <a:gd name="T41" fmla="*/ 96 h 124"/>
                <a:gd name="T42" fmla="*/ 40 w 95"/>
                <a:gd name="T43" fmla="*/ 98 h 124"/>
                <a:gd name="T44" fmla="*/ 42 w 95"/>
                <a:gd name="T45" fmla="*/ 100 h 124"/>
                <a:gd name="T46" fmla="*/ 45 w 95"/>
                <a:gd name="T47" fmla="*/ 101 h 124"/>
                <a:gd name="T48" fmla="*/ 52 w 95"/>
                <a:gd name="T49" fmla="*/ 101 h 124"/>
                <a:gd name="T50" fmla="*/ 55 w 95"/>
                <a:gd name="T51" fmla="*/ 100 h 124"/>
                <a:gd name="T52" fmla="*/ 60 w 95"/>
                <a:gd name="T53" fmla="*/ 95 h 124"/>
                <a:gd name="T54" fmla="*/ 60 w 95"/>
                <a:gd name="T55" fmla="*/ 94 h 124"/>
                <a:gd name="T56" fmla="*/ 61 w 95"/>
                <a:gd name="T57" fmla="*/ 93 h 124"/>
                <a:gd name="T58" fmla="*/ 63 w 95"/>
                <a:gd name="T59" fmla="*/ 88 h 124"/>
                <a:gd name="T60" fmla="*/ 66 w 95"/>
                <a:gd name="T61" fmla="*/ 86 h 124"/>
                <a:gd name="T62" fmla="*/ 95 w 95"/>
                <a:gd name="T63" fmla="*/ 86 h 124"/>
                <a:gd name="T64" fmla="*/ 88 w 95"/>
                <a:gd name="T65" fmla="*/ 103 h 124"/>
                <a:gd name="T66" fmla="*/ 77 w 95"/>
                <a:gd name="T67" fmla="*/ 115 h 124"/>
                <a:gd name="T68" fmla="*/ 64 w 95"/>
                <a:gd name="T69" fmla="*/ 122 h 124"/>
                <a:gd name="T70" fmla="*/ 49 w 95"/>
                <a:gd name="T71" fmla="*/ 124 h 124"/>
                <a:gd name="T72" fmla="*/ 34 w 95"/>
                <a:gd name="T73" fmla="*/ 122 h 124"/>
                <a:gd name="T74" fmla="*/ 21 w 95"/>
                <a:gd name="T75" fmla="*/ 116 h 124"/>
                <a:gd name="T76" fmla="*/ 11 w 95"/>
                <a:gd name="T77" fmla="*/ 107 h 124"/>
                <a:gd name="T78" fmla="*/ 4 w 95"/>
                <a:gd name="T79" fmla="*/ 94 h 124"/>
                <a:gd name="T80" fmla="*/ 1 w 95"/>
                <a:gd name="T81" fmla="*/ 79 h 124"/>
                <a:gd name="T82" fmla="*/ 0 w 95"/>
                <a:gd name="T83" fmla="*/ 64 h 124"/>
                <a:gd name="T84" fmla="*/ 1 w 95"/>
                <a:gd name="T85" fmla="*/ 46 h 124"/>
                <a:gd name="T86" fmla="*/ 4 w 95"/>
                <a:gd name="T87" fmla="*/ 30 h 124"/>
                <a:gd name="T88" fmla="*/ 11 w 95"/>
                <a:gd name="T89" fmla="*/ 17 h 124"/>
                <a:gd name="T90" fmla="*/ 21 w 95"/>
                <a:gd name="T91" fmla="*/ 8 h 124"/>
                <a:gd name="T92" fmla="*/ 34 w 95"/>
                <a:gd name="T93" fmla="*/ 2 h 124"/>
                <a:gd name="T94" fmla="*/ 49 w 95"/>
                <a:gd name="T95" fmla="*/ 0 h 124"/>
                <a:gd name="T96" fmla="*/ 62 w 95"/>
                <a:gd name="T97" fmla="*/ 2 h 124"/>
                <a:gd name="T98" fmla="*/ 73 w 95"/>
                <a:gd name="T99" fmla="*/ 8 h 124"/>
                <a:gd name="T100" fmla="*/ 83 w 95"/>
                <a:gd name="T101" fmla="*/ 17 h 124"/>
                <a:gd name="T102" fmla="*/ 90 w 95"/>
                <a:gd name="T103" fmla="*/ 30 h 124"/>
                <a:gd name="T104" fmla="*/ 93 w 95"/>
                <a:gd name="T105" fmla="*/ 46 h 124"/>
                <a:gd name="T106" fmla="*/ 95 w 95"/>
                <a:gd name="T107" fmla="*/ 66 h 124"/>
                <a:gd name="T108" fmla="*/ 95 w 95"/>
                <a:gd name="T109" fmla="*/ 73 h 124"/>
                <a:gd name="T110" fmla="*/ 31 w 95"/>
                <a:gd name="T111" fmla="*/ 73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5" h="124">
                  <a:moveTo>
                    <a:pt x="66" y="52"/>
                  </a:moveTo>
                  <a:lnTo>
                    <a:pt x="66" y="42"/>
                  </a:lnTo>
                  <a:lnTo>
                    <a:pt x="62" y="31"/>
                  </a:lnTo>
                  <a:lnTo>
                    <a:pt x="60" y="29"/>
                  </a:lnTo>
                  <a:lnTo>
                    <a:pt x="53" y="27"/>
                  </a:lnTo>
                  <a:lnTo>
                    <a:pt x="49" y="26"/>
                  </a:lnTo>
                  <a:lnTo>
                    <a:pt x="45" y="26"/>
                  </a:lnTo>
                  <a:lnTo>
                    <a:pt x="42" y="27"/>
                  </a:lnTo>
                  <a:lnTo>
                    <a:pt x="40" y="29"/>
                  </a:lnTo>
                  <a:lnTo>
                    <a:pt x="39" y="31"/>
                  </a:lnTo>
                  <a:lnTo>
                    <a:pt x="37" y="35"/>
                  </a:lnTo>
                  <a:lnTo>
                    <a:pt x="34" y="37"/>
                  </a:lnTo>
                  <a:lnTo>
                    <a:pt x="32" y="40"/>
                  </a:lnTo>
                  <a:lnTo>
                    <a:pt x="31" y="44"/>
                  </a:lnTo>
                  <a:lnTo>
                    <a:pt x="31" y="52"/>
                  </a:lnTo>
                  <a:lnTo>
                    <a:pt x="66" y="52"/>
                  </a:lnTo>
                  <a:close/>
                  <a:moveTo>
                    <a:pt x="31" y="73"/>
                  </a:moveTo>
                  <a:lnTo>
                    <a:pt x="32" y="81"/>
                  </a:lnTo>
                  <a:lnTo>
                    <a:pt x="34" y="88"/>
                  </a:lnTo>
                  <a:lnTo>
                    <a:pt x="37" y="93"/>
                  </a:lnTo>
                  <a:lnTo>
                    <a:pt x="39" y="96"/>
                  </a:lnTo>
                  <a:lnTo>
                    <a:pt x="40" y="98"/>
                  </a:lnTo>
                  <a:lnTo>
                    <a:pt x="42" y="100"/>
                  </a:lnTo>
                  <a:lnTo>
                    <a:pt x="45" y="101"/>
                  </a:lnTo>
                  <a:lnTo>
                    <a:pt x="52" y="101"/>
                  </a:lnTo>
                  <a:lnTo>
                    <a:pt x="55" y="100"/>
                  </a:lnTo>
                  <a:lnTo>
                    <a:pt x="60" y="95"/>
                  </a:lnTo>
                  <a:lnTo>
                    <a:pt x="60" y="94"/>
                  </a:lnTo>
                  <a:lnTo>
                    <a:pt x="61" y="93"/>
                  </a:lnTo>
                  <a:lnTo>
                    <a:pt x="63" y="88"/>
                  </a:lnTo>
                  <a:lnTo>
                    <a:pt x="66" y="86"/>
                  </a:lnTo>
                  <a:lnTo>
                    <a:pt x="95" y="86"/>
                  </a:lnTo>
                  <a:lnTo>
                    <a:pt x="88" y="103"/>
                  </a:lnTo>
                  <a:lnTo>
                    <a:pt x="77" y="115"/>
                  </a:lnTo>
                  <a:lnTo>
                    <a:pt x="64" y="122"/>
                  </a:lnTo>
                  <a:lnTo>
                    <a:pt x="49" y="124"/>
                  </a:lnTo>
                  <a:lnTo>
                    <a:pt x="34" y="122"/>
                  </a:lnTo>
                  <a:lnTo>
                    <a:pt x="21" y="116"/>
                  </a:lnTo>
                  <a:lnTo>
                    <a:pt x="11" y="107"/>
                  </a:lnTo>
                  <a:lnTo>
                    <a:pt x="4" y="94"/>
                  </a:lnTo>
                  <a:lnTo>
                    <a:pt x="1" y="79"/>
                  </a:lnTo>
                  <a:lnTo>
                    <a:pt x="0" y="64"/>
                  </a:lnTo>
                  <a:lnTo>
                    <a:pt x="1" y="46"/>
                  </a:lnTo>
                  <a:lnTo>
                    <a:pt x="4" y="30"/>
                  </a:lnTo>
                  <a:lnTo>
                    <a:pt x="11" y="17"/>
                  </a:lnTo>
                  <a:lnTo>
                    <a:pt x="21" y="8"/>
                  </a:lnTo>
                  <a:lnTo>
                    <a:pt x="34" y="2"/>
                  </a:lnTo>
                  <a:lnTo>
                    <a:pt x="49" y="0"/>
                  </a:lnTo>
                  <a:lnTo>
                    <a:pt x="62" y="2"/>
                  </a:lnTo>
                  <a:lnTo>
                    <a:pt x="73" y="8"/>
                  </a:lnTo>
                  <a:lnTo>
                    <a:pt x="83" y="17"/>
                  </a:lnTo>
                  <a:lnTo>
                    <a:pt x="90" y="30"/>
                  </a:lnTo>
                  <a:lnTo>
                    <a:pt x="93" y="46"/>
                  </a:lnTo>
                  <a:lnTo>
                    <a:pt x="95" y="66"/>
                  </a:lnTo>
                  <a:lnTo>
                    <a:pt x="95" y="73"/>
                  </a:lnTo>
                  <a:lnTo>
                    <a:pt x="31" y="7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33" name="Freeform 33"/>
            <p:cNvSpPr>
              <a:spLocks/>
            </p:cNvSpPr>
            <p:nvPr/>
          </p:nvSpPr>
          <p:spPr bwMode="auto">
            <a:xfrm>
              <a:off x="1210" y="3972"/>
              <a:ext cx="17" cy="23"/>
            </a:xfrm>
            <a:custGeom>
              <a:avLst/>
              <a:gdLst>
                <a:gd name="T0" fmla="*/ 55 w 87"/>
                <a:gd name="T1" fmla="*/ 117 h 117"/>
                <a:gd name="T2" fmla="*/ 55 w 87"/>
                <a:gd name="T3" fmla="*/ 38 h 117"/>
                <a:gd name="T4" fmla="*/ 53 w 87"/>
                <a:gd name="T5" fmla="*/ 31 h 117"/>
                <a:gd name="T6" fmla="*/ 52 w 87"/>
                <a:gd name="T7" fmla="*/ 30 h 117"/>
                <a:gd name="T8" fmla="*/ 47 w 87"/>
                <a:gd name="T9" fmla="*/ 27 h 117"/>
                <a:gd name="T10" fmla="*/ 44 w 87"/>
                <a:gd name="T11" fmla="*/ 27 h 117"/>
                <a:gd name="T12" fmla="*/ 39 w 87"/>
                <a:gd name="T13" fmla="*/ 30 h 117"/>
                <a:gd name="T14" fmla="*/ 35 w 87"/>
                <a:gd name="T15" fmla="*/ 34 h 117"/>
                <a:gd name="T16" fmla="*/ 35 w 87"/>
                <a:gd name="T17" fmla="*/ 35 h 117"/>
                <a:gd name="T18" fmla="*/ 34 w 87"/>
                <a:gd name="T19" fmla="*/ 38 h 117"/>
                <a:gd name="T20" fmla="*/ 34 w 87"/>
                <a:gd name="T21" fmla="*/ 40 h 117"/>
                <a:gd name="T22" fmla="*/ 33 w 87"/>
                <a:gd name="T23" fmla="*/ 43 h 117"/>
                <a:gd name="T24" fmla="*/ 33 w 87"/>
                <a:gd name="T25" fmla="*/ 117 h 117"/>
                <a:gd name="T26" fmla="*/ 0 w 87"/>
                <a:gd name="T27" fmla="*/ 117 h 117"/>
                <a:gd name="T28" fmla="*/ 0 w 87"/>
                <a:gd name="T29" fmla="*/ 0 h 117"/>
                <a:gd name="T30" fmla="*/ 29 w 87"/>
                <a:gd name="T31" fmla="*/ 0 h 117"/>
                <a:gd name="T32" fmla="*/ 29 w 87"/>
                <a:gd name="T33" fmla="*/ 16 h 117"/>
                <a:gd name="T34" fmla="*/ 44 w 87"/>
                <a:gd name="T35" fmla="*/ 2 h 117"/>
                <a:gd name="T36" fmla="*/ 53 w 87"/>
                <a:gd name="T37" fmla="*/ 0 h 117"/>
                <a:gd name="T38" fmla="*/ 64 w 87"/>
                <a:gd name="T39" fmla="*/ 0 h 117"/>
                <a:gd name="T40" fmla="*/ 75 w 87"/>
                <a:gd name="T41" fmla="*/ 1 h 117"/>
                <a:gd name="T42" fmla="*/ 82 w 87"/>
                <a:gd name="T43" fmla="*/ 5 h 117"/>
                <a:gd name="T44" fmla="*/ 86 w 87"/>
                <a:gd name="T45" fmla="*/ 13 h 117"/>
                <a:gd name="T46" fmla="*/ 87 w 87"/>
                <a:gd name="T47" fmla="*/ 23 h 117"/>
                <a:gd name="T48" fmla="*/ 87 w 87"/>
                <a:gd name="T49" fmla="*/ 117 h 117"/>
                <a:gd name="T50" fmla="*/ 55 w 87"/>
                <a:gd name="T51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7" h="117">
                  <a:moveTo>
                    <a:pt x="55" y="117"/>
                  </a:moveTo>
                  <a:lnTo>
                    <a:pt x="55" y="38"/>
                  </a:lnTo>
                  <a:lnTo>
                    <a:pt x="53" y="31"/>
                  </a:lnTo>
                  <a:lnTo>
                    <a:pt x="52" y="30"/>
                  </a:lnTo>
                  <a:lnTo>
                    <a:pt x="47" y="27"/>
                  </a:lnTo>
                  <a:lnTo>
                    <a:pt x="44" y="27"/>
                  </a:lnTo>
                  <a:lnTo>
                    <a:pt x="39" y="30"/>
                  </a:lnTo>
                  <a:lnTo>
                    <a:pt x="35" y="34"/>
                  </a:lnTo>
                  <a:lnTo>
                    <a:pt x="35" y="35"/>
                  </a:lnTo>
                  <a:lnTo>
                    <a:pt x="34" y="38"/>
                  </a:lnTo>
                  <a:lnTo>
                    <a:pt x="34" y="40"/>
                  </a:lnTo>
                  <a:lnTo>
                    <a:pt x="33" y="43"/>
                  </a:lnTo>
                  <a:lnTo>
                    <a:pt x="33" y="117"/>
                  </a:lnTo>
                  <a:lnTo>
                    <a:pt x="0" y="117"/>
                  </a:lnTo>
                  <a:lnTo>
                    <a:pt x="0" y="0"/>
                  </a:lnTo>
                  <a:lnTo>
                    <a:pt x="29" y="0"/>
                  </a:lnTo>
                  <a:lnTo>
                    <a:pt x="29" y="16"/>
                  </a:lnTo>
                  <a:lnTo>
                    <a:pt x="44" y="2"/>
                  </a:lnTo>
                  <a:lnTo>
                    <a:pt x="53" y="0"/>
                  </a:lnTo>
                  <a:lnTo>
                    <a:pt x="64" y="0"/>
                  </a:lnTo>
                  <a:lnTo>
                    <a:pt x="75" y="1"/>
                  </a:lnTo>
                  <a:lnTo>
                    <a:pt x="82" y="5"/>
                  </a:lnTo>
                  <a:lnTo>
                    <a:pt x="86" y="13"/>
                  </a:lnTo>
                  <a:lnTo>
                    <a:pt x="87" y="23"/>
                  </a:lnTo>
                  <a:lnTo>
                    <a:pt x="87" y="117"/>
                  </a:lnTo>
                  <a:lnTo>
                    <a:pt x="55" y="1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34" name="Freeform 34"/>
            <p:cNvSpPr>
              <a:spLocks/>
            </p:cNvSpPr>
            <p:nvPr/>
          </p:nvSpPr>
          <p:spPr bwMode="auto">
            <a:xfrm>
              <a:off x="1230" y="3965"/>
              <a:ext cx="12" cy="30"/>
            </a:xfrm>
            <a:custGeom>
              <a:avLst/>
              <a:gdLst>
                <a:gd name="T0" fmla="*/ 14 w 57"/>
                <a:gd name="T1" fmla="*/ 152 h 152"/>
                <a:gd name="T2" fmla="*/ 14 w 57"/>
                <a:gd name="T3" fmla="*/ 60 h 152"/>
                <a:gd name="T4" fmla="*/ 0 w 57"/>
                <a:gd name="T5" fmla="*/ 60 h 152"/>
                <a:gd name="T6" fmla="*/ 0 w 57"/>
                <a:gd name="T7" fmla="*/ 35 h 152"/>
                <a:gd name="T8" fmla="*/ 14 w 57"/>
                <a:gd name="T9" fmla="*/ 35 h 152"/>
                <a:gd name="T10" fmla="*/ 14 w 57"/>
                <a:gd name="T11" fmla="*/ 0 h 152"/>
                <a:gd name="T12" fmla="*/ 46 w 57"/>
                <a:gd name="T13" fmla="*/ 0 h 152"/>
                <a:gd name="T14" fmla="*/ 46 w 57"/>
                <a:gd name="T15" fmla="*/ 35 h 152"/>
                <a:gd name="T16" fmla="*/ 57 w 57"/>
                <a:gd name="T17" fmla="*/ 35 h 152"/>
                <a:gd name="T18" fmla="*/ 57 w 57"/>
                <a:gd name="T19" fmla="*/ 60 h 152"/>
                <a:gd name="T20" fmla="*/ 46 w 57"/>
                <a:gd name="T21" fmla="*/ 60 h 152"/>
                <a:gd name="T22" fmla="*/ 46 w 57"/>
                <a:gd name="T23" fmla="*/ 152 h 152"/>
                <a:gd name="T24" fmla="*/ 14 w 57"/>
                <a:gd name="T25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" h="152">
                  <a:moveTo>
                    <a:pt x="14" y="152"/>
                  </a:moveTo>
                  <a:lnTo>
                    <a:pt x="14" y="60"/>
                  </a:lnTo>
                  <a:lnTo>
                    <a:pt x="0" y="60"/>
                  </a:lnTo>
                  <a:lnTo>
                    <a:pt x="0" y="35"/>
                  </a:lnTo>
                  <a:lnTo>
                    <a:pt x="14" y="35"/>
                  </a:lnTo>
                  <a:lnTo>
                    <a:pt x="14" y="0"/>
                  </a:lnTo>
                  <a:lnTo>
                    <a:pt x="46" y="0"/>
                  </a:lnTo>
                  <a:lnTo>
                    <a:pt x="46" y="35"/>
                  </a:lnTo>
                  <a:lnTo>
                    <a:pt x="57" y="35"/>
                  </a:lnTo>
                  <a:lnTo>
                    <a:pt x="57" y="60"/>
                  </a:lnTo>
                  <a:lnTo>
                    <a:pt x="46" y="60"/>
                  </a:lnTo>
                  <a:lnTo>
                    <a:pt x="46" y="152"/>
                  </a:lnTo>
                  <a:lnTo>
                    <a:pt x="14" y="15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35" name="Freeform 35"/>
            <p:cNvSpPr>
              <a:spLocks noEditPoints="1"/>
            </p:cNvSpPr>
            <p:nvPr/>
          </p:nvSpPr>
          <p:spPr bwMode="auto">
            <a:xfrm>
              <a:off x="1244" y="3971"/>
              <a:ext cx="20" cy="25"/>
            </a:xfrm>
            <a:custGeom>
              <a:avLst/>
              <a:gdLst>
                <a:gd name="T0" fmla="*/ 52 w 101"/>
                <a:gd name="T1" fmla="*/ 95 h 124"/>
                <a:gd name="T2" fmla="*/ 55 w 101"/>
                <a:gd name="T3" fmla="*/ 95 h 124"/>
                <a:gd name="T4" fmla="*/ 59 w 101"/>
                <a:gd name="T5" fmla="*/ 93 h 124"/>
                <a:gd name="T6" fmla="*/ 61 w 101"/>
                <a:gd name="T7" fmla="*/ 91 h 124"/>
                <a:gd name="T8" fmla="*/ 63 w 101"/>
                <a:gd name="T9" fmla="*/ 86 h 124"/>
                <a:gd name="T10" fmla="*/ 68 w 101"/>
                <a:gd name="T11" fmla="*/ 76 h 124"/>
                <a:gd name="T12" fmla="*/ 69 w 101"/>
                <a:gd name="T13" fmla="*/ 64 h 124"/>
                <a:gd name="T14" fmla="*/ 68 w 101"/>
                <a:gd name="T15" fmla="*/ 53 h 124"/>
                <a:gd name="T16" fmla="*/ 67 w 101"/>
                <a:gd name="T17" fmla="*/ 45 h 124"/>
                <a:gd name="T18" fmla="*/ 61 w 101"/>
                <a:gd name="T19" fmla="*/ 34 h 124"/>
                <a:gd name="T20" fmla="*/ 59 w 101"/>
                <a:gd name="T21" fmla="*/ 31 h 124"/>
                <a:gd name="T22" fmla="*/ 55 w 101"/>
                <a:gd name="T23" fmla="*/ 29 h 124"/>
                <a:gd name="T24" fmla="*/ 49 w 101"/>
                <a:gd name="T25" fmla="*/ 29 h 124"/>
                <a:gd name="T26" fmla="*/ 44 w 101"/>
                <a:gd name="T27" fmla="*/ 30 h 124"/>
                <a:gd name="T28" fmla="*/ 40 w 101"/>
                <a:gd name="T29" fmla="*/ 35 h 124"/>
                <a:gd name="T30" fmla="*/ 38 w 101"/>
                <a:gd name="T31" fmla="*/ 38 h 124"/>
                <a:gd name="T32" fmla="*/ 34 w 101"/>
                <a:gd name="T33" fmla="*/ 45 h 124"/>
                <a:gd name="T34" fmla="*/ 33 w 101"/>
                <a:gd name="T35" fmla="*/ 53 h 124"/>
                <a:gd name="T36" fmla="*/ 32 w 101"/>
                <a:gd name="T37" fmla="*/ 64 h 124"/>
                <a:gd name="T38" fmla="*/ 33 w 101"/>
                <a:gd name="T39" fmla="*/ 76 h 124"/>
                <a:gd name="T40" fmla="*/ 38 w 101"/>
                <a:gd name="T41" fmla="*/ 86 h 124"/>
                <a:gd name="T42" fmla="*/ 40 w 101"/>
                <a:gd name="T43" fmla="*/ 89 h 124"/>
                <a:gd name="T44" fmla="*/ 44 w 101"/>
                <a:gd name="T45" fmla="*/ 94 h 124"/>
                <a:gd name="T46" fmla="*/ 49 w 101"/>
                <a:gd name="T47" fmla="*/ 95 h 124"/>
                <a:gd name="T48" fmla="*/ 52 w 101"/>
                <a:gd name="T49" fmla="*/ 95 h 124"/>
                <a:gd name="T50" fmla="*/ 101 w 101"/>
                <a:gd name="T51" fmla="*/ 64 h 124"/>
                <a:gd name="T52" fmla="*/ 99 w 101"/>
                <a:gd name="T53" fmla="*/ 79 h 124"/>
                <a:gd name="T54" fmla="*/ 93 w 101"/>
                <a:gd name="T55" fmla="*/ 94 h 124"/>
                <a:gd name="T56" fmla="*/ 87 w 101"/>
                <a:gd name="T57" fmla="*/ 107 h 124"/>
                <a:gd name="T58" fmla="*/ 77 w 101"/>
                <a:gd name="T59" fmla="*/ 116 h 124"/>
                <a:gd name="T60" fmla="*/ 65 w 101"/>
                <a:gd name="T61" fmla="*/ 122 h 124"/>
                <a:gd name="T62" fmla="*/ 52 w 101"/>
                <a:gd name="T63" fmla="*/ 124 h 124"/>
                <a:gd name="T64" fmla="*/ 36 w 101"/>
                <a:gd name="T65" fmla="*/ 122 h 124"/>
                <a:gd name="T66" fmla="*/ 24 w 101"/>
                <a:gd name="T67" fmla="*/ 116 h 124"/>
                <a:gd name="T68" fmla="*/ 14 w 101"/>
                <a:gd name="T69" fmla="*/ 107 h 124"/>
                <a:gd name="T70" fmla="*/ 6 w 101"/>
                <a:gd name="T71" fmla="*/ 94 h 124"/>
                <a:gd name="T72" fmla="*/ 2 w 101"/>
                <a:gd name="T73" fmla="*/ 79 h 124"/>
                <a:gd name="T74" fmla="*/ 0 w 101"/>
                <a:gd name="T75" fmla="*/ 64 h 124"/>
                <a:gd name="T76" fmla="*/ 2 w 101"/>
                <a:gd name="T77" fmla="*/ 46 h 124"/>
                <a:gd name="T78" fmla="*/ 6 w 101"/>
                <a:gd name="T79" fmla="*/ 30 h 124"/>
                <a:gd name="T80" fmla="*/ 14 w 101"/>
                <a:gd name="T81" fmla="*/ 17 h 124"/>
                <a:gd name="T82" fmla="*/ 24 w 101"/>
                <a:gd name="T83" fmla="*/ 8 h 124"/>
                <a:gd name="T84" fmla="*/ 36 w 101"/>
                <a:gd name="T85" fmla="*/ 2 h 124"/>
                <a:gd name="T86" fmla="*/ 52 w 101"/>
                <a:gd name="T87" fmla="*/ 0 h 124"/>
                <a:gd name="T88" fmla="*/ 65 w 101"/>
                <a:gd name="T89" fmla="*/ 2 h 124"/>
                <a:gd name="T90" fmla="*/ 77 w 101"/>
                <a:gd name="T91" fmla="*/ 8 h 124"/>
                <a:gd name="T92" fmla="*/ 87 w 101"/>
                <a:gd name="T93" fmla="*/ 17 h 124"/>
                <a:gd name="T94" fmla="*/ 93 w 101"/>
                <a:gd name="T95" fmla="*/ 30 h 124"/>
                <a:gd name="T96" fmla="*/ 99 w 101"/>
                <a:gd name="T97" fmla="*/ 46 h 124"/>
                <a:gd name="T98" fmla="*/ 101 w 101"/>
                <a:gd name="T99" fmla="*/ 6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1" h="124">
                  <a:moveTo>
                    <a:pt x="52" y="95"/>
                  </a:moveTo>
                  <a:lnTo>
                    <a:pt x="55" y="95"/>
                  </a:lnTo>
                  <a:lnTo>
                    <a:pt x="59" y="93"/>
                  </a:lnTo>
                  <a:lnTo>
                    <a:pt x="61" y="91"/>
                  </a:lnTo>
                  <a:lnTo>
                    <a:pt x="63" y="86"/>
                  </a:lnTo>
                  <a:lnTo>
                    <a:pt x="68" y="76"/>
                  </a:lnTo>
                  <a:lnTo>
                    <a:pt x="69" y="64"/>
                  </a:lnTo>
                  <a:lnTo>
                    <a:pt x="68" y="53"/>
                  </a:lnTo>
                  <a:lnTo>
                    <a:pt x="67" y="45"/>
                  </a:lnTo>
                  <a:lnTo>
                    <a:pt x="61" y="34"/>
                  </a:lnTo>
                  <a:lnTo>
                    <a:pt x="59" y="31"/>
                  </a:lnTo>
                  <a:lnTo>
                    <a:pt x="55" y="29"/>
                  </a:lnTo>
                  <a:lnTo>
                    <a:pt x="49" y="29"/>
                  </a:lnTo>
                  <a:lnTo>
                    <a:pt x="44" y="30"/>
                  </a:lnTo>
                  <a:lnTo>
                    <a:pt x="40" y="35"/>
                  </a:lnTo>
                  <a:lnTo>
                    <a:pt x="38" y="38"/>
                  </a:lnTo>
                  <a:lnTo>
                    <a:pt x="34" y="45"/>
                  </a:lnTo>
                  <a:lnTo>
                    <a:pt x="33" y="53"/>
                  </a:lnTo>
                  <a:lnTo>
                    <a:pt x="32" y="64"/>
                  </a:lnTo>
                  <a:lnTo>
                    <a:pt x="33" y="76"/>
                  </a:lnTo>
                  <a:lnTo>
                    <a:pt x="38" y="86"/>
                  </a:lnTo>
                  <a:lnTo>
                    <a:pt x="40" y="89"/>
                  </a:lnTo>
                  <a:lnTo>
                    <a:pt x="44" y="94"/>
                  </a:lnTo>
                  <a:lnTo>
                    <a:pt x="49" y="95"/>
                  </a:lnTo>
                  <a:lnTo>
                    <a:pt x="52" y="95"/>
                  </a:lnTo>
                  <a:close/>
                  <a:moveTo>
                    <a:pt x="101" y="64"/>
                  </a:moveTo>
                  <a:lnTo>
                    <a:pt x="99" y="79"/>
                  </a:lnTo>
                  <a:lnTo>
                    <a:pt x="93" y="94"/>
                  </a:lnTo>
                  <a:lnTo>
                    <a:pt x="87" y="107"/>
                  </a:lnTo>
                  <a:lnTo>
                    <a:pt x="77" y="116"/>
                  </a:lnTo>
                  <a:lnTo>
                    <a:pt x="65" y="122"/>
                  </a:lnTo>
                  <a:lnTo>
                    <a:pt x="52" y="124"/>
                  </a:lnTo>
                  <a:lnTo>
                    <a:pt x="36" y="122"/>
                  </a:lnTo>
                  <a:lnTo>
                    <a:pt x="24" y="116"/>
                  </a:lnTo>
                  <a:lnTo>
                    <a:pt x="14" y="107"/>
                  </a:lnTo>
                  <a:lnTo>
                    <a:pt x="6" y="94"/>
                  </a:lnTo>
                  <a:lnTo>
                    <a:pt x="2" y="79"/>
                  </a:lnTo>
                  <a:lnTo>
                    <a:pt x="0" y="64"/>
                  </a:lnTo>
                  <a:lnTo>
                    <a:pt x="2" y="46"/>
                  </a:lnTo>
                  <a:lnTo>
                    <a:pt x="6" y="30"/>
                  </a:lnTo>
                  <a:lnTo>
                    <a:pt x="14" y="17"/>
                  </a:lnTo>
                  <a:lnTo>
                    <a:pt x="24" y="8"/>
                  </a:lnTo>
                  <a:lnTo>
                    <a:pt x="36" y="2"/>
                  </a:lnTo>
                  <a:lnTo>
                    <a:pt x="52" y="0"/>
                  </a:lnTo>
                  <a:lnTo>
                    <a:pt x="65" y="2"/>
                  </a:lnTo>
                  <a:lnTo>
                    <a:pt x="77" y="8"/>
                  </a:lnTo>
                  <a:lnTo>
                    <a:pt x="87" y="17"/>
                  </a:lnTo>
                  <a:lnTo>
                    <a:pt x="93" y="30"/>
                  </a:lnTo>
                  <a:lnTo>
                    <a:pt x="99" y="46"/>
                  </a:lnTo>
                  <a:lnTo>
                    <a:pt x="101" y="6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36" name="Freeform 36"/>
            <p:cNvSpPr>
              <a:spLocks/>
            </p:cNvSpPr>
            <p:nvPr/>
          </p:nvSpPr>
          <p:spPr bwMode="auto">
            <a:xfrm>
              <a:off x="1276" y="3960"/>
              <a:ext cx="32" cy="35"/>
            </a:xfrm>
            <a:custGeom>
              <a:avLst/>
              <a:gdLst>
                <a:gd name="T0" fmla="*/ 0 w 156"/>
                <a:gd name="T1" fmla="*/ 175 h 175"/>
                <a:gd name="T2" fmla="*/ 17 w 156"/>
                <a:gd name="T3" fmla="*/ 0 h 175"/>
                <a:gd name="T4" fmla="*/ 63 w 156"/>
                <a:gd name="T5" fmla="*/ 0 h 175"/>
                <a:gd name="T6" fmla="*/ 72 w 156"/>
                <a:gd name="T7" fmla="*/ 65 h 175"/>
                <a:gd name="T8" fmla="*/ 74 w 156"/>
                <a:gd name="T9" fmla="*/ 77 h 175"/>
                <a:gd name="T10" fmla="*/ 75 w 156"/>
                <a:gd name="T11" fmla="*/ 87 h 175"/>
                <a:gd name="T12" fmla="*/ 78 w 156"/>
                <a:gd name="T13" fmla="*/ 98 h 175"/>
                <a:gd name="T14" fmla="*/ 78 w 156"/>
                <a:gd name="T15" fmla="*/ 123 h 175"/>
                <a:gd name="T16" fmla="*/ 80 w 156"/>
                <a:gd name="T17" fmla="*/ 109 h 175"/>
                <a:gd name="T18" fmla="*/ 81 w 156"/>
                <a:gd name="T19" fmla="*/ 96 h 175"/>
                <a:gd name="T20" fmla="*/ 83 w 156"/>
                <a:gd name="T21" fmla="*/ 85 h 175"/>
                <a:gd name="T22" fmla="*/ 83 w 156"/>
                <a:gd name="T23" fmla="*/ 74 h 175"/>
                <a:gd name="T24" fmla="*/ 87 w 156"/>
                <a:gd name="T25" fmla="*/ 65 h 175"/>
                <a:gd name="T26" fmla="*/ 95 w 156"/>
                <a:gd name="T27" fmla="*/ 0 h 175"/>
                <a:gd name="T28" fmla="*/ 141 w 156"/>
                <a:gd name="T29" fmla="*/ 0 h 175"/>
                <a:gd name="T30" fmla="*/ 156 w 156"/>
                <a:gd name="T31" fmla="*/ 175 h 175"/>
                <a:gd name="T32" fmla="*/ 121 w 156"/>
                <a:gd name="T33" fmla="*/ 175 h 175"/>
                <a:gd name="T34" fmla="*/ 118 w 156"/>
                <a:gd name="T35" fmla="*/ 94 h 175"/>
                <a:gd name="T36" fmla="*/ 118 w 156"/>
                <a:gd name="T37" fmla="*/ 92 h 175"/>
                <a:gd name="T38" fmla="*/ 116 w 156"/>
                <a:gd name="T39" fmla="*/ 88 h 175"/>
                <a:gd name="T40" fmla="*/ 116 w 156"/>
                <a:gd name="T41" fmla="*/ 31 h 175"/>
                <a:gd name="T42" fmla="*/ 92 w 156"/>
                <a:gd name="T43" fmla="*/ 175 h 175"/>
                <a:gd name="T44" fmla="*/ 66 w 156"/>
                <a:gd name="T45" fmla="*/ 175 h 175"/>
                <a:gd name="T46" fmla="*/ 43 w 156"/>
                <a:gd name="T47" fmla="*/ 31 h 175"/>
                <a:gd name="T48" fmla="*/ 43 w 156"/>
                <a:gd name="T49" fmla="*/ 90 h 175"/>
                <a:gd name="T50" fmla="*/ 41 w 156"/>
                <a:gd name="T51" fmla="*/ 94 h 175"/>
                <a:gd name="T52" fmla="*/ 37 w 156"/>
                <a:gd name="T53" fmla="*/ 175 h 175"/>
                <a:gd name="T54" fmla="*/ 0 w 156"/>
                <a:gd name="T55" fmla="*/ 175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6" h="175">
                  <a:moveTo>
                    <a:pt x="0" y="175"/>
                  </a:moveTo>
                  <a:lnTo>
                    <a:pt x="17" y="0"/>
                  </a:lnTo>
                  <a:lnTo>
                    <a:pt x="63" y="0"/>
                  </a:lnTo>
                  <a:lnTo>
                    <a:pt x="72" y="65"/>
                  </a:lnTo>
                  <a:lnTo>
                    <a:pt x="74" y="77"/>
                  </a:lnTo>
                  <a:lnTo>
                    <a:pt x="75" y="87"/>
                  </a:lnTo>
                  <a:lnTo>
                    <a:pt x="78" y="98"/>
                  </a:lnTo>
                  <a:lnTo>
                    <a:pt x="78" y="123"/>
                  </a:lnTo>
                  <a:lnTo>
                    <a:pt x="80" y="109"/>
                  </a:lnTo>
                  <a:lnTo>
                    <a:pt x="81" y="96"/>
                  </a:lnTo>
                  <a:lnTo>
                    <a:pt x="83" y="85"/>
                  </a:lnTo>
                  <a:lnTo>
                    <a:pt x="83" y="74"/>
                  </a:lnTo>
                  <a:lnTo>
                    <a:pt x="87" y="65"/>
                  </a:lnTo>
                  <a:lnTo>
                    <a:pt x="95" y="0"/>
                  </a:lnTo>
                  <a:lnTo>
                    <a:pt x="141" y="0"/>
                  </a:lnTo>
                  <a:lnTo>
                    <a:pt x="156" y="175"/>
                  </a:lnTo>
                  <a:lnTo>
                    <a:pt x="121" y="175"/>
                  </a:lnTo>
                  <a:lnTo>
                    <a:pt x="118" y="94"/>
                  </a:lnTo>
                  <a:lnTo>
                    <a:pt x="118" y="92"/>
                  </a:lnTo>
                  <a:lnTo>
                    <a:pt x="116" y="88"/>
                  </a:lnTo>
                  <a:lnTo>
                    <a:pt x="116" y="31"/>
                  </a:lnTo>
                  <a:lnTo>
                    <a:pt x="92" y="175"/>
                  </a:lnTo>
                  <a:lnTo>
                    <a:pt x="66" y="175"/>
                  </a:lnTo>
                  <a:lnTo>
                    <a:pt x="43" y="31"/>
                  </a:lnTo>
                  <a:lnTo>
                    <a:pt x="43" y="90"/>
                  </a:lnTo>
                  <a:lnTo>
                    <a:pt x="41" y="94"/>
                  </a:lnTo>
                  <a:lnTo>
                    <a:pt x="37" y="175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37" name="Freeform 37"/>
            <p:cNvSpPr>
              <a:spLocks noEditPoints="1"/>
            </p:cNvSpPr>
            <p:nvPr/>
          </p:nvSpPr>
          <p:spPr bwMode="auto">
            <a:xfrm>
              <a:off x="1311" y="3961"/>
              <a:ext cx="7" cy="34"/>
            </a:xfrm>
            <a:custGeom>
              <a:avLst/>
              <a:gdLst>
                <a:gd name="T0" fmla="*/ 0 w 38"/>
                <a:gd name="T1" fmla="*/ 20 h 170"/>
                <a:gd name="T2" fmla="*/ 0 w 38"/>
                <a:gd name="T3" fmla="*/ 15 h 170"/>
                <a:gd name="T4" fmla="*/ 2 w 38"/>
                <a:gd name="T5" fmla="*/ 11 h 170"/>
                <a:gd name="T6" fmla="*/ 4 w 38"/>
                <a:gd name="T7" fmla="*/ 9 h 170"/>
                <a:gd name="T8" fmla="*/ 6 w 38"/>
                <a:gd name="T9" fmla="*/ 6 h 170"/>
                <a:gd name="T10" fmla="*/ 8 w 38"/>
                <a:gd name="T11" fmla="*/ 4 h 170"/>
                <a:gd name="T12" fmla="*/ 18 w 38"/>
                <a:gd name="T13" fmla="*/ 0 h 170"/>
                <a:gd name="T14" fmla="*/ 23 w 38"/>
                <a:gd name="T15" fmla="*/ 1 h 170"/>
                <a:gd name="T16" fmla="*/ 29 w 38"/>
                <a:gd name="T17" fmla="*/ 4 h 170"/>
                <a:gd name="T18" fmla="*/ 33 w 38"/>
                <a:gd name="T19" fmla="*/ 6 h 170"/>
                <a:gd name="T20" fmla="*/ 35 w 38"/>
                <a:gd name="T21" fmla="*/ 9 h 170"/>
                <a:gd name="T22" fmla="*/ 36 w 38"/>
                <a:gd name="T23" fmla="*/ 14 h 170"/>
                <a:gd name="T24" fmla="*/ 38 w 38"/>
                <a:gd name="T25" fmla="*/ 17 h 170"/>
                <a:gd name="T26" fmla="*/ 38 w 38"/>
                <a:gd name="T27" fmla="*/ 24 h 170"/>
                <a:gd name="T28" fmla="*/ 36 w 38"/>
                <a:gd name="T29" fmla="*/ 28 h 170"/>
                <a:gd name="T30" fmla="*/ 35 w 38"/>
                <a:gd name="T31" fmla="*/ 31 h 170"/>
                <a:gd name="T32" fmla="*/ 33 w 38"/>
                <a:gd name="T33" fmla="*/ 35 h 170"/>
                <a:gd name="T34" fmla="*/ 29 w 38"/>
                <a:gd name="T35" fmla="*/ 37 h 170"/>
                <a:gd name="T36" fmla="*/ 26 w 38"/>
                <a:gd name="T37" fmla="*/ 38 h 170"/>
                <a:gd name="T38" fmla="*/ 12 w 38"/>
                <a:gd name="T39" fmla="*/ 38 h 170"/>
                <a:gd name="T40" fmla="*/ 8 w 38"/>
                <a:gd name="T41" fmla="*/ 37 h 170"/>
                <a:gd name="T42" fmla="*/ 6 w 38"/>
                <a:gd name="T43" fmla="*/ 35 h 170"/>
                <a:gd name="T44" fmla="*/ 4 w 38"/>
                <a:gd name="T45" fmla="*/ 31 h 170"/>
                <a:gd name="T46" fmla="*/ 2 w 38"/>
                <a:gd name="T47" fmla="*/ 29 h 170"/>
                <a:gd name="T48" fmla="*/ 0 w 38"/>
                <a:gd name="T49" fmla="*/ 26 h 170"/>
                <a:gd name="T50" fmla="*/ 0 w 38"/>
                <a:gd name="T51" fmla="*/ 20 h 170"/>
                <a:gd name="T52" fmla="*/ 4 w 38"/>
                <a:gd name="T53" fmla="*/ 170 h 170"/>
                <a:gd name="T54" fmla="*/ 4 w 38"/>
                <a:gd name="T55" fmla="*/ 53 h 170"/>
                <a:gd name="T56" fmla="*/ 35 w 38"/>
                <a:gd name="T57" fmla="*/ 53 h 170"/>
                <a:gd name="T58" fmla="*/ 35 w 38"/>
                <a:gd name="T59" fmla="*/ 170 h 170"/>
                <a:gd name="T60" fmla="*/ 4 w 38"/>
                <a:gd name="T61" fmla="*/ 17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8" h="170">
                  <a:moveTo>
                    <a:pt x="0" y="20"/>
                  </a:moveTo>
                  <a:lnTo>
                    <a:pt x="0" y="15"/>
                  </a:lnTo>
                  <a:lnTo>
                    <a:pt x="2" y="11"/>
                  </a:lnTo>
                  <a:lnTo>
                    <a:pt x="4" y="9"/>
                  </a:lnTo>
                  <a:lnTo>
                    <a:pt x="6" y="6"/>
                  </a:lnTo>
                  <a:lnTo>
                    <a:pt x="8" y="4"/>
                  </a:lnTo>
                  <a:lnTo>
                    <a:pt x="18" y="0"/>
                  </a:lnTo>
                  <a:lnTo>
                    <a:pt x="23" y="1"/>
                  </a:lnTo>
                  <a:lnTo>
                    <a:pt x="29" y="4"/>
                  </a:lnTo>
                  <a:lnTo>
                    <a:pt x="33" y="6"/>
                  </a:lnTo>
                  <a:lnTo>
                    <a:pt x="35" y="9"/>
                  </a:lnTo>
                  <a:lnTo>
                    <a:pt x="36" y="14"/>
                  </a:lnTo>
                  <a:lnTo>
                    <a:pt x="38" y="17"/>
                  </a:lnTo>
                  <a:lnTo>
                    <a:pt x="38" y="24"/>
                  </a:lnTo>
                  <a:lnTo>
                    <a:pt x="36" y="28"/>
                  </a:lnTo>
                  <a:lnTo>
                    <a:pt x="35" y="31"/>
                  </a:lnTo>
                  <a:lnTo>
                    <a:pt x="33" y="35"/>
                  </a:lnTo>
                  <a:lnTo>
                    <a:pt x="29" y="37"/>
                  </a:lnTo>
                  <a:lnTo>
                    <a:pt x="26" y="38"/>
                  </a:lnTo>
                  <a:lnTo>
                    <a:pt x="12" y="38"/>
                  </a:lnTo>
                  <a:lnTo>
                    <a:pt x="8" y="37"/>
                  </a:lnTo>
                  <a:lnTo>
                    <a:pt x="6" y="35"/>
                  </a:lnTo>
                  <a:lnTo>
                    <a:pt x="4" y="31"/>
                  </a:lnTo>
                  <a:lnTo>
                    <a:pt x="2" y="29"/>
                  </a:lnTo>
                  <a:lnTo>
                    <a:pt x="0" y="26"/>
                  </a:lnTo>
                  <a:lnTo>
                    <a:pt x="0" y="20"/>
                  </a:lnTo>
                  <a:close/>
                  <a:moveTo>
                    <a:pt x="4" y="170"/>
                  </a:moveTo>
                  <a:lnTo>
                    <a:pt x="4" y="53"/>
                  </a:lnTo>
                  <a:lnTo>
                    <a:pt x="35" y="53"/>
                  </a:lnTo>
                  <a:lnTo>
                    <a:pt x="35" y="170"/>
                  </a:lnTo>
                  <a:lnTo>
                    <a:pt x="4" y="17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38" name="Freeform 38"/>
            <p:cNvSpPr>
              <a:spLocks/>
            </p:cNvSpPr>
            <p:nvPr/>
          </p:nvSpPr>
          <p:spPr bwMode="auto">
            <a:xfrm>
              <a:off x="1322" y="3972"/>
              <a:ext cx="18" cy="23"/>
            </a:xfrm>
            <a:custGeom>
              <a:avLst/>
              <a:gdLst>
                <a:gd name="T0" fmla="*/ 58 w 90"/>
                <a:gd name="T1" fmla="*/ 117 h 117"/>
                <a:gd name="T2" fmla="*/ 58 w 90"/>
                <a:gd name="T3" fmla="*/ 41 h 117"/>
                <a:gd name="T4" fmla="*/ 57 w 90"/>
                <a:gd name="T5" fmla="*/ 38 h 117"/>
                <a:gd name="T6" fmla="*/ 55 w 90"/>
                <a:gd name="T7" fmla="*/ 34 h 117"/>
                <a:gd name="T8" fmla="*/ 55 w 90"/>
                <a:gd name="T9" fmla="*/ 31 h 117"/>
                <a:gd name="T10" fmla="*/ 53 w 90"/>
                <a:gd name="T11" fmla="*/ 31 h 117"/>
                <a:gd name="T12" fmla="*/ 51 w 90"/>
                <a:gd name="T13" fmla="*/ 30 h 117"/>
                <a:gd name="T14" fmla="*/ 48 w 90"/>
                <a:gd name="T15" fmla="*/ 27 h 117"/>
                <a:gd name="T16" fmla="*/ 43 w 90"/>
                <a:gd name="T17" fmla="*/ 27 h 117"/>
                <a:gd name="T18" fmla="*/ 41 w 90"/>
                <a:gd name="T19" fmla="*/ 29 h 117"/>
                <a:gd name="T20" fmla="*/ 40 w 90"/>
                <a:gd name="T21" fmla="*/ 31 h 117"/>
                <a:gd name="T22" fmla="*/ 38 w 90"/>
                <a:gd name="T23" fmla="*/ 32 h 117"/>
                <a:gd name="T24" fmla="*/ 38 w 90"/>
                <a:gd name="T25" fmla="*/ 34 h 117"/>
                <a:gd name="T26" fmla="*/ 36 w 90"/>
                <a:gd name="T27" fmla="*/ 36 h 117"/>
                <a:gd name="T28" fmla="*/ 35 w 90"/>
                <a:gd name="T29" fmla="*/ 39 h 117"/>
                <a:gd name="T30" fmla="*/ 35 w 90"/>
                <a:gd name="T31" fmla="*/ 117 h 117"/>
                <a:gd name="T32" fmla="*/ 0 w 90"/>
                <a:gd name="T33" fmla="*/ 117 h 117"/>
                <a:gd name="T34" fmla="*/ 0 w 90"/>
                <a:gd name="T35" fmla="*/ 0 h 117"/>
                <a:gd name="T36" fmla="*/ 32 w 90"/>
                <a:gd name="T37" fmla="*/ 0 h 117"/>
                <a:gd name="T38" fmla="*/ 32 w 90"/>
                <a:gd name="T39" fmla="*/ 16 h 117"/>
                <a:gd name="T40" fmla="*/ 46 w 90"/>
                <a:gd name="T41" fmla="*/ 2 h 117"/>
                <a:gd name="T42" fmla="*/ 55 w 90"/>
                <a:gd name="T43" fmla="*/ 0 h 117"/>
                <a:gd name="T44" fmla="*/ 64 w 90"/>
                <a:gd name="T45" fmla="*/ 0 h 117"/>
                <a:gd name="T46" fmla="*/ 73 w 90"/>
                <a:gd name="T47" fmla="*/ 1 h 117"/>
                <a:gd name="T48" fmla="*/ 80 w 90"/>
                <a:gd name="T49" fmla="*/ 2 h 117"/>
                <a:gd name="T50" fmla="*/ 84 w 90"/>
                <a:gd name="T51" fmla="*/ 5 h 117"/>
                <a:gd name="T52" fmla="*/ 86 w 90"/>
                <a:gd name="T53" fmla="*/ 13 h 117"/>
                <a:gd name="T54" fmla="*/ 89 w 90"/>
                <a:gd name="T55" fmla="*/ 23 h 117"/>
                <a:gd name="T56" fmla="*/ 90 w 90"/>
                <a:gd name="T57" fmla="*/ 36 h 117"/>
                <a:gd name="T58" fmla="*/ 90 w 90"/>
                <a:gd name="T59" fmla="*/ 117 h 117"/>
                <a:gd name="T60" fmla="*/ 58 w 90"/>
                <a:gd name="T61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0" h="117">
                  <a:moveTo>
                    <a:pt x="58" y="117"/>
                  </a:moveTo>
                  <a:lnTo>
                    <a:pt x="58" y="41"/>
                  </a:lnTo>
                  <a:lnTo>
                    <a:pt x="57" y="38"/>
                  </a:lnTo>
                  <a:lnTo>
                    <a:pt x="55" y="34"/>
                  </a:lnTo>
                  <a:lnTo>
                    <a:pt x="55" y="31"/>
                  </a:lnTo>
                  <a:lnTo>
                    <a:pt x="53" y="31"/>
                  </a:lnTo>
                  <a:lnTo>
                    <a:pt x="51" y="30"/>
                  </a:lnTo>
                  <a:lnTo>
                    <a:pt x="48" y="27"/>
                  </a:lnTo>
                  <a:lnTo>
                    <a:pt x="43" y="27"/>
                  </a:lnTo>
                  <a:lnTo>
                    <a:pt x="41" y="29"/>
                  </a:lnTo>
                  <a:lnTo>
                    <a:pt x="40" y="31"/>
                  </a:lnTo>
                  <a:lnTo>
                    <a:pt x="38" y="32"/>
                  </a:lnTo>
                  <a:lnTo>
                    <a:pt x="38" y="34"/>
                  </a:lnTo>
                  <a:lnTo>
                    <a:pt x="36" y="36"/>
                  </a:lnTo>
                  <a:lnTo>
                    <a:pt x="35" y="39"/>
                  </a:lnTo>
                  <a:lnTo>
                    <a:pt x="35" y="117"/>
                  </a:lnTo>
                  <a:lnTo>
                    <a:pt x="0" y="117"/>
                  </a:lnTo>
                  <a:lnTo>
                    <a:pt x="0" y="0"/>
                  </a:lnTo>
                  <a:lnTo>
                    <a:pt x="32" y="0"/>
                  </a:lnTo>
                  <a:lnTo>
                    <a:pt x="32" y="16"/>
                  </a:lnTo>
                  <a:lnTo>
                    <a:pt x="46" y="2"/>
                  </a:lnTo>
                  <a:lnTo>
                    <a:pt x="55" y="0"/>
                  </a:lnTo>
                  <a:lnTo>
                    <a:pt x="64" y="0"/>
                  </a:lnTo>
                  <a:lnTo>
                    <a:pt x="73" y="1"/>
                  </a:lnTo>
                  <a:lnTo>
                    <a:pt x="80" y="2"/>
                  </a:lnTo>
                  <a:lnTo>
                    <a:pt x="84" y="5"/>
                  </a:lnTo>
                  <a:lnTo>
                    <a:pt x="86" y="13"/>
                  </a:lnTo>
                  <a:lnTo>
                    <a:pt x="89" y="23"/>
                  </a:lnTo>
                  <a:lnTo>
                    <a:pt x="90" y="36"/>
                  </a:lnTo>
                  <a:lnTo>
                    <a:pt x="90" y="117"/>
                  </a:lnTo>
                  <a:lnTo>
                    <a:pt x="58" y="1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39" name="Freeform 39"/>
            <p:cNvSpPr>
              <a:spLocks noEditPoints="1"/>
            </p:cNvSpPr>
            <p:nvPr/>
          </p:nvSpPr>
          <p:spPr bwMode="auto">
            <a:xfrm>
              <a:off x="1344" y="3971"/>
              <a:ext cx="19" cy="25"/>
            </a:xfrm>
            <a:custGeom>
              <a:avLst/>
              <a:gdLst>
                <a:gd name="T0" fmla="*/ 65 w 94"/>
                <a:gd name="T1" fmla="*/ 52 h 124"/>
                <a:gd name="T2" fmla="*/ 65 w 94"/>
                <a:gd name="T3" fmla="*/ 45 h 124"/>
                <a:gd name="T4" fmla="*/ 64 w 94"/>
                <a:gd name="T5" fmla="*/ 38 h 124"/>
                <a:gd name="T6" fmla="*/ 60 w 94"/>
                <a:gd name="T7" fmla="*/ 31 h 124"/>
                <a:gd name="T8" fmla="*/ 59 w 94"/>
                <a:gd name="T9" fmla="*/ 30 h 124"/>
                <a:gd name="T10" fmla="*/ 58 w 94"/>
                <a:gd name="T11" fmla="*/ 28 h 124"/>
                <a:gd name="T12" fmla="*/ 51 w 94"/>
                <a:gd name="T13" fmla="*/ 26 h 124"/>
                <a:gd name="T14" fmla="*/ 44 w 94"/>
                <a:gd name="T15" fmla="*/ 26 h 124"/>
                <a:gd name="T16" fmla="*/ 42 w 94"/>
                <a:gd name="T17" fmla="*/ 27 h 124"/>
                <a:gd name="T18" fmla="*/ 40 w 94"/>
                <a:gd name="T19" fmla="*/ 29 h 124"/>
                <a:gd name="T20" fmla="*/ 39 w 94"/>
                <a:gd name="T21" fmla="*/ 31 h 124"/>
                <a:gd name="T22" fmla="*/ 36 w 94"/>
                <a:gd name="T23" fmla="*/ 35 h 124"/>
                <a:gd name="T24" fmla="*/ 34 w 94"/>
                <a:gd name="T25" fmla="*/ 37 h 124"/>
                <a:gd name="T26" fmla="*/ 32 w 94"/>
                <a:gd name="T27" fmla="*/ 40 h 124"/>
                <a:gd name="T28" fmla="*/ 31 w 94"/>
                <a:gd name="T29" fmla="*/ 44 h 124"/>
                <a:gd name="T30" fmla="*/ 31 w 94"/>
                <a:gd name="T31" fmla="*/ 52 h 124"/>
                <a:gd name="T32" fmla="*/ 65 w 94"/>
                <a:gd name="T33" fmla="*/ 52 h 124"/>
                <a:gd name="T34" fmla="*/ 31 w 94"/>
                <a:gd name="T35" fmla="*/ 73 h 124"/>
                <a:gd name="T36" fmla="*/ 32 w 94"/>
                <a:gd name="T37" fmla="*/ 81 h 124"/>
                <a:gd name="T38" fmla="*/ 34 w 94"/>
                <a:gd name="T39" fmla="*/ 88 h 124"/>
                <a:gd name="T40" fmla="*/ 36 w 94"/>
                <a:gd name="T41" fmla="*/ 93 h 124"/>
                <a:gd name="T42" fmla="*/ 39 w 94"/>
                <a:gd name="T43" fmla="*/ 96 h 124"/>
                <a:gd name="T44" fmla="*/ 41 w 94"/>
                <a:gd name="T45" fmla="*/ 98 h 124"/>
                <a:gd name="T46" fmla="*/ 44 w 94"/>
                <a:gd name="T47" fmla="*/ 101 h 124"/>
                <a:gd name="T48" fmla="*/ 51 w 94"/>
                <a:gd name="T49" fmla="*/ 101 h 124"/>
                <a:gd name="T50" fmla="*/ 54 w 94"/>
                <a:gd name="T51" fmla="*/ 100 h 124"/>
                <a:gd name="T52" fmla="*/ 56 w 94"/>
                <a:gd name="T53" fmla="*/ 98 h 124"/>
                <a:gd name="T54" fmla="*/ 60 w 94"/>
                <a:gd name="T55" fmla="*/ 95 h 124"/>
                <a:gd name="T56" fmla="*/ 60 w 94"/>
                <a:gd name="T57" fmla="*/ 94 h 124"/>
                <a:gd name="T58" fmla="*/ 61 w 94"/>
                <a:gd name="T59" fmla="*/ 93 h 124"/>
                <a:gd name="T60" fmla="*/ 63 w 94"/>
                <a:gd name="T61" fmla="*/ 88 h 124"/>
                <a:gd name="T62" fmla="*/ 65 w 94"/>
                <a:gd name="T63" fmla="*/ 86 h 124"/>
                <a:gd name="T64" fmla="*/ 94 w 94"/>
                <a:gd name="T65" fmla="*/ 86 h 124"/>
                <a:gd name="T66" fmla="*/ 88 w 94"/>
                <a:gd name="T67" fmla="*/ 103 h 124"/>
                <a:gd name="T68" fmla="*/ 77 w 94"/>
                <a:gd name="T69" fmla="*/ 115 h 124"/>
                <a:gd name="T70" fmla="*/ 68 w 94"/>
                <a:gd name="T71" fmla="*/ 120 h 124"/>
                <a:gd name="T72" fmla="*/ 59 w 94"/>
                <a:gd name="T73" fmla="*/ 123 h 124"/>
                <a:gd name="T74" fmla="*/ 48 w 94"/>
                <a:gd name="T75" fmla="*/ 124 h 124"/>
                <a:gd name="T76" fmla="*/ 34 w 94"/>
                <a:gd name="T77" fmla="*/ 122 h 124"/>
                <a:gd name="T78" fmla="*/ 21 w 94"/>
                <a:gd name="T79" fmla="*/ 116 h 124"/>
                <a:gd name="T80" fmla="*/ 11 w 94"/>
                <a:gd name="T81" fmla="*/ 107 h 124"/>
                <a:gd name="T82" fmla="*/ 4 w 94"/>
                <a:gd name="T83" fmla="*/ 94 h 124"/>
                <a:gd name="T84" fmla="*/ 1 w 94"/>
                <a:gd name="T85" fmla="*/ 79 h 124"/>
                <a:gd name="T86" fmla="*/ 0 w 94"/>
                <a:gd name="T87" fmla="*/ 64 h 124"/>
                <a:gd name="T88" fmla="*/ 1 w 94"/>
                <a:gd name="T89" fmla="*/ 46 h 124"/>
                <a:gd name="T90" fmla="*/ 4 w 94"/>
                <a:gd name="T91" fmla="*/ 30 h 124"/>
                <a:gd name="T92" fmla="*/ 11 w 94"/>
                <a:gd name="T93" fmla="*/ 17 h 124"/>
                <a:gd name="T94" fmla="*/ 21 w 94"/>
                <a:gd name="T95" fmla="*/ 8 h 124"/>
                <a:gd name="T96" fmla="*/ 34 w 94"/>
                <a:gd name="T97" fmla="*/ 2 h 124"/>
                <a:gd name="T98" fmla="*/ 48 w 94"/>
                <a:gd name="T99" fmla="*/ 0 h 124"/>
                <a:gd name="T100" fmla="*/ 61 w 94"/>
                <a:gd name="T101" fmla="*/ 2 h 124"/>
                <a:gd name="T102" fmla="*/ 73 w 94"/>
                <a:gd name="T103" fmla="*/ 8 h 124"/>
                <a:gd name="T104" fmla="*/ 82 w 94"/>
                <a:gd name="T105" fmla="*/ 17 h 124"/>
                <a:gd name="T106" fmla="*/ 89 w 94"/>
                <a:gd name="T107" fmla="*/ 30 h 124"/>
                <a:gd name="T108" fmla="*/ 93 w 94"/>
                <a:gd name="T109" fmla="*/ 46 h 124"/>
                <a:gd name="T110" fmla="*/ 94 w 94"/>
                <a:gd name="T111" fmla="*/ 66 h 124"/>
                <a:gd name="T112" fmla="*/ 94 w 94"/>
                <a:gd name="T113" fmla="*/ 73 h 124"/>
                <a:gd name="T114" fmla="*/ 31 w 94"/>
                <a:gd name="T115" fmla="*/ 73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94" h="124">
                  <a:moveTo>
                    <a:pt x="65" y="52"/>
                  </a:moveTo>
                  <a:lnTo>
                    <a:pt x="65" y="45"/>
                  </a:lnTo>
                  <a:lnTo>
                    <a:pt x="64" y="38"/>
                  </a:lnTo>
                  <a:lnTo>
                    <a:pt x="60" y="31"/>
                  </a:lnTo>
                  <a:lnTo>
                    <a:pt x="59" y="30"/>
                  </a:lnTo>
                  <a:lnTo>
                    <a:pt x="58" y="28"/>
                  </a:lnTo>
                  <a:lnTo>
                    <a:pt x="51" y="26"/>
                  </a:lnTo>
                  <a:lnTo>
                    <a:pt x="44" y="26"/>
                  </a:lnTo>
                  <a:lnTo>
                    <a:pt x="42" y="27"/>
                  </a:lnTo>
                  <a:lnTo>
                    <a:pt x="40" y="29"/>
                  </a:lnTo>
                  <a:lnTo>
                    <a:pt x="39" y="31"/>
                  </a:lnTo>
                  <a:lnTo>
                    <a:pt x="36" y="35"/>
                  </a:lnTo>
                  <a:lnTo>
                    <a:pt x="34" y="37"/>
                  </a:lnTo>
                  <a:lnTo>
                    <a:pt x="32" y="40"/>
                  </a:lnTo>
                  <a:lnTo>
                    <a:pt x="31" y="44"/>
                  </a:lnTo>
                  <a:lnTo>
                    <a:pt x="31" y="52"/>
                  </a:lnTo>
                  <a:lnTo>
                    <a:pt x="65" y="52"/>
                  </a:lnTo>
                  <a:close/>
                  <a:moveTo>
                    <a:pt x="31" y="73"/>
                  </a:moveTo>
                  <a:lnTo>
                    <a:pt x="32" y="81"/>
                  </a:lnTo>
                  <a:lnTo>
                    <a:pt x="34" y="88"/>
                  </a:lnTo>
                  <a:lnTo>
                    <a:pt x="36" y="93"/>
                  </a:lnTo>
                  <a:lnTo>
                    <a:pt x="39" y="96"/>
                  </a:lnTo>
                  <a:lnTo>
                    <a:pt x="41" y="98"/>
                  </a:lnTo>
                  <a:lnTo>
                    <a:pt x="44" y="101"/>
                  </a:lnTo>
                  <a:lnTo>
                    <a:pt x="51" y="101"/>
                  </a:lnTo>
                  <a:lnTo>
                    <a:pt x="54" y="100"/>
                  </a:lnTo>
                  <a:lnTo>
                    <a:pt x="56" y="98"/>
                  </a:lnTo>
                  <a:lnTo>
                    <a:pt x="60" y="95"/>
                  </a:lnTo>
                  <a:lnTo>
                    <a:pt x="60" y="94"/>
                  </a:lnTo>
                  <a:lnTo>
                    <a:pt x="61" y="93"/>
                  </a:lnTo>
                  <a:lnTo>
                    <a:pt x="63" y="88"/>
                  </a:lnTo>
                  <a:lnTo>
                    <a:pt x="65" y="86"/>
                  </a:lnTo>
                  <a:lnTo>
                    <a:pt x="94" y="86"/>
                  </a:lnTo>
                  <a:lnTo>
                    <a:pt x="88" y="103"/>
                  </a:lnTo>
                  <a:lnTo>
                    <a:pt x="77" y="115"/>
                  </a:lnTo>
                  <a:lnTo>
                    <a:pt x="68" y="120"/>
                  </a:lnTo>
                  <a:lnTo>
                    <a:pt x="59" y="123"/>
                  </a:lnTo>
                  <a:lnTo>
                    <a:pt x="48" y="124"/>
                  </a:lnTo>
                  <a:lnTo>
                    <a:pt x="34" y="122"/>
                  </a:lnTo>
                  <a:lnTo>
                    <a:pt x="21" y="116"/>
                  </a:lnTo>
                  <a:lnTo>
                    <a:pt x="11" y="107"/>
                  </a:lnTo>
                  <a:lnTo>
                    <a:pt x="4" y="94"/>
                  </a:lnTo>
                  <a:lnTo>
                    <a:pt x="1" y="79"/>
                  </a:lnTo>
                  <a:lnTo>
                    <a:pt x="0" y="64"/>
                  </a:lnTo>
                  <a:lnTo>
                    <a:pt x="1" y="46"/>
                  </a:lnTo>
                  <a:lnTo>
                    <a:pt x="4" y="30"/>
                  </a:lnTo>
                  <a:lnTo>
                    <a:pt x="11" y="17"/>
                  </a:lnTo>
                  <a:lnTo>
                    <a:pt x="21" y="8"/>
                  </a:lnTo>
                  <a:lnTo>
                    <a:pt x="34" y="2"/>
                  </a:lnTo>
                  <a:lnTo>
                    <a:pt x="48" y="0"/>
                  </a:lnTo>
                  <a:lnTo>
                    <a:pt x="61" y="2"/>
                  </a:lnTo>
                  <a:lnTo>
                    <a:pt x="73" y="8"/>
                  </a:lnTo>
                  <a:lnTo>
                    <a:pt x="82" y="17"/>
                  </a:lnTo>
                  <a:lnTo>
                    <a:pt x="89" y="30"/>
                  </a:lnTo>
                  <a:lnTo>
                    <a:pt x="93" y="46"/>
                  </a:lnTo>
                  <a:lnTo>
                    <a:pt x="94" y="66"/>
                  </a:lnTo>
                  <a:lnTo>
                    <a:pt x="94" y="73"/>
                  </a:lnTo>
                  <a:lnTo>
                    <a:pt x="31" y="7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40" name="Freeform 40"/>
            <p:cNvSpPr>
              <a:spLocks noEditPoints="1"/>
            </p:cNvSpPr>
            <p:nvPr/>
          </p:nvSpPr>
          <p:spPr bwMode="auto">
            <a:xfrm>
              <a:off x="1366" y="3961"/>
              <a:ext cx="7" cy="34"/>
            </a:xfrm>
            <a:custGeom>
              <a:avLst/>
              <a:gdLst>
                <a:gd name="T0" fmla="*/ 0 w 37"/>
                <a:gd name="T1" fmla="*/ 20 h 170"/>
                <a:gd name="T2" fmla="*/ 0 w 37"/>
                <a:gd name="T3" fmla="*/ 17 h 170"/>
                <a:gd name="T4" fmla="*/ 1 w 37"/>
                <a:gd name="T5" fmla="*/ 14 h 170"/>
                <a:gd name="T6" fmla="*/ 3 w 37"/>
                <a:gd name="T7" fmla="*/ 9 h 170"/>
                <a:gd name="T8" fmla="*/ 5 w 37"/>
                <a:gd name="T9" fmla="*/ 6 h 170"/>
                <a:gd name="T10" fmla="*/ 8 w 37"/>
                <a:gd name="T11" fmla="*/ 4 h 170"/>
                <a:gd name="T12" fmla="*/ 11 w 37"/>
                <a:gd name="T13" fmla="*/ 2 h 170"/>
                <a:gd name="T14" fmla="*/ 20 w 37"/>
                <a:gd name="T15" fmla="*/ 0 h 170"/>
                <a:gd name="T16" fmla="*/ 23 w 37"/>
                <a:gd name="T17" fmla="*/ 0 h 170"/>
                <a:gd name="T18" fmla="*/ 28 w 37"/>
                <a:gd name="T19" fmla="*/ 2 h 170"/>
                <a:gd name="T20" fmla="*/ 31 w 37"/>
                <a:gd name="T21" fmla="*/ 5 h 170"/>
                <a:gd name="T22" fmla="*/ 34 w 37"/>
                <a:gd name="T23" fmla="*/ 6 h 170"/>
                <a:gd name="T24" fmla="*/ 36 w 37"/>
                <a:gd name="T25" fmla="*/ 9 h 170"/>
                <a:gd name="T26" fmla="*/ 37 w 37"/>
                <a:gd name="T27" fmla="*/ 14 h 170"/>
                <a:gd name="T28" fmla="*/ 37 w 37"/>
                <a:gd name="T29" fmla="*/ 28 h 170"/>
                <a:gd name="T30" fmla="*/ 34 w 37"/>
                <a:gd name="T31" fmla="*/ 35 h 170"/>
                <a:gd name="T32" fmla="*/ 28 w 37"/>
                <a:gd name="T33" fmla="*/ 37 h 170"/>
                <a:gd name="T34" fmla="*/ 26 w 37"/>
                <a:gd name="T35" fmla="*/ 38 h 170"/>
                <a:gd name="T36" fmla="*/ 13 w 37"/>
                <a:gd name="T37" fmla="*/ 38 h 170"/>
                <a:gd name="T38" fmla="*/ 10 w 37"/>
                <a:gd name="T39" fmla="*/ 37 h 170"/>
                <a:gd name="T40" fmla="*/ 5 w 37"/>
                <a:gd name="T41" fmla="*/ 35 h 170"/>
                <a:gd name="T42" fmla="*/ 1 w 37"/>
                <a:gd name="T43" fmla="*/ 28 h 170"/>
                <a:gd name="T44" fmla="*/ 0 w 37"/>
                <a:gd name="T45" fmla="*/ 24 h 170"/>
                <a:gd name="T46" fmla="*/ 0 w 37"/>
                <a:gd name="T47" fmla="*/ 20 h 170"/>
                <a:gd name="T48" fmla="*/ 2 w 37"/>
                <a:gd name="T49" fmla="*/ 170 h 170"/>
                <a:gd name="T50" fmla="*/ 2 w 37"/>
                <a:gd name="T51" fmla="*/ 53 h 170"/>
                <a:gd name="T52" fmla="*/ 37 w 37"/>
                <a:gd name="T53" fmla="*/ 53 h 170"/>
                <a:gd name="T54" fmla="*/ 37 w 37"/>
                <a:gd name="T55" fmla="*/ 170 h 170"/>
                <a:gd name="T56" fmla="*/ 2 w 37"/>
                <a:gd name="T57" fmla="*/ 17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7" h="170">
                  <a:moveTo>
                    <a:pt x="0" y="20"/>
                  </a:moveTo>
                  <a:lnTo>
                    <a:pt x="0" y="17"/>
                  </a:lnTo>
                  <a:lnTo>
                    <a:pt x="1" y="14"/>
                  </a:lnTo>
                  <a:lnTo>
                    <a:pt x="3" y="9"/>
                  </a:lnTo>
                  <a:lnTo>
                    <a:pt x="5" y="6"/>
                  </a:lnTo>
                  <a:lnTo>
                    <a:pt x="8" y="4"/>
                  </a:lnTo>
                  <a:lnTo>
                    <a:pt x="11" y="2"/>
                  </a:lnTo>
                  <a:lnTo>
                    <a:pt x="20" y="0"/>
                  </a:lnTo>
                  <a:lnTo>
                    <a:pt x="23" y="0"/>
                  </a:lnTo>
                  <a:lnTo>
                    <a:pt x="28" y="2"/>
                  </a:lnTo>
                  <a:lnTo>
                    <a:pt x="31" y="5"/>
                  </a:lnTo>
                  <a:lnTo>
                    <a:pt x="34" y="6"/>
                  </a:lnTo>
                  <a:lnTo>
                    <a:pt x="36" y="9"/>
                  </a:lnTo>
                  <a:lnTo>
                    <a:pt x="37" y="14"/>
                  </a:lnTo>
                  <a:lnTo>
                    <a:pt x="37" y="28"/>
                  </a:lnTo>
                  <a:lnTo>
                    <a:pt x="34" y="35"/>
                  </a:lnTo>
                  <a:lnTo>
                    <a:pt x="28" y="37"/>
                  </a:lnTo>
                  <a:lnTo>
                    <a:pt x="26" y="38"/>
                  </a:lnTo>
                  <a:lnTo>
                    <a:pt x="13" y="38"/>
                  </a:lnTo>
                  <a:lnTo>
                    <a:pt x="10" y="37"/>
                  </a:lnTo>
                  <a:lnTo>
                    <a:pt x="5" y="35"/>
                  </a:lnTo>
                  <a:lnTo>
                    <a:pt x="1" y="28"/>
                  </a:lnTo>
                  <a:lnTo>
                    <a:pt x="0" y="24"/>
                  </a:lnTo>
                  <a:lnTo>
                    <a:pt x="0" y="20"/>
                  </a:lnTo>
                  <a:close/>
                  <a:moveTo>
                    <a:pt x="2" y="170"/>
                  </a:moveTo>
                  <a:lnTo>
                    <a:pt x="2" y="53"/>
                  </a:lnTo>
                  <a:lnTo>
                    <a:pt x="37" y="53"/>
                  </a:lnTo>
                  <a:lnTo>
                    <a:pt x="37" y="170"/>
                  </a:lnTo>
                  <a:lnTo>
                    <a:pt x="2" y="17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41" name="Freeform 41"/>
            <p:cNvSpPr>
              <a:spLocks/>
            </p:cNvSpPr>
            <p:nvPr/>
          </p:nvSpPr>
          <p:spPr bwMode="auto">
            <a:xfrm>
              <a:off x="1378" y="3971"/>
              <a:ext cx="11" cy="24"/>
            </a:xfrm>
            <a:custGeom>
              <a:avLst/>
              <a:gdLst>
                <a:gd name="T0" fmla="*/ 0 w 58"/>
                <a:gd name="T1" fmla="*/ 121 h 121"/>
                <a:gd name="T2" fmla="*/ 0 w 58"/>
                <a:gd name="T3" fmla="*/ 4 h 121"/>
                <a:gd name="T4" fmla="*/ 31 w 58"/>
                <a:gd name="T5" fmla="*/ 4 h 121"/>
                <a:gd name="T6" fmla="*/ 31 w 58"/>
                <a:gd name="T7" fmla="*/ 24 h 121"/>
                <a:gd name="T8" fmla="*/ 36 w 58"/>
                <a:gd name="T9" fmla="*/ 15 h 121"/>
                <a:gd name="T10" fmla="*/ 44 w 58"/>
                <a:gd name="T11" fmla="*/ 6 h 121"/>
                <a:gd name="T12" fmla="*/ 46 w 58"/>
                <a:gd name="T13" fmla="*/ 4 h 121"/>
                <a:gd name="T14" fmla="*/ 49 w 58"/>
                <a:gd name="T15" fmla="*/ 2 h 121"/>
                <a:gd name="T16" fmla="*/ 58 w 58"/>
                <a:gd name="T17" fmla="*/ 0 h 121"/>
                <a:gd name="T18" fmla="*/ 58 w 58"/>
                <a:gd name="T19" fmla="*/ 31 h 121"/>
                <a:gd name="T20" fmla="*/ 55 w 58"/>
                <a:gd name="T21" fmla="*/ 31 h 121"/>
                <a:gd name="T22" fmla="*/ 47 w 58"/>
                <a:gd name="T23" fmla="*/ 33 h 121"/>
                <a:gd name="T24" fmla="*/ 41 w 58"/>
                <a:gd name="T25" fmla="*/ 35 h 121"/>
                <a:gd name="T26" fmla="*/ 37 w 58"/>
                <a:gd name="T27" fmla="*/ 38 h 121"/>
                <a:gd name="T28" fmla="*/ 36 w 58"/>
                <a:gd name="T29" fmla="*/ 45 h 121"/>
                <a:gd name="T30" fmla="*/ 35 w 58"/>
                <a:gd name="T31" fmla="*/ 54 h 121"/>
                <a:gd name="T32" fmla="*/ 35 w 58"/>
                <a:gd name="T33" fmla="*/ 121 h 121"/>
                <a:gd name="T34" fmla="*/ 0 w 58"/>
                <a:gd name="T35" fmla="*/ 12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121">
                  <a:moveTo>
                    <a:pt x="0" y="121"/>
                  </a:moveTo>
                  <a:lnTo>
                    <a:pt x="0" y="4"/>
                  </a:lnTo>
                  <a:lnTo>
                    <a:pt x="31" y="4"/>
                  </a:lnTo>
                  <a:lnTo>
                    <a:pt x="31" y="24"/>
                  </a:lnTo>
                  <a:lnTo>
                    <a:pt x="36" y="15"/>
                  </a:lnTo>
                  <a:lnTo>
                    <a:pt x="44" y="6"/>
                  </a:lnTo>
                  <a:lnTo>
                    <a:pt x="46" y="4"/>
                  </a:lnTo>
                  <a:lnTo>
                    <a:pt x="49" y="2"/>
                  </a:lnTo>
                  <a:lnTo>
                    <a:pt x="58" y="0"/>
                  </a:lnTo>
                  <a:lnTo>
                    <a:pt x="58" y="31"/>
                  </a:lnTo>
                  <a:lnTo>
                    <a:pt x="55" y="31"/>
                  </a:lnTo>
                  <a:lnTo>
                    <a:pt x="47" y="33"/>
                  </a:lnTo>
                  <a:lnTo>
                    <a:pt x="41" y="35"/>
                  </a:lnTo>
                  <a:lnTo>
                    <a:pt x="37" y="38"/>
                  </a:lnTo>
                  <a:lnTo>
                    <a:pt x="36" y="45"/>
                  </a:lnTo>
                  <a:lnTo>
                    <a:pt x="35" y="54"/>
                  </a:lnTo>
                  <a:lnTo>
                    <a:pt x="35" y="121"/>
                  </a:lnTo>
                  <a:lnTo>
                    <a:pt x="0" y="12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42" name="Freeform 42"/>
            <p:cNvSpPr>
              <a:spLocks noEditPoints="1"/>
            </p:cNvSpPr>
            <p:nvPr/>
          </p:nvSpPr>
          <p:spPr bwMode="auto">
            <a:xfrm>
              <a:off x="1391" y="3971"/>
              <a:ext cx="20" cy="25"/>
            </a:xfrm>
            <a:custGeom>
              <a:avLst/>
              <a:gdLst>
                <a:gd name="T0" fmla="*/ 49 w 98"/>
                <a:gd name="T1" fmla="*/ 95 h 124"/>
                <a:gd name="T2" fmla="*/ 52 w 98"/>
                <a:gd name="T3" fmla="*/ 95 h 124"/>
                <a:gd name="T4" fmla="*/ 56 w 98"/>
                <a:gd name="T5" fmla="*/ 94 h 124"/>
                <a:gd name="T6" fmla="*/ 59 w 98"/>
                <a:gd name="T7" fmla="*/ 92 h 124"/>
                <a:gd name="T8" fmla="*/ 61 w 98"/>
                <a:gd name="T9" fmla="*/ 89 h 124"/>
                <a:gd name="T10" fmla="*/ 64 w 98"/>
                <a:gd name="T11" fmla="*/ 86 h 124"/>
                <a:gd name="T12" fmla="*/ 67 w 98"/>
                <a:gd name="T13" fmla="*/ 76 h 124"/>
                <a:gd name="T14" fmla="*/ 67 w 98"/>
                <a:gd name="T15" fmla="*/ 48 h 124"/>
                <a:gd name="T16" fmla="*/ 64 w 98"/>
                <a:gd name="T17" fmla="*/ 38 h 124"/>
                <a:gd name="T18" fmla="*/ 61 w 98"/>
                <a:gd name="T19" fmla="*/ 35 h 124"/>
                <a:gd name="T20" fmla="*/ 59 w 98"/>
                <a:gd name="T21" fmla="*/ 33 h 124"/>
                <a:gd name="T22" fmla="*/ 56 w 98"/>
                <a:gd name="T23" fmla="*/ 30 h 124"/>
                <a:gd name="T24" fmla="*/ 52 w 98"/>
                <a:gd name="T25" fmla="*/ 29 h 124"/>
                <a:gd name="T26" fmla="*/ 46 w 98"/>
                <a:gd name="T27" fmla="*/ 29 h 124"/>
                <a:gd name="T28" fmla="*/ 42 w 98"/>
                <a:gd name="T29" fmla="*/ 30 h 124"/>
                <a:gd name="T30" fmla="*/ 39 w 98"/>
                <a:gd name="T31" fmla="*/ 33 h 124"/>
                <a:gd name="T32" fmla="*/ 37 w 98"/>
                <a:gd name="T33" fmla="*/ 35 h 124"/>
                <a:gd name="T34" fmla="*/ 34 w 98"/>
                <a:gd name="T35" fmla="*/ 38 h 124"/>
                <a:gd name="T36" fmla="*/ 32 w 98"/>
                <a:gd name="T37" fmla="*/ 48 h 124"/>
                <a:gd name="T38" fmla="*/ 32 w 98"/>
                <a:gd name="T39" fmla="*/ 76 h 124"/>
                <a:gd name="T40" fmla="*/ 34 w 98"/>
                <a:gd name="T41" fmla="*/ 86 h 124"/>
                <a:gd name="T42" fmla="*/ 37 w 98"/>
                <a:gd name="T43" fmla="*/ 89 h 124"/>
                <a:gd name="T44" fmla="*/ 39 w 98"/>
                <a:gd name="T45" fmla="*/ 92 h 124"/>
                <a:gd name="T46" fmla="*/ 42 w 98"/>
                <a:gd name="T47" fmla="*/ 94 h 124"/>
                <a:gd name="T48" fmla="*/ 46 w 98"/>
                <a:gd name="T49" fmla="*/ 95 h 124"/>
                <a:gd name="T50" fmla="*/ 49 w 98"/>
                <a:gd name="T51" fmla="*/ 95 h 124"/>
                <a:gd name="T52" fmla="*/ 98 w 98"/>
                <a:gd name="T53" fmla="*/ 64 h 124"/>
                <a:gd name="T54" fmla="*/ 97 w 98"/>
                <a:gd name="T55" fmla="*/ 79 h 124"/>
                <a:gd name="T56" fmla="*/ 93 w 98"/>
                <a:gd name="T57" fmla="*/ 94 h 124"/>
                <a:gd name="T58" fmla="*/ 84 w 98"/>
                <a:gd name="T59" fmla="*/ 107 h 124"/>
                <a:gd name="T60" fmla="*/ 74 w 98"/>
                <a:gd name="T61" fmla="*/ 116 h 124"/>
                <a:gd name="T62" fmla="*/ 62 w 98"/>
                <a:gd name="T63" fmla="*/ 122 h 124"/>
                <a:gd name="T64" fmla="*/ 49 w 98"/>
                <a:gd name="T65" fmla="*/ 124 h 124"/>
                <a:gd name="T66" fmla="*/ 36 w 98"/>
                <a:gd name="T67" fmla="*/ 122 h 124"/>
                <a:gd name="T68" fmla="*/ 23 w 98"/>
                <a:gd name="T69" fmla="*/ 116 h 124"/>
                <a:gd name="T70" fmla="*/ 12 w 98"/>
                <a:gd name="T71" fmla="*/ 107 h 124"/>
                <a:gd name="T72" fmla="*/ 5 w 98"/>
                <a:gd name="T73" fmla="*/ 94 h 124"/>
                <a:gd name="T74" fmla="*/ 1 w 98"/>
                <a:gd name="T75" fmla="*/ 79 h 124"/>
                <a:gd name="T76" fmla="*/ 0 w 98"/>
                <a:gd name="T77" fmla="*/ 64 h 124"/>
                <a:gd name="T78" fmla="*/ 1 w 98"/>
                <a:gd name="T79" fmla="*/ 46 h 124"/>
                <a:gd name="T80" fmla="*/ 5 w 98"/>
                <a:gd name="T81" fmla="*/ 30 h 124"/>
                <a:gd name="T82" fmla="*/ 12 w 98"/>
                <a:gd name="T83" fmla="*/ 17 h 124"/>
                <a:gd name="T84" fmla="*/ 23 w 98"/>
                <a:gd name="T85" fmla="*/ 8 h 124"/>
                <a:gd name="T86" fmla="*/ 36 w 98"/>
                <a:gd name="T87" fmla="*/ 2 h 124"/>
                <a:gd name="T88" fmla="*/ 49 w 98"/>
                <a:gd name="T89" fmla="*/ 0 h 124"/>
                <a:gd name="T90" fmla="*/ 62 w 98"/>
                <a:gd name="T91" fmla="*/ 2 h 124"/>
                <a:gd name="T92" fmla="*/ 75 w 98"/>
                <a:gd name="T93" fmla="*/ 8 h 124"/>
                <a:gd name="T94" fmla="*/ 87 w 98"/>
                <a:gd name="T95" fmla="*/ 17 h 124"/>
                <a:gd name="T96" fmla="*/ 94 w 98"/>
                <a:gd name="T97" fmla="*/ 30 h 124"/>
                <a:gd name="T98" fmla="*/ 97 w 98"/>
                <a:gd name="T99" fmla="*/ 46 h 124"/>
                <a:gd name="T100" fmla="*/ 98 w 98"/>
                <a:gd name="T101" fmla="*/ 6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8" h="124">
                  <a:moveTo>
                    <a:pt x="49" y="95"/>
                  </a:moveTo>
                  <a:lnTo>
                    <a:pt x="52" y="95"/>
                  </a:lnTo>
                  <a:lnTo>
                    <a:pt x="56" y="94"/>
                  </a:lnTo>
                  <a:lnTo>
                    <a:pt x="59" y="92"/>
                  </a:lnTo>
                  <a:lnTo>
                    <a:pt x="61" y="89"/>
                  </a:lnTo>
                  <a:lnTo>
                    <a:pt x="64" y="86"/>
                  </a:lnTo>
                  <a:lnTo>
                    <a:pt x="67" y="76"/>
                  </a:lnTo>
                  <a:lnTo>
                    <a:pt x="67" y="48"/>
                  </a:lnTo>
                  <a:lnTo>
                    <a:pt x="64" y="38"/>
                  </a:lnTo>
                  <a:lnTo>
                    <a:pt x="61" y="35"/>
                  </a:lnTo>
                  <a:lnTo>
                    <a:pt x="59" y="33"/>
                  </a:lnTo>
                  <a:lnTo>
                    <a:pt x="56" y="30"/>
                  </a:lnTo>
                  <a:lnTo>
                    <a:pt x="52" y="29"/>
                  </a:lnTo>
                  <a:lnTo>
                    <a:pt x="46" y="29"/>
                  </a:lnTo>
                  <a:lnTo>
                    <a:pt x="42" y="30"/>
                  </a:lnTo>
                  <a:lnTo>
                    <a:pt x="39" y="33"/>
                  </a:lnTo>
                  <a:lnTo>
                    <a:pt x="37" y="35"/>
                  </a:lnTo>
                  <a:lnTo>
                    <a:pt x="34" y="38"/>
                  </a:lnTo>
                  <a:lnTo>
                    <a:pt x="32" y="48"/>
                  </a:lnTo>
                  <a:lnTo>
                    <a:pt x="32" y="76"/>
                  </a:lnTo>
                  <a:lnTo>
                    <a:pt x="34" y="86"/>
                  </a:lnTo>
                  <a:lnTo>
                    <a:pt x="37" y="89"/>
                  </a:lnTo>
                  <a:lnTo>
                    <a:pt x="39" y="92"/>
                  </a:lnTo>
                  <a:lnTo>
                    <a:pt x="42" y="94"/>
                  </a:lnTo>
                  <a:lnTo>
                    <a:pt x="46" y="95"/>
                  </a:lnTo>
                  <a:lnTo>
                    <a:pt x="49" y="95"/>
                  </a:lnTo>
                  <a:close/>
                  <a:moveTo>
                    <a:pt x="98" y="64"/>
                  </a:moveTo>
                  <a:lnTo>
                    <a:pt x="97" y="79"/>
                  </a:lnTo>
                  <a:lnTo>
                    <a:pt x="93" y="94"/>
                  </a:lnTo>
                  <a:lnTo>
                    <a:pt x="84" y="107"/>
                  </a:lnTo>
                  <a:lnTo>
                    <a:pt x="74" y="116"/>
                  </a:lnTo>
                  <a:lnTo>
                    <a:pt x="62" y="122"/>
                  </a:lnTo>
                  <a:lnTo>
                    <a:pt x="49" y="124"/>
                  </a:lnTo>
                  <a:lnTo>
                    <a:pt x="36" y="122"/>
                  </a:lnTo>
                  <a:lnTo>
                    <a:pt x="23" y="116"/>
                  </a:lnTo>
                  <a:lnTo>
                    <a:pt x="12" y="107"/>
                  </a:lnTo>
                  <a:lnTo>
                    <a:pt x="5" y="94"/>
                  </a:lnTo>
                  <a:lnTo>
                    <a:pt x="1" y="79"/>
                  </a:lnTo>
                  <a:lnTo>
                    <a:pt x="0" y="64"/>
                  </a:lnTo>
                  <a:lnTo>
                    <a:pt x="1" y="46"/>
                  </a:lnTo>
                  <a:lnTo>
                    <a:pt x="5" y="30"/>
                  </a:lnTo>
                  <a:lnTo>
                    <a:pt x="12" y="17"/>
                  </a:lnTo>
                  <a:lnTo>
                    <a:pt x="23" y="8"/>
                  </a:lnTo>
                  <a:lnTo>
                    <a:pt x="36" y="2"/>
                  </a:lnTo>
                  <a:lnTo>
                    <a:pt x="49" y="0"/>
                  </a:lnTo>
                  <a:lnTo>
                    <a:pt x="62" y="2"/>
                  </a:lnTo>
                  <a:lnTo>
                    <a:pt x="75" y="8"/>
                  </a:lnTo>
                  <a:lnTo>
                    <a:pt x="87" y="17"/>
                  </a:lnTo>
                  <a:lnTo>
                    <a:pt x="94" y="30"/>
                  </a:lnTo>
                  <a:lnTo>
                    <a:pt x="97" y="46"/>
                  </a:lnTo>
                  <a:lnTo>
                    <a:pt x="98" y="6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43" name="Freeform 43"/>
            <p:cNvSpPr>
              <a:spLocks/>
            </p:cNvSpPr>
            <p:nvPr/>
          </p:nvSpPr>
          <p:spPr bwMode="auto">
            <a:xfrm>
              <a:off x="1412" y="3988"/>
              <a:ext cx="11" cy="14"/>
            </a:xfrm>
            <a:custGeom>
              <a:avLst/>
              <a:gdLst>
                <a:gd name="T0" fmla="*/ 0 w 54"/>
                <a:gd name="T1" fmla="*/ 71 h 71"/>
                <a:gd name="T2" fmla="*/ 20 w 54"/>
                <a:gd name="T3" fmla="*/ 0 h 71"/>
                <a:gd name="T4" fmla="*/ 54 w 54"/>
                <a:gd name="T5" fmla="*/ 0 h 71"/>
                <a:gd name="T6" fmla="*/ 26 w 54"/>
                <a:gd name="T7" fmla="*/ 71 h 71"/>
                <a:gd name="T8" fmla="*/ 0 w 54"/>
                <a:gd name="T9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71">
                  <a:moveTo>
                    <a:pt x="0" y="71"/>
                  </a:moveTo>
                  <a:lnTo>
                    <a:pt x="20" y="0"/>
                  </a:lnTo>
                  <a:lnTo>
                    <a:pt x="54" y="0"/>
                  </a:lnTo>
                  <a:lnTo>
                    <a:pt x="26" y="71"/>
                  </a:lnTo>
                  <a:lnTo>
                    <a:pt x="0" y="7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44" name="Freeform 44"/>
            <p:cNvSpPr>
              <a:spLocks/>
            </p:cNvSpPr>
            <p:nvPr/>
          </p:nvSpPr>
          <p:spPr bwMode="auto">
            <a:xfrm>
              <a:off x="1435" y="3959"/>
              <a:ext cx="16" cy="37"/>
            </a:xfrm>
            <a:custGeom>
              <a:avLst/>
              <a:gdLst>
                <a:gd name="T0" fmla="*/ 2 w 82"/>
                <a:gd name="T1" fmla="*/ 136 h 182"/>
                <a:gd name="T2" fmla="*/ 11 w 82"/>
                <a:gd name="T3" fmla="*/ 144 h 182"/>
                <a:gd name="T4" fmla="*/ 20 w 82"/>
                <a:gd name="T5" fmla="*/ 146 h 182"/>
                <a:gd name="T6" fmla="*/ 35 w 82"/>
                <a:gd name="T7" fmla="*/ 147 h 182"/>
                <a:gd name="T8" fmla="*/ 44 w 82"/>
                <a:gd name="T9" fmla="*/ 142 h 182"/>
                <a:gd name="T10" fmla="*/ 48 w 82"/>
                <a:gd name="T11" fmla="*/ 135 h 182"/>
                <a:gd name="T12" fmla="*/ 45 w 82"/>
                <a:gd name="T13" fmla="*/ 124 h 182"/>
                <a:gd name="T14" fmla="*/ 34 w 82"/>
                <a:gd name="T15" fmla="*/ 110 h 182"/>
                <a:gd name="T16" fmla="*/ 31 w 82"/>
                <a:gd name="T17" fmla="*/ 106 h 182"/>
                <a:gd name="T18" fmla="*/ 28 w 82"/>
                <a:gd name="T19" fmla="*/ 104 h 182"/>
                <a:gd name="T20" fmla="*/ 10 w 82"/>
                <a:gd name="T21" fmla="*/ 87 h 182"/>
                <a:gd name="T22" fmla="*/ 1 w 82"/>
                <a:gd name="T23" fmla="*/ 66 h 182"/>
                <a:gd name="T24" fmla="*/ 1 w 82"/>
                <a:gd name="T25" fmla="*/ 38 h 182"/>
                <a:gd name="T26" fmla="*/ 11 w 82"/>
                <a:gd name="T27" fmla="*/ 15 h 182"/>
                <a:gd name="T28" fmla="*/ 32 w 82"/>
                <a:gd name="T29" fmla="*/ 2 h 182"/>
                <a:gd name="T30" fmla="*/ 53 w 82"/>
                <a:gd name="T31" fmla="*/ 0 h 182"/>
                <a:gd name="T32" fmla="*/ 60 w 82"/>
                <a:gd name="T33" fmla="*/ 4 h 182"/>
                <a:gd name="T34" fmla="*/ 77 w 82"/>
                <a:gd name="T35" fmla="*/ 9 h 182"/>
                <a:gd name="T36" fmla="*/ 71 w 82"/>
                <a:gd name="T37" fmla="*/ 38 h 182"/>
                <a:gd name="T38" fmla="*/ 63 w 82"/>
                <a:gd name="T39" fmla="*/ 36 h 182"/>
                <a:gd name="T40" fmla="*/ 55 w 82"/>
                <a:gd name="T41" fmla="*/ 33 h 182"/>
                <a:gd name="T42" fmla="*/ 45 w 82"/>
                <a:gd name="T43" fmla="*/ 34 h 182"/>
                <a:gd name="T44" fmla="*/ 35 w 82"/>
                <a:gd name="T45" fmla="*/ 43 h 182"/>
                <a:gd name="T46" fmla="*/ 34 w 82"/>
                <a:gd name="T47" fmla="*/ 53 h 182"/>
                <a:gd name="T48" fmla="*/ 40 w 82"/>
                <a:gd name="T49" fmla="*/ 64 h 182"/>
                <a:gd name="T50" fmla="*/ 47 w 82"/>
                <a:gd name="T51" fmla="*/ 74 h 182"/>
                <a:gd name="T52" fmla="*/ 67 w 82"/>
                <a:gd name="T53" fmla="*/ 89 h 182"/>
                <a:gd name="T54" fmla="*/ 77 w 82"/>
                <a:gd name="T55" fmla="*/ 104 h 182"/>
                <a:gd name="T56" fmla="*/ 82 w 82"/>
                <a:gd name="T57" fmla="*/ 131 h 182"/>
                <a:gd name="T58" fmla="*/ 78 w 82"/>
                <a:gd name="T59" fmla="*/ 158 h 182"/>
                <a:gd name="T60" fmla="*/ 59 w 82"/>
                <a:gd name="T61" fmla="*/ 175 h 182"/>
                <a:gd name="T62" fmla="*/ 34 w 82"/>
                <a:gd name="T63" fmla="*/ 182 h 182"/>
                <a:gd name="T64" fmla="*/ 16 w 82"/>
                <a:gd name="T65" fmla="*/ 179 h 182"/>
                <a:gd name="T66" fmla="*/ 9 w 82"/>
                <a:gd name="T67" fmla="*/ 178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2" h="182">
                  <a:moveTo>
                    <a:pt x="2" y="173"/>
                  </a:moveTo>
                  <a:lnTo>
                    <a:pt x="2" y="136"/>
                  </a:lnTo>
                  <a:lnTo>
                    <a:pt x="7" y="142"/>
                  </a:lnTo>
                  <a:lnTo>
                    <a:pt x="11" y="144"/>
                  </a:lnTo>
                  <a:lnTo>
                    <a:pt x="13" y="144"/>
                  </a:lnTo>
                  <a:lnTo>
                    <a:pt x="20" y="146"/>
                  </a:lnTo>
                  <a:lnTo>
                    <a:pt x="22" y="147"/>
                  </a:lnTo>
                  <a:lnTo>
                    <a:pt x="35" y="147"/>
                  </a:lnTo>
                  <a:lnTo>
                    <a:pt x="42" y="144"/>
                  </a:lnTo>
                  <a:lnTo>
                    <a:pt x="44" y="142"/>
                  </a:lnTo>
                  <a:lnTo>
                    <a:pt x="47" y="139"/>
                  </a:lnTo>
                  <a:lnTo>
                    <a:pt x="48" y="135"/>
                  </a:lnTo>
                  <a:lnTo>
                    <a:pt x="48" y="131"/>
                  </a:lnTo>
                  <a:lnTo>
                    <a:pt x="45" y="124"/>
                  </a:lnTo>
                  <a:lnTo>
                    <a:pt x="41" y="116"/>
                  </a:lnTo>
                  <a:lnTo>
                    <a:pt x="34" y="110"/>
                  </a:lnTo>
                  <a:lnTo>
                    <a:pt x="32" y="108"/>
                  </a:lnTo>
                  <a:lnTo>
                    <a:pt x="31" y="106"/>
                  </a:lnTo>
                  <a:lnTo>
                    <a:pt x="29" y="105"/>
                  </a:lnTo>
                  <a:lnTo>
                    <a:pt x="28" y="104"/>
                  </a:lnTo>
                  <a:lnTo>
                    <a:pt x="18" y="96"/>
                  </a:lnTo>
                  <a:lnTo>
                    <a:pt x="10" y="87"/>
                  </a:lnTo>
                  <a:lnTo>
                    <a:pt x="5" y="78"/>
                  </a:lnTo>
                  <a:lnTo>
                    <a:pt x="1" y="66"/>
                  </a:lnTo>
                  <a:lnTo>
                    <a:pt x="0" y="53"/>
                  </a:lnTo>
                  <a:lnTo>
                    <a:pt x="1" y="38"/>
                  </a:lnTo>
                  <a:lnTo>
                    <a:pt x="4" y="25"/>
                  </a:lnTo>
                  <a:lnTo>
                    <a:pt x="11" y="15"/>
                  </a:lnTo>
                  <a:lnTo>
                    <a:pt x="21" y="7"/>
                  </a:lnTo>
                  <a:lnTo>
                    <a:pt x="32" y="2"/>
                  </a:lnTo>
                  <a:lnTo>
                    <a:pt x="45" y="0"/>
                  </a:lnTo>
                  <a:lnTo>
                    <a:pt x="53" y="0"/>
                  </a:lnTo>
                  <a:lnTo>
                    <a:pt x="57" y="1"/>
                  </a:lnTo>
                  <a:lnTo>
                    <a:pt x="60" y="4"/>
                  </a:lnTo>
                  <a:lnTo>
                    <a:pt x="71" y="6"/>
                  </a:lnTo>
                  <a:lnTo>
                    <a:pt x="77" y="9"/>
                  </a:lnTo>
                  <a:lnTo>
                    <a:pt x="77" y="40"/>
                  </a:lnTo>
                  <a:lnTo>
                    <a:pt x="71" y="38"/>
                  </a:lnTo>
                  <a:lnTo>
                    <a:pt x="68" y="37"/>
                  </a:lnTo>
                  <a:lnTo>
                    <a:pt x="63" y="36"/>
                  </a:lnTo>
                  <a:lnTo>
                    <a:pt x="60" y="35"/>
                  </a:lnTo>
                  <a:lnTo>
                    <a:pt x="55" y="33"/>
                  </a:lnTo>
                  <a:lnTo>
                    <a:pt x="48" y="33"/>
                  </a:lnTo>
                  <a:lnTo>
                    <a:pt x="45" y="34"/>
                  </a:lnTo>
                  <a:lnTo>
                    <a:pt x="42" y="36"/>
                  </a:lnTo>
                  <a:lnTo>
                    <a:pt x="35" y="43"/>
                  </a:lnTo>
                  <a:lnTo>
                    <a:pt x="34" y="46"/>
                  </a:lnTo>
                  <a:lnTo>
                    <a:pt x="34" y="53"/>
                  </a:lnTo>
                  <a:lnTo>
                    <a:pt x="35" y="57"/>
                  </a:lnTo>
                  <a:lnTo>
                    <a:pt x="40" y="64"/>
                  </a:lnTo>
                  <a:lnTo>
                    <a:pt x="42" y="68"/>
                  </a:lnTo>
                  <a:lnTo>
                    <a:pt x="47" y="74"/>
                  </a:lnTo>
                  <a:lnTo>
                    <a:pt x="54" y="82"/>
                  </a:lnTo>
                  <a:lnTo>
                    <a:pt x="67" y="89"/>
                  </a:lnTo>
                  <a:lnTo>
                    <a:pt x="73" y="97"/>
                  </a:lnTo>
                  <a:lnTo>
                    <a:pt x="77" y="104"/>
                  </a:lnTo>
                  <a:lnTo>
                    <a:pt x="81" y="117"/>
                  </a:lnTo>
                  <a:lnTo>
                    <a:pt x="82" y="131"/>
                  </a:lnTo>
                  <a:lnTo>
                    <a:pt x="81" y="145"/>
                  </a:lnTo>
                  <a:lnTo>
                    <a:pt x="78" y="158"/>
                  </a:lnTo>
                  <a:lnTo>
                    <a:pt x="69" y="168"/>
                  </a:lnTo>
                  <a:lnTo>
                    <a:pt x="59" y="175"/>
                  </a:lnTo>
                  <a:lnTo>
                    <a:pt x="48" y="180"/>
                  </a:lnTo>
                  <a:lnTo>
                    <a:pt x="34" y="182"/>
                  </a:lnTo>
                  <a:lnTo>
                    <a:pt x="24" y="182"/>
                  </a:lnTo>
                  <a:lnTo>
                    <a:pt x="16" y="179"/>
                  </a:lnTo>
                  <a:lnTo>
                    <a:pt x="12" y="179"/>
                  </a:lnTo>
                  <a:lnTo>
                    <a:pt x="9" y="178"/>
                  </a:lnTo>
                  <a:lnTo>
                    <a:pt x="2" y="17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45" name="Freeform 45"/>
            <p:cNvSpPr>
              <a:spLocks noEditPoints="1"/>
            </p:cNvSpPr>
            <p:nvPr/>
          </p:nvSpPr>
          <p:spPr bwMode="auto">
            <a:xfrm>
              <a:off x="1453" y="3960"/>
              <a:ext cx="23" cy="35"/>
            </a:xfrm>
            <a:custGeom>
              <a:avLst/>
              <a:gdLst>
                <a:gd name="T0" fmla="*/ 46 w 115"/>
                <a:gd name="T1" fmla="*/ 118 h 175"/>
                <a:gd name="T2" fmla="*/ 69 w 115"/>
                <a:gd name="T3" fmla="*/ 118 h 175"/>
                <a:gd name="T4" fmla="*/ 62 w 115"/>
                <a:gd name="T5" fmla="*/ 80 h 175"/>
                <a:gd name="T6" fmla="*/ 60 w 115"/>
                <a:gd name="T7" fmla="*/ 59 h 175"/>
                <a:gd name="T8" fmla="*/ 57 w 115"/>
                <a:gd name="T9" fmla="*/ 36 h 175"/>
                <a:gd name="T10" fmla="*/ 56 w 115"/>
                <a:gd name="T11" fmla="*/ 56 h 175"/>
                <a:gd name="T12" fmla="*/ 51 w 115"/>
                <a:gd name="T13" fmla="*/ 78 h 175"/>
                <a:gd name="T14" fmla="*/ 50 w 115"/>
                <a:gd name="T15" fmla="*/ 97 h 175"/>
                <a:gd name="T16" fmla="*/ 46 w 115"/>
                <a:gd name="T17" fmla="*/ 118 h 175"/>
                <a:gd name="T18" fmla="*/ 0 w 115"/>
                <a:gd name="T19" fmla="*/ 175 h 175"/>
                <a:gd name="T20" fmla="*/ 40 w 115"/>
                <a:gd name="T21" fmla="*/ 0 h 175"/>
                <a:gd name="T22" fmla="*/ 77 w 115"/>
                <a:gd name="T23" fmla="*/ 0 h 175"/>
                <a:gd name="T24" fmla="*/ 115 w 115"/>
                <a:gd name="T25" fmla="*/ 175 h 175"/>
                <a:gd name="T26" fmla="*/ 80 w 115"/>
                <a:gd name="T27" fmla="*/ 175 h 175"/>
                <a:gd name="T28" fmla="*/ 75 w 115"/>
                <a:gd name="T29" fmla="*/ 147 h 175"/>
                <a:gd name="T30" fmla="*/ 40 w 115"/>
                <a:gd name="T31" fmla="*/ 147 h 175"/>
                <a:gd name="T32" fmla="*/ 34 w 115"/>
                <a:gd name="T33" fmla="*/ 175 h 175"/>
                <a:gd name="T34" fmla="*/ 0 w 115"/>
                <a:gd name="T35" fmla="*/ 175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5" h="175">
                  <a:moveTo>
                    <a:pt x="46" y="118"/>
                  </a:moveTo>
                  <a:lnTo>
                    <a:pt x="69" y="118"/>
                  </a:lnTo>
                  <a:lnTo>
                    <a:pt x="62" y="80"/>
                  </a:lnTo>
                  <a:lnTo>
                    <a:pt x="60" y="59"/>
                  </a:lnTo>
                  <a:lnTo>
                    <a:pt x="57" y="36"/>
                  </a:lnTo>
                  <a:lnTo>
                    <a:pt x="56" y="56"/>
                  </a:lnTo>
                  <a:lnTo>
                    <a:pt x="51" y="78"/>
                  </a:lnTo>
                  <a:lnTo>
                    <a:pt x="50" y="97"/>
                  </a:lnTo>
                  <a:lnTo>
                    <a:pt x="46" y="118"/>
                  </a:lnTo>
                  <a:close/>
                  <a:moveTo>
                    <a:pt x="0" y="175"/>
                  </a:moveTo>
                  <a:lnTo>
                    <a:pt x="40" y="0"/>
                  </a:lnTo>
                  <a:lnTo>
                    <a:pt x="77" y="0"/>
                  </a:lnTo>
                  <a:lnTo>
                    <a:pt x="115" y="175"/>
                  </a:lnTo>
                  <a:lnTo>
                    <a:pt x="80" y="175"/>
                  </a:lnTo>
                  <a:lnTo>
                    <a:pt x="75" y="147"/>
                  </a:lnTo>
                  <a:lnTo>
                    <a:pt x="40" y="147"/>
                  </a:lnTo>
                  <a:lnTo>
                    <a:pt x="34" y="175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-9272"/>
            <a:ext cx="10972800" cy="980872"/>
          </a:xfrm>
        </p:spPr>
        <p:txBody>
          <a:bodyPr>
            <a:normAutofit/>
          </a:bodyPr>
          <a:lstStyle>
            <a:lvl1pPr marL="0" algn="l" defTabSz="914400" rtl="0" eaLnBrk="1" latinLnBrk="0" hangingPunct="1">
              <a:defRPr lang="pt-PT" sz="2400" b="1" kern="1200" dirty="0">
                <a:solidFill>
                  <a:schemeClr val="bg1"/>
                </a:solidFill>
                <a:latin typeface="Trebuchet MS" pitchFamily="34" charset="0"/>
                <a:ea typeface="+mn-ea"/>
                <a:cs typeface="+mn-cs"/>
              </a:defRPr>
            </a:lvl1pPr>
          </a:lstStyle>
          <a:p>
            <a:r>
              <a:rPr lang="pt-PT" dirty="0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609600" y="1196753"/>
            <a:ext cx="10972800" cy="4929411"/>
          </a:xfrm>
        </p:spPr>
        <p:txBody>
          <a:bodyPr/>
          <a:lstStyle>
            <a:lvl1pPr>
              <a:buClr>
                <a:schemeClr val="tx1">
                  <a:lumMod val="65000"/>
                  <a:lumOff val="35000"/>
                </a:schemeClr>
              </a:buClr>
              <a:defRPr>
                <a:solidFill>
                  <a:srgbClr val="121D3E"/>
                </a:solidFill>
                <a:latin typeface="Trebuchet MS" panose="020B0603020202020204" pitchFamily="34" charset="0"/>
              </a:defRPr>
            </a:lvl1pPr>
            <a:lvl2pPr>
              <a:buClr>
                <a:schemeClr val="tx1">
                  <a:lumMod val="65000"/>
                  <a:lumOff val="35000"/>
                </a:schemeClr>
              </a:buClr>
              <a:defRPr>
                <a:solidFill>
                  <a:srgbClr val="121D3E"/>
                </a:solidFill>
                <a:latin typeface="Trebuchet MS" panose="020B0603020202020204" pitchFamily="34" charset="0"/>
              </a:defRPr>
            </a:lvl2pPr>
            <a:lvl3pPr>
              <a:buClr>
                <a:schemeClr val="tx1">
                  <a:lumMod val="65000"/>
                  <a:lumOff val="35000"/>
                </a:schemeClr>
              </a:buClr>
              <a:defRPr>
                <a:solidFill>
                  <a:srgbClr val="121D3E"/>
                </a:solidFill>
                <a:latin typeface="Trebuchet MS" panose="020B0603020202020204" pitchFamily="34" charset="0"/>
              </a:defRPr>
            </a:lvl3pPr>
            <a:lvl4pPr>
              <a:buClr>
                <a:schemeClr val="tx1">
                  <a:lumMod val="65000"/>
                  <a:lumOff val="35000"/>
                </a:schemeClr>
              </a:buClr>
              <a:defRPr>
                <a:solidFill>
                  <a:srgbClr val="121D3E"/>
                </a:solidFill>
                <a:latin typeface="Trebuchet MS" panose="020B0603020202020204" pitchFamily="34" charset="0"/>
              </a:defRPr>
            </a:lvl4pPr>
            <a:lvl5pPr>
              <a:buClr>
                <a:schemeClr val="tx1">
                  <a:lumMod val="65000"/>
                  <a:lumOff val="35000"/>
                </a:schemeClr>
              </a:buClr>
              <a:defRPr>
                <a:solidFill>
                  <a:srgbClr val="121D3E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pt-PT" dirty="0"/>
              <a:t>Clique para editar os estilos</a:t>
            </a:r>
          </a:p>
          <a:p>
            <a:pPr lvl="1"/>
            <a:r>
              <a:rPr lang="pt-PT" dirty="0"/>
              <a:t>Segundo nível</a:t>
            </a:r>
          </a:p>
          <a:p>
            <a:pPr lvl="2"/>
            <a:r>
              <a:rPr lang="pt-PT" dirty="0"/>
              <a:t>Terceiro nível</a:t>
            </a:r>
          </a:p>
          <a:p>
            <a:pPr lvl="3"/>
            <a:r>
              <a:rPr lang="pt-PT" dirty="0"/>
              <a:t>Quarto nível</a:t>
            </a:r>
          </a:p>
          <a:p>
            <a:pPr lvl="4"/>
            <a:r>
              <a:rPr lang="pt-PT" dirty="0"/>
              <a:t>Quinto nível</a:t>
            </a:r>
          </a:p>
        </p:txBody>
      </p:sp>
      <p:sp>
        <p:nvSpPr>
          <p:cNvPr id="51" name="Marcador de Posição da Imagem 50"/>
          <p:cNvSpPr>
            <a:spLocks noGrp="1"/>
          </p:cNvSpPr>
          <p:nvPr>
            <p:ph type="pic" sz="quarter" idx="17" hasCustomPrompt="1"/>
          </p:nvPr>
        </p:nvSpPr>
        <p:spPr>
          <a:xfrm>
            <a:off x="623393" y="6309321"/>
            <a:ext cx="1919188" cy="417513"/>
          </a:xfrm>
        </p:spPr>
        <p:txBody>
          <a:bodyPr>
            <a:noAutofit/>
          </a:bodyPr>
          <a:lstStyle>
            <a:lvl1pPr>
              <a:defRPr sz="1050">
                <a:latin typeface="Trebuchet MS" panose="020B0603020202020204" pitchFamily="34" charset="0"/>
              </a:defRPr>
            </a:lvl1pPr>
          </a:lstStyle>
          <a:p>
            <a:r>
              <a:rPr lang="pt-PT"/>
              <a:t>Logo nome / Evento</a:t>
            </a:r>
          </a:p>
        </p:txBody>
      </p:sp>
      <p:sp>
        <p:nvSpPr>
          <p:cNvPr id="56" name="Marcador de Posição do Número do Diapositivo 55"/>
          <p:cNvSpPr>
            <a:spLocks noGrp="1"/>
          </p:cNvSpPr>
          <p:nvPr>
            <p:ph type="sldNum" sz="quarter" idx="20"/>
          </p:nvPr>
        </p:nvSpPr>
        <p:spPr>
          <a:xfrm>
            <a:off x="4655840" y="6356351"/>
            <a:ext cx="2844800" cy="365125"/>
          </a:xfrm>
        </p:spPr>
        <p:txBody>
          <a:bodyPr/>
          <a:lstStyle>
            <a:lvl1pPr algn="ctr">
              <a:defRPr>
                <a:solidFill>
                  <a:srgbClr val="121D3E"/>
                </a:solidFill>
                <a:latin typeface="Trebuchet MS" panose="020B0603020202020204" pitchFamily="34" charset="0"/>
              </a:defRPr>
            </a:lvl1pPr>
          </a:lstStyle>
          <a:p>
            <a:fld id="{7476B875-A27F-485C-9DC7-4EAD9E24E10D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739394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3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5605909" y="-5624717"/>
            <a:ext cx="981336" cy="12229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0"/>
          <a:stretch/>
        </p:blipFill>
        <p:spPr bwMode="auto">
          <a:xfrm rot="5400000">
            <a:off x="5749576" y="417998"/>
            <a:ext cx="693992" cy="12229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ângulo 7"/>
          <p:cNvSpPr/>
          <p:nvPr userDrawn="1"/>
        </p:nvSpPr>
        <p:spPr>
          <a:xfrm>
            <a:off x="-18202" y="-9272"/>
            <a:ext cx="12229555" cy="990000"/>
          </a:xfrm>
          <a:prstGeom prst="rect">
            <a:avLst/>
          </a:prstGeom>
          <a:solidFill>
            <a:srgbClr val="121D3E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PT" sz="1200" b="1">
              <a:latin typeface="Trebuchet MS" panose="020B0603020202020204" pitchFamily="34" charset="0"/>
            </a:endParaRPr>
          </a:p>
        </p:txBody>
      </p:sp>
      <p:grpSp>
        <p:nvGrpSpPr>
          <p:cNvPr id="10" name="Group 10"/>
          <p:cNvGrpSpPr>
            <a:grpSpLocks noChangeAspect="1"/>
          </p:cNvGrpSpPr>
          <p:nvPr userDrawn="1"/>
        </p:nvGrpSpPr>
        <p:grpSpPr bwMode="auto">
          <a:xfrm>
            <a:off x="10320470" y="6257788"/>
            <a:ext cx="1261517" cy="483581"/>
            <a:chOff x="748" y="3657"/>
            <a:chExt cx="728" cy="348"/>
          </a:xfrm>
        </p:grpSpPr>
        <p:sp>
          <p:nvSpPr>
            <p:cNvPr id="11" name="Freeform 11"/>
            <p:cNvSpPr>
              <a:spLocks noEditPoints="1"/>
            </p:cNvSpPr>
            <p:nvPr/>
          </p:nvSpPr>
          <p:spPr bwMode="auto">
            <a:xfrm>
              <a:off x="748" y="3657"/>
              <a:ext cx="548" cy="283"/>
            </a:xfrm>
            <a:custGeom>
              <a:avLst/>
              <a:gdLst>
                <a:gd name="T0" fmla="*/ 1249 w 2742"/>
                <a:gd name="T1" fmla="*/ 948 h 1414"/>
                <a:gd name="T2" fmla="*/ 1183 w 2742"/>
                <a:gd name="T3" fmla="*/ 866 h 1414"/>
                <a:gd name="T4" fmla="*/ 1103 w 2742"/>
                <a:gd name="T5" fmla="*/ 866 h 1414"/>
                <a:gd name="T6" fmla="*/ 1037 w 2742"/>
                <a:gd name="T7" fmla="*/ 948 h 1414"/>
                <a:gd name="T8" fmla="*/ 1016 w 2742"/>
                <a:gd name="T9" fmla="*/ 1106 h 1414"/>
                <a:gd name="T10" fmla="*/ 1066 w 2742"/>
                <a:gd name="T11" fmla="*/ 1234 h 1414"/>
                <a:gd name="T12" fmla="*/ 1143 w 2742"/>
                <a:gd name="T13" fmla="*/ 1274 h 1414"/>
                <a:gd name="T14" fmla="*/ 1217 w 2742"/>
                <a:gd name="T15" fmla="*/ 1235 h 1414"/>
                <a:gd name="T16" fmla="*/ 1264 w 2742"/>
                <a:gd name="T17" fmla="*/ 1129 h 1414"/>
                <a:gd name="T18" fmla="*/ 544 w 2742"/>
                <a:gd name="T19" fmla="*/ 948 h 1414"/>
                <a:gd name="T20" fmla="*/ 510 w 2742"/>
                <a:gd name="T21" fmla="*/ 865 h 1414"/>
                <a:gd name="T22" fmla="*/ 442 w 2742"/>
                <a:gd name="T23" fmla="*/ 831 h 1414"/>
                <a:gd name="T24" fmla="*/ 339 w 2742"/>
                <a:gd name="T25" fmla="*/ 861 h 1414"/>
                <a:gd name="T26" fmla="*/ 282 w 2742"/>
                <a:gd name="T27" fmla="*/ 948 h 1414"/>
                <a:gd name="T28" fmla="*/ 1515 w 2742"/>
                <a:gd name="T29" fmla="*/ 311 h 1414"/>
                <a:gd name="T30" fmla="*/ 1183 w 2742"/>
                <a:gd name="T31" fmla="*/ 677 h 1414"/>
                <a:gd name="T32" fmla="*/ 1025 w 2742"/>
                <a:gd name="T33" fmla="*/ 677 h 1414"/>
                <a:gd name="T34" fmla="*/ 882 w 2742"/>
                <a:gd name="T35" fmla="*/ 753 h 1414"/>
                <a:gd name="T36" fmla="*/ 777 w 2742"/>
                <a:gd name="T37" fmla="*/ 899 h 1414"/>
                <a:gd name="T38" fmla="*/ 690 w 2742"/>
                <a:gd name="T39" fmla="*/ 775 h 1414"/>
                <a:gd name="T40" fmla="*/ 521 w 2742"/>
                <a:gd name="T41" fmla="*/ 680 h 1414"/>
                <a:gd name="T42" fmla="*/ 321 w 2742"/>
                <a:gd name="T43" fmla="*/ 677 h 1414"/>
                <a:gd name="T44" fmla="*/ 155 w 2742"/>
                <a:gd name="T45" fmla="*/ 753 h 1414"/>
                <a:gd name="T46" fmla="*/ 41 w 2742"/>
                <a:gd name="T47" fmla="*/ 893 h 1414"/>
                <a:gd name="T48" fmla="*/ 2 w 2742"/>
                <a:gd name="T49" fmla="*/ 1067 h 1414"/>
                <a:gd name="T50" fmla="*/ 41 w 2742"/>
                <a:gd name="T51" fmla="*/ 1242 h 1414"/>
                <a:gd name="T52" fmla="*/ 143 w 2742"/>
                <a:gd name="T53" fmla="*/ 1368 h 1414"/>
                <a:gd name="T54" fmla="*/ 0 w 2742"/>
                <a:gd name="T55" fmla="*/ 1414 h 1414"/>
                <a:gd name="T56" fmla="*/ 878 w 2742"/>
                <a:gd name="T57" fmla="*/ 1372 h 1414"/>
                <a:gd name="T58" fmla="*/ 778 w 2742"/>
                <a:gd name="T59" fmla="*/ 1233 h 1414"/>
                <a:gd name="T60" fmla="*/ 270 w 2742"/>
                <a:gd name="T61" fmla="*/ 1101 h 1414"/>
                <a:gd name="T62" fmla="*/ 308 w 2742"/>
                <a:gd name="T63" fmla="*/ 1207 h 1414"/>
                <a:gd name="T64" fmla="*/ 416 w 2742"/>
                <a:gd name="T65" fmla="*/ 1268 h 1414"/>
                <a:gd name="T66" fmla="*/ 561 w 2742"/>
                <a:gd name="T67" fmla="*/ 1268 h 1414"/>
                <a:gd name="T68" fmla="*/ 772 w 2742"/>
                <a:gd name="T69" fmla="*/ 1322 h 1414"/>
                <a:gd name="T70" fmla="*/ 641 w 2742"/>
                <a:gd name="T71" fmla="*/ 1414 h 1414"/>
                <a:gd name="T72" fmla="*/ 1332 w 2742"/>
                <a:gd name="T73" fmla="*/ 1378 h 1414"/>
                <a:gd name="T74" fmla="*/ 2273 w 2742"/>
                <a:gd name="T75" fmla="*/ 928 h 1414"/>
                <a:gd name="T76" fmla="*/ 2347 w 2742"/>
                <a:gd name="T77" fmla="*/ 874 h 1414"/>
                <a:gd name="T78" fmla="*/ 2433 w 2742"/>
                <a:gd name="T79" fmla="*/ 877 h 1414"/>
                <a:gd name="T80" fmla="*/ 2476 w 2742"/>
                <a:gd name="T81" fmla="*/ 940 h 1414"/>
                <a:gd name="T82" fmla="*/ 2483 w 2742"/>
                <a:gd name="T83" fmla="*/ 1414 h 1414"/>
                <a:gd name="T84" fmla="*/ 2733 w 2742"/>
                <a:gd name="T85" fmla="*/ 879 h 1414"/>
                <a:gd name="T86" fmla="*/ 2667 w 2742"/>
                <a:gd name="T87" fmla="*/ 755 h 1414"/>
                <a:gd name="T88" fmla="*/ 2548 w 2742"/>
                <a:gd name="T89" fmla="*/ 684 h 1414"/>
                <a:gd name="T90" fmla="*/ 2391 w 2742"/>
                <a:gd name="T91" fmla="*/ 671 h 1414"/>
                <a:gd name="T92" fmla="*/ 2254 w 2742"/>
                <a:gd name="T93" fmla="*/ 716 h 1414"/>
                <a:gd name="T94" fmla="*/ 2144 w 2742"/>
                <a:gd name="T95" fmla="*/ 722 h 1414"/>
                <a:gd name="T96" fmla="*/ 2021 w 2742"/>
                <a:gd name="T97" fmla="*/ 675 h 1414"/>
                <a:gd name="T98" fmla="*/ 1864 w 2742"/>
                <a:gd name="T99" fmla="*/ 677 h 1414"/>
                <a:gd name="T100" fmla="*/ 1732 w 2742"/>
                <a:gd name="T101" fmla="*/ 741 h 1414"/>
                <a:gd name="T102" fmla="*/ 1515 w 2742"/>
                <a:gd name="T103" fmla="*/ 683 h 1414"/>
                <a:gd name="T104" fmla="*/ 1788 w 2742"/>
                <a:gd name="T105" fmla="*/ 928 h 1414"/>
                <a:gd name="T106" fmla="*/ 1876 w 2742"/>
                <a:gd name="T107" fmla="*/ 870 h 1414"/>
                <a:gd name="T108" fmla="*/ 1954 w 2742"/>
                <a:gd name="T109" fmla="*/ 881 h 1414"/>
                <a:gd name="T110" fmla="*/ 1990 w 2742"/>
                <a:gd name="T111" fmla="*/ 940 h 1414"/>
                <a:gd name="T112" fmla="*/ 1999 w 2742"/>
                <a:gd name="T113" fmla="*/ 1414 h 1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742" h="1414">
                  <a:moveTo>
                    <a:pt x="1269" y="1063"/>
                  </a:moveTo>
                  <a:lnTo>
                    <a:pt x="1267" y="1022"/>
                  </a:lnTo>
                  <a:lnTo>
                    <a:pt x="1260" y="983"/>
                  </a:lnTo>
                  <a:lnTo>
                    <a:pt x="1249" y="948"/>
                  </a:lnTo>
                  <a:lnTo>
                    <a:pt x="1232" y="916"/>
                  </a:lnTo>
                  <a:lnTo>
                    <a:pt x="1218" y="895"/>
                  </a:lnTo>
                  <a:lnTo>
                    <a:pt x="1201" y="877"/>
                  </a:lnTo>
                  <a:lnTo>
                    <a:pt x="1183" y="866"/>
                  </a:lnTo>
                  <a:lnTo>
                    <a:pt x="1163" y="858"/>
                  </a:lnTo>
                  <a:lnTo>
                    <a:pt x="1143" y="856"/>
                  </a:lnTo>
                  <a:lnTo>
                    <a:pt x="1123" y="858"/>
                  </a:lnTo>
                  <a:lnTo>
                    <a:pt x="1103" y="866"/>
                  </a:lnTo>
                  <a:lnTo>
                    <a:pt x="1085" y="877"/>
                  </a:lnTo>
                  <a:lnTo>
                    <a:pt x="1068" y="895"/>
                  </a:lnTo>
                  <a:lnTo>
                    <a:pt x="1054" y="916"/>
                  </a:lnTo>
                  <a:lnTo>
                    <a:pt x="1037" y="948"/>
                  </a:lnTo>
                  <a:lnTo>
                    <a:pt x="1024" y="983"/>
                  </a:lnTo>
                  <a:lnTo>
                    <a:pt x="1016" y="1022"/>
                  </a:lnTo>
                  <a:lnTo>
                    <a:pt x="1014" y="1063"/>
                  </a:lnTo>
                  <a:lnTo>
                    <a:pt x="1016" y="1106"/>
                  </a:lnTo>
                  <a:lnTo>
                    <a:pt x="1024" y="1143"/>
                  </a:lnTo>
                  <a:lnTo>
                    <a:pt x="1035" y="1179"/>
                  </a:lnTo>
                  <a:lnTo>
                    <a:pt x="1051" y="1210"/>
                  </a:lnTo>
                  <a:lnTo>
                    <a:pt x="1066" y="1234"/>
                  </a:lnTo>
                  <a:lnTo>
                    <a:pt x="1083" y="1251"/>
                  </a:lnTo>
                  <a:lnTo>
                    <a:pt x="1102" y="1264"/>
                  </a:lnTo>
                  <a:lnTo>
                    <a:pt x="1122" y="1272"/>
                  </a:lnTo>
                  <a:lnTo>
                    <a:pt x="1143" y="1274"/>
                  </a:lnTo>
                  <a:lnTo>
                    <a:pt x="1163" y="1272"/>
                  </a:lnTo>
                  <a:lnTo>
                    <a:pt x="1182" y="1264"/>
                  </a:lnTo>
                  <a:lnTo>
                    <a:pt x="1200" y="1252"/>
                  </a:lnTo>
                  <a:lnTo>
                    <a:pt x="1217" y="1235"/>
                  </a:lnTo>
                  <a:lnTo>
                    <a:pt x="1232" y="1213"/>
                  </a:lnTo>
                  <a:lnTo>
                    <a:pt x="1246" y="1187"/>
                  </a:lnTo>
                  <a:lnTo>
                    <a:pt x="1257" y="1159"/>
                  </a:lnTo>
                  <a:lnTo>
                    <a:pt x="1264" y="1129"/>
                  </a:lnTo>
                  <a:lnTo>
                    <a:pt x="1268" y="1097"/>
                  </a:lnTo>
                  <a:lnTo>
                    <a:pt x="1269" y="1063"/>
                  </a:lnTo>
                  <a:close/>
                  <a:moveTo>
                    <a:pt x="282" y="948"/>
                  </a:moveTo>
                  <a:lnTo>
                    <a:pt x="544" y="948"/>
                  </a:lnTo>
                  <a:lnTo>
                    <a:pt x="542" y="924"/>
                  </a:lnTo>
                  <a:lnTo>
                    <a:pt x="535" y="901"/>
                  </a:lnTo>
                  <a:lnTo>
                    <a:pt x="524" y="882"/>
                  </a:lnTo>
                  <a:lnTo>
                    <a:pt x="510" y="865"/>
                  </a:lnTo>
                  <a:lnTo>
                    <a:pt x="496" y="852"/>
                  </a:lnTo>
                  <a:lnTo>
                    <a:pt x="481" y="842"/>
                  </a:lnTo>
                  <a:lnTo>
                    <a:pt x="462" y="836"/>
                  </a:lnTo>
                  <a:lnTo>
                    <a:pt x="442" y="831"/>
                  </a:lnTo>
                  <a:lnTo>
                    <a:pt x="420" y="830"/>
                  </a:lnTo>
                  <a:lnTo>
                    <a:pt x="394" y="833"/>
                  </a:lnTo>
                  <a:lnTo>
                    <a:pt x="366" y="845"/>
                  </a:lnTo>
                  <a:lnTo>
                    <a:pt x="339" y="861"/>
                  </a:lnTo>
                  <a:lnTo>
                    <a:pt x="321" y="878"/>
                  </a:lnTo>
                  <a:lnTo>
                    <a:pt x="305" y="898"/>
                  </a:lnTo>
                  <a:lnTo>
                    <a:pt x="292" y="922"/>
                  </a:lnTo>
                  <a:lnTo>
                    <a:pt x="282" y="948"/>
                  </a:lnTo>
                  <a:close/>
                  <a:moveTo>
                    <a:pt x="0" y="1414"/>
                  </a:moveTo>
                  <a:lnTo>
                    <a:pt x="0" y="0"/>
                  </a:lnTo>
                  <a:lnTo>
                    <a:pt x="1515" y="0"/>
                  </a:lnTo>
                  <a:lnTo>
                    <a:pt x="1515" y="311"/>
                  </a:lnTo>
                  <a:lnTo>
                    <a:pt x="1256" y="311"/>
                  </a:lnTo>
                  <a:lnTo>
                    <a:pt x="1256" y="701"/>
                  </a:lnTo>
                  <a:lnTo>
                    <a:pt x="1220" y="687"/>
                  </a:lnTo>
                  <a:lnTo>
                    <a:pt x="1183" y="677"/>
                  </a:lnTo>
                  <a:lnTo>
                    <a:pt x="1147" y="671"/>
                  </a:lnTo>
                  <a:lnTo>
                    <a:pt x="1109" y="668"/>
                  </a:lnTo>
                  <a:lnTo>
                    <a:pt x="1066" y="671"/>
                  </a:lnTo>
                  <a:lnTo>
                    <a:pt x="1025" y="677"/>
                  </a:lnTo>
                  <a:lnTo>
                    <a:pt x="987" y="690"/>
                  </a:lnTo>
                  <a:lnTo>
                    <a:pt x="950" y="706"/>
                  </a:lnTo>
                  <a:lnTo>
                    <a:pt x="916" y="727"/>
                  </a:lnTo>
                  <a:lnTo>
                    <a:pt x="882" y="753"/>
                  </a:lnTo>
                  <a:lnTo>
                    <a:pt x="852" y="784"/>
                  </a:lnTo>
                  <a:lnTo>
                    <a:pt x="823" y="820"/>
                  </a:lnTo>
                  <a:lnTo>
                    <a:pt x="797" y="859"/>
                  </a:lnTo>
                  <a:lnTo>
                    <a:pt x="777" y="899"/>
                  </a:lnTo>
                  <a:lnTo>
                    <a:pt x="762" y="866"/>
                  </a:lnTo>
                  <a:lnTo>
                    <a:pt x="742" y="833"/>
                  </a:lnTo>
                  <a:lnTo>
                    <a:pt x="718" y="803"/>
                  </a:lnTo>
                  <a:lnTo>
                    <a:pt x="690" y="775"/>
                  </a:lnTo>
                  <a:lnTo>
                    <a:pt x="651" y="742"/>
                  </a:lnTo>
                  <a:lnTo>
                    <a:pt x="611" y="715"/>
                  </a:lnTo>
                  <a:lnTo>
                    <a:pt x="567" y="695"/>
                  </a:lnTo>
                  <a:lnTo>
                    <a:pt x="521" y="680"/>
                  </a:lnTo>
                  <a:lnTo>
                    <a:pt x="472" y="672"/>
                  </a:lnTo>
                  <a:lnTo>
                    <a:pt x="420" y="668"/>
                  </a:lnTo>
                  <a:lnTo>
                    <a:pt x="369" y="671"/>
                  </a:lnTo>
                  <a:lnTo>
                    <a:pt x="321" y="677"/>
                  </a:lnTo>
                  <a:lnTo>
                    <a:pt x="275" y="690"/>
                  </a:lnTo>
                  <a:lnTo>
                    <a:pt x="233" y="706"/>
                  </a:lnTo>
                  <a:lnTo>
                    <a:pt x="193" y="727"/>
                  </a:lnTo>
                  <a:lnTo>
                    <a:pt x="155" y="753"/>
                  </a:lnTo>
                  <a:lnTo>
                    <a:pt x="120" y="784"/>
                  </a:lnTo>
                  <a:lnTo>
                    <a:pt x="89" y="819"/>
                  </a:lnTo>
                  <a:lnTo>
                    <a:pt x="62" y="855"/>
                  </a:lnTo>
                  <a:lnTo>
                    <a:pt x="41" y="893"/>
                  </a:lnTo>
                  <a:lnTo>
                    <a:pt x="24" y="934"/>
                  </a:lnTo>
                  <a:lnTo>
                    <a:pt x="12" y="976"/>
                  </a:lnTo>
                  <a:lnTo>
                    <a:pt x="4" y="1020"/>
                  </a:lnTo>
                  <a:lnTo>
                    <a:pt x="2" y="1067"/>
                  </a:lnTo>
                  <a:lnTo>
                    <a:pt x="4" y="1113"/>
                  </a:lnTo>
                  <a:lnTo>
                    <a:pt x="12" y="1158"/>
                  </a:lnTo>
                  <a:lnTo>
                    <a:pt x="24" y="1200"/>
                  </a:lnTo>
                  <a:lnTo>
                    <a:pt x="41" y="1242"/>
                  </a:lnTo>
                  <a:lnTo>
                    <a:pt x="62" y="1280"/>
                  </a:lnTo>
                  <a:lnTo>
                    <a:pt x="89" y="1315"/>
                  </a:lnTo>
                  <a:lnTo>
                    <a:pt x="120" y="1349"/>
                  </a:lnTo>
                  <a:lnTo>
                    <a:pt x="143" y="1368"/>
                  </a:lnTo>
                  <a:lnTo>
                    <a:pt x="166" y="1385"/>
                  </a:lnTo>
                  <a:lnTo>
                    <a:pt x="192" y="1401"/>
                  </a:lnTo>
                  <a:lnTo>
                    <a:pt x="218" y="1414"/>
                  </a:lnTo>
                  <a:lnTo>
                    <a:pt x="0" y="1414"/>
                  </a:lnTo>
                  <a:close/>
                  <a:moveTo>
                    <a:pt x="641" y="1414"/>
                  </a:moveTo>
                  <a:lnTo>
                    <a:pt x="936" y="1414"/>
                  </a:lnTo>
                  <a:lnTo>
                    <a:pt x="906" y="1394"/>
                  </a:lnTo>
                  <a:lnTo>
                    <a:pt x="878" y="1372"/>
                  </a:lnTo>
                  <a:lnTo>
                    <a:pt x="852" y="1345"/>
                  </a:lnTo>
                  <a:lnTo>
                    <a:pt x="823" y="1310"/>
                  </a:lnTo>
                  <a:lnTo>
                    <a:pt x="799" y="1273"/>
                  </a:lnTo>
                  <a:lnTo>
                    <a:pt x="778" y="1233"/>
                  </a:lnTo>
                  <a:lnTo>
                    <a:pt x="763" y="1191"/>
                  </a:lnTo>
                  <a:lnTo>
                    <a:pt x="752" y="1147"/>
                  </a:lnTo>
                  <a:lnTo>
                    <a:pt x="745" y="1101"/>
                  </a:lnTo>
                  <a:lnTo>
                    <a:pt x="270" y="1101"/>
                  </a:lnTo>
                  <a:lnTo>
                    <a:pt x="272" y="1131"/>
                  </a:lnTo>
                  <a:lnTo>
                    <a:pt x="280" y="1159"/>
                  </a:lnTo>
                  <a:lnTo>
                    <a:pt x="291" y="1184"/>
                  </a:lnTo>
                  <a:lnTo>
                    <a:pt x="308" y="1207"/>
                  </a:lnTo>
                  <a:lnTo>
                    <a:pt x="328" y="1227"/>
                  </a:lnTo>
                  <a:lnTo>
                    <a:pt x="353" y="1245"/>
                  </a:lnTo>
                  <a:lnTo>
                    <a:pt x="382" y="1258"/>
                  </a:lnTo>
                  <a:lnTo>
                    <a:pt x="416" y="1268"/>
                  </a:lnTo>
                  <a:lnTo>
                    <a:pt x="452" y="1274"/>
                  </a:lnTo>
                  <a:lnTo>
                    <a:pt x="492" y="1276"/>
                  </a:lnTo>
                  <a:lnTo>
                    <a:pt x="527" y="1274"/>
                  </a:lnTo>
                  <a:lnTo>
                    <a:pt x="561" y="1268"/>
                  </a:lnTo>
                  <a:lnTo>
                    <a:pt x="593" y="1259"/>
                  </a:lnTo>
                  <a:lnTo>
                    <a:pt x="635" y="1238"/>
                  </a:lnTo>
                  <a:lnTo>
                    <a:pt x="674" y="1210"/>
                  </a:lnTo>
                  <a:lnTo>
                    <a:pt x="772" y="1322"/>
                  </a:lnTo>
                  <a:lnTo>
                    <a:pt x="744" y="1349"/>
                  </a:lnTo>
                  <a:lnTo>
                    <a:pt x="713" y="1373"/>
                  </a:lnTo>
                  <a:lnTo>
                    <a:pt x="679" y="1394"/>
                  </a:lnTo>
                  <a:lnTo>
                    <a:pt x="641" y="1414"/>
                  </a:lnTo>
                  <a:close/>
                  <a:moveTo>
                    <a:pt x="1282" y="1414"/>
                  </a:moveTo>
                  <a:lnTo>
                    <a:pt x="1422" y="1414"/>
                  </a:lnTo>
                  <a:lnTo>
                    <a:pt x="1356" y="1356"/>
                  </a:lnTo>
                  <a:lnTo>
                    <a:pt x="1332" y="1378"/>
                  </a:lnTo>
                  <a:lnTo>
                    <a:pt x="1307" y="1398"/>
                  </a:lnTo>
                  <a:lnTo>
                    <a:pt x="1282" y="1414"/>
                  </a:lnTo>
                  <a:close/>
                  <a:moveTo>
                    <a:pt x="2258" y="954"/>
                  </a:moveTo>
                  <a:lnTo>
                    <a:pt x="2273" y="928"/>
                  </a:lnTo>
                  <a:lnTo>
                    <a:pt x="2291" y="907"/>
                  </a:lnTo>
                  <a:lnTo>
                    <a:pt x="2312" y="890"/>
                  </a:lnTo>
                  <a:lnTo>
                    <a:pt x="2329" y="880"/>
                  </a:lnTo>
                  <a:lnTo>
                    <a:pt x="2347" y="874"/>
                  </a:lnTo>
                  <a:lnTo>
                    <a:pt x="2368" y="868"/>
                  </a:lnTo>
                  <a:lnTo>
                    <a:pt x="2390" y="867"/>
                  </a:lnTo>
                  <a:lnTo>
                    <a:pt x="2413" y="869"/>
                  </a:lnTo>
                  <a:lnTo>
                    <a:pt x="2433" y="877"/>
                  </a:lnTo>
                  <a:lnTo>
                    <a:pt x="2449" y="889"/>
                  </a:lnTo>
                  <a:lnTo>
                    <a:pt x="2463" y="905"/>
                  </a:lnTo>
                  <a:lnTo>
                    <a:pt x="2471" y="920"/>
                  </a:lnTo>
                  <a:lnTo>
                    <a:pt x="2476" y="940"/>
                  </a:lnTo>
                  <a:lnTo>
                    <a:pt x="2480" y="965"/>
                  </a:lnTo>
                  <a:lnTo>
                    <a:pt x="2482" y="993"/>
                  </a:lnTo>
                  <a:lnTo>
                    <a:pt x="2483" y="1025"/>
                  </a:lnTo>
                  <a:lnTo>
                    <a:pt x="2483" y="1414"/>
                  </a:lnTo>
                  <a:lnTo>
                    <a:pt x="2742" y="1414"/>
                  </a:lnTo>
                  <a:lnTo>
                    <a:pt x="2742" y="956"/>
                  </a:lnTo>
                  <a:lnTo>
                    <a:pt x="2739" y="916"/>
                  </a:lnTo>
                  <a:lnTo>
                    <a:pt x="2733" y="879"/>
                  </a:lnTo>
                  <a:lnTo>
                    <a:pt x="2723" y="843"/>
                  </a:lnTo>
                  <a:lnTo>
                    <a:pt x="2708" y="812"/>
                  </a:lnTo>
                  <a:lnTo>
                    <a:pt x="2689" y="782"/>
                  </a:lnTo>
                  <a:lnTo>
                    <a:pt x="2667" y="755"/>
                  </a:lnTo>
                  <a:lnTo>
                    <a:pt x="2642" y="732"/>
                  </a:lnTo>
                  <a:lnTo>
                    <a:pt x="2613" y="713"/>
                  </a:lnTo>
                  <a:lnTo>
                    <a:pt x="2582" y="696"/>
                  </a:lnTo>
                  <a:lnTo>
                    <a:pt x="2548" y="684"/>
                  </a:lnTo>
                  <a:lnTo>
                    <a:pt x="2510" y="675"/>
                  </a:lnTo>
                  <a:lnTo>
                    <a:pt x="2470" y="671"/>
                  </a:lnTo>
                  <a:lnTo>
                    <a:pt x="2425" y="668"/>
                  </a:lnTo>
                  <a:lnTo>
                    <a:pt x="2391" y="671"/>
                  </a:lnTo>
                  <a:lnTo>
                    <a:pt x="2358" y="675"/>
                  </a:lnTo>
                  <a:lnTo>
                    <a:pt x="2323" y="684"/>
                  </a:lnTo>
                  <a:lnTo>
                    <a:pt x="2290" y="697"/>
                  </a:lnTo>
                  <a:lnTo>
                    <a:pt x="2254" y="716"/>
                  </a:lnTo>
                  <a:lnTo>
                    <a:pt x="2222" y="738"/>
                  </a:lnTo>
                  <a:lnTo>
                    <a:pt x="2192" y="763"/>
                  </a:lnTo>
                  <a:lnTo>
                    <a:pt x="2169" y="741"/>
                  </a:lnTo>
                  <a:lnTo>
                    <a:pt x="2144" y="722"/>
                  </a:lnTo>
                  <a:lnTo>
                    <a:pt x="2117" y="705"/>
                  </a:lnTo>
                  <a:lnTo>
                    <a:pt x="2088" y="692"/>
                  </a:lnTo>
                  <a:lnTo>
                    <a:pt x="2057" y="682"/>
                  </a:lnTo>
                  <a:lnTo>
                    <a:pt x="2021" y="675"/>
                  </a:lnTo>
                  <a:lnTo>
                    <a:pt x="1983" y="669"/>
                  </a:lnTo>
                  <a:lnTo>
                    <a:pt x="1941" y="668"/>
                  </a:lnTo>
                  <a:lnTo>
                    <a:pt x="1902" y="671"/>
                  </a:lnTo>
                  <a:lnTo>
                    <a:pt x="1864" y="677"/>
                  </a:lnTo>
                  <a:lnTo>
                    <a:pt x="1827" y="690"/>
                  </a:lnTo>
                  <a:lnTo>
                    <a:pt x="1791" y="706"/>
                  </a:lnTo>
                  <a:lnTo>
                    <a:pt x="1760" y="722"/>
                  </a:lnTo>
                  <a:lnTo>
                    <a:pt x="1732" y="741"/>
                  </a:lnTo>
                  <a:lnTo>
                    <a:pt x="1707" y="761"/>
                  </a:lnTo>
                  <a:lnTo>
                    <a:pt x="1684" y="784"/>
                  </a:lnTo>
                  <a:lnTo>
                    <a:pt x="1569" y="683"/>
                  </a:lnTo>
                  <a:lnTo>
                    <a:pt x="1515" y="683"/>
                  </a:lnTo>
                  <a:lnTo>
                    <a:pt x="1515" y="1414"/>
                  </a:lnTo>
                  <a:lnTo>
                    <a:pt x="1771" y="1414"/>
                  </a:lnTo>
                  <a:lnTo>
                    <a:pt x="1771" y="954"/>
                  </a:lnTo>
                  <a:lnTo>
                    <a:pt x="1788" y="928"/>
                  </a:lnTo>
                  <a:lnTo>
                    <a:pt x="1807" y="907"/>
                  </a:lnTo>
                  <a:lnTo>
                    <a:pt x="1828" y="890"/>
                  </a:lnTo>
                  <a:lnTo>
                    <a:pt x="1850" y="878"/>
                  </a:lnTo>
                  <a:lnTo>
                    <a:pt x="1876" y="870"/>
                  </a:lnTo>
                  <a:lnTo>
                    <a:pt x="1904" y="867"/>
                  </a:lnTo>
                  <a:lnTo>
                    <a:pt x="1923" y="869"/>
                  </a:lnTo>
                  <a:lnTo>
                    <a:pt x="1940" y="874"/>
                  </a:lnTo>
                  <a:lnTo>
                    <a:pt x="1954" y="881"/>
                  </a:lnTo>
                  <a:lnTo>
                    <a:pt x="1965" y="891"/>
                  </a:lnTo>
                  <a:lnTo>
                    <a:pt x="1975" y="905"/>
                  </a:lnTo>
                  <a:lnTo>
                    <a:pt x="1983" y="920"/>
                  </a:lnTo>
                  <a:lnTo>
                    <a:pt x="1990" y="940"/>
                  </a:lnTo>
                  <a:lnTo>
                    <a:pt x="1994" y="965"/>
                  </a:lnTo>
                  <a:lnTo>
                    <a:pt x="1998" y="993"/>
                  </a:lnTo>
                  <a:lnTo>
                    <a:pt x="1999" y="1025"/>
                  </a:lnTo>
                  <a:lnTo>
                    <a:pt x="1999" y="1414"/>
                  </a:lnTo>
                  <a:lnTo>
                    <a:pt x="2258" y="1414"/>
                  </a:lnTo>
                  <a:lnTo>
                    <a:pt x="2258" y="9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12" name="Freeform 12"/>
            <p:cNvSpPr>
              <a:spLocks/>
            </p:cNvSpPr>
            <p:nvPr/>
          </p:nvSpPr>
          <p:spPr bwMode="auto">
            <a:xfrm>
              <a:off x="751" y="3960"/>
              <a:ext cx="15" cy="35"/>
            </a:xfrm>
            <a:custGeom>
              <a:avLst/>
              <a:gdLst>
                <a:gd name="T0" fmla="*/ 0 w 74"/>
                <a:gd name="T1" fmla="*/ 175 h 175"/>
                <a:gd name="T2" fmla="*/ 0 w 74"/>
                <a:gd name="T3" fmla="*/ 0 h 175"/>
                <a:gd name="T4" fmla="*/ 74 w 74"/>
                <a:gd name="T5" fmla="*/ 0 h 175"/>
                <a:gd name="T6" fmla="*/ 74 w 74"/>
                <a:gd name="T7" fmla="*/ 31 h 175"/>
                <a:gd name="T8" fmla="*/ 34 w 74"/>
                <a:gd name="T9" fmla="*/ 31 h 175"/>
                <a:gd name="T10" fmla="*/ 34 w 74"/>
                <a:gd name="T11" fmla="*/ 69 h 175"/>
                <a:gd name="T12" fmla="*/ 69 w 74"/>
                <a:gd name="T13" fmla="*/ 69 h 175"/>
                <a:gd name="T14" fmla="*/ 69 w 74"/>
                <a:gd name="T15" fmla="*/ 100 h 175"/>
                <a:gd name="T16" fmla="*/ 34 w 74"/>
                <a:gd name="T17" fmla="*/ 100 h 175"/>
                <a:gd name="T18" fmla="*/ 34 w 74"/>
                <a:gd name="T19" fmla="*/ 140 h 175"/>
                <a:gd name="T20" fmla="*/ 74 w 74"/>
                <a:gd name="T21" fmla="*/ 140 h 175"/>
                <a:gd name="T22" fmla="*/ 74 w 74"/>
                <a:gd name="T23" fmla="*/ 175 h 175"/>
                <a:gd name="T24" fmla="*/ 0 w 74"/>
                <a:gd name="T25" fmla="*/ 175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4" h="175">
                  <a:moveTo>
                    <a:pt x="0" y="175"/>
                  </a:moveTo>
                  <a:lnTo>
                    <a:pt x="0" y="0"/>
                  </a:lnTo>
                  <a:lnTo>
                    <a:pt x="74" y="0"/>
                  </a:lnTo>
                  <a:lnTo>
                    <a:pt x="74" y="31"/>
                  </a:lnTo>
                  <a:lnTo>
                    <a:pt x="34" y="31"/>
                  </a:lnTo>
                  <a:lnTo>
                    <a:pt x="34" y="69"/>
                  </a:lnTo>
                  <a:lnTo>
                    <a:pt x="69" y="69"/>
                  </a:lnTo>
                  <a:lnTo>
                    <a:pt x="69" y="100"/>
                  </a:lnTo>
                  <a:lnTo>
                    <a:pt x="34" y="100"/>
                  </a:lnTo>
                  <a:lnTo>
                    <a:pt x="34" y="140"/>
                  </a:lnTo>
                  <a:lnTo>
                    <a:pt x="74" y="140"/>
                  </a:lnTo>
                  <a:lnTo>
                    <a:pt x="74" y="175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13" name="Freeform 13"/>
            <p:cNvSpPr>
              <a:spLocks/>
            </p:cNvSpPr>
            <p:nvPr/>
          </p:nvSpPr>
          <p:spPr bwMode="auto">
            <a:xfrm>
              <a:off x="770" y="3972"/>
              <a:ext cx="28" cy="23"/>
            </a:xfrm>
            <a:custGeom>
              <a:avLst/>
              <a:gdLst>
                <a:gd name="T0" fmla="*/ 0 w 142"/>
                <a:gd name="T1" fmla="*/ 117 h 117"/>
                <a:gd name="T2" fmla="*/ 0 w 142"/>
                <a:gd name="T3" fmla="*/ 0 h 117"/>
                <a:gd name="T4" fmla="*/ 33 w 142"/>
                <a:gd name="T5" fmla="*/ 0 h 117"/>
                <a:gd name="T6" fmla="*/ 33 w 142"/>
                <a:gd name="T7" fmla="*/ 16 h 117"/>
                <a:gd name="T8" fmla="*/ 35 w 142"/>
                <a:gd name="T9" fmla="*/ 12 h 117"/>
                <a:gd name="T10" fmla="*/ 38 w 142"/>
                <a:gd name="T11" fmla="*/ 9 h 117"/>
                <a:gd name="T12" fmla="*/ 47 w 142"/>
                <a:gd name="T13" fmla="*/ 2 h 117"/>
                <a:gd name="T14" fmla="*/ 49 w 142"/>
                <a:gd name="T15" fmla="*/ 1 h 117"/>
                <a:gd name="T16" fmla="*/ 53 w 142"/>
                <a:gd name="T17" fmla="*/ 0 h 117"/>
                <a:gd name="T18" fmla="*/ 72 w 142"/>
                <a:gd name="T19" fmla="*/ 0 h 117"/>
                <a:gd name="T20" fmla="*/ 78 w 142"/>
                <a:gd name="T21" fmla="*/ 2 h 117"/>
                <a:gd name="T22" fmla="*/ 83 w 142"/>
                <a:gd name="T23" fmla="*/ 6 h 117"/>
                <a:gd name="T24" fmla="*/ 85 w 142"/>
                <a:gd name="T25" fmla="*/ 13 h 117"/>
                <a:gd name="T26" fmla="*/ 87 w 142"/>
                <a:gd name="T27" fmla="*/ 16 h 117"/>
                <a:gd name="T28" fmla="*/ 91 w 142"/>
                <a:gd name="T29" fmla="*/ 13 h 117"/>
                <a:gd name="T30" fmla="*/ 95 w 142"/>
                <a:gd name="T31" fmla="*/ 6 h 117"/>
                <a:gd name="T32" fmla="*/ 102 w 142"/>
                <a:gd name="T33" fmla="*/ 2 h 117"/>
                <a:gd name="T34" fmla="*/ 113 w 142"/>
                <a:gd name="T35" fmla="*/ 0 h 117"/>
                <a:gd name="T36" fmla="*/ 119 w 142"/>
                <a:gd name="T37" fmla="*/ 0 h 117"/>
                <a:gd name="T38" fmla="*/ 130 w 142"/>
                <a:gd name="T39" fmla="*/ 2 h 117"/>
                <a:gd name="T40" fmla="*/ 136 w 142"/>
                <a:gd name="T41" fmla="*/ 7 h 117"/>
                <a:gd name="T42" fmla="*/ 139 w 142"/>
                <a:gd name="T43" fmla="*/ 15 h 117"/>
                <a:gd name="T44" fmla="*/ 141 w 142"/>
                <a:gd name="T45" fmla="*/ 27 h 117"/>
                <a:gd name="T46" fmla="*/ 142 w 142"/>
                <a:gd name="T47" fmla="*/ 45 h 117"/>
                <a:gd name="T48" fmla="*/ 142 w 142"/>
                <a:gd name="T49" fmla="*/ 117 h 117"/>
                <a:gd name="T50" fmla="*/ 110 w 142"/>
                <a:gd name="T51" fmla="*/ 117 h 117"/>
                <a:gd name="T52" fmla="*/ 110 w 142"/>
                <a:gd name="T53" fmla="*/ 41 h 117"/>
                <a:gd name="T54" fmla="*/ 107 w 142"/>
                <a:gd name="T55" fmla="*/ 34 h 117"/>
                <a:gd name="T56" fmla="*/ 107 w 142"/>
                <a:gd name="T57" fmla="*/ 31 h 117"/>
                <a:gd name="T58" fmla="*/ 105 w 142"/>
                <a:gd name="T59" fmla="*/ 31 h 117"/>
                <a:gd name="T60" fmla="*/ 103 w 142"/>
                <a:gd name="T61" fmla="*/ 30 h 117"/>
                <a:gd name="T62" fmla="*/ 101 w 142"/>
                <a:gd name="T63" fmla="*/ 27 h 117"/>
                <a:gd name="T64" fmla="*/ 99 w 142"/>
                <a:gd name="T65" fmla="*/ 27 h 117"/>
                <a:gd name="T66" fmla="*/ 94 w 142"/>
                <a:gd name="T67" fmla="*/ 30 h 117"/>
                <a:gd name="T68" fmla="*/ 90 w 142"/>
                <a:gd name="T69" fmla="*/ 34 h 117"/>
                <a:gd name="T70" fmla="*/ 87 w 142"/>
                <a:gd name="T71" fmla="*/ 39 h 117"/>
                <a:gd name="T72" fmla="*/ 87 w 142"/>
                <a:gd name="T73" fmla="*/ 117 h 117"/>
                <a:gd name="T74" fmla="*/ 55 w 142"/>
                <a:gd name="T75" fmla="*/ 117 h 117"/>
                <a:gd name="T76" fmla="*/ 55 w 142"/>
                <a:gd name="T77" fmla="*/ 38 h 117"/>
                <a:gd name="T78" fmla="*/ 53 w 142"/>
                <a:gd name="T79" fmla="*/ 31 h 117"/>
                <a:gd name="T80" fmla="*/ 51 w 142"/>
                <a:gd name="T81" fmla="*/ 29 h 117"/>
                <a:gd name="T82" fmla="*/ 48 w 142"/>
                <a:gd name="T83" fmla="*/ 27 h 117"/>
                <a:gd name="T84" fmla="*/ 44 w 142"/>
                <a:gd name="T85" fmla="*/ 27 h 117"/>
                <a:gd name="T86" fmla="*/ 41 w 142"/>
                <a:gd name="T87" fmla="*/ 29 h 117"/>
                <a:gd name="T88" fmla="*/ 35 w 142"/>
                <a:gd name="T89" fmla="*/ 34 h 117"/>
                <a:gd name="T90" fmla="*/ 35 w 142"/>
                <a:gd name="T91" fmla="*/ 35 h 117"/>
                <a:gd name="T92" fmla="*/ 34 w 142"/>
                <a:gd name="T93" fmla="*/ 38 h 117"/>
                <a:gd name="T94" fmla="*/ 34 w 142"/>
                <a:gd name="T95" fmla="*/ 40 h 117"/>
                <a:gd name="T96" fmla="*/ 33 w 142"/>
                <a:gd name="T97" fmla="*/ 43 h 117"/>
                <a:gd name="T98" fmla="*/ 33 w 142"/>
                <a:gd name="T99" fmla="*/ 117 h 117"/>
                <a:gd name="T100" fmla="*/ 0 w 142"/>
                <a:gd name="T101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" h="117">
                  <a:moveTo>
                    <a:pt x="0" y="117"/>
                  </a:moveTo>
                  <a:lnTo>
                    <a:pt x="0" y="0"/>
                  </a:lnTo>
                  <a:lnTo>
                    <a:pt x="33" y="0"/>
                  </a:lnTo>
                  <a:lnTo>
                    <a:pt x="33" y="16"/>
                  </a:lnTo>
                  <a:lnTo>
                    <a:pt x="35" y="12"/>
                  </a:lnTo>
                  <a:lnTo>
                    <a:pt x="38" y="9"/>
                  </a:lnTo>
                  <a:lnTo>
                    <a:pt x="47" y="2"/>
                  </a:lnTo>
                  <a:lnTo>
                    <a:pt x="49" y="1"/>
                  </a:lnTo>
                  <a:lnTo>
                    <a:pt x="53" y="0"/>
                  </a:lnTo>
                  <a:lnTo>
                    <a:pt x="72" y="0"/>
                  </a:lnTo>
                  <a:lnTo>
                    <a:pt x="78" y="2"/>
                  </a:lnTo>
                  <a:lnTo>
                    <a:pt x="83" y="6"/>
                  </a:lnTo>
                  <a:lnTo>
                    <a:pt x="85" y="13"/>
                  </a:lnTo>
                  <a:lnTo>
                    <a:pt x="87" y="16"/>
                  </a:lnTo>
                  <a:lnTo>
                    <a:pt x="91" y="13"/>
                  </a:lnTo>
                  <a:lnTo>
                    <a:pt x="95" y="6"/>
                  </a:lnTo>
                  <a:lnTo>
                    <a:pt x="102" y="2"/>
                  </a:lnTo>
                  <a:lnTo>
                    <a:pt x="113" y="0"/>
                  </a:lnTo>
                  <a:lnTo>
                    <a:pt x="119" y="0"/>
                  </a:lnTo>
                  <a:lnTo>
                    <a:pt x="130" y="2"/>
                  </a:lnTo>
                  <a:lnTo>
                    <a:pt x="136" y="7"/>
                  </a:lnTo>
                  <a:lnTo>
                    <a:pt x="139" y="15"/>
                  </a:lnTo>
                  <a:lnTo>
                    <a:pt x="141" y="27"/>
                  </a:lnTo>
                  <a:lnTo>
                    <a:pt x="142" y="45"/>
                  </a:lnTo>
                  <a:lnTo>
                    <a:pt x="142" y="117"/>
                  </a:lnTo>
                  <a:lnTo>
                    <a:pt x="110" y="117"/>
                  </a:lnTo>
                  <a:lnTo>
                    <a:pt x="110" y="41"/>
                  </a:lnTo>
                  <a:lnTo>
                    <a:pt x="107" y="34"/>
                  </a:lnTo>
                  <a:lnTo>
                    <a:pt x="107" y="31"/>
                  </a:lnTo>
                  <a:lnTo>
                    <a:pt x="105" y="31"/>
                  </a:lnTo>
                  <a:lnTo>
                    <a:pt x="103" y="30"/>
                  </a:lnTo>
                  <a:lnTo>
                    <a:pt x="101" y="27"/>
                  </a:lnTo>
                  <a:lnTo>
                    <a:pt x="99" y="27"/>
                  </a:lnTo>
                  <a:lnTo>
                    <a:pt x="94" y="30"/>
                  </a:lnTo>
                  <a:lnTo>
                    <a:pt x="90" y="34"/>
                  </a:lnTo>
                  <a:lnTo>
                    <a:pt x="87" y="39"/>
                  </a:lnTo>
                  <a:lnTo>
                    <a:pt x="87" y="117"/>
                  </a:lnTo>
                  <a:lnTo>
                    <a:pt x="55" y="117"/>
                  </a:lnTo>
                  <a:lnTo>
                    <a:pt x="55" y="38"/>
                  </a:lnTo>
                  <a:lnTo>
                    <a:pt x="53" y="31"/>
                  </a:lnTo>
                  <a:lnTo>
                    <a:pt x="51" y="29"/>
                  </a:lnTo>
                  <a:lnTo>
                    <a:pt x="48" y="27"/>
                  </a:lnTo>
                  <a:lnTo>
                    <a:pt x="44" y="27"/>
                  </a:lnTo>
                  <a:lnTo>
                    <a:pt x="41" y="29"/>
                  </a:lnTo>
                  <a:lnTo>
                    <a:pt x="35" y="34"/>
                  </a:lnTo>
                  <a:lnTo>
                    <a:pt x="35" y="35"/>
                  </a:lnTo>
                  <a:lnTo>
                    <a:pt x="34" y="38"/>
                  </a:lnTo>
                  <a:lnTo>
                    <a:pt x="34" y="40"/>
                  </a:lnTo>
                  <a:lnTo>
                    <a:pt x="33" y="43"/>
                  </a:lnTo>
                  <a:lnTo>
                    <a:pt x="33" y="117"/>
                  </a:lnTo>
                  <a:lnTo>
                    <a:pt x="0" y="1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14" name="Freeform 14"/>
            <p:cNvSpPr>
              <a:spLocks noEditPoints="1"/>
            </p:cNvSpPr>
            <p:nvPr/>
          </p:nvSpPr>
          <p:spPr bwMode="auto">
            <a:xfrm>
              <a:off x="803" y="3972"/>
              <a:ext cx="18" cy="33"/>
            </a:xfrm>
            <a:custGeom>
              <a:avLst/>
              <a:gdLst>
                <a:gd name="T0" fmla="*/ 47 w 93"/>
                <a:gd name="T1" fmla="*/ 25 h 166"/>
                <a:gd name="T2" fmla="*/ 44 w 93"/>
                <a:gd name="T3" fmla="*/ 25 h 166"/>
                <a:gd name="T4" fmla="*/ 37 w 93"/>
                <a:gd name="T5" fmla="*/ 30 h 166"/>
                <a:gd name="T6" fmla="*/ 35 w 93"/>
                <a:gd name="T7" fmla="*/ 34 h 166"/>
                <a:gd name="T8" fmla="*/ 34 w 93"/>
                <a:gd name="T9" fmla="*/ 39 h 166"/>
                <a:gd name="T10" fmla="*/ 33 w 93"/>
                <a:gd name="T11" fmla="*/ 46 h 166"/>
                <a:gd name="T12" fmla="*/ 33 w 93"/>
                <a:gd name="T13" fmla="*/ 72 h 166"/>
                <a:gd name="T14" fmla="*/ 35 w 93"/>
                <a:gd name="T15" fmla="*/ 82 h 166"/>
                <a:gd name="T16" fmla="*/ 37 w 93"/>
                <a:gd name="T17" fmla="*/ 87 h 166"/>
                <a:gd name="T18" fmla="*/ 44 w 93"/>
                <a:gd name="T19" fmla="*/ 91 h 166"/>
                <a:gd name="T20" fmla="*/ 49 w 93"/>
                <a:gd name="T21" fmla="*/ 91 h 166"/>
                <a:gd name="T22" fmla="*/ 52 w 93"/>
                <a:gd name="T23" fmla="*/ 90 h 166"/>
                <a:gd name="T24" fmla="*/ 56 w 93"/>
                <a:gd name="T25" fmla="*/ 85 h 166"/>
                <a:gd name="T26" fmla="*/ 58 w 93"/>
                <a:gd name="T27" fmla="*/ 82 h 166"/>
                <a:gd name="T28" fmla="*/ 59 w 93"/>
                <a:gd name="T29" fmla="*/ 75 h 166"/>
                <a:gd name="T30" fmla="*/ 61 w 93"/>
                <a:gd name="T31" fmla="*/ 68 h 166"/>
                <a:gd name="T32" fmla="*/ 62 w 93"/>
                <a:gd name="T33" fmla="*/ 56 h 166"/>
                <a:gd name="T34" fmla="*/ 61 w 93"/>
                <a:gd name="T35" fmla="*/ 46 h 166"/>
                <a:gd name="T36" fmla="*/ 59 w 93"/>
                <a:gd name="T37" fmla="*/ 39 h 166"/>
                <a:gd name="T38" fmla="*/ 58 w 93"/>
                <a:gd name="T39" fmla="*/ 34 h 166"/>
                <a:gd name="T40" fmla="*/ 56 w 93"/>
                <a:gd name="T41" fmla="*/ 30 h 166"/>
                <a:gd name="T42" fmla="*/ 54 w 93"/>
                <a:gd name="T43" fmla="*/ 27 h 166"/>
                <a:gd name="T44" fmla="*/ 51 w 93"/>
                <a:gd name="T45" fmla="*/ 25 h 166"/>
                <a:gd name="T46" fmla="*/ 47 w 93"/>
                <a:gd name="T47" fmla="*/ 25 h 166"/>
                <a:gd name="T48" fmla="*/ 0 w 93"/>
                <a:gd name="T49" fmla="*/ 166 h 166"/>
                <a:gd name="T50" fmla="*/ 0 w 93"/>
                <a:gd name="T51" fmla="*/ 0 h 166"/>
                <a:gd name="T52" fmla="*/ 33 w 93"/>
                <a:gd name="T53" fmla="*/ 0 h 166"/>
                <a:gd name="T54" fmla="*/ 33 w 93"/>
                <a:gd name="T55" fmla="*/ 16 h 166"/>
                <a:gd name="T56" fmla="*/ 35 w 93"/>
                <a:gd name="T57" fmla="*/ 12 h 166"/>
                <a:gd name="T58" fmla="*/ 37 w 93"/>
                <a:gd name="T59" fmla="*/ 9 h 166"/>
                <a:gd name="T60" fmla="*/ 44 w 93"/>
                <a:gd name="T61" fmla="*/ 2 h 166"/>
                <a:gd name="T62" fmla="*/ 51 w 93"/>
                <a:gd name="T63" fmla="*/ 0 h 166"/>
                <a:gd name="T64" fmla="*/ 58 w 93"/>
                <a:gd name="T65" fmla="*/ 0 h 166"/>
                <a:gd name="T66" fmla="*/ 68 w 93"/>
                <a:gd name="T67" fmla="*/ 1 h 166"/>
                <a:gd name="T68" fmla="*/ 77 w 93"/>
                <a:gd name="T69" fmla="*/ 4 h 166"/>
                <a:gd name="T70" fmla="*/ 84 w 93"/>
                <a:gd name="T71" fmla="*/ 13 h 166"/>
                <a:gd name="T72" fmla="*/ 90 w 93"/>
                <a:gd name="T73" fmla="*/ 26 h 166"/>
                <a:gd name="T74" fmla="*/ 92 w 93"/>
                <a:gd name="T75" fmla="*/ 42 h 166"/>
                <a:gd name="T76" fmla="*/ 93 w 93"/>
                <a:gd name="T77" fmla="*/ 60 h 166"/>
                <a:gd name="T78" fmla="*/ 92 w 93"/>
                <a:gd name="T79" fmla="*/ 78 h 166"/>
                <a:gd name="T80" fmla="*/ 90 w 93"/>
                <a:gd name="T81" fmla="*/ 93 h 166"/>
                <a:gd name="T82" fmla="*/ 84 w 93"/>
                <a:gd name="T83" fmla="*/ 106 h 166"/>
                <a:gd name="T84" fmla="*/ 77 w 93"/>
                <a:gd name="T85" fmla="*/ 113 h 166"/>
                <a:gd name="T86" fmla="*/ 68 w 93"/>
                <a:gd name="T87" fmla="*/ 118 h 166"/>
                <a:gd name="T88" fmla="*/ 58 w 93"/>
                <a:gd name="T89" fmla="*/ 120 h 166"/>
                <a:gd name="T90" fmla="*/ 52 w 93"/>
                <a:gd name="T91" fmla="*/ 120 h 166"/>
                <a:gd name="T92" fmla="*/ 48 w 93"/>
                <a:gd name="T93" fmla="*/ 119 h 166"/>
                <a:gd name="T94" fmla="*/ 44 w 93"/>
                <a:gd name="T95" fmla="*/ 114 h 166"/>
                <a:gd name="T96" fmla="*/ 41 w 93"/>
                <a:gd name="T97" fmla="*/ 112 h 166"/>
                <a:gd name="T98" fmla="*/ 36 w 93"/>
                <a:gd name="T99" fmla="*/ 108 h 166"/>
                <a:gd name="T100" fmla="*/ 34 w 93"/>
                <a:gd name="T101" fmla="*/ 104 h 166"/>
                <a:gd name="T102" fmla="*/ 33 w 93"/>
                <a:gd name="T103" fmla="*/ 100 h 166"/>
                <a:gd name="T104" fmla="*/ 33 w 93"/>
                <a:gd name="T105" fmla="*/ 166 h 166"/>
                <a:gd name="T106" fmla="*/ 0 w 93"/>
                <a:gd name="T107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3" h="166">
                  <a:moveTo>
                    <a:pt x="47" y="25"/>
                  </a:moveTo>
                  <a:lnTo>
                    <a:pt x="44" y="25"/>
                  </a:lnTo>
                  <a:lnTo>
                    <a:pt x="37" y="30"/>
                  </a:lnTo>
                  <a:lnTo>
                    <a:pt x="35" y="34"/>
                  </a:lnTo>
                  <a:lnTo>
                    <a:pt x="34" y="39"/>
                  </a:lnTo>
                  <a:lnTo>
                    <a:pt x="33" y="46"/>
                  </a:lnTo>
                  <a:lnTo>
                    <a:pt x="33" y="72"/>
                  </a:lnTo>
                  <a:lnTo>
                    <a:pt x="35" y="82"/>
                  </a:lnTo>
                  <a:lnTo>
                    <a:pt x="37" y="87"/>
                  </a:lnTo>
                  <a:lnTo>
                    <a:pt x="44" y="91"/>
                  </a:lnTo>
                  <a:lnTo>
                    <a:pt x="49" y="91"/>
                  </a:lnTo>
                  <a:lnTo>
                    <a:pt x="52" y="90"/>
                  </a:lnTo>
                  <a:lnTo>
                    <a:pt x="56" y="85"/>
                  </a:lnTo>
                  <a:lnTo>
                    <a:pt x="58" y="82"/>
                  </a:lnTo>
                  <a:lnTo>
                    <a:pt x="59" y="75"/>
                  </a:lnTo>
                  <a:lnTo>
                    <a:pt x="61" y="68"/>
                  </a:lnTo>
                  <a:lnTo>
                    <a:pt x="62" y="56"/>
                  </a:lnTo>
                  <a:lnTo>
                    <a:pt x="61" y="46"/>
                  </a:lnTo>
                  <a:lnTo>
                    <a:pt x="59" y="39"/>
                  </a:lnTo>
                  <a:lnTo>
                    <a:pt x="58" y="34"/>
                  </a:lnTo>
                  <a:lnTo>
                    <a:pt x="56" y="30"/>
                  </a:lnTo>
                  <a:lnTo>
                    <a:pt x="54" y="27"/>
                  </a:lnTo>
                  <a:lnTo>
                    <a:pt x="51" y="25"/>
                  </a:lnTo>
                  <a:lnTo>
                    <a:pt x="47" y="25"/>
                  </a:lnTo>
                  <a:close/>
                  <a:moveTo>
                    <a:pt x="0" y="166"/>
                  </a:moveTo>
                  <a:lnTo>
                    <a:pt x="0" y="0"/>
                  </a:lnTo>
                  <a:lnTo>
                    <a:pt x="33" y="0"/>
                  </a:lnTo>
                  <a:lnTo>
                    <a:pt x="33" y="16"/>
                  </a:lnTo>
                  <a:lnTo>
                    <a:pt x="35" y="12"/>
                  </a:lnTo>
                  <a:lnTo>
                    <a:pt x="37" y="9"/>
                  </a:lnTo>
                  <a:lnTo>
                    <a:pt x="44" y="2"/>
                  </a:lnTo>
                  <a:lnTo>
                    <a:pt x="51" y="0"/>
                  </a:lnTo>
                  <a:lnTo>
                    <a:pt x="58" y="0"/>
                  </a:lnTo>
                  <a:lnTo>
                    <a:pt x="68" y="1"/>
                  </a:lnTo>
                  <a:lnTo>
                    <a:pt x="77" y="4"/>
                  </a:lnTo>
                  <a:lnTo>
                    <a:pt x="84" y="13"/>
                  </a:lnTo>
                  <a:lnTo>
                    <a:pt x="90" y="26"/>
                  </a:lnTo>
                  <a:lnTo>
                    <a:pt x="92" y="42"/>
                  </a:lnTo>
                  <a:lnTo>
                    <a:pt x="93" y="60"/>
                  </a:lnTo>
                  <a:lnTo>
                    <a:pt x="92" y="78"/>
                  </a:lnTo>
                  <a:lnTo>
                    <a:pt x="90" y="93"/>
                  </a:lnTo>
                  <a:lnTo>
                    <a:pt x="84" y="106"/>
                  </a:lnTo>
                  <a:lnTo>
                    <a:pt x="77" y="113"/>
                  </a:lnTo>
                  <a:lnTo>
                    <a:pt x="68" y="118"/>
                  </a:lnTo>
                  <a:lnTo>
                    <a:pt x="58" y="120"/>
                  </a:lnTo>
                  <a:lnTo>
                    <a:pt x="52" y="120"/>
                  </a:lnTo>
                  <a:lnTo>
                    <a:pt x="48" y="119"/>
                  </a:lnTo>
                  <a:lnTo>
                    <a:pt x="44" y="114"/>
                  </a:lnTo>
                  <a:lnTo>
                    <a:pt x="41" y="112"/>
                  </a:lnTo>
                  <a:lnTo>
                    <a:pt x="36" y="108"/>
                  </a:lnTo>
                  <a:lnTo>
                    <a:pt x="34" y="104"/>
                  </a:lnTo>
                  <a:lnTo>
                    <a:pt x="33" y="100"/>
                  </a:lnTo>
                  <a:lnTo>
                    <a:pt x="33" y="166"/>
                  </a:lnTo>
                  <a:lnTo>
                    <a:pt x="0" y="16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15" name="Freeform 15"/>
            <p:cNvSpPr>
              <a:spLocks/>
            </p:cNvSpPr>
            <p:nvPr/>
          </p:nvSpPr>
          <p:spPr bwMode="auto">
            <a:xfrm>
              <a:off x="825" y="3971"/>
              <a:ext cx="12" cy="24"/>
            </a:xfrm>
            <a:custGeom>
              <a:avLst/>
              <a:gdLst>
                <a:gd name="T0" fmla="*/ 0 w 58"/>
                <a:gd name="T1" fmla="*/ 121 h 121"/>
                <a:gd name="T2" fmla="*/ 0 w 58"/>
                <a:gd name="T3" fmla="*/ 4 h 121"/>
                <a:gd name="T4" fmla="*/ 29 w 58"/>
                <a:gd name="T5" fmla="*/ 4 h 121"/>
                <a:gd name="T6" fmla="*/ 29 w 58"/>
                <a:gd name="T7" fmla="*/ 24 h 121"/>
                <a:gd name="T8" fmla="*/ 40 w 58"/>
                <a:gd name="T9" fmla="*/ 6 h 121"/>
                <a:gd name="T10" fmla="*/ 49 w 58"/>
                <a:gd name="T11" fmla="*/ 2 h 121"/>
                <a:gd name="T12" fmla="*/ 58 w 58"/>
                <a:gd name="T13" fmla="*/ 0 h 121"/>
                <a:gd name="T14" fmla="*/ 58 w 58"/>
                <a:gd name="T15" fmla="*/ 31 h 121"/>
                <a:gd name="T16" fmla="*/ 50 w 58"/>
                <a:gd name="T17" fmla="*/ 31 h 121"/>
                <a:gd name="T18" fmla="*/ 46 w 58"/>
                <a:gd name="T19" fmla="*/ 33 h 121"/>
                <a:gd name="T20" fmla="*/ 42 w 58"/>
                <a:gd name="T21" fmla="*/ 35 h 121"/>
                <a:gd name="T22" fmla="*/ 40 w 58"/>
                <a:gd name="T23" fmla="*/ 36 h 121"/>
                <a:gd name="T24" fmla="*/ 38 w 58"/>
                <a:gd name="T25" fmla="*/ 38 h 121"/>
                <a:gd name="T26" fmla="*/ 35 w 58"/>
                <a:gd name="T27" fmla="*/ 45 h 121"/>
                <a:gd name="T28" fmla="*/ 34 w 58"/>
                <a:gd name="T29" fmla="*/ 54 h 121"/>
                <a:gd name="T30" fmla="*/ 32 w 58"/>
                <a:gd name="T31" fmla="*/ 66 h 121"/>
                <a:gd name="T32" fmla="*/ 32 w 58"/>
                <a:gd name="T33" fmla="*/ 121 h 121"/>
                <a:gd name="T34" fmla="*/ 0 w 58"/>
                <a:gd name="T35" fmla="*/ 12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121">
                  <a:moveTo>
                    <a:pt x="0" y="121"/>
                  </a:moveTo>
                  <a:lnTo>
                    <a:pt x="0" y="4"/>
                  </a:lnTo>
                  <a:lnTo>
                    <a:pt x="29" y="4"/>
                  </a:lnTo>
                  <a:lnTo>
                    <a:pt x="29" y="24"/>
                  </a:lnTo>
                  <a:lnTo>
                    <a:pt x="40" y="6"/>
                  </a:lnTo>
                  <a:lnTo>
                    <a:pt x="49" y="2"/>
                  </a:lnTo>
                  <a:lnTo>
                    <a:pt x="58" y="0"/>
                  </a:lnTo>
                  <a:lnTo>
                    <a:pt x="58" y="31"/>
                  </a:lnTo>
                  <a:lnTo>
                    <a:pt x="50" y="31"/>
                  </a:lnTo>
                  <a:lnTo>
                    <a:pt x="46" y="33"/>
                  </a:lnTo>
                  <a:lnTo>
                    <a:pt x="42" y="35"/>
                  </a:lnTo>
                  <a:lnTo>
                    <a:pt x="40" y="36"/>
                  </a:lnTo>
                  <a:lnTo>
                    <a:pt x="38" y="38"/>
                  </a:lnTo>
                  <a:lnTo>
                    <a:pt x="35" y="45"/>
                  </a:lnTo>
                  <a:lnTo>
                    <a:pt x="34" y="54"/>
                  </a:lnTo>
                  <a:lnTo>
                    <a:pt x="32" y="66"/>
                  </a:lnTo>
                  <a:lnTo>
                    <a:pt x="32" y="121"/>
                  </a:lnTo>
                  <a:lnTo>
                    <a:pt x="0" y="12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16" name="Freeform 16"/>
            <p:cNvSpPr>
              <a:spLocks noEditPoints="1"/>
            </p:cNvSpPr>
            <p:nvPr/>
          </p:nvSpPr>
          <p:spPr bwMode="auto">
            <a:xfrm>
              <a:off x="838" y="3971"/>
              <a:ext cx="20" cy="25"/>
            </a:xfrm>
            <a:custGeom>
              <a:avLst/>
              <a:gdLst>
                <a:gd name="T0" fmla="*/ 69 w 98"/>
                <a:gd name="T1" fmla="*/ 52 h 124"/>
                <a:gd name="T2" fmla="*/ 67 w 98"/>
                <a:gd name="T3" fmla="*/ 42 h 124"/>
                <a:gd name="T4" fmla="*/ 63 w 98"/>
                <a:gd name="T5" fmla="*/ 31 h 124"/>
                <a:gd name="T6" fmla="*/ 61 w 98"/>
                <a:gd name="T7" fmla="*/ 30 h 124"/>
                <a:gd name="T8" fmla="*/ 60 w 98"/>
                <a:gd name="T9" fmla="*/ 28 h 124"/>
                <a:gd name="T10" fmla="*/ 58 w 98"/>
                <a:gd name="T11" fmla="*/ 27 h 124"/>
                <a:gd name="T12" fmla="*/ 54 w 98"/>
                <a:gd name="T13" fmla="*/ 26 h 124"/>
                <a:gd name="T14" fmla="*/ 51 w 98"/>
                <a:gd name="T15" fmla="*/ 26 h 124"/>
                <a:gd name="T16" fmla="*/ 46 w 98"/>
                <a:gd name="T17" fmla="*/ 27 h 124"/>
                <a:gd name="T18" fmla="*/ 43 w 98"/>
                <a:gd name="T19" fmla="*/ 28 h 124"/>
                <a:gd name="T20" fmla="*/ 40 w 98"/>
                <a:gd name="T21" fmla="*/ 31 h 124"/>
                <a:gd name="T22" fmla="*/ 33 w 98"/>
                <a:gd name="T23" fmla="*/ 42 h 124"/>
                <a:gd name="T24" fmla="*/ 32 w 98"/>
                <a:gd name="T25" fmla="*/ 46 h 124"/>
                <a:gd name="T26" fmla="*/ 31 w 98"/>
                <a:gd name="T27" fmla="*/ 52 h 124"/>
                <a:gd name="T28" fmla="*/ 69 w 98"/>
                <a:gd name="T29" fmla="*/ 52 h 124"/>
                <a:gd name="T30" fmla="*/ 31 w 98"/>
                <a:gd name="T31" fmla="*/ 73 h 124"/>
                <a:gd name="T32" fmla="*/ 33 w 98"/>
                <a:gd name="T33" fmla="*/ 85 h 124"/>
                <a:gd name="T34" fmla="*/ 38 w 98"/>
                <a:gd name="T35" fmla="*/ 93 h 124"/>
                <a:gd name="T36" fmla="*/ 40 w 98"/>
                <a:gd name="T37" fmla="*/ 96 h 124"/>
                <a:gd name="T38" fmla="*/ 42 w 98"/>
                <a:gd name="T39" fmla="*/ 98 h 124"/>
                <a:gd name="T40" fmla="*/ 44 w 98"/>
                <a:gd name="T41" fmla="*/ 100 h 124"/>
                <a:gd name="T42" fmla="*/ 48 w 98"/>
                <a:gd name="T43" fmla="*/ 101 h 124"/>
                <a:gd name="T44" fmla="*/ 51 w 98"/>
                <a:gd name="T45" fmla="*/ 101 h 124"/>
                <a:gd name="T46" fmla="*/ 58 w 98"/>
                <a:gd name="T47" fmla="*/ 98 h 124"/>
                <a:gd name="T48" fmla="*/ 60 w 98"/>
                <a:gd name="T49" fmla="*/ 95 h 124"/>
                <a:gd name="T50" fmla="*/ 62 w 98"/>
                <a:gd name="T51" fmla="*/ 94 h 124"/>
                <a:gd name="T52" fmla="*/ 63 w 98"/>
                <a:gd name="T53" fmla="*/ 93 h 124"/>
                <a:gd name="T54" fmla="*/ 65 w 98"/>
                <a:gd name="T55" fmla="*/ 88 h 124"/>
                <a:gd name="T56" fmla="*/ 65 w 98"/>
                <a:gd name="T57" fmla="*/ 86 h 124"/>
                <a:gd name="T58" fmla="*/ 94 w 98"/>
                <a:gd name="T59" fmla="*/ 86 h 124"/>
                <a:gd name="T60" fmla="*/ 91 w 98"/>
                <a:gd name="T61" fmla="*/ 97 h 124"/>
                <a:gd name="T62" fmla="*/ 86 w 98"/>
                <a:gd name="T63" fmla="*/ 107 h 124"/>
                <a:gd name="T64" fmla="*/ 80 w 98"/>
                <a:gd name="T65" fmla="*/ 115 h 124"/>
                <a:gd name="T66" fmla="*/ 71 w 98"/>
                <a:gd name="T67" fmla="*/ 120 h 124"/>
                <a:gd name="T68" fmla="*/ 60 w 98"/>
                <a:gd name="T69" fmla="*/ 123 h 124"/>
                <a:gd name="T70" fmla="*/ 49 w 98"/>
                <a:gd name="T71" fmla="*/ 124 h 124"/>
                <a:gd name="T72" fmla="*/ 35 w 98"/>
                <a:gd name="T73" fmla="*/ 122 h 124"/>
                <a:gd name="T74" fmla="*/ 24 w 98"/>
                <a:gd name="T75" fmla="*/ 116 h 124"/>
                <a:gd name="T76" fmla="*/ 14 w 98"/>
                <a:gd name="T77" fmla="*/ 107 h 124"/>
                <a:gd name="T78" fmla="*/ 6 w 98"/>
                <a:gd name="T79" fmla="*/ 94 h 124"/>
                <a:gd name="T80" fmla="*/ 2 w 98"/>
                <a:gd name="T81" fmla="*/ 79 h 124"/>
                <a:gd name="T82" fmla="*/ 0 w 98"/>
                <a:gd name="T83" fmla="*/ 64 h 124"/>
                <a:gd name="T84" fmla="*/ 2 w 98"/>
                <a:gd name="T85" fmla="*/ 46 h 124"/>
                <a:gd name="T86" fmla="*/ 6 w 98"/>
                <a:gd name="T87" fmla="*/ 30 h 124"/>
                <a:gd name="T88" fmla="*/ 14 w 98"/>
                <a:gd name="T89" fmla="*/ 17 h 124"/>
                <a:gd name="T90" fmla="*/ 24 w 98"/>
                <a:gd name="T91" fmla="*/ 8 h 124"/>
                <a:gd name="T92" fmla="*/ 35 w 98"/>
                <a:gd name="T93" fmla="*/ 2 h 124"/>
                <a:gd name="T94" fmla="*/ 49 w 98"/>
                <a:gd name="T95" fmla="*/ 0 h 124"/>
                <a:gd name="T96" fmla="*/ 64 w 98"/>
                <a:gd name="T97" fmla="*/ 2 h 124"/>
                <a:gd name="T98" fmla="*/ 77 w 98"/>
                <a:gd name="T99" fmla="*/ 8 h 124"/>
                <a:gd name="T100" fmla="*/ 86 w 98"/>
                <a:gd name="T101" fmla="*/ 17 h 124"/>
                <a:gd name="T102" fmla="*/ 90 w 98"/>
                <a:gd name="T103" fmla="*/ 27 h 124"/>
                <a:gd name="T104" fmla="*/ 94 w 98"/>
                <a:gd name="T105" fmla="*/ 38 h 124"/>
                <a:gd name="T106" fmla="*/ 97 w 98"/>
                <a:gd name="T107" fmla="*/ 50 h 124"/>
                <a:gd name="T108" fmla="*/ 98 w 98"/>
                <a:gd name="T109" fmla="*/ 66 h 124"/>
                <a:gd name="T110" fmla="*/ 98 w 98"/>
                <a:gd name="T111" fmla="*/ 73 h 124"/>
                <a:gd name="T112" fmla="*/ 31 w 98"/>
                <a:gd name="T113" fmla="*/ 73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8" h="124">
                  <a:moveTo>
                    <a:pt x="69" y="52"/>
                  </a:moveTo>
                  <a:lnTo>
                    <a:pt x="67" y="42"/>
                  </a:lnTo>
                  <a:lnTo>
                    <a:pt x="63" y="31"/>
                  </a:lnTo>
                  <a:lnTo>
                    <a:pt x="61" y="30"/>
                  </a:lnTo>
                  <a:lnTo>
                    <a:pt x="60" y="28"/>
                  </a:lnTo>
                  <a:lnTo>
                    <a:pt x="58" y="27"/>
                  </a:lnTo>
                  <a:lnTo>
                    <a:pt x="54" y="26"/>
                  </a:lnTo>
                  <a:lnTo>
                    <a:pt x="51" y="26"/>
                  </a:lnTo>
                  <a:lnTo>
                    <a:pt x="46" y="27"/>
                  </a:lnTo>
                  <a:lnTo>
                    <a:pt x="43" y="28"/>
                  </a:lnTo>
                  <a:lnTo>
                    <a:pt x="40" y="31"/>
                  </a:lnTo>
                  <a:lnTo>
                    <a:pt x="33" y="42"/>
                  </a:lnTo>
                  <a:lnTo>
                    <a:pt x="32" y="46"/>
                  </a:lnTo>
                  <a:lnTo>
                    <a:pt x="31" y="52"/>
                  </a:lnTo>
                  <a:lnTo>
                    <a:pt x="69" y="52"/>
                  </a:lnTo>
                  <a:close/>
                  <a:moveTo>
                    <a:pt x="31" y="73"/>
                  </a:moveTo>
                  <a:lnTo>
                    <a:pt x="33" y="85"/>
                  </a:lnTo>
                  <a:lnTo>
                    <a:pt x="38" y="93"/>
                  </a:lnTo>
                  <a:lnTo>
                    <a:pt x="40" y="96"/>
                  </a:lnTo>
                  <a:lnTo>
                    <a:pt x="42" y="98"/>
                  </a:lnTo>
                  <a:lnTo>
                    <a:pt x="44" y="100"/>
                  </a:lnTo>
                  <a:lnTo>
                    <a:pt x="48" y="101"/>
                  </a:lnTo>
                  <a:lnTo>
                    <a:pt x="51" y="101"/>
                  </a:lnTo>
                  <a:lnTo>
                    <a:pt x="58" y="98"/>
                  </a:lnTo>
                  <a:lnTo>
                    <a:pt x="60" y="95"/>
                  </a:lnTo>
                  <a:lnTo>
                    <a:pt x="62" y="94"/>
                  </a:lnTo>
                  <a:lnTo>
                    <a:pt x="63" y="93"/>
                  </a:lnTo>
                  <a:lnTo>
                    <a:pt x="65" y="88"/>
                  </a:lnTo>
                  <a:lnTo>
                    <a:pt x="65" y="86"/>
                  </a:lnTo>
                  <a:lnTo>
                    <a:pt x="94" y="86"/>
                  </a:lnTo>
                  <a:lnTo>
                    <a:pt x="91" y="97"/>
                  </a:lnTo>
                  <a:lnTo>
                    <a:pt x="86" y="107"/>
                  </a:lnTo>
                  <a:lnTo>
                    <a:pt x="80" y="115"/>
                  </a:lnTo>
                  <a:lnTo>
                    <a:pt x="71" y="120"/>
                  </a:lnTo>
                  <a:lnTo>
                    <a:pt x="60" y="123"/>
                  </a:lnTo>
                  <a:lnTo>
                    <a:pt x="49" y="124"/>
                  </a:lnTo>
                  <a:lnTo>
                    <a:pt x="35" y="122"/>
                  </a:lnTo>
                  <a:lnTo>
                    <a:pt x="24" y="116"/>
                  </a:lnTo>
                  <a:lnTo>
                    <a:pt x="14" y="107"/>
                  </a:lnTo>
                  <a:lnTo>
                    <a:pt x="6" y="94"/>
                  </a:lnTo>
                  <a:lnTo>
                    <a:pt x="2" y="79"/>
                  </a:lnTo>
                  <a:lnTo>
                    <a:pt x="0" y="64"/>
                  </a:lnTo>
                  <a:lnTo>
                    <a:pt x="2" y="46"/>
                  </a:lnTo>
                  <a:lnTo>
                    <a:pt x="6" y="30"/>
                  </a:lnTo>
                  <a:lnTo>
                    <a:pt x="14" y="17"/>
                  </a:lnTo>
                  <a:lnTo>
                    <a:pt x="24" y="8"/>
                  </a:lnTo>
                  <a:lnTo>
                    <a:pt x="35" y="2"/>
                  </a:lnTo>
                  <a:lnTo>
                    <a:pt x="49" y="0"/>
                  </a:lnTo>
                  <a:lnTo>
                    <a:pt x="64" y="2"/>
                  </a:lnTo>
                  <a:lnTo>
                    <a:pt x="77" y="8"/>
                  </a:lnTo>
                  <a:lnTo>
                    <a:pt x="86" y="17"/>
                  </a:lnTo>
                  <a:lnTo>
                    <a:pt x="90" y="27"/>
                  </a:lnTo>
                  <a:lnTo>
                    <a:pt x="94" y="38"/>
                  </a:lnTo>
                  <a:lnTo>
                    <a:pt x="97" y="50"/>
                  </a:lnTo>
                  <a:lnTo>
                    <a:pt x="98" y="66"/>
                  </a:lnTo>
                  <a:lnTo>
                    <a:pt x="98" y="73"/>
                  </a:lnTo>
                  <a:lnTo>
                    <a:pt x="31" y="7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17" name="Freeform 17"/>
            <p:cNvSpPr>
              <a:spLocks/>
            </p:cNvSpPr>
            <p:nvPr/>
          </p:nvSpPr>
          <p:spPr bwMode="auto">
            <a:xfrm>
              <a:off x="859" y="3971"/>
              <a:ext cx="15" cy="25"/>
            </a:xfrm>
            <a:custGeom>
              <a:avLst/>
              <a:gdLst>
                <a:gd name="T0" fmla="*/ 0 w 75"/>
                <a:gd name="T1" fmla="*/ 113 h 124"/>
                <a:gd name="T2" fmla="*/ 15 w 75"/>
                <a:gd name="T3" fmla="*/ 86 h 124"/>
                <a:gd name="T4" fmla="*/ 22 w 75"/>
                <a:gd name="T5" fmla="*/ 91 h 124"/>
                <a:gd name="T6" fmla="*/ 30 w 75"/>
                <a:gd name="T7" fmla="*/ 95 h 124"/>
                <a:gd name="T8" fmla="*/ 38 w 75"/>
                <a:gd name="T9" fmla="*/ 95 h 124"/>
                <a:gd name="T10" fmla="*/ 42 w 75"/>
                <a:gd name="T11" fmla="*/ 92 h 124"/>
                <a:gd name="T12" fmla="*/ 43 w 75"/>
                <a:gd name="T13" fmla="*/ 89 h 124"/>
                <a:gd name="T14" fmla="*/ 44 w 75"/>
                <a:gd name="T15" fmla="*/ 88 h 124"/>
                <a:gd name="T16" fmla="*/ 44 w 75"/>
                <a:gd name="T17" fmla="*/ 86 h 124"/>
                <a:gd name="T18" fmla="*/ 42 w 75"/>
                <a:gd name="T19" fmla="*/ 82 h 124"/>
                <a:gd name="T20" fmla="*/ 38 w 75"/>
                <a:gd name="T21" fmla="*/ 79 h 124"/>
                <a:gd name="T22" fmla="*/ 29 w 75"/>
                <a:gd name="T23" fmla="*/ 73 h 124"/>
                <a:gd name="T24" fmla="*/ 28 w 75"/>
                <a:gd name="T25" fmla="*/ 73 h 124"/>
                <a:gd name="T26" fmla="*/ 26 w 75"/>
                <a:gd name="T27" fmla="*/ 71 h 124"/>
                <a:gd name="T28" fmla="*/ 26 w 75"/>
                <a:gd name="T29" fmla="*/ 69 h 124"/>
                <a:gd name="T30" fmla="*/ 15 w 75"/>
                <a:gd name="T31" fmla="*/ 63 h 124"/>
                <a:gd name="T32" fmla="*/ 12 w 75"/>
                <a:gd name="T33" fmla="*/ 58 h 124"/>
                <a:gd name="T34" fmla="*/ 9 w 75"/>
                <a:gd name="T35" fmla="*/ 55 h 124"/>
                <a:gd name="T36" fmla="*/ 6 w 75"/>
                <a:gd name="T37" fmla="*/ 49 h 124"/>
                <a:gd name="T38" fmla="*/ 4 w 75"/>
                <a:gd name="T39" fmla="*/ 38 h 124"/>
                <a:gd name="T40" fmla="*/ 5 w 75"/>
                <a:gd name="T41" fmla="*/ 27 h 124"/>
                <a:gd name="T42" fmla="*/ 9 w 75"/>
                <a:gd name="T43" fmla="*/ 18 h 124"/>
                <a:gd name="T44" fmla="*/ 15 w 75"/>
                <a:gd name="T45" fmla="*/ 11 h 124"/>
                <a:gd name="T46" fmla="*/ 23 w 75"/>
                <a:gd name="T47" fmla="*/ 5 h 124"/>
                <a:gd name="T48" fmla="*/ 32 w 75"/>
                <a:gd name="T49" fmla="*/ 1 h 124"/>
                <a:gd name="T50" fmla="*/ 44 w 75"/>
                <a:gd name="T51" fmla="*/ 0 h 124"/>
                <a:gd name="T52" fmla="*/ 48 w 75"/>
                <a:gd name="T53" fmla="*/ 0 h 124"/>
                <a:gd name="T54" fmla="*/ 52 w 75"/>
                <a:gd name="T55" fmla="*/ 2 h 124"/>
                <a:gd name="T56" fmla="*/ 56 w 75"/>
                <a:gd name="T57" fmla="*/ 4 h 124"/>
                <a:gd name="T58" fmla="*/ 61 w 75"/>
                <a:gd name="T59" fmla="*/ 4 h 124"/>
                <a:gd name="T60" fmla="*/ 67 w 75"/>
                <a:gd name="T61" fmla="*/ 8 h 124"/>
                <a:gd name="T62" fmla="*/ 72 w 75"/>
                <a:gd name="T63" fmla="*/ 9 h 124"/>
                <a:gd name="T64" fmla="*/ 75 w 75"/>
                <a:gd name="T65" fmla="*/ 11 h 124"/>
                <a:gd name="T66" fmla="*/ 61 w 75"/>
                <a:gd name="T67" fmla="*/ 35 h 124"/>
                <a:gd name="T68" fmla="*/ 58 w 75"/>
                <a:gd name="T69" fmla="*/ 31 h 124"/>
                <a:gd name="T70" fmla="*/ 52 w 75"/>
                <a:gd name="T71" fmla="*/ 29 h 124"/>
                <a:gd name="T72" fmla="*/ 48 w 75"/>
                <a:gd name="T73" fmla="*/ 26 h 124"/>
                <a:gd name="T74" fmla="*/ 44 w 75"/>
                <a:gd name="T75" fmla="*/ 26 h 124"/>
                <a:gd name="T76" fmla="*/ 41 w 75"/>
                <a:gd name="T77" fmla="*/ 29 h 124"/>
                <a:gd name="T78" fmla="*/ 38 w 75"/>
                <a:gd name="T79" fmla="*/ 29 h 124"/>
                <a:gd name="T80" fmla="*/ 38 w 75"/>
                <a:gd name="T81" fmla="*/ 30 h 124"/>
                <a:gd name="T82" fmla="*/ 35 w 75"/>
                <a:gd name="T83" fmla="*/ 34 h 124"/>
                <a:gd name="T84" fmla="*/ 35 w 75"/>
                <a:gd name="T85" fmla="*/ 35 h 124"/>
                <a:gd name="T86" fmla="*/ 37 w 75"/>
                <a:gd name="T87" fmla="*/ 39 h 124"/>
                <a:gd name="T88" fmla="*/ 39 w 75"/>
                <a:gd name="T89" fmla="*/ 42 h 124"/>
                <a:gd name="T90" fmla="*/ 46 w 75"/>
                <a:gd name="T91" fmla="*/ 46 h 124"/>
                <a:gd name="T92" fmla="*/ 48 w 75"/>
                <a:gd name="T93" fmla="*/ 48 h 124"/>
                <a:gd name="T94" fmla="*/ 51 w 75"/>
                <a:gd name="T95" fmla="*/ 49 h 124"/>
                <a:gd name="T96" fmla="*/ 52 w 75"/>
                <a:gd name="T97" fmla="*/ 49 h 124"/>
                <a:gd name="T98" fmla="*/ 63 w 75"/>
                <a:gd name="T99" fmla="*/ 58 h 124"/>
                <a:gd name="T100" fmla="*/ 70 w 75"/>
                <a:gd name="T101" fmla="*/ 66 h 124"/>
                <a:gd name="T102" fmla="*/ 74 w 75"/>
                <a:gd name="T103" fmla="*/ 73 h 124"/>
                <a:gd name="T104" fmla="*/ 75 w 75"/>
                <a:gd name="T105" fmla="*/ 79 h 124"/>
                <a:gd name="T106" fmla="*/ 75 w 75"/>
                <a:gd name="T107" fmla="*/ 86 h 124"/>
                <a:gd name="T108" fmla="*/ 74 w 75"/>
                <a:gd name="T109" fmla="*/ 97 h 124"/>
                <a:gd name="T110" fmla="*/ 71 w 75"/>
                <a:gd name="T111" fmla="*/ 106 h 124"/>
                <a:gd name="T112" fmla="*/ 64 w 75"/>
                <a:gd name="T113" fmla="*/ 113 h 124"/>
                <a:gd name="T114" fmla="*/ 56 w 75"/>
                <a:gd name="T115" fmla="*/ 120 h 124"/>
                <a:gd name="T116" fmla="*/ 46 w 75"/>
                <a:gd name="T117" fmla="*/ 123 h 124"/>
                <a:gd name="T118" fmla="*/ 35 w 75"/>
                <a:gd name="T119" fmla="*/ 124 h 124"/>
                <a:gd name="T120" fmla="*/ 26 w 75"/>
                <a:gd name="T121" fmla="*/ 124 h 124"/>
                <a:gd name="T122" fmla="*/ 8 w 75"/>
                <a:gd name="T123" fmla="*/ 117 h 124"/>
                <a:gd name="T124" fmla="*/ 0 w 75"/>
                <a:gd name="T125" fmla="*/ 113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5" h="124">
                  <a:moveTo>
                    <a:pt x="0" y="113"/>
                  </a:moveTo>
                  <a:lnTo>
                    <a:pt x="15" y="86"/>
                  </a:lnTo>
                  <a:lnTo>
                    <a:pt x="22" y="91"/>
                  </a:lnTo>
                  <a:lnTo>
                    <a:pt x="30" y="95"/>
                  </a:lnTo>
                  <a:lnTo>
                    <a:pt x="38" y="95"/>
                  </a:lnTo>
                  <a:lnTo>
                    <a:pt x="42" y="92"/>
                  </a:lnTo>
                  <a:lnTo>
                    <a:pt x="43" y="89"/>
                  </a:lnTo>
                  <a:lnTo>
                    <a:pt x="44" y="88"/>
                  </a:lnTo>
                  <a:lnTo>
                    <a:pt x="44" y="86"/>
                  </a:lnTo>
                  <a:lnTo>
                    <a:pt x="42" y="82"/>
                  </a:lnTo>
                  <a:lnTo>
                    <a:pt x="38" y="79"/>
                  </a:lnTo>
                  <a:lnTo>
                    <a:pt x="29" y="73"/>
                  </a:lnTo>
                  <a:lnTo>
                    <a:pt x="28" y="73"/>
                  </a:lnTo>
                  <a:lnTo>
                    <a:pt x="26" y="71"/>
                  </a:lnTo>
                  <a:lnTo>
                    <a:pt x="26" y="69"/>
                  </a:lnTo>
                  <a:lnTo>
                    <a:pt x="15" y="63"/>
                  </a:lnTo>
                  <a:lnTo>
                    <a:pt x="12" y="58"/>
                  </a:lnTo>
                  <a:lnTo>
                    <a:pt x="9" y="55"/>
                  </a:lnTo>
                  <a:lnTo>
                    <a:pt x="6" y="49"/>
                  </a:lnTo>
                  <a:lnTo>
                    <a:pt x="4" y="38"/>
                  </a:lnTo>
                  <a:lnTo>
                    <a:pt x="5" y="27"/>
                  </a:lnTo>
                  <a:lnTo>
                    <a:pt x="9" y="18"/>
                  </a:lnTo>
                  <a:lnTo>
                    <a:pt x="15" y="11"/>
                  </a:lnTo>
                  <a:lnTo>
                    <a:pt x="23" y="5"/>
                  </a:lnTo>
                  <a:lnTo>
                    <a:pt x="32" y="1"/>
                  </a:lnTo>
                  <a:lnTo>
                    <a:pt x="44" y="0"/>
                  </a:lnTo>
                  <a:lnTo>
                    <a:pt x="48" y="0"/>
                  </a:lnTo>
                  <a:lnTo>
                    <a:pt x="52" y="2"/>
                  </a:lnTo>
                  <a:lnTo>
                    <a:pt x="56" y="4"/>
                  </a:lnTo>
                  <a:lnTo>
                    <a:pt x="61" y="4"/>
                  </a:lnTo>
                  <a:lnTo>
                    <a:pt x="67" y="8"/>
                  </a:lnTo>
                  <a:lnTo>
                    <a:pt x="72" y="9"/>
                  </a:lnTo>
                  <a:lnTo>
                    <a:pt x="75" y="11"/>
                  </a:lnTo>
                  <a:lnTo>
                    <a:pt x="61" y="35"/>
                  </a:lnTo>
                  <a:lnTo>
                    <a:pt x="58" y="31"/>
                  </a:lnTo>
                  <a:lnTo>
                    <a:pt x="52" y="29"/>
                  </a:lnTo>
                  <a:lnTo>
                    <a:pt x="48" y="26"/>
                  </a:lnTo>
                  <a:lnTo>
                    <a:pt x="44" y="26"/>
                  </a:lnTo>
                  <a:lnTo>
                    <a:pt x="41" y="29"/>
                  </a:lnTo>
                  <a:lnTo>
                    <a:pt x="38" y="29"/>
                  </a:lnTo>
                  <a:lnTo>
                    <a:pt x="38" y="30"/>
                  </a:lnTo>
                  <a:lnTo>
                    <a:pt x="35" y="34"/>
                  </a:lnTo>
                  <a:lnTo>
                    <a:pt x="35" y="35"/>
                  </a:lnTo>
                  <a:lnTo>
                    <a:pt x="37" y="39"/>
                  </a:lnTo>
                  <a:lnTo>
                    <a:pt x="39" y="42"/>
                  </a:lnTo>
                  <a:lnTo>
                    <a:pt x="46" y="46"/>
                  </a:lnTo>
                  <a:lnTo>
                    <a:pt x="48" y="48"/>
                  </a:lnTo>
                  <a:lnTo>
                    <a:pt x="51" y="49"/>
                  </a:lnTo>
                  <a:lnTo>
                    <a:pt x="52" y="49"/>
                  </a:lnTo>
                  <a:lnTo>
                    <a:pt x="63" y="58"/>
                  </a:lnTo>
                  <a:lnTo>
                    <a:pt x="70" y="66"/>
                  </a:lnTo>
                  <a:lnTo>
                    <a:pt x="74" y="73"/>
                  </a:lnTo>
                  <a:lnTo>
                    <a:pt x="75" y="79"/>
                  </a:lnTo>
                  <a:lnTo>
                    <a:pt x="75" y="86"/>
                  </a:lnTo>
                  <a:lnTo>
                    <a:pt x="74" y="97"/>
                  </a:lnTo>
                  <a:lnTo>
                    <a:pt x="71" y="106"/>
                  </a:lnTo>
                  <a:lnTo>
                    <a:pt x="64" y="113"/>
                  </a:lnTo>
                  <a:lnTo>
                    <a:pt x="56" y="120"/>
                  </a:lnTo>
                  <a:lnTo>
                    <a:pt x="46" y="123"/>
                  </a:lnTo>
                  <a:lnTo>
                    <a:pt x="35" y="124"/>
                  </a:lnTo>
                  <a:lnTo>
                    <a:pt x="26" y="124"/>
                  </a:lnTo>
                  <a:lnTo>
                    <a:pt x="8" y="117"/>
                  </a:lnTo>
                  <a:lnTo>
                    <a:pt x="0" y="1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18" name="Freeform 18"/>
            <p:cNvSpPr>
              <a:spLocks noEditPoints="1"/>
            </p:cNvSpPr>
            <p:nvPr/>
          </p:nvSpPr>
          <p:spPr bwMode="auto">
            <a:xfrm>
              <a:off x="877" y="3972"/>
              <a:ext cx="18" cy="24"/>
            </a:xfrm>
            <a:custGeom>
              <a:avLst/>
              <a:gdLst>
                <a:gd name="T0" fmla="*/ 60 w 92"/>
                <a:gd name="T1" fmla="*/ 56 h 120"/>
                <a:gd name="T2" fmla="*/ 60 w 92"/>
                <a:gd name="T3" fmla="*/ 46 h 120"/>
                <a:gd name="T4" fmla="*/ 59 w 92"/>
                <a:gd name="T5" fmla="*/ 39 h 120"/>
                <a:gd name="T6" fmla="*/ 58 w 92"/>
                <a:gd name="T7" fmla="*/ 34 h 120"/>
                <a:gd name="T8" fmla="*/ 55 w 92"/>
                <a:gd name="T9" fmla="*/ 31 h 120"/>
                <a:gd name="T10" fmla="*/ 54 w 92"/>
                <a:gd name="T11" fmla="*/ 29 h 120"/>
                <a:gd name="T12" fmla="*/ 52 w 92"/>
                <a:gd name="T13" fmla="*/ 26 h 120"/>
                <a:gd name="T14" fmla="*/ 49 w 92"/>
                <a:gd name="T15" fmla="*/ 25 h 120"/>
                <a:gd name="T16" fmla="*/ 42 w 92"/>
                <a:gd name="T17" fmla="*/ 25 h 120"/>
                <a:gd name="T18" fmla="*/ 39 w 92"/>
                <a:gd name="T19" fmla="*/ 27 h 120"/>
                <a:gd name="T20" fmla="*/ 36 w 92"/>
                <a:gd name="T21" fmla="*/ 30 h 120"/>
                <a:gd name="T22" fmla="*/ 32 w 92"/>
                <a:gd name="T23" fmla="*/ 39 h 120"/>
                <a:gd name="T24" fmla="*/ 31 w 92"/>
                <a:gd name="T25" fmla="*/ 46 h 120"/>
                <a:gd name="T26" fmla="*/ 31 w 92"/>
                <a:gd name="T27" fmla="*/ 72 h 120"/>
                <a:gd name="T28" fmla="*/ 34 w 92"/>
                <a:gd name="T29" fmla="*/ 82 h 120"/>
                <a:gd name="T30" fmla="*/ 36 w 92"/>
                <a:gd name="T31" fmla="*/ 87 h 120"/>
                <a:gd name="T32" fmla="*/ 39 w 92"/>
                <a:gd name="T33" fmla="*/ 89 h 120"/>
                <a:gd name="T34" fmla="*/ 42 w 92"/>
                <a:gd name="T35" fmla="*/ 91 h 120"/>
                <a:gd name="T36" fmla="*/ 49 w 92"/>
                <a:gd name="T37" fmla="*/ 91 h 120"/>
                <a:gd name="T38" fmla="*/ 52 w 92"/>
                <a:gd name="T39" fmla="*/ 90 h 120"/>
                <a:gd name="T40" fmla="*/ 54 w 92"/>
                <a:gd name="T41" fmla="*/ 88 h 120"/>
                <a:gd name="T42" fmla="*/ 55 w 92"/>
                <a:gd name="T43" fmla="*/ 85 h 120"/>
                <a:gd name="T44" fmla="*/ 58 w 92"/>
                <a:gd name="T45" fmla="*/ 82 h 120"/>
                <a:gd name="T46" fmla="*/ 60 w 92"/>
                <a:gd name="T47" fmla="*/ 72 h 120"/>
                <a:gd name="T48" fmla="*/ 60 w 92"/>
                <a:gd name="T49" fmla="*/ 56 h 120"/>
                <a:gd name="T50" fmla="*/ 92 w 92"/>
                <a:gd name="T51" fmla="*/ 117 h 120"/>
                <a:gd name="T52" fmla="*/ 60 w 92"/>
                <a:gd name="T53" fmla="*/ 117 h 120"/>
                <a:gd name="T54" fmla="*/ 60 w 92"/>
                <a:gd name="T55" fmla="*/ 100 h 120"/>
                <a:gd name="T56" fmla="*/ 58 w 92"/>
                <a:gd name="T57" fmla="*/ 104 h 120"/>
                <a:gd name="T58" fmla="*/ 55 w 92"/>
                <a:gd name="T59" fmla="*/ 108 h 120"/>
                <a:gd name="T60" fmla="*/ 49 w 92"/>
                <a:gd name="T61" fmla="*/ 114 h 120"/>
                <a:gd name="T62" fmla="*/ 45 w 92"/>
                <a:gd name="T63" fmla="*/ 117 h 120"/>
                <a:gd name="T64" fmla="*/ 41 w 92"/>
                <a:gd name="T65" fmla="*/ 118 h 120"/>
                <a:gd name="T66" fmla="*/ 38 w 92"/>
                <a:gd name="T67" fmla="*/ 120 h 120"/>
                <a:gd name="T68" fmla="*/ 34 w 92"/>
                <a:gd name="T69" fmla="*/ 120 h 120"/>
                <a:gd name="T70" fmla="*/ 24 w 92"/>
                <a:gd name="T71" fmla="*/ 118 h 120"/>
                <a:gd name="T72" fmla="*/ 15 w 92"/>
                <a:gd name="T73" fmla="*/ 113 h 120"/>
                <a:gd name="T74" fmla="*/ 9 w 92"/>
                <a:gd name="T75" fmla="*/ 106 h 120"/>
                <a:gd name="T76" fmla="*/ 4 w 92"/>
                <a:gd name="T77" fmla="*/ 93 h 120"/>
                <a:gd name="T78" fmla="*/ 1 w 92"/>
                <a:gd name="T79" fmla="*/ 78 h 120"/>
                <a:gd name="T80" fmla="*/ 0 w 92"/>
                <a:gd name="T81" fmla="*/ 60 h 120"/>
                <a:gd name="T82" fmla="*/ 1 w 92"/>
                <a:gd name="T83" fmla="*/ 42 h 120"/>
                <a:gd name="T84" fmla="*/ 4 w 92"/>
                <a:gd name="T85" fmla="*/ 26 h 120"/>
                <a:gd name="T86" fmla="*/ 9 w 92"/>
                <a:gd name="T87" fmla="*/ 13 h 120"/>
                <a:gd name="T88" fmla="*/ 15 w 92"/>
                <a:gd name="T89" fmla="*/ 4 h 120"/>
                <a:gd name="T90" fmla="*/ 24 w 92"/>
                <a:gd name="T91" fmla="*/ 1 h 120"/>
                <a:gd name="T92" fmla="*/ 34 w 92"/>
                <a:gd name="T93" fmla="*/ 0 h 120"/>
                <a:gd name="T94" fmla="*/ 41 w 92"/>
                <a:gd name="T95" fmla="*/ 0 h 120"/>
                <a:gd name="T96" fmla="*/ 45 w 92"/>
                <a:gd name="T97" fmla="*/ 1 h 120"/>
                <a:gd name="T98" fmla="*/ 49 w 92"/>
                <a:gd name="T99" fmla="*/ 2 h 120"/>
                <a:gd name="T100" fmla="*/ 52 w 92"/>
                <a:gd name="T101" fmla="*/ 5 h 120"/>
                <a:gd name="T102" fmla="*/ 54 w 92"/>
                <a:gd name="T103" fmla="*/ 9 h 120"/>
                <a:gd name="T104" fmla="*/ 58 w 92"/>
                <a:gd name="T105" fmla="*/ 12 h 120"/>
                <a:gd name="T106" fmla="*/ 60 w 92"/>
                <a:gd name="T107" fmla="*/ 16 h 120"/>
                <a:gd name="T108" fmla="*/ 60 w 92"/>
                <a:gd name="T109" fmla="*/ 0 h 120"/>
                <a:gd name="T110" fmla="*/ 92 w 92"/>
                <a:gd name="T111" fmla="*/ 0 h 120"/>
                <a:gd name="T112" fmla="*/ 92 w 92"/>
                <a:gd name="T113" fmla="*/ 117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2" h="120">
                  <a:moveTo>
                    <a:pt x="60" y="56"/>
                  </a:moveTo>
                  <a:lnTo>
                    <a:pt x="60" y="46"/>
                  </a:lnTo>
                  <a:lnTo>
                    <a:pt x="59" y="39"/>
                  </a:lnTo>
                  <a:lnTo>
                    <a:pt x="58" y="34"/>
                  </a:lnTo>
                  <a:lnTo>
                    <a:pt x="55" y="31"/>
                  </a:lnTo>
                  <a:lnTo>
                    <a:pt x="54" y="29"/>
                  </a:lnTo>
                  <a:lnTo>
                    <a:pt x="52" y="26"/>
                  </a:lnTo>
                  <a:lnTo>
                    <a:pt x="49" y="25"/>
                  </a:lnTo>
                  <a:lnTo>
                    <a:pt x="42" y="25"/>
                  </a:lnTo>
                  <a:lnTo>
                    <a:pt x="39" y="27"/>
                  </a:lnTo>
                  <a:lnTo>
                    <a:pt x="36" y="30"/>
                  </a:lnTo>
                  <a:lnTo>
                    <a:pt x="32" y="39"/>
                  </a:lnTo>
                  <a:lnTo>
                    <a:pt x="31" y="46"/>
                  </a:lnTo>
                  <a:lnTo>
                    <a:pt x="31" y="72"/>
                  </a:lnTo>
                  <a:lnTo>
                    <a:pt x="34" y="82"/>
                  </a:lnTo>
                  <a:lnTo>
                    <a:pt x="36" y="87"/>
                  </a:lnTo>
                  <a:lnTo>
                    <a:pt x="39" y="89"/>
                  </a:lnTo>
                  <a:lnTo>
                    <a:pt x="42" y="91"/>
                  </a:lnTo>
                  <a:lnTo>
                    <a:pt x="49" y="91"/>
                  </a:lnTo>
                  <a:lnTo>
                    <a:pt x="52" y="90"/>
                  </a:lnTo>
                  <a:lnTo>
                    <a:pt x="54" y="88"/>
                  </a:lnTo>
                  <a:lnTo>
                    <a:pt x="55" y="85"/>
                  </a:lnTo>
                  <a:lnTo>
                    <a:pt x="58" y="82"/>
                  </a:lnTo>
                  <a:lnTo>
                    <a:pt x="60" y="72"/>
                  </a:lnTo>
                  <a:lnTo>
                    <a:pt x="60" y="56"/>
                  </a:lnTo>
                  <a:close/>
                  <a:moveTo>
                    <a:pt x="92" y="117"/>
                  </a:moveTo>
                  <a:lnTo>
                    <a:pt x="60" y="117"/>
                  </a:lnTo>
                  <a:lnTo>
                    <a:pt x="60" y="100"/>
                  </a:lnTo>
                  <a:lnTo>
                    <a:pt x="58" y="104"/>
                  </a:lnTo>
                  <a:lnTo>
                    <a:pt x="55" y="108"/>
                  </a:lnTo>
                  <a:lnTo>
                    <a:pt x="49" y="114"/>
                  </a:lnTo>
                  <a:lnTo>
                    <a:pt x="45" y="117"/>
                  </a:lnTo>
                  <a:lnTo>
                    <a:pt x="41" y="118"/>
                  </a:lnTo>
                  <a:lnTo>
                    <a:pt x="38" y="120"/>
                  </a:lnTo>
                  <a:lnTo>
                    <a:pt x="34" y="120"/>
                  </a:lnTo>
                  <a:lnTo>
                    <a:pt x="24" y="118"/>
                  </a:lnTo>
                  <a:lnTo>
                    <a:pt x="15" y="113"/>
                  </a:lnTo>
                  <a:lnTo>
                    <a:pt x="9" y="106"/>
                  </a:lnTo>
                  <a:lnTo>
                    <a:pt x="4" y="93"/>
                  </a:lnTo>
                  <a:lnTo>
                    <a:pt x="1" y="78"/>
                  </a:lnTo>
                  <a:lnTo>
                    <a:pt x="0" y="60"/>
                  </a:lnTo>
                  <a:lnTo>
                    <a:pt x="1" y="42"/>
                  </a:lnTo>
                  <a:lnTo>
                    <a:pt x="4" y="26"/>
                  </a:lnTo>
                  <a:lnTo>
                    <a:pt x="9" y="13"/>
                  </a:lnTo>
                  <a:lnTo>
                    <a:pt x="15" y="4"/>
                  </a:lnTo>
                  <a:lnTo>
                    <a:pt x="24" y="1"/>
                  </a:lnTo>
                  <a:lnTo>
                    <a:pt x="34" y="0"/>
                  </a:lnTo>
                  <a:lnTo>
                    <a:pt x="41" y="0"/>
                  </a:lnTo>
                  <a:lnTo>
                    <a:pt x="45" y="1"/>
                  </a:lnTo>
                  <a:lnTo>
                    <a:pt x="49" y="2"/>
                  </a:lnTo>
                  <a:lnTo>
                    <a:pt x="52" y="5"/>
                  </a:lnTo>
                  <a:lnTo>
                    <a:pt x="54" y="9"/>
                  </a:lnTo>
                  <a:lnTo>
                    <a:pt x="58" y="12"/>
                  </a:lnTo>
                  <a:lnTo>
                    <a:pt x="60" y="16"/>
                  </a:lnTo>
                  <a:lnTo>
                    <a:pt x="60" y="0"/>
                  </a:lnTo>
                  <a:lnTo>
                    <a:pt x="92" y="0"/>
                  </a:lnTo>
                  <a:lnTo>
                    <a:pt x="92" y="1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19" name="Freeform 19"/>
            <p:cNvSpPr>
              <a:spLocks noEditPoints="1"/>
            </p:cNvSpPr>
            <p:nvPr/>
          </p:nvSpPr>
          <p:spPr bwMode="auto">
            <a:xfrm>
              <a:off x="910" y="3958"/>
              <a:ext cx="18" cy="38"/>
            </a:xfrm>
            <a:custGeom>
              <a:avLst/>
              <a:gdLst>
                <a:gd name="T0" fmla="*/ 60 w 91"/>
                <a:gd name="T1" fmla="*/ 126 h 190"/>
                <a:gd name="T2" fmla="*/ 59 w 91"/>
                <a:gd name="T3" fmla="*/ 116 h 190"/>
                <a:gd name="T4" fmla="*/ 58 w 91"/>
                <a:gd name="T5" fmla="*/ 108 h 190"/>
                <a:gd name="T6" fmla="*/ 57 w 91"/>
                <a:gd name="T7" fmla="*/ 101 h 190"/>
                <a:gd name="T8" fmla="*/ 52 w 91"/>
                <a:gd name="T9" fmla="*/ 96 h 190"/>
                <a:gd name="T10" fmla="*/ 49 w 91"/>
                <a:gd name="T11" fmla="*/ 95 h 190"/>
                <a:gd name="T12" fmla="*/ 42 w 91"/>
                <a:gd name="T13" fmla="*/ 95 h 190"/>
                <a:gd name="T14" fmla="*/ 39 w 91"/>
                <a:gd name="T15" fmla="*/ 97 h 190"/>
                <a:gd name="T16" fmla="*/ 37 w 91"/>
                <a:gd name="T17" fmla="*/ 100 h 190"/>
                <a:gd name="T18" fmla="*/ 32 w 91"/>
                <a:gd name="T19" fmla="*/ 109 h 190"/>
                <a:gd name="T20" fmla="*/ 31 w 91"/>
                <a:gd name="T21" fmla="*/ 116 h 190"/>
                <a:gd name="T22" fmla="*/ 31 w 91"/>
                <a:gd name="T23" fmla="*/ 142 h 190"/>
                <a:gd name="T24" fmla="*/ 35 w 91"/>
                <a:gd name="T25" fmla="*/ 152 h 190"/>
                <a:gd name="T26" fmla="*/ 37 w 91"/>
                <a:gd name="T27" fmla="*/ 157 h 190"/>
                <a:gd name="T28" fmla="*/ 39 w 91"/>
                <a:gd name="T29" fmla="*/ 159 h 190"/>
                <a:gd name="T30" fmla="*/ 42 w 91"/>
                <a:gd name="T31" fmla="*/ 161 h 190"/>
                <a:gd name="T32" fmla="*/ 49 w 91"/>
                <a:gd name="T33" fmla="*/ 161 h 190"/>
                <a:gd name="T34" fmla="*/ 52 w 91"/>
                <a:gd name="T35" fmla="*/ 159 h 190"/>
                <a:gd name="T36" fmla="*/ 55 w 91"/>
                <a:gd name="T37" fmla="*/ 157 h 190"/>
                <a:gd name="T38" fmla="*/ 57 w 91"/>
                <a:gd name="T39" fmla="*/ 152 h 190"/>
                <a:gd name="T40" fmla="*/ 58 w 91"/>
                <a:gd name="T41" fmla="*/ 145 h 190"/>
                <a:gd name="T42" fmla="*/ 59 w 91"/>
                <a:gd name="T43" fmla="*/ 138 h 190"/>
                <a:gd name="T44" fmla="*/ 60 w 91"/>
                <a:gd name="T45" fmla="*/ 126 h 190"/>
                <a:gd name="T46" fmla="*/ 91 w 91"/>
                <a:gd name="T47" fmla="*/ 187 h 190"/>
                <a:gd name="T48" fmla="*/ 60 w 91"/>
                <a:gd name="T49" fmla="*/ 187 h 190"/>
                <a:gd name="T50" fmla="*/ 60 w 91"/>
                <a:gd name="T51" fmla="*/ 170 h 190"/>
                <a:gd name="T52" fmla="*/ 58 w 91"/>
                <a:gd name="T53" fmla="*/ 174 h 190"/>
                <a:gd name="T54" fmla="*/ 56 w 91"/>
                <a:gd name="T55" fmla="*/ 178 h 190"/>
                <a:gd name="T56" fmla="*/ 49 w 91"/>
                <a:gd name="T57" fmla="*/ 184 h 190"/>
                <a:gd name="T58" fmla="*/ 46 w 91"/>
                <a:gd name="T59" fmla="*/ 187 h 190"/>
                <a:gd name="T60" fmla="*/ 43 w 91"/>
                <a:gd name="T61" fmla="*/ 189 h 190"/>
                <a:gd name="T62" fmla="*/ 40 w 91"/>
                <a:gd name="T63" fmla="*/ 190 h 190"/>
                <a:gd name="T64" fmla="*/ 35 w 91"/>
                <a:gd name="T65" fmla="*/ 190 h 190"/>
                <a:gd name="T66" fmla="*/ 23 w 91"/>
                <a:gd name="T67" fmla="*/ 188 h 190"/>
                <a:gd name="T68" fmla="*/ 16 w 91"/>
                <a:gd name="T69" fmla="*/ 183 h 190"/>
                <a:gd name="T70" fmla="*/ 9 w 91"/>
                <a:gd name="T71" fmla="*/ 176 h 190"/>
                <a:gd name="T72" fmla="*/ 3 w 91"/>
                <a:gd name="T73" fmla="*/ 163 h 190"/>
                <a:gd name="T74" fmla="*/ 1 w 91"/>
                <a:gd name="T75" fmla="*/ 148 h 190"/>
                <a:gd name="T76" fmla="*/ 0 w 91"/>
                <a:gd name="T77" fmla="*/ 130 h 190"/>
                <a:gd name="T78" fmla="*/ 1 w 91"/>
                <a:gd name="T79" fmla="*/ 112 h 190"/>
                <a:gd name="T80" fmla="*/ 3 w 91"/>
                <a:gd name="T81" fmla="*/ 96 h 190"/>
                <a:gd name="T82" fmla="*/ 9 w 91"/>
                <a:gd name="T83" fmla="*/ 83 h 190"/>
                <a:gd name="T84" fmla="*/ 16 w 91"/>
                <a:gd name="T85" fmla="*/ 74 h 190"/>
                <a:gd name="T86" fmla="*/ 23 w 91"/>
                <a:gd name="T87" fmla="*/ 71 h 190"/>
                <a:gd name="T88" fmla="*/ 35 w 91"/>
                <a:gd name="T89" fmla="*/ 70 h 190"/>
                <a:gd name="T90" fmla="*/ 41 w 91"/>
                <a:gd name="T91" fmla="*/ 70 h 190"/>
                <a:gd name="T92" fmla="*/ 46 w 91"/>
                <a:gd name="T93" fmla="*/ 71 h 190"/>
                <a:gd name="T94" fmla="*/ 49 w 91"/>
                <a:gd name="T95" fmla="*/ 72 h 190"/>
                <a:gd name="T96" fmla="*/ 51 w 91"/>
                <a:gd name="T97" fmla="*/ 75 h 190"/>
                <a:gd name="T98" fmla="*/ 55 w 91"/>
                <a:gd name="T99" fmla="*/ 79 h 190"/>
                <a:gd name="T100" fmla="*/ 57 w 91"/>
                <a:gd name="T101" fmla="*/ 82 h 190"/>
                <a:gd name="T102" fmla="*/ 60 w 91"/>
                <a:gd name="T103" fmla="*/ 86 h 190"/>
                <a:gd name="T104" fmla="*/ 60 w 91"/>
                <a:gd name="T105" fmla="*/ 0 h 190"/>
                <a:gd name="T106" fmla="*/ 91 w 91"/>
                <a:gd name="T107" fmla="*/ 0 h 190"/>
                <a:gd name="T108" fmla="*/ 91 w 91"/>
                <a:gd name="T109" fmla="*/ 187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1" h="190">
                  <a:moveTo>
                    <a:pt x="60" y="126"/>
                  </a:moveTo>
                  <a:lnTo>
                    <a:pt x="59" y="116"/>
                  </a:lnTo>
                  <a:lnTo>
                    <a:pt x="58" y="108"/>
                  </a:lnTo>
                  <a:lnTo>
                    <a:pt x="57" y="101"/>
                  </a:lnTo>
                  <a:lnTo>
                    <a:pt x="52" y="96"/>
                  </a:lnTo>
                  <a:lnTo>
                    <a:pt x="49" y="95"/>
                  </a:lnTo>
                  <a:lnTo>
                    <a:pt x="42" y="95"/>
                  </a:lnTo>
                  <a:lnTo>
                    <a:pt x="39" y="97"/>
                  </a:lnTo>
                  <a:lnTo>
                    <a:pt x="37" y="100"/>
                  </a:lnTo>
                  <a:lnTo>
                    <a:pt x="32" y="109"/>
                  </a:lnTo>
                  <a:lnTo>
                    <a:pt x="31" y="116"/>
                  </a:lnTo>
                  <a:lnTo>
                    <a:pt x="31" y="142"/>
                  </a:lnTo>
                  <a:lnTo>
                    <a:pt x="35" y="152"/>
                  </a:lnTo>
                  <a:lnTo>
                    <a:pt x="37" y="157"/>
                  </a:lnTo>
                  <a:lnTo>
                    <a:pt x="39" y="159"/>
                  </a:lnTo>
                  <a:lnTo>
                    <a:pt x="42" y="161"/>
                  </a:lnTo>
                  <a:lnTo>
                    <a:pt x="49" y="161"/>
                  </a:lnTo>
                  <a:lnTo>
                    <a:pt x="52" y="159"/>
                  </a:lnTo>
                  <a:lnTo>
                    <a:pt x="55" y="157"/>
                  </a:lnTo>
                  <a:lnTo>
                    <a:pt x="57" y="152"/>
                  </a:lnTo>
                  <a:lnTo>
                    <a:pt x="58" y="145"/>
                  </a:lnTo>
                  <a:lnTo>
                    <a:pt x="59" y="138"/>
                  </a:lnTo>
                  <a:lnTo>
                    <a:pt x="60" y="126"/>
                  </a:lnTo>
                  <a:close/>
                  <a:moveTo>
                    <a:pt x="91" y="187"/>
                  </a:moveTo>
                  <a:lnTo>
                    <a:pt x="60" y="187"/>
                  </a:lnTo>
                  <a:lnTo>
                    <a:pt x="60" y="170"/>
                  </a:lnTo>
                  <a:lnTo>
                    <a:pt x="58" y="174"/>
                  </a:lnTo>
                  <a:lnTo>
                    <a:pt x="56" y="178"/>
                  </a:lnTo>
                  <a:lnTo>
                    <a:pt x="49" y="184"/>
                  </a:lnTo>
                  <a:lnTo>
                    <a:pt x="46" y="187"/>
                  </a:lnTo>
                  <a:lnTo>
                    <a:pt x="43" y="189"/>
                  </a:lnTo>
                  <a:lnTo>
                    <a:pt x="40" y="190"/>
                  </a:lnTo>
                  <a:lnTo>
                    <a:pt x="35" y="190"/>
                  </a:lnTo>
                  <a:lnTo>
                    <a:pt x="23" y="188"/>
                  </a:lnTo>
                  <a:lnTo>
                    <a:pt x="16" y="183"/>
                  </a:lnTo>
                  <a:lnTo>
                    <a:pt x="9" y="176"/>
                  </a:lnTo>
                  <a:lnTo>
                    <a:pt x="3" y="163"/>
                  </a:lnTo>
                  <a:lnTo>
                    <a:pt x="1" y="148"/>
                  </a:lnTo>
                  <a:lnTo>
                    <a:pt x="0" y="130"/>
                  </a:lnTo>
                  <a:lnTo>
                    <a:pt x="1" y="112"/>
                  </a:lnTo>
                  <a:lnTo>
                    <a:pt x="3" y="96"/>
                  </a:lnTo>
                  <a:lnTo>
                    <a:pt x="9" y="83"/>
                  </a:lnTo>
                  <a:lnTo>
                    <a:pt x="16" y="74"/>
                  </a:lnTo>
                  <a:lnTo>
                    <a:pt x="23" y="71"/>
                  </a:lnTo>
                  <a:lnTo>
                    <a:pt x="35" y="70"/>
                  </a:lnTo>
                  <a:lnTo>
                    <a:pt x="41" y="70"/>
                  </a:lnTo>
                  <a:lnTo>
                    <a:pt x="46" y="71"/>
                  </a:lnTo>
                  <a:lnTo>
                    <a:pt x="49" y="72"/>
                  </a:lnTo>
                  <a:lnTo>
                    <a:pt x="51" y="75"/>
                  </a:lnTo>
                  <a:lnTo>
                    <a:pt x="55" y="79"/>
                  </a:lnTo>
                  <a:lnTo>
                    <a:pt x="57" y="82"/>
                  </a:lnTo>
                  <a:lnTo>
                    <a:pt x="60" y="86"/>
                  </a:lnTo>
                  <a:lnTo>
                    <a:pt x="60" y="0"/>
                  </a:lnTo>
                  <a:lnTo>
                    <a:pt x="91" y="0"/>
                  </a:lnTo>
                  <a:lnTo>
                    <a:pt x="91" y="18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20" name="Freeform 20"/>
            <p:cNvSpPr>
              <a:spLocks noEditPoints="1"/>
            </p:cNvSpPr>
            <p:nvPr/>
          </p:nvSpPr>
          <p:spPr bwMode="auto">
            <a:xfrm>
              <a:off x="932" y="3971"/>
              <a:ext cx="19" cy="25"/>
            </a:xfrm>
            <a:custGeom>
              <a:avLst/>
              <a:gdLst>
                <a:gd name="T0" fmla="*/ 66 w 95"/>
                <a:gd name="T1" fmla="*/ 52 h 124"/>
                <a:gd name="T2" fmla="*/ 66 w 95"/>
                <a:gd name="T3" fmla="*/ 42 h 124"/>
                <a:gd name="T4" fmla="*/ 64 w 95"/>
                <a:gd name="T5" fmla="*/ 31 h 124"/>
                <a:gd name="T6" fmla="*/ 60 w 95"/>
                <a:gd name="T7" fmla="*/ 29 h 124"/>
                <a:gd name="T8" fmla="*/ 54 w 95"/>
                <a:gd name="T9" fmla="*/ 27 h 124"/>
                <a:gd name="T10" fmla="*/ 49 w 95"/>
                <a:gd name="T11" fmla="*/ 26 h 124"/>
                <a:gd name="T12" fmla="*/ 43 w 95"/>
                <a:gd name="T13" fmla="*/ 28 h 124"/>
                <a:gd name="T14" fmla="*/ 34 w 95"/>
                <a:gd name="T15" fmla="*/ 42 h 124"/>
                <a:gd name="T16" fmla="*/ 33 w 95"/>
                <a:gd name="T17" fmla="*/ 46 h 124"/>
                <a:gd name="T18" fmla="*/ 31 w 95"/>
                <a:gd name="T19" fmla="*/ 52 h 124"/>
                <a:gd name="T20" fmla="*/ 66 w 95"/>
                <a:gd name="T21" fmla="*/ 52 h 124"/>
                <a:gd name="T22" fmla="*/ 31 w 95"/>
                <a:gd name="T23" fmla="*/ 73 h 124"/>
                <a:gd name="T24" fmla="*/ 34 w 95"/>
                <a:gd name="T25" fmla="*/ 85 h 124"/>
                <a:gd name="T26" fmla="*/ 38 w 95"/>
                <a:gd name="T27" fmla="*/ 93 h 124"/>
                <a:gd name="T28" fmla="*/ 40 w 95"/>
                <a:gd name="T29" fmla="*/ 96 h 124"/>
                <a:gd name="T30" fmla="*/ 43 w 95"/>
                <a:gd name="T31" fmla="*/ 98 h 124"/>
                <a:gd name="T32" fmla="*/ 45 w 95"/>
                <a:gd name="T33" fmla="*/ 100 h 124"/>
                <a:gd name="T34" fmla="*/ 48 w 95"/>
                <a:gd name="T35" fmla="*/ 101 h 124"/>
                <a:gd name="T36" fmla="*/ 52 w 95"/>
                <a:gd name="T37" fmla="*/ 101 h 124"/>
                <a:gd name="T38" fmla="*/ 58 w 95"/>
                <a:gd name="T39" fmla="*/ 98 h 124"/>
                <a:gd name="T40" fmla="*/ 60 w 95"/>
                <a:gd name="T41" fmla="*/ 95 h 124"/>
                <a:gd name="T42" fmla="*/ 63 w 95"/>
                <a:gd name="T43" fmla="*/ 94 h 124"/>
                <a:gd name="T44" fmla="*/ 64 w 95"/>
                <a:gd name="T45" fmla="*/ 93 h 124"/>
                <a:gd name="T46" fmla="*/ 66 w 95"/>
                <a:gd name="T47" fmla="*/ 88 h 124"/>
                <a:gd name="T48" fmla="*/ 66 w 95"/>
                <a:gd name="T49" fmla="*/ 86 h 124"/>
                <a:gd name="T50" fmla="*/ 95 w 95"/>
                <a:gd name="T51" fmla="*/ 86 h 124"/>
                <a:gd name="T52" fmla="*/ 92 w 95"/>
                <a:gd name="T53" fmla="*/ 97 h 124"/>
                <a:gd name="T54" fmla="*/ 86 w 95"/>
                <a:gd name="T55" fmla="*/ 107 h 124"/>
                <a:gd name="T56" fmla="*/ 78 w 95"/>
                <a:gd name="T57" fmla="*/ 115 h 124"/>
                <a:gd name="T58" fmla="*/ 71 w 95"/>
                <a:gd name="T59" fmla="*/ 120 h 124"/>
                <a:gd name="T60" fmla="*/ 60 w 95"/>
                <a:gd name="T61" fmla="*/ 123 h 124"/>
                <a:gd name="T62" fmla="*/ 49 w 95"/>
                <a:gd name="T63" fmla="*/ 124 h 124"/>
                <a:gd name="T64" fmla="*/ 36 w 95"/>
                <a:gd name="T65" fmla="*/ 122 h 124"/>
                <a:gd name="T66" fmla="*/ 25 w 95"/>
                <a:gd name="T67" fmla="*/ 116 h 124"/>
                <a:gd name="T68" fmla="*/ 15 w 95"/>
                <a:gd name="T69" fmla="*/ 107 h 124"/>
                <a:gd name="T70" fmla="*/ 7 w 95"/>
                <a:gd name="T71" fmla="*/ 94 h 124"/>
                <a:gd name="T72" fmla="*/ 2 w 95"/>
                <a:gd name="T73" fmla="*/ 79 h 124"/>
                <a:gd name="T74" fmla="*/ 0 w 95"/>
                <a:gd name="T75" fmla="*/ 64 h 124"/>
                <a:gd name="T76" fmla="*/ 2 w 95"/>
                <a:gd name="T77" fmla="*/ 46 h 124"/>
                <a:gd name="T78" fmla="*/ 7 w 95"/>
                <a:gd name="T79" fmla="*/ 30 h 124"/>
                <a:gd name="T80" fmla="*/ 15 w 95"/>
                <a:gd name="T81" fmla="*/ 17 h 124"/>
                <a:gd name="T82" fmla="*/ 25 w 95"/>
                <a:gd name="T83" fmla="*/ 8 h 124"/>
                <a:gd name="T84" fmla="*/ 36 w 95"/>
                <a:gd name="T85" fmla="*/ 2 h 124"/>
                <a:gd name="T86" fmla="*/ 49 w 95"/>
                <a:gd name="T87" fmla="*/ 0 h 124"/>
                <a:gd name="T88" fmla="*/ 60 w 95"/>
                <a:gd name="T89" fmla="*/ 1 h 124"/>
                <a:gd name="T90" fmla="*/ 69 w 95"/>
                <a:gd name="T91" fmla="*/ 5 h 124"/>
                <a:gd name="T92" fmla="*/ 78 w 95"/>
                <a:gd name="T93" fmla="*/ 9 h 124"/>
                <a:gd name="T94" fmla="*/ 84 w 95"/>
                <a:gd name="T95" fmla="*/ 17 h 124"/>
                <a:gd name="T96" fmla="*/ 91 w 95"/>
                <a:gd name="T97" fmla="*/ 30 h 124"/>
                <a:gd name="T98" fmla="*/ 94 w 95"/>
                <a:gd name="T99" fmla="*/ 46 h 124"/>
                <a:gd name="T100" fmla="*/ 95 w 95"/>
                <a:gd name="T101" fmla="*/ 66 h 124"/>
                <a:gd name="T102" fmla="*/ 95 w 95"/>
                <a:gd name="T103" fmla="*/ 73 h 124"/>
                <a:gd name="T104" fmla="*/ 31 w 95"/>
                <a:gd name="T105" fmla="*/ 73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5" h="124">
                  <a:moveTo>
                    <a:pt x="66" y="52"/>
                  </a:moveTo>
                  <a:lnTo>
                    <a:pt x="66" y="42"/>
                  </a:lnTo>
                  <a:lnTo>
                    <a:pt x="64" y="31"/>
                  </a:lnTo>
                  <a:lnTo>
                    <a:pt x="60" y="29"/>
                  </a:lnTo>
                  <a:lnTo>
                    <a:pt x="54" y="27"/>
                  </a:lnTo>
                  <a:lnTo>
                    <a:pt x="49" y="26"/>
                  </a:lnTo>
                  <a:lnTo>
                    <a:pt x="43" y="28"/>
                  </a:lnTo>
                  <a:lnTo>
                    <a:pt x="34" y="42"/>
                  </a:lnTo>
                  <a:lnTo>
                    <a:pt x="33" y="46"/>
                  </a:lnTo>
                  <a:lnTo>
                    <a:pt x="31" y="52"/>
                  </a:lnTo>
                  <a:lnTo>
                    <a:pt x="66" y="52"/>
                  </a:lnTo>
                  <a:close/>
                  <a:moveTo>
                    <a:pt x="31" y="73"/>
                  </a:moveTo>
                  <a:lnTo>
                    <a:pt x="34" y="85"/>
                  </a:lnTo>
                  <a:lnTo>
                    <a:pt x="38" y="93"/>
                  </a:lnTo>
                  <a:lnTo>
                    <a:pt x="40" y="96"/>
                  </a:lnTo>
                  <a:lnTo>
                    <a:pt x="43" y="98"/>
                  </a:lnTo>
                  <a:lnTo>
                    <a:pt x="45" y="100"/>
                  </a:lnTo>
                  <a:lnTo>
                    <a:pt x="48" y="101"/>
                  </a:lnTo>
                  <a:lnTo>
                    <a:pt x="52" y="101"/>
                  </a:lnTo>
                  <a:lnTo>
                    <a:pt x="58" y="98"/>
                  </a:lnTo>
                  <a:lnTo>
                    <a:pt x="60" y="95"/>
                  </a:lnTo>
                  <a:lnTo>
                    <a:pt x="63" y="94"/>
                  </a:lnTo>
                  <a:lnTo>
                    <a:pt x="64" y="93"/>
                  </a:lnTo>
                  <a:lnTo>
                    <a:pt x="66" y="88"/>
                  </a:lnTo>
                  <a:lnTo>
                    <a:pt x="66" y="86"/>
                  </a:lnTo>
                  <a:lnTo>
                    <a:pt x="95" y="86"/>
                  </a:lnTo>
                  <a:lnTo>
                    <a:pt x="92" y="97"/>
                  </a:lnTo>
                  <a:lnTo>
                    <a:pt x="86" y="107"/>
                  </a:lnTo>
                  <a:lnTo>
                    <a:pt x="78" y="115"/>
                  </a:lnTo>
                  <a:lnTo>
                    <a:pt x="71" y="120"/>
                  </a:lnTo>
                  <a:lnTo>
                    <a:pt x="60" y="123"/>
                  </a:lnTo>
                  <a:lnTo>
                    <a:pt x="49" y="124"/>
                  </a:lnTo>
                  <a:lnTo>
                    <a:pt x="36" y="122"/>
                  </a:lnTo>
                  <a:lnTo>
                    <a:pt x="25" y="116"/>
                  </a:lnTo>
                  <a:lnTo>
                    <a:pt x="15" y="107"/>
                  </a:lnTo>
                  <a:lnTo>
                    <a:pt x="7" y="94"/>
                  </a:lnTo>
                  <a:lnTo>
                    <a:pt x="2" y="79"/>
                  </a:lnTo>
                  <a:lnTo>
                    <a:pt x="0" y="64"/>
                  </a:lnTo>
                  <a:lnTo>
                    <a:pt x="2" y="46"/>
                  </a:lnTo>
                  <a:lnTo>
                    <a:pt x="7" y="30"/>
                  </a:lnTo>
                  <a:lnTo>
                    <a:pt x="15" y="17"/>
                  </a:lnTo>
                  <a:lnTo>
                    <a:pt x="25" y="8"/>
                  </a:lnTo>
                  <a:lnTo>
                    <a:pt x="36" y="2"/>
                  </a:lnTo>
                  <a:lnTo>
                    <a:pt x="49" y="0"/>
                  </a:lnTo>
                  <a:lnTo>
                    <a:pt x="60" y="1"/>
                  </a:lnTo>
                  <a:lnTo>
                    <a:pt x="69" y="5"/>
                  </a:lnTo>
                  <a:lnTo>
                    <a:pt x="78" y="9"/>
                  </a:lnTo>
                  <a:lnTo>
                    <a:pt x="84" y="17"/>
                  </a:lnTo>
                  <a:lnTo>
                    <a:pt x="91" y="30"/>
                  </a:lnTo>
                  <a:lnTo>
                    <a:pt x="94" y="46"/>
                  </a:lnTo>
                  <a:lnTo>
                    <a:pt x="95" y="66"/>
                  </a:lnTo>
                  <a:lnTo>
                    <a:pt x="95" y="73"/>
                  </a:lnTo>
                  <a:lnTo>
                    <a:pt x="31" y="7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21" name="Freeform 21"/>
            <p:cNvSpPr>
              <a:spLocks noEditPoints="1"/>
            </p:cNvSpPr>
            <p:nvPr/>
          </p:nvSpPr>
          <p:spPr bwMode="auto">
            <a:xfrm>
              <a:off x="966" y="3960"/>
              <a:ext cx="22" cy="35"/>
            </a:xfrm>
            <a:custGeom>
              <a:avLst/>
              <a:gdLst>
                <a:gd name="T0" fmla="*/ 34 w 112"/>
                <a:gd name="T1" fmla="*/ 143 h 175"/>
                <a:gd name="T2" fmla="*/ 38 w 112"/>
                <a:gd name="T3" fmla="*/ 143 h 175"/>
                <a:gd name="T4" fmla="*/ 49 w 112"/>
                <a:gd name="T5" fmla="*/ 141 h 175"/>
                <a:gd name="T6" fmla="*/ 59 w 112"/>
                <a:gd name="T7" fmla="*/ 137 h 175"/>
                <a:gd name="T8" fmla="*/ 67 w 112"/>
                <a:gd name="T9" fmla="*/ 129 h 175"/>
                <a:gd name="T10" fmla="*/ 71 w 112"/>
                <a:gd name="T11" fmla="*/ 118 h 175"/>
                <a:gd name="T12" fmla="*/ 73 w 112"/>
                <a:gd name="T13" fmla="*/ 104 h 175"/>
                <a:gd name="T14" fmla="*/ 75 w 112"/>
                <a:gd name="T15" fmla="*/ 89 h 175"/>
                <a:gd name="T16" fmla="*/ 73 w 112"/>
                <a:gd name="T17" fmla="*/ 71 h 175"/>
                <a:gd name="T18" fmla="*/ 71 w 112"/>
                <a:gd name="T19" fmla="*/ 56 h 175"/>
                <a:gd name="T20" fmla="*/ 67 w 112"/>
                <a:gd name="T21" fmla="*/ 45 h 175"/>
                <a:gd name="T22" fmla="*/ 59 w 112"/>
                <a:gd name="T23" fmla="*/ 38 h 175"/>
                <a:gd name="T24" fmla="*/ 49 w 112"/>
                <a:gd name="T25" fmla="*/ 33 h 175"/>
                <a:gd name="T26" fmla="*/ 38 w 112"/>
                <a:gd name="T27" fmla="*/ 31 h 175"/>
                <a:gd name="T28" fmla="*/ 34 w 112"/>
                <a:gd name="T29" fmla="*/ 31 h 175"/>
                <a:gd name="T30" fmla="*/ 34 w 112"/>
                <a:gd name="T31" fmla="*/ 143 h 175"/>
                <a:gd name="T32" fmla="*/ 0 w 112"/>
                <a:gd name="T33" fmla="*/ 175 h 175"/>
                <a:gd name="T34" fmla="*/ 0 w 112"/>
                <a:gd name="T35" fmla="*/ 0 h 175"/>
                <a:gd name="T36" fmla="*/ 29 w 112"/>
                <a:gd name="T37" fmla="*/ 0 h 175"/>
                <a:gd name="T38" fmla="*/ 49 w 112"/>
                <a:gd name="T39" fmla="*/ 1 h 175"/>
                <a:gd name="T40" fmla="*/ 66 w 112"/>
                <a:gd name="T41" fmla="*/ 5 h 175"/>
                <a:gd name="T42" fmla="*/ 80 w 112"/>
                <a:gd name="T43" fmla="*/ 12 h 175"/>
                <a:gd name="T44" fmla="*/ 92 w 112"/>
                <a:gd name="T45" fmla="*/ 23 h 175"/>
                <a:gd name="T46" fmla="*/ 100 w 112"/>
                <a:gd name="T47" fmla="*/ 34 h 175"/>
                <a:gd name="T48" fmla="*/ 107 w 112"/>
                <a:gd name="T49" fmla="*/ 50 h 175"/>
                <a:gd name="T50" fmla="*/ 111 w 112"/>
                <a:gd name="T51" fmla="*/ 68 h 175"/>
                <a:gd name="T52" fmla="*/ 112 w 112"/>
                <a:gd name="T53" fmla="*/ 89 h 175"/>
                <a:gd name="T54" fmla="*/ 110 w 112"/>
                <a:gd name="T55" fmla="*/ 112 h 175"/>
                <a:gd name="T56" fmla="*/ 104 w 112"/>
                <a:gd name="T57" fmla="*/ 132 h 175"/>
                <a:gd name="T58" fmla="*/ 98 w 112"/>
                <a:gd name="T59" fmla="*/ 143 h 175"/>
                <a:gd name="T60" fmla="*/ 91 w 112"/>
                <a:gd name="T61" fmla="*/ 154 h 175"/>
                <a:gd name="T62" fmla="*/ 81 w 112"/>
                <a:gd name="T63" fmla="*/ 164 h 175"/>
                <a:gd name="T64" fmla="*/ 75 w 112"/>
                <a:gd name="T65" fmla="*/ 167 h 175"/>
                <a:gd name="T66" fmla="*/ 68 w 112"/>
                <a:gd name="T67" fmla="*/ 171 h 175"/>
                <a:gd name="T68" fmla="*/ 61 w 112"/>
                <a:gd name="T69" fmla="*/ 172 h 175"/>
                <a:gd name="T70" fmla="*/ 46 w 112"/>
                <a:gd name="T71" fmla="*/ 175 h 175"/>
                <a:gd name="T72" fmla="*/ 27 w 112"/>
                <a:gd name="T73" fmla="*/ 175 h 175"/>
                <a:gd name="T74" fmla="*/ 0 w 112"/>
                <a:gd name="T75" fmla="*/ 175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2" h="175">
                  <a:moveTo>
                    <a:pt x="34" y="143"/>
                  </a:moveTo>
                  <a:lnTo>
                    <a:pt x="38" y="143"/>
                  </a:lnTo>
                  <a:lnTo>
                    <a:pt x="49" y="141"/>
                  </a:lnTo>
                  <a:lnTo>
                    <a:pt x="59" y="137"/>
                  </a:lnTo>
                  <a:lnTo>
                    <a:pt x="67" y="129"/>
                  </a:lnTo>
                  <a:lnTo>
                    <a:pt x="71" y="118"/>
                  </a:lnTo>
                  <a:lnTo>
                    <a:pt x="73" y="104"/>
                  </a:lnTo>
                  <a:lnTo>
                    <a:pt x="75" y="89"/>
                  </a:lnTo>
                  <a:lnTo>
                    <a:pt x="73" y="71"/>
                  </a:lnTo>
                  <a:lnTo>
                    <a:pt x="71" y="56"/>
                  </a:lnTo>
                  <a:lnTo>
                    <a:pt x="67" y="45"/>
                  </a:lnTo>
                  <a:lnTo>
                    <a:pt x="59" y="38"/>
                  </a:lnTo>
                  <a:lnTo>
                    <a:pt x="49" y="33"/>
                  </a:lnTo>
                  <a:lnTo>
                    <a:pt x="38" y="31"/>
                  </a:lnTo>
                  <a:lnTo>
                    <a:pt x="34" y="31"/>
                  </a:lnTo>
                  <a:lnTo>
                    <a:pt x="34" y="143"/>
                  </a:lnTo>
                  <a:close/>
                  <a:moveTo>
                    <a:pt x="0" y="175"/>
                  </a:moveTo>
                  <a:lnTo>
                    <a:pt x="0" y="0"/>
                  </a:lnTo>
                  <a:lnTo>
                    <a:pt x="29" y="0"/>
                  </a:lnTo>
                  <a:lnTo>
                    <a:pt x="49" y="1"/>
                  </a:lnTo>
                  <a:lnTo>
                    <a:pt x="66" y="5"/>
                  </a:lnTo>
                  <a:lnTo>
                    <a:pt x="80" y="12"/>
                  </a:lnTo>
                  <a:lnTo>
                    <a:pt x="92" y="23"/>
                  </a:lnTo>
                  <a:lnTo>
                    <a:pt x="100" y="34"/>
                  </a:lnTo>
                  <a:lnTo>
                    <a:pt x="107" y="50"/>
                  </a:lnTo>
                  <a:lnTo>
                    <a:pt x="111" y="68"/>
                  </a:lnTo>
                  <a:lnTo>
                    <a:pt x="112" y="89"/>
                  </a:lnTo>
                  <a:lnTo>
                    <a:pt x="110" y="112"/>
                  </a:lnTo>
                  <a:lnTo>
                    <a:pt x="104" y="132"/>
                  </a:lnTo>
                  <a:lnTo>
                    <a:pt x="98" y="143"/>
                  </a:lnTo>
                  <a:lnTo>
                    <a:pt x="91" y="154"/>
                  </a:lnTo>
                  <a:lnTo>
                    <a:pt x="81" y="164"/>
                  </a:lnTo>
                  <a:lnTo>
                    <a:pt x="75" y="167"/>
                  </a:lnTo>
                  <a:lnTo>
                    <a:pt x="68" y="171"/>
                  </a:lnTo>
                  <a:lnTo>
                    <a:pt x="61" y="172"/>
                  </a:lnTo>
                  <a:lnTo>
                    <a:pt x="46" y="175"/>
                  </a:lnTo>
                  <a:lnTo>
                    <a:pt x="27" y="175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22" name="Freeform 22"/>
            <p:cNvSpPr>
              <a:spLocks noEditPoints="1"/>
            </p:cNvSpPr>
            <p:nvPr/>
          </p:nvSpPr>
          <p:spPr bwMode="auto">
            <a:xfrm>
              <a:off x="991" y="3971"/>
              <a:ext cx="19" cy="25"/>
            </a:xfrm>
            <a:custGeom>
              <a:avLst/>
              <a:gdLst>
                <a:gd name="T0" fmla="*/ 69 w 98"/>
                <a:gd name="T1" fmla="*/ 52 h 124"/>
                <a:gd name="T2" fmla="*/ 68 w 98"/>
                <a:gd name="T3" fmla="*/ 42 h 124"/>
                <a:gd name="T4" fmla="*/ 63 w 98"/>
                <a:gd name="T5" fmla="*/ 31 h 124"/>
                <a:gd name="T6" fmla="*/ 61 w 98"/>
                <a:gd name="T7" fmla="*/ 29 h 124"/>
                <a:gd name="T8" fmla="*/ 59 w 98"/>
                <a:gd name="T9" fmla="*/ 28 h 124"/>
                <a:gd name="T10" fmla="*/ 52 w 98"/>
                <a:gd name="T11" fmla="*/ 26 h 124"/>
                <a:gd name="T12" fmla="*/ 48 w 98"/>
                <a:gd name="T13" fmla="*/ 27 h 124"/>
                <a:gd name="T14" fmla="*/ 44 w 98"/>
                <a:gd name="T15" fmla="*/ 28 h 124"/>
                <a:gd name="T16" fmla="*/ 38 w 98"/>
                <a:gd name="T17" fmla="*/ 35 h 124"/>
                <a:gd name="T18" fmla="*/ 35 w 98"/>
                <a:gd name="T19" fmla="*/ 38 h 124"/>
                <a:gd name="T20" fmla="*/ 34 w 98"/>
                <a:gd name="T21" fmla="*/ 42 h 124"/>
                <a:gd name="T22" fmla="*/ 34 w 98"/>
                <a:gd name="T23" fmla="*/ 52 h 124"/>
                <a:gd name="T24" fmla="*/ 69 w 98"/>
                <a:gd name="T25" fmla="*/ 52 h 124"/>
                <a:gd name="T26" fmla="*/ 34 w 98"/>
                <a:gd name="T27" fmla="*/ 73 h 124"/>
                <a:gd name="T28" fmla="*/ 34 w 98"/>
                <a:gd name="T29" fmla="*/ 81 h 124"/>
                <a:gd name="T30" fmla="*/ 35 w 98"/>
                <a:gd name="T31" fmla="*/ 88 h 124"/>
                <a:gd name="T32" fmla="*/ 38 w 98"/>
                <a:gd name="T33" fmla="*/ 93 h 124"/>
                <a:gd name="T34" fmla="*/ 41 w 98"/>
                <a:gd name="T35" fmla="*/ 96 h 124"/>
                <a:gd name="T36" fmla="*/ 48 w 98"/>
                <a:gd name="T37" fmla="*/ 101 h 124"/>
                <a:gd name="T38" fmla="*/ 54 w 98"/>
                <a:gd name="T39" fmla="*/ 101 h 124"/>
                <a:gd name="T40" fmla="*/ 57 w 98"/>
                <a:gd name="T41" fmla="*/ 100 h 124"/>
                <a:gd name="T42" fmla="*/ 62 w 98"/>
                <a:gd name="T43" fmla="*/ 94 h 124"/>
                <a:gd name="T44" fmla="*/ 64 w 98"/>
                <a:gd name="T45" fmla="*/ 93 h 124"/>
                <a:gd name="T46" fmla="*/ 67 w 98"/>
                <a:gd name="T47" fmla="*/ 88 h 124"/>
                <a:gd name="T48" fmla="*/ 67 w 98"/>
                <a:gd name="T49" fmla="*/ 86 h 124"/>
                <a:gd name="T50" fmla="*/ 96 w 98"/>
                <a:gd name="T51" fmla="*/ 86 h 124"/>
                <a:gd name="T52" fmla="*/ 89 w 98"/>
                <a:gd name="T53" fmla="*/ 103 h 124"/>
                <a:gd name="T54" fmla="*/ 81 w 98"/>
                <a:gd name="T55" fmla="*/ 115 h 124"/>
                <a:gd name="T56" fmla="*/ 67 w 98"/>
                <a:gd name="T57" fmla="*/ 122 h 124"/>
                <a:gd name="T58" fmla="*/ 49 w 98"/>
                <a:gd name="T59" fmla="*/ 124 h 124"/>
                <a:gd name="T60" fmla="*/ 35 w 98"/>
                <a:gd name="T61" fmla="*/ 122 h 124"/>
                <a:gd name="T62" fmla="*/ 24 w 98"/>
                <a:gd name="T63" fmla="*/ 116 h 124"/>
                <a:gd name="T64" fmla="*/ 14 w 98"/>
                <a:gd name="T65" fmla="*/ 107 h 124"/>
                <a:gd name="T66" fmla="*/ 7 w 98"/>
                <a:gd name="T67" fmla="*/ 94 h 124"/>
                <a:gd name="T68" fmla="*/ 2 w 98"/>
                <a:gd name="T69" fmla="*/ 79 h 124"/>
                <a:gd name="T70" fmla="*/ 0 w 98"/>
                <a:gd name="T71" fmla="*/ 64 h 124"/>
                <a:gd name="T72" fmla="*/ 2 w 98"/>
                <a:gd name="T73" fmla="*/ 46 h 124"/>
                <a:gd name="T74" fmla="*/ 7 w 98"/>
                <a:gd name="T75" fmla="*/ 30 h 124"/>
                <a:gd name="T76" fmla="*/ 14 w 98"/>
                <a:gd name="T77" fmla="*/ 17 h 124"/>
                <a:gd name="T78" fmla="*/ 24 w 98"/>
                <a:gd name="T79" fmla="*/ 8 h 124"/>
                <a:gd name="T80" fmla="*/ 35 w 98"/>
                <a:gd name="T81" fmla="*/ 2 h 124"/>
                <a:gd name="T82" fmla="*/ 49 w 98"/>
                <a:gd name="T83" fmla="*/ 0 h 124"/>
                <a:gd name="T84" fmla="*/ 64 w 98"/>
                <a:gd name="T85" fmla="*/ 2 h 124"/>
                <a:gd name="T86" fmla="*/ 77 w 98"/>
                <a:gd name="T87" fmla="*/ 8 h 124"/>
                <a:gd name="T88" fmla="*/ 87 w 98"/>
                <a:gd name="T89" fmla="*/ 17 h 124"/>
                <a:gd name="T90" fmla="*/ 91 w 98"/>
                <a:gd name="T91" fmla="*/ 27 h 124"/>
                <a:gd name="T92" fmla="*/ 94 w 98"/>
                <a:gd name="T93" fmla="*/ 38 h 124"/>
                <a:gd name="T94" fmla="*/ 97 w 98"/>
                <a:gd name="T95" fmla="*/ 50 h 124"/>
                <a:gd name="T96" fmla="*/ 98 w 98"/>
                <a:gd name="T97" fmla="*/ 66 h 124"/>
                <a:gd name="T98" fmla="*/ 98 w 98"/>
                <a:gd name="T99" fmla="*/ 73 h 124"/>
                <a:gd name="T100" fmla="*/ 34 w 98"/>
                <a:gd name="T101" fmla="*/ 73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8" h="124">
                  <a:moveTo>
                    <a:pt x="69" y="52"/>
                  </a:moveTo>
                  <a:lnTo>
                    <a:pt x="68" y="42"/>
                  </a:lnTo>
                  <a:lnTo>
                    <a:pt x="63" y="31"/>
                  </a:lnTo>
                  <a:lnTo>
                    <a:pt x="61" y="29"/>
                  </a:lnTo>
                  <a:lnTo>
                    <a:pt x="59" y="28"/>
                  </a:lnTo>
                  <a:lnTo>
                    <a:pt x="52" y="26"/>
                  </a:lnTo>
                  <a:lnTo>
                    <a:pt x="48" y="27"/>
                  </a:lnTo>
                  <a:lnTo>
                    <a:pt x="44" y="28"/>
                  </a:lnTo>
                  <a:lnTo>
                    <a:pt x="38" y="35"/>
                  </a:lnTo>
                  <a:lnTo>
                    <a:pt x="35" y="38"/>
                  </a:lnTo>
                  <a:lnTo>
                    <a:pt x="34" y="42"/>
                  </a:lnTo>
                  <a:lnTo>
                    <a:pt x="34" y="52"/>
                  </a:lnTo>
                  <a:lnTo>
                    <a:pt x="69" y="52"/>
                  </a:lnTo>
                  <a:close/>
                  <a:moveTo>
                    <a:pt x="34" y="73"/>
                  </a:moveTo>
                  <a:lnTo>
                    <a:pt x="34" y="81"/>
                  </a:lnTo>
                  <a:lnTo>
                    <a:pt x="35" y="88"/>
                  </a:lnTo>
                  <a:lnTo>
                    <a:pt x="38" y="93"/>
                  </a:lnTo>
                  <a:lnTo>
                    <a:pt x="41" y="96"/>
                  </a:lnTo>
                  <a:lnTo>
                    <a:pt x="48" y="101"/>
                  </a:lnTo>
                  <a:lnTo>
                    <a:pt x="54" y="101"/>
                  </a:lnTo>
                  <a:lnTo>
                    <a:pt x="57" y="100"/>
                  </a:lnTo>
                  <a:lnTo>
                    <a:pt x="62" y="94"/>
                  </a:lnTo>
                  <a:lnTo>
                    <a:pt x="64" y="93"/>
                  </a:lnTo>
                  <a:lnTo>
                    <a:pt x="67" y="88"/>
                  </a:lnTo>
                  <a:lnTo>
                    <a:pt x="67" y="86"/>
                  </a:lnTo>
                  <a:lnTo>
                    <a:pt x="96" y="86"/>
                  </a:lnTo>
                  <a:lnTo>
                    <a:pt x="89" y="103"/>
                  </a:lnTo>
                  <a:lnTo>
                    <a:pt x="81" y="115"/>
                  </a:lnTo>
                  <a:lnTo>
                    <a:pt x="67" y="122"/>
                  </a:lnTo>
                  <a:lnTo>
                    <a:pt x="49" y="124"/>
                  </a:lnTo>
                  <a:lnTo>
                    <a:pt x="35" y="122"/>
                  </a:lnTo>
                  <a:lnTo>
                    <a:pt x="24" y="116"/>
                  </a:lnTo>
                  <a:lnTo>
                    <a:pt x="14" y="107"/>
                  </a:lnTo>
                  <a:lnTo>
                    <a:pt x="7" y="94"/>
                  </a:lnTo>
                  <a:lnTo>
                    <a:pt x="2" y="79"/>
                  </a:lnTo>
                  <a:lnTo>
                    <a:pt x="0" y="64"/>
                  </a:lnTo>
                  <a:lnTo>
                    <a:pt x="2" y="46"/>
                  </a:lnTo>
                  <a:lnTo>
                    <a:pt x="7" y="30"/>
                  </a:lnTo>
                  <a:lnTo>
                    <a:pt x="14" y="17"/>
                  </a:lnTo>
                  <a:lnTo>
                    <a:pt x="24" y="8"/>
                  </a:lnTo>
                  <a:lnTo>
                    <a:pt x="35" y="2"/>
                  </a:lnTo>
                  <a:lnTo>
                    <a:pt x="49" y="0"/>
                  </a:lnTo>
                  <a:lnTo>
                    <a:pt x="64" y="2"/>
                  </a:lnTo>
                  <a:lnTo>
                    <a:pt x="77" y="8"/>
                  </a:lnTo>
                  <a:lnTo>
                    <a:pt x="87" y="17"/>
                  </a:lnTo>
                  <a:lnTo>
                    <a:pt x="91" y="27"/>
                  </a:lnTo>
                  <a:lnTo>
                    <a:pt x="94" y="38"/>
                  </a:lnTo>
                  <a:lnTo>
                    <a:pt x="97" y="50"/>
                  </a:lnTo>
                  <a:lnTo>
                    <a:pt x="98" y="66"/>
                  </a:lnTo>
                  <a:lnTo>
                    <a:pt x="98" y="73"/>
                  </a:lnTo>
                  <a:lnTo>
                    <a:pt x="34" y="7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chemeClr val="folHlink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23" name="Freeform 23"/>
            <p:cNvSpPr>
              <a:spLocks/>
            </p:cNvSpPr>
            <p:nvPr/>
          </p:nvSpPr>
          <p:spPr bwMode="auto">
            <a:xfrm>
              <a:off x="1011" y="3971"/>
              <a:ext cx="15" cy="25"/>
            </a:xfrm>
            <a:custGeom>
              <a:avLst/>
              <a:gdLst>
                <a:gd name="T0" fmla="*/ 15 w 75"/>
                <a:gd name="T1" fmla="*/ 86 h 124"/>
                <a:gd name="T2" fmla="*/ 25 w 75"/>
                <a:gd name="T3" fmla="*/ 92 h 124"/>
                <a:gd name="T4" fmla="*/ 30 w 75"/>
                <a:gd name="T5" fmla="*/ 95 h 124"/>
                <a:gd name="T6" fmla="*/ 39 w 75"/>
                <a:gd name="T7" fmla="*/ 94 h 124"/>
                <a:gd name="T8" fmla="*/ 42 w 75"/>
                <a:gd name="T9" fmla="*/ 92 h 124"/>
                <a:gd name="T10" fmla="*/ 44 w 75"/>
                <a:gd name="T11" fmla="*/ 88 h 124"/>
                <a:gd name="T12" fmla="*/ 42 w 75"/>
                <a:gd name="T13" fmla="*/ 82 h 124"/>
                <a:gd name="T14" fmla="*/ 29 w 75"/>
                <a:gd name="T15" fmla="*/ 73 h 124"/>
                <a:gd name="T16" fmla="*/ 27 w 75"/>
                <a:gd name="T17" fmla="*/ 72 h 124"/>
                <a:gd name="T18" fmla="*/ 16 w 75"/>
                <a:gd name="T19" fmla="*/ 63 h 124"/>
                <a:gd name="T20" fmla="*/ 7 w 75"/>
                <a:gd name="T21" fmla="*/ 50 h 124"/>
                <a:gd name="T22" fmla="*/ 4 w 75"/>
                <a:gd name="T23" fmla="*/ 43 h 124"/>
                <a:gd name="T24" fmla="*/ 5 w 75"/>
                <a:gd name="T25" fmla="*/ 27 h 124"/>
                <a:gd name="T26" fmla="*/ 15 w 75"/>
                <a:gd name="T27" fmla="*/ 11 h 124"/>
                <a:gd name="T28" fmla="*/ 33 w 75"/>
                <a:gd name="T29" fmla="*/ 1 h 124"/>
                <a:gd name="T30" fmla="*/ 53 w 75"/>
                <a:gd name="T31" fmla="*/ 2 h 124"/>
                <a:gd name="T32" fmla="*/ 68 w 75"/>
                <a:gd name="T33" fmla="*/ 8 h 124"/>
                <a:gd name="T34" fmla="*/ 75 w 75"/>
                <a:gd name="T35" fmla="*/ 11 h 124"/>
                <a:gd name="T36" fmla="*/ 57 w 75"/>
                <a:gd name="T37" fmla="*/ 30 h 124"/>
                <a:gd name="T38" fmla="*/ 53 w 75"/>
                <a:gd name="T39" fmla="*/ 29 h 124"/>
                <a:gd name="T40" fmla="*/ 48 w 75"/>
                <a:gd name="T41" fmla="*/ 26 h 124"/>
                <a:gd name="T42" fmla="*/ 43 w 75"/>
                <a:gd name="T43" fmla="*/ 28 h 124"/>
                <a:gd name="T44" fmla="*/ 38 w 75"/>
                <a:gd name="T45" fmla="*/ 29 h 124"/>
                <a:gd name="T46" fmla="*/ 35 w 75"/>
                <a:gd name="T47" fmla="*/ 34 h 124"/>
                <a:gd name="T48" fmla="*/ 37 w 75"/>
                <a:gd name="T49" fmla="*/ 39 h 124"/>
                <a:gd name="T50" fmla="*/ 51 w 75"/>
                <a:gd name="T51" fmla="*/ 49 h 124"/>
                <a:gd name="T52" fmla="*/ 64 w 75"/>
                <a:gd name="T53" fmla="*/ 58 h 124"/>
                <a:gd name="T54" fmla="*/ 70 w 75"/>
                <a:gd name="T55" fmla="*/ 66 h 124"/>
                <a:gd name="T56" fmla="*/ 75 w 75"/>
                <a:gd name="T57" fmla="*/ 79 h 124"/>
                <a:gd name="T58" fmla="*/ 74 w 75"/>
                <a:gd name="T59" fmla="*/ 97 h 124"/>
                <a:gd name="T60" fmla="*/ 64 w 75"/>
                <a:gd name="T61" fmla="*/ 113 h 124"/>
                <a:gd name="T62" fmla="*/ 47 w 75"/>
                <a:gd name="T63" fmla="*/ 123 h 124"/>
                <a:gd name="T64" fmla="*/ 26 w 75"/>
                <a:gd name="T65" fmla="*/ 124 h 124"/>
                <a:gd name="T66" fmla="*/ 18 w 75"/>
                <a:gd name="T67" fmla="*/ 121 h 124"/>
                <a:gd name="T68" fmla="*/ 0 w 75"/>
                <a:gd name="T69" fmla="*/ 113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5" h="124">
                  <a:moveTo>
                    <a:pt x="0" y="113"/>
                  </a:moveTo>
                  <a:lnTo>
                    <a:pt x="15" y="86"/>
                  </a:lnTo>
                  <a:lnTo>
                    <a:pt x="22" y="91"/>
                  </a:lnTo>
                  <a:lnTo>
                    <a:pt x="25" y="92"/>
                  </a:lnTo>
                  <a:lnTo>
                    <a:pt x="29" y="94"/>
                  </a:lnTo>
                  <a:lnTo>
                    <a:pt x="30" y="95"/>
                  </a:lnTo>
                  <a:lnTo>
                    <a:pt x="38" y="95"/>
                  </a:lnTo>
                  <a:lnTo>
                    <a:pt x="39" y="94"/>
                  </a:lnTo>
                  <a:lnTo>
                    <a:pt x="42" y="93"/>
                  </a:lnTo>
                  <a:lnTo>
                    <a:pt x="42" y="92"/>
                  </a:lnTo>
                  <a:lnTo>
                    <a:pt x="43" y="91"/>
                  </a:lnTo>
                  <a:lnTo>
                    <a:pt x="44" y="88"/>
                  </a:lnTo>
                  <a:lnTo>
                    <a:pt x="44" y="86"/>
                  </a:lnTo>
                  <a:lnTo>
                    <a:pt x="42" y="82"/>
                  </a:lnTo>
                  <a:lnTo>
                    <a:pt x="38" y="79"/>
                  </a:lnTo>
                  <a:lnTo>
                    <a:pt x="29" y="73"/>
                  </a:lnTo>
                  <a:lnTo>
                    <a:pt x="28" y="73"/>
                  </a:lnTo>
                  <a:lnTo>
                    <a:pt x="27" y="72"/>
                  </a:lnTo>
                  <a:lnTo>
                    <a:pt x="27" y="69"/>
                  </a:lnTo>
                  <a:lnTo>
                    <a:pt x="16" y="63"/>
                  </a:lnTo>
                  <a:lnTo>
                    <a:pt x="9" y="55"/>
                  </a:lnTo>
                  <a:lnTo>
                    <a:pt x="7" y="50"/>
                  </a:lnTo>
                  <a:lnTo>
                    <a:pt x="6" y="47"/>
                  </a:lnTo>
                  <a:lnTo>
                    <a:pt x="4" y="43"/>
                  </a:lnTo>
                  <a:lnTo>
                    <a:pt x="4" y="38"/>
                  </a:lnTo>
                  <a:lnTo>
                    <a:pt x="5" y="27"/>
                  </a:lnTo>
                  <a:lnTo>
                    <a:pt x="9" y="18"/>
                  </a:lnTo>
                  <a:lnTo>
                    <a:pt x="15" y="11"/>
                  </a:lnTo>
                  <a:lnTo>
                    <a:pt x="23" y="5"/>
                  </a:lnTo>
                  <a:lnTo>
                    <a:pt x="33" y="1"/>
                  </a:lnTo>
                  <a:lnTo>
                    <a:pt x="44" y="0"/>
                  </a:lnTo>
                  <a:lnTo>
                    <a:pt x="53" y="2"/>
                  </a:lnTo>
                  <a:lnTo>
                    <a:pt x="62" y="4"/>
                  </a:lnTo>
                  <a:lnTo>
                    <a:pt x="68" y="8"/>
                  </a:lnTo>
                  <a:lnTo>
                    <a:pt x="72" y="9"/>
                  </a:lnTo>
                  <a:lnTo>
                    <a:pt x="75" y="11"/>
                  </a:lnTo>
                  <a:lnTo>
                    <a:pt x="62" y="35"/>
                  </a:lnTo>
                  <a:lnTo>
                    <a:pt x="57" y="30"/>
                  </a:lnTo>
                  <a:lnTo>
                    <a:pt x="55" y="29"/>
                  </a:lnTo>
                  <a:lnTo>
                    <a:pt x="53" y="29"/>
                  </a:lnTo>
                  <a:lnTo>
                    <a:pt x="51" y="27"/>
                  </a:lnTo>
                  <a:lnTo>
                    <a:pt x="48" y="26"/>
                  </a:lnTo>
                  <a:lnTo>
                    <a:pt x="45" y="26"/>
                  </a:lnTo>
                  <a:lnTo>
                    <a:pt x="43" y="28"/>
                  </a:lnTo>
                  <a:lnTo>
                    <a:pt x="41" y="29"/>
                  </a:lnTo>
                  <a:lnTo>
                    <a:pt x="38" y="29"/>
                  </a:lnTo>
                  <a:lnTo>
                    <a:pt x="38" y="30"/>
                  </a:lnTo>
                  <a:lnTo>
                    <a:pt x="35" y="34"/>
                  </a:lnTo>
                  <a:lnTo>
                    <a:pt x="35" y="35"/>
                  </a:lnTo>
                  <a:lnTo>
                    <a:pt x="37" y="39"/>
                  </a:lnTo>
                  <a:lnTo>
                    <a:pt x="47" y="46"/>
                  </a:lnTo>
                  <a:lnTo>
                    <a:pt x="51" y="49"/>
                  </a:lnTo>
                  <a:lnTo>
                    <a:pt x="53" y="49"/>
                  </a:lnTo>
                  <a:lnTo>
                    <a:pt x="64" y="58"/>
                  </a:lnTo>
                  <a:lnTo>
                    <a:pt x="67" y="62"/>
                  </a:lnTo>
                  <a:lnTo>
                    <a:pt x="70" y="66"/>
                  </a:lnTo>
                  <a:lnTo>
                    <a:pt x="74" y="73"/>
                  </a:lnTo>
                  <a:lnTo>
                    <a:pt x="75" y="79"/>
                  </a:lnTo>
                  <a:lnTo>
                    <a:pt x="75" y="86"/>
                  </a:lnTo>
                  <a:lnTo>
                    <a:pt x="74" y="97"/>
                  </a:lnTo>
                  <a:lnTo>
                    <a:pt x="71" y="106"/>
                  </a:lnTo>
                  <a:lnTo>
                    <a:pt x="64" y="113"/>
                  </a:lnTo>
                  <a:lnTo>
                    <a:pt x="56" y="120"/>
                  </a:lnTo>
                  <a:lnTo>
                    <a:pt x="47" y="123"/>
                  </a:lnTo>
                  <a:lnTo>
                    <a:pt x="35" y="124"/>
                  </a:lnTo>
                  <a:lnTo>
                    <a:pt x="26" y="124"/>
                  </a:lnTo>
                  <a:lnTo>
                    <a:pt x="23" y="123"/>
                  </a:lnTo>
                  <a:lnTo>
                    <a:pt x="18" y="121"/>
                  </a:lnTo>
                  <a:lnTo>
                    <a:pt x="9" y="117"/>
                  </a:lnTo>
                  <a:lnTo>
                    <a:pt x="0" y="1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24" name="Freeform 24"/>
            <p:cNvSpPr>
              <a:spLocks noEditPoints="1"/>
            </p:cNvSpPr>
            <p:nvPr/>
          </p:nvSpPr>
          <p:spPr bwMode="auto">
            <a:xfrm>
              <a:off x="1029" y="3971"/>
              <a:ext cx="19" cy="25"/>
            </a:xfrm>
            <a:custGeom>
              <a:avLst/>
              <a:gdLst>
                <a:gd name="T0" fmla="*/ 66 w 95"/>
                <a:gd name="T1" fmla="*/ 52 h 124"/>
                <a:gd name="T2" fmla="*/ 66 w 95"/>
                <a:gd name="T3" fmla="*/ 42 h 124"/>
                <a:gd name="T4" fmla="*/ 64 w 95"/>
                <a:gd name="T5" fmla="*/ 31 h 124"/>
                <a:gd name="T6" fmla="*/ 61 w 95"/>
                <a:gd name="T7" fmla="*/ 29 h 124"/>
                <a:gd name="T8" fmla="*/ 54 w 95"/>
                <a:gd name="T9" fmla="*/ 27 h 124"/>
                <a:gd name="T10" fmla="*/ 49 w 95"/>
                <a:gd name="T11" fmla="*/ 26 h 124"/>
                <a:gd name="T12" fmla="*/ 43 w 95"/>
                <a:gd name="T13" fmla="*/ 28 h 124"/>
                <a:gd name="T14" fmla="*/ 39 w 95"/>
                <a:gd name="T15" fmla="*/ 31 h 124"/>
                <a:gd name="T16" fmla="*/ 35 w 95"/>
                <a:gd name="T17" fmla="*/ 38 h 124"/>
                <a:gd name="T18" fmla="*/ 34 w 95"/>
                <a:gd name="T19" fmla="*/ 42 h 124"/>
                <a:gd name="T20" fmla="*/ 32 w 95"/>
                <a:gd name="T21" fmla="*/ 46 h 124"/>
                <a:gd name="T22" fmla="*/ 32 w 95"/>
                <a:gd name="T23" fmla="*/ 52 h 124"/>
                <a:gd name="T24" fmla="*/ 66 w 95"/>
                <a:gd name="T25" fmla="*/ 52 h 124"/>
                <a:gd name="T26" fmla="*/ 32 w 95"/>
                <a:gd name="T27" fmla="*/ 73 h 124"/>
                <a:gd name="T28" fmla="*/ 33 w 95"/>
                <a:gd name="T29" fmla="*/ 81 h 124"/>
                <a:gd name="T30" fmla="*/ 35 w 95"/>
                <a:gd name="T31" fmla="*/ 88 h 124"/>
                <a:gd name="T32" fmla="*/ 37 w 95"/>
                <a:gd name="T33" fmla="*/ 93 h 124"/>
                <a:gd name="T34" fmla="*/ 41 w 95"/>
                <a:gd name="T35" fmla="*/ 96 h 124"/>
                <a:gd name="T36" fmla="*/ 47 w 95"/>
                <a:gd name="T37" fmla="*/ 101 h 124"/>
                <a:gd name="T38" fmla="*/ 54 w 95"/>
                <a:gd name="T39" fmla="*/ 101 h 124"/>
                <a:gd name="T40" fmla="*/ 56 w 95"/>
                <a:gd name="T41" fmla="*/ 100 h 124"/>
                <a:gd name="T42" fmla="*/ 61 w 95"/>
                <a:gd name="T43" fmla="*/ 95 h 124"/>
                <a:gd name="T44" fmla="*/ 63 w 95"/>
                <a:gd name="T45" fmla="*/ 94 h 124"/>
                <a:gd name="T46" fmla="*/ 64 w 95"/>
                <a:gd name="T47" fmla="*/ 93 h 124"/>
                <a:gd name="T48" fmla="*/ 66 w 95"/>
                <a:gd name="T49" fmla="*/ 88 h 124"/>
                <a:gd name="T50" fmla="*/ 66 w 95"/>
                <a:gd name="T51" fmla="*/ 86 h 124"/>
                <a:gd name="T52" fmla="*/ 95 w 95"/>
                <a:gd name="T53" fmla="*/ 86 h 124"/>
                <a:gd name="T54" fmla="*/ 88 w 95"/>
                <a:gd name="T55" fmla="*/ 103 h 124"/>
                <a:gd name="T56" fmla="*/ 78 w 95"/>
                <a:gd name="T57" fmla="*/ 115 h 124"/>
                <a:gd name="T58" fmla="*/ 65 w 95"/>
                <a:gd name="T59" fmla="*/ 122 h 124"/>
                <a:gd name="T60" fmla="*/ 49 w 95"/>
                <a:gd name="T61" fmla="*/ 124 h 124"/>
                <a:gd name="T62" fmla="*/ 36 w 95"/>
                <a:gd name="T63" fmla="*/ 122 h 124"/>
                <a:gd name="T64" fmla="*/ 24 w 95"/>
                <a:gd name="T65" fmla="*/ 116 h 124"/>
                <a:gd name="T66" fmla="*/ 15 w 95"/>
                <a:gd name="T67" fmla="*/ 107 h 124"/>
                <a:gd name="T68" fmla="*/ 7 w 95"/>
                <a:gd name="T69" fmla="*/ 94 h 124"/>
                <a:gd name="T70" fmla="*/ 3 w 95"/>
                <a:gd name="T71" fmla="*/ 79 h 124"/>
                <a:gd name="T72" fmla="*/ 0 w 95"/>
                <a:gd name="T73" fmla="*/ 64 h 124"/>
                <a:gd name="T74" fmla="*/ 3 w 95"/>
                <a:gd name="T75" fmla="*/ 46 h 124"/>
                <a:gd name="T76" fmla="*/ 7 w 95"/>
                <a:gd name="T77" fmla="*/ 30 h 124"/>
                <a:gd name="T78" fmla="*/ 15 w 95"/>
                <a:gd name="T79" fmla="*/ 17 h 124"/>
                <a:gd name="T80" fmla="*/ 24 w 95"/>
                <a:gd name="T81" fmla="*/ 8 h 124"/>
                <a:gd name="T82" fmla="*/ 36 w 95"/>
                <a:gd name="T83" fmla="*/ 2 h 124"/>
                <a:gd name="T84" fmla="*/ 49 w 95"/>
                <a:gd name="T85" fmla="*/ 0 h 124"/>
                <a:gd name="T86" fmla="*/ 63 w 95"/>
                <a:gd name="T87" fmla="*/ 2 h 124"/>
                <a:gd name="T88" fmla="*/ 74 w 95"/>
                <a:gd name="T89" fmla="*/ 8 h 124"/>
                <a:gd name="T90" fmla="*/ 84 w 95"/>
                <a:gd name="T91" fmla="*/ 17 h 124"/>
                <a:gd name="T92" fmla="*/ 91 w 95"/>
                <a:gd name="T93" fmla="*/ 30 h 124"/>
                <a:gd name="T94" fmla="*/ 94 w 95"/>
                <a:gd name="T95" fmla="*/ 46 h 124"/>
                <a:gd name="T96" fmla="*/ 95 w 95"/>
                <a:gd name="T97" fmla="*/ 66 h 124"/>
                <a:gd name="T98" fmla="*/ 95 w 95"/>
                <a:gd name="T99" fmla="*/ 73 h 124"/>
                <a:gd name="T100" fmla="*/ 32 w 95"/>
                <a:gd name="T101" fmla="*/ 73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5" h="124">
                  <a:moveTo>
                    <a:pt x="66" y="52"/>
                  </a:moveTo>
                  <a:lnTo>
                    <a:pt x="66" y="42"/>
                  </a:lnTo>
                  <a:lnTo>
                    <a:pt x="64" y="31"/>
                  </a:lnTo>
                  <a:lnTo>
                    <a:pt x="61" y="29"/>
                  </a:lnTo>
                  <a:lnTo>
                    <a:pt x="54" y="27"/>
                  </a:lnTo>
                  <a:lnTo>
                    <a:pt x="49" y="26"/>
                  </a:lnTo>
                  <a:lnTo>
                    <a:pt x="43" y="28"/>
                  </a:lnTo>
                  <a:lnTo>
                    <a:pt x="39" y="31"/>
                  </a:lnTo>
                  <a:lnTo>
                    <a:pt x="35" y="38"/>
                  </a:lnTo>
                  <a:lnTo>
                    <a:pt x="34" y="42"/>
                  </a:lnTo>
                  <a:lnTo>
                    <a:pt x="32" y="46"/>
                  </a:lnTo>
                  <a:lnTo>
                    <a:pt x="32" y="52"/>
                  </a:lnTo>
                  <a:lnTo>
                    <a:pt x="66" y="52"/>
                  </a:lnTo>
                  <a:close/>
                  <a:moveTo>
                    <a:pt x="32" y="73"/>
                  </a:moveTo>
                  <a:lnTo>
                    <a:pt x="33" y="81"/>
                  </a:lnTo>
                  <a:lnTo>
                    <a:pt x="35" y="88"/>
                  </a:lnTo>
                  <a:lnTo>
                    <a:pt x="37" y="93"/>
                  </a:lnTo>
                  <a:lnTo>
                    <a:pt x="41" y="96"/>
                  </a:lnTo>
                  <a:lnTo>
                    <a:pt x="47" y="101"/>
                  </a:lnTo>
                  <a:lnTo>
                    <a:pt x="54" y="101"/>
                  </a:lnTo>
                  <a:lnTo>
                    <a:pt x="56" y="100"/>
                  </a:lnTo>
                  <a:lnTo>
                    <a:pt x="61" y="95"/>
                  </a:lnTo>
                  <a:lnTo>
                    <a:pt x="63" y="94"/>
                  </a:lnTo>
                  <a:lnTo>
                    <a:pt x="64" y="93"/>
                  </a:lnTo>
                  <a:lnTo>
                    <a:pt x="66" y="88"/>
                  </a:lnTo>
                  <a:lnTo>
                    <a:pt x="66" y="86"/>
                  </a:lnTo>
                  <a:lnTo>
                    <a:pt x="95" y="86"/>
                  </a:lnTo>
                  <a:lnTo>
                    <a:pt x="88" y="103"/>
                  </a:lnTo>
                  <a:lnTo>
                    <a:pt x="78" y="115"/>
                  </a:lnTo>
                  <a:lnTo>
                    <a:pt x="65" y="122"/>
                  </a:lnTo>
                  <a:lnTo>
                    <a:pt x="49" y="124"/>
                  </a:lnTo>
                  <a:lnTo>
                    <a:pt x="36" y="122"/>
                  </a:lnTo>
                  <a:lnTo>
                    <a:pt x="24" y="116"/>
                  </a:lnTo>
                  <a:lnTo>
                    <a:pt x="15" y="107"/>
                  </a:lnTo>
                  <a:lnTo>
                    <a:pt x="7" y="94"/>
                  </a:lnTo>
                  <a:lnTo>
                    <a:pt x="3" y="79"/>
                  </a:lnTo>
                  <a:lnTo>
                    <a:pt x="0" y="64"/>
                  </a:lnTo>
                  <a:lnTo>
                    <a:pt x="3" y="46"/>
                  </a:lnTo>
                  <a:lnTo>
                    <a:pt x="7" y="30"/>
                  </a:lnTo>
                  <a:lnTo>
                    <a:pt x="15" y="17"/>
                  </a:lnTo>
                  <a:lnTo>
                    <a:pt x="24" y="8"/>
                  </a:lnTo>
                  <a:lnTo>
                    <a:pt x="36" y="2"/>
                  </a:lnTo>
                  <a:lnTo>
                    <a:pt x="49" y="0"/>
                  </a:lnTo>
                  <a:lnTo>
                    <a:pt x="63" y="2"/>
                  </a:lnTo>
                  <a:lnTo>
                    <a:pt x="74" y="8"/>
                  </a:lnTo>
                  <a:lnTo>
                    <a:pt x="84" y="17"/>
                  </a:lnTo>
                  <a:lnTo>
                    <a:pt x="91" y="30"/>
                  </a:lnTo>
                  <a:lnTo>
                    <a:pt x="94" y="46"/>
                  </a:lnTo>
                  <a:lnTo>
                    <a:pt x="95" y="66"/>
                  </a:lnTo>
                  <a:lnTo>
                    <a:pt x="95" y="73"/>
                  </a:lnTo>
                  <a:lnTo>
                    <a:pt x="32" y="7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25" name="Freeform 25"/>
            <p:cNvSpPr>
              <a:spLocks/>
            </p:cNvSpPr>
            <p:nvPr/>
          </p:nvSpPr>
          <p:spPr bwMode="auto">
            <a:xfrm>
              <a:off x="1051" y="3972"/>
              <a:ext cx="18" cy="23"/>
            </a:xfrm>
            <a:custGeom>
              <a:avLst/>
              <a:gdLst>
                <a:gd name="T0" fmla="*/ 55 w 89"/>
                <a:gd name="T1" fmla="*/ 117 h 117"/>
                <a:gd name="T2" fmla="*/ 55 w 89"/>
                <a:gd name="T3" fmla="*/ 38 h 117"/>
                <a:gd name="T4" fmla="*/ 54 w 89"/>
                <a:gd name="T5" fmla="*/ 34 h 117"/>
                <a:gd name="T6" fmla="*/ 51 w 89"/>
                <a:gd name="T7" fmla="*/ 31 h 117"/>
                <a:gd name="T8" fmla="*/ 49 w 89"/>
                <a:gd name="T9" fmla="*/ 29 h 117"/>
                <a:gd name="T10" fmla="*/ 47 w 89"/>
                <a:gd name="T11" fmla="*/ 27 h 117"/>
                <a:gd name="T12" fmla="*/ 46 w 89"/>
                <a:gd name="T13" fmla="*/ 27 h 117"/>
                <a:gd name="T14" fmla="*/ 39 w 89"/>
                <a:gd name="T15" fmla="*/ 30 h 117"/>
                <a:gd name="T16" fmla="*/ 35 w 89"/>
                <a:gd name="T17" fmla="*/ 34 h 117"/>
                <a:gd name="T18" fmla="*/ 35 w 89"/>
                <a:gd name="T19" fmla="*/ 35 h 117"/>
                <a:gd name="T20" fmla="*/ 32 w 89"/>
                <a:gd name="T21" fmla="*/ 40 h 117"/>
                <a:gd name="T22" fmla="*/ 31 w 89"/>
                <a:gd name="T23" fmla="*/ 43 h 117"/>
                <a:gd name="T24" fmla="*/ 31 w 89"/>
                <a:gd name="T25" fmla="*/ 117 h 117"/>
                <a:gd name="T26" fmla="*/ 0 w 89"/>
                <a:gd name="T27" fmla="*/ 117 h 117"/>
                <a:gd name="T28" fmla="*/ 0 w 89"/>
                <a:gd name="T29" fmla="*/ 0 h 117"/>
                <a:gd name="T30" fmla="*/ 31 w 89"/>
                <a:gd name="T31" fmla="*/ 0 h 117"/>
                <a:gd name="T32" fmla="*/ 31 w 89"/>
                <a:gd name="T33" fmla="*/ 16 h 117"/>
                <a:gd name="T34" fmla="*/ 36 w 89"/>
                <a:gd name="T35" fmla="*/ 11 h 117"/>
                <a:gd name="T36" fmla="*/ 40 w 89"/>
                <a:gd name="T37" fmla="*/ 6 h 117"/>
                <a:gd name="T38" fmla="*/ 46 w 89"/>
                <a:gd name="T39" fmla="*/ 2 h 117"/>
                <a:gd name="T40" fmla="*/ 57 w 89"/>
                <a:gd name="T41" fmla="*/ 0 h 117"/>
                <a:gd name="T42" fmla="*/ 62 w 89"/>
                <a:gd name="T43" fmla="*/ 0 h 117"/>
                <a:gd name="T44" fmla="*/ 71 w 89"/>
                <a:gd name="T45" fmla="*/ 1 h 117"/>
                <a:gd name="T46" fmla="*/ 78 w 89"/>
                <a:gd name="T47" fmla="*/ 2 h 117"/>
                <a:gd name="T48" fmla="*/ 83 w 89"/>
                <a:gd name="T49" fmla="*/ 5 h 117"/>
                <a:gd name="T50" fmla="*/ 86 w 89"/>
                <a:gd name="T51" fmla="*/ 13 h 117"/>
                <a:gd name="T52" fmla="*/ 88 w 89"/>
                <a:gd name="T53" fmla="*/ 23 h 117"/>
                <a:gd name="T54" fmla="*/ 89 w 89"/>
                <a:gd name="T55" fmla="*/ 36 h 117"/>
                <a:gd name="T56" fmla="*/ 89 w 89"/>
                <a:gd name="T57" fmla="*/ 117 h 117"/>
                <a:gd name="T58" fmla="*/ 55 w 89"/>
                <a:gd name="T59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9" h="117">
                  <a:moveTo>
                    <a:pt x="55" y="117"/>
                  </a:moveTo>
                  <a:lnTo>
                    <a:pt x="55" y="38"/>
                  </a:lnTo>
                  <a:lnTo>
                    <a:pt x="54" y="34"/>
                  </a:lnTo>
                  <a:lnTo>
                    <a:pt x="51" y="31"/>
                  </a:lnTo>
                  <a:lnTo>
                    <a:pt x="49" y="29"/>
                  </a:lnTo>
                  <a:lnTo>
                    <a:pt x="47" y="27"/>
                  </a:lnTo>
                  <a:lnTo>
                    <a:pt x="46" y="27"/>
                  </a:lnTo>
                  <a:lnTo>
                    <a:pt x="39" y="30"/>
                  </a:lnTo>
                  <a:lnTo>
                    <a:pt x="35" y="34"/>
                  </a:lnTo>
                  <a:lnTo>
                    <a:pt x="35" y="35"/>
                  </a:lnTo>
                  <a:lnTo>
                    <a:pt x="32" y="40"/>
                  </a:lnTo>
                  <a:lnTo>
                    <a:pt x="31" y="43"/>
                  </a:lnTo>
                  <a:lnTo>
                    <a:pt x="31" y="117"/>
                  </a:lnTo>
                  <a:lnTo>
                    <a:pt x="0" y="117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6"/>
                  </a:lnTo>
                  <a:lnTo>
                    <a:pt x="36" y="11"/>
                  </a:lnTo>
                  <a:lnTo>
                    <a:pt x="40" y="6"/>
                  </a:lnTo>
                  <a:lnTo>
                    <a:pt x="46" y="2"/>
                  </a:lnTo>
                  <a:lnTo>
                    <a:pt x="57" y="0"/>
                  </a:lnTo>
                  <a:lnTo>
                    <a:pt x="62" y="0"/>
                  </a:lnTo>
                  <a:lnTo>
                    <a:pt x="71" y="1"/>
                  </a:lnTo>
                  <a:lnTo>
                    <a:pt x="78" y="2"/>
                  </a:lnTo>
                  <a:lnTo>
                    <a:pt x="83" y="5"/>
                  </a:lnTo>
                  <a:lnTo>
                    <a:pt x="86" y="13"/>
                  </a:lnTo>
                  <a:lnTo>
                    <a:pt x="88" y="23"/>
                  </a:lnTo>
                  <a:lnTo>
                    <a:pt x="89" y="36"/>
                  </a:lnTo>
                  <a:lnTo>
                    <a:pt x="89" y="117"/>
                  </a:lnTo>
                  <a:lnTo>
                    <a:pt x="55" y="1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26" name="Freeform 26"/>
            <p:cNvSpPr>
              <a:spLocks/>
            </p:cNvSpPr>
            <p:nvPr/>
          </p:nvSpPr>
          <p:spPr bwMode="auto">
            <a:xfrm>
              <a:off x="1071" y="3972"/>
              <a:ext cx="19" cy="23"/>
            </a:xfrm>
            <a:custGeom>
              <a:avLst/>
              <a:gdLst>
                <a:gd name="T0" fmla="*/ 29 w 93"/>
                <a:gd name="T1" fmla="*/ 117 h 117"/>
                <a:gd name="T2" fmla="*/ 0 w 93"/>
                <a:gd name="T3" fmla="*/ 0 h 117"/>
                <a:gd name="T4" fmla="*/ 32 w 93"/>
                <a:gd name="T5" fmla="*/ 0 h 117"/>
                <a:gd name="T6" fmla="*/ 41 w 93"/>
                <a:gd name="T7" fmla="*/ 54 h 117"/>
                <a:gd name="T8" fmla="*/ 41 w 93"/>
                <a:gd name="T9" fmla="*/ 56 h 117"/>
                <a:gd name="T10" fmla="*/ 43 w 93"/>
                <a:gd name="T11" fmla="*/ 61 h 117"/>
                <a:gd name="T12" fmla="*/ 44 w 93"/>
                <a:gd name="T13" fmla="*/ 65 h 117"/>
                <a:gd name="T14" fmla="*/ 44 w 93"/>
                <a:gd name="T15" fmla="*/ 78 h 117"/>
                <a:gd name="T16" fmla="*/ 46 w 93"/>
                <a:gd name="T17" fmla="*/ 89 h 117"/>
                <a:gd name="T18" fmla="*/ 46 w 93"/>
                <a:gd name="T19" fmla="*/ 78 h 117"/>
                <a:gd name="T20" fmla="*/ 50 w 93"/>
                <a:gd name="T21" fmla="*/ 69 h 117"/>
                <a:gd name="T22" fmla="*/ 50 w 93"/>
                <a:gd name="T23" fmla="*/ 54 h 117"/>
                <a:gd name="T24" fmla="*/ 61 w 93"/>
                <a:gd name="T25" fmla="*/ 0 h 117"/>
                <a:gd name="T26" fmla="*/ 93 w 93"/>
                <a:gd name="T27" fmla="*/ 0 h 117"/>
                <a:gd name="T28" fmla="*/ 61 w 93"/>
                <a:gd name="T29" fmla="*/ 117 h 117"/>
                <a:gd name="T30" fmla="*/ 29 w 93"/>
                <a:gd name="T31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3" h="117">
                  <a:moveTo>
                    <a:pt x="29" y="117"/>
                  </a:moveTo>
                  <a:lnTo>
                    <a:pt x="0" y="0"/>
                  </a:lnTo>
                  <a:lnTo>
                    <a:pt x="32" y="0"/>
                  </a:lnTo>
                  <a:lnTo>
                    <a:pt x="41" y="54"/>
                  </a:lnTo>
                  <a:lnTo>
                    <a:pt x="41" y="56"/>
                  </a:lnTo>
                  <a:lnTo>
                    <a:pt x="43" y="61"/>
                  </a:lnTo>
                  <a:lnTo>
                    <a:pt x="44" y="65"/>
                  </a:lnTo>
                  <a:lnTo>
                    <a:pt x="44" y="78"/>
                  </a:lnTo>
                  <a:lnTo>
                    <a:pt x="46" y="89"/>
                  </a:lnTo>
                  <a:lnTo>
                    <a:pt x="46" y="78"/>
                  </a:lnTo>
                  <a:lnTo>
                    <a:pt x="50" y="69"/>
                  </a:lnTo>
                  <a:lnTo>
                    <a:pt x="50" y="54"/>
                  </a:lnTo>
                  <a:lnTo>
                    <a:pt x="61" y="0"/>
                  </a:lnTo>
                  <a:lnTo>
                    <a:pt x="93" y="0"/>
                  </a:lnTo>
                  <a:lnTo>
                    <a:pt x="61" y="117"/>
                  </a:lnTo>
                  <a:lnTo>
                    <a:pt x="29" y="1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27" name="Freeform 27"/>
            <p:cNvSpPr>
              <a:spLocks noEditPoints="1"/>
            </p:cNvSpPr>
            <p:nvPr/>
          </p:nvSpPr>
          <p:spPr bwMode="auto">
            <a:xfrm>
              <a:off x="1091" y="3971"/>
              <a:ext cx="20" cy="25"/>
            </a:xfrm>
            <a:custGeom>
              <a:avLst/>
              <a:gdLst>
                <a:gd name="T0" fmla="*/ 49 w 98"/>
                <a:gd name="T1" fmla="*/ 95 h 124"/>
                <a:gd name="T2" fmla="*/ 52 w 98"/>
                <a:gd name="T3" fmla="*/ 95 h 124"/>
                <a:gd name="T4" fmla="*/ 55 w 98"/>
                <a:gd name="T5" fmla="*/ 94 h 124"/>
                <a:gd name="T6" fmla="*/ 59 w 98"/>
                <a:gd name="T7" fmla="*/ 92 h 124"/>
                <a:gd name="T8" fmla="*/ 61 w 98"/>
                <a:gd name="T9" fmla="*/ 89 h 124"/>
                <a:gd name="T10" fmla="*/ 63 w 98"/>
                <a:gd name="T11" fmla="*/ 86 h 124"/>
                <a:gd name="T12" fmla="*/ 67 w 98"/>
                <a:gd name="T13" fmla="*/ 76 h 124"/>
                <a:gd name="T14" fmla="*/ 69 w 98"/>
                <a:gd name="T15" fmla="*/ 64 h 124"/>
                <a:gd name="T16" fmla="*/ 68 w 98"/>
                <a:gd name="T17" fmla="*/ 53 h 124"/>
                <a:gd name="T18" fmla="*/ 65 w 98"/>
                <a:gd name="T19" fmla="*/ 45 h 124"/>
                <a:gd name="T20" fmla="*/ 63 w 98"/>
                <a:gd name="T21" fmla="*/ 38 h 124"/>
                <a:gd name="T22" fmla="*/ 61 w 98"/>
                <a:gd name="T23" fmla="*/ 35 h 124"/>
                <a:gd name="T24" fmla="*/ 59 w 98"/>
                <a:gd name="T25" fmla="*/ 33 h 124"/>
                <a:gd name="T26" fmla="*/ 55 w 98"/>
                <a:gd name="T27" fmla="*/ 30 h 124"/>
                <a:gd name="T28" fmla="*/ 52 w 98"/>
                <a:gd name="T29" fmla="*/ 29 h 124"/>
                <a:gd name="T30" fmla="*/ 45 w 98"/>
                <a:gd name="T31" fmla="*/ 29 h 124"/>
                <a:gd name="T32" fmla="*/ 42 w 98"/>
                <a:gd name="T33" fmla="*/ 30 h 124"/>
                <a:gd name="T34" fmla="*/ 40 w 98"/>
                <a:gd name="T35" fmla="*/ 33 h 124"/>
                <a:gd name="T36" fmla="*/ 39 w 98"/>
                <a:gd name="T37" fmla="*/ 35 h 124"/>
                <a:gd name="T38" fmla="*/ 32 w 98"/>
                <a:gd name="T39" fmla="*/ 45 h 124"/>
                <a:gd name="T40" fmla="*/ 31 w 98"/>
                <a:gd name="T41" fmla="*/ 53 h 124"/>
                <a:gd name="T42" fmla="*/ 31 w 98"/>
                <a:gd name="T43" fmla="*/ 73 h 124"/>
                <a:gd name="T44" fmla="*/ 32 w 98"/>
                <a:gd name="T45" fmla="*/ 79 h 124"/>
                <a:gd name="T46" fmla="*/ 39 w 98"/>
                <a:gd name="T47" fmla="*/ 89 h 124"/>
                <a:gd name="T48" fmla="*/ 40 w 98"/>
                <a:gd name="T49" fmla="*/ 92 h 124"/>
                <a:gd name="T50" fmla="*/ 42 w 98"/>
                <a:gd name="T51" fmla="*/ 94 h 124"/>
                <a:gd name="T52" fmla="*/ 45 w 98"/>
                <a:gd name="T53" fmla="*/ 95 h 124"/>
                <a:gd name="T54" fmla="*/ 49 w 98"/>
                <a:gd name="T55" fmla="*/ 95 h 124"/>
                <a:gd name="T56" fmla="*/ 98 w 98"/>
                <a:gd name="T57" fmla="*/ 64 h 124"/>
                <a:gd name="T58" fmla="*/ 97 w 98"/>
                <a:gd name="T59" fmla="*/ 79 h 124"/>
                <a:gd name="T60" fmla="*/ 92 w 98"/>
                <a:gd name="T61" fmla="*/ 94 h 124"/>
                <a:gd name="T62" fmla="*/ 85 w 98"/>
                <a:gd name="T63" fmla="*/ 107 h 124"/>
                <a:gd name="T64" fmla="*/ 75 w 98"/>
                <a:gd name="T65" fmla="*/ 116 h 124"/>
                <a:gd name="T66" fmla="*/ 63 w 98"/>
                <a:gd name="T67" fmla="*/ 122 h 124"/>
                <a:gd name="T68" fmla="*/ 49 w 98"/>
                <a:gd name="T69" fmla="*/ 124 h 124"/>
                <a:gd name="T70" fmla="*/ 35 w 98"/>
                <a:gd name="T71" fmla="*/ 122 h 124"/>
                <a:gd name="T72" fmla="*/ 23 w 98"/>
                <a:gd name="T73" fmla="*/ 116 h 124"/>
                <a:gd name="T74" fmla="*/ 14 w 98"/>
                <a:gd name="T75" fmla="*/ 107 h 124"/>
                <a:gd name="T76" fmla="*/ 6 w 98"/>
                <a:gd name="T77" fmla="*/ 94 h 124"/>
                <a:gd name="T78" fmla="*/ 2 w 98"/>
                <a:gd name="T79" fmla="*/ 79 h 124"/>
                <a:gd name="T80" fmla="*/ 0 w 98"/>
                <a:gd name="T81" fmla="*/ 64 h 124"/>
                <a:gd name="T82" fmla="*/ 2 w 98"/>
                <a:gd name="T83" fmla="*/ 46 h 124"/>
                <a:gd name="T84" fmla="*/ 6 w 98"/>
                <a:gd name="T85" fmla="*/ 30 h 124"/>
                <a:gd name="T86" fmla="*/ 14 w 98"/>
                <a:gd name="T87" fmla="*/ 17 h 124"/>
                <a:gd name="T88" fmla="*/ 23 w 98"/>
                <a:gd name="T89" fmla="*/ 8 h 124"/>
                <a:gd name="T90" fmla="*/ 35 w 98"/>
                <a:gd name="T91" fmla="*/ 2 h 124"/>
                <a:gd name="T92" fmla="*/ 49 w 98"/>
                <a:gd name="T93" fmla="*/ 0 h 124"/>
                <a:gd name="T94" fmla="*/ 63 w 98"/>
                <a:gd name="T95" fmla="*/ 2 h 124"/>
                <a:gd name="T96" fmla="*/ 75 w 98"/>
                <a:gd name="T97" fmla="*/ 8 h 124"/>
                <a:gd name="T98" fmla="*/ 85 w 98"/>
                <a:gd name="T99" fmla="*/ 17 h 124"/>
                <a:gd name="T100" fmla="*/ 92 w 98"/>
                <a:gd name="T101" fmla="*/ 30 h 124"/>
                <a:gd name="T102" fmla="*/ 97 w 98"/>
                <a:gd name="T103" fmla="*/ 46 h 124"/>
                <a:gd name="T104" fmla="*/ 98 w 98"/>
                <a:gd name="T105" fmla="*/ 6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8" h="124">
                  <a:moveTo>
                    <a:pt x="49" y="95"/>
                  </a:moveTo>
                  <a:lnTo>
                    <a:pt x="52" y="95"/>
                  </a:lnTo>
                  <a:lnTo>
                    <a:pt x="55" y="94"/>
                  </a:lnTo>
                  <a:lnTo>
                    <a:pt x="59" y="92"/>
                  </a:lnTo>
                  <a:lnTo>
                    <a:pt x="61" y="89"/>
                  </a:lnTo>
                  <a:lnTo>
                    <a:pt x="63" y="86"/>
                  </a:lnTo>
                  <a:lnTo>
                    <a:pt x="67" y="76"/>
                  </a:lnTo>
                  <a:lnTo>
                    <a:pt x="69" y="64"/>
                  </a:lnTo>
                  <a:lnTo>
                    <a:pt x="68" y="53"/>
                  </a:lnTo>
                  <a:lnTo>
                    <a:pt x="65" y="45"/>
                  </a:lnTo>
                  <a:lnTo>
                    <a:pt x="63" y="38"/>
                  </a:lnTo>
                  <a:lnTo>
                    <a:pt x="61" y="35"/>
                  </a:lnTo>
                  <a:lnTo>
                    <a:pt x="59" y="33"/>
                  </a:lnTo>
                  <a:lnTo>
                    <a:pt x="55" y="30"/>
                  </a:lnTo>
                  <a:lnTo>
                    <a:pt x="52" y="29"/>
                  </a:lnTo>
                  <a:lnTo>
                    <a:pt x="45" y="29"/>
                  </a:lnTo>
                  <a:lnTo>
                    <a:pt x="42" y="30"/>
                  </a:lnTo>
                  <a:lnTo>
                    <a:pt x="40" y="33"/>
                  </a:lnTo>
                  <a:lnTo>
                    <a:pt x="39" y="35"/>
                  </a:lnTo>
                  <a:lnTo>
                    <a:pt x="32" y="45"/>
                  </a:lnTo>
                  <a:lnTo>
                    <a:pt x="31" y="53"/>
                  </a:lnTo>
                  <a:lnTo>
                    <a:pt x="31" y="73"/>
                  </a:lnTo>
                  <a:lnTo>
                    <a:pt x="32" y="79"/>
                  </a:lnTo>
                  <a:lnTo>
                    <a:pt x="39" y="89"/>
                  </a:lnTo>
                  <a:lnTo>
                    <a:pt x="40" y="92"/>
                  </a:lnTo>
                  <a:lnTo>
                    <a:pt x="42" y="94"/>
                  </a:lnTo>
                  <a:lnTo>
                    <a:pt x="45" y="95"/>
                  </a:lnTo>
                  <a:lnTo>
                    <a:pt x="49" y="95"/>
                  </a:lnTo>
                  <a:close/>
                  <a:moveTo>
                    <a:pt x="98" y="64"/>
                  </a:moveTo>
                  <a:lnTo>
                    <a:pt x="97" y="79"/>
                  </a:lnTo>
                  <a:lnTo>
                    <a:pt x="92" y="94"/>
                  </a:lnTo>
                  <a:lnTo>
                    <a:pt x="85" y="107"/>
                  </a:lnTo>
                  <a:lnTo>
                    <a:pt x="75" y="116"/>
                  </a:lnTo>
                  <a:lnTo>
                    <a:pt x="63" y="122"/>
                  </a:lnTo>
                  <a:lnTo>
                    <a:pt x="49" y="124"/>
                  </a:lnTo>
                  <a:lnTo>
                    <a:pt x="35" y="122"/>
                  </a:lnTo>
                  <a:lnTo>
                    <a:pt x="23" y="116"/>
                  </a:lnTo>
                  <a:lnTo>
                    <a:pt x="14" y="107"/>
                  </a:lnTo>
                  <a:lnTo>
                    <a:pt x="6" y="94"/>
                  </a:lnTo>
                  <a:lnTo>
                    <a:pt x="2" y="79"/>
                  </a:lnTo>
                  <a:lnTo>
                    <a:pt x="0" y="64"/>
                  </a:lnTo>
                  <a:lnTo>
                    <a:pt x="2" y="46"/>
                  </a:lnTo>
                  <a:lnTo>
                    <a:pt x="6" y="30"/>
                  </a:lnTo>
                  <a:lnTo>
                    <a:pt x="14" y="17"/>
                  </a:lnTo>
                  <a:lnTo>
                    <a:pt x="23" y="8"/>
                  </a:lnTo>
                  <a:lnTo>
                    <a:pt x="35" y="2"/>
                  </a:lnTo>
                  <a:lnTo>
                    <a:pt x="49" y="0"/>
                  </a:lnTo>
                  <a:lnTo>
                    <a:pt x="63" y="2"/>
                  </a:lnTo>
                  <a:lnTo>
                    <a:pt x="75" y="8"/>
                  </a:lnTo>
                  <a:lnTo>
                    <a:pt x="85" y="17"/>
                  </a:lnTo>
                  <a:lnTo>
                    <a:pt x="92" y="30"/>
                  </a:lnTo>
                  <a:lnTo>
                    <a:pt x="97" y="46"/>
                  </a:lnTo>
                  <a:lnTo>
                    <a:pt x="98" y="6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28" name="Rectangle 28"/>
            <p:cNvSpPr>
              <a:spLocks noChangeArrowheads="1"/>
            </p:cNvSpPr>
            <p:nvPr/>
          </p:nvSpPr>
          <p:spPr bwMode="auto">
            <a:xfrm>
              <a:off x="1115" y="3958"/>
              <a:ext cx="6" cy="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29" name="Freeform 29"/>
            <p:cNvSpPr>
              <a:spLocks/>
            </p:cNvSpPr>
            <p:nvPr/>
          </p:nvSpPr>
          <p:spPr bwMode="auto">
            <a:xfrm>
              <a:off x="1124" y="3972"/>
              <a:ext cx="18" cy="23"/>
            </a:xfrm>
            <a:custGeom>
              <a:avLst/>
              <a:gdLst>
                <a:gd name="T0" fmla="*/ 29 w 92"/>
                <a:gd name="T1" fmla="*/ 117 h 117"/>
                <a:gd name="T2" fmla="*/ 0 w 92"/>
                <a:gd name="T3" fmla="*/ 0 h 117"/>
                <a:gd name="T4" fmla="*/ 31 w 92"/>
                <a:gd name="T5" fmla="*/ 0 h 117"/>
                <a:gd name="T6" fmla="*/ 40 w 92"/>
                <a:gd name="T7" fmla="*/ 54 h 117"/>
                <a:gd name="T8" fmla="*/ 40 w 92"/>
                <a:gd name="T9" fmla="*/ 56 h 117"/>
                <a:gd name="T10" fmla="*/ 42 w 92"/>
                <a:gd name="T11" fmla="*/ 61 h 117"/>
                <a:gd name="T12" fmla="*/ 43 w 92"/>
                <a:gd name="T13" fmla="*/ 65 h 117"/>
                <a:gd name="T14" fmla="*/ 43 w 92"/>
                <a:gd name="T15" fmla="*/ 69 h 117"/>
                <a:gd name="T16" fmla="*/ 44 w 92"/>
                <a:gd name="T17" fmla="*/ 78 h 117"/>
                <a:gd name="T18" fmla="*/ 45 w 92"/>
                <a:gd name="T19" fmla="*/ 89 h 117"/>
                <a:gd name="T20" fmla="*/ 45 w 92"/>
                <a:gd name="T21" fmla="*/ 78 h 117"/>
                <a:gd name="T22" fmla="*/ 49 w 92"/>
                <a:gd name="T23" fmla="*/ 69 h 117"/>
                <a:gd name="T24" fmla="*/ 49 w 92"/>
                <a:gd name="T25" fmla="*/ 54 h 117"/>
                <a:gd name="T26" fmla="*/ 60 w 92"/>
                <a:gd name="T27" fmla="*/ 0 h 117"/>
                <a:gd name="T28" fmla="*/ 92 w 92"/>
                <a:gd name="T29" fmla="*/ 0 h 117"/>
                <a:gd name="T30" fmla="*/ 60 w 92"/>
                <a:gd name="T31" fmla="*/ 117 h 117"/>
                <a:gd name="T32" fmla="*/ 29 w 92"/>
                <a:gd name="T33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2" h="117">
                  <a:moveTo>
                    <a:pt x="29" y="117"/>
                  </a:moveTo>
                  <a:lnTo>
                    <a:pt x="0" y="0"/>
                  </a:lnTo>
                  <a:lnTo>
                    <a:pt x="31" y="0"/>
                  </a:lnTo>
                  <a:lnTo>
                    <a:pt x="40" y="54"/>
                  </a:lnTo>
                  <a:lnTo>
                    <a:pt x="40" y="56"/>
                  </a:lnTo>
                  <a:lnTo>
                    <a:pt x="42" y="61"/>
                  </a:lnTo>
                  <a:lnTo>
                    <a:pt x="43" y="65"/>
                  </a:lnTo>
                  <a:lnTo>
                    <a:pt x="43" y="69"/>
                  </a:lnTo>
                  <a:lnTo>
                    <a:pt x="44" y="78"/>
                  </a:lnTo>
                  <a:lnTo>
                    <a:pt x="45" y="89"/>
                  </a:lnTo>
                  <a:lnTo>
                    <a:pt x="45" y="78"/>
                  </a:lnTo>
                  <a:lnTo>
                    <a:pt x="49" y="69"/>
                  </a:lnTo>
                  <a:lnTo>
                    <a:pt x="49" y="54"/>
                  </a:lnTo>
                  <a:lnTo>
                    <a:pt x="60" y="0"/>
                  </a:lnTo>
                  <a:lnTo>
                    <a:pt x="92" y="0"/>
                  </a:lnTo>
                  <a:lnTo>
                    <a:pt x="60" y="117"/>
                  </a:lnTo>
                  <a:lnTo>
                    <a:pt x="29" y="1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30" name="Freeform 30"/>
            <p:cNvSpPr>
              <a:spLocks noEditPoints="1"/>
            </p:cNvSpPr>
            <p:nvPr/>
          </p:nvSpPr>
          <p:spPr bwMode="auto">
            <a:xfrm>
              <a:off x="1144" y="3961"/>
              <a:ext cx="8" cy="34"/>
            </a:xfrm>
            <a:custGeom>
              <a:avLst/>
              <a:gdLst>
                <a:gd name="T0" fmla="*/ 0 w 38"/>
                <a:gd name="T1" fmla="*/ 20 h 170"/>
                <a:gd name="T2" fmla="*/ 0 w 38"/>
                <a:gd name="T3" fmla="*/ 15 h 170"/>
                <a:gd name="T4" fmla="*/ 1 w 38"/>
                <a:gd name="T5" fmla="*/ 11 h 170"/>
                <a:gd name="T6" fmla="*/ 4 w 38"/>
                <a:gd name="T7" fmla="*/ 9 h 170"/>
                <a:gd name="T8" fmla="*/ 6 w 38"/>
                <a:gd name="T9" fmla="*/ 6 h 170"/>
                <a:gd name="T10" fmla="*/ 8 w 38"/>
                <a:gd name="T11" fmla="*/ 5 h 170"/>
                <a:gd name="T12" fmla="*/ 9 w 38"/>
                <a:gd name="T13" fmla="*/ 2 h 170"/>
                <a:gd name="T14" fmla="*/ 14 w 38"/>
                <a:gd name="T15" fmla="*/ 0 h 170"/>
                <a:gd name="T16" fmla="*/ 17 w 38"/>
                <a:gd name="T17" fmla="*/ 0 h 170"/>
                <a:gd name="T18" fmla="*/ 26 w 38"/>
                <a:gd name="T19" fmla="*/ 2 h 170"/>
                <a:gd name="T20" fmla="*/ 29 w 38"/>
                <a:gd name="T21" fmla="*/ 4 h 170"/>
                <a:gd name="T22" fmla="*/ 32 w 38"/>
                <a:gd name="T23" fmla="*/ 6 h 170"/>
                <a:gd name="T24" fmla="*/ 34 w 38"/>
                <a:gd name="T25" fmla="*/ 9 h 170"/>
                <a:gd name="T26" fmla="*/ 36 w 38"/>
                <a:gd name="T27" fmla="*/ 14 h 170"/>
                <a:gd name="T28" fmla="*/ 38 w 38"/>
                <a:gd name="T29" fmla="*/ 20 h 170"/>
                <a:gd name="T30" fmla="*/ 37 w 38"/>
                <a:gd name="T31" fmla="*/ 24 h 170"/>
                <a:gd name="T32" fmla="*/ 36 w 38"/>
                <a:gd name="T33" fmla="*/ 28 h 170"/>
                <a:gd name="T34" fmla="*/ 32 w 38"/>
                <a:gd name="T35" fmla="*/ 35 h 170"/>
                <a:gd name="T36" fmla="*/ 25 w 38"/>
                <a:gd name="T37" fmla="*/ 38 h 170"/>
                <a:gd name="T38" fmla="*/ 10 w 38"/>
                <a:gd name="T39" fmla="*/ 38 h 170"/>
                <a:gd name="T40" fmla="*/ 8 w 38"/>
                <a:gd name="T41" fmla="*/ 37 h 170"/>
                <a:gd name="T42" fmla="*/ 6 w 38"/>
                <a:gd name="T43" fmla="*/ 35 h 170"/>
                <a:gd name="T44" fmla="*/ 4 w 38"/>
                <a:gd name="T45" fmla="*/ 31 h 170"/>
                <a:gd name="T46" fmla="*/ 1 w 38"/>
                <a:gd name="T47" fmla="*/ 29 h 170"/>
                <a:gd name="T48" fmla="*/ 0 w 38"/>
                <a:gd name="T49" fmla="*/ 26 h 170"/>
                <a:gd name="T50" fmla="*/ 0 w 38"/>
                <a:gd name="T51" fmla="*/ 20 h 170"/>
                <a:gd name="T52" fmla="*/ 4 w 38"/>
                <a:gd name="T53" fmla="*/ 170 h 170"/>
                <a:gd name="T54" fmla="*/ 4 w 38"/>
                <a:gd name="T55" fmla="*/ 53 h 170"/>
                <a:gd name="T56" fmla="*/ 35 w 38"/>
                <a:gd name="T57" fmla="*/ 53 h 170"/>
                <a:gd name="T58" fmla="*/ 35 w 38"/>
                <a:gd name="T59" fmla="*/ 170 h 170"/>
                <a:gd name="T60" fmla="*/ 4 w 38"/>
                <a:gd name="T61" fmla="*/ 17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8" h="170">
                  <a:moveTo>
                    <a:pt x="0" y="20"/>
                  </a:moveTo>
                  <a:lnTo>
                    <a:pt x="0" y="15"/>
                  </a:lnTo>
                  <a:lnTo>
                    <a:pt x="1" y="11"/>
                  </a:lnTo>
                  <a:lnTo>
                    <a:pt x="4" y="9"/>
                  </a:lnTo>
                  <a:lnTo>
                    <a:pt x="6" y="6"/>
                  </a:lnTo>
                  <a:lnTo>
                    <a:pt x="8" y="5"/>
                  </a:lnTo>
                  <a:lnTo>
                    <a:pt x="9" y="2"/>
                  </a:lnTo>
                  <a:lnTo>
                    <a:pt x="14" y="0"/>
                  </a:lnTo>
                  <a:lnTo>
                    <a:pt x="17" y="0"/>
                  </a:lnTo>
                  <a:lnTo>
                    <a:pt x="26" y="2"/>
                  </a:lnTo>
                  <a:lnTo>
                    <a:pt x="29" y="4"/>
                  </a:lnTo>
                  <a:lnTo>
                    <a:pt x="32" y="6"/>
                  </a:lnTo>
                  <a:lnTo>
                    <a:pt x="34" y="9"/>
                  </a:lnTo>
                  <a:lnTo>
                    <a:pt x="36" y="14"/>
                  </a:lnTo>
                  <a:lnTo>
                    <a:pt x="38" y="20"/>
                  </a:lnTo>
                  <a:lnTo>
                    <a:pt x="37" y="24"/>
                  </a:lnTo>
                  <a:lnTo>
                    <a:pt x="36" y="28"/>
                  </a:lnTo>
                  <a:lnTo>
                    <a:pt x="32" y="35"/>
                  </a:lnTo>
                  <a:lnTo>
                    <a:pt x="25" y="38"/>
                  </a:lnTo>
                  <a:lnTo>
                    <a:pt x="10" y="38"/>
                  </a:lnTo>
                  <a:lnTo>
                    <a:pt x="8" y="37"/>
                  </a:lnTo>
                  <a:lnTo>
                    <a:pt x="6" y="35"/>
                  </a:lnTo>
                  <a:lnTo>
                    <a:pt x="4" y="31"/>
                  </a:lnTo>
                  <a:lnTo>
                    <a:pt x="1" y="29"/>
                  </a:lnTo>
                  <a:lnTo>
                    <a:pt x="0" y="26"/>
                  </a:lnTo>
                  <a:lnTo>
                    <a:pt x="0" y="20"/>
                  </a:lnTo>
                  <a:close/>
                  <a:moveTo>
                    <a:pt x="4" y="170"/>
                  </a:moveTo>
                  <a:lnTo>
                    <a:pt x="4" y="53"/>
                  </a:lnTo>
                  <a:lnTo>
                    <a:pt x="35" y="53"/>
                  </a:lnTo>
                  <a:lnTo>
                    <a:pt x="35" y="170"/>
                  </a:lnTo>
                  <a:lnTo>
                    <a:pt x="4" y="17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31" name="Freeform 31"/>
            <p:cNvSpPr>
              <a:spLocks/>
            </p:cNvSpPr>
            <p:nvPr/>
          </p:nvSpPr>
          <p:spPr bwMode="auto">
            <a:xfrm>
              <a:off x="1157" y="3972"/>
              <a:ext cx="27" cy="23"/>
            </a:xfrm>
            <a:custGeom>
              <a:avLst/>
              <a:gdLst>
                <a:gd name="T0" fmla="*/ 0 w 138"/>
                <a:gd name="T1" fmla="*/ 117 h 117"/>
                <a:gd name="T2" fmla="*/ 0 w 138"/>
                <a:gd name="T3" fmla="*/ 0 h 117"/>
                <a:gd name="T4" fmla="*/ 29 w 138"/>
                <a:gd name="T5" fmla="*/ 0 h 117"/>
                <a:gd name="T6" fmla="*/ 29 w 138"/>
                <a:gd name="T7" fmla="*/ 16 h 117"/>
                <a:gd name="T8" fmla="*/ 33 w 138"/>
                <a:gd name="T9" fmla="*/ 11 h 117"/>
                <a:gd name="T10" fmla="*/ 37 w 138"/>
                <a:gd name="T11" fmla="*/ 6 h 117"/>
                <a:gd name="T12" fmla="*/ 43 w 138"/>
                <a:gd name="T13" fmla="*/ 2 h 117"/>
                <a:gd name="T14" fmla="*/ 54 w 138"/>
                <a:gd name="T15" fmla="*/ 0 h 117"/>
                <a:gd name="T16" fmla="*/ 69 w 138"/>
                <a:gd name="T17" fmla="*/ 0 h 117"/>
                <a:gd name="T18" fmla="*/ 72 w 138"/>
                <a:gd name="T19" fmla="*/ 1 h 117"/>
                <a:gd name="T20" fmla="*/ 74 w 138"/>
                <a:gd name="T21" fmla="*/ 2 h 117"/>
                <a:gd name="T22" fmla="*/ 81 w 138"/>
                <a:gd name="T23" fmla="*/ 9 h 117"/>
                <a:gd name="T24" fmla="*/ 82 w 138"/>
                <a:gd name="T25" fmla="*/ 12 h 117"/>
                <a:gd name="T26" fmla="*/ 83 w 138"/>
                <a:gd name="T27" fmla="*/ 16 h 117"/>
                <a:gd name="T28" fmla="*/ 87 w 138"/>
                <a:gd name="T29" fmla="*/ 12 h 117"/>
                <a:gd name="T30" fmla="*/ 91 w 138"/>
                <a:gd name="T31" fmla="*/ 9 h 117"/>
                <a:gd name="T32" fmla="*/ 98 w 138"/>
                <a:gd name="T33" fmla="*/ 2 h 117"/>
                <a:gd name="T34" fmla="*/ 109 w 138"/>
                <a:gd name="T35" fmla="*/ 0 h 117"/>
                <a:gd name="T36" fmla="*/ 114 w 138"/>
                <a:gd name="T37" fmla="*/ 0 h 117"/>
                <a:gd name="T38" fmla="*/ 126 w 138"/>
                <a:gd name="T39" fmla="*/ 2 h 117"/>
                <a:gd name="T40" fmla="*/ 132 w 138"/>
                <a:gd name="T41" fmla="*/ 7 h 117"/>
                <a:gd name="T42" fmla="*/ 136 w 138"/>
                <a:gd name="T43" fmla="*/ 15 h 117"/>
                <a:gd name="T44" fmla="*/ 137 w 138"/>
                <a:gd name="T45" fmla="*/ 27 h 117"/>
                <a:gd name="T46" fmla="*/ 138 w 138"/>
                <a:gd name="T47" fmla="*/ 45 h 117"/>
                <a:gd name="T48" fmla="*/ 138 w 138"/>
                <a:gd name="T49" fmla="*/ 117 h 117"/>
                <a:gd name="T50" fmla="*/ 107 w 138"/>
                <a:gd name="T51" fmla="*/ 117 h 117"/>
                <a:gd name="T52" fmla="*/ 107 w 138"/>
                <a:gd name="T53" fmla="*/ 38 h 117"/>
                <a:gd name="T54" fmla="*/ 106 w 138"/>
                <a:gd name="T55" fmla="*/ 34 h 117"/>
                <a:gd name="T56" fmla="*/ 103 w 138"/>
                <a:gd name="T57" fmla="*/ 31 h 117"/>
                <a:gd name="T58" fmla="*/ 102 w 138"/>
                <a:gd name="T59" fmla="*/ 30 h 117"/>
                <a:gd name="T60" fmla="*/ 98 w 138"/>
                <a:gd name="T61" fmla="*/ 27 h 117"/>
                <a:gd name="T62" fmla="*/ 94 w 138"/>
                <a:gd name="T63" fmla="*/ 27 h 117"/>
                <a:gd name="T64" fmla="*/ 92 w 138"/>
                <a:gd name="T65" fmla="*/ 29 h 117"/>
                <a:gd name="T66" fmla="*/ 87 w 138"/>
                <a:gd name="T67" fmla="*/ 34 h 117"/>
                <a:gd name="T68" fmla="*/ 87 w 138"/>
                <a:gd name="T69" fmla="*/ 35 h 117"/>
                <a:gd name="T70" fmla="*/ 84 w 138"/>
                <a:gd name="T71" fmla="*/ 40 h 117"/>
                <a:gd name="T72" fmla="*/ 83 w 138"/>
                <a:gd name="T73" fmla="*/ 43 h 117"/>
                <a:gd name="T74" fmla="*/ 83 w 138"/>
                <a:gd name="T75" fmla="*/ 117 h 117"/>
                <a:gd name="T76" fmla="*/ 52 w 138"/>
                <a:gd name="T77" fmla="*/ 117 h 117"/>
                <a:gd name="T78" fmla="*/ 52 w 138"/>
                <a:gd name="T79" fmla="*/ 38 h 117"/>
                <a:gd name="T80" fmla="*/ 51 w 138"/>
                <a:gd name="T81" fmla="*/ 34 h 117"/>
                <a:gd name="T82" fmla="*/ 49 w 138"/>
                <a:gd name="T83" fmla="*/ 31 h 117"/>
                <a:gd name="T84" fmla="*/ 46 w 138"/>
                <a:gd name="T85" fmla="*/ 29 h 117"/>
                <a:gd name="T86" fmla="*/ 44 w 138"/>
                <a:gd name="T87" fmla="*/ 27 h 117"/>
                <a:gd name="T88" fmla="*/ 43 w 138"/>
                <a:gd name="T89" fmla="*/ 27 h 117"/>
                <a:gd name="T90" fmla="*/ 36 w 138"/>
                <a:gd name="T91" fmla="*/ 30 h 117"/>
                <a:gd name="T92" fmla="*/ 32 w 138"/>
                <a:gd name="T93" fmla="*/ 39 h 117"/>
                <a:gd name="T94" fmla="*/ 32 w 138"/>
                <a:gd name="T95" fmla="*/ 117 h 117"/>
                <a:gd name="T96" fmla="*/ 0 w 138"/>
                <a:gd name="T9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8" h="117">
                  <a:moveTo>
                    <a:pt x="0" y="117"/>
                  </a:moveTo>
                  <a:lnTo>
                    <a:pt x="0" y="0"/>
                  </a:lnTo>
                  <a:lnTo>
                    <a:pt x="29" y="0"/>
                  </a:lnTo>
                  <a:lnTo>
                    <a:pt x="29" y="16"/>
                  </a:lnTo>
                  <a:lnTo>
                    <a:pt x="33" y="11"/>
                  </a:lnTo>
                  <a:lnTo>
                    <a:pt x="37" y="6"/>
                  </a:lnTo>
                  <a:lnTo>
                    <a:pt x="43" y="2"/>
                  </a:lnTo>
                  <a:lnTo>
                    <a:pt x="54" y="0"/>
                  </a:lnTo>
                  <a:lnTo>
                    <a:pt x="69" y="0"/>
                  </a:lnTo>
                  <a:lnTo>
                    <a:pt x="72" y="1"/>
                  </a:lnTo>
                  <a:lnTo>
                    <a:pt x="74" y="2"/>
                  </a:lnTo>
                  <a:lnTo>
                    <a:pt x="81" y="9"/>
                  </a:lnTo>
                  <a:lnTo>
                    <a:pt x="82" y="12"/>
                  </a:lnTo>
                  <a:lnTo>
                    <a:pt x="83" y="16"/>
                  </a:lnTo>
                  <a:lnTo>
                    <a:pt x="87" y="12"/>
                  </a:lnTo>
                  <a:lnTo>
                    <a:pt x="91" y="9"/>
                  </a:lnTo>
                  <a:lnTo>
                    <a:pt x="98" y="2"/>
                  </a:lnTo>
                  <a:lnTo>
                    <a:pt x="109" y="0"/>
                  </a:lnTo>
                  <a:lnTo>
                    <a:pt x="114" y="0"/>
                  </a:lnTo>
                  <a:lnTo>
                    <a:pt x="126" y="2"/>
                  </a:lnTo>
                  <a:lnTo>
                    <a:pt x="132" y="7"/>
                  </a:lnTo>
                  <a:lnTo>
                    <a:pt x="136" y="15"/>
                  </a:lnTo>
                  <a:lnTo>
                    <a:pt x="137" y="27"/>
                  </a:lnTo>
                  <a:lnTo>
                    <a:pt x="138" y="45"/>
                  </a:lnTo>
                  <a:lnTo>
                    <a:pt x="138" y="117"/>
                  </a:lnTo>
                  <a:lnTo>
                    <a:pt x="107" y="117"/>
                  </a:lnTo>
                  <a:lnTo>
                    <a:pt x="107" y="38"/>
                  </a:lnTo>
                  <a:lnTo>
                    <a:pt x="106" y="34"/>
                  </a:lnTo>
                  <a:lnTo>
                    <a:pt x="103" y="31"/>
                  </a:lnTo>
                  <a:lnTo>
                    <a:pt x="102" y="30"/>
                  </a:lnTo>
                  <a:lnTo>
                    <a:pt x="98" y="27"/>
                  </a:lnTo>
                  <a:lnTo>
                    <a:pt x="94" y="27"/>
                  </a:lnTo>
                  <a:lnTo>
                    <a:pt x="92" y="29"/>
                  </a:lnTo>
                  <a:lnTo>
                    <a:pt x="87" y="34"/>
                  </a:lnTo>
                  <a:lnTo>
                    <a:pt x="87" y="35"/>
                  </a:lnTo>
                  <a:lnTo>
                    <a:pt x="84" y="40"/>
                  </a:lnTo>
                  <a:lnTo>
                    <a:pt x="83" y="43"/>
                  </a:lnTo>
                  <a:lnTo>
                    <a:pt x="83" y="117"/>
                  </a:lnTo>
                  <a:lnTo>
                    <a:pt x="52" y="117"/>
                  </a:lnTo>
                  <a:lnTo>
                    <a:pt x="52" y="38"/>
                  </a:lnTo>
                  <a:lnTo>
                    <a:pt x="51" y="34"/>
                  </a:lnTo>
                  <a:lnTo>
                    <a:pt x="49" y="31"/>
                  </a:lnTo>
                  <a:lnTo>
                    <a:pt x="46" y="29"/>
                  </a:lnTo>
                  <a:lnTo>
                    <a:pt x="44" y="27"/>
                  </a:lnTo>
                  <a:lnTo>
                    <a:pt x="43" y="27"/>
                  </a:lnTo>
                  <a:lnTo>
                    <a:pt x="36" y="30"/>
                  </a:lnTo>
                  <a:lnTo>
                    <a:pt x="32" y="39"/>
                  </a:lnTo>
                  <a:lnTo>
                    <a:pt x="32" y="117"/>
                  </a:lnTo>
                  <a:lnTo>
                    <a:pt x="0" y="1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32" name="Freeform 32"/>
            <p:cNvSpPr>
              <a:spLocks noEditPoints="1"/>
            </p:cNvSpPr>
            <p:nvPr/>
          </p:nvSpPr>
          <p:spPr bwMode="auto">
            <a:xfrm>
              <a:off x="1188" y="3971"/>
              <a:ext cx="19" cy="25"/>
            </a:xfrm>
            <a:custGeom>
              <a:avLst/>
              <a:gdLst>
                <a:gd name="T0" fmla="*/ 66 w 95"/>
                <a:gd name="T1" fmla="*/ 52 h 124"/>
                <a:gd name="T2" fmla="*/ 66 w 95"/>
                <a:gd name="T3" fmla="*/ 42 h 124"/>
                <a:gd name="T4" fmla="*/ 62 w 95"/>
                <a:gd name="T5" fmla="*/ 31 h 124"/>
                <a:gd name="T6" fmla="*/ 60 w 95"/>
                <a:gd name="T7" fmla="*/ 29 h 124"/>
                <a:gd name="T8" fmla="*/ 53 w 95"/>
                <a:gd name="T9" fmla="*/ 27 h 124"/>
                <a:gd name="T10" fmla="*/ 49 w 95"/>
                <a:gd name="T11" fmla="*/ 26 h 124"/>
                <a:gd name="T12" fmla="*/ 45 w 95"/>
                <a:gd name="T13" fmla="*/ 26 h 124"/>
                <a:gd name="T14" fmla="*/ 42 w 95"/>
                <a:gd name="T15" fmla="*/ 27 h 124"/>
                <a:gd name="T16" fmla="*/ 40 w 95"/>
                <a:gd name="T17" fmla="*/ 29 h 124"/>
                <a:gd name="T18" fmla="*/ 39 w 95"/>
                <a:gd name="T19" fmla="*/ 31 h 124"/>
                <a:gd name="T20" fmla="*/ 37 w 95"/>
                <a:gd name="T21" fmla="*/ 35 h 124"/>
                <a:gd name="T22" fmla="*/ 34 w 95"/>
                <a:gd name="T23" fmla="*/ 37 h 124"/>
                <a:gd name="T24" fmla="*/ 32 w 95"/>
                <a:gd name="T25" fmla="*/ 40 h 124"/>
                <a:gd name="T26" fmla="*/ 31 w 95"/>
                <a:gd name="T27" fmla="*/ 44 h 124"/>
                <a:gd name="T28" fmla="*/ 31 w 95"/>
                <a:gd name="T29" fmla="*/ 52 h 124"/>
                <a:gd name="T30" fmla="*/ 66 w 95"/>
                <a:gd name="T31" fmla="*/ 52 h 124"/>
                <a:gd name="T32" fmla="*/ 31 w 95"/>
                <a:gd name="T33" fmla="*/ 73 h 124"/>
                <a:gd name="T34" fmla="*/ 32 w 95"/>
                <a:gd name="T35" fmla="*/ 81 h 124"/>
                <a:gd name="T36" fmla="*/ 34 w 95"/>
                <a:gd name="T37" fmla="*/ 88 h 124"/>
                <a:gd name="T38" fmla="*/ 37 w 95"/>
                <a:gd name="T39" fmla="*/ 93 h 124"/>
                <a:gd name="T40" fmla="*/ 39 w 95"/>
                <a:gd name="T41" fmla="*/ 96 h 124"/>
                <a:gd name="T42" fmla="*/ 40 w 95"/>
                <a:gd name="T43" fmla="*/ 98 h 124"/>
                <a:gd name="T44" fmla="*/ 42 w 95"/>
                <a:gd name="T45" fmla="*/ 100 h 124"/>
                <a:gd name="T46" fmla="*/ 45 w 95"/>
                <a:gd name="T47" fmla="*/ 101 h 124"/>
                <a:gd name="T48" fmla="*/ 52 w 95"/>
                <a:gd name="T49" fmla="*/ 101 h 124"/>
                <a:gd name="T50" fmla="*/ 55 w 95"/>
                <a:gd name="T51" fmla="*/ 100 h 124"/>
                <a:gd name="T52" fmla="*/ 60 w 95"/>
                <a:gd name="T53" fmla="*/ 95 h 124"/>
                <a:gd name="T54" fmla="*/ 60 w 95"/>
                <a:gd name="T55" fmla="*/ 94 h 124"/>
                <a:gd name="T56" fmla="*/ 61 w 95"/>
                <a:gd name="T57" fmla="*/ 93 h 124"/>
                <a:gd name="T58" fmla="*/ 63 w 95"/>
                <a:gd name="T59" fmla="*/ 88 h 124"/>
                <a:gd name="T60" fmla="*/ 66 w 95"/>
                <a:gd name="T61" fmla="*/ 86 h 124"/>
                <a:gd name="T62" fmla="*/ 95 w 95"/>
                <a:gd name="T63" fmla="*/ 86 h 124"/>
                <a:gd name="T64" fmla="*/ 88 w 95"/>
                <a:gd name="T65" fmla="*/ 103 h 124"/>
                <a:gd name="T66" fmla="*/ 77 w 95"/>
                <a:gd name="T67" fmla="*/ 115 h 124"/>
                <a:gd name="T68" fmla="*/ 64 w 95"/>
                <a:gd name="T69" fmla="*/ 122 h 124"/>
                <a:gd name="T70" fmla="*/ 49 w 95"/>
                <a:gd name="T71" fmla="*/ 124 h 124"/>
                <a:gd name="T72" fmla="*/ 34 w 95"/>
                <a:gd name="T73" fmla="*/ 122 h 124"/>
                <a:gd name="T74" fmla="*/ 21 w 95"/>
                <a:gd name="T75" fmla="*/ 116 h 124"/>
                <a:gd name="T76" fmla="*/ 11 w 95"/>
                <a:gd name="T77" fmla="*/ 107 h 124"/>
                <a:gd name="T78" fmla="*/ 4 w 95"/>
                <a:gd name="T79" fmla="*/ 94 h 124"/>
                <a:gd name="T80" fmla="*/ 1 w 95"/>
                <a:gd name="T81" fmla="*/ 79 h 124"/>
                <a:gd name="T82" fmla="*/ 0 w 95"/>
                <a:gd name="T83" fmla="*/ 64 h 124"/>
                <a:gd name="T84" fmla="*/ 1 w 95"/>
                <a:gd name="T85" fmla="*/ 46 h 124"/>
                <a:gd name="T86" fmla="*/ 4 w 95"/>
                <a:gd name="T87" fmla="*/ 30 h 124"/>
                <a:gd name="T88" fmla="*/ 11 w 95"/>
                <a:gd name="T89" fmla="*/ 17 h 124"/>
                <a:gd name="T90" fmla="*/ 21 w 95"/>
                <a:gd name="T91" fmla="*/ 8 h 124"/>
                <a:gd name="T92" fmla="*/ 34 w 95"/>
                <a:gd name="T93" fmla="*/ 2 h 124"/>
                <a:gd name="T94" fmla="*/ 49 w 95"/>
                <a:gd name="T95" fmla="*/ 0 h 124"/>
                <a:gd name="T96" fmla="*/ 62 w 95"/>
                <a:gd name="T97" fmla="*/ 2 h 124"/>
                <a:gd name="T98" fmla="*/ 73 w 95"/>
                <a:gd name="T99" fmla="*/ 8 h 124"/>
                <a:gd name="T100" fmla="*/ 83 w 95"/>
                <a:gd name="T101" fmla="*/ 17 h 124"/>
                <a:gd name="T102" fmla="*/ 90 w 95"/>
                <a:gd name="T103" fmla="*/ 30 h 124"/>
                <a:gd name="T104" fmla="*/ 93 w 95"/>
                <a:gd name="T105" fmla="*/ 46 h 124"/>
                <a:gd name="T106" fmla="*/ 95 w 95"/>
                <a:gd name="T107" fmla="*/ 66 h 124"/>
                <a:gd name="T108" fmla="*/ 95 w 95"/>
                <a:gd name="T109" fmla="*/ 73 h 124"/>
                <a:gd name="T110" fmla="*/ 31 w 95"/>
                <a:gd name="T111" fmla="*/ 73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5" h="124">
                  <a:moveTo>
                    <a:pt x="66" y="52"/>
                  </a:moveTo>
                  <a:lnTo>
                    <a:pt x="66" y="42"/>
                  </a:lnTo>
                  <a:lnTo>
                    <a:pt x="62" y="31"/>
                  </a:lnTo>
                  <a:lnTo>
                    <a:pt x="60" y="29"/>
                  </a:lnTo>
                  <a:lnTo>
                    <a:pt x="53" y="27"/>
                  </a:lnTo>
                  <a:lnTo>
                    <a:pt x="49" y="26"/>
                  </a:lnTo>
                  <a:lnTo>
                    <a:pt x="45" y="26"/>
                  </a:lnTo>
                  <a:lnTo>
                    <a:pt x="42" y="27"/>
                  </a:lnTo>
                  <a:lnTo>
                    <a:pt x="40" y="29"/>
                  </a:lnTo>
                  <a:lnTo>
                    <a:pt x="39" y="31"/>
                  </a:lnTo>
                  <a:lnTo>
                    <a:pt x="37" y="35"/>
                  </a:lnTo>
                  <a:lnTo>
                    <a:pt x="34" y="37"/>
                  </a:lnTo>
                  <a:lnTo>
                    <a:pt x="32" y="40"/>
                  </a:lnTo>
                  <a:lnTo>
                    <a:pt x="31" y="44"/>
                  </a:lnTo>
                  <a:lnTo>
                    <a:pt x="31" y="52"/>
                  </a:lnTo>
                  <a:lnTo>
                    <a:pt x="66" y="52"/>
                  </a:lnTo>
                  <a:close/>
                  <a:moveTo>
                    <a:pt x="31" y="73"/>
                  </a:moveTo>
                  <a:lnTo>
                    <a:pt x="32" y="81"/>
                  </a:lnTo>
                  <a:lnTo>
                    <a:pt x="34" y="88"/>
                  </a:lnTo>
                  <a:lnTo>
                    <a:pt x="37" y="93"/>
                  </a:lnTo>
                  <a:lnTo>
                    <a:pt x="39" y="96"/>
                  </a:lnTo>
                  <a:lnTo>
                    <a:pt x="40" y="98"/>
                  </a:lnTo>
                  <a:lnTo>
                    <a:pt x="42" y="100"/>
                  </a:lnTo>
                  <a:lnTo>
                    <a:pt x="45" y="101"/>
                  </a:lnTo>
                  <a:lnTo>
                    <a:pt x="52" y="101"/>
                  </a:lnTo>
                  <a:lnTo>
                    <a:pt x="55" y="100"/>
                  </a:lnTo>
                  <a:lnTo>
                    <a:pt x="60" y="95"/>
                  </a:lnTo>
                  <a:lnTo>
                    <a:pt x="60" y="94"/>
                  </a:lnTo>
                  <a:lnTo>
                    <a:pt x="61" y="93"/>
                  </a:lnTo>
                  <a:lnTo>
                    <a:pt x="63" y="88"/>
                  </a:lnTo>
                  <a:lnTo>
                    <a:pt x="66" y="86"/>
                  </a:lnTo>
                  <a:lnTo>
                    <a:pt x="95" y="86"/>
                  </a:lnTo>
                  <a:lnTo>
                    <a:pt x="88" y="103"/>
                  </a:lnTo>
                  <a:lnTo>
                    <a:pt x="77" y="115"/>
                  </a:lnTo>
                  <a:lnTo>
                    <a:pt x="64" y="122"/>
                  </a:lnTo>
                  <a:lnTo>
                    <a:pt x="49" y="124"/>
                  </a:lnTo>
                  <a:lnTo>
                    <a:pt x="34" y="122"/>
                  </a:lnTo>
                  <a:lnTo>
                    <a:pt x="21" y="116"/>
                  </a:lnTo>
                  <a:lnTo>
                    <a:pt x="11" y="107"/>
                  </a:lnTo>
                  <a:lnTo>
                    <a:pt x="4" y="94"/>
                  </a:lnTo>
                  <a:lnTo>
                    <a:pt x="1" y="79"/>
                  </a:lnTo>
                  <a:lnTo>
                    <a:pt x="0" y="64"/>
                  </a:lnTo>
                  <a:lnTo>
                    <a:pt x="1" y="46"/>
                  </a:lnTo>
                  <a:lnTo>
                    <a:pt x="4" y="30"/>
                  </a:lnTo>
                  <a:lnTo>
                    <a:pt x="11" y="17"/>
                  </a:lnTo>
                  <a:lnTo>
                    <a:pt x="21" y="8"/>
                  </a:lnTo>
                  <a:lnTo>
                    <a:pt x="34" y="2"/>
                  </a:lnTo>
                  <a:lnTo>
                    <a:pt x="49" y="0"/>
                  </a:lnTo>
                  <a:lnTo>
                    <a:pt x="62" y="2"/>
                  </a:lnTo>
                  <a:lnTo>
                    <a:pt x="73" y="8"/>
                  </a:lnTo>
                  <a:lnTo>
                    <a:pt x="83" y="17"/>
                  </a:lnTo>
                  <a:lnTo>
                    <a:pt x="90" y="30"/>
                  </a:lnTo>
                  <a:lnTo>
                    <a:pt x="93" y="46"/>
                  </a:lnTo>
                  <a:lnTo>
                    <a:pt x="95" y="66"/>
                  </a:lnTo>
                  <a:lnTo>
                    <a:pt x="95" y="73"/>
                  </a:lnTo>
                  <a:lnTo>
                    <a:pt x="31" y="7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33" name="Freeform 33"/>
            <p:cNvSpPr>
              <a:spLocks/>
            </p:cNvSpPr>
            <p:nvPr/>
          </p:nvSpPr>
          <p:spPr bwMode="auto">
            <a:xfrm>
              <a:off x="1210" y="3972"/>
              <a:ext cx="17" cy="23"/>
            </a:xfrm>
            <a:custGeom>
              <a:avLst/>
              <a:gdLst>
                <a:gd name="T0" fmla="*/ 55 w 87"/>
                <a:gd name="T1" fmla="*/ 117 h 117"/>
                <a:gd name="T2" fmla="*/ 55 w 87"/>
                <a:gd name="T3" fmla="*/ 38 h 117"/>
                <a:gd name="T4" fmla="*/ 53 w 87"/>
                <a:gd name="T5" fmla="*/ 31 h 117"/>
                <a:gd name="T6" fmla="*/ 52 w 87"/>
                <a:gd name="T7" fmla="*/ 30 h 117"/>
                <a:gd name="T8" fmla="*/ 47 w 87"/>
                <a:gd name="T9" fmla="*/ 27 h 117"/>
                <a:gd name="T10" fmla="*/ 44 w 87"/>
                <a:gd name="T11" fmla="*/ 27 h 117"/>
                <a:gd name="T12" fmla="*/ 39 w 87"/>
                <a:gd name="T13" fmla="*/ 30 h 117"/>
                <a:gd name="T14" fmla="*/ 35 w 87"/>
                <a:gd name="T15" fmla="*/ 34 h 117"/>
                <a:gd name="T16" fmla="*/ 35 w 87"/>
                <a:gd name="T17" fmla="*/ 35 h 117"/>
                <a:gd name="T18" fmla="*/ 34 w 87"/>
                <a:gd name="T19" fmla="*/ 38 h 117"/>
                <a:gd name="T20" fmla="*/ 34 w 87"/>
                <a:gd name="T21" fmla="*/ 40 h 117"/>
                <a:gd name="T22" fmla="*/ 33 w 87"/>
                <a:gd name="T23" fmla="*/ 43 h 117"/>
                <a:gd name="T24" fmla="*/ 33 w 87"/>
                <a:gd name="T25" fmla="*/ 117 h 117"/>
                <a:gd name="T26" fmla="*/ 0 w 87"/>
                <a:gd name="T27" fmla="*/ 117 h 117"/>
                <a:gd name="T28" fmla="*/ 0 w 87"/>
                <a:gd name="T29" fmla="*/ 0 h 117"/>
                <a:gd name="T30" fmla="*/ 29 w 87"/>
                <a:gd name="T31" fmla="*/ 0 h 117"/>
                <a:gd name="T32" fmla="*/ 29 w 87"/>
                <a:gd name="T33" fmla="*/ 16 h 117"/>
                <a:gd name="T34" fmla="*/ 44 w 87"/>
                <a:gd name="T35" fmla="*/ 2 h 117"/>
                <a:gd name="T36" fmla="*/ 53 w 87"/>
                <a:gd name="T37" fmla="*/ 0 h 117"/>
                <a:gd name="T38" fmla="*/ 64 w 87"/>
                <a:gd name="T39" fmla="*/ 0 h 117"/>
                <a:gd name="T40" fmla="*/ 75 w 87"/>
                <a:gd name="T41" fmla="*/ 1 h 117"/>
                <a:gd name="T42" fmla="*/ 82 w 87"/>
                <a:gd name="T43" fmla="*/ 5 h 117"/>
                <a:gd name="T44" fmla="*/ 86 w 87"/>
                <a:gd name="T45" fmla="*/ 13 h 117"/>
                <a:gd name="T46" fmla="*/ 87 w 87"/>
                <a:gd name="T47" fmla="*/ 23 h 117"/>
                <a:gd name="T48" fmla="*/ 87 w 87"/>
                <a:gd name="T49" fmla="*/ 117 h 117"/>
                <a:gd name="T50" fmla="*/ 55 w 87"/>
                <a:gd name="T51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7" h="117">
                  <a:moveTo>
                    <a:pt x="55" y="117"/>
                  </a:moveTo>
                  <a:lnTo>
                    <a:pt x="55" y="38"/>
                  </a:lnTo>
                  <a:lnTo>
                    <a:pt x="53" y="31"/>
                  </a:lnTo>
                  <a:lnTo>
                    <a:pt x="52" y="30"/>
                  </a:lnTo>
                  <a:lnTo>
                    <a:pt x="47" y="27"/>
                  </a:lnTo>
                  <a:lnTo>
                    <a:pt x="44" y="27"/>
                  </a:lnTo>
                  <a:lnTo>
                    <a:pt x="39" y="30"/>
                  </a:lnTo>
                  <a:lnTo>
                    <a:pt x="35" y="34"/>
                  </a:lnTo>
                  <a:lnTo>
                    <a:pt x="35" y="35"/>
                  </a:lnTo>
                  <a:lnTo>
                    <a:pt x="34" y="38"/>
                  </a:lnTo>
                  <a:lnTo>
                    <a:pt x="34" y="40"/>
                  </a:lnTo>
                  <a:lnTo>
                    <a:pt x="33" y="43"/>
                  </a:lnTo>
                  <a:lnTo>
                    <a:pt x="33" y="117"/>
                  </a:lnTo>
                  <a:lnTo>
                    <a:pt x="0" y="117"/>
                  </a:lnTo>
                  <a:lnTo>
                    <a:pt x="0" y="0"/>
                  </a:lnTo>
                  <a:lnTo>
                    <a:pt x="29" y="0"/>
                  </a:lnTo>
                  <a:lnTo>
                    <a:pt x="29" y="16"/>
                  </a:lnTo>
                  <a:lnTo>
                    <a:pt x="44" y="2"/>
                  </a:lnTo>
                  <a:lnTo>
                    <a:pt x="53" y="0"/>
                  </a:lnTo>
                  <a:lnTo>
                    <a:pt x="64" y="0"/>
                  </a:lnTo>
                  <a:lnTo>
                    <a:pt x="75" y="1"/>
                  </a:lnTo>
                  <a:lnTo>
                    <a:pt x="82" y="5"/>
                  </a:lnTo>
                  <a:lnTo>
                    <a:pt x="86" y="13"/>
                  </a:lnTo>
                  <a:lnTo>
                    <a:pt x="87" y="23"/>
                  </a:lnTo>
                  <a:lnTo>
                    <a:pt x="87" y="117"/>
                  </a:lnTo>
                  <a:lnTo>
                    <a:pt x="55" y="1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34" name="Freeform 34"/>
            <p:cNvSpPr>
              <a:spLocks/>
            </p:cNvSpPr>
            <p:nvPr/>
          </p:nvSpPr>
          <p:spPr bwMode="auto">
            <a:xfrm>
              <a:off x="1230" y="3965"/>
              <a:ext cx="12" cy="30"/>
            </a:xfrm>
            <a:custGeom>
              <a:avLst/>
              <a:gdLst>
                <a:gd name="T0" fmla="*/ 14 w 57"/>
                <a:gd name="T1" fmla="*/ 152 h 152"/>
                <a:gd name="T2" fmla="*/ 14 w 57"/>
                <a:gd name="T3" fmla="*/ 60 h 152"/>
                <a:gd name="T4" fmla="*/ 0 w 57"/>
                <a:gd name="T5" fmla="*/ 60 h 152"/>
                <a:gd name="T6" fmla="*/ 0 w 57"/>
                <a:gd name="T7" fmla="*/ 35 h 152"/>
                <a:gd name="T8" fmla="*/ 14 w 57"/>
                <a:gd name="T9" fmla="*/ 35 h 152"/>
                <a:gd name="T10" fmla="*/ 14 w 57"/>
                <a:gd name="T11" fmla="*/ 0 h 152"/>
                <a:gd name="T12" fmla="*/ 46 w 57"/>
                <a:gd name="T13" fmla="*/ 0 h 152"/>
                <a:gd name="T14" fmla="*/ 46 w 57"/>
                <a:gd name="T15" fmla="*/ 35 h 152"/>
                <a:gd name="T16" fmla="*/ 57 w 57"/>
                <a:gd name="T17" fmla="*/ 35 h 152"/>
                <a:gd name="T18" fmla="*/ 57 w 57"/>
                <a:gd name="T19" fmla="*/ 60 h 152"/>
                <a:gd name="T20" fmla="*/ 46 w 57"/>
                <a:gd name="T21" fmla="*/ 60 h 152"/>
                <a:gd name="T22" fmla="*/ 46 w 57"/>
                <a:gd name="T23" fmla="*/ 152 h 152"/>
                <a:gd name="T24" fmla="*/ 14 w 57"/>
                <a:gd name="T25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" h="152">
                  <a:moveTo>
                    <a:pt x="14" y="152"/>
                  </a:moveTo>
                  <a:lnTo>
                    <a:pt x="14" y="60"/>
                  </a:lnTo>
                  <a:lnTo>
                    <a:pt x="0" y="60"/>
                  </a:lnTo>
                  <a:lnTo>
                    <a:pt x="0" y="35"/>
                  </a:lnTo>
                  <a:lnTo>
                    <a:pt x="14" y="35"/>
                  </a:lnTo>
                  <a:lnTo>
                    <a:pt x="14" y="0"/>
                  </a:lnTo>
                  <a:lnTo>
                    <a:pt x="46" y="0"/>
                  </a:lnTo>
                  <a:lnTo>
                    <a:pt x="46" y="35"/>
                  </a:lnTo>
                  <a:lnTo>
                    <a:pt x="57" y="35"/>
                  </a:lnTo>
                  <a:lnTo>
                    <a:pt x="57" y="60"/>
                  </a:lnTo>
                  <a:lnTo>
                    <a:pt x="46" y="60"/>
                  </a:lnTo>
                  <a:lnTo>
                    <a:pt x="46" y="152"/>
                  </a:lnTo>
                  <a:lnTo>
                    <a:pt x="14" y="15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35" name="Freeform 35"/>
            <p:cNvSpPr>
              <a:spLocks noEditPoints="1"/>
            </p:cNvSpPr>
            <p:nvPr/>
          </p:nvSpPr>
          <p:spPr bwMode="auto">
            <a:xfrm>
              <a:off x="1244" y="3971"/>
              <a:ext cx="20" cy="25"/>
            </a:xfrm>
            <a:custGeom>
              <a:avLst/>
              <a:gdLst>
                <a:gd name="T0" fmla="*/ 52 w 101"/>
                <a:gd name="T1" fmla="*/ 95 h 124"/>
                <a:gd name="T2" fmla="*/ 55 w 101"/>
                <a:gd name="T3" fmla="*/ 95 h 124"/>
                <a:gd name="T4" fmla="*/ 59 w 101"/>
                <a:gd name="T5" fmla="*/ 93 h 124"/>
                <a:gd name="T6" fmla="*/ 61 w 101"/>
                <a:gd name="T7" fmla="*/ 91 h 124"/>
                <a:gd name="T8" fmla="*/ 63 w 101"/>
                <a:gd name="T9" fmla="*/ 86 h 124"/>
                <a:gd name="T10" fmla="*/ 68 w 101"/>
                <a:gd name="T11" fmla="*/ 76 h 124"/>
                <a:gd name="T12" fmla="*/ 69 w 101"/>
                <a:gd name="T13" fmla="*/ 64 h 124"/>
                <a:gd name="T14" fmla="*/ 68 w 101"/>
                <a:gd name="T15" fmla="*/ 53 h 124"/>
                <a:gd name="T16" fmla="*/ 67 w 101"/>
                <a:gd name="T17" fmla="*/ 45 h 124"/>
                <a:gd name="T18" fmla="*/ 61 w 101"/>
                <a:gd name="T19" fmla="*/ 34 h 124"/>
                <a:gd name="T20" fmla="*/ 59 w 101"/>
                <a:gd name="T21" fmla="*/ 31 h 124"/>
                <a:gd name="T22" fmla="*/ 55 w 101"/>
                <a:gd name="T23" fmla="*/ 29 h 124"/>
                <a:gd name="T24" fmla="*/ 49 w 101"/>
                <a:gd name="T25" fmla="*/ 29 h 124"/>
                <a:gd name="T26" fmla="*/ 44 w 101"/>
                <a:gd name="T27" fmla="*/ 30 h 124"/>
                <a:gd name="T28" fmla="*/ 40 w 101"/>
                <a:gd name="T29" fmla="*/ 35 h 124"/>
                <a:gd name="T30" fmla="*/ 38 w 101"/>
                <a:gd name="T31" fmla="*/ 38 h 124"/>
                <a:gd name="T32" fmla="*/ 34 w 101"/>
                <a:gd name="T33" fmla="*/ 45 h 124"/>
                <a:gd name="T34" fmla="*/ 33 w 101"/>
                <a:gd name="T35" fmla="*/ 53 h 124"/>
                <a:gd name="T36" fmla="*/ 32 w 101"/>
                <a:gd name="T37" fmla="*/ 64 h 124"/>
                <a:gd name="T38" fmla="*/ 33 w 101"/>
                <a:gd name="T39" fmla="*/ 76 h 124"/>
                <a:gd name="T40" fmla="*/ 38 w 101"/>
                <a:gd name="T41" fmla="*/ 86 h 124"/>
                <a:gd name="T42" fmla="*/ 40 w 101"/>
                <a:gd name="T43" fmla="*/ 89 h 124"/>
                <a:gd name="T44" fmla="*/ 44 w 101"/>
                <a:gd name="T45" fmla="*/ 94 h 124"/>
                <a:gd name="T46" fmla="*/ 49 w 101"/>
                <a:gd name="T47" fmla="*/ 95 h 124"/>
                <a:gd name="T48" fmla="*/ 52 w 101"/>
                <a:gd name="T49" fmla="*/ 95 h 124"/>
                <a:gd name="T50" fmla="*/ 101 w 101"/>
                <a:gd name="T51" fmla="*/ 64 h 124"/>
                <a:gd name="T52" fmla="*/ 99 w 101"/>
                <a:gd name="T53" fmla="*/ 79 h 124"/>
                <a:gd name="T54" fmla="*/ 93 w 101"/>
                <a:gd name="T55" fmla="*/ 94 h 124"/>
                <a:gd name="T56" fmla="*/ 87 w 101"/>
                <a:gd name="T57" fmla="*/ 107 h 124"/>
                <a:gd name="T58" fmla="*/ 77 w 101"/>
                <a:gd name="T59" fmla="*/ 116 h 124"/>
                <a:gd name="T60" fmla="*/ 65 w 101"/>
                <a:gd name="T61" fmla="*/ 122 h 124"/>
                <a:gd name="T62" fmla="*/ 52 w 101"/>
                <a:gd name="T63" fmla="*/ 124 h 124"/>
                <a:gd name="T64" fmla="*/ 36 w 101"/>
                <a:gd name="T65" fmla="*/ 122 h 124"/>
                <a:gd name="T66" fmla="*/ 24 w 101"/>
                <a:gd name="T67" fmla="*/ 116 h 124"/>
                <a:gd name="T68" fmla="*/ 14 w 101"/>
                <a:gd name="T69" fmla="*/ 107 h 124"/>
                <a:gd name="T70" fmla="*/ 6 w 101"/>
                <a:gd name="T71" fmla="*/ 94 h 124"/>
                <a:gd name="T72" fmla="*/ 2 w 101"/>
                <a:gd name="T73" fmla="*/ 79 h 124"/>
                <a:gd name="T74" fmla="*/ 0 w 101"/>
                <a:gd name="T75" fmla="*/ 64 h 124"/>
                <a:gd name="T76" fmla="*/ 2 w 101"/>
                <a:gd name="T77" fmla="*/ 46 h 124"/>
                <a:gd name="T78" fmla="*/ 6 w 101"/>
                <a:gd name="T79" fmla="*/ 30 h 124"/>
                <a:gd name="T80" fmla="*/ 14 w 101"/>
                <a:gd name="T81" fmla="*/ 17 h 124"/>
                <a:gd name="T82" fmla="*/ 24 w 101"/>
                <a:gd name="T83" fmla="*/ 8 h 124"/>
                <a:gd name="T84" fmla="*/ 36 w 101"/>
                <a:gd name="T85" fmla="*/ 2 h 124"/>
                <a:gd name="T86" fmla="*/ 52 w 101"/>
                <a:gd name="T87" fmla="*/ 0 h 124"/>
                <a:gd name="T88" fmla="*/ 65 w 101"/>
                <a:gd name="T89" fmla="*/ 2 h 124"/>
                <a:gd name="T90" fmla="*/ 77 w 101"/>
                <a:gd name="T91" fmla="*/ 8 h 124"/>
                <a:gd name="T92" fmla="*/ 87 w 101"/>
                <a:gd name="T93" fmla="*/ 17 h 124"/>
                <a:gd name="T94" fmla="*/ 93 w 101"/>
                <a:gd name="T95" fmla="*/ 30 h 124"/>
                <a:gd name="T96" fmla="*/ 99 w 101"/>
                <a:gd name="T97" fmla="*/ 46 h 124"/>
                <a:gd name="T98" fmla="*/ 101 w 101"/>
                <a:gd name="T99" fmla="*/ 6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1" h="124">
                  <a:moveTo>
                    <a:pt x="52" y="95"/>
                  </a:moveTo>
                  <a:lnTo>
                    <a:pt x="55" y="95"/>
                  </a:lnTo>
                  <a:lnTo>
                    <a:pt x="59" y="93"/>
                  </a:lnTo>
                  <a:lnTo>
                    <a:pt x="61" y="91"/>
                  </a:lnTo>
                  <a:lnTo>
                    <a:pt x="63" y="86"/>
                  </a:lnTo>
                  <a:lnTo>
                    <a:pt x="68" y="76"/>
                  </a:lnTo>
                  <a:lnTo>
                    <a:pt x="69" y="64"/>
                  </a:lnTo>
                  <a:lnTo>
                    <a:pt x="68" y="53"/>
                  </a:lnTo>
                  <a:lnTo>
                    <a:pt x="67" y="45"/>
                  </a:lnTo>
                  <a:lnTo>
                    <a:pt x="61" y="34"/>
                  </a:lnTo>
                  <a:lnTo>
                    <a:pt x="59" y="31"/>
                  </a:lnTo>
                  <a:lnTo>
                    <a:pt x="55" y="29"/>
                  </a:lnTo>
                  <a:lnTo>
                    <a:pt x="49" y="29"/>
                  </a:lnTo>
                  <a:lnTo>
                    <a:pt x="44" y="30"/>
                  </a:lnTo>
                  <a:lnTo>
                    <a:pt x="40" y="35"/>
                  </a:lnTo>
                  <a:lnTo>
                    <a:pt x="38" y="38"/>
                  </a:lnTo>
                  <a:lnTo>
                    <a:pt x="34" y="45"/>
                  </a:lnTo>
                  <a:lnTo>
                    <a:pt x="33" y="53"/>
                  </a:lnTo>
                  <a:lnTo>
                    <a:pt x="32" y="64"/>
                  </a:lnTo>
                  <a:lnTo>
                    <a:pt x="33" y="76"/>
                  </a:lnTo>
                  <a:lnTo>
                    <a:pt x="38" y="86"/>
                  </a:lnTo>
                  <a:lnTo>
                    <a:pt x="40" y="89"/>
                  </a:lnTo>
                  <a:lnTo>
                    <a:pt x="44" y="94"/>
                  </a:lnTo>
                  <a:lnTo>
                    <a:pt x="49" y="95"/>
                  </a:lnTo>
                  <a:lnTo>
                    <a:pt x="52" y="95"/>
                  </a:lnTo>
                  <a:close/>
                  <a:moveTo>
                    <a:pt x="101" y="64"/>
                  </a:moveTo>
                  <a:lnTo>
                    <a:pt x="99" y="79"/>
                  </a:lnTo>
                  <a:lnTo>
                    <a:pt x="93" y="94"/>
                  </a:lnTo>
                  <a:lnTo>
                    <a:pt x="87" y="107"/>
                  </a:lnTo>
                  <a:lnTo>
                    <a:pt x="77" y="116"/>
                  </a:lnTo>
                  <a:lnTo>
                    <a:pt x="65" y="122"/>
                  </a:lnTo>
                  <a:lnTo>
                    <a:pt x="52" y="124"/>
                  </a:lnTo>
                  <a:lnTo>
                    <a:pt x="36" y="122"/>
                  </a:lnTo>
                  <a:lnTo>
                    <a:pt x="24" y="116"/>
                  </a:lnTo>
                  <a:lnTo>
                    <a:pt x="14" y="107"/>
                  </a:lnTo>
                  <a:lnTo>
                    <a:pt x="6" y="94"/>
                  </a:lnTo>
                  <a:lnTo>
                    <a:pt x="2" y="79"/>
                  </a:lnTo>
                  <a:lnTo>
                    <a:pt x="0" y="64"/>
                  </a:lnTo>
                  <a:lnTo>
                    <a:pt x="2" y="46"/>
                  </a:lnTo>
                  <a:lnTo>
                    <a:pt x="6" y="30"/>
                  </a:lnTo>
                  <a:lnTo>
                    <a:pt x="14" y="17"/>
                  </a:lnTo>
                  <a:lnTo>
                    <a:pt x="24" y="8"/>
                  </a:lnTo>
                  <a:lnTo>
                    <a:pt x="36" y="2"/>
                  </a:lnTo>
                  <a:lnTo>
                    <a:pt x="52" y="0"/>
                  </a:lnTo>
                  <a:lnTo>
                    <a:pt x="65" y="2"/>
                  </a:lnTo>
                  <a:lnTo>
                    <a:pt x="77" y="8"/>
                  </a:lnTo>
                  <a:lnTo>
                    <a:pt x="87" y="17"/>
                  </a:lnTo>
                  <a:lnTo>
                    <a:pt x="93" y="30"/>
                  </a:lnTo>
                  <a:lnTo>
                    <a:pt x="99" y="46"/>
                  </a:lnTo>
                  <a:lnTo>
                    <a:pt x="101" y="6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36" name="Freeform 36"/>
            <p:cNvSpPr>
              <a:spLocks/>
            </p:cNvSpPr>
            <p:nvPr/>
          </p:nvSpPr>
          <p:spPr bwMode="auto">
            <a:xfrm>
              <a:off x="1276" y="3960"/>
              <a:ext cx="32" cy="35"/>
            </a:xfrm>
            <a:custGeom>
              <a:avLst/>
              <a:gdLst>
                <a:gd name="T0" fmla="*/ 0 w 156"/>
                <a:gd name="T1" fmla="*/ 175 h 175"/>
                <a:gd name="T2" fmla="*/ 17 w 156"/>
                <a:gd name="T3" fmla="*/ 0 h 175"/>
                <a:gd name="T4" fmla="*/ 63 w 156"/>
                <a:gd name="T5" fmla="*/ 0 h 175"/>
                <a:gd name="T6" fmla="*/ 72 w 156"/>
                <a:gd name="T7" fmla="*/ 65 h 175"/>
                <a:gd name="T8" fmla="*/ 74 w 156"/>
                <a:gd name="T9" fmla="*/ 77 h 175"/>
                <a:gd name="T10" fmla="*/ 75 w 156"/>
                <a:gd name="T11" fmla="*/ 87 h 175"/>
                <a:gd name="T12" fmla="*/ 78 w 156"/>
                <a:gd name="T13" fmla="*/ 98 h 175"/>
                <a:gd name="T14" fmla="*/ 78 w 156"/>
                <a:gd name="T15" fmla="*/ 123 h 175"/>
                <a:gd name="T16" fmla="*/ 80 w 156"/>
                <a:gd name="T17" fmla="*/ 109 h 175"/>
                <a:gd name="T18" fmla="*/ 81 w 156"/>
                <a:gd name="T19" fmla="*/ 96 h 175"/>
                <a:gd name="T20" fmla="*/ 83 w 156"/>
                <a:gd name="T21" fmla="*/ 85 h 175"/>
                <a:gd name="T22" fmla="*/ 83 w 156"/>
                <a:gd name="T23" fmla="*/ 74 h 175"/>
                <a:gd name="T24" fmla="*/ 87 w 156"/>
                <a:gd name="T25" fmla="*/ 65 h 175"/>
                <a:gd name="T26" fmla="*/ 95 w 156"/>
                <a:gd name="T27" fmla="*/ 0 h 175"/>
                <a:gd name="T28" fmla="*/ 141 w 156"/>
                <a:gd name="T29" fmla="*/ 0 h 175"/>
                <a:gd name="T30" fmla="*/ 156 w 156"/>
                <a:gd name="T31" fmla="*/ 175 h 175"/>
                <a:gd name="T32" fmla="*/ 121 w 156"/>
                <a:gd name="T33" fmla="*/ 175 h 175"/>
                <a:gd name="T34" fmla="*/ 118 w 156"/>
                <a:gd name="T35" fmla="*/ 94 h 175"/>
                <a:gd name="T36" fmla="*/ 118 w 156"/>
                <a:gd name="T37" fmla="*/ 92 h 175"/>
                <a:gd name="T38" fmla="*/ 116 w 156"/>
                <a:gd name="T39" fmla="*/ 88 h 175"/>
                <a:gd name="T40" fmla="*/ 116 w 156"/>
                <a:gd name="T41" fmla="*/ 31 h 175"/>
                <a:gd name="T42" fmla="*/ 92 w 156"/>
                <a:gd name="T43" fmla="*/ 175 h 175"/>
                <a:gd name="T44" fmla="*/ 66 w 156"/>
                <a:gd name="T45" fmla="*/ 175 h 175"/>
                <a:gd name="T46" fmla="*/ 43 w 156"/>
                <a:gd name="T47" fmla="*/ 31 h 175"/>
                <a:gd name="T48" fmla="*/ 43 w 156"/>
                <a:gd name="T49" fmla="*/ 90 h 175"/>
                <a:gd name="T50" fmla="*/ 41 w 156"/>
                <a:gd name="T51" fmla="*/ 94 h 175"/>
                <a:gd name="T52" fmla="*/ 37 w 156"/>
                <a:gd name="T53" fmla="*/ 175 h 175"/>
                <a:gd name="T54" fmla="*/ 0 w 156"/>
                <a:gd name="T55" fmla="*/ 175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6" h="175">
                  <a:moveTo>
                    <a:pt x="0" y="175"/>
                  </a:moveTo>
                  <a:lnTo>
                    <a:pt x="17" y="0"/>
                  </a:lnTo>
                  <a:lnTo>
                    <a:pt x="63" y="0"/>
                  </a:lnTo>
                  <a:lnTo>
                    <a:pt x="72" y="65"/>
                  </a:lnTo>
                  <a:lnTo>
                    <a:pt x="74" y="77"/>
                  </a:lnTo>
                  <a:lnTo>
                    <a:pt x="75" y="87"/>
                  </a:lnTo>
                  <a:lnTo>
                    <a:pt x="78" y="98"/>
                  </a:lnTo>
                  <a:lnTo>
                    <a:pt x="78" y="123"/>
                  </a:lnTo>
                  <a:lnTo>
                    <a:pt x="80" y="109"/>
                  </a:lnTo>
                  <a:lnTo>
                    <a:pt x="81" y="96"/>
                  </a:lnTo>
                  <a:lnTo>
                    <a:pt x="83" y="85"/>
                  </a:lnTo>
                  <a:lnTo>
                    <a:pt x="83" y="74"/>
                  </a:lnTo>
                  <a:lnTo>
                    <a:pt x="87" y="65"/>
                  </a:lnTo>
                  <a:lnTo>
                    <a:pt x="95" y="0"/>
                  </a:lnTo>
                  <a:lnTo>
                    <a:pt x="141" y="0"/>
                  </a:lnTo>
                  <a:lnTo>
                    <a:pt x="156" y="175"/>
                  </a:lnTo>
                  <a:lnTo>
                    <a:pt x="121" y="175"/>
                  </a:lnTo>
                  <a:lnTo>
                    <a:pt x="118" y="94"/>
                  </a:lnTo>
                  <a:lnTo>
                    <a:pt x="118" y="92"/>
                  </a:lnTo>
                  <a:lnTo>
                    <a:pt x="116" y="88"/>
                  </a:lnTo>
                  <a:lnTo>
                    <a:pt x="116" y="31"/>
                  </a:lnTo>
                  <a:lnTo>
                    <a:pt x="92" y="175"/>
                  </a:lnTo>
                  <a:lnTo>
                    <a:pt x="66" y="175"/>
                  </a:lnTo>
                  <a:lnTo>
                    <a:pt x="43" y="31"/>
                  </a:lnTo>
                  <a:lnTo>
                    <a:pt x="43" y="90"/>
                  </a:lnTo>
                  <a:lnTo>
                    <a:pt x="41" y="94"/>
                  </a:lnTo>
                  <a:lnTo>
                    <a:pt x="37" y="175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37" name="Freeform 37"/>
            <p:cNvSpPr>
              <a:spLocks noEditPoints="1"/>
            </p:cNvSpPr>
            <p:nvPr/>
          </p:nvSpPr>
          <p:spPr bwMode="auto">
            <a:xfrm>
              <a:off x="1311" y="3961"/>
              <a:ext cx="7" cy="34"/>
            </a:xfrm>
            <a:custGeom>
              <a:avLst/>
              <a:gdLst>
                <a:gd name="T0" fmla="*/ 0 w 38"/>
                <a:gd name="T1" fmla="*/ 20 h 170"/>
                <a:gd name="T2" fmla="*/ 0 w 38"/>
                <a:gd name="T3" fmla="*/ 15 h 170"/>
                <a:gd name="T4" fmla="*/ 2 w 38"/>
                <a:gd name="T5" fmla="*/ 11 h 170"/>
                <a:gd name="T6" fmla="*/ 4 w 38"/>
                <a:gd name="T7" fmla="*/ 9 h 170"/>
                <a:gd name="T8" fmla="*/ 6 w 38"/>
                <a:gd name="T9" fmla="*/ 6 h 170"/>
                <a:gd name="T10" fmla="*/ 8 w 38"/>
                <a:gd name="T11" fmla="*/ 4 h 170"/>
                <a:gd name="T12" fmla="*/ 18 w 38"/>
                <a:gd name="T13" fmla="*/ 0 h 170"/>
                <a:gd name="T14" fmla="*/ 23 w 38"/>
                <a:gd name="T15" fmla="*/ 1 h 170"/>
                <a:gd name="T16" fmla="*/ 29 w 38"/>
                <a:gd name="T17" fmla="*/ 4 h 170"/>
                <a:gd name="T18" fmla="*/ 33 w 38"/>
                <a:gd name="T19" fmla="*/ 6 h 170"/>
                <a:gd name="T20" fmla="*/ 35 w 38"/>
                <a:gd name="T21" fmla="*/ 9 h 170"/>
                <a:gd name="T22" fmla="*/ 36 w 38"/>
                <a:gd name="T23" fmla="*/ 14 h 170"/>
                <a:gd name="T24" fmla="*/ 38 w 38"/>
                <a:gd name="T25" fmla="*/ 17 h 170"/>
                <a:gd name="T26" fmla="*/ 38 w 38"/>
                <a:gd name="T27" fmla="*/ 24 h 170"/>
                <a:gd name="T28" fmla="*/ 36 w 38"/>
                <a:gd name="T29" fmla="*/ 28 h 170"/>
                <a:gd name="T30" fmla="*/ 35 w 38"/>
                <a:gd name="T31" fmla="*/ 31 h 170"/>
                <a:gd name="T32" fmla="*/ 33 w 38"/>
                <a:gd name="T33" fmla="*/ 35 h 170"/>
                <a:gd name="T34" fmla="*/ 29 w 38"/>
                <a:gd name="T35" fmla="*/ 37 h 170"/>
                <a:gd name="T36" fmla="*/ 26 w 38"/>
                <a:gd name="T37" fmla="*/ 38 h 170"/>
                <a:gd name="T38" fmla="*/ 12 w 38"/>
                <a:gd name="T39" fmla="*/ 38 h 170"/>
                <a:gd name="T40" fmla="*/ 8 w 38"/>
                <a:gd name="T41" fmla="*/ 37 h 170"/>
                <a:gd name="T42" fmla="*/ 6 w 38"/>
                <a:gd name="T43" fmla="*/ 35 h 170"/>
                <a:gd name="T44" fmla="*/ 4 w 38"/>
                <a:gd name="T45" fmla="*/ 31 h 170"/>
                <a:gd name="T46" fmla="*/ 2 w 38"/>
                <a:gd name="T47" fmla="*/ 29 h 170"/>
                <a:gd name="T48" fmla="*/ 0 w 38"/>
                <a:gd name="T49" fmla="*/ 26 h 170"/>
                <a:gd name="T50" fmla="*/ 0 w 38"/>
                <a:gd name="T51" fmla="*/ 20 h 170"/>
                <a:gd name="T52" fmla="*/ 4 w 38"/>
                <a:gd name="T53" fmla="*/ 170 h 170"/>
                <a:gd name="T54" fmla="*/ 4 w 38"/>
                <a:gd name="T55" fmla="*/ 53 h 170"/>
                <a:gd name="T56" fmla="*/ 35 w 38"/>
                <a:gd name="T57" fmla="*/ 53 h 170"/>
                <a:gd name="T58" fmla="*/ 35 w 38"/>
                <a:gd name="T59" fmla="*/ 170 h 170"/>
                <a:gd name="T60" fmla="*/ 4 w 38"/>
                <a:gd name="T61" fmla="*/ 17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8" h="170">
                  <a:moveTo>
                    <a:pt x="0" y="20"/>
                  </a:moveTo>
                  <a:lnTo>
                    <a:pt x="0" y="15"/>
                  </a:lnTo>
                  <a:lnTo>
                    <a:pt x="2" y="11"/>
                  </a:lnTo>
                  <a:lnTo>
                    <a:pt x="4" y="9"/>
                  </a:lnTo>
                  <a:lnTo>
                    <a:pt x="6" y="6"/>
                  </a:lnTo>
                  <a:lnTo>
                    <a:pt x="8" y="4"/>
                  </a:lnTo>
                  <a:lnTo>
                    <a:pt x="18" y="0"/>
                  </a:lnTo>
                  <a:lnTo>
                    <a:pt x="23" y="1"/>
                  </a:lnTo>
                  <a:lnTo>
                    <a:pt x="29" y="4"/>
                  </a:lnTo>
                  <a:lnTo>
                    <a:pt x="33" y="6"/>
                  </a:lnTo>
                  <a:lnTo>
                    <a:pt x="35" y="9"/>
                  </a:lnTo>
                  <a:lnTo>
                    <a:pt x="36" y="14"/>
                  </a:lnTo>
                  <a:lnTo>
                    <a:pt x="38" y="17"/>
                  </a:lnTo>
                  <a:lnTo>
                    <a:pt x="38" y="24"/>
                  </a:lnTo>
                  <a:lnTo>
                    <a:pt x="36" y="28"/>
                  </a:lnTo>
                  <a:lnTo>
                    <a:pt x="35" y="31"/>
                  </a:lnTo>
                  <a:lnTo>
                    <a:pt x="33" y="35"/>
                  </a:lnTo>
                  <a:lnTo>
                    <a:pt x="29" y="37"/>
                  </a:lnTo>
                  <a:lnTo>
                    <a:pt x="26" y="38"/>
                  </a:lnTo>
                  <a:lnTo>
                    <a:pt x="12" y="38"/>
                  </a:lnTo>
                  <a:lnTo>
                    <a:pt x="8" y="37"/>
                  </a:lnTo>
                  <a:lnTo>
                    <a:pt x="6" y="35"/>
                  </a:lnTo>
                  <a:lnTo>
                    <a:pt x="4" y="31"/>
                  </a:lnTo>
                  <a:lnTo>
                    <a:pt x="2" y="29"/>
                  </a:lnTo>
                  <a:lnTo>
                    <a:pt x="0" y="26"/>
                  </a:lnTo>
                  <a:lnTo>
                    <a:pt x="0" y="20"/>
                  </a:lnTo>
                  <a:close/>
                  <a:moveTo>
                    <a:pt x="4" y="170"/>
                  </a:moveTo>
                  <a:lnTo>
                    <a:pt x="4" y="53"/>
                  </a:lnTo>
                  <a:lnTo>
                    <a:pt x="35" y="53"/>
                  </a:lnTo>
                  <a:lnTo>
                    <a:pt x="35" y="170"/>
                  </a:lnTo>
                  <a:lnTo>
                    <a:pt x="4" y="17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38" name="Freeform 38"/>
            <p:cNvSpPr>
              <a:spLocks/>
            </p:cNvSpPr>
            <p:nvPr/>
          </p:nvSpPr>
          <p:spPr bwMode="auto">
            <a:xfrm>
              <a:off x="1322" y="3972"/>
              <a:ext cx="18" cy="23"/>
            </a:xfrm>
            <a:custGeom>
              <a:avLst/>
              <a:gdLst>
                <a:gd name="T0" fmla="*/ 58 w 90"/>
                <a:gd name="T1" fmla="*/ 117 h 117"/>
                <a:gd name="T2" fmla="*/ 58 w 90"/>
                <a:gd name="T3" fmla="*/ 41 h 117"/>
                <a:gd name="T4" fmla="*/ 57 w 90"/>
                <a:gd name="T5" fmla="*/ 38 h 117"/>
                <a:gd name="T6" fmla="*/ 55 w 90"/>
                <a:gd name="T7" fmla="*/ 34 h 117"/>
                <a:gd name="T8" fmla="*/ 55 w 90"/>
                <a:gd name="T9" fmla="*/ 31 h 117"/>
                <a:gd name="T10" fmla="*/ 53 w 90"/>
                <a:gd name="T11" fmla="*/ 31 h 117"/>
                <a:gd name="T12" fmla="*/ 51 w 90"/>
                <a:gd name="T13" fmla="*/ 30 h 117"/>
                <a:gd name="T14" fmla="*/ 48 w 90"/>
                <a:gd name="T15" fmla="*/ 27 h 117"/>
                <a:gd name="T16" fmla="*/ 43 w 90"/>
                <a:gd name="T17" fmla="*/ 27 h 117"/>
                <a:gd name="T18" fmla="*/ 41 w 90"/>
                <a:gd name="T19" fmla="*/ 29 h 117"/>
                <a:gd name="T20" fmla="*/ 40 w 90"/>
                <a:gd name="T21" fmla="*/ 31 h 117"/>
                <a:gd name="T22" fmla="*/ 38 w 90"/>
                <a:gd name="T23" fmla="*/ 32 h 117"/>
                <a:gd name="T24" fmla="*/ 38 w 90"/>
                <a:gd name="T25" fmla="*/ 34 h 117"/>
                <a:gd name="T26" fmla="*/ 36 w 90"/>
                <a:gd name="T27" fmla="*/ 36 h 117"/>
                <a:gd name="T28" fmla="*/ 35 w 90"/>
                <a:gd name="T29" fmla="*/ 39 h 117"/>
                <a:gd name="T30" fmla="*/ 35 w 90"/>
                <a:gd name="T31" fmla="*/ 117 h 117"/>
                <a:gd name="T32" fmla="*/ 0 w 90"/>
                <a:gd name="T33" fmla="*/ 117 h 117"/>
                <a:gd name="T34" fmla="*/ 0 w 90"/>
                <a:gd name="T35" fmla="*/ 0 h 117"/>
                <a:gd name="T36" fmla="*/ 32 w 90"/>
                <a:gd name="T37" fmla="*/ 0 h 117"/>
                <a:gd name="T38" fmla="*/ 32 w 90"/>
                <a:gd name="T39" fmla="*/ 16 h 117"/>
                <a:gd name="T40" fmla="*/ 46 w 90"/>
                <a:gd name="T41" fmla="*/ 2 h 117"/>
                <a:gd name="T42" fmla="*/ 55 w 90"/>
                <a:gd name="T43" fmla="*/ 0 h 117"/>
                <a:gd name="T44" fmla="*/ 64 w 90"/>
                <a:gd name="T45" fmla="*/ 0 h 117"/>
                <a:gd name="T46" fmla="*/ 73 w 90"/>
                <a:gd name="T47" fmla="*/ 1 h 117"/>
                <a:gd name="T48" fmla="*/ 80 w 90"/>
                <a:gd name="T49" fmla="*/ 2 h 117"/>
                <a:gd name="T50" fmla="*/ 84 w 90"/>
                <a:gd name="T51" fmla="*/ 5 h 117"/>
                <a:gd name="T52" fmla="*/ 86 w 90"/>
                <a:gd name="T53" fmla="*/ 13 h 117"/>
                <a:gd name="T54" fmla="*/ 89 w 90"/>
                <a:gd name="T55" fmla="*/ 23 h 117"/>
                <a:gd name="T56" fmla="*/ 90 w 90"/>
                <a:gd name="T57" fmla="*/ 36 h 117"/>
                <a:gd name="T58" fmla="*/ 90 w 90"/>
                <a:gd name="T59" fmla="*/ 117 h 117"/>
                <a:gd name="T60" fmla="*/ 58 w 90"/>
                <a:gd name="T61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0" h="117">
                  <a:moveTo>
                    <a:pt x="58" y="117"/>
                  </a:moveTo>
                  <a:lnTo>
                    <a:pt x="58" y="41"/>
                  </a:lnTo>
                  <a:lnTo>
                    <a:pt x="57" y="38"/>
                  </a:lnTo>
                  <a:lnTo>
                    <a:pt x="55" y="34"/>
                  </a:lnTo>
                  <a:lnTo>
                    <a:pt x="55" y="31"/>
                  </a:lnTo>
                  <a:lnTo>
                    <a:pt x="53" y="31"/>
                  </a:lnTo>
                  <a:lnTo>
                    <a:pt x="51" y="30"/>
                  </a:lnTo>
                  <a:lnTo>
                    <a:pt x="48" y="27"/>
                  </a:lnTo>
                  <a:lnTo>
                    <a:pt x="43" y="27"/>
                  </a:lnTo>
                  <a:lnTo>
                    <a:pt x="41" y="29"/>
                  </a:lnTo>
                  <a:lnTo>
                    <a:pt x="40" y="31"/>
                  </a:lnTo>
                  <a:lnTo>
                    <a:pt x="38" y="32"/>
                  </a:lnTo>
                  <a:lnTo>
                    <a:pt x="38" y="34"/>
                  </a:lnTo>
                  <a:lnTo>
                    <a:pt x="36" y="36"/>
                  </a:lnTo>
                  <a:lnTo>
                    <a:pt x="35" y="39"/>
                  </a:lnTo>
                  <a:lnTo>
                    <a:pt x="35" y="117"/>
                  </a:lnTo>
                  <a:lnTo>
                    <a:pt x="0" y="117"/>
                  </a:lnTo>
                  <a:lnTo>
                    <a:pt x="0" y="0"/>
                  </a:lnTo>
                  <a:lnTo>
                    <a:pt x="32" y="0"/>
                  </a:lnTo>
                  <a:lnTo>
                    <a:pt x="32" y="16"/>
                  </a:lnTo>
                  <a:lnTo>
                    <a:pt x="46" y="2"/>
                  </a:lnTo>
                  <a:lnTo>
                    <a:pt x="55" y="0"/>
                  </a:lnTo>
                  <a:lnTo>
                    <a:pt x="64" y="0"/>
                  </a:lnTo>
                  <a:lnTo>
                    <a:pt x="73" y="1"/>
                  </a:lnTo>
                  <a:lnTo>
                    <a:pt x="80" y="2"/>
                  </a:lnTo>
                  <a:lnTo>
                    <a:pt x="84" y="5"/>
                  </a:lnTo>
                  <a:lnTo>
                    <a:pt x="86" y="13"/>
                  </a:lnTo>
                  <a:lnTo>
                    <a:pt x="89" y="23"/>
                  </a:lnTo>
                  <a:lnTo>
                    <a:pt x="90" y="36"/>
                  </a:lnTo>
                  <a:lnTo>
                    <a:pt x="90" y="117"/>
                  </a:lnTo>
                  <a:lnTo>
                    <a:pt x="58" y="1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39" name="Freeform 39"/>
            <p:cNvSpPr>
              <a:spLocks noEditPoints="1"/>
            </p:cNvSpPr>
            <p:nvPr/>
          </p:nvSpPr>
          <p:spPr bwMode="auto">
            <a:xfrm>
              <a:off x="1344" y="3971"/>
              <a:ext cx="19" cy="25"/>
            </a:xfrm>
            <a:custGeom>
              <a:avLst/>
              <a:gdLst>
                <a:gd name="T0" fmla="*/ 65 w 94"/>
                <a:gd name="T1" fmla="*/ 52 h 124"/>
                <a:gd name="T2" fmla="*/ 65 w 94"/>
                <a:gd name="T3" fmla="*/ 45 h 124"/>
                <a:gd name="T4" fmla="*/ 64 w 94"/>
                <a:gd name="T5" fmla="*/ 38 h 124"/>
                <a:gd name="T6" fmla="*/ 60 w 94"/>
                <a:gd name="T7" fmla="*/ 31 h 124"/>
                <a:gd name="T8" fmla="*/ 59 w 94"/>
                <a:gd name="T9" fmla="*/ 30 h 124"/>
                <a:gd name="T10" fmla="*/ 58 w 94"/>
                <a:gd name="T11" fmla="*/ 28 h 124"/>
                <a:gd name="T12" fmla="*/ 51 w 94"/>
                <a:gd name="T13" fmla="*/ 26 h 124"/>
                <a:gd name="T14" fmla="*/ 44 w 94"/>
                <a:gd name="T15" fmla="*/ 26 h 124"/>
                <a:gd name="T16" fmla="*/ 42 w 94"/>
                <a:gd name="T17" fmla="*/ 27 h 124"/>
                <a:gd name="T18" fmla="*/ 40 w 94"/>
                <a:gd name="T19" fmla="*/ 29 h 124"/>
                <a:gd name="T20" fmla="*/ 39 w 94"/>
                <a:gd name="T21" fmla="*/ 31 h 124"/>
                <a:gd name="T22" fmla="*/ 36 w 94"/>
                <a:gd name="T23" fmla="*/ 35 h 124"/>
                <a:gd name="T24" fmla="*/ 34 w 94"/>
                <a:gd name="T25" fmla="*/ 37 h 124"/>
                <a:gd name="T26" fmla="*/ 32 w 94"/>
                <a:gd name="T27" fmla="*/ 40 h 124"/>
                <a:gd name="T28" fmla="*/ 31 w 94"/>
                <a:gd name="T29" fmla="*/ 44 h 124"/>
                <a:gd name="T30" fmla="*/ 31 w 94"/>
                <a:gd name="T31" fmla="*/ 52 h 124"/>
                <a:gd name="T32" fmla="*/ 65 w 94"/>
                <a:gd name="T33" fmla="*/ 52 h 124"/>
                <a:gd name="T34" fmla="*/ 31 w 94"/>
                <a:gd name="T35" fmla="*/ 73 h 124"/>
                <a:gd name="T36" fmla="*/ 32 w 94"/>
                <a:gd name="T37" fmla="*/ 81 h 124"/>
                <a:gd name="T38" fmla="*/ 34 w 94"/>
                <a:gd name="T39" fmla="*/ 88 h 124"/>
                <a:gd name="T40" fmla="*/ 36 w 94"/>
                <a:gd name="T41" fmla="*/ 93 h 124"/>
                <a:gd name="T42" fmla="*/ 39 w 94"/>
                <a:gd name="T43" fmla="*/ 96 h 124"/>
                <a:gd name="T44" fmla="*/ 41 w 94"/>
                <a:gd name="T45" fmla="*/ 98 h 124"/>
                <a:gd name="T46" fmla="*/ 44 w 94"/>
                <a:gd name="T47" fmla="*/ 101 h 124"/>
                <a:gd name="T48" fmla="*/ 51 w 94"/>
                <a:gd name="T49" fmla="*/ 101 h 124"/>
                <a:gd name="T50" fmla="*/ 54 w 94"/>
                <a:gd name="T51" fmla="*/ 100 h 124"/>
                <a:gd name="T52" fmla="*/ 56 w 94"/>
                <a:gd name="T53" fmla="*/ 98 h 124"/>
                <a:gd name="T54" fmla="*/ 60 w 94"/>
                <a:gd name="T55" fmla="*/ 95 h 124"/>
                <a:gd name="T56" fmla="*/ 60 w 94"/>
                <a:gd name="T57" fmla="*/ 94 h 124"/>
                <a:gd name="T58" fmla="*/ 61 w 94"/>
                <a:gd name="T59" fmla="*/ 93 h 124"/>
                <a:gd name="T60" fmla="*/ 63 w 94"/>
                <a:gd name="T61" fmla="*/ 88 h 124"/>
                <a:gd name="T62" fmla="*/ 65 w 94"/>
                <a:gd name="T63" fmla="*/ 86 h 124"/>
                <a:gd name="T64" fmla="*/ 94 w 94"/>
                <a:gd name="T65" fmla="*/ 86 h 124"/>
                <a:gd name="T66" fmla="*/ 88 w 94"/>
                <a:gd name="T67" fmla="*/ 103 h 124"/>
                <a:gd name="T68" fmla="*/ 77 w 94"/>
                <a:gd name="T69" fmla="*/ 115 h 124"/>
                <a:gd name="T70" fmla="*/ 68 w 94"/>
                <a:gd name="T71" fmla="*/ 120 h 124"/>
                <a:gd name="T72" fmla="*/ 59 w 94"/>
                <a:gd name="T73" fmla="*/ 123 h 124"/>
                <a:gd name="T74" fmla="*/ 48 w 94"/>
                <a:gd name="T75" fmla="*/ 124 h 124"/>
                <a:gd name="T76" fmla="*/ 34 w 94"/>
                <a:gd name="T77" fmla="*/ 122 h 124"/>
                <a:gd name="T78" fmla="*/ 21 w 94"/>
                <a:gd name="T79" fmla="*/ 116 h 124"/>
                <a:gd name="T80" fmla="*/ 11 w 94"/>
                <a:gd name="T81" fmla="*/ 107 h 124"/>
                <a:gd name="T82" fmla="*/ 4 w 94"/>
                <a:gd name="T83" fmla="*/ 94 h 124"/>
                <a:gd name="T84" fmla="*/ 1 w 94"/>
                <a:gd name="T85" fmla="*/ 79 h 124"/>
                <a:gd name="T86" fmla="*/ 0 w 94"/>
                <a:gd name="T87" fmla="*/ 64 h 124"/>
                <a:gd name="T88" fmla="*/ 1 w 94"/>
                <a:gd name="T89" fmla="*/ 46 h 124"/>
                <a:gd name="T90" fmla="*/ 4 w 94"/>
                <a:gd name="T91" fmla="*/ 30 h 124"/>
                <a:gd name="T92" fmla="*/ 11 w 94"/>
                <a:gd name="T93" fmla="*/ 17 h 124"/>
                <a:gd name="T94" fmla="*/ 21 w 94"/>
                <a:gd name="T95" fmla="*/ 8 h 124"/>
                <a:gd name="T96" fmla="*/ 34 w 94"/>
                <a:gd name="T97" fmla="*/ 2 h 124"/>
                <a:gd name="T98" fmla="*/ 48 w 94"/>
                <a:gd name="T99" fmla="*/ 0 h 124"/>
                <a:gd name="T100" fmla="*/ 61 w 94"/>
                <a:gd name="T101" fmla="*/ 2 h 124"/>
                <a:gd name="T102" fmla="*/ 73 w 94"/>
                <a:gd name="T103" fmla="*/ 8 h 124"/>
                <a:gd name="T104" fmla="*/ 82 w 94"/>
                <a:gd name="T105" fmla="*/ 17 h 124"/>
                <a:gd name="T106" fmla="*/ 89 w 94"/>
                <a:gd name="T107" fmla="*/ 30 h 124"/>
                <a:gd name="T108" fmla="*/ 93 w 94"/>
                <a:gd name="T109" fmla="*/ 46 h 124"/>
                <a:gd name="T110" fmla="*/ 94 w 94"/>
                <a:gd name="T111" fmla="*/ 66 h 124"/>
                <a:gd name="T112" fmla="*/ 94 w 94"/>
                <a:gd name="T113" fmla="*/ 73 h 124"/>
                <a:gd name="T114" fmla="*/ 31 w 94"/>
                <a:gd name="T115" fmla="*/ 73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94" h="124">
                  <a:moveTo>
                    <a:pt x="65" y="52"/>
                  </a:moveTo>
                  <a:lnTo>
                    <a:pt x="65" y="45"/>
                  </a:lnTo>
                  <a:lnTo>
                    <a:pt x="64" y="38"/>
                  </a:lnTo>
                  <a:lnTo>
                    <a:pt x="60" y="31"/>
                  </a:lnTo>
                  <a:lnTo>
                    <a:pt x="59" y="30"/>
                  </a:lnTo>
                  <a:lnTo>
                    <a:pt x="58" y="28"/>
                  </a:lnTo>
                  <a:lnTo>
                    <a:pt x="51" y="26"/>
                  </a:lnTo>
                  <a:lnTo>
                    <a:pt x="44" y="26"/>
                  </a:lnTo>
                  <a:lnTo>
                    <a:pt x="42" y="27"/>
                  </a:lnTo>
                  <a:lnTo>
                    <a:pt x="40" y="29"/>
                  </a:lnTo>
                  <a:lnTo>
                    <a:pt x="39" y="31"/>
                  </a:lnTo>
                  <a:lnTo>
                    <a:pt x="36" y="35"/>
                  </a:lnTo>
                  <a:lnTo>
                    <a:pt x="34" y="37"/>
                  </a:lnTo>
                  <a:lnTo>
                    <a:pt x="32" y="40"/>
                  </a:lnTo>
                  <a:lnTo>
                    <a:pt x="31" y="44"/>
                  </a:lnTo>
                  <a:lnTo>
                    <a:pt x="31" y="52"/>
                  </a:lnTo>
                  <a:lnTo>
                    <a:pt x="65" y="52"/>
                  </a:lnTo>
                  <a:close/>
                  <a:moveTo>
                    <a:pt x="31" y="73"/>
                  </a:moveTo>
                  <a:lnTo>
                    <a:pt x="32" y="81"/>
                  </a:lnTo>
                  <a:lnTo>
                    <a:pt x="34" y="88"/>
                  </a:lnTo>
                  <a:lnTo>
                    <a:pt x="36" y="93"/>
                  </a:lnTo>
                  <a:lnTo>
                    <a:pt x="39" y="96"/>
                  </a:lnTo>
                  <a:lnTo>
                    <a:pt x="41" y="98"/>
                  </a:lnTo>
                  <a:lnTo>
                    <a:pt x="44" y="101"/>
                  </a:lnTo>
                  <a:lnTo>
                    <a:pt x="51" y="101"/>
                  </a:lnTo>
                  <a:lnTo>
                    <a:pt x="54" y="100"/>
                  </a:lnTo>
                  <a:lnTo>
                    <a:pt x="56" y="98"/>
                  </a:lnTo>
                  <a:lnTo>
                    <a:pt x="60" y="95"/>
                  </a:lnTo>
                  <a:lnTo>
                    <a:pt x="60" y="94"/>
                  </a:lnTo>
                  <a:lnTo>
                    <a:pt x="61" y="93"/>
                  </a:lnTo>
                  <a:lnTo>
                    <a:pt x="63" y="88"/>
                  </a:lnTo>
                  <a:lnTo>
                    <a:pt x="65" y="86"/>
                  </a:lnTo>
                  <a:lnTo>
                    <a:pt x="94" y="86"/>
                  </a:lnTo>
                  <a:lnTo>
                    <a:pt x="88" y="103"/>
                  </a:lnTo>
                  <a:lnTo>
                    <a:pt x="77" y="115"/>
                  </a:lnTo>
                  <a:lnTo>
                    <a:pt x="68" y="120"/>
                  </a:lnTo>
                  <a:lnTo>
                    <a:pt x="59" y="123"/>
                  </a:lnTo>
                  <a:lnTo>
                    <a:pt x="48" y="124"/>
                  </a:lnTo>
                  <a:lnTo>
                    <a:pt x="34" y="122"/>
                  </a:lnTo>
                  <a:lnTo>
                    <a:pt x="21" y="116"/>
                  </a:lnTo>
                  <a:lnTo>
                    <a:pt x="11" y="107"/>
                  </a:lnTo>
                  <a:lnTo>
                    <a:pt x="4" y="94"/>
                  </a:lnTo>
                  <a:lnTo>
                    <a:pt x="1" y="79"/>
                  </a:lnTo>
                  <a:lnTo>
                    <a:pt x="0" y="64"/>
                  </a:lnTo>
                  <a:lnTo>
                    <a:pt x="1" y="46"/>
                  </a:lnTo>
                  <a:lnTo>
                    <a:pt x="4" y="30"/>
                  </a:lnTo>
                  <a:lnTo>
                    <a:pt x="11" y="17"/>
                  </a:lnTo>
                  <a:lnTo>
                    <a:pt x="21" y="8"/>
                  </a:lnTo>
                  <a:lnTo>
                    <a:pt x="34" y="2"/>
                  </a:lnTo>
                  <a:lnTo>
                    <a:pt x="48" y="0"/>
                  </a:lnTo>
                  <a:lnTo>
                    <a:pt x="61" y="2"/>
                  </a:lnTo>
                  <a:lnTo>
                    <a:pt x="73" y="8"/>
                  </a:lnTo>
                  <a:lnTo>
                    <a:pt x="82" y="17"/>
                  </a:lnTo>
                  <a:lnTo>
                    <a:pt x="89" y="30"/>
                  </a:lnTo>
                  <a:lnTo>
                    <a:pt x="93" y="46"/>
                  </a:lnTo>
                  <a:lnTo>
                    <a:pt x="94" y="66"/>
                  </a:lnTo>
                  <a:lnTo>
                    <a:pt x="94" y="73"/>
                  </a:lnTo>
                  <a:lnTo>
                    <a:pt x="31" y="7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40" name="Freeform 40"/>
            <p:cNvSpPr>
              <a:spLocks noEditPoints="1"/>
            </p:cNvSpPr>
            <p:nvPr/>
          </p:nvSpPr>
          <p:spPr bwMode="auto">
            <a:xfrm>
              <a:off x="1366" y="3961"/>
              <a:ext cx="7" cy="34"/>
            </a:xfrm>
            <a:custGeom>
              <a:avLst/>
              <a:gdLst>
                <a:gd name="T0" fmla="*/ 0 w 37"/>
                <a:gd name="T1" fmla="*/ 20 h 170"/>
                <a:gd name="T2" fmla="*/ 0 w 37"/>
                <a:gd name="T3" fmla="*/ 17 h 170"/>
                <a:gd name="T4" fmla="*/ 1 w 37"/>
                <a:gd name="T5" fmla="*/ 14 h 170"/>
                <a:gd name="T6" fmla="*/ 3 w 37"/>
                <a:gd name="T7" fmla="*/ 9 h 170"/>
                <a:gd name="T8" fmla="*/ 5 w 37"/>
                <a:gd name="T9" fmla="*/ 6 h 170"/>
                <a:gd name="T10" fmla="*/ 8 w 37"/>
                <a:gd name="T11" fmla="*/ 4 h 170"/>
                <a:gd name="T12" fmla="*/ 11 w 37"/>
                <a:gd name="T13" fmla="*/ 2 h 170"/>
                <a:gd name="T14" fmla="*/ 20 w 37"/>
                <a:gd name="T15" fmla="*/ 0 h 170"/>
                <a:gd name="T16" fmla="*/ 23 w 37"/>
                <a:gd name="T17" fmla="*/ 0 h 170"/>
                <a:gd name="T18" fmla="*/ 28 w 37"/>
                <a:gd name="T19" fmla="*/ 2 h 170"/>
                <a:gd name="T20" fmla="*/ 31 w 37"/>
                <a:gd name="T21" fmla="*/ 5 h 170"/>
                <a:gd name="T22" fmla="*/ 34 w 37"/>
                <a:gd name="T23" fmla="*/ 6 h 170"/>
                <a:gd name="T24" fmla="*/ 36 w 37"/>
                <a:gd name="T25" fmla="*/ 9 h 170"/>
                <a:gd name="T26" fmla="*/ 37 w 37"/>
                <a:gd name="T27" fmla="*/ 14 h 170"/>
                <a:gd name="T28" fmla="*/ 37 w 37"/>
                <a:gd name="T29" fmla="*/ 28 h 170"/>
                <a:gd name="T30" fmla="*/ 34 w 37"/>
                <a:gd name="T31" fmla="*/ 35 h 170"/>
                <a:gd name="T32" fmla="*/ 28 w 37"/>
                <a:gd name="T33" fmla="*/ 37 h 170"/>
                <a:gd name="T34" fmla="*/ 26 w 37"/>
                <a:gd name="T35" fmla="*/ 38 h 170"/>
                <a:gd name="T36" fmla="*/ 13 w 37"/>
                <a:gd name="T37" fmla="*/ 38 h 170"/>
                <a:gd name="T38" fmla="*/ 10 w 37"/>
                <a:gd name="T39" fmla="*/ 37 h 170"/>
                <a:gd name="T40" fmla="*/ 5 w 37"/>
                <a:gd name="T41" fmla="*/ 35 h 170"/>
                <a:gd name="T42" fmla="*/ 1 w 37"/>
                <a:gd name="T43" fmla="*/ 28 h 170"/>
                <a:gd name="T44" fmla="*/ 0 w 37"/>
                <a:gd name="T45" fmla="*/ 24 h 170"/>
                <a:gd name="T46" fmla="*/ 0 w 37"/>
                <a:gd name="T47" fmla="*/ 20 h 170"/>
                <a:gd name="T48" fmla="*/ 2 w 37"/>
                <a:gd name="T49" fmla="*/ 170 h 170"/>
                <a:gd name="T50" fmla="*/ 2 w 37"/>
                <a:gd name="T51" fmla="*/ 53 h 170"/>
                <a:gd name="T52" fmla="*/ 37 w 37"/>
                <a:gd name="T53" fmla="*/ 53 h 170"/>
                <a:gd name="T54" fmla="*/ 37 w 37"/>
                <a:gd name="T55" fmla="*/ 170 h 170"/>
                <a:gd name="T56" fmla="*/ 2 w 37"/>
                <a:gd name="T57" fmla="*/ 17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7" h="170">
                  <a:moveTo>
                    <a:pt x="0" y="20"/>
                  </a:moveTo>
                  <a:lnTo>
                    <a:pt x="0" y="17"/>
                  </a:lnTo>
                  <a:lnTo>
                    <a:pt x="1" y="14"/>
                  </a:lnTo>
                  <a:lnTo>
                    <a:pt x="3" y="9"/>
                  </a:lnTo>
                  <a:lnTo>
                    <a:pt x="5" y="6"/>
                  </a:lnTo>
                  <a:lnTo>
                    <a:pt x="8" y="4"/>
                  </a:lnTo>
                  <a:lnTo>
                    <a:pt x="11" y="2"/>
                  </a:lnTo>
                  <a:lnTo>
                    <a:pt x="20" y="0"/>
                  </a:lnTo>
                  <a:lnTo>
                    <a:pt x="23" y="0"/>
                  </a:lnTo>
                  <a:lnTo>
                    <a:pt x="28" y="2"/>
                  </a:lnTo>
                  <a:lnTo>
                    <a:pt x="31" y="5"/>
                  </a:lnTo>
                  <a:lnTo>
                    <a:pt x="34" y="6"/>
                  </a:lnTo>
                  <a:lnTo>
                    <a:pt x="36" y="9"/>
                  </a:lnTo>
                  <a:lnTo>
                    <a:pt x="37" y="14"/>
                  </a:lnTo>
                  <a:lnTo>
                    <a:pt x="37" y="28"/>
                  </a:lnTo>
                  <a:lnTo>
                    <a:pt x="34" y="35"/>
                  </a:lnTo>
                  <a:lnTo>
                    <a:pt x="28" y="37"/>
                  </a:lnTo>
                  <a:lnTo>
                    <a:pt x="26" y="38"/>
                  </a:lnTo>
                  <a:lnTo>
                    <a:pt x="13" y="38"/>
                  </a:lnTo>
                  <a:lnTo>
                    <a:pt x="10" y="37"/>
                  </a:lnTo>
                  <a:lnTo>
                    <a:pt x="5" y="35"/>
                  </a:lnTo>
                  <a:lnTo>
                    <a:pt x="1" y="28"/>
                  </a:lnTo>
                  <a:lnTo>
                    <a:pt x="0" y="24"/>
                  </a:lnTo>
                  <a:lnTo>
                    <a:pt x="0" y="20"/>
                  </a:lnTo>
                  <a:close/>
                  <a:moveTo>
                    <a:pt x="2" y="170"/>
                  </a:moveTo>
                  <a:lnTo>
                    <a:pt x="2" y="53"/>
                  </a:lnTo>
                  <a:lnTo>
                    <a:pt x="37" y="53"/>
                  </a:lnTo>
                  <a:lnTo>
                    <a:pt x="37" y="170"/>
                  </a:lnTo>
                  <a:lnTo>
                    <a:pt x="2" y="17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41" name="Freeform 41"/>
            <p:cNvSpPr>
              <a:spLocks/>
            </p:cNvSpPr>
            <p:nvPr/>
          </p:nvSpPr>
          <p:spPr bwMode="auto">
            <a:xfrm>
              <a:off x="1378" y="3971"/>
              <a:ext cx="11" cy="24"/>
            </a:xfrm>
            <a:custGeom>
              <a:avLst/>
              <a:gdLst>
                <a:gd name="T0" fmla="*/ 0 w 58"/>
                <a:gd name="T1" fmla="*/ 121 h 121"/>
                <a:gd name="T2" fmla="*/ 0 w 58"/>
                <a:gd name="T3" fmla="*/ 4 h 121"/>
                <a:gd name="T4" fmla="*/ 31 w 58"/>
                <a:gd name="T5" fmla="*/ 4 h 121"/>
                <a:gd name="T6" fmla="*/ 31 w 58"/>
                <a:gd name="T7" fmla="*/ 24 h 121"/>
                <a:gd name="T8" fmla="*/ 36 w 58"/>
                <a:gd name="T9" fmla="*/ 15 h 121"/>
                <a:gd name="T10" fmla="*/ 44 w 58"/>
                <a:gd name="T11" fmla="*/ 6 h 121"/>
                <a:gd name="T12" fmla="*/ 46 w 58"/>
                <a:gd name="T13" fmla="*/ 4 h 121"/>
                <a:gd name="T14" fmla="*/ 49 w 58"/>
                <a:gd name="T15" fmla="*/ 2 h 121"/>
                <a:gd name="T16" fmla="*/ 58 w 58"/>
                <a:gd name="T17" fmla="*/ 0 h 121"/>
                <a:gd name="T18" fmla="*/ 58 w 58"/>
                <a:gd name="T19" fmla="*/ 31 h 121"/>
                <a:gd name="T20" fmla="*/ 55 w 58"/>
                <a:gd name="T21" fmla="*/ 31 h 121"/>
                <a:gd name="T22" fmla="*/ 47 w 58"/>
                <a:gd name="T23" fmla="*/ 33 h 121"/>
                <a:gd name="T24" fmla="*/ 41 w 58"/>
                <a:gd name="T25" fmla="*/ 35 h 121"/>
                <a:gd name="T26" fmla="*/ 37 w 58"/>
                <a:gd name="T27" fmla="*/ 38 h 121"/>
                <a:gd name="T28" fmla="*/ 36 w 58"/>
                <a:gd name="T29" fmla="*/ 45 h 121"/>
                <a:gd name="T30" fmla="*/ 35 w 58"/>
                <a:gd name="T31" fmla="*/ 54 h 121"/>
                <a:gd name="T32" fmla="*/ 35 w 58"/>
                <a:gd name="T33" fmla="*/ 121 h 121"/>
                <a:gd name="T34" fmla="*/ 0 w 58"/>
                <a:gd name="T35" fmla="*/ 12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121">
                  <a:moveTo>
                    <a:pt x="0" y="121"/>
                  </a:moveTo>
                  <a:lnTo>
                    <a:pt x="0" y="4"/>
                  </a:lnTo>
                  <a:lnTo>
                    <a:pt x="31" y="4"/>
                  </a:lnTo>
                  <a:lnTo>
                    <a:pt x="31" y="24"/>
                  </a:lnTo>
                  <a:lnTo>
                    <a:pt x="36" y="15"/>
                  </a:lnTo>
                  <a:lnTo>
                    <a:pt x="44" y="6"/>
                  </a:lnTo>
                  <a:lnTo>
                    <a:pt x="46" y="4"/>
                  </a:lnTo>
                  <a:lnTo>
                    <a:pt x="49" y="2"/>
                  </a:lnTo>
                  <a:lnTo>
                    <a:pt x="58" y="0"/>
                  </a:lnTo>
                  <a:lnTo>
                    <a:pt x="58" y="31"/>
                  </a:lnTo>
                  <a:lnTo>
                    <a:pt x="55" y="31"/>
                  </a:lnTo>
                  <a:lnTo>
                    <a:pt x="47" y="33"/>
                  </a:lnTo>
                  <a:lnTo>
                    <a:pt x="41" y="35"/>
                  </a:lnTo>
                  <a:lnTo>
                    <a:pt x="37" y="38"/>
                  </a:lnTo>
                  <a:lnTo>
                    <a:pt x="36" y="45"/>
                  </a:lnTo>
                  <a:lnTo>
                    <a:pt x="35" y="54"/>
                  </a:lnTo>
                  <a:lnTo>
                    <a:pt x="35" y="121"/>
                  </a:lnTo>
                  <a:lnTo>
                    <a:pt x="0" y="12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42" name="Freeform 42"/>
            <p:cNvSpPr>
              <a:spLocks noEditPoints="1"/>
            </p:cNvSpPr>
            <p:nvPr/>
          </p:nvSpPr>
          <p:spPr bwMode="auto">
            <a:xfrm>
              <a:off x="1391" y="3971"/>
              <a:ext cx="20" cy="25"/>
            </a:xfrm>
            <a:custGeom>
              <a:avLst/>
              <a:gdLst>
                <a:gd name="T0" fmla="*/ 49 w 98"/>
                <a:gd name="T1" fmla="*/ 95 h 124"/>
                <a:gd name="T2" fmla="*/ 52 w 98"/>
                <a:gd name="T3" fmla="*/ 95 h 124"/>
                <a:gd name="T4" fmla="*/ 56 w 98"/>
                <a:gd name="T5" fmla="*/ 94 h 124"/>
                <a:gd name="T6" fmla="*/ 59 w 98"/>
                <a:gd name="T7" fmla="*/ 92 h 124"/>
                <a:gd name="T8" fmla="*/ 61 w 98"/>
                <a:gd name="T9" fmla="*/ 89 h 124"/>
                <a:gd name="T10" fmla="*/ 64 w 98"/>
                <a:gd name="T11" fmla="*/ 86 h 124"/>
                <a:gd name="T12" fmla="*/ 67 w 98"/>
                <a:gd name="T13" fmla="*/ 76 h 124"/>
                <a:gd name="T14" fmla="*/ 67 w 98"/>
                <a:gd name="T15" fmla="*/ 48 h 124"/>
                <a:gd name="T16" fmla="*/ 64 w 98"/>
                <a:gd name="T17" fmla="*/ 38 h 124"/>
                <a:gd name="T18" fmla="*/ 61 w 98"/>
                <a:gd name="T19" fmla="*/ 35 h 124"/>
                <a:gd name="T20" fmla="*/ 59 w 98"/>
                <a:gd name="T21" fmla="*/ 33 h 124"/>
                <a:gd name="T22" fmla="*/ 56 w 98"/>
                <a:gd name="T23" fmla="*/ 30 h 124"/>
                <a:gd name="T24" fmla="*/ 52 w 98"/>
                <a:gd name="T25" fmla="*/ 29 h 124"/>
                <a:gd name="T26" fmla="*/ 46 w 98"/>
                <a:gd name="T27" fmla="*/ 29 h 124"/>
                <a:gd name="T28" fmla="*/ 42 w 98"/>
                <a:gd name="T29" fmla="*/ 30 h 124"/>
                <a:gd name="T30" fmla="*/ 39 w 98"/>
                <a:gd name="T31" fmla="*/ 33 h 124"/>
                <a:gd name="T32" fmla="*/ 37 w 98"/>
                <a:gd name="T33" fmla="*/ 35 h 124"/>
                <a:gd name="T34" fmla="*/ 34 w 98"/>
                <a:gd name="T35" fmla="*/ 38 h 124"/>
                <a:gd name="T36" fmla="*/ 32 w 98"/>
                <a:gd name="T37" fmla="*/ 48 h 124"/>
                <a:gd name="T38" fmla="*/ 32 w 98"/>
                <a:gd name="T39" fmla="*/ 76 h 124"/>
                <a:gd name="T40" fmla="*/ 34 w 98"/>
                <a:gd name="T41" fmla="*/ 86 h 124"/>
                <a:gd name="T42" fmla="*/ 37 w 98"/>
                <a:gd name="T43" fmla="*/ 89 h 124"/>
                <a:gd name="T44" fmla="*/ 39 w 98"/>
                <a:gd name="T45" fmla="*/ 92 h 124"/>
                <a:gd name="T46" fmla="*/ 42 w 98"/>
                <a:gd name="T47" fmla="*/ 94 h 124"/>
                <a:gd name="T48" fmla="*/ 46 w 98"/>
                <a:gd name="T49" fmla="*/ 95 h 124"/>
                <a:gd name="T50" fmla="*/ 49 w 98"/>
                <a:gd name="T51" fmla="*/ 95 h 124"/>
                <a:gd name="T52" fmla="*/ 98 w 98"/>
                <a:gd name="T53" fmla="*/ 64 h 124"/>
                <a:gd name="T54" fmla="*/ 97 w 98"/>
                <a:gd name="T55" fmla="*/ 79 h 124"/>
                <a:gd name="T56" fmla="*/ 93 w 98"/>
                <a:gd name="T57" fmla="*/ 94 h 124"/>
                <a:gd name="T58" fmla="*/ 84 w 98"/>
                <a:gd name="T59" fmla="*/ 107 h 124"/>
                <a:gd name="T60" fmla="*/ 74 w 98"/>
                <a:gd name="T61" fmla="*/ 116 h 124"/>
                <a:gd name="T62" fmla="*/ 62 w 98"/>
                <a:gd name="T63" fmla="*/ 122 h 124"/>
                <a:gd name="T64" fmla="*/ 49 w 98"/>
                <a:gd name="T65" fmla="*/ 124 h 124"/>
                <a:gd name="T66" fmla="*/ 36 w 98"/>
                <a:gd name="T67" fmla="*/ 122 h 124"/>
                <a:gd name="T68" fmla="*/ 23 w 98"/>
                <a:gd name="T69" fmla="*/ 116 h 124"/>
                <a:gd name="T70" fmla="*/ 12 w 98"/>
                <a:gd name="T71" fmla="*/ 107 h 124"/>
                <a:gd name="T72" fmla="*/ 5 w 98"/>
                <a:gd name="T73" fmla="*/ 94 h 124"/>
                <a:gd name="T74" fmla="*/ 1 w 98"/>
                <a:gd name="T75" fmla="*/ 79 h 124"/>
                <a:gd name="T76" fmla="*/ 0 w 98"/>
                <a:gd name="T77" fmla="*/ 64 h 124"/>
                <a:gd name="T78" fmla="*/ 1 w 98"/>
                <a:gd name="T79" fmla="*/ 46 h 124"/>
                <a:gd name="T80" fmla="*/ 5 w 98"/>
                <a:gd name="T81" fmla="*/ 30 h 124"/>
                <a:gd name="T82" fmla="*/ 12 w 98"/>
                <a:gd name="T83" fmla="*/ 17 h 124"/>
                <a:gd name="T84" fmla="*/ 23 w 98"/>
                <a:gd name="T85" fmla="*/ 8 h 124"/>
                <a:gd name="T86" fmla="*/ 36 w 98"/>
                <a:gd name="T87" fmla="*/ 2 h 124"/>
                <a:gd name="T88" fmla="*/ 49 w 98"/>
                <a:gd name="T89" fmla="*/ 0 h 124"/>
                <a:gd name="T90" fmla="*/ 62 w 98"/>
                <a:gd name="T91" fmla="*/ 2 h 124"/>
                <a:gd name="T92" fmla="*/ 75 w 98"/>
                <a:gd name="T93" fmla="*/ 8 h 124"/>
                <a:gd name="T94" fmla="*/ 87 w 98"/>
                <a:gd name="T95" fmla="*/ 17 h 124"/>
                <a:gd name="T96" fmla="*/ 94 w 98"/>
                <a:gd name="T97" fmla="*/ 30 h 124"/>
                <a:gd name="T98" fmla="*/ 97 w 98"/>
                <a:gd name="T99" fmla="*/ 46 h 124"/>
                <a:gd name="T100" fmla="*/ 98 w 98"/>
                <a:gd name="T101" fmla="*/ 6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8" h="124">
                  <a:moveTo>
                    <a:pt x="49" y="95"/>
                  </a:moveTo>
                  <a:lnTo>
                    <a:pt x="52" y="95"/>
                  </a:lnTo>
                  <a:lnTo>
                    <a:pt x="56" y="94"/>
                  </a:lnTo>
                  <a:lnTo>
                    <a:pt x="59" y="92"/>
                  </a:lnTo>
                  <a:lnTo>
                    <a:pt x="61" y="89"/>
                  </a:lnTo>
                  <a:lnTo>
                    <a:pt x="64" y="86"/>
                  </a:lnTo>
                  <a:lnTo>
                    <a:pt x="67" y="76"/>
                  </a:lnTo>
                  <a:lnTo>
                    <a:pt x="67" y="48"/>
                  </a:lnTo>
                  <a:lnTo>
                    <a:pt x="64" y="38"/>
                  </a:lnTo>
                  <a:lnTo>
                    <a:pt x="61" y="35"/>
                  </a:lnTo>
                  <a:lnTo>
                    <a:pt x="59" y="33"/>
                  </a:lnTo>
                  <a:lnTo>
                    <a:pt x="56" y="30"/>
                  </a:lnTo>
                  <a:lnTo>
                    <a:pt x="52" y="29"/>
                  </a:lnTo>
                  <a:lnTo>
                    <a:pt x="46" y="29"/>
                  </a:lnTo>
                  <a:lnTo>
                    <a:pt x="42" y="30"/>
                  </a:lnTo>
                  <a:lnTo>
                    <a:pt x="39" y="33"/>
                  </a:lnTo>
                  <a:lnTo>
                    <a:pt x="37" y="35"/>
                  </a:lnTo>
                  <a:lnTo>
                    <a:pt x="34" y="38"/>
                  </a:lnTo>
                  <a:lnTo>
                    <a:pt x="32" y="48"/>
                  </a:lnTo>
                  <a:lnTo>
                    <a:pt x="32" y="76"/>
                  </a:lnTo>
                  <a:lnTo>
                    <a:pt x="34" y="86"/>
                  </a:lnTo>
                  <a:lnTo>
                    <a:pt x="37" y="89"/>
                  </a:lnTo>
                  <a:lnTo>
                    <a:pt x="39" y="92"/>
                  </a:lnTo>
                  <a:lnTo>
                    <a:pt x="42" y="94"/>
                  </a:lnTo>
                  <a:lnTo>
                    <a:pt x="46" y="95"/>
                  </a:lnTo>
                  <a:lnTo>
                    <a:pt x="49" y="95"/>
                  </a:lnTo>
                  <a:close/>
                  <a:moveTo>
                    <a:pt x="98" y="64"/>
                  </a:moveTo>
                  <a:lnTo>
                    <a:pt x="97" y="79"/>
                  </a:lnTo>
                  <a:lnTo>
                    <a:pt x="93" y="94"/>
                  </a:lnTo>
                  <a:lnTo>
                    <a:pt x="84" y="107"/>
                  </a:lnTo>
                  <a:lnTo>
                    <a:pt x="74" y="116"/>
                  </a:lnTo>
                  <a:lnTo>
                    <a:pt x="62" y="122"/>
                  </a:lnTo>
                  <a:lnTo>
                    <a:pt x="49" y="124"/>
                  </a:lnTo>
                  <a:lnTo>
                    <a:pt x="36" y="122"/>
                  </a:lnTo>
                  <a:lnTo>
                    <a:pt x="23" y="116"/>
                  </a:lnTo>
                  <a:lnTo>
                    <a:pt x="12" y="107"/>
                  </a:lnTo>
                  <a:lnTo>
                    <a:pt x="5" y="94"/>
                  </a:lnTo>
                  <a:lnTo>
                    <a:pt x="1" y="79"/>
                  </a:lnTo>
                  <a:lnTo>
                    <a:pt x="0" y="64"/>
                  </a:lnTo>
                  <a:lnTo>
                    <a:pt x="1" y="46"/>
                  </a:lnTo>
                  <a:lnTo>
                    <a:pt x="5" y="30"/>
                  </a:lnTo>
                  <a:lnTo>
                    <a:pt x="12" y="17"/>
                  </a:lnTo>
                  <a:lnTo>
                    <a:pt x="23" y="8"/>
                  </a:lnTo>
                  <a:lnTo>
                    <a:pt x="36" y="2"/>
                  </a:lnTo>
                  <a:lnTo>
                    <a:pt x="49" y="0"/>
                  </a:lnTo>
                  <a:lnTo>
                    <a:pt x="62" y="2"/>
                  </a:lnTo>
                  <a:lnTo>
                    <a:pt x="75" y="8"/>
                  </a:lnTo>
                  <a:lnTo>
                    <a:pt x="87" y="17"/>
                  </a:lnTo>
                  <a:lnTo>
                    <a:pt x="94" y="30"/>
                  </a:lnTo>
                  <a:lnTo>
                    <a:pt x="97" y="46"/>
                  </a:lnTo>
                  <a:lnTo>
                    <a:pt x="98" y="6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43" name="Freeform 43"/>
            <p:cNvSpPr>
              <a:spLocks/>
            </p:cNvSpPr>
            <p:nvPr/>
          </p:nvSpPr>
          <p:spPr bwMode="auto">
            <a:xfrm>
              <a:off x="1412" y="3988"/>
              <a:ext cx="11" cy="14"/>
            </a:xfrm>
            <a:custGeom>
              <a:avLst/>
              <a:gdLst>
                <a:gd name="T0" fmla="*/ 0 w 54"/>
                <a:gd name="T1" fmla="*/ 71 h 71"/>
                <a:gd name="T2" fmla="*/ 20 w 54"/>
                <a:gd name="T3" fmla="*/ 0 h 71"/>
                <a:gd name="T4" fmla="*/ 54 w 54"/>
                <a:gd name="T5" fmla="*/ 0 h 71"/>
                <a:gd name="T6" fmla="*/ 26 w 54"/>
                <a:gd name="T7" fmla="*/ 71 h 71"/>
                <a:gd name="T8" fmla="*/ 0 w 54"/>
                <a:gd name="T9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71">
                  <a:moveTo>
                    <a:pt x="0" y="71"/>
                  </a:moveTo>
                  <a:lnTo>
                    <a:pt x="20" y="0"/>
                  </a:lnTo>
                  <a:lnTo>
                    <a:pt x="54" y="0"/>
                  </a:lnTo>
                  <a:lnTo>
                    <a:pt x="26" y="71"/>
                  </a:lnTo>
                  <a:lnTo>
                    <a:pt x="0" y="7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44" name="Freeform 44"/>
            <p:cNvSpPr>
              <a:spLocks/>
            </p:cNvSpPr>
            <p:nvPr/>
          </p:nvSpPr>
          <p:spPr bwMode="auto">
            <a:xfrm>
              <a:off x="1435" y="3959"/>
              <a:ext cx="16" cy="37"/>
            </a:xfrm>
            <a:custGeom>
              <a:avLst/>
              <a:gdLst>
                <a:gd name="T0" fmla="*/ 2 w 82"/>
                <a:gd name="T1" fmla="*/ 136 h 182"/>
                <a:gd name="T2" fmla="*/ 11 w 82"/>
                <a:gd name="T3" fmla="*/ 144 h 182"/>
                <a:gd name="T4" fmla="*/ 20 w 82"/>
                <a:gd name="T5" fmla="*/ 146 h 182"/>
                <a:gd name="T6" fmla="*/ 35 w 82"/>
                <a:gd name="T7" fmla="*/ 147 h 182"/>
                <a:gd name="T8" fmla="*/ 44 w 82"/>
                <a:gd name="T9" fmla="*/ 142 h 182"/>
                <a:gd name="T10" fmla="*/ 48 w 82"/>
                <a:gd name="T11" fmla="*/ 135 h 182"/>
                <a:gd name="T12" fmla="*/ 45 w 82"/>
                <a:gd name="T13" fmla="*/ 124 h 182"/>
                <a:gd name="T14" fmla="*/ 34 w 82"/>
                <a:gd name="T15" fmla="*/ 110 h 182"/>
                <a:gd name="T16" fmla="*/ 31 w 82"/>
                <a:gd name="T17" fmla="*/ 106 h 182"/>
                <a:gd name="T18" fmla="*/ 28 w 82"/>
                <a:gd name="T19" fmla="*/ 104 h 182"/>
                <a:gd name="T20" fmla="*/ 10 w 82"/>
                <a:gd name="T21" fmla="*/ 87 h 182"/>
                <a:gd name="T22" fmla="*/ 1 w 82"/>
                <a:gd name="T23" fmla="*/ 66 h 182"/>
                <a:gd name="T24" fmla="*/ 1 w 82"/>
                <a:gd name="T25" fmla="*/ 38 h 182"/>
                <a:gd name="T26" fmla="*/ 11 w 82"/>
                <a:gd name="T27" fmla="*/ 15 h 182"/>
                <a:gd name="T28" fmla="*/ 32 w 82"/>
                <a:gd name="T29" fmla="*/ 2 h 182"/>
                <a:gd name="T30" fmla="*/ 53 w 82"/>
                <a:gd name="T31" fmla="*/ 0 h 182"/>
                <a:gd name="T32" fmla="*/ 60 w 82"/>
                <a:gd name="T33" fmla="*/ 4 h 182"/>
                <a:gd name="T34" fmla="*/ 77 w 82"/>
                <a:gd name="T35" fmla="*/ 9 h 182"/>
                <a:gd name="T36" fmla="*/ 71 w 82"/>
                <a:gd name="T37" fmla="*/ 38 h 182"/>
                <a:gd name="T38" fmla="*/ 63 w 82"/>
                <a:gd name="T39" fmla="*/ 36 h 182"/>
                <a:gd name="T40" fmla="*/ 55 w 82"/>
                <a:gd name="T41" fmla="*/ 33 h 182"/>
                <a:gd name="T42" fmla="*/ 45 w 82"/>
                <a:gd name="T43" fmla="*/ 34 h 182"/>
                <a:gd name="T44" fmla="*/ 35 w 82"/>
                <a:gd name="T45" fmla="*/ 43 h 182"/>
                <a:gd name="T46" fmla="*/ 34 w 82"/>
                <a:gd name="T47" fmla="*/ 53 h 182"/>
                <a:gd name="T48" fmla="*/ 40 w 82"/>
                <a:gd name="T49" fmla="*/ 64 h 182"/>
                <a:gd name="T50" fmla="*/ 47 w 82"/>
                <a:gd name="T51" fmla="*/ 74 h 182"/>
                <a:gd name="T52" fmla="*/ 67 w 82"/>
                <a:gd name="T53" fmla="*/ 89 h 182"/>
                <a:gd name="T54" fmla="*/ 77 w 82"/>
                <a:gd name="T55" fmla="*/ 104 h 182"/>
                <a:gd name="T56" fmla="*/ 82 w 82"/>
                <a:gd name="T57" fmla="*/ 131 h 182"/>
                <a:gd name="T58" fmla="*/ 78 w 82"/>
                <a:gd name="T59" fmla="*/ 158 h 182"/>
                <a:gd name="T60" fmla="*/ 59 w 82"/>
                <a:gd name="T61" fmla="*/ 175 h 182"/>
                <a:gd name="T62" fmla="*/ 34 w 82"/>
                <a:gd name="T63" fmla="*/ 182 h 182"/>
                <a:gd name="T64" fmla="*/ 16 w 82"/>
                <a:gd name="T65" fmla="*/ 179 h 182"/>
                <a:gd name="T66" fmla="*/ 9 w 82"/>
                <a:gd name="T67" fmla="*/ 178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2" h="182">
                  <a:moveTo>
                    <a:pt x="2" y="173"/>
                  </a:moveTo>
                  <a:lnTo>
                    <a:pt x="2" y="136"/>
                  </a:lnTo>
                  <a:lnTo>
                    <a:pt x="7" y="142"/>
                  </a:lnTo>
                  <a:lnTo>
                    <a:pt x="11" y="144"/>
                  </a:lnTo>
                  <a:lnTo>
                    <a:pt x="13" y="144"/>
                  </a:lnTo>
                  <a:lnTo>
                    <a:pt x="20" y="146"/>
                  </a:lnTo>
                  <a:lnTo>
                    <a:pt x="22" y="147"/>
                  </a:lnTo>
                  <a:lnTo>
                    <a:pt x="35" y="147"/>
                  </a:lnTo>
                  <a:lnTo>
                    <a:pt x="42" y="144"/>
                  </a:lnTo>
                  <a:lnTo>
                    <a:pt x="44" y="142"/>
                  </a:lnTo>
                  <a:lnTo>
                    <a:pt x="47" y="139"/>
                  </a:lnTo>
                  <a:lnTo>
                    <a:pt x="48" y="135"/>
                  </a:lnTo>
                  <a:lnTo>
                    <a:pt x="48" y="131"/>
                  </a:lnTo>
                  <a:lnTo>
                    <a:pt x="45" y="124"/>
                  </a:lnTo>
                  <a:lnTo>
                    <a:pt x="41" y="116"/>
                  </a:lnTo>
                  <a:lnTo>
                    <a:pt x="34" y="110"/>
                  </a:lnTo>
                  <a:lnTo>
                    <a:pt x="32" y="108"/>
                  </a:lnTo>
                  <a:lnTo>
                    <a:pt x="31" y="106"/>
                  </a:lnTo>
                  <a:lnTo>
                    <a:pt x="29" y="105"/>
                  </a:lnTo>
                  <a:lnTo>
                    <a:pt x="28" y="104"/>
                  </a:lnTo>
                  <a:lnTo>
                    <a:pt x="18" y="96"/>
                  </a:lnTo>
                  <a:lnTo>
                    <a:pt x="10" y="87"/>
                  </a:lnTo>
                  <a:lnTo>
                    <a:pt x="5" y="78"/>
                  </a:lnTo>
                  <a:lnTo>
                    <a:pt x="1" y="66"/>
                  </a:lnTo>
                  <a:lnTo>
                    <a:pt x="0" y="53"/>
                  </a:lnTo>
                  <a:lnTo>
                    <a:pt x="1" y="38"/>
                  </a:lnTo>
                  <a:lnTo>
                    <a:pt x="4" y="25"/>
                  </a:lnTo>
                  <a:lnTo>
                    <a:pt x="11" y="15"/>
                  </a:lnTo>
                  <a:lnTo>
                    <a:pt x="21" y="7"/>
                  </a:lnTo>
                  <a:lnTo>
                    <a:pt x="32" y="2"/>
                  </a:lnTo>
                  <a:lnTo>
                    <a:pt x="45" y="0"/>
                  </a:lnTo>
                  <a:lnTo>
                    <a:pt x="53" y="0"/>
                  </a:lnTo>
                  <a:lnTo>
                    <a:pt x="57" y="1"/>
                  </a:lnTo>
                  <a:lnTo>
                    <a:pt x="60" y="4"/>
                  </a:lnTo>
                  <a:lnTo>
                    <a:pt x="71" y="6"/>
                  </a:lnTo>
                  <a:lnTo>
                    <a:pt x="77" y="9"/>
                  </a:lnTo>
                  <a:lnTo>
                    <a:pt x="77" y="40"/>
                  </a:lnTo>
                  <a:lnTo>
                    <a:pt x="71" y="38"/>
                  </a:lnTo>
                  <a:lnTo>
                    <a:pt x="68" y="37"/>
                  </a:lnTo>
                  <a:lnTo>
                    <a:pt x="63" y="36"/>
                  </a:lnTo>
                  <a:lnTo>
                    <a:pt x="60" y="35"/>
                  </a:lnTo>
                  <a:lnTo>
                    <a:pt x="55" y="33"/>
                  </a:lnTo>
                  <a:lnTo>
                    <a:pt x="48" y="33"/>
                  </a:lnTo>
                  <a:lnTo>
                    <a:pt x="45" y="34"/>
                  </a:lnTo>
                  <a:lnTo>
                    <a:pt x="42" y="36"/>
                  </a:lnTo>
                  <a:lnTo>
                    <a:pt x="35" y="43"/>
                  </a:lnTo>
                  <a:lnTo>
                    <a:pt x="34" y="46"/>
                  </a:lnTo>
                  <a:lnTo>
                    <a:pt x="34" y="53"/>
                  </a:lnTo>
                  <a:lnTo>
                    <a:pt x="35" y="57"/>
                  </a:lnTo>
                  <a:lnTo>
                    <a:pt x="40" y="64"/>
                  </a:lnTo>
                  <a:lnTo>
                    <a:pt x="42" y="68"/>
                  </a:lnTo>
                  <a:lnTo>
                    <a:pt x="47" y="74"/>
                  </a:lnTo>
                  <a:lnTo>
                    <a:pt x="54" y="82"/>
                  </a:lnTo>
                  <a:lnTo>
                    <a:pt x="67" y="89"/>
                  </a:lnTo>
                  <a:lnTo>
                    <a:pt x="73" y="97"/>
                  </a:lnTo>
                  <a:lnTo>
                    <a:pt x="77" y="104"/>
                  </a:lnTo>
                  <a:lnTo>
                    <a:pt x="81" y="117"/>
                  </a:lnTo>
                  <a:lnTo>
                    <a:pt x="82" y="131"/>
                  </a:lnTo>
                  <a:lnTo>
                    <a:pt x="81" y="145"/>
                  </a:lnTo>
                  <a:lnTo>
                    <a:pt x="78" y="158"/>
                  </a:lnTo>
                  <a:lnTo>
                    <a:pt x="69" y="168"/>
                  </a:lnTo>
                  <a:lnTo>
                    <a:pt x="59" y="175"/>
                  </a:lnTo>
                  <a:lnTo>
                    <a:pt x="48" y="180"/>
                  </a:lnTo>
                  <a:lnTo>
                    <a:pt x="34" y="182"/>
                  </a:lnTo>
                  <a:lnTo>
                    <a:pt x="24" y="182"/>
                  </a:lnTo>
                  <a:lnTo>
                    <a:pt x="16" y="179"/>
                  </a:lnTo>
                  <a:lnTo>
                    <a:pt x="12" y="179"/>
                  </a:lnTo>
                  <a:lnTo>
                    <a:pt x="9" y="178"/>
                  </a:lnTo>
                  <a:lnTo>
                    <a:pt x="2" y="17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45" name="Freeform 45"/>
            <p:cNvSpPr>
              <a:spLocks noEditPoints="1"/>
            </p:cNvSpPr>
            <p:nvPr/>
          </p:nvSpPr>
          <p:spPr bwMode="auto">
            <a:xfrm>
              <a:off x="1453" y="3960"/>
              <a:ext cx="23" cy="35"/>
            </a:xfrm>
            <a:custGeom>
              <a:avLst/>
              <a:gdLst>
                <a:gd name="T0" fmla="*/ 46 w 115"/>
                <a:gd name="T1" fmla="*/ 118 h 175"/>
                <a:gd name="T2" fmla="*/ 69 w 115"/>
                <a:gd name="T3" fmla="*/ 118 h 175"/>
                <a:gd name="T4" fmla="*/ 62 w 115"/>
                <a:gd name="T5" fmla="*/ 80 h 175"/>
                <a:gd name="T6" fmla="*/ 60 w 115"/>
                <a:gd name="T7" fmla="*/ 59 h 175"/>
                <a:gd name="T8" fmla="*/ 57 w 115"/>
                <a:gd name="T9" fmla="*/ 36 h 175"/>
                <a:gd name="T10" fmla="*/ 56 w 115"/>
                <a:gd name="T11" fmla="*/ 56 h 175"/>
                <a:gd name="T12" fmla="*/ 51 w 115"/>
                <a:gd name="T13" fmla="*/ 78 h 175"/>
                <a:gd name="T14" fmla="*/ 50 w 115"/>
                <a:gd name="T15" fmla="*/ 97 h 175"/>
                <a:gd name="T16" fmla="*/ 46 w 115"/>
                <a:gd name="T17" fmla="*/ 118 h 175"/>
                <a:gd name="T18" fmla="*/ 0 w 115"/>
                <a:gd name="T19" fmla="*/ 175 h 175"/>
                <a:gd name="T20" fmla="*/ 40 w 115"/>
                <a:gd name="T21" fmla="*/ 0 h 175"/>
                <a:gd name="T22" fmla="*/ 77 w 115"/>
                <a:gd name="T23" fmla="*/ 0 h 175"/>
                <a:gd name="T24" fmla="*/ 115 w 115"/>
                <a:gd name="T25" fmla="*/ 175 h 175"/>
                <a:gd name="T26" fmla="*/ 80 w 115"/>
                <a:gd name="T27" fmla="*/ 175 h 175"/>
                <a:gd name="T28" fmla="*/ 75 w 115"/>
                <a:gd name="T29" fmla="*/ 147 h 175"/>
                <a:gd name="T30" fmla="*/ 40 w 115"/>
                <a:gd name="T31" fmla="*/ 147 h 175"/>
                <a:gd name="T32" fmla="*/ 34 w 115"/>
                <a:gd name="T33" fmla="*/ 175 h 175"/>
                <a:gd name="T34" fmla="*/ 0 w 115"/>
                <a:gd name="T35" fmla="*/ 175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5" h="175">
                  <a:moveTo>
                    <a:pt x="46" y="118"/>
                  </a:moveTo>
                  <a:lnTo>
                    <a:pt x="69" y="118"/>
                  </a:lnTo>
                  <a:lnTo>
                    <a:pt x="62" y="80"/>
                  </a:lnTo>
                  <a:lnTo>
                    <a:pt x="60" y="59"/>
                  </a:lnTo>
                  <a:lnTo>
                    <a:pt x="57" y="36"/>
                  </a:lnTo>
                  <a:lnTo>
                    <a:pt x="56" y="56"/>
                  </a:lnTo>
                  <a:lnTo>
                    <a:pt x="51" y="78"/>
                  </a:lnTo>
                  <a:lnTo>
                    <a:pt x="50" y="97"/>
                  </a:lnTo>
                  <a:lnTo>
                    <a:pt x="46" y="118"/>
                  </a:lnTo>
                  <a:close/>
                  <a:moveTo>
                    <a:pt x="0" y="175"/>
                  </a:moveTo>
                  <a:lnTo>
                    <a:pt x="40" y="0"/>
                  </a:lnTo>
                  <a:lnTo>
                    <a:pt x="77" y="0"/>
                  </a:lnTo>
                  <a:lnTo>
                    <a:pt x="115" y="175"/>
                  </a:lnTo>
                  <a:lnTo>
                    <a:pt x="80" y="175"/>
                  </a:lnTo>
                  <a:lnTo>
                    <a:pt x="75" y="147"/>
                  </a:lnTo>
                  <a:lnTo>
                    <a:pt x="40" y="147"/>
                  </a:lnTo>
                  <a:lnTo>
                    <a:pt x="34" y="175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-9272"/>
            <a:ext cx="10972800" cy="980872"/>
          </a:xfrm>
        </p:spPr>
        <p:txBody>
          <a:bodyPr>
            <a:normAutofit/>
          </a:bodyPr>
          <a:lstStyle>
            <a:lvl1pPr marL="0" algn="l" defTabSz="914400" rtl="0" eaLnBrk="1" latinLnBrk="0" hangingPunct="1">
              <a:defRPr lang="pt-PT" sz="2400" b="1" kern="1200" dirty="0">
                <a:solidFill>
                  <a:schemeClr val="bg1"/>
                </a:solidFill>
                <a:latin typeface="Trebuchet MS" pitchFamily="34" charset="0"/>
                <a:ea typeface="+mn-ea"/>
                <a:cs typeface="+mn-cs"/>
              </a:defRPr>
            </a:lvl1pPr>
          </a:lstStyle>
          <a:p>
            <a:r>
              <a:rPr lang="pt-PT" dirty="0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609600" y="1196753"/>
            <a:ext cx="10972800" cy="4929411"/>
          </a:xfrm>
        </p:spPr>
        <p:txBody>
          <a:bodyPr/>
          <a:lstStyle>
            <a:lvl1pPr>
              <a:buClr>
                <a:schemeClr val="tx1">
                  <a:lumMod val="65000"/>
                  <a:lumOff val="35000"/>
                </a:schemeClr>
              </a:buClr>
              <a:defRPr>
                <a:solidFill>
                  <a:srgbClr val="121D3E"/>
                </a:solidFill>
                <a:latin typeface="Trebuchet MS" panose="020B0603020202020204" pitchFamily="34" charset="0"/>
              </a:defRPr>
            </a:lvl1pPr>
            <a:lvl2pPr>
              <a:buClr>
                <a:schemeClr val="tx1">
                  <a:lumMod val="65000"/>
                  <a:lumOff val="35000"/>
                </a:schemeClr>
              </a:buClr>
              <a:defRPr>
                <a:solidFill>
                  <a:srgbClr val="121D3E"/>
                </a:solidFill>
                <a:latin typeface="Trebuchet MS" panose="020B0603020202020204" pitchFamily="34" charset="0"/>
              </a:defRPr>
            </a:lvl2pPr>
            <a:lvl3pPr>
              <a:buClr>
                <a:schemeClr val="tx1">
                  <a:lumMod val="65000"/>
                  <a:lumOff val="35000"/>
                </a:schemeClr>
              </a:buClr>
              <a:defRPr>
                <a:solidFill>
                  <a:srgbClr val="121D3E"/>
                </a:solidFill>
                <a:latin typeface="Trebuchet MS" panose="020B0603020202020204" pitchFamily="34" charset="0"/>
              </a:defRPr>
            </a:lvl3pPr>
            <a:lvl4pPr>
              <a:buClr>
                <a:schemeClr val="tx1">
                  <a:lumMod val="65000"/>
                  <a:lumOff val="35000"/>
                </a:schemeClr>
              </a:buClr>
              <a:defRPr>
                <a:solidFill>
                  <a:srgbClr val="121D3E"/>
                </a:solidFill>
                <a:latin typeface="Trebuchet MS" panose="020B0603020202020204" pitchFamily="34" charset="0"/>
              </a:defRPr>
            </a:lvl4pPr>
            <a:lvl5pPr>
              <a:buClr>
                <a:schemeClr val="tx1">
                  <a:lumMod val="65000"/>
                  <a:lumOff val="35000"/>
                </a:schemeClr>
              </a:buClr>
              <a:defRPr>
                <a:solidFill>
                  <a:srgbClr val="121D3E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pt-PT" dirty="0"/>
              <a:t>Clique para editar os estilos</a:t>
            </a:r>
          </a:p>
          <a:p>
            <a:pPr lvl="1"/>
            <a:r>
              <a:rPr lang="pt-PT" dirty="0"/>
              <a:t>Segundo nível</a:t>
            </a:r>
          </a:p>
          <a:p>
            <a:pPr lvl="2"/>
            <a:r>
              <a:rPr lang="pt-PT" dirty="0"/>
              <a:t>Terceiro nível</a:t>
            </a:r>
          </a:p>
          <a:p>
            <a:pPr lvl="3"/>
            <a:r>
              <a:rPr lang="pt-PT" dirty="0"/>
              <a:t>Quarto nível</a:t>
            </a:r>
          </a:p>
          <a:p>
            <a:pPr lvl="4"/>
            <a:r>
              <a:rPr lang="pt-PT" dirty="0"/>
              <a:t>Quinto nível</a:t>
            </a:r>
          </a:p>
        </p:txBody>
      </p:sp>
      <p:sp>
        <p:nvSpPr>
          <p:cNvPr id="51" name="Marcador de Posição da Imagem 50"/>
          <p:cNvSpPr>
            <a:spLocks noGrp="1"/>
          </p:cNvSpPr>
          <p:nvPr>
            <p:ph type="pic" sz="quarter" idx="17" hasCustomPrompt="1"/>
          </p:nvPr>
        </p:nvSpPr>
        <p:spPr>
          <a:xfrm>
            <a:off x="623393" y="6309321"/>
            <a:ext cx="1919188" cy="417513"/>
          </a:xfrm>
        </p:spPr>
        <p:txBody>
          <a:bodyPr>
            <a:noAutofit/>
          </a:bodyPr>
          <a:lstStyle>
            <a:lvl1pPr>
              <a:defRPr sz="1050">
                <a:latin typeface="Trebuchet MS" panose="020B0603020202020204" pitchFamily="34" charset="0"/>
              </a:defRPr>
            </a:lvl1pPr>
          </a:lstStyle>
          <a:p>
            <a:r>
              <a:rPr lang="pt-PT"/>
              <a:t>Logo nome / Evento</a:t>
            </a:r>
          </a:p>
        </p:txBody>
      </p:sp>
      <p:sp>
        <p:nvSpPr>
          <p:cNvPr id="56" name="Marcador de Posição do Número do Diapositivo 55"/>
          <p:cNvSpPr>
            <a:spLocks noGrp="1"/>
          </p:cNvSpPr>
          <p:nvPr>
            <p:ph type="sldNum" sz="quarter" idx="20"/>
          </p:nvPr>
        </p:nvSpPr>
        <p:spPr>
          <a:xfrm>
            <a:off x="4655840" y="6356351"/>
            <a:ext cx="2844800" cy="365125"/>
          </a:xfrm>
        </p:spPr>
        <p:txBody>
          <a:bodyPr/>
          <a:lstStyle>
            <a:lvl1pPr algn="ctr">
              <a:defRPr>
                <a:solidFill>
                  <a:srgbClr val="121D3E"/>
                </a:solidFill>
                <a:latin typeface="Trebuchet MS" panose="020B0603020202020204" pitchFamily="34" charset="0"/>
              </a:defRPr>
            </a:lvl1pPr>
          </a:lstStyle>
          <a:p>
            <a:fld id="{7476B875-A27F-485C-9DC7-4EAD9E24E10D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7393943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3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5605909" y="-5624717"/>
            <a:ext cx="981336" cy="12229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0"/>
          <a:stretch/>
        </p:blipFill>
        <p:spPr bwMode="auto">
          <a:xfrm rot="5400000">
            <a:off x="5749576" y="417998"/>
            <a:ext cx="693992" cy="12229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ângulo 7"/>
          <p:cNvSpPr/>
          <p:nvPr userDrawn="1"/>
        </p:nvSpPr>
        <p:spPr>
          <a:xfrm>
            <a:off x="-18202" y="-9272"/>
            <a:ext cx="12229555" cy="990000"/>
          </a:xfrm>
          <a:prstGeom prst="rect">
            <a:avLst/>
          </a:prstGeom>
          <a:solidFill>
            <a:srgbClr val="121D3E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PT" sz="1200" b="1">
              <a:latin typeface="Trebuchet MS" panose="020B0603020202020204" pitchFamily="34" charset="0"/>
            </a:endParaRPr>
          </a:p>
        </p:txBody>
      </p:sp>
      <p:grpSp>
        <p:nvGrpSpPr>
          <p:cNvPr id="10" name="Group 10"/>
          <p:cNvGrpSpPr>
            <a:grpSpLocks noChangeAspect="1"/>
          </p:cNvGrpSpPr>
          <p:nvPr userDrawn="1"/>
        </p:nvGrpSpPr>
        <p:grpSpPr bwMode="auto">
          <a:xfrm>
            <a:off x="10320470" y="6257788"/>
            <a:ext cx="1261517" cy="483581"/>
            <a:chOff x="748" y="3657"/>
            <a:chExt cx="728" cy="348"/>
          </a:xfrm>
        </p:grpSpPr>
        <p:sp>
          <p:nvSpPr>
            <p:cNvPr id="11" name="Freeform 11"/>
            <p:cNvSpPr>
              <a:spLocks noEditPoints="1"/>
            </p:cNvSpPr>
            <p:nvPr/>
          </p:nvSpPr>
          <p:spPr bwMode="auto">
            <a:xfrm>
              <a:off x="748" y="3657"/>
              <a:ext cx="548" cy="283"/>
            </a:xfrm>
            <a:custGeom>
              <a:avLst/>
              <a:gdLst>
                <a:gd name="T0" fmla="*/ 1249 w 2742"/>
                <a:gd name="T1" fmla="*/ 948 h 1414"/>
                <a:gd name="T2" fmla="*/ 1183 w 2742"/>
                <a:gd name="T3" fmla="*/ 866 h 1414"/>
                <a:gd name="T4" fmla="*/ 1103 w 2742"/>
                <a:gd name="T5" fmla="*/ 866 h 1414"/>
                <a:gd name="T6" fmla="*/ 1037 w 2742"/>
                <a:gd name="T7" fmla="*/ 948 h 1414"/>
                <a:gd name="T8" fmla="*/ 1016 w 2742"/>
                <a:gd name="T9" fmla="*/ 1106 h 1414"/>
                <a:gd name="T10" fmla="*/ 1066 w 2742"/>
                <a:gd name="T11" fmla="*/ 1234 h 1414"/>
                <a:gd name="T12" fmla="*/ 1143 w 2742"/>
                <a:gd name="T13" fmla="*/ 1274 h 1414"/>
                <a:gd name="T14" fmla="*/ 1217 w 2742"/>
                <a:gd name="T15" fmla="*/ 1235 h 1414"/>
                <a:gd name="T16" fmla="*/ 1264 w 2742"/>
                <a:gd name="T17" fmla="*/ 1129 h 1414"/>
                <a:gd name="T18" fmla="*/ 544 w 2742"/>
                <a:gd name="T19" fmla="*/ 948 h 1414"/>
                <a:gd name="T20" fmla="*/ 510 w 2742"/>
                <a:gd name="T21" fmla="*/ 865 h 1414"/>
                <a:gd name="T22" fmla="*/ 442 w 2742"/>
                <a:gd name="T23" fmla="*/ 831 h 1414"/>
                <a:gd name="T24" fmla="*/ 339 w 2742"/>
                <a:gd name="T25" fmla="*/ 861 h 1414"/>
                <a:gd name="T26" fmla="*/ 282 w 2742"/>
                <a:gd name="T27" fmla="*/ 948 h 1414"/>
                <a:gd name="T28" fmla="*/ 1515 w 2742"/>
                <a:gd name="T29" fmla="*/ 311 h 1414"/>
                <a:gd name="T30" fmla="*/ 1183 w 2742"/>
                <a:gd name="T31" fmla="*/ 677 h 1414"/>
                <a:gd name="T32" fmla="*/ 1025 w 2742"/>
                <a:gd name="T33" fmla="*/ 677 h 1414"/>
                <a:gd name="T34" fmla="*/ 882 w 2742"/>
                <a:gd name="T35" fmla="*/ 753 h 1414"/>
                <a:gd name="T36" fmla="*/ 777 w 2742"/>
                <a:gd name="T37" fmla="*/ 899 h 1414"/>
                <a:gd name="T38" fmla="*/ 690 w 2742"/>
                <a:gd name="T39" fmla="*/ 775 h 1414"/>
                <a:gd name="T40" fmla="*/ 521 w 2742"/>
                <a:gd name="T41" fmla="*/ 680 h 1414"/>
                <a:gd name="T42" fmla="*/ 321 w 2742"/>
                <a:gd name="T43" fmla="*/ 677 h 1414"/>
                <a:gd name="T44" fmla="*/ 155 w 2742"/>
                <a:gd name="T45" fmla="*/ 753 h 1414"/>
                <a:gd name="T46" fmla="*/ 41 w 2742"/>
                <a:gd name="T47" fmla="*/ 893 h 1414"/>
                <a:gd name="T48" fmla="*/ 2 w 2742"/>
                <a:gd name="T49" fmla="*/ 1067 h 1414"/>
                <a:gd name="T50" fmla="*/ 41 w 2742"/>
                <a:gd name="T51" fmla="*/ 1242 h 1414"/>
                <a:gd name="T52" fmla="*/ 143 w 2742"/>
                <a:gd name="T53" fmla="*/ 1368 h 1414"/>
                <a:gd name="T54" fmla="*/ 0 w 2742"/>
                <a:gd name="T55" fmla="*/ 1414 h 1414"/>
                <a:gd name="T56" fmla="*/ 878 w 2742"/>
                <a:gd name="T57" fmla="*/ 1372 h 1414"/>
                <a:gd name="T58" fmla="*/ 778 w 2742"/>
                <a:gd name="T59" fmla="*/ 1233 h 1414"/>
                <a:gd name="T60" fmla="*/ 270 w 2742"/>
                <a:gd name="T61" fmla="*/ 1101 h 1414"/>
                <a:gd name="T62" fmla="*/ 308 w 2742"/>
                <a:gd name="T63" fmla="*/ 1207 h 1414"/>
                <a:gd name="T64" fmla="*/ 416 w 2742"/>
                <a:gd name="T65" fmla="*/ 1268 h 1414"/>
                <a:gd name="T66" fmla="*/ 561 w 2742"/>
                <a:gd name="T67" fmla="*/ 1268 h 1414"/>
                <a:gd name="T68" fmla="*/ 772 w 2742"/>
                <a:gd name="T69" fmla="*/ 1322 h 1414"/>
                <a:gd name="T70" fmla="*/ 641 w 2742"/>
                <a:gd name="T71" fmla="*/ 1414 h 1414"/>
                <a:gd name="T72" fmla="*/ 1332 w 2742"/>
                <a:gd name="T73" fmla="*/ 1378 h 1414"/>
                <a:gd name="T74" fmla="*/ 2273 w 2742"/>
                <a:gd name="T75" fmla="*/ 928 h 1414"/>
                <a:gd name="T76" fmla="*/ 2347 w 2742"/>
                <a:gd name="T77" fmla="*/ 874 h 1414"/>
                <a:gd name="T78" fmla="*/ 2433 w 2742"/>
                <a:gd name="T79" fmla="*/ 877 h 1414"/>
                <a:gd name="T80" fmla="*/ 2476 w 2742"/>
                <a:gd name="T81" fmla="*/ 940 h 1414"/>
                <a:gd name="T82" fmla="*/ 2483 w 2742"/>
                <a:gd name="T83" fmla="*/ 1414 h 1414"/>
                <a:gd name="T84" fmla="*/ 2733 w 2742"/>
                <a:gd name="T85" fmla="*/ 879 h 1414"/>
                <a:gd name="T86" fmla="*/ 2667 w 2742"/>
                <a:gd name="T87" fmla="*/ 755 h 1414"/>
                <a:gd name="T88" fmla="*/ 2548 w 2742"/>
                <a:gd name="T89" fmla="*/ 684 h 1414"/>
                <a:gd name="T90" fmla="*/ 2391 w 2742"/>
                <a:gd name="T91" fmla="*/ 671 h 1414"/>
                <a:gd name="T92" fmla="*/ 2254 w 2742"/>
                <a:gd name="T93" fmla="*/ 716 h 1414"/>
                <a:gd name="T94" fmla="*/ 2144 w 2742"/>
                <a:gd name="T95" fmla="*/ 722 h 1414"/>
                <a:gd name="T96" fmla="*/ 2021 w 2742"/>
                <a:gd name="T97" fmla="*/ 675 h 1414"/>
                <a:gd name="T98" fmla="*/ 1864 w 2742"/>
                <a:gd name="T99" fmla="*/ 677 h 1414"/>
                <a:gd name="T100" fmla="*/ 1732 w 2742"/>
                <a:gd name="T101" fmla="*/ 741 h 1414"/>
                <a:gd name="T102" fmla="*/ 1515 w 2742"/>
                <a:gd name="T103" fmla="*/ 683 h 1414"/>
                <a:gd name="T104" fmla="*/ 1788 w 2742"/>
                <a:gd name="T105" fmla="*/ 928 h 1414"/>
                <a:gd name="T106" fmla="*/ 1876 w 2742"/>
                <a:gd name="T107" fmla="*/ 870 h 1414"/>
                <a:gd name="T108" fmla="*/ 1954 w 2742"/>
                <a:gd name="T109" fmla="*/ 881 h 1414"/>
                <a:gd name="T110" fmla="*/ 1990 w 2742"/>
                <a:gd name="T111" fmla="*/ 940 h 1414"/>
                <a:gd name="T112" fmla="*/ 1999 w 2742"/>
                <a:gd name="T113" fmla="*/ 1414 h 1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742" h="1414">
                  <a:moveTo>
                    <a:pt x="1269" y="1063"/>
                  </a:moveTo>
                  <a:lnTo>
                    <a:pt x="1267" y="1022"/>
                  </a:lnTo>
                  <a:lnTo>
                    <a:pt x="1260" y="983"/>
                  </a:lnTo>
                  <a:lnTo>
                    <a:pt x="1249" y="948"/>
                  </a:lnTo>
                  <a:lnTo>
                    <a:pt x="1232" y="916"/>
                  </a:lnTo>
                  <a:lnTo>
                    <a:pt x="1218" y="895"/>
                  </a:lnTo>
                  <a:lnTo>
                    <a:pt x="1201" y="877"/>
                  </a:lnTo>
                  <a:lnTo>
                    <a:pt x="1183" y="866"/>
                  </a:lnTo>
                  <a:lnTo>
                    <a:pt x="1163" y="858"/>
                  </a:lnTo>
                  <a:lnTo>
                    <a:pt x="1143" y="856"/>
                  </a:lnTo>
                  <a:lnTo>
                    <a:pt x="1123" y="858"/>
                  </a:lnTo>
                  <a:lnTo>
                    <a:pt x="1103" y="866"/>
                  </a:lnTo>
                  <a:lnTo>
                    <a:pt x="1085" y="877"/>
                  </a:lnTo>
                  <a:lnTo>
                    <a:pt x="1068" y="895"/>
                  </a:lnTo>
                  <a:lnTo>
                    <a:pt x="1054" y="916"/>
                  </a:lnTo>
                  <a:lnTo>
                    <a:pt x="1037" y="948"/>
                  </a:lnTo>
                  <a:lnTo>
                    <a:pt x="1024" y="983"/>
                  </a:lnTo>
                  <a:lnTo>
                    <a:pt x="1016" y="1022"/>
                  </a:lnTo>
                  <a:lnTo>
                    <a:pt x="1014" y="1063"/>
                  </a:lnTo>
                  <a:lnTo>
                    <a:pt x="1016" y="1106"/>
                  </a:lnTo>
                  <a:lnTo>
                    <a:pt x="1024" y="1143"/>
                  </a:lnTo>
                  <a:lnTo>
                    <a:pt x="1035" y="1179"/>
                  </a:lnTo>
                  <a:lnTo>
                    <a:pt x="1051" y="1210"/>
                  </a:lnTo>
                  <a:lnTo>
                    <a:pt x="1066" y="1234"/>
                  </a:lnTo>
                  <a:lnTo>
                    <a:pt x="1083" y="1251"/>
                  </a:lnTo>
                  <a:lnTo>
                    <a:pt x="1102" y="1264"/>
                  </a:lnTo>
                  <a:lnTo>
                    <a:pt x="1122" y="1272"/>
                  </a:lnTo>
                  <a:lnTo>
                    <a:pt x="1143" y="1274"/>
                  </a:lnTo>
                  <a:lnTo>
                    <a:pt x="1163" y="1272"/>
                  </a:lnTo>
                  <a:lnTo>
                    <a:pt x="1182" y="1264"/>
                  </a:lnTo>
                  <a:lnTo>
                    <a:pt x="1200" y="1252"/>
                  </a:lnTo>
                  <a:lnTo>
                    <a:pt x="1217" y="1235"/>
                  </a:lnTo>
                  <a:lnTo>
                    <a:pt x="1232" y="1213"/>
                  </a:lnTo>
                  <a:lnTo>
                    <a:pt x="1246" y="1187"/>
                  </a:lnTo>
                  <a:lnTo>
                    <a:pt x="1257" y="1159"/>
                  </a:lnTo>
                  <a:lnTo>
                    <a:pt x="1264" y="1129"/>
                  </a:lnTo>
                  <a:lnTo>
                    <a:pt x="1268" y="1097"/>
                  </a:lnTo>
                  <a:lnTo>
                    <a:pt x="1269" y="1063"/>
                  </a:lnTo>
                  <a:close/>
                  <a:moveTo>
                    <a:pt x="282" y="948"/>
                  </a:moveTo>
                  <a:lnTo>
                    <a:pt x="544" y="948"/>
                  </a:lnTo>
                  <a:lnTo>
                    <a:pt x="542" y="924"/>
                  </a:lnTo>
                  <a:lnTo>
                    <a:pt x="535" y="901"/>
                  </a:lnTo>
                  <a:lnTo>
                    <a:pt x="524" y="882"/>
                  </a:lnTo>
                  <a:lnTo>
                    <a:pt x="510" y="865"/>
                  </a:lnTo>
                  <a:lnTo>
                    <a:pt x="496" y="852"/>
                  </a:lnTo>
                  <a:lnTo>
                    <a:pt x="481" y="842"/>
                  </a:lnTo>
                  <a:lnTo>
                    <a:pt x="462" y="836"/>
                  </a:lnTo>
                  <a:lnTo>
                    <a:pt x="442" y="831"/>
                  </a:lnTo>
                  <a:lnTo>
                    <a:pt x="420" y="830"/>
                  </a:lnTo>
                  <a:lnTo>
                    <a:pt x="394" y="833"/>
                  </a:lnTo>
                  <a:lnTo>
                    <a:pt x="366" y="845"/>
                  </a:lnTo>
                  <a:lnTo>
                    <a:pt x="339" y="861"/>
                  </a:lnTo>
                  <a:lnTo>
                    <a:pt x="321" y="878"/>
                  </a:lnTo>
                  <a:lnTo>
                    <a:pt x="305" y="898"/>
                  </a:lnTo>
                  <a:lnTo>
                    <a:pt x="292" y="922"/>
                  </a:lnTo>
                  <a:lnTo>
                    <a:pt x="282" y="948"/>
                  </a:lnTo>
                  <a:close/>
                  <a:moveTo>
                    <a:pt x="0" y="1414"/>
                  </a:moveTo>
                  <a:lnTo>
                    <a:pt x="0" y="0"/>
                  </a:lnTo>
                  <a:lnTo>
                    <a:pt x="1515" y="0"/>
                  </a:lnTo>
                  <a:lnTo>
                    <a:pt x="1515" y="311"/>
                  </a:lnTo>
                  <a:lnTo>
                    <a:pt x="1256" y="311"/>
                  </a:lnTo>
                  <a:lnTo>
                    <a:pt x="1256" y="701"/>
                  </a:lnTo>
                  <a:lnTo>
                    <a:pt x="1220" y="687"/>
                  </a:lnTo>
                  <a:lnTo>
                    <a:pt x="1183" y="677"/>
                  </a:lnTo>
                  <a:lnTo>
                    <a:pt x="1147" y="671"/>
                  </a:lnTo>
                  <a:lnTo>
                    <a:pt x="1109" y="668"/>
                  </a:lnTo>
                  <a:lnTo>
                    <a:pt x="1066" y="671"/>
                  </a:lnTo>
                  <a:lnTo>
                    <a:pt x="1025" y="677"/>
                  </a:lnTo>
                  <a:lnTo>
                    <a:pt x="987" y="690"/>
                  </a:lnTo>
                  <a:lnTo>
                    <a:pt x="950" y="706"/>
                  </a:lnTo>
                  <a:lnTo>
                    <a:pt x="916" y="727"/>
                  </a:lnTo>
                  <a:lnTo>
                    <a:pt x="882" y="753"/>
                  </a:lnTo>
                  <a:lnTo>
                    <a:pt x="852" y="784"/>
                  </a:lnTo>
                  <a:lnTo>
                    <a:pt x="823" y="820"/>
                  </a:lnTo>
                  <a:lnTo>
                    <a:pt x="797" y="859"/>
                  </a:lnTo>
                  <a:lnTo>
                    <a:pt x="777" y="899"/>
                  </a:lnTo>
                  <a:lnTo>
                    <a:pt x="762" y="866"/>
                  </a:lnTo>
                  <a:lnTo>
                    <a:pt x="742" y="833"/>
                  </a:lnTo>
                  <a:lnTo>
                    <a:pt x="718" y="803"/>
                  </a:lnTo>
                  <a:lnTo>
                    <a:pt x="690" y="775"/>
                  </a:lnTo>
                  <a:lnTo>
                    <a:pt x="651" y="742"/>
                  </a:lnTo>
                  <a:lnTo>
                    <a:pt x="611" y="715"/>
                  </a:lnTo>
                  <a:lnTo>
                    <a:pt x="567" y="695"/>
                  </a:lnTo>
                  <a:lnTo>
                    <a:pt x="521" y="680"/>
                  </a:lnTo>
                  <a:lnTo>
                    <a:pt x="472" y="672"/>
                  </a:lnTo>
                  <a:lnTo>
                    <a:pt x="420" y="668"/>
                  </a:lnTo>
                  <a:lnTo>
                    <a:pt x="369" y="671"/>
                  </a:lnTo>
                  <a:lnTo>
                    <a:pt x="321" y="677"/>
                  </a:lnTo>
                  <a:lnTo>
                    <a:pt x="275" y="690"/>
                  </a:lnTo>
                  <a:lnTo>
                    <a:pt x="233" y="706"/>
                  </a:lnTo>
                  <a:lnTo>
                    <a:pt x="193" y="727"/>
                  </a:lnTo>
                  <a:lnTo>
                    <a:pt x="155" y="753"/>
                  </a:lnTo>
                  <a:lnTo>
                    <a:pt x="120" y="784"/>
                  </a:lnTo>
                  <a:lnTo>
                    <a:pt x="89" y="819"/>
                  </a:lnTo>
                  <a:lnTo>
                    <a:pt x="62" y="855"/>
                  </a:lnTo>
                  <a:lnTo>
                    <a:pt x="41" y="893"/>
                  </a:lnTo>
                  <a:lnTo>
                    <a:pt x="24" y="934"/>
                  </a:lnTo>
                  <a:lnTo>
                    <a:pt x="12" y="976"/>
                  </a:lnTo>
                  <a:lnTo>
                    <a:pt x="4" y="1020"/>
                  </a:lnTo>
                  <a:lnTo>
                    <a:pt x="2" y="1067"/>
                  </a:lnTo>
                  <a:lnTo>
                    <a:pt x="4" y="1113"/>
                  </a:lnTo>
                  <a:lnTo>
                    <a:pt x="12" y="1158"/>
                  </a:lnTo>
                  <a:lnTo>
                    <a:pt x="24" y="1200"/>
                  </a:lnTo>
                  <a:lnTo>
                    <a:pt x="41" y="1242"/>
                  </a:lnTo>
                  <a:lnTo>
                    <a:pt x="62" y="1280"/>
                  </a:lnTo>
                  <a:lnTo>
                    <a:pt x="89" y="1315"/>
                  </a:lnTo>
                  <a:lnTo>
                    <a:pt x="120" y="1349"/>
                  </a:lnTo>
                  <a:lnTo>
                    <a:pt x="143" y="1368"/>
                  </a:lnTo>
                  <a:lnTo>
                    <a:pt x="166" y="1385"/>
                  </a:lnTo>
                  <a:lnTo>
                    <a:pt x="192" y="1401"/>
                  </a:lnTo>
                  <a:lnTo>
                    <a:pt x="218" y="1414"/>
                  </a:lnTo>
                  <a:lnTo>
                    <a:pt x="0" y="1414"/>
                  </a:lnTo>
                  <a:close/>
                  <a:moveTo>
                    <a:pt x="641" y="1414"/>
                  </a:moveTo>
                  <a:lnTo>
                    <a:pt x="936" y="1414"/>
                  </a:lnTo>
                  <a:lnTo>
                    <a:pt x="906" y="1394"/>
                  </a:lnTo>
                  <a:lnTo>
                    <a:pt x="878" y="1372"/>
                  </a:lnTo>
                  <a:lnTo>
                    <a:pt x="852" y="1345"/>
                  </a:lnTo>
                  <a:lnTo>
                    <a:pt x="823" y="1310"/>
                  </a:lnTo>
                  <a:lnTo>
                    <a:pt x="799" y="1273"/>
                  </a:lnTo>
                  <a:lnTo>
                    <a:pt x="778" y="1233"/>
                  </a:lnTo>
                  <a:lnTo>
                    <a:pt x="763" y="1191"/>
                  </a:lnTo>
                  <a:lnTo>
                    <a:pt x="752" y="1147"/>
                  </a:lnTo>
                  <a:lnTo>
                    <a:pt x="745" y="1101"/>
                  </a:lnTo>
                  <a:lnTo>
                    <a:pt x="270" y="1101"/>
                  </a:lnTo>
                  <a:lnTo>
                    <a:pt x="272" y="1131"/>
                  </a:lnTo>
                  <a:lnTo>
                    <a:pt x="280" y="1159"/>
                  </a:lnTo>
                  <a:lnTo>
                    <a:pt x="291" y="1184"/>
                  </a:lnTo>
                  <a:lnTo>
                    <a:pt x="308" y="1207"/>
                  </a:lnTo>
                  <a:lnTo>
                    <a:pt x="328" y="1227"/>
                  </a:lnTo>
                  <a:lnTo>
                    <a:pt x="353" y="1245"/>
                  </a:lnTo>
                  <a:lnTo>
                    <a:pt x="382" y="1258"/>
                  </a:lnTo>
                  <a:lnTo>
                    <a:pt x="416" y="1268"/>
                  </a:lnTo>
                  <a:lnTo>
                    <a:pt x="452" y="1274"/>
                  </a:lnTo>
                  <a:lnTo>
                    <a:pt x="492" y="1276"/>
                  </a:lnTo>
                  <a:lnTo>
                    <a:pt x="527" y="1274"/>
                  </a:lnTo>
                  <a:lnTo>
                    <a:pt x="561" y="1268"/>
                  </a:lnTo>
                  <a:lnTo>
                    <a:pt x="593" y="1259"/>
                  </a:lnTo>
                  <a:lnTo>
                    <a:pt x="635" y="1238"/>
                  </a:lnTo>
                  <a:lnTo>
                    <a:pt x="674" y="1210"/>
                  </a:lnTo>
                  <a:lnTo>
                    <a:pt x="772" y="1322"/>
                  </a:lnTo>
                  <a:lnTo>
                    <a:pt x="744" y="1349"/>
                  </a:lnTo>
                  <a:lnTo>
                    <a:pt x="713" y="1373"/>
                  </a:lnTo>
                  <a:lnTo>
                    <a:pt x="679" y="1394"/>
                  </a:lnTo>
                  <a:lnTo>
                    <a:pt x="641" y="1414"/>
                  </a:lnTo>
                  <a:close/>
                  <a:moveTo>
                    <a:pt x="1282" y="1414"/>
                  </a:moveTo>
                  <a:lnTo>
                    <a:pt x="1422" y="1414"/>
                  </a:lnTo>
                  <a:lnTo>
                    <a:pt x="1356" y="1356"/>
                  </a:lnTo>
                  <a:lnTo>
                    <a:pt x="1332" y="1378"/>
                  </a:lnTo>
                  <a:lnTo>
                    <a:pt x="1307" y="1398"/>
                  </a:lnTo>
                  <a:lnTo>
                    <a:pt x="1282" y="1414"/>
                  </a:lnTo>
                  <a:close/>
                  <a:moveTo>
                    <a:pt x="2258" y="954"/>
                  </a:moveTo>
                  <a:lnTo>
                    <a:pt x="2273" y="928"/>
                  </a:lnTo>
                  <a:lnTo>
                    <a:pt x="2291" y="907"/>
                  </a:lnTo>
                  <a:lnTo>
                    <a:pt x="2312" y="890"/>
                  </a:lnTo>
                  <a:lnTo>
                    <a:pt x="2329" y="880"/>
                  </a:lnTo>
                  <a:lnTo>
                    <a:pt x="2347" y="874"/>
                  </a:lnTo>
                  <a:lnTo>
                    <a:pt x="2368" y="868"/>
                  </a:lnTo>
                  <a:lnTo>
                    <a:pt x="2390" y="867"/>
                  </a:lnTo>
                  <a:lnTo>
                    <a:pt x="2413" y="869"/>
                  </a:lnTo>
                  <a:lnTo>
                    <a:pt x="2433" y="877"/>
                  </a:lnTo>
                  <a:lnTo>
                    <a:pt x="2449" y="889"/>
                  </a:lnTo>
                  <a:lnTo>
                    <a:pt x="2463" y="905"/>
                  </a:lnTo>
                  <a:lnTo>
                    <a:pt x="2471" y="920"/>
                  </a:lnTo>
                  <a:lnTo>
                    <a:pt x="2476" y="940"/>
                  </a:lnTo>
                  <a:lnTo>
                    <a:pt x="2480" y="965"/>
                  </a:lnTo>
                  <a:lnTo>
                    <a:pt x="2482" y="993"/>
                  </a:lnTo>
                  <a:lnTo>
                    <a:pt x="2483" y="1025"/>
                  </a:lnTo>
                  <a:lnTo>
                    <a:pt x="2483" y="1414"/>
                  </a:lnTo>
                  <a:lnTo>
                    <a:pt x="2742" y="1414"/>
                  </a:lnTo>
                  <a:lnTo>
                    <a:pt x="2742" y="956"/>
                  </a:lnTo>
                  <a:lnTo>
                    <a:pt x="2739" y="916"/>
                  </a:lnTo>
                  <a:lnTo>
                    <a:pt x="2733" y="879"/>
                  </a:lnTo>
                  <a:lnTo>
                    <a:pt x="2723" y="843"/>
                  </a:lnTo>
                  <a:lnTo>
                    <a:pt x="2708" y="812"/>
                  </a:lnTo>
                  <a:lnTo>
                    <a:pt x="2689" y="782"/>
                  </a:lnTo>
                  <a:lnTo>
                    <a:pt x="2667" y="755"/>
                  </a:lnTo>
                  <a:lnTo>
                    <a:pt x="2642" y="732"/>
                  </a:lnTo>
                  <a:lnTo>
                    <a:pt x="2613" y="713"/>
                  </a:lnTo>
                  <a:lnTo>
                    <a:pt x="2582" y="696"/>
                  </a:lnTo>
                  <a:lnTo>
                    <a:pt x="2548" y="684"/>
                  </a:lnTo>
                  <a:lnTo>
                    <a:pt x="2510" y="675"/>
                  </a:lnTo>
                  <a:lnTo>
                    <a:pt x="2470" y="671"/>
                  </a:lnTo>
                  <a:lnTo>
                    <a:pt x="2425" y="668"/>
                  </a:lnTo>
                  <a:lnTo>
                    <a:pt x="2391" y="671"/>
                  </a:lnTo>
                  <a:lnTo>
                    <a:pt x="2358" y="675"/>
                  </a:lnTo>
                  <a:lnTo>
                    <a:pt x="2323" y="684"/>
                  </a:lnTo>
                  <a:lnTo>
                    <a:pt x="2290" y="697"/>
                  </a:lnTo>
                  <a:lnTo>
                    <a:pt x="2254" y="716"/>
                  </a:lnTo>
                  <a:lnTo>
                    <a:pt x="2222" y="738"/>
                  </a:lnTo>
                  <a:lnTo>
                    <a:pt x="2192" y="763"/>
                  </a:lnTo>
                  <a:lnTo>
                    <a:pt x="2169" y="741"/>
                  </a:lnTo>
                  <a:lnTo>
                    <a:pt x="2144" y="722"/>
                  </a:lnTo>
                  <a:lnTo>
                    <a:pt x="2117" y="705"/>
                  </a:lnTo>
                  <a:lnTo>
                    <a:pt x="2088" y="692"/>
                  </a:lnTo>
                  <a:lnTo>
                    <a:pt x="2057" y="682"/>
                  </a:lnTo>
                  <a:lnTo>
                    <a:pt x="2021" y="675"/>
                  </a:lnTo>
                  <a:lnTo>
                    <a:pt x="1983" y="669"/>
                  </a:lnTo>
                  <a:lnTo>
                    <a:pt x="1941" y="668"/>
                  </a:lnTo>
                  <a:lnTo>
                    <a:pt x="1902" y="671"/>
                  </a:lnTo>
                  <a:lnTo>
                    <a:pt x="1864" y="677"/>
                  </a:lnTo>
                  <a:lnTo>
                    <a:pt x="1827" y="690"/>
                  </a:lnTo>
                  <a:lnTo>
                    <a:pt x="1791" y="706"/>
                  </a:lnTo>
                  <a:lnTo>
                    <a:pt x="1760" y="722"/>
                  </a:lnTo>
                  <a:lnTo>
                    <a:pt x="1732" y="741"/>
                  </a:lnTo>
                  <a:lnTo>
                    <a:pt x="1707" y="761"/>
                  </a:lnTo>
                  <a:lnTo>
                    <a:pt x="1684" y="784"/>
                  </a:lnTo>
                  <a:lnTo>
                    <a:pt x="1569" y="683"/>
                  </a:lnTo>
                  <a:lnTo>
                    <a:pt x="1515" y="683"/>
                  </a:lnTo>
                  <a:lnTo>
                    <a:pt x="1515" y="1414"/>
                  </a:lnTo>
                  <a:lnTo>
                    <a:pt x="1771" y="1414"/>
                  </a:lnTo>
                  <a:lnTo>
                    <a:pt x="1771" y="954"/>
                  </a:lnTo>
                  <a:lnTo>
                    <a:pt x="1788" y="928"/>
                  </a:lnTo>
                  <a:lnTo>
                    <a:pt x="1807" y="907"/>
                  </a:lnTo>
                  <a:lnTo>
                    <a:pt x="1828" y="890"/>
                  </a:lnTo>
                  <a:lnTo>
                    <a:pt x="1850" y="878"/>
                  </a:lnTo>
                  <a:lnTo>
                    <a:pt x="1876" y="870"/>
                  </a:lnTo>
                  <a:lnTo>
                    <a:pt x="1904" y="867"/>
                  </a:lnTo>
                  <a:lnTo>
                    <a:pt x="1923" y="869"/>
                  </a:lnTo>
                  <a:lnTo>
                    <a:pt x="1940" y="874"/>
                  </a:lnTo>
                  <a:lnTo>
                    <a:pt x="1954" y="881"/>
                  </a:lnTo>
                  <a:lnTo>
                    <a:pt x="1965" y="891"/>
                  </a:lnTo>
                  <a:lnTo>
                    <a:pt x="1975" y="905"/>
                  </a:lnTo>
                  <a:lnTo>
                    <a:pt x="1983" y="920"/>
                  </a:lnTo>
                  <a:lnTo>
                    <a:pt x="1990" y="940"/>
                  </a:lnTo>
                  <a:lnTo>
                    <a:pt x="1994" y="965"/>
                  </a:lnTo>
                  <a:lnTo>
                    <a:pt x="1998" y="993"/>
                  </a:lnTo>
                  <a:lnTo>
                    <a:pt x="1999" y="1025"/>
                  </a:lnTo>
                  <a:lnTo>
                    <a:pt x="1999" y="1414"/>
                  </a:lnTo>
                  <a:lnTo>
                    <a:pt x="2258" y="1414"/>
                  </a:lnTo>
                  <a:lnTo>
                    <a:pt x="2258" y="9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12" name="Freeform 12"/>
            <p:cNvSpPr>
              <a:spLocks/>
            </p:cNvSpPr>
            <p:nvPr/>
          </p:nvSpPr>
          <p:spPr bwMode="auto">
            <a:xfrm>
              <a:off x="751" y="3960"/>
              <a:ext cx="15" cy="35"/>
            </a:xfrm>
            <a:custGeom>
              <a:avLst/>
              <a:gdLst>
                <a:gd name="T0" fmla="*/ 0 w 74"/>
                <a:gd name="T1" fmla="*/ 175 h 175"/>
                <a:gd name="T2" fmla="*/ 0 w 74"/>
                <a:gd name="T3" fmla="*/ 0 h 175"/>
                <a:gd name="T4" fmla="*/ 74 w 74"/>
                <a:gd name="T5" fmla="*/ 0 h 175"/>
                <a:gd name="T6" fmla="*/ 74 w 74"/>
                <a:gd name="T7" fmla="*/ 31 h 175"/>
                <a:gd name="T8" fmla="*/ 34 w 74"/>
                <a:gd name="T9" fmla="*/ 31 h 175"/>
                <a:gd name="T10" fmla="*/ 34 w 74"/>
                <a:gd name="T11" fmla="*/ 69 h 175"/>
                <a:gd name="T12" fmla="*/ 69 w 74"/>
                <a:gd name="T13" fmla="*/ 69 h 175"/>
                <a:gd name="T14" fmla="*/ 69 w 74"/>
                <a:gd name="T15" fmla="*/ 100 h 175"/>
                <a:gd name="T16" fmla="*/ 34 w 74"/>
                <a:gd name="T17" fmla="*/ 100 h 175"/>
                <a:gd name="T18" fmla="*/ 34 w 74"/>
                <a:gd name="T19" fmla="*/ 140 h 175"/>
                <a:gd name="T20" fmla="*/ 74 w 74"/>
                <a:gd name="T21" fmla="*/ 140 h 175"/>
                <a:gd name="T22" fmla="*/ 74 w 74"/>
                <a:gd name="T23" fmla="*/ 175 h 175"/>
                <a:gd name="T24" fmla="*/ 0 w 74"/>
                <a:gd name="T25" fmla="*/ 175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4" h="175">
                  <a:moveTo>
                    <a:pt x="0" y="175"/>
                  </a:moveTo>
                  <a:lnTo>
                    <a:pt x="0" y="0"/>
                  </a:lnTo>
                  <a:lnTo>
                    <a:pt x="74" y="0"/>
                  </a:lnTo>
                  <a:lnTo>
                    <a:pt x="74" y="31"/>
                  </a:lnTo>
                  <a:lnTo>
                    <a:pt x="34" y="31"/>
                  </a:lnTo>
                  <a:lnTo>
                    <a:pt x="34" y="69"/>
                  </a:lnTo>
                  <a:lnTo>
                    <a:pt x="69" y="69"/>
                  </a:lnTo>
                  <a:lnTo>
                    <a:pt x="69" y="100"/>
                  </a:lnTo>
                  <a:lnTo>
                    <a:pt x="34" y="100"/>
                  </a:lnTo>
                  <a:lnTo>
                    <a:pt x="34" y="140"/>
                  </a:lnTo>
                  <a:lnTo>
                    <a:pt x="74" y="140"/>
                  </a:lnTo>
                  <a:lnTo>
                    <a:pt x="74" y="175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13" name="Freeform 13"/>
            <p:cNvSpPr>
              <a:spLocks/>
            </p:cNvSpPr>
            <p:nvPr/>
          </p:nvSpPr>
          <p:spPr bwMode="auto">
            <a:xfrm>
              <a:off x="770" y="3972"/>
              <a:ext cx="28" cy="23"/>
            </a:xfrm>
            <a:custGeom>
              <a:avLst/>
              <a:gdLst>
                <a:gd name="T0" fmla="*/ 0 w 142"/>
                <a:gd name="T1" fmla="*/ 117 h 117"/>
                <a:gd name="T2" fmla="*/ 0 w 142"/>
                <a:gd name="T3" fmla="*/ 0 h 117"/>
                <a:gd name="T4" fmla="*/ 33 w 142"/>
                <a:gd name="T5" fmla="*/ 0 h 117"/>
                <a:gd name="T6" fmla="*/ 33 w 142"/>
                <a:gd name="T7" fmla="*/ 16 h 117"/>
                <a:gd name="T8" fmla="*/ 35 w 142"/>
                <a:gd name="T9" fmla="*/ 12 h 117"/>
                <a:gd name="T10" fmla="*/ 38 w 142"/>
                <a:gd name="T11" fmla="*/ 9 h 117"/>
                <a:gd name="T12" fmla="*/ 47 w 142"/>
                <a:gd name="T13" fmla="*/ 2 h 117"/>
                <a:gd name="T14" fmla="*/ 49 w 142"/>
                <a:gd name="T15" fmla="*/ 1 h 117"/>
                <a:gd name="T16" fmla="*/ 53 w 142"/>
                <a:gd name="T17" fmla="*/ 0 h 117"/>
                <a:gd name="T18" fmla="*/ 72 w 142"/>
                <a:gd name="T19" fmla="*/ 0 h 117"/>
                <a:gd name="T20" fmla="*/ 78 w 142"/>
                <a:gd name="T21" fmla="*/ 2 h 117"/>
                <a:gd name="T22" fmla="*/ 83 w 142"/>
                <a:gd name="T23" fmla="*/ 6 h 117"/>
                <a:gd name="T24" fmla="*/ 85 w 142"/>
                <a:gd name="T25" fmla="*/ 13 h 117"/>
                <a:gd name="T26" fmla="*/ 87 w 142"/>
                <a:gd name="T27" fmla="*/ 16 h 117"/>
                <a:gd name="T28" fmla="*/ 91 w 142"/>
                <a:gd name="T29" fmla="*/ 13 h 117"/>
                <a:gd name="T30" fmla="*/ 95 w 142"/>
                <a:gd name="T31" fmla="*/ 6 h 117"/>
                <a:gd name="T32" fmla="*/ 102 w 142"/>
                <a:gd name="T33" fmla="*/ 2 h 117"/>
                <a:gd name="T34" fmla="*/ 113 w 142"/>
                <a:gd name="T35" fmla="*/ 0 h 117"/>
                <a:gd name="T36" fmla="*/ 119 w 142"/>
                <a:gd name="T37" fmla="*/ 0 h 117"/>
                <a:gd name="T38" fmla="*/ 130 w 142"/>
                <a:gd name="T39" fmla="*/ 2 h 117"/>
                <a:gd name="T40" fmla="*/ 136 w 142"/>
                <a:gd name="T41" fmla="*/ 7 h 117"/>
                <a:gd name="T42" fmla="*/ 139 w 142"/>
                <a:gd name="T43" fmla="*/ 15 h 117"/>
                <a:gd name="T44" fmla="*/ 141 w 142"/>
                <a:gd name="T45" fmla="*/ 27 h 117"/>
                <a:gd name="T46" fmla="*/ 142 w 142"/>
                <a:gd name="T47" fmla="*/ 45 h 117"/>
                <a:gd name="T48" fmla="*/ 142 w 142"/>
                <a:gd name="T49" fmla="*/ 117 h 117"/>
                <a:gd name="T50" fmla="*/ 110 w 142"/>
                <a:gd name="T51" fmla="*/ 117 h 117"/>
                <a:gd name="T52" fmla="*/ 110 w 142"/>
                <a:gd name="T53" fmla="*/ 41 h 117"/>
                <a:gd name="T54" fmla="*/ 107 w 142"/>
                <a:gd name="T55" fmla="*/ 34 h 117"/>
                <a:gd name="T56" fmla="*/ 107 w 142"/>
                <a:gd name="T57" fmla="*/ 31 h 117"/>
                <a:gd name="T58" fmla="*/ 105 w 142"/>
                <a:gd name="T59" fmla="*/ 31 h 117"/>
                <a:gd name="T60" fmla="*/ 103 w 142"/>
                <a:gd name="T61" fmla="*/ 30 h 117"/>
                <a:gd name="T62" fmla="*/ 101 w 142"/>
                <a:gd name="T63" fmla="*/ 27 h 117"/>
                <a:gd name="T64" fmla="*/ 99 w 142"/>
                <a:gd name="T65" fmla="*/ 27 h 117"/>
                <a:gd name="T66" fmla="*/ 94 w 142"/>
                <a:gd name="T67" fmla="*/ 30 h 117"/>
                <a:gd name="T68" fmla="*/ 90 w 142"/>
                <a:gd name="T69" fmla="*/ 34 h 117"/>
                <a:gd name="T70" fmla="*/ 87 w 142"/>
                <a:gd name="T71" fmla="*/ 39 h 117"/>
                <a:gd name="T72" fmla="*/ 87 w 142"/>
                <a:gd name="T73" fmla="*/ 117 h 117"/>
                <a:gd name="T74" fmla="*/ 55 w 142"/>
                <a:gd name="T75" fmla="*/ 117 h 117"/>
                <a:gd name="T76" fmla="*/ 55 w 142"/>
                <a:gd name="T77" fmla="*/ 38 h 117"/>
                <a:gd name="T78" fmla="*/ 53 w 142"/>
                <a:gd name="T79" fmla="*/ 31 h 117"/>
                <a:gd name="T80" fmla="*/ 51 w 142"/>
                <a:gd name="T81" fmla="*/ 29 h 117"/>
                <a:gd name="T82" fmla="*/ 48 w 142"/>
                <a:gd name="T83" fmla="*/ 27 h 117"/>
                <a:gd name="T84" fmla="*/ 44 w 142"/>
                <a:gd name="T85" fmla="*/ 27 h 117"/>
                <a:gd name="T86" fmla="*/ 41 w 142"/>
                <a:gd name="T87" fmla="*/ 29 h 117"/>
                <a:gd name="T88" fmla="*/ 35 w 142"/>
                <a:gd name="T89" fmla="*/ 34 h 117"/>
                <a:gd name="T90" fmla="*/ 35 w 142"/>
                <a:gd name="T91" fmla="*/ 35 h 117"/>
                <a:gd name="T92" fmla="*/ 34 w 142"/>
                <a:gd name="T93" fmla="*/ 38 h 117"/>
                <a:gd name="T94" fmla="*/ 34 w 142"/>
                <a:gd name="T95" fmla="*/ 40 h 117"/>
                <a:gd name="T96" fmla="*/ 33 w 142"/>
                <a:gd name="T97" fmla="*/ 43 h 117"/>
                <a:gd name="T98" fmla="*/ 33 w 142"/>
                <a:gd name="T99" fmla="*/ 117 h 117"/>
                <a:gd name="T100" fmla="*/ 0 w 142"/>
                <a:gd name="T101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" h="117">
                  <a:moveTo>
                    <a:pt x="0" y="117"/>
                  </a:moveTo>
                  <a:lnTo>
                    <a:pt x="0" y="0"/>
                  </a:lnTo>
                  <a:lnTo>
                    <a:pt x="33" y="0"/>
                  </a:lnTo>
                  <a:lnTo>
                    <a:pt x="33" y="16"/>
                  </a:lnTo>
                  <a:lnTo>
                    <a:pt x="35" y="12"/>
                  </a:lnTo>
                  <a:lnTo>
                    <a:pt x="38" y="9"/>
                  </a:lnTo>
                  <a:lnTo>
                    <a:pt x="47" y="2"/>
                  </a:lnTo>
                  <a:lnTo>
                    <a:pt x="49" y="1"/>
                  </a:lnTo>
                  <a:lnTo>
                    <a:pt x="53" y="0"/>
                  </a:lnTo>
                  <a:lnTo>
                    <a:pt x="72" y="0"/>
                  </a:lnTo>
                  <a:lnTo>
                    <a:pt x="78" y="2"/>
                  </a:lnTo>
                  <a:lnTo>
                    <a:pt x="83" y="6"/>
                  </a:lnTo>
                  <a:lnTo>
                    <a:pt x="85" y="13"/>
                  </a:lnTo>
                  <a:lnTo>
                    <a:pt x="87" y="16"/>
                  </a:lnTo>
                  <a:lnTo>
                    <a:pt x="91" y="13"/>
                  </a:lnTo>
                  <a:lnTo>
                    <a:pt x="95" y="6"/>
                  </a:lnTo>
                  <a:lnTo>
                    <a:pt x="102" y="2"/>
                  </a:lnTo>
                  <a:lnTo>
                    <a:pt x="113" y="0"/>
                  </a:lnTo>
                  <a:lnTo>
                    <a:pt x="119" y="0"/>
                  </a:lnTo>
                  <a:lnTo>
                    <a:pt x="130" y="2"/>
                  </a:lnTo>
                  <a:lnTo>
                    <a:pt x="136" y="7"/>
                  </a:lnTo>
                  <a:lnTo>
                    <a:pt x="139" y="15"/>
                  </a:lnTo>
                  <a:lnTo>
                    <a:pt x="141" y="27"/>
                  </a:lnTo>
                  <a:lnTo>
                    <a:pt x="142" y="45"/>
                  </a:lnTo>
                  <a:lnTo>
                    <a:pt x="142" y="117"/>
                  </a:lnTo>
                  <a:lnTo>
                    <a:pt x="110" y="117"/>
                  </a:lnTo>
                  <a:lnTo>
                    <a:pt x="110" y="41"/>
                  </a:lnTo>
                  <a:lnTo>
                    <a:pt x="107" y="34"/>
                  </a:lnTo>
                  <a:lnTo>
                    <a:pt x="107" y="31"/>
                  </a:lnTo>
                  <a:lnTo>
                    <a:pt x="105" y="31"/>
                  </a:lnTo>
                  <a:lnTo>
                    <a:pt x="103" y="30"/>
                  </a:lnTo>
                  <a:lnTo>
                    <a:pt x="101" y="27"/>
                  </a:lnTo>
                  <a:lnTo>
                    <a:pt x="99" y="27"/>
                  </a:lnTo>
                  <a:lnTo>
                    <a:pt x="94" y="30"/>
                  </a:lnTo>
                  <a:lnTo>
                    <a:pt x="90" y="34"/>
                  </a:lnTo>
                  <a:lnTo>
                    <a:pt x="87" y="39"/>
                  </a:lnTo>
                  <a:lnTo>
                    <a:pt x="87" y="117"/>
                  </a:lnTo>
                  <a:lnTo>
                    <a:pt x="55" y="117"/>
                  </a:lnTo>
                  <a:lnTo>
                    <a:pt x="55" y="38"/>
                  </a:lnTo>
                  <a:lnTo>
                    <a:pt x="53" y="31"/>
                  </a:lnTo>
                  <a:lnTo>
                    <a:pt x="51" y="29"/>
                  </a:lnTo>
                  <a:lnTo>
                    <a:pt x="48" y="27"/>
                  </a:lnTo>
                  <a:lnTo>
                    <a:pt x="44" y="27"/>
                  </a:lnTo>
                  <a:lnTo>
                    <a:pt x="41" y="29"/>
                  </a:lnTo>
                  <a:lnTo>
                    <a:pt x="35" y="34"/>
                  </a:lnTo>
                  <a:lnTo>
                    <a:pt x="35" y="35"/>
                  </a:lnTo>
                  <a:lnTo>
                    <a:pt x="34" y="38"/>
                  </a:lnTo>
                  <a:lnTo>
                    <a:pt x="34" y="40"/>
                  </a:lnTo>
                  <a:lnTo>
                    <a:pt x="33" y="43"/>
                  </a:lnTo>
                  <a:lnTo>
                    <a:pt x="33" y="117"/>
                  </a:lnTo>
                  <a:lnTo>
                    <a:pt x="0" y="1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14" name="Freeform 14"/>
            <p:cNvSpPr>
              <a:spLocks noEditPoints="1"/>
            </p:cNvSpPr>
            <p:nvPr/>
          </p:nvSpPr>
          <p:spPr bwMode="auto">
            <a:xfrm>
              <a:off x="803" y="3972"/>
              <a:ext cx="18" cy="33"/>
            </a:xfrm>
            <a:custGeom>
              <a:avLst/>
              <a:gdLst>
                <a:gd name="T0" fmla="*/ 47 w 93"/>
                <a:gd name="T1" fmla="*/ 25 h 166"/>
                <a:gd name="T2" fmla="*/ 44 w 93"/>
                <a:gd name="T3" fmla="*/ 25 h 166"/>
                <a:gd name="T4" fmla="*/ 37 w 93"/>
                <a:gd name="T5" fmla="*/ 30 h 166"/>
                <a:gd name="T6" fmla="*/ 35 w 93"/>
                <a:gd name="T7" fmla="*/ 34 h 166"/>
                <a:gd name="T8" fmla="*/ 34 w 93"/>
                <a:gd name="T9" fmla="*/ 39 h 166"/>
                <a:gd name="T10" fmla="*/ 33 w 93"/>
                <a:gd name="T11" fmla="*/ 46 h 166"/>
                <a:gd name="T12" fmla="*/ 33 w 93"/>
                <a:gd name="T13" fmla="*/ 72 h 166"/>
                <a:gd name="T14" fmla="*/ 35 w 93"/>
                <a:gd name="T15" fmla="*/ 82 h 166"/>
                <a:gd name="T16" fmla="*/ 37 w 93"/>
                <a:gd name="T17" fmla="*/ 87 h 166"/>
                <a:gd name="T18" fmla="*/ 44 w 93"/>
                <a:gd name="T19" fmla="*/ 91 h 166"/>
                <a:gd name="T20" fmla="*/ 49 w 93"/>
                <a:gd name="T21" fmla="*/ 91 h 166"/>
                <a:gd name="T22" fmla="*/ 52 w 93"/>
                <a:gd name="T23" fmla="*/ 90 h 166"/>
                <a:gd name="T24" fmla="*/ 56 w 93"/>
                <a:gd name="T25" fmla="*/ 85 h 166"/>
                <a:gd name="T26" fmla="*/ 58 w 93"/>
                <a:gd name="T27" fmla="*/ 82 h 166"/>
                <a:gd name="T28" fmla="*/ 59 w 93"/>
                <a:gd name="T29" fmla="*/ 75 h 166"/>
                <a:gd name="T30" fmla="*/ 61 w 93"/>
                <a:gd name="T31" fmla="*/ 68 h 166"/>
                <a:gd name="T32" fmla="*/ 62 w 93"/>
                <a:gd name="T33" fmla="*/ 56 h 166"/>
                <a:gd name="T34" fmla="*/ 61 w 93"/>
                <a:gd name="T35" fmla="*/ 46 h 166"/>
                <a:gd name="T36" fmla="*/ 59 w 93"/>
                <a:gd name="T37" fmla="*/ 39 h 166"/>
                <a:gd name="T38" fmla="*/ 58 w 93"/>
                <a:gd name="T39" fmla="*/ 34 h 166"/>
                <a:gd name="T40" fmla="*/ 56 w 93"/>
                <a:gd name="T41" fmla="*/ 30 h 166"/>
                <a:gd name="T42" fmla="*/ 54 w 93"/>
                <a:gd name="T43" fmla="*/ 27 h 166"/>
                <a:gd name="T44" fmla="*/ 51 w 93"/>
                <a:gd name="T45" fmla="*/ 25 h 166"/>
                <a:gd name="T46" fmla="*/ 47 w 93"/>
                <a:gd name="T47" fmla="*/ 25 h 166"/>
                <a:gd name="T48" fmla="*/ 0 w 93"/>
                <a:gd name="T49" fmla="*/ 166 h 166"/>
                <a:gd name="T50" fmla="*/ 0 w 93"/>
                <a:gd name="T51" fmla="*/ 0 h 166"/>
                <a:gd name="T52" fmla="*/ 33 w 93"/>
                <a:gd name="T53" fmla="*/ 0 h 166"/>
                <a:gd name="T54" fmla="*/ 33 w 93"/>
                <a:gd name="T55" fmla="*/ 16 h 166"/>
                <a:gd name="T56" fmla="*/ 35 w 93"/>
                <a:gd name="T57" fmla="*/ 12 h 166"/>
                <a:gd name="T58" fmla="*/ 37 w 93"/>
                <a:gd name="T59" fmla="*/ 9 h 166"/>
                <a:gd name="T60" fmla="*/ 44 w 93"/>
                <a:gd name="T61" fmla="*/ 2 h 166"/>
                <a:gd name="T62" fmla="*/ 51 w 93"/>
                <a:gd name="T63" fmla="*/ 0 h 166"/>
                <a:gd name="T64" fmla="*/ 58 w 93"/>
                <a:gd name="T65" fmla="*/ 0 h 166"/>
                <a:gd name="T66" fmla="*/ 68 w 93"/>
                <a:gd name="T67" fmla="*/ 1 h 166"/>
                <a:gd name="T68" fmla="*/ 77 w 93"/>
                <a:gd name="T69" fmla="*/ 4 h 166"/>
                <a:gd name="T70" fmla="*/ 84 w 93"/>
                <a:gd name="T71" fmla="*/ 13 h 166"/>
                <a:gd name="T72" fmla="*/ 90 w 93"/>
                <a:gd name="T73" fmla="*/ 26 h 166"/>
                <a:gd name="T74" fmla="*/ 92 w 93"/>
                <a:gd name="T75" fmla="*/ 42 h 166"/>
                <a:gd name="T76" fmla="*/ 93 w 93"/>
                <a:gd name="T77" fmla="*/ 60 h 166"/>
                <a:gd name="T78" fmla="*/ 92 w 93"/>
                <a:gd name="T79" fmla="*/ 78 h 166"/>
                <a:gd name="T80" fmla="*/ 90 w 93"/>
                <a:gd name="T81" fmla="*/ 93 h 166"/>
                <a:gd name="T82" fmla="*/ 84 w 93"/>
                <a:gd name="T83" fmla="*/ 106 h 166"/>
                <a:gd name="T84" fmla="*/ 77 w 93"/>
                <a:gd name="T85" fmla="*/ 113 h 166"/>
                <a:gd name="T86" fmla="*/ 68 w 93"/>
                <a:gd name="T87" fmla="*/ 118 h 166"/>
                <a:gd name="T88" fmla="*/ 58 w 93"/>
                <a:gd name="T89" fmla="*/ 120 h 166"/>
                <a:gd name="T90" fmla="*/ 52 w 93"/>
                <a:gd name="T91" fmla="*/ 120 h 166"/>
                <a:gd name="T92" fmla="*/ 48 w 93"/>
                <a:gd name="T93" fmla="*/ 119 h 166"/>
                <a:gd name="T94" fmla="*/ 44 w 93"/>
                <a:gd name="T95" fmla="*/ 114 h 166"/>
                <a:gd name="T96" fmla="*/ 41 w 93"/>
                <a:gd name="T97" fmla="*/ 112 h 166"/>
                <a:gd name="T98" fmla="*/ 36 w 93"/>
                <a:gd name="T99" fmla="*/ 108 h 166"/>
                <a:gd name="T100" fmla="*/ 34 w 93"/>
                <a:gd name="T101" fmla="*/ 104 h 166"/>
                <a:gd name="T102" fmla="*/ 33 w 93"/>
                <a:gd name="T103" fmla="*/ 100 h 166"/>
                <a:gd name="T104" fmla="*/ 33 w 93"/>
                <a:gd name="T105" fmla="*/ 166 h 166"/>
                <a:gd name="T106" fmla="*/ 0 w 93"/>
                <a:gd name="T107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3" h="166">
                  <a:moveTo>
                    <a:pt x="47" y="25"/>
                  </a:moveTo>
                  <a:lnTo>
                    <a:pt x="44" y="25"/>
                  </a:lnTo>
                  <a:lnTo>
                    <a:pt x="37" y="30"/>
                  </a:lnTo>
                  <a:lnTo>
                    <a:pt x="35" y="34"/>
                  </a:lnTo>
                  <a:lnTo>
                    <a:pt x="34" y="39"/>
                  </a:lnTo>
                  <a:lnTo>
                    <a:pt x="33" y="46"/>
                  </a:lnTo>
                  <a:lnTo>
                    <a:pt x="33" y="72"/>
                  </a:lnTo>
                  <a:lnTo>
                    <a:pt x="35" y="82"/>
                  </a:lnTo>
                  <a:lnTo>
                    <a:pt x="37" y="87"/>
                  </a:lnTo>
                  <a:lnTo>
                    <a:pt x="44" y="91"/>
                  </a:lnTo>
                  <a:lnTo>
                    <a:pt x="49" y="91"/>
                  </a:lnTo>
                  <a:lnTo>
                    <a:pt x="52" y="90"/>
                  </a:lnTo>
                  <a:lnTo>
                    <a:pt x="56" y="85"/>
                  </a:lnTo>
                  <a:lnTo>
                    <a:pt x="58" y="82"/>
                  </a:lnTo>
                  <a:lnTo>
                    <a:pt x="59" y="75"/>
                  </a:lnTo>
                  <a:lnTo>
                    <a:pt x="61" y="68"/>
                  </a:lnTo>
                  <a:lnTo>
                    <a:pt x="62" y="56"/>
                  </a:lnTo>
                  <a:lnTo>
                    <a:pt x="61" y="46"/>
                  </a:lnTo>
                  <a:lnTo>
                    <a:pt x="59" y="39"/>
                  </a:lnTo>
                  <a:lnTo>
                    <a:pt x="58" y="34"/>
                  </a:lnTo>
                  <a:lnTo>
                    <a:pt x="56" y="30"/>
                  </a:lnTo>
                  <a:lnTo>
                    <a:pt x="54" y="27"/>
                  </a:lnTo>
                  <a:lnTo>
                    <a:pt x="51" y="25"/>
                  </a:lnTo>
                  <a:lnTo>
                    <a:pt x="47" y="25"/>
                  </a:lnTo>
                  <a:close/>
                  <a:moveTo>
                    <a:pt x="0" y="166"/>
                  </a:moveTo>
                  <a:lnTo>
                    <a:pt x="0" y="0"/>
                  </a:lnTo>
                  <a:lnTo>
                    <a:pt x="33" y="0"/>
                  </a:lnTo>
                  <a:lnTo>
                    <a:pt x="33" y="16"/>
                  </a:lnTo>
                  <a:lnTo>
                    <a:pt x="35" y="12"/>
                  </a:lnTo>
                  <a:lnTo>
                    <a:pt x="37" y="9"/>
                  </a:lnTo>
                  <a:lnTo>
                    <a:pt x="44" y="2"/>
                  </a:lnTo>
                  <a:lnTo>
                    <a:pt x="51" y="0"/>
                  </a:lnTo>
                  <a:lnTo>
                    <a:pt x="58" y="0"/>
                  </a:lnTo>
                  <a:lnTo>
                    <a:pt x="68" y="1"/>
                  </a:lnTo>
                  <a:lnTo>
                    <a:pt x="77" y="4"/>
                  </a:lnTo>
                  <a:lnTo>
                    <a:pt x="84" y="13"/>
                  </a:lnTo>
                  <a:lnTo>
                    <a:pt x="90" y="26"/>
                  </a:lnTo>
                  <a:lnTo>
                    <a:pt x="92" y="42"/>
                  </a:lnTo>
                  <a:lnTo>
                    <a:pt x="93" y="60"/>
                  </a:lnTo>
                  <a:lnTo>
                    <a:pt x="92" y="78"/>
                  </a:lnTo>
                  <a:lnTo>
                    <a:pt x="90" y="93"/>
                  </a:lnTo>
                  <a:lnTo>
                    <a:pt x="84" y="106"/>
                  </a:lnTo>
                  <a:lnTo>
                    <a:pt x="77" y="113"/>
                  </a:lnTo>
                  <a:lnTo>
                    <a:pt x="68" y="118"/>
                  </a:lnTo>
                  <a:lnTo>
                    <a:pt x="58" y="120"/>
                  </a:lnTo>
                  <a:lnTo>
                    <a:pt x="52" y="120"/>
                  </a:lnTo>
                  <a:lnTo>
                    <a:pt x="48" y="119"/>
                  </a:lnTo>
                  <a:lnTo>
                    <a:pt x="44" y="114"/>
                  </a:lnTo>
                  <a:lnTo>
                    <a:pt x="41" y="112"/>
                  </a:lnTo>
                  <a:lnTo>
                    <a:pt x="36" y="108"/>
                  </a:lnTo>
                  <a:lnTo>
                    <a:pt x="34" y="104"/>
                  </a:lnTo>
                  <a:lnTo>
                    <a:pt x="33" y="100"/>
                  </a:lnTo>
                  <a:lnTo>
                    <a:pt x="33" y="166"/>
                  </a:lnTo>
                  <a:lnTo>
                    <a:pt x="0" y="16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15" name="Freeform 15"/>
            <p:cNvSpPr>
              <a:spLocks/>
            </p:cNvSpPr>
            <p:nvPr/>
          </p:nvSpPr>
          <p:spPr bwMode="auto">
            <a:xfrm>
              <a:off x="825" y="3971"/>
              <a:ext cx="12" cy="24"/>
            </a:xfrm>
            <a:custGeom>
              <a:avLst/>
              <a:gdLst>
                <a:gd name="T0" fmla="*/ 0 w 58"/>
                <a:gd name="T1" fmla="*/ 121 h 121"/>
                <a:gd name="T2" fmla="*/ 0 w 58"/>
                <a:gd name="T3" fmla="*/ 4 h 121"/>
                <a:gd name="T4" fmla="*/ 29 w 58"/>
                <a:gd name="T5" fmla="*/ 4 h 121"/>
                <a:gd name="T6" fmla="*/ 29 w 58"/>
                <a:gd name="T7" fmla="*/ 24 h 121"/>
                <a:gd name="T8" fmla="*/ 40 w 58"/>
                <a:gd name="T9" fmla="*/ 6 h 121"/>
                <a:gd name="T10" fmla="*/ 49 w 58"/>
                <a:gd name="T11" fmla="*/ 2 h 121"/>
                <a:gd name="T12" fmla="*/ 58 w 58"/>
                <a:gd name="T13" fmla="*/ 0 h 121"/>
                <a:gd name="T14" fmla="*/ 58 w 58"/>
                <a:gd name="T15" fmla="*/ 31 h 121"/>
                <a:gd name="T16" fmla="*/ 50 w 58"/>
                <a:gd name="T17" fmla="*/ 31 h 121"/>
                <a:gd name="T18" fmla="*/ 46 w 58"/>
                <a:gd name="T19" fmla="*/ 33 h 121"/>
                <a:gd name="T20" fmla="*/ 42 w 58"/>
                <a:gd name="T21" fmla="*/ 35 h 121"/>
                <a:gd name="T22" fmla="*/ 40 w 58"/>
                <a:gd name="T23" fmla="*/ 36 h 121"/>
                <a:gd name="T24" fmla="*/ 38 w 58"/>
                <a:gd name="T25" fmla="*/ 38 h 121"/>
                <a:gd name="T26" fmla="*/ 35 w 58"/>
                <a:gd name="T27" fmla="*/ 45 h 121"/>
                <a:gd name="T28" fmla="*/ 34 w 58"/>
                <a:gd name="T29" fmla="*/ 54 h 121"/>
                <a:gd name="T30" fmla="*/ 32 w 58"/>
                <a:gd name="T31" fmla="*/ 66 h 121"/>
                <a:gd name="T32" fmla="*/ 32 w 58"/>
                <a:gd name="T33" fmla="*/ 121 h 121"/>
                <a:gd name="T34" fmla="*/ 0 w 58"/>
                <a:gd name="T35" fmla="*/ 12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121">
                  <a:moveTo>
                    <a:pt x="0" y="121"/>
                  </a:moveTo>
                  <a:lnTo>
                    <a:pt x="0" y="4"/>
                  </a:lnTo>
                  <a:lnTo>
                    <a:pt x="29" y="4"/>
                  </a:lnTo>
                  <a:lnTo>
                    <a:pt x="29" y="24"/>
                  </a:lnTo>
                  <a:lnTo>
                    <a:pt x="40" y="6"/>
                  </a:lnTo>
                  <a:lnTo>
                    <a:pt x="49" y="2"/>
                  </a:lnTo>
                  <a:lnTo>
                    <a:pt x="58" y="0"/>
                  </a:lnTo>
                  <a:lnTo>
                    <a:pt x="58" y="31"/>
                  </a:lnTo>
                  <a:lnTo>
                    <a:pt x="50" y="31"/>
                  </a:lnTo>
                  <a:lnTo>
                    <a:pt x="46" y="33"/>
                  </a:lnTo>
                  <a:lnTo>
                    <a:pt x="42" y="35"/>
                  </a:lnTo>
                  <a:lnTo>
                    <a:pt x="40" y="36"/>
                  </a:lnTo>
                  <a:lnTo>
                    <a:pt x="38" y="38"/>
                  </a:lnTo>
                  <a:lnTo>
                    <a:pt x="35" y="45"/>
                  </a:lnTo>
                  <a:lnTo>
                    <a:pt x="34" y="54"/>
                  </a:lnTo>
                  <a:lnTo>
                    <a:pt x="32" y="66"/>
                  </a:lnTo>
                  <a:lnTo>
                    <a:pt x="32" y="121"/>
                  </a:lnTo>
                  <a:lnTo>
                    <a:pt x="0" y="12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16" name="Freeform 16"/>
            <p:cNvSpPr>
              <a:spLocks noEditPoints="1"/>
            </p:cNvSpPr>
            <p:nvPr/>
          </p:nvSpPr>
          <p:spPr bwMode="auto">
            <a:xfrm>
              <a:off x="838" y="3971"/>
              <a:ext cx="20" cy="25"/>
            </a:xfrm>
            <a:custGeom>
              <a:avLst/>
              <a:gdLst>
                <a:gd name="T0" fmla="*/ 69 w 98"/>
                <a:gd name="T1" fmla="*/ 52 h 124"/>
                <a:gd name="T2" fmla="*/ 67 w 98"/>
                <a:gd name="T3" fmla="*/ 42 h 124"/>
                <a:gd name="T4" fmla="*/ 63 w 98"/>
                <a:gd name="T5" fmla="*/ 31 h 124"/>
                <a:gd name="T6" fmla="*/ 61 w 98"/>
                <a:gd name="T7" fmla="*/ 30 h 124"/>
                <a:gd name="T8" fmla="*/ 60 w 98"/>
                <a:gd name="T9" fmla="*/ 28 h 124"/>
                <a:gd name="T10" fmla="*/ 58 w 98"/>
                <a:gd name="T11" fmla="*/ 27 h 124"/>
                <a:gd name="T12" fmla="*/ 54 w 98"/>
                <a:gd name="T13" fmla="*/ 26 h 124"/>
                <a:gd name="T14" fmla="*/ 51 w 98"/>
                <a:gd name="T15" fmla="*/ 26 h 124"/>
                <a:gd name="T16" fmla="*/ 46 w 98"/>
                <a:gd name="T17" fmla="*/ 27 h 124"/>
                <a:gd name="T18" fmla="*/ 43 w 98"/>
                <a:gd name="T19" fmla="*/ 28 h 124"/>
                <a:gd name="T20" fmla="*/ 40 w 98"/>
                <a:gd name="T21" fmla="*/ 31 h 124"/>
                <a:gd name="T22" fmla="*/ 33 w 98"/>
                <a:gd name="T23" fmla="*/ 42 h 124"/>
                <a:gd name="T24" fmla="*/ 32 w 98"/>
                <a:gd name="T25" fmla="*/ 46 h 124"/>
                <a:gd name="T26" fmla="*/ 31 w 98"/>
                <a:gd name="T27" fmla="*/ 52 h 124"/>
                <a:gd name="T28" fmla="*/ 69 w 98"/>
                <a:gd name="T29" fmla="*/ 52 h 124"/>
                <a:gd name="T30" fmla="*/ 31 w 98"/>
                <a:gd name="T31" fmla="*/ 73 h 124"/>
                <a:gd name="T32" fmla="*/ 33 w 98"/>
                <a:gd name="T33" fmla="*/ 85 h 124"/>
                <a:gd name="T34" fmla="*/ 38 w 98"/>
                <a:gd name="T35" fmla="*/ 93 h 124"/>
                <a:gd name="T36" fmla="*/ 40 w 98"/>
                <a:gd name="T37" fmla="*/ 96 h 124"/>
                <a:gd name="T38" fmla="*/ 42 w 98"/>
                <a:gd name="T39" fmla="*/ 98 h 124"/>
                <a:gd name="T40" fmla="*/ 44 w 98"/>
                <a:gd name="T41" fmla="*/ 100 h 124"/>
                <a:gd name="T42" fmla="*/ 48 w 98"/>
                <a:gd name="T43" fmla="*/ 101 h 124"/>
                <a:gd name="T44" fmla="*/ 51 w 98"/>
                <a:gd name="T45" fmla="*/ 101 h 124"/>
                <a:gd name="T46" fmla="*/ 58 w 98"/>
                <a:gd name="T47" fmla="*/ 98 h 124"/>
                <a:gd name="T48" fmla="*/ 60 w 98"/>
                <a:gd name="T49" fmla="*/ 95 h 124"/>
                <a:gd name="T50" fmla="*/ 62 w 98"/>
                <a:gd name="T51" fmla="*/ 94 h 124"/>
                <a:gd name="T52" fmla="*/ 63 w 98"/>
                <a:gd name="T53" fmla="*/ 93 h 124"/>
                <a:gd name="T54" fmla="*/ 65 w 98"/>
                <a:gd name="T55" fmla="*/ 88 h 124"/>
                <a:gd name="T56" fmla="*/ 65 w 98"/>
                <a:gd name="T57" fmla="*/ 86 h 124"/>
                <a:gd name="T58" fmla="*/ 94 w 98"/>
                <a:gd name="T59" fmla="*/ 86 h 124"/>
                <a:gd name="T60" fmla="*/ 91 w 98"/>
                <a:gd name="T61" fmla="*/ 97 h 124"/>
                <a:gd name="T62" fmla="*/ 86 w 98"/>
                <a:gd name="T63" fmla="*/ 107 h 124"/>
                <a:gd name="T64" fmla="*/ 80 w 98"/>
                <a:gd name="T65" fmla="*/ 115 h 124"/>
                <a:gd name="T66" fmla="*/ 71 w 98"/>
                <a:gd name="T67" fmla="*/ 120 h 124"/>
                <a:gd name="T68" fmla="*/ 60 w 98"/>
                <a:gd name="T69" fmla="*/ 123 h 124"/>
                <a:gd name="T70" fmla="*/ 49 w 98"/>
                <a:gd name="T71" fmla="*/ 124 h 124"/>
                <a:gd name="T72" fmla="*/ 35 w 98"/>
                <a:gd name="T73" fmla="*/ 122 h 124"/>
                <a:gd name="T74" fmla="*/ 24 w 98"/>
                <a:gd name="T75" fmla="*/ 116 h 124"/>
                <a:gd name="T76" fmla="*/ 14 w 98"/>
                <a:gd name="T77" fmla="*/ 107 h 124"/>
                <a:gd name="T78" fmla="*/ 6 w 98"/>
                <a:gd name="T79" fmla="*/ 94 h 124"/>
                <a:gd name="T80" fmla="*/ 2 w 98"/>
                <a:gd name="T81" fmla="*/ 79 h 124"/>
                <a:gd name="T82" fmla="*/ 0 w 98"/>
                <a:gd name="T83" fmla="*/ 64 h 124"/>
                <a:gd name="T84" fmla="*/ 2 w 98"/>
                <a:gd name="T85" fmla="*/ 46 h 124"/>
                <a:gd name="T86" fmla="*/ 6 w 98"/>
                <a:gd name="T87" fmla="*/ 30 h 124"/>
                <a:gd name="T88" fmla="*/ 14 w 98"/>
                <a:gd name="T89" fmla="*/ 17 h 124"/>
                <a:gd name="T90" fmla="*/ 24 w 98"/>
                <a:gd name="T91" fmla="*/ 8 h 124"/>
                <a:gd name="T92" fmla="*/ 35 w 98"/>
                <a:gd name="T93" fmla="*/ 2 h 124"/>
                <a:gd name="T94" fmla="*/ 49 w 98"/>
                <a:gd name="T95" fmla="*/ 0 h 124"/>
                <a:gd name="T96" fmla="*/ 64 w 98"/>
                <a:gd name="T97" fmla="*/ 2 h 124"/>
                <a:gd name="T98" fmla="*/ 77 w 98"/>
                <a:gd name="T99" fmla="*/ 8 h 124"/>
                <a:gd name="T100" fmla="*/ 86 w 98"/>
                <a:gd name="T101" fmla="*/ 17 h 124"/>
                <a:gd name="T102" fmla="*/ 90 w 98"/>
                <a:gd name="T103" fmla="*/ 27 h 124"/>
                <a:gd name="T104" fmla="*/ 94 w 98"/>
                <a:gd name="T105" fmla="*/ 38 h 124"/>
                <a:gd name="T106" fmla="*/ 97 w 98"/>
                <a:gd name="T107" fmla="*/ 50 h 124"/>
                <a:gd name="T108" fmla="*/ 98 w 98"/>
                <a:gd name="T109" fmla="*/ 66 h 124"/>
                <a:gd name="T110" fmla="*/ 98 w 98"/>
                <a:gd name="T111" fmla="*/ 73 h 124"/>
                <a:gd name="T112" fmla="*/ 31 w 98"/>
                <a:gd name="T113" fmla="*/ 73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8" h="124">
                  <a:moveTo>
                    <a:pt x="69" y="52"/>
                  </a:moveTo>
                  <a:lnTo>
                    <a:pt x="67" y="42"/>
                  </a:lnTo>
                  <a:lnTo>
                    <a:pt x="63" y="31"/>
                  </a:lnTo>
                  <a:lnTo>
                    <a:pt x="61" y="30"/>
                  </a:lnTo>
                  <a:lnTo>
                    <a:pt x="60" y="28"/>
                  </a:lnTo>
                  <a:lnTo>
                    <a:pt x="58" y="27"/>
                  </a:lnTo>
                  <a:lnTo>
                    <a:pt x="54" y="26"/>
                  </a:lnTo>
                  <a:lnTo>
                    <a:pt x="51" y="26"/>
                  </a:lnTo>
                  <a:lnTo>
                    <a:pt x="46" y="27"/>
                  </a:lnTo>
                  <a:lnTo>
                    <a:pt x="43" y="28"/>
                  </a:lnTo>
                  <a:lnTo>
                    <a:pt x="40" y="31"/>
                  </a:lnTo>
                  <a:lnTo>
                    <a:pt x="33" y="42"/>
                  </a:lnTo>
                  <a:lnTo>
                    <a:pt x="32" y="46"/>
                  </a:lnTo>
                  <a:lnTo>
                    <a:pt x="31" y="52"/>
                  </a:lnTo>
                  <a:lnTo>
                    <a:pt x="69" y="52"/>
                  </a:lnTo>
                  <a:close/>
                  <a:moveTo>
                    <a:pt x="31" y="73"/>
                  </a:moveTo>
                  <a:lnTo>
                    <a:pt x="33" y="85"/>
                  </a:lnTo>
                  <a:lnTo>
                    <a:pt x="38" y="93"/>
                  </a:lnTo>
                  <a:lnTo>
                    <a:pt x="40" y="96"/>
                  </a:lnTo>
                  <a:lnTo>
                    <a:pt x="42" y="98"/>
                  </a:lnTo>
                  <a:lnTo>
                    <a:pt x="44" y="100"/>
                  </a:lnTo>
                  <a:lnTo>
                    <a:pt x="48" y="101"/>
                  </a:lnTo>
                  <a:lnTo>
                    <a:pt x="51" y="101"/>
                  </a:lnTo>
                  <a:lnTo>
                    <a:pt x="58" y="98"/>
                  </a:lnTo>
                  <a:lnTo>
                    <a:pt x="60" y="95"/>
                  </a:lnTo>
                  <a:lnTo>
                    <a:pt x="62" y="94"/>
                  </a:lnTo>
                  <a:lnTo>
                    <a:pt x="63" y="93"/>
                  </a:lnTo>
                  <a:lnTo>
                    <a:pt x="65" y="88"/>
                  </a:lnTo>
                  <a:lnTo>
                    <a:pt x="65" y="86"/>
                  </a:lnTo>
                  <a:lnTo>
                    <a:pt x="94" y="86"/>
                  </a:lnTo>
                  <a:lnTo>
                    <a:pt x="91" y="97"/>
                  </a:lnTo>
                  <a:lnTo>
                    <a:pt x="86" y="107"/>
                  </a:lnTo>
                  <a:lnTo>
                    <a:pt x="80" y="115"/>
                  </a:lnTo>
                  <a:lnTo>
                    <a:pt x="71" y="120"/>
                  </a:lnTo>
                  <a:lnTo>
                    <a:pt x="60" y="123"/>
                  </a:lnTo>
                  <a:lnTo>
                    <a:pt x="49" y="124"/>
                  </a:lnTo>
                  <a:lnTo>
                    <a:pt x="35" y="122"/>
                  </a:lnTo>
                  <a:lnTo>
                    <a:pt x="24" y="116"/>
                  </a:lnTo>
                  <a:lnTo>
                    <a:pt x="14" y="107"/>
                  </a:lnTo>
                  <a:lnTo>
                    <a:pt x="6" y="94"/>
                  </a:lnTo>
                  <a:lnTo>
                    <a:pt x="2" y="79"/>
                  </a:lnTo>
                  <a:lnTo>
                    <a:pt x="0" y="64"/>
                  </a:lnTo>
                  <a:lnTo>
                    <a:pt x="2" y="46"/>
                  </a:lnTo>
                  <a:lnTo>
                    <a:pt x="6" y="30"/>
                  </a:lnTo>
                  <a:lnTo>
                    <a:pt x="14" y="17"/>
                  </a:lnTo>
                  <a:lnTo>
                    <a:pt x="24" y="8"/>
                  </a:lnTo>
                  <a:lnTo>
                    <a:pt x="35" y="2"/>
                  </a:lnTo>
                  <a:lnTo>
                    <a:pt x="49" y="0"/>
                  </a:lnTo>
                  <a:lnTo>
                    <a:pt x="64" y="2"/>
                  </a:lnTo>
                  <a:lnTo>
                    <a:pt x="77" y="8"/>
                  </a:lnTo>
                  <a:lnTo>
                    <a:pt x="86" y="17"/>
                  </a:lnTo>
                  <a:lnTo>
                    <a:pt x="90" y="27"/>
                  </a:lnTo>
                  <a:lnTo>
                    <a:pt x="94" y="38"/>
                  </a:lnTo>
                  <a:lnTo>
                    <a:pt x="97" y="50"/>
                  </a:lnTo>
                  <a:lnTo>
                    <a:pt x="98" y="66"/>
                  </a:lnTo>
                  <a:lnTo>
                    <a:pt x="98" y="73"/>
                  </a:lnTo>
                  <a:lnTo>
                    <a:pt x="31" y="7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17" name="Freeform 17"/>
            <p:cNvSpPr>
              <a:spLocks/>
            </p:cNvSpPr>
            <p:nvPr/>
          </p:nvSpPr>
          <p:spPr bwMode="auto">
            <a:xfrm>
              <a:off x="859" y="3971"/>
              <a:ext cx="15" cy="25"/>
            </a:xfrm>
            <a:custGeom>
              <a:avLst/>
              <a:gdLst>
                <a:gd name="T0" fmla="*/ 0 w 75"/>
                <a:gd name="T1" fmla="*/ 113 h 124"/>
                <a:gd name="T2" fmla="*/ 15 w 75"/>
                <a:gd name="T3" fmla="*/ 86 h 124"/>
                <a:gd name="T4" fmla="*/ 22 w 75"/>
                <a:gd name="T5" fmla="*/ 91 h 124"/>
                <a:gd name="T6" fmla="*/ 30 w 75"/>
                <a:gd name="T7" fmla="*/ 95 h 124"/>
                <a:gd name="T8" fmla="*/ 38 w 75"/>
                <a:gd name="T9" fmla="*/ 95 h 124"/>
                <a:gd name="T10" fmla="*/ 42 w 75"/>
                <a:gd name="T11" fmla="*/ 92 h 124"/>
                <a:gd name="T12" fmla="*/ 43 w 75"/>
                <a:gd name="T13" fmla="*/ 89 h 124"/>
                <a:gd name="T14" fmla="*/ 44 w 75"/>
                <a:gd name="T15" fmla="*/ 88 h 124"/>
                <a:gd name="T16" fmla="*/ 44 w 75"/>
                <a:gd name="T17" fmla="*/ 86 h 124"/>
                <a:gd name="T18" fmla="*/ 42 w 75"/>
                <a:gd name="T19" fmla="*/ 82 h 124"/>
                <a:gd name="T20" fmla="*/ 38 w 75"/>
                <a:gd name="T21" fmla="*/ 79 h 124"/>
                <a:gd name="T22" fmla="*/ 29 w 75"/>
                <a:gd name="T23" fmla="*/ 73 h 124"/>
                <a:gd name="T24" fmla="*/ 28 w 75"/>
                <a:gd name="T25" fmla="*/ 73 h 124"/>
                <a:gd name="T26" fmla="*/ 26 w 75"/>
                <a:gd name="T27" fmla="*/ 71 h 124"/>
                <a:gd name="T28" fmla="*/ 26 w 75"/>
                <a:gd name="T29" fmla="*/ 69 h 124"/>
                <a:gd name="T30" fmla="*/ 15 w 75"/>
                <a:gd name="T31" fmla="*/ 63 h 124"/>
                <a:gd name="T32" fmla="*/ 12 w 75"/>
                <a:gd name="T33" fmla="*/ 58 h 124"/>
                <a:gd name="T34" fmla="*/ 9 w 75"/>
                <a:gd name="T35" fmla="*/ 55 h 124"/>
                <a:gd name="T36" fmla="*/ 6 w 75"/>
                <a:gd name="T37" fmla="*/ 49 h 124"/>
                <a:gd name="T38" fmla="*/ 4 w 75"/>
                <a:gd name="T39" fmla="*/ 38 h 124"/>
                <a:gd name="T40" fmla="*/ 5 w 75"/>
                <a:gd name="T41" fmla="*/ 27 h 124"/>
                <a:gd name="T42" fmla="*/ 9 w 75"/>
                <a:gd name="T43" fmla="*/ 18 h 124"/>
                <a:gd name="T44" fmla="*/ 15 w 75"/>
                <a:gd name="T45" fmla="*/ 11 h 124"/>
                <a:gd name="T46" fmla="*/ 23 w 75"/>
                <a:gd name="T47" fmla="*/ 5 h 124"/>
                <a:gd name="T48" fmla="*/ 32 w 75"/>
                <a:gd name="T49" fmla="*/ 1 h 124"/>
                <a:gd name="T50" fmla="*/ 44 w 75"/>
                <a:gd name="T51" fmla="*/ 0 h 124"/>
                <a:gd name="T52" fmla="*/ 48 w 75"/>
                <a:gd name="T53" fmla="*/ 0 h 124"/>
                <a:gd name="T54" fmla="*/ 52 w 75"/>
                <a:gd name="T55" fmla="*/ 2 h 124"/>
                <a:gd name="T56" fmla="*/ 56 w 75"/>
                <a:gd name="T57" fmla="*/ 4 h 124"/>
                <a:gd name="T58" fmla="*/ 61 w 75"/>
                <a:gd name="T59" fmla="*/ 4 h 124"/>
                <a:gd name="T60" fmla="*/ 67 w 75"/>
                <a:gd name="T61" fmla="*/ 8 h 124"/>
                <a:gd name="T62" fmla="*/ 72 w 75"/>
                <a:gd name="T63" fmla="*/ 9 h 124"/>
                <a:gd name="T64" fmla="*/ 75 w 75"/>
                <a:gd name="T65" fmla="*/ 11 h 124"/>
                <a:gd name="T66" fmla="*/ 61 w 75"/>
                <a:gd name="T67" fmla="*/ 35 h 124"/>
                <a:gd name="T68" fmla="*/ 58 w 75"/>
                <a:gd name="T69" fmla="*/ 31 h 124"/>
                <a:gd name="T70" fmla="*/ 52 w 75"/>
                <a:gd name="T71" fmla="*/ 29 h 124"/>
                <a:gd name="T72" fmla="*/ 48 w 75"/>
                <a:gd name="T73" fmla="*/ 26 h 124"/>
                <a:gd name="T74" fmla="*/ 44 w 75"/>
                <a:gd name="T75" fmla="*/ 26 h 124"/>
                <a:gd name="T76" fmla="*/ 41 w 75"/>
                <a:gd name="T77" fmla="*/ 29 h 124"/>
                <a:gd name="T78" fmla="*/ 38 w 75"/>
                <a:gd name="T79" fmla="*/ 29 h 124"/>
                <a:gd name="T80" fmla="*/ 38 w 75"/>
                <a:gd name="T81" fmla="*/ 30 h 124"/>
                <a:gd name="T82" fmla="*/ 35 w 75"/>
                <a:gd name="T83" fmla="*/ 34 h 124"/>
                <a:gd name="T84" fmla="*/ 35 w 75"/>
                <a:gd name="T85" fmla="*/ 35 h 124"/>
                <a:gd name="T86" fmla="*/ 37 w 75"/>
                <a:gd name="T87" fmla="*/ 39 h 124"/>
                <a:gd name="T88" fmla="*/ 39 w 75"/>
                <a:gd name="T89" fmla="*/ 42 h 124"/>
                <a:gd name="T90" fmla="*/ 46 w 75"/>
                <a:gd name="T91" fmla="*/ 46 h 124"/>
                <a:gd name="T92" fmla="*/ 48 w 75"/>
                <a:gd name="T93" fmla="*/ 48 h 124"/>
                <a:gd name="T94" fmla="*/ 51 w 75"/>
                <a:gd name="T95" fmla="*/ 49 h 124"/>
                <a:gd name="T96" fmla="*/ 52 w 75"/>
                <a:gd name="T97" fmla="*/ 49 h 124"/>
                <a:gd name="T98" fmla="*/ 63 w 75"/>
                <a:gd name="T99" fmla="*/ 58 h 124"/>
                <a:gd name="T100" fmla="*/ 70 w 75"/>
                <a:gd name="T101" fmla="*/ 66 h 124"/>
                <a:gd name="T102" fmla="*/ 74 w 75"/>
                <a:gd name="T103" fmla="*/ 73 h 124"/>
                <a:gd name="T104" fmla="*/ 75 w 75"/>
                <a:gd name="T105" fmla="*/ 79 h 124"/>
                <a:gd name="T106" fmla="*/ 75 w 75"/>
                <a:gd name="T107" fmla="*/ 86 h 124"/>
                <a:gd name="T108" fmla="*/ 74 w 75"/>
                <a:gd name="T109" fmla="*/ 97 h 124"/>
                <a:gd name="T110" fmla="*/ 71 w 75"/>
                <a:gd name="T111" fmla="*/ 106 h 124"/>
                <a:gd name="T112" fmla="*/ 64 w 75"/>
                <a:gd name="T113" fmla="*/ 113 h 124"/>
                <a:gd name="T114" fmla="*/ 56 w 75"/>
                <a:gd name="T115" fmla="*/ 120 h 124"/>
                <a:gd name="T116" fmla="*/ 46 w 75"/>
                <a:gd name="T117" fmla="*/ 123 h 124"/>
                <a:gd name="T118" fmla="*/ 35 w 75"/>
                <a:gd name="T119" fmla="*/ 124 h 124"/>
                <a:gd name="T120" fmla="*/ 26 w 75"/>
                <a:gd name="T121" fmla="*/ 124 h 124"/>
                <a:gd name="T122" fmla="*/ 8 w 75"/>
                <a:gd name="T123" fmla="*/ 117 h 124"/>
                <a:gd name="T124" fmla="*/ 0 w 75"/>
                <a:gd name="T125" fmla="*/ 113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5" h="124">
                  <a:moveTo>
                    <a:pt x="0" y="113"/>
                  </a:moveTo>
                  <a:lnTo>
                    <a:pt x="15" y="86"/>
                  </a:lnTo>
                  <a:lnTo>
                    <a:pt x="22" y="91"/>
                  </a:lnTo>
                  <a:lnTo>
                    <a:pt x="30" y="95"/>
                  </a:lnTo>
                  <a:lnTo>
                    <a:pt x="38" y="95"/>
                  </a:lnTo>
                  <a:lnTo>
                    <a:pt x="42" y="92"/>
                  </a:lnTo>
                  <a:lnTo>
                    <a:pt x="43" y="89"/>
                  </a:lnTo>
                  <a:lnTo>
                    <a:pt x="44" y="88"/>
                  </a:lnTo>
                  <a:lnTo>
                    <a:pt x="44" y="86"/>
                  </a:lnTo>
                  <a:lnTo>
                    <a:pt x="42" y="82"/>
                  </a:lnTo>
                  <a:lnTo>
                    <a:pt x="38" y="79"/>
                  </a:lnTo>
                  <a:lnTo>
                    <a:pt x="29" y="73"/>
                  </a:lnTo>
                  <a:lnTo>
                    <a:pt x="28" y="73"/>
                  </a:lnTo>
                  <a:lnTo>
                    <a:pt x="26" y="71"/>
                  </a:lnTo>
                  <a:lnTo>
                    <a:pt x="26" y="69"/>
                  </a:lnTo>
                  <a:lnTo>
                    <a:pt x="15" y="63"/>
                  </a:lnTo>
                  <a:lnTo>
                    <a:pt x="12" y="58"/>
                  </a:lnTo>
                  <a:lnTo>
                    <a:pt x="9" y="55"/>
                  </a:lnTo>
                  <a:lnTo>
                    <a:pt x="6" y="49"/>
                  </a:lnTo>
                  <a:lnTo>
                    <a:pt x="4" y="38"/>
                  </a:lnTo>
                  <a:lnTo>
                    <a:pt x="5" y="27"/>
                  </a:lnTo>
                  <a:lnTo>
                    <a:pt x="9" y="18"/>
                  </a:lnTo>
                  <a:lnTo>
                    <a:pt x="15" y="11"/>
                  </a:lnTo>
                  <a:lnTo>
                    <a:pt x="23" y="5"/>
                  </a:lnTo>
                  <a:lnTo>
                    <a:pt x="32" y="1"/>
                  </a:lnTo>
                  <a:lnTo>
                    <a:pt x="44" y="0"/>
                  </a:lnTo>
                  <a:lnTo>
                    <a:pt x="48" y="0"/>
                  </a:lnTo>
                  <a:lnTo>
                    <a:pt x="52" y="2"/>
                  </a:lnTo>
                  <a:lnTo>
                    <a:pt x="56" y="4"/>
                  </a:lnTo>
                  <a:lnTo>
                    <a:pt x="61" y="4"/>
                  </a:lnTo>
                  <a:lnTo>
                    <a:pt x="67" y="8"/>
                  </a:lnTo>
                  <a:lnTo>
                    <a:pt x="72" y="9"/>
                  </a:lnTo>
                  <a:lnTo>
                    <a:pt x="75" y="11"/>
                  </a:lnTo>
                  <a:lnTo>
                    <a:pt x="61" y="35"/>
                  </a:lnTo>
                  <a:lnTo>
                    <a:pt x="58" y="31"/>
                  </a:lnTo>
                  <a:lnTo>
                    <a:pt x="52" y="29"/>
                  </a:lnTo>
                  <a:lnTo>
                    <a:pt x="48" y="26"/>
                  </a:lnTo>
                  <a:lnTo>
                    <a:pt x="44" y="26"/>
                  </a:lnTo>
                  <a:lnTo>
                    <a:pt x="41" y="29"/>
                  </a:lnTo>
                  <a:lnTo>
                    <a:pt x="38" y="29"/>
                  </a:lnTo>
                  <a:lnTo>
                    <a:pt x="38" y="30"/>
                  </a:lnTo>
                  <a:lnTo>
                    <a:pt x="35" y="34"/>
                  </a:lnTo>
                  <a:lnTo>
                    <a:pt x="35" y="35"/>
                  </a:lnTo>
                  <a:lnTo>
                    <a:pt x="37" y="39"/>
                  </a:lnTo>
                  <a:lnTo>
                    <a:pt x="39" y="42"/>
                  </a:lnTo>
                  <a:lnTo>
                    <a:pt x="46" y="46"/>
                  </a:lnTo>
                  <a:lnTo>
                    <a:pt x="48" y="48"/>
                  </a:lnTo>
                  <a:lnTo>
                    <a:pt x="51" y="49"/>
                  </a:lnTo>
                  <a:lnTo>
                    <a:pt x="52" y="49"/>
                  </a:lnTo>
                  <a:lnTo>
                    <a:pt x="63" y="58"/>
                  </a:lnTo>
                  <a:lnTo>
                    <a:pt x="70" y="66"/>
                  </a:lnTo>
                  <a:lnTo>
                    <a:pt x="74" y="73"/>
                  </a:lnTo>
                  <a:lnTo>
                    <a:pt x="75" y="79"/>
                  </a:lnTo>
                  <a:lnTo>
                    <a:pt x="75" y="86"/>
                  </a:lnTo>
                  <a:lnTo>
                    <a:pt x="74" y="97"/>
                  </a:lnTo>
                  <a:lnTo>
                    <a:pt x="71" y="106"/>
                  </a:lnTo>
                  <a:lnTo>
                    <a:pt x="64" y="113"/>
                  </a:lnTo>
                  <a:lnTo>
                    <a:pt x="56" y="120"/>
                  </a:lnTo>
                  <a:lnTo>
                    <a:pt x="46" y="123"/>
                  </a:lnTo>
                  <a:lnTo>
                    <a:pt x="35" y="124"/>
                  </a:lnTo>
                  <a:lnTo>
                    <a:pt x="26" y="124"/>
                  </a:lnTo>
                  <a:lnTo>
                    <a:pt x="8" y="117"/>
                  </a:lnTo>
                  <a:lnTo>
                    <a:pt x="0" y="1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18" name="Freeform 18"/>
            <p:cNvSpPr>
              <a:spLocks noEditPoints="1"/>
            </p:cNvSpPr>
            <p:nvPr/>
          </p:nvSpPr>
          <p:spPr bwMode="auto">
            <a:xfrm>
              <a:off x="877" y="3972"/>
              <a:ext cx="18" cy="24"/>
            </a:xfrm>
            <a:custGeom>
              <a:avLst/>
              <a:gdLst>
                <a:gd name="T0" fmla="*/ 60 w 92"/>
                <a:gd name="T1" fmla="*/ 56 h 120"/>
                <a:gd name="T2" fmla="*/ 60 w 92"/>
                <a:gd name="T3" fmla="*/ 46 h 120"/>
                <a:gd name="T4" fmla="*/ 59 w 92"/>
                <a:gd name="T5" fmla="*/ 39 h 120"/>
                <a:gd name="T6" fmla="*/ 58 w 92"/>
                <a:gd name="T7" fmla="*/ 34 h 120"/>
                <a:gd name="T8" fmla="*/ 55 w 92"/>
                <a:gd name="T9" fmla="*/ 31 h 120"/>
                <a:gd name="T10" fmla="*/ 54 w 92"/>
                <a:gd name="T11" fmla="*/ 29 h 120"/>
                <a:gd name="T12" fmla="*/ 52 w 92"/>
                <a:gd name="T13" fmla="*/ 26 h 120"/>
                <a:gd name="T14" fmla="*/ 49 w 92"/>
                <a:gd name="T15" fmla="*/ 25 h 120"/>
                <a:gd name="T16" fmla="*/ 42 w 92"/>
                <a:gd name="T17" fmla="*/ 25 h 120"/>
                <a:gd name="T18" fmla="*/ 39 w 92"/>
                <a:gd name="T19" fmla="*/ 27 h 120"/>
                <a:gd name="T20" fmla="*/ 36 w 92"/>
                <a:gd name="T21" fmla="*/ 30 h 120"/>
                <a:gd name="T22" fmla="*/ 32 w 92"/>
                <a:gd name="T23" fmla="*/ 39 h 120"/>
                <a:gd name="T24" fmla="*/ 31 w 92"/>
                <a:gd name="T25" fmla="*/ 46 h 120"/>
                <a:gd name="T26" fmla="*/ 31 w 92"/>
                <a:gd name="T27" fmla="*/ 72 h 120"/>
                <a:gd name="T28" fmla="*/ 34 w 92"/>
                <a:gd name="T29" fmla="*/ 82 h 120"/>
                <a:gd name="T30" fmla="*/ 36 w 92"/>
                <a:gd name="T31" fmla="*/ 87 h 120"/>
                <a:gd name="T32" fmla="*/ 39 w 92"/>
                <a:gd name="T33" fmla="*/ 89 h 120"/>
                <a:gd name="T34" fmla="*/ 42 w 92"/>
                <a:gd name="T35" fmla="*/ 91 h 120"/>
                <a:gd name="T36" fmla="*/ 49 w 92"/>
                <a:gd name="T37" fmla="*/ 91 h 120"/>
                <a:gd name="T38" fmla="*/ 52 w 92"/>
                <a:gd name="T39" fmla="*/ 90 h 120"/>
                <a:gd name="T40" fmla="*/ 54 w 92"/>
                <a:gd name="T41" fmla="*/ 88 h 120"/>
                <a:gd name="T42" fmla="*/ 55 w 92"/>
                <a:gd name="T43" fmla="*/ 85 h 120"/>
                <a:gd name="T44" fmla="*/ 58 w 92"/>
                <a:gd name="T45" fmla="*/ 82 h 120"/>
                <a:gd name="T46" fmla="*/ 60 w 92"/>
                <a:gd name="T47" fmla="*/ 72 h 120"/>
                <a:gd name="T48" fmla="*/ 60 w 92"/>
                <a:gd name="T49" fmla="*/ 56 h 120"/>
                <a:gd name="T50" fmla="*/ 92 w 92"/>
                <a:gd name="T51" fmla="*/ 117 h 120"/>
                <a:gd name="T52" fmla="*/ 60 w 92"/>
                <a:gd name="T53" fmla="*/ 117 h 120"/>
                <a:gd name="T54" fmla="*/ 60 w 92"/>
                <a:gd name="T55" fmla="*/ 100 h 120"/>
                <a:gd name="T56" fmla="*/ 58 w 92"/>
                <a:gd name="T57" fmla="*/ 104 h 120"/>
                <a:gd name="T58" fmla="*/ 55 w 92"/>
                <a:gd name="T59" fmla="*/ 108 h 120"/>
                <a:gd name="T60" fmla="*/ 49 w 92"/>
                <a:gd name="T61" fmla="*/ 114 h 120"/>
                <a:gd name="T62" fmla="*/ 45 w 92"/>
                <a:gd name="T63" fmla="*/ 117 h 120"/>
                <a:gd name="T64" fmla="*/ 41 w 92"/>
                <a:gd name="T65" fmla="*/ 118 h 120"/>
                <a:gd name="T66" fmla="*/ 38 w 92"/>
                <a:gd name="T67" fmla="*/ 120 h 120"/>
                <a:gd name="T68" fmla="*/ 34 w 92"/>
                <a:gd name="T69" fmla="*/ 120 h 120"/>
                <a:gd name="T70" fmla="*/ 24 w 92"/>
                <a:gd name="T71" fmla="*/ 118 h 120"/>
                <a:gd name="T72" fmla="*/ 15 w 92"/>
                <a:gd name="T73" fmla="*/ 113 h 120"/>
                <a:gd name="T74" fmla="*/ 9 w 92"/>
                <a:gd name="T75" fmla="*/ 106 h 120"/>
                <a:gd name="T76" fmla="*/ 4 w 92"/>
                <a:gd name="T77" fmla="*/ 93 h 120"/>
                <a:gd name="T78" fmla="*/ 1 w 92"/>
                <a:gd name="T79" fmla="*/ 78 h 120"/>
                <a:gd name="T80" fmla="*/ 0 w 92"/>
                <a:gd name="T81" fmla="*/ 60 h 120"/>
                <a:gd name="T82" fmla="*/ 1 w 92"/>
                <a:gd name="T83" fmla="*/ 42 h 120"/>
                <a:gd name="T84" fmla="*/ 4 w 92"/>
                <a:gd name="T85" fmla="*/ 26 h 120"/>
                <a:gd name="T86" fmla="*/ 9 w 92"/>
                <a:gd name="T87" fmla="*/ 13 h 120"/>
                <a:gd name="T88" fmla="*/ 15 w 92"/>
                <a:gd name="T89" fmla="*/ 4 h 120"/>
                <a:gd name="T90" fmla="*/ 24 w 92"/>
                <a:gd name="T91" fmla="*/ 1 h 120"/>
                <a:gd name="T92" fmla="*/ 34 w 92"/>
                <a:gd name="T93" fmla="*/ 0 h 120"/>
                <a:gd name="T94" fmla="*/ 41 w 92"/>
                <a:gd name="T95" fmla="*/ 0 h 120"/>
                <a:gd name="T96" fmla="*/ 45 w 92"/>
                <a:gd name="T97" fmla="*/ 1 h 120"/>
                <a:gd name="T98" fmla="*/ 49 w 92"/>
                <a:gd name="T99" fmla="*/ 2 h 120"/>
                <a:gd name="T100" fmla="*/ 52 w 92"/>
                <a:gd name="T101" fmla="*/ 5 h 120"/>
                <a:gd name="T102" fmla="*/ 54 w 92"/>
                <a:gd name="T103" fmla="*/ 9 h 120"/>
                <a:gd name="T104" fmla="*/ 58 w 92"/>
                <a:gd name="T105" fmla="*/ 12 h 120"/>
                <a:gd name="T106" fmla="*/ 60 w 92"/>
                <a:gd name="T107" fmla="*/ 16 h 120"/>
                <a:gd name="T108" fmla="*/ 60 w 92"/>
                <a:gd name="T109" fmla="*/ 0 h 120"/>
                <a:gd name="T110" fmla="*/ 92 w 92"/>
                <a:gd name="T111" fmla="*/ 0 h 120"/>
                <a:gd name="T112" fmla="*/ 92 w 92"/>
                <a:gd name="T113" fmla="*/ 117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2" h="120">
                  <a:moveTo>
                    <a:pt x="60" y="56"/>
                  </a:moveTo>
                  <a:lnTo>
                    <a:pt x="60" y="46"/>
                  </a:lnTo>
                  <a:lnTo>
                    <a:pt x="59" y="39"/>
                  </a:lnTo>
                  <a:lnTo>
                    <a:pt x="58" y="34"/>
                  </a:lnTo>
                  <a:lnTo>
                    <a:pt x="55" y="31"/>
                  </a:lnTo>
                  <a:lnTo>
                    <a:pt x="54" y="29"/>
                  </a:lnTo>
                  <a:lnTo>
                    <a:pt x="52" y="26"/>
                  </a:lnTo>
                  <a:lnTo>
                    <a:pt x="49" y="25"/>
                  </a:lnTo>
                  <a:lnTo>
                    <a:pt x="42" y="25"/>
                  </a:lnTo>
                  <a:lnTo>
                    <a:pt x="39" y="27"/>
                  </a:lnTo>
                  <a:lnTo>
                    <a:pt x="36" y="30"/>
                  </a:lnTo>
                  <a:lnTo>
                    <a:pt x="32" y="39"/>
                  </a:lnTo>
                  <a:lnTo>
                    <a:pt x="31" y="46"/>
                  </a:lnTo>
                  <a:lnTo>
                    <a:pt x="31" y="72"/>
                  </a:lnTo>
                  <a:lnTo>
                    <a:pt x="34" y="82"/>
                  </a:lnTo>
                  <a:lnTo>
                    <a:pt x="36" y="87"/>
                  </a:lnTo>
                  <a:lnTo>
                    <a:pt x="39" y="89"/>
                  </a:lnTo>
                  <a:lnTo>
                    <a:pt x="42" y="91"/>
                  </a:lnTo>
                  <a:lnTo>
                    <a:pt x="49" y="91"/>
                  </a:lnTo>
                  <a:lnTo>
                    <a:pt x="52" y="90"/>
                  </a:lnTo>
                  <a:lnTo>
                    <a:pt x="54" y="88"/>
                  </a:lnTo>
                  <a:lnTo>
                    <a:pt x="55" y="85"/>
                  </a:lnTo>
                  <a:lnTo>
                    <a:pt x="58" y="82"/>
                  </a:lnTo>
                  <a:lnTo>
                    <a:pt x="60" y="72"/>
                  </a:lnTo>
                  <a:lnTo>
                    <a:pt x="60" y="56"/>
                  </a:lnTo>
                  <a:close/>
                  <a:moveTo>
                    <a:pt x="92" y="117"/>
                  </a:moveTo>
                  <a:lnTo>
                    <a:pt x="60" y="117"/>
                  </a:lnTo>
                  <a:lnTo>
                    <a:pt x="60" y="100"/>
                  </a:lnTo>
                  <a:lnTo>
                    <a:pt x="58" y="104"/>
                  </a:lnTo>
                  <a:lnTo>
                    <a:pt x="55" y="108"/>
                  </a:lnTo>
                  <a:lnTo>
                    <a:pt x="49" y="114"/>
                  </a:lnTo>
                  <a:lnTo>
                    <a:pt x="45" y="117"/>
                  </a:lnTo>
                  <a:lnTo>
                    <a:pt x="41" y="118"/>
                  </a:lnTo>
                  <a:lnTo>
                    <a:pt x="38" y="120"/>
                  </a:lnTo>
                  <a:lnTo>
                    <a:pt x="34" y="120"/>
                  </a:lnTo>
                  <a:lnTo>
                    <a:pt x="24" y="118"/>
                  </a:lnTo>
                  <a:lnTo>
                    <a:pt x="15" y="113"/>
                  </a:lnTo>
                  <a:lnTo>
                    <a:pt x="9" y="106"/>
                  </a:lnTo>
                  <a:lnTo>
                    <a:pt x="4" y="93"/>
                  </a:lnTo>
                  <a:lnTo>
                    <a:pt x="1" y="78"/>
                  </a:lnTo>
                  <a:lnTo>
                    <a:pt x="0" y="60"/>
                  </a:lnTo>
                  <a:lnTo>
                    <a:pt x="1" y="42"/>
                  </a:lnTo>
                  <a:lnTo>
                    <a:pt x="4" y="26"/>
                  </a:lnTo>
                  <a:lnTo>
                    <a:pt x="9" y="13"/>
                  </a:lnTo>
                  <a:lnTo>
                    <a:pt x="15" y="4"/>
                  </a:lnTo>
                  <a:lnTo>
                    <a:pt x="24" y="1"/>
                  </a:lnTo>
                  <a:lnTo>
                    <a:pt x="34" y="0"/>
                  </a:lnTo>
                  <a:lnTo>
                    <a:pt x="41" y="0"/>
                  </a:lnTo>
                  <a:lnTo>
                    <a:pt x="45" y="1"/>
                  </a:lnTo>
                  <a:lnTo>
                    <a:pt x="49" y="2"/>
                  </a:lnTo>
                  <a:lnTo>
                    <a:pt x="52" y="5"/>
                  </a:lnTo>
                  <a:lnTo>
                    <a:pt x="54" y="9"/>
                  </a:lnTo>
                  <a:lnTo>
                    <a:pt x="58" y="12"/>
                  </a:lnTo>
                  <a:lnTo>
                    <a:pt x="60" y="16"/>
                  </a:lnTo>
                  <a:lnTo>
                    <a:pt x="60" y="0"/>
                  </a:lnTo>
                  <a:lnTo>
                    <a:pt x="92" y="0"/>
                  </a:lnTo>
                  <a:lnTo>
                    <a:pt x="92" y="1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19" name="Freeform 19"/>
            <p:cNvSpPr>
              <a:spLocks noEditPoints="1"/>
            </p:cNvSpPr>
            <p:nvPr/>
          </p:nvSpPr>
          <p:spPr bwMode="auto">
            <a:xfrm>
              <a:off x="910" y="3958"/>
              <a:ext cx="18" cy="38"/>
            </a:xfrm>
            <a:custGeom>
              <a:avLst/>
              <a:gdLst>
                <a:gd name="T0" fmla="*/ 60 w 91"/>
                <a:gd name="T1" fmla="*/ 126 h 190"/>
                <a:gd name="T2" fmla="*/ 59 w 91"/>
                <a:gd name="T3" fmla="*/ 116 h 190"/>
                <a:gd name="T4" fmla="*/ 58 w 91"/>
                <a:gd name="T5" fmla="*/ 108 h 190"/>
                <a:gd name="T6" fmla="*/ 57 w 91"/>
                <a:gd name="T7" fmla="*/ 101 h 190"/>
                <a:gd name="T8" fmla="*/ 52 w 91"/>
                <a:gd name="T9" fmla="*/ 96 h 190"/>
                <a:gd name="T10" fmla="*/ 49 w 91"/>
                <a:gd name="T11" fmla="*/ 95 h 190"/>
                <a:gd name="T12" fmla="*/ 42 w 91"/>
                <a:gd name="T13" fmla="*/ 95 h 190"/>
                <a:gd name="T14" fmla="*/ 39 w 91"/>
                <a:gd name="T15" fmla="*/ 97 h 190"/>
                <a:gd name="T16" fmla="*/ 37 w 91"/>
                <a:gd name="T17" fmla="*/ 100 h 190"/>
                <a:gd name="T18" fmla="*/ 32 w 91"/>
                <a:gd name="T19" fmla="*/ 109 h 190"/>
                <a:gd name="T20" fmla="*/ 31 w 91"/>
                <a:gd name="T21" fmla="*/ 116 h 190"/>
                <a:gd name="T22" fmla="*/ 31 w 91"/>
                <a:gd name="T23" fmla="*/ 142 h 190"/>
                <a:gd name="T24" fmla="*/ 35 w 91"/>
                <a:gd name="T25" fmla="*/ 152 h 190"/>
                <a:gd name="T26" fmla="*/ 37 w 91"/>
                <a:gd name="T27" fmla="*/ 157 h 190"/>
                <a:gd name="T28" fmla="*/ 39 w 91"/>
                <a:gd name="T29" fmla="*/ 159 h 190"/>
                <a:gd name="T30" fmla="*/ 42 w 91"/>
                <a:gd name="T31" fmla="*/ 161 h 190"/>
                <a:gd name="T32" fmla="*/ 49 w 91"/>
                <a:gd name="T33" fmla="*/ 161 h 190"/>
                <a:gd name="T34" fmla="*/ 52 w 91"/>
                <a:gd name="T35" fmla="*/ 159 h 190"/>
                <a:gd name="T36" fmla="*/ 55 w 91"/>
                <a:gd name="T37" fmla="*/ 157 h 190"/>
                <a:gd name="T38" fmla="*/ 57 w 91"/>
                <a:gd name="T39" fmla="*/ 152 h 190"/>
                <a:gd name="T40" fmla="*/ 58 w 91"/>
                <a:gd name="T41" fmla="*/ 145 h 190"/>
                <a:gd name="T42" fmla="*/ 59 w 91"/>
                <a:gd name="T43" fmla="*/ 138 h 190"/>
                <a:gd name="T44" fmla="*/ 60 w 91"/>
                <a:gd name="T45" fmla="*/ 126 h 190"/>
                <a:gd name="T46" fmla="*/ 91 w 91"/>
                <a:gd name="T47" fmla="*/ 187 h 190"/>
                <a:gd name="T48" fmla="*/ 60 w 91"/>
                <a:gd name="T49" fmla="*/ 187 h 190"/>
                <a:gd name="T50" fmla="*/ 60 w 91"/>
                <a:gd name="T51" fmla="*/ 170 h 190"/>
                <a:gd name="T52" fmla="*/ 58 w 91"/>
                <a:gd name="T53" fmla="*/ 174 h 190"/>
                <a:gd name="T54" fmla="*/ 56 w 91"/>
                <a:gd name="T55" fmla="*/ 178 h 190"/>
                <a:gd name="T56" fmla="*/ 49 w 91"/>
                <a:gd name="T57" fmla="*/ 184 h 190"/>
                <a:gd name="T58" fmla="*/ 46 w 91"/>
                <a:gd name="T59" fmla="*/ 187 h 190"/>
                <a:gd name="T60" fmla="*/ 43 w 91"/>
                <a:gd name="T61" fmla="*/ 189 h 190"/>
                <a:gd name="T62" fmla="*/ 40 w 91"/>
                <a:gd name="T63" fmla="*/ 190 h 190"/>
                <a:gd name="T64" fmla="*/ 35 w 91"/>
                <a:gd name="T65" fmla="*/ 190 h 190"/>
                <a:gd name="T66" fmla="*/ 23 w 91"/>
                <a:gd name="T67" fmla="*/ 188 h 190"/>
                <a:gd name="T68" fmla="*/ 16 w 91"/>
                <a:gd name="T69" fmla="*/ 183 h 190"/>
                <a:gd name="T70" fmla="*/ 9 w 91"/>
                <a:gd name="T71" fmla="*/ 176 h 190"/>
                <a:gd name="T72" fmla="*/ 3 w 91"/>
                <a:gd name="T73" fmla="*/ 163 h 190"/>
                <a:gd name="T74" fmla="*/ 1 w 91"/>
                <a:gd name="T75" fmla="*/ 148 h 190"/>
                <a:gd name="T76" fmla="*/ 0 w 91"/>
                <a:gd name="T77" fmla="*/ 130 h 190"/>
                <a:gd name="T78" fmla="*/ 1 w 91"/>
                <a:gd name="T79" fmla="*/ 112 h 190"/>
                <a:gd name="T80" fmla="*/ 3 w 91"/>
                <a:gd name="T81" fmla="*/ 96 h 190"/>
                <a:gd name="T82" fmla="*/ 9 w 91"/>
                <a:gd name="T83" fmla="*/ 83 h 190"/>
                <a:gd name="T84" fmla="*/ 16 w 91"/>
                <a:gd name="T85" fmla="*/ 74 h 190"/>
                <a:gd name="T86" fmla="*/ 23 w 91"/>
                <a:gd name="T87" fmla="*/ 71 h 190"/>
                <a:gd name="T88" fmla="*/ 35 w 91"/>
                <a:gd name="T89" fmla="*/ 70 h 190"/>
                <a:gd name="T90" fmla="*/ 41 w 91"/>
                <a:gd name="T91" fmla="*/ 70 h 190"/>
                <a:gd name="T92" fmla="*/ 46 w 91"/>
                <a:gd name="T93" fmla="*/ 71 h 190"/>
                <a:gd name="T94" fmla="*/ 49 w 91"/>
                <a:gd name="T95" fmla="*/ 72 h 190"/>
                <a:gd name="T96" fmla="*/ 51 w 91"/>
                <a:gd name="T97" fmla="*/ 75 h 190"/>
                <a:gd name="T98" fmla="*/ 55 w 91"/>
                <a:gd name="T99" fmla="*/ 79 h 190"/>
                <a:gd name="T100" fmla="*/ 57 w 91"/>
                <a:gd name="T101" fmla="*/ 82 h 190"/>
                <a:gd name="T102" fmla="*/ 60 w 91"/>
                <a:gd name="T103" fmla="*/ 86 h 190"/>
                <a:gd name="T104" fmla="*/ 60 w 91"/>
                <a:gd name="T105" fmla="*/ 0 h 190"/>
                <a:gd name="T106" fmla="*/ 91 w 91"/>
                <a:gd name="T107" fmla="*/ 0 h 190"/>
                <a:gd name="T108" fmla="*/ 91 w 91"/>
                <a:gd name="T109" fmla="*/ 187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1" h="190">
                  <a:moveTo>
                    <a:pt x="60" y="126"/>
                  </a:moveTo>
                  <a:lnTo>
                    <a:pt x="59" y="116"/>
                  </a:lnTo>
                  <a:lnTo>
                    <a:pt x="58" y="108"/>
                  </a:lnTo>
                  <a:lnTo>
                    <a:pt x="57" y="101"/>
                  </a:lnTo>
                  <a:lnTo>
                    <a:pt x="52" y="96"/>
                  </a:lnTo>
                  <a:lnTo>
                    <a:pt x="49" y="95"/>
                  </a:lnTo>
                  <a:lnTo>
                    <a:pt x="42" y="95"/>
                  </a:lnTo>
                  <a:lnTo>
                    <a:pt x="39" y="97"/>
                  </a:lnTo>
                  <a:lnTo>
                    <a:pt x="37" y="100"/>
                  </a:lnTo>
                  <a:lnTo>
                    <a:pt x="32" y="109"/>
                  </a:lnTo>
                  <a:lnTo>
                    <a:pt x="31" y="116"/>
                  </a:lnTo>
                  <a:lnTo>
                    <a:pt x="31" y="142"/>
                  </a:lnTo>
                  <a:lnTo>
                    <a:pt x="35" y="152"/>
                  </a:lnTo>
                  <a:lnTo>
                    <a:pt x="37" y="157"/>
                  </a:lnTo>
                  <a:lnTo>
                    <a:pt x="39" y="159"/>
                  </a:lnTo>
                  <a:lnTo>
                    <a:pt x="42" y="161"/>
                  </a:lnTo>
                  <a:lnTo>
                    <a:pt x="49" y="161"/>
                  </a:lnTo>
                  <a:lnTo>
                    <a:pt x="52" y="159"/>
                  </a:lnTo>
                  <a:lnTo>
                    <a:pt x="55" y="157"/>
                  </a:lnTo>
                  <a:lnTo>
                    <a:pt x="57" y="152"/>
                  </a:lnTo>
                  <a:lnTo>
                    <a:pt x="58" y="145"/>
                  </a:lnTo>
                  <a:lnTo>
                    <a:pt x="59" y="138"/>
                  </a:lnTo>
                  <a:lnTo>
                    <a:pt x="60" y="126"/>
                  </a:lnTo>
                  <a:close/>
                  <a:moveTo>
                    <a:pt x="91" y="187"/>
                  </a:moveTo>
                  <a:lnTo>
                    <a:pt x="60" y="187"/>
                  </a:lnTo>
                  <a:lnTo>
                    <a:pt x="60" y="170"/>
                  </a:lnTo>
                  <a:lnTo>
                    <a:pt x="58" y="174"/>
                  </a:lnTo>
                  <a:lnTo>
                    <a:pt x="56" y="178"/>
                  </a:lnTo>
                  <a:lnTo>
                    <a:pt x="49" y="184"/>
                  </a:lnTo>
                  <a:lnTo>
                    <a:pt x="46" y="187"/>
                  </a:lnTo>
                  <a:lnTo>
                    <a:pt x="43" y="189"/>
                  </a:lnTo>
                  <a:lnTo>
                    <a:pt x="40" y="190"/>
                  </a:lnTo>
                  <a:lnTo>
                    <a:pt x="35" y="190"/>
                  </a:lnTo>
                  <a:lnTo>
                    <a:pt x="23" y="188"/>
                  </a:lnTo>
                  <a:lnTo>
                    <a:pt x="16" y="183"/>
                  </a:lnTo>
                  <a:lnTo>
                    <a:pt x="9" y="176"/>
                  </a:lnTo>
                  <a:lnTo>
                    <a:pt x="3" y="163"/>
                  </a:lnTo>
                  <a:lnTo>
                    <a:pt x="1" y="148"/>
                  </a:lnTo>
                  <a:lnTo>
                    <a:pt x="0" y="130"/>
                  </a:lnTo>
                  <a:lnTo>
                    <a:pt x="1" y="112"/>
                  </a:lnTo>
                  <a:lnTo>
                    <a:pt x="3" y="96"/>
                  </a:lnTo>
                  <a:lnTo>
                    <a:pt x="9" y="83"/>
                  </a:lnTo>
                  <a:lnTo>
                    <a:pt x="16" y="74"/>
                  </a:lnTo>
                  <a:lnTo>
                    <a:pt x="23" y="71"/>
                  </a:lnTo>
                  <a:lnTo>
                    <a:pt x="35" y="70"/>
                  </a:lnTo>
                  <a:lnTo>
                    <a:pt x="41" y="70"/>
                  </a:lnTo>
                  <a:lnTo>
                    <a:pt x="46" y="71"/>
                  </a:lnTo>
                  <a:lnTo>
                    <a:pt x="49" y="72"/>
                  </a:lnTo>
                  <a:lnTo>
                    <a:pt x="51" y="75"/>
                  </a:lnTo>
                  <a:lnTo>
                    <a:pt x="55" y="79"/>
                  </a:lnTo>
                  <a:lnTo>
                    <a:pt x="57" y="82"/>
                  </a:lnTo>
                  <a:lnTo>
                    <a:pt x="60" y="86"/>
                  </a:lnTo>
                  <a:lnTo>
                    <a:pt x="60" y="0"/>
                  </a:lnTo>
                  <a:lnTo>
                    <a:pt x="91" y="0"/>
                  </a:lnTo>
                  <a:lnTo>
                    <a:pt x="91" y="18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20" name="Freeform 20"/>
            <p:cNvSpPr>
              <a:spLocks noEditPoints="1"/>
            </p:cNvSpPr>
            <p:nvPr/>
          </p:nvSpPr>
          <p:spPr bwMode="auto">
            <a:xfrm>
              <a:off x="932" y="3971"/>
              <a:ext cx="19" cy="25"/>
            </a:xfrm>
            <a:custGeom>
              <a:avLst/>
              <a:gdLst>
                <a:gd name="T0" fmla="*/ 66 w 95"/>
                <a:gd name="T1" fmla="*/ 52 h 124"/>
                <a:gd name="T2" fmla="*/ 66 w 95"/>
                <a:gd name="T3" fmla="*/ 42 h 124"/>
                <a:gd name="T4" fmla="*/ 64 w 95"/>
                <a:gd name="T5" fmla="*/ 31 h 124"/>
                <a:gd name="T6" fmla="*/ 60 w 95"/>
                <a:gd name="T7" fmla="*/ 29 h 124"/>
                <a:gd name="T8" fmla="*/ 54 w 95"/>
                <a:gd name="T9" fmla="*/ 27 h 124"/>
                <a:gd name="T10" fmla="*/ 49 w 95"/>
                <a:gd name="T11" fmla="*/ 26 h 124"/>
                <a:gd name="T12" fmla="*/ 43 w 95"/>
                <a:gd name="T13" fmla="*/ 28 h 124"/>
                <a:gd name="T14" fmla="*/ 34 w 95"/>
                <a:gd name="T15" fmla="*/ 42 h 124"/>
                <a:gd name="T16" fmla="*/ 33 w 95"/>
                <a:gd name="T17" fmla="*/ 46 h 124"/>
                <a:gd name="T18" fmla="*/ 31 w 95"/>
                <a:gd name="T19" fmla="*/ 52 h 124"/>
                <a:gd name="T20" fmla="*/ 66 w 95"/>
                <a:gd name="T21" fmla="*/ 52 h 124"/>
                <a:gd name="T22" fmla="*/ 31 w 95"/>
                <a:gd name="T23" fmla="*/ 73 h 124"/>
                <a:gd name="T24" fmla="*/ 34 w 95"/>
                <a:gd name="T25" fmla="*/ 85 h 124"/>
                <a:gd name="T26" fmla="*/ 38 w 95"/>
                <a:gd name="T27" fmla="*/ 93 h 124"/>
                <a:gd name="T28" fmla="*/ 40 w 95"/>
                <a:gd name="T29" fmla="*/ 96 h 124"/>
                <a:gd name="T30" fmla="*/ 43 w 95"/>
                <a:gd name="T31" fmla="*/ 98 h 124"/>
                <a:gd name="T32" fmla="*/ 45 w 95"/>
                <a:gd name="T33" fmla="*/ 100 h 124"/>
                <a:gd name="T34" fmla="*/ 48 w 95"/>
                <a:gd name="T35" fmla="*/ 101 h 124"/>
                <a:gd name="T36" fmla="*/ 52 w 95"/>
                <a:gd name="T37" fmla="*/ 101 h 124"/>
                <a:gd name="T38" fmla="*/ 58 w 95"/>
                <a:gd name="T39" fmla="*/ 98 h 124"/>
                <a:gd name="T40" fmla="*/ 60 w 95"/>
                <a:gd name="T41" fmla="*/ 95 h 124"/>
                <a:gd name="T42" fmla="*/ 63 w 95"/>
                <a:gd name="T43" fmla="*/ 94 h 124"/>
                <a:gd name="T44" fmla="*/ 64 w 95"/>
                <a:gd name="T45" fmla="*/ 93 h 124"/>
                <a:gd name="T46" fmla="*/ 66 w 95"/>
                <a:gd name="T47" fmla="*/ 88 h 124"/>
                <a:gd name="T48" fmla="*/ 66 w 95"/>
                <a:gd name="T49" fmla="*/ 86 h 124"/>
                <a:gd name="T50" fmla="*/ 95 w 95"/>
                <a:gd name="T51" fmla="*/ 86 h 124"/>
                <a:gd name="T52" fmla="*/ 92 w 95"/>
                <a:gd name="T53" fmla="*/ 97 h 124"/>
                <a:gd name="T54" fmla="*/ 86 w 95"/>
                <a:gd name="T55" fmla="*/ 107 h 124"/>
                <a:gd name="T56" fmla="*/ 78 w 95"/>
                <a:gd name="T57" fmla="*/ 115 h 124"/>
                <a:gd name="T58" fmla="*/ 71 w 95"/>
                <a:gd name="T59" fmla="*/ 120 h 124"/>
                <a:gd name="T60" fmla="*/ 60 w 95"/>
                <a:gd name="T61" fmla="*/ 123 h 124"/>
                <a:gd name="T62" fmla="*/ 49 w 95"/>
                <a:gd name="T63" fmla="*/ 124 h 124"/>
                <a:gd name="T64" fmla="*/ 36 w 95"/>
                <a:gd name="T65" fmla="*/ 122 h 124"/>
                <a:gd name="T66" fmla="*/ 25 w 95"/>
                <a:gd name="T67" fmla="*/ 116 h 124"/>
                <a:gd name="T68" fmla="*/ 15 w 95"/>
                <a:gd name="T69" fmla="*/ 107 h 124"/>
                <a:gd name="T70" fmla="*/ 7 w 95"/>
                <a:gd name="T71" fmla="*/ 94 h 124"/>
                <a:gd name="T72" fmla="*/ 2 w 95"/>
                <a:gd name="T73" fmla="*/ 79 h 124"/>
                <a:gd name="T74" fmla="*/ 0 w 95"/>
                <a:gd name="T75" fmla="*/ 64 h 124"/>
                <a:gd name="T76" fmla="*/ 2 w 95"/>
                <a:gd name="T77" fmla="*/ 46 h 124"/>
                <a:gd name="T78" fmla="*/ 7 w 95"/>
                <a:gd name="T79" fmla="*/ 30 h 124"/>
                <a:gd name="T80" fmla="*/ 15 w 95"/>
                <a:gd name="T81" fmla="*/ 17 h 124"/>
                <a:gd name="T82" fmla="*/ 25 w 95"/>
                <a:gd name="T83" fmla="*/ 8 h 124"/>
                <a:gd name="T84" fmla="*/ 36 w 95"/>
                <a:gd name="T85" fmla="*/ 2 h 124"/>
                <a:gd name="T86" fmla="*/ 49 w 95"/>
                <a:gd name="T87" fmla="*/ 0 h 124"/>
                <a:gd name="T88" fmla="*/ 60 w 95"/>
                <a:gd name="T89" fmla="*/ 1 h 124"/>
                <a:gd name="T90" fmla="*/ 69 w 95"/>
                <a:gd name="T91" fmla="*/ 5 h 124"/>
                <a:gd name="T92" fmla="*/ 78 w 95"/>
                <a:gd name="T93" fmla="*/ 9 h 124"/>
                <a:gd name="T94" fmla="*/ 84 w 95"/>
                <a:gd name="T95" fmla="*/ 17 h 124"/>
                <a:gd name="T96" fmla="*/ 91 w 95"/>
                <a:gd name="T97" fmla="*/ 30 h 124"/>
                <a:gd name="T98" fmla="*/ 94 w 95"/>
                <a:gd name="T99" fmla="*/ 46 h 124"/>
                <a:gd name="T100" fmla="*/ 95 w 95"/>
                <a:gd name="T101" fmla="*/ 66 h 124"/>
                <a:gd name="T102" fmla="*/ 95 w 95"/>
                <a:gd name="T103" fmla="*/ 73 h 124"/>
                <a:gd name="T104" fmla="*/ 31 w 95"/>
                <a:gd name="T105" fmla="*/ 73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5" h="124">
                  <a:moveTo>
                    <a:pt x="66" y="52"/>
                  </a:moveTo>
                  <a:lnTo>
                    <a:pt x="66" y="42"/>
                  </a:lnTo>
                  <a:lnTo>
                    <a:pt x="64" y="31"/>
                  </a:lnTo>
                  <a:lnTo>
                    <a:pt x="60" y="29"/>
                  </a:lnTo>
                  <a:lnTo>
                    <a:pt x="54" y="27"/>
                  </a:lnTo>
                  <a:lnTo>
                    <a:pt x="49" y="26"/>
                  </a:lnTo>
                  <a:lnTo>
                    <a:pt x="43" y="28"/>
                  </a:lnTo>
                  <a:lnTo>
                    <a:pt x="34" y="42"/>
                  </a:lnTo>
                  <a:lnTo>
                    <a:pt x="33" y="46"/>
                  </a:lnTo>
                  <a:lnTo>
                    <a:pt x="31" y="52"/>
                  </a:lnTo>
                  <a:lnTo>
                    <a:pt x="66" y="52"/>
                  </a:lnTo>
                  <a:close/>
                  <a:moveTo>
                    <a:pt x="31" y="73"/>
                  </a:moveTo>
                  <a:lnTo>
                    <a:pt x="34" y="85"/>
                  </a:lnTo>
                  <a:lnTo>
                    <a:pt x="38" y="93"/>
                  </a:lnTo>
                  <a:lnTo>
                    <a:pt x="40" y="96"/>
                  </a:lnTo>
                  <a:lnTo>
                    <a:pt x="43" y="98"/>
                  </a:lnTo>
                  <a:lnTo>
                    <a:pt x="45" y="100"/>
                  </a:lnTo>
                  <a:lnTo>
                    <a:pt x="48" y="101"/>
                  </a:lnTo>
                  <a:lnTo>
                    <a:pt x="52" y="101"/>
                  </a:lnTo>
                  <a:lnTo>
                    <a:pt x="58" y="98"/>
                  </a:lnTo>
                  <a:lnTo>
                    <a:pt x="60" y="95"/>
                  </a:lnTo>
                  <a:lnTo>
                    <a:pt x="63" y="94"/>
                  </a:lnTo>
                  <a:lnTo>
                    <a:pt x="64" y="93"/>
                  </a:lnTo>
                  <a:lnTo>
                    <a:pt x="66" y="88"/>
                  </a:lnTo>
                  <a:lnTo>
                    <a:pt x="66" y="86"/>
                  </a:lnTo>
                  <a:lnTo>
                    <a:pt x="95" y="86"/>
                  </a:lnTo>
                  <a:lnTo>
                    <a:pt x="92" y="97"/>
                  </a:lnTo>
                  <a:lnTo>
                    <a:pt x="86" y="107"/>
                  </a:lnTo>
                  <a:lnTo>
                    <a:pt x="78" y="115"/>
                  </a:lnTo>
                  <a:lnTo>
                    <a:pt x="71" y="120"/>
                  </a:lnTo>
                  <a:lnTo>
                    <a:pt x="60" y="123"/>
                  </a:lnTo>
                  <a:lnTo>
                    <a:pt x="49" y="124"/>
                  </a:lnTo>
                  <a:lnTo>
                    <a:pt x="36" y="122"/>
                  </a:lnTo>
                  <a:lnTo>
                    <a:pt x="25" y="116"/>
                  </a:lnTo>
                  <a:lnTo>
                    <a:pt x="15" y="107"/>
                  </a:lnTo>
                  <a:lnTo>
                    <a:pt x="7" y="94"/>
                  </a:lnTo>
                  <a:lnTo>
                    <a:pt x="2" y="79"/>
                  </a:lnTo>
                  <a:lnTo>
                    <a:pt x="0" y="64"/>
                  </a:lnTo>
                  <a:lnTo>
                    <a:pt x="2" y="46"/>
                  </a:lnTo>
                  <a:lnTo>
                    <a:pt x="7" y="30"/>
                  </a:lnTo>
                  <a:lnTo>
                    <a:pt x="15" y="17"/>
                  </a:lnTo>
                  <a:lnTo>
                    <a:pt x="25" y="8"/>
                  </a:lnTo>
                  <a:lnTo>
                    <a:pt x="36" y="2"/>
                  </a:lnTo>
                  <a:lnTo>
                    <a:pt x="49" y="0"/>
                  </a:lnTo>
                  <a:lnTo>
                    <a:pt x="60" y="1"/>
                  </a:lnTo>
                  <a:lnTo>
                    <a:pt x="69" y="5"/>
                  </a:lnTo>
                  <a:lnTo>
                    <a:pt x="78" y="9"/>
                  </a:lnTo>
                  <a:lnTo>
                    <a:pt x="84" y="17"/>
                  </a:lnTo>
                  <a:lnTo>
                    <a:pt x="91" y="30"/>
                  </a:lnTo>
                  <a:lnTo>
                    <a:pt x="94" y="46"/>
                  </a:lnTo>
                  <a:lnTo>
                    <a:pt x="95" y="66"/>
                  </a:lnTo>
                  <a:lnTo>
                    <a:pt x="95" y="73"/>
                  </a:lnTo>
                  <a:lnTo>
                    <a:pt x="31" y="7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21" name="Freeform 21"/>
            <p:cNvSpPr>
              <a:spLocks noEditPoints="1"/>
            </p:cNvSpPr>
            <p:nvPr/>
          </p:nvSpPr>
          <p:spPr bwMode="auto">
            <a:xfrm>
              <a:off x="966" y="3960"/>
              <a:ext cx="22" cy="35"/>
            </a:xfrm>
            <a:custGeom>
              <a:avLst/>
              <a:gdLst>
                <a:gd name="T0" fmla="*/ 34 w 112"/>
                <a:gd name="T1" fmla="*/ 143 h 175"/>
                <a:gd name="T2" fmla="*/ 38 w 112"/>
                <a:gd name="T3" fmla="*/ 143 h 175"/>
                <a:gd name="T4" fmla="*/ 49 w 112"/>
                <a:gd name="T5" fmla="*/ 141 h 175"/>
                <a:gd name="T6" fmla="*/ 59 w 112"/>
                <a:gd name="T7" fmla="*/ 137 h 175"/>
                <a:gd name="T8" fmla="*/ 67 w 112"/>
                <a:gd name="T9" fmla="*/ 129 h 175"/>
                <a:gd name="T10" fmla="*/ 71 w 112"/>
                <a:gd name="T11" fmla="*/ 118 h 175"/>
                <a:gd name="T12" fmla="*/ 73 w 112"/>
                <a:gd name="T13" fmla="*/ 104 h 175"/>
                <a:gd name="T14" fmla="*/ 75 w 112"/>
                <a:gd name="T15" fmla="*/ 89 h 175"/>
                <a:gd name="T16" fmla="*/ 73 w 112"/>
                <a:gd name="T17" fmla="*/ 71 h 175"/>
                <a:gd name="T18" fmla="*/ 71 w 112"/>
                <a:gd name="T19" fmla="*/ 56 h 175"/>
                <a:gd name="T20" fmla="*/ 67 w 112"/>
                <a:gd name="T21" fmla="*/ 45 h 175"/>
                <a:gd name="T22" fmla="*/ 59 w 112"/>
                <a:gd name="T23" fmla="*/ 38 h 175"/>
                <a:gd name="T24" fmla="*/ 49 w 112"/>
                <a:gd name="T25" fmla="*/ 33 h 175"/>
                <a:gd name="T26" fmla="*/ 38 w 112"/>
                <a:gd name="T27" fmla="*/ 31 h 175"/>
                <a:gd name="T28" fmla="*/ 34 w 112"/>
                <a:gd name="T29" fmla="*/ 31 h 175"/>
                <a:gd name="T30" fmla="*/ 34 w 112"/>
                <a:gd name="T31" fmla="*/ 143 h 175"/>
                <a:gd name="T32" fmla="*/ 0 w 112"/>
                <a:gd name="T33" fmla="*/ 175 h 175"/>
                <a:gd name="T34" fmla="*/ 0 w 112"/>
                <a:gd name="T35" fmla="*/ 0 h 175"/>
                <a:gd name="T36" fmla="*/ 29 w 112"/>
                <a:gd name="T37" fmla="*/ 0 h 175"/>
                <a:gd name="T38" fmla="*/ 49 w 112"/>
                <a:gd name="T39" fmla="*/ 1 h 175"/>
                <a:gd name="T40" fmla="*/ 66 w 112"/>
                <a:gd name="T41" fmla="*/ 5 h 175"/>
                <a:gd name="T42" fmla="*/ 80 w 112"/>
                <a:gd name="T43" fmla="*/ 12 h 175"/>
                <a:gd name="T44" fmla="*/ 92 w 112"/>
                <a:gd name="T45" fmla="*/ 23 h 175"/>
                <a:gd name="T46" fmla="*/ 100 w 112"/>
                <a:gd name="T47" fmla="*/ 34 h 175"/>
                <a:gd name="T48" fmla="*/ 107 w 112"/>
                <a:gd name="T49" fmla="*/ 50 h 175"/>
                <a:gd name="T50" fmla="*/ 111 w 112"/>
                <a:gd name="T51" fmla="*/ 68 h 175"/>
                <a:gd name="T52" fmla="*/ 112 w 112"/>
                <a:gd name="T53" fmla="*/ 89 h 175"/>
                <a:gd name="T54" fmla="*/ 110 w 112"/>
                <a:gd name="T55" fmla="*/ 112 h 175"/>
                <a:gd name="T56" fmla="*/ 104 w 112"/>
                <a:gd name="T57" fmla="*/ 132 h 175"/>
                <a:gd name="T58" fmla="*/ 98 w 112"/>
                <a:gd name="T59" fmla="*/ 143 h 175"/>
                <a:gd name="T60" fmla="*/ 91 w 112"/>
                <a:gd name="T61" fmla="*/ 154 h 175"/>
                <a:gd name="T62" fmla="*/ 81 w 112"/>
                <a:gd name="T63" fmla="*/ 164 h 175"/>
                <a:gd name="T64" fmla="*/ 75 w 112"/>
                <a:gd name="T65" fmla="*/ 167 h 175"/>
                <a:gd name="T66" fmla="*/ 68 w 112"/>
                <a:gd name="T67" fmla="*/ 171 h 175"/>
                <a:gd name="T68" fmla="*/ 61 w 112"/>
                <a:gd name="T69" fmla="*/ 172 h 175"/>
                <a:gd name="T70" fmla="*/ 46 w 112"/>
                <a:gd name="T71" fmla="*/ 175 h 175"/>
                <a:gd name="T72" fmla="*/ 27 w 112"/>
                <a:gd name="T73" fmla="*/ 175 h 175"/>
                <a:gd name="T74" fmla="*/ 0 w 112"/>
                <a:gd name="T75" fmla="*/ 175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2" h="175">
                  <a:moveTo>
                    <a:pt x="34" y="143"/>
                  </a:moveTo>
                  <a:lnTo>
                    <a:pt x="38" y="143"/>
                  </a:lnTo>
                  <a:lnTo>
                    <a:pt x="49" y="141"/>
                  </a:lnTo>
                  <a:lnTo>
                    <a:pt x="59" y="137"/>
                  </a:lnTo>
                  <a:lnTo>
                    <a:pt x="67" y="129"/>
                  </a:lnTo>
                  <a:lnTo>
                    <a:pt x="71" y="118"/>
                  </a:lnTo>
                  <a:lnTo>
                    <a:pt x="73" y="104"/>
                  </a:lnTo>
                  <a:lnTo>
                    <a:pt x="75" y="89"/>
                  </a:lnTo>
                  <a:lnTo>
                    <a:pt x="73" y="71"/>
                  </a:lnTo>
                  <a:lnTo>
                    <a:pt x="71" y="56"/>
                  </a:lnTo>
                  <a:lnTo>
                    <a:pt x="67" y="45"/>
                  </a:lnTo>
                  <a:lnTo>
                    <a:pt x="59" y="38"/>
                  </a:lnTo>
                  <a:lnTo>
                    <a:pt x="49" y="33"/>
                  </a:lnTo>
                  <a:lnTo>
                    <a:pt x="38" y="31"/>
                  </a:lnTo>
                  <a:lnTo>
                    <a:pt x="34" y="31"/>
                  </a:lnTo>
                  <a:lnTo>
                    <a:pt x="34" y="143"/>
                  </a:lnTo>
                  <a:close/>
                  <a:moveTo>
                    <a:pt x="0" y="175"/>
                  </a:moveTo>
                  <a:lnTo>
                    <a:pt x="0" y="0"/>
                  </a:lnTo>
                  <a:lnTo>
                    <a:pt x="29" y="0"/>
                  </a:lnTo>
                  <a:lnTo>
                    <a:pt x="49" y="1"/>
                  </a:lnTo>
                  <a:lnTo>
                    <a:pt x="66" y="5"/>
                  </a:lnTo>
                  <a:lnTo>
                    <a:pt x="80" y="12"/>
                  </a:lnTo>
                  <a:lnTo>
                    <a:pt x="92" y="23"/>
                  </a:lnTo>
                  <a:lnTo>
                    <a:pt x="100" y="34"/>
                  </a:lnTo>
                  <a:lnTo>
                    <a:pt x="107" y="50"/>
                  </a:lnTo>
                  <a:lnTo>
                    <a:pt x="111" y="68"/>
                  </a:lnTo>
                  <a:lnTo>
                    <a:pt x="112" y="89"/>
                  </a:lnTo>
                  <a:lnTo>
                    <a:pt x="110" y="112"/>
                  </a:lnTo>
                  <a:lnTo>
                    <a:pt x="104" y="132"/>
                  </a:lnTo>
                  <a:lnTo>
                    <a:pt x="98" y="143"/>
                  </a:lnTo>
                  <a:lnTo>
                    <a:pt x="91" y="154"/>
                  </a:lnTo>
                  <a:lnTo>
                    <a:pt x="81" y="164"/>
                  </a:lnTo>
                  <a:lnTo>
                    <a:pt x="75" y="167"/>
                  </a:lnTo>
                  <a:lnTo>
                    <a:pt x="68" y="171"/>
                  </a:lnTo>
                  <a:lnTo>
                    <a:pt x="61" y="172"/>
                  </a:lnTo>
                  <a:lnTo>
                    <a:pt x="46" y="175"/>
                  </a:lnTo>
                  <a:lnTo>
                    <a:pt x="27" y="175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22" name="Freeform 22"/>
            <p:cNvSpPr>
              <a:spLocks noEditPoints="1"/>
            </p:cNvSpPr>
            <p:nvPr/>
          </p:nvSpPr>
          <p:spPr bwMode="auto">
            <a:xfrm>
              <a:off x="991" y="3971"/>
              <a:ext cx="19" cy="25"/>
            </a:xfrm>
            <a:custGeom>
              <a:avLst/>
              <a:gdLst>
                <a:gd name="T0" fmla="*/ 69 w 98"/>
                <a:gd name="T1" fmla="*/ 52 h 124"/>
                <a:gd name="T2" fmla="*/ 68 w 98"/>
                <a:gd name="T3" fmla="*/ 42 h 124"/>
                <a:gd name="T4" fmla="*/ 63 w 98"/>
                <a:gd name="T5" fmla="*/ 31 h 124"/>
                <a:gd name="T6" fmla="*/ 61 w 98"/>
                <a:gd name="T7" fmla="*/ 29 h 124"/>
                <a:gd name="T8" fmla="*/ 59 w 98"/>
                <a:gd name="T9" fmla="*/ 28 h 124"/>
                <a:gd name="T10" fmla="*/ 52 w 98"/>
                <a:gd name="T11" fmla="*/ 26 h 124"/>
                <a:gd name="T12" fmla="*/ 48 w 98"/>
                <a:gd name="T13" fmla="*/ 27 h 124"/>
                <a:gd name="T14" fmla="*/ 44 w 98"/>
                <a:gd name="T15" fmla="*/ 28 h 124"/>
                <a:gd name="T16" fmla="*/ 38 w 98"/>
                <a:gd name="T17" fmla="*/ 35 h 124"/>
                <a:gd name="T18" fmla="*/ 35 w 98"/>
                <a:gd name="T19" fmla="*/ 38 h 124"/>
                <a:gd name="T20" fmla="*/ 34 w 98"/>
                <a:gd name="T21" fmla="*/ 42 h 124"/>
                <a:gd name="T22" fmla="*/ 34 w 98"/>
                <a:gd name="T23" fmla="*/ 52 h 124"/>
                <a:gd name="T24" fmla="*/ 69 w 98"/>
                <a:gd name="T25" fmla="*/ 52 h 124"/>
                <a:gd name="T26" fmla="*/ 34 w 98"/>
                <a:gd name="T27" fmla="*/ 73 h 124"/>
                <a:gd name="T28" fmla="*/ 34 w 98"/>
                <a:gd name="T29" fmla="*/ 81 h 124"/>
                <a:gd name="T30" fmla="*/ 35 w 98"/>
                <a:gd name="T31" fmla="*/ 88 h 124"/>
                <a:gd name="T32" fmla="*/ 38 w 98"/>
                <a:gd name="T33" fmla="*/ 93 h 124"/>
                <a:gd name="T34" fmla="*/ 41 w 98"/>
                <a:gd name="T35" fmla="*/ 96 h 124"/>
                <a:gd name="T36" fmla="*/ 48 w 98"/>
                <a:gd name="T37" fmla="*/ 101 h 124"/>
                <a:gd name="T38" fmla="*/ 54 w 98"/>
                <a:gd name="T39" fmla="*/ 101 h 124"/>
                <a:gd name="T40" fmla="*/ 57 w 98"/>
                <a:gd name="T41" fmla="*/ 100 h 124"/>
                <a:gd name="T42" fmla="*/ 62 w 98"/>
                <a:gd name="T43" fmla="*/ 94 h 124"/>
                <a:gd name="T44" fmla="*/ 64 w 98"/>
                <a:gd name="T45" fmla="*/ 93 h 124"/>
                <a:gd name="T46" fmla="*/ 67 w 98"/>
                <a:gd name="T47" fmla="*/ 88 h 124"/>
                <a:gd name="T48" fmla="*/ 67 w 98"/>
                <a:gd name="T49" fmla="*/ 86 h 124"/>
                <a:gd name="T50" fmla="*/ 96 w 98"/>
                <a:gd name="T51" fmla="*/ 86 h 124"/>
                <a:gd name="T52" fmla="*/ 89 w 98"/>
                <a:gd name="T53" fmla="*/ 103 h 124"/>
                <a:gd name="T54" fmla="*/ 81 w 98"/>
                <a:gd name="T55" fmla="*/ 115 h 124"/>
                <a:gd name="T56" fmla="*/ 67 w 98"/>
                <a:gd name="T57" fmla="*/ 122 h 124"/>
                <a:gd name="T58" fmla="*/ 49 w 98"/>
                <a:gd name="T59" fmla="*/ 124 h 124"/>
                <a:gd name="T60" fmla="*/ 35 w 98"/>
                <a:gd name="T61" fmla="*/ 122 h 124"/>
                <a:gd name="T62" fmla="*/ 24 w 98"/>
                <a:gd name="T63" fmla="*/ 116 h 124"/>
                <a:gd name="T64" fmla="*/ 14 w 98"/>
                <a:gd name="T65" fmla="*/ 107 h 124"/>
                <a:gd name="T66" fmla="*/ 7 w 98"/>
                <a:gd name="T67" fmla="*/ 94 h 124"/>
                <a:gd name="T68" fmla="*/ 2 w 98"/>
                <a:gd name="T69" fmla="*/ 79 h 124"/>
                <a:gd name="T70" fmla="*/ 0 w 98"/>
                <a:gd name="T71" fmla="*/ 64 h 124"/>
                <a:gd name="T72" fmla="*/ 2 w 98"/>
                <a:gd name="T73" fmla="*/ 46 h 124"/>
                <a:gd name="T74" fmla="*/ 7 w 98"/>
                <a:gd name="T75" fmla="*/ 30 h 124"/>
                <a:gd name="T76" fmla="*/ 14 w 98"/>
                <a:gd name="T77" fmla="*/ 17 h 124"/>
                <a:gd name="T78" fmla="*/ 24 w 98"/>
                <a:gd name="T79" fmla="*/ 8 h 124"/>
                <a:gd name="T80" fmla="*/ 35 w 98"/>
                <a:gd name="T81" fmla="*/ 2 h 124"/>
                <a:gd name="T82" fmla="*/ 49 w 98"/>
                <a:gd name="T83" fmla="*/ 0 h 124"/>
                <a:gd name="T84" fmla="*/ 64 w 98"/>
                <a:gd name="T85" fmla="*/ 2 h 124"/>
                <a:gd name="T86" fmla="*/ 77 w 98"/>
                <a:gd name="T87" fmla="*/ 8 h 124"/>
                <a:gd name="T88" fmla="*/ 87 w 98"/>
                <a:gd name="T89" fmla="*/ 17 h 124"/>
                <a:gd name="T90" fmla="*/ 91 w 98"/>
                <a:gd name="T91" fmla="*/ 27 h 124"/>
                <a:gd name="T92" fmla="*/ 94 w 98"/>
                <a:gd name="T93" fmla="*/ 38 h 124"/>
                <a:gd name="T94" fmla="*/ 97 w 98"/>
                <a:gd name="T95" fmla="*/ 50 h 124"/>
                <a:gd name="T96" fmla="*/ 98 w 98"/>
                <a:gd name="T97" fmla="*/ 66 h 124"/>
                <a:gd name="T98" fmla="*/ 98 w 98"/>
                <a:gd name="T99" fmla="*/ 73 h 124"/>
                <a:gd name="T100" fmla="*/ 34 w 98"/>
                <a:gd name="T101" fmla="*/ 73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8" h="124">
                  <a:moveTo>
                    <a:pt x="69" y="52"/>
                  </a:moveTo>
                  <a:lnTo>
                    <a:pt x="68" y="42"/>
                  </a:lnTo>
                  <a:lnTo>
                    <a:pt x="63" y="31"/>
                  </a:lnTo>
                  <a:lnTo>
                    <a:pt x="61" y="29"/>
                  </a:lnTo>
                  <a:lnTo>
                    <a:pt x="59" y="28"/>
                  </a:lnTo>
                  <a:lnTo>
                    <a:pt x="52" y="26"/>
                  </a:lnTo>
                  <a:lnTo>
                    <a:pt x="48" y="27"/>
                  </a:lnTo>
                  <a:lnTo>
                    <a:pt x="44" y="28"/>
                  </a:lnTo>
                  <a:lnTo>
                    <a:pt x="38" y="35"/>
                  </a:lnTo>
                  <a:lnTo>
                    <a:pt x="35" y="38"/>
                  </a:lnTo>
                  <a:lnTo>
                    <a:pt x="34" y="42"/>
                  </a:lnTo>
                  <a:lnTo>
                    <a:pt x="34" y="52"/>
                  </a:lnTo>
                  <a:lnTo>
                    <a:pt x="69" y="52"/>
                  </a:lnTo>
                  <a:close/>
                  <a:moveTo>
                    <a:pt x="34" y="73"/>
                  </a:moveTo>
                  <a:lnTo>
                    <a:pt x="34" y="81"/>
                  </a:lnTo>
                  <a:lnTo>
                    <a:pt x="35" y="88"/>
                  </a:lnTo>
                  <a:lnTo>
                    <a:pt x="38" y="93"/>
                  </a:lnTo>
                  <a:lnTo>
                    <a:pt x="41" y="96"/>
                  </a:lnTo>
                  <a:lnTo>
                    <a:pt x="48" y="101"/>
                  </a:lnTo>
                  <a:lnTo>
                    <a:pt x="54" y="101"/>
                  </a:lnTo>
                  <a:lnTo>
                    <a:pt x="57" y="100"/>
                  </a:lnTo>
                  <a:lnTo>
                    <a:pt x="62" y="94"/>
                  </a:lnTo>
                  <a:lnTo>
                    <a:pt x="64" y="93"/>
                  </a:lnTo>
                  <a:lnTo>
                    <a:pt x="67" y="88"/>
                  </a:lnTo>
                  <a:lnTo>
                    <a:pt x="67" y="86"/>
                  </a:lnTo>
                  <a:lnTo>
                    <a:pt x="96" y="86"/>
                  </a:lnTo>
                  <a:lnTo>
                    <a:pt x="89" y="103"/>
                  </a:lnTo>
                  <a:lnTo>
                    <a:pt x="81" y="115"/>
                  </a:lnTo>
                  <a:lnTo>
                    <a:pt x="67" y="122"/>
                  </a:lnTo>
                  <a:lnTo>
                    <a:pt x="49" y="124"/>
                  </a:lnTo>
                  <a:lnTo>
                    <a:pt x="35" y="122"/>
                  </a:lnTo>
                  <a:lnTo>
                    <a:pt x="24" y="116"/>
                  </a:lnTo>
                  <a:lnTo>
                    <a:pt x="14" y="107"/>
                  </a:lnTo>
                  <a:lnTo>
                    <a:pt x="7" y="94"/>
                  </a:lnTo>
                  <a:lnTo>
                    <a:pt x="2" y="79"/>
                  </a:lnTo>
                  <a:lnTo>
                    <a:pt x="0" y="64"/>
                  </a:lnTo>
                  <a:lnTo>
                    <a:pt x="2" y="46"/>
                  </a:lnTo>
                  <a:lnTo>
                    <a:pt x="7" y="30"/>
                  </a:lnTo>
                  <a:lnTo>
                    <a:pt x="14" y="17"/>
                  </a:lnTo>
                  <a:lnTo>
                    <a:pt x="24" y="8"/>
                  </a:lnTo>
                  <a:lnTo>
                    <a:pt x="35" y="2"/>
                  </a:lnTo>
                  <a:lnTo>
                    <a:pt x="49" y="0"/>
                  </a:lnTo>
                  <a:lnTo>
                    <a:pt x="64" y="2"/>
                  </a:lnTo>
                  <a:lnTo>
                    <a:pt x="77" y="8"/>
                  </a:lnTo>
                  <a:lnTo>
                    <a:pt x="87" y="17"/>
                  </a:lnTo>
                  <a:lnTo>
                    <a:pt x="91" y="27"/>
                  </a:lnTo>
                  <a:lnTo>
                    <a:pt x="94" y="38"/>
                  </a:lnTo>
                  <a:lnTo>
                    <a:pt x="97" y="50"/>
                  </a:lnTo>
                  <a:lnTo>
                    <a:pt x="98" y="66"/>
                  </a:lnTo>
                  <a:lnTo>
                    <a:pt x="98" y="73"/>
                  </a:lnTo>
                  <a:lnTo>
                    <a:pt x="34" y="7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chemeClr val="folHlink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23" name="Freeform 23"/>
            <p:cNvSpPr>
              <a:spLocks/>
            </p:cNvSpPr>
            <p:nvPr/>
          </p:nvSpPr>
          <p:spPr bwMode="auto">
            <a:xfrm>
              <a:off x="1011" y="3971"/>
              <a:ext cx="15" cy="25"/>
            </a:xfrm>
            <a:custGeom>
              <a:avLst/>
              <a:gdLst>
                <a:gd name="T0" fmla="*/ 15 w 75"/>
                <a:gd name="T1" fmla="*/ 86 h 124"/>
                <a:gd name="T2" fmla="*/ 25 w 75"/>
                <a:gd name="T3" fmla="*/ 92 h 124"/>
                <a:gd name="T4" fmla="*/ 30 w 75"/>
                <a:gd name="T5" fmla="*/ 95 h 124"/>
                <a:gd name="T6" fmla="*/ 39 w 75"/>
                <a:gd name="T7" fmla="*/ 94 h 124"/>
                <a:gd name="T8" fmla="*/ 42 w 75"/>
                <a:gd name="T9" fmla="*/ 92 h 124"/>
                <a:gd name="T10" fmla="*/ 44 w 75"/>
                <a:gd name="T11" fmla="*/ 88 h 124"/>
                <a:gd name="T12" fmla="*/ 42 w 75"/>
                <a:gd name="T13" fmla="*/ 82 h 124"/>
                <a:gd name="T14" fmla="*/ 29 w 75"/>
                <a:gd name="T15" fmla="*/ 73 h 124"/>
                <a:gd name="T16" fmla="*/ 27 w 75"/>
                <a:gd name="T17" fmla="*/ 72 h 124"/>
                <a:gd name="T18" fmla="*/ 16 w 75"/>
                <a:gd name="T19" fmla="*/ 63 h 124"/>
                <a:gd name="T20" fmla="*/ 7 w 75"/>
                <a:gd name="T21" fmla="*/ 50 h 124"/>
                <a:gd name="T22" fmla="*/ 4 w 75"/>
                <a:gd name="T23" fmla="*/ 43 h 124"/>
                <a:gd name="T24" fmla="*/ 5 w 75"/>
                <a:gd name="T25" fmla="*/ 27 h 124"/>
                <a:gd name="T26" fmla="*/ 15 w 75"/>
                <a:gd name="T27" fmla="*/ 11 h 124"/>
                <a:gd name="T28" fmla="*/ 33 w 75"/>
                <a:gd name="T29" fmla="*/ 1 h 124"/>
                <a:gd name="T30" fmla="*/ 53 w 75"/>
                <a:gd name="T31" fmla="*/ 2 h 124"/>
                <a:gd name="T32" fmla="*/ 68 w 75"/>
                <a:gd name="T33" fmla="*/ 8 h 124"/>
                <a:gd name="T34" fmla="*/ 75 w 75"/>
                <a:gd name="T35" fmla="*/ 11 h 124"/>
                <a:gd name="T36" fmla="*/ 57 w 75"/>
                <a:gd name="T37" fmla="*/ 30 h 124"/>
                <a:gd name="T38" fmla="*/ 53 w 75"/>
                <a:gd name="T39" fmla="*/ 29 h 124"/>
                <a:gd name="T40" fmla="*/ 48 w 75"/>
                <a:gd name="T41" fmla="*/ 26 h 124"/>
                <a:gd name="T42" fmla="*/ 43 w 75"/>
                <a:gd name="T43" fmla="*/ 28 h 124"/>
                <a:gd name="T44" fmla="*/ 38 w 75"/>
                <a:gd name="T45" fmla="*/ 29 h 124"/>
                <a:gd name="T46" fmla="*/ 35 w 75"/>
                <a:gd name="T47" fmla="*/ 34 h 124"/>
                <a:gd name="T48" fmla="*/ 37 w 75"/>
                <a:gd name="T49" fmla="*/ 39 h 124"/>
                <a:gd name="T50" fmla="*/ 51 w 75"/>
                <a:gd name="T51" fmla="*/ 49 h 124"/>
                <a:gd name="T52" fmla="*/ 64 w 75"/>
                <a:gd name="T53" fmla="*/ 58 h 124"/>
                <a:gd name="T54" fmla="*/ 70 w 75"/>
                <a:gd name="T55" fmla="*/ 66 h 124"/>
                <a:gd name="T56" fmla="*/ 75 w 75"/>
                <a:gd name="T57" fmla="*/ 79 h 124"/>
                <a:gd name="T58" fmla="*/ 74 w 75"/>
                <a:gd name="T59" fmla="*/ 97 h 124"/>
                <a:gd name="T60" fmla="*/ 64 w 75"/>
                <a:gd name="T61" fmla="*/ 113 h 124"/>
                <a:gd name="T62" fmla="*/ 47 w 75"/>
                <a:gd name="T63" fmla="*/ 123 h 124"/>
                <a:gd name="T64" fmla="*/ 26 w 75"/>
                <a:gd name="T65" fmla="*/ 124 h 124"/>
                <a:gd name="T66" fmla="*/ 18 w 75"/>
                <a:gd name="T67" fmla="*/ 121 h 124"/>
                <a:gd name="T68" fmla="*/ 0 w 75"/>
                <a:gd name="T69" fmla="*/ 113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5" h="124">
                  <a:moveTo>
                    <a:pt x="0" y="113"/>
                  </a:moveTo>
                  <a:lnTo>
                    <a:pt x="15" y="86"/>
                  </a:lnTo>
                  <a:lnTo>
                    <a:pt x="22" y="91"/>
                  </a:lnTo>
                  <a:lnTo>
                    <a:pt x="25" y="92"/>
                  </a:lnTo>
                  <a:lnTo>
                    <a:pt x="29" y="94"/>
                  </a:lnTo>
                  <a:lnTo>
                    <a:pt x="30" y="95"/>
                  </a:lnTo>
                  <a:lnTo>
                    <a:pt x="38" y="95"/>
                  </a:lnTo>
                  <a:lnTo>
                    <a:pt x="39" y="94"/>
                  </a:lnTo>
                  <a:lnTo>
                    <a:pt x="42" y="93"/>
                  </a:lnTo>
                  <a:lnTo>
                    <a:pt x="42" y="92"/>
                  </a:lnTo>
                  <a:lnTo>
                    <a:pt x="43" y="91"/>
                  </a:lnTo>
                  <a:lnTo>
                    <a:pt x="44" y="88"/>
                  </a:lnTo>
                  <a:lnTo>
                    <a:pt x="44" y="86"/>
                  </a:lnTo>
                  <a:lnTo>
                    <a:pt x="42" y="82"/>
                  </a:lnTo>
                  <a:lnTo>
                    <a:pt x="38" y="79"/>
                  </a:lnTo>
                  <a:lnTo>
                    <a:pt x="29" y="73"/>
                  </a:lnTo>
                  <a:lnTo>
                    <a:pt x="28" y="73"/>
                  </a:lnTo>
                  <a:lnTo>
                    <a:pt x="27" y="72"/>
                  </a:lnTo>
                  <a:lnTo>
                    <a:pt x="27" y="69"/>
                  </a:lnTo>
                  <a:lnTo>
                    <a:pt x="16" y="63"/>
                  </a:lnTo>
                  <a:lnTo>
                    <a:pt x="9" y="55"/>
                  </a:lnTo>
                  <a:lnTo>
                    <a:pt x="7" y="50"/>
                  </a:lnTo>
                  <a:lnTo>
                    <a:pt x="6" y="47"/>
                  </a:lnTo>
                  <a:lnTo>
                    <a:pt x="4" y="43"/>
                  </a:lnTo>
                  <a:lnTo>
                    <a:pt x="4" y="38"/>
                  </a:lnTo>
                  <a:lnTo>
                    <a:pt x="5" y="27"/>
                  </a:lnTo>
                  <a:lnTo>
                    <a:pt x="9" y="18"/>
                  </a:lnTo>
                  <a:lnTo>
                    <a:pt x="15" y="11"/>
                  </a:lnTo>
                  <a:lnTo>
                    <a:pt x="23" y="5"/>
                  </a:lnTo>
                  <a:lnTo>
                    <a:pt x="33" y="1"/>
                  </a:lnTo>
                  <a:lnTo>
                    <a:pt x="44" y="0"/>
                  </a:lnTo>
                  <a:lnTo>
                    <a:pt x="53" y="2"/>
                  </a:lnTo>
                  <a:lnTo>
                    <a:pt x="62" y="4"/>
                  </a:lnTo>
                  <a:lnTo>
                    <a:pt x="68" y="8"/>
                  </a:lnTo>
                  <a:lnTo>
                    <a:pt x="72" y="9"/>
                  </a:lnTo>
                  <a:lnTo>
                    <a:pt x="75" y="11"/>
                  </a:lnTo>
                  <a:lnTo>
                    <a:pt x="62" y="35"/>
                  </a:lnTo>
                  <a:lnTo>
                    <a:pt x="57" y="30"/>
                  </a:lnTo>
                  <a:lnTo>
                    <a:pt x="55" y="29"/>
                  </a:lnTo>
                  <a:lnTo>
                    <a:pt x="53" y="29"/>
                  </a:lnTo>
                  <a:lnTo>
                    <a:pt x="51" y="27"/>
                  </a:lnTo>
                  <a:lnTo>
                    <a:pt x="48" y="26"/>
                  </a:lnTo>
                  <a:lnTo>
                    <a:pt x="45" y="26"/>
                  </a:lnTo>
                  <a:lnTo>
                    <a:pt x="43" y="28"/>
                  </a:lnTo>
                  <a:lnTo>
                    <a:pt x="41" y="29"/>
                  </a:lnTo>
                  <a:lnTo>
                    <a:pt x="38" y="29"/>
                  </a:lnTo>
                  <a:lnTo>
                    <a:pt x="38" y="30"/>
                  </a:lnTo>
                  <a:lnTo>
                    <a:pt x="35" y="34"/>
                  </a:lnTo>
                  <a:lnTo>
                    <a:pt x="35" y="35"/>
                  </a:lnTo>
                  <a:lnTo>
                    <a:pt x="37" y="39"/>
                  </a:lnTo>
                  <a:lnTo>
                    <a:pt x="47" y="46"/>
                  </a:lnTo>
                  <a:lnTo>
                    <a:pt x="51" y="49"/>
                  </a:lnTo>
                  <a:lnTo>
                    <a:pt x="53" y="49"/>
                  </a:lnTo>
                  <a:lnTo>
                    <a:pt x="64" y="58"/>
                  </a:lnTo>
                  <a:lnTo>
                    <a:pt x="67" y="62"/>
                  </a:lnTo>
                  <a:lnTo>
                    <a:pt x="70" y="66"/>
                  </a:lnTo>
                  <a:lnTo>
                    <a:pt x="74" y="73"/>
                  </a:lnTo>
                  <a:lnTo>
                    <a:pt x="75" y="79"/>
                  </a:lnTo>
                  <a:lnTo>
                    <a:pt x="75" y="86"/>
                  </a:lnTo>
                  <a:lnTo>
                    <a:pt x="74" y="97"/>
                  </a:lnTo>
                  <a:lnTo>
                    <a:pt x="71" y="106"/>
                  </a:lnTo>
                  <a:lnTo>
                    <a:pt x="64" y="113"/>
                  </a:lnTo>
                  <a:lnTo>
                    <a:pt x="56" y="120"/>
                  </a:lnTo>
                  <a:lnTo>
                    <a:pt x="47" y="123"/>
                  </a:lnTo>
                  <a:lnTo>
                    <a:pt x="35" y="124"/>
                  </a:lnTo>
                  <a:lnTo>
                    <a:pt x="26" y="124"/>
                  </a:lnTo>
                  <a:lnTo>
                    <a:pt x="23" y="123"/>
                  </a:lnTo>
                  <a:lnTo>
                    <a:pt x="18" y="121"/>
                  </a:lnTo>
                  <a:lnTo>
                    <a:pt x="9" y="117"/>
                  </a:lnTo>
                  <a:lnTo>
                    <a:pt x="0" y="1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24" name="Freeform 24"/>
            <p:cNvSpPr>
              <a:spLocks noEditPoints="1"/>
            </p:cNvSpPr>
            <p:nvPr/>
          </p:nvSpPr>
          <p:spPr bwMode="auto">
            <a:xfrm>
              <a:off x="1029" y="3971"/>
              <a:ext cx="19" cy="25"/>
            </a:xfrm>
            <a:custGeom>
              <a:avLst/>
              <a:gdLst>
                <a:gd name="T0" fmla="*/ 66 w 95"/>
                <a:gd name="T1" fmla="*/ 52 h 124"/>
                <a:gd name="T2" fmla="*/ 66 w 95"/>
                <a:gd name="T3" fmla="*/ 42 h 124"/>
                <a:gd name="T4" fmla="*/ 64 w 95"/>
                <a:gd name="T5" fmla="*/ 31 h 124"/>
                <a:gd name="T6" fmla="*/ 61 w 95"/>
                <a:gd name="T7" fmla="*/ 29 h 124"/>
                <a:gd name="T8" fmla="*/ 54 w 95"/>
                <a:gd name="T9" fmla="*/ 27 h 124"/>
                <a:gd name="T10" fmla="*/ 49 w 95"/>
                <a:gd name="T11" fmla="*/ 26 h 124"/>
                <a:gd name="T12" fmla="*/ 43 w 95"/>
                <a:gd name="T13" fmla="*/ 28 h 124"/>
                <a:gd name="T14" fmla="*/ 39 w 95"/>
                <a:gd name="T15" fmla="*/ 31 h 124"/>
                <a:gd name="T16" fmla="*/ 35 w 95"/>
                <a:gd name="T17" fmla="*/ 38 h 124"/>
                <a:gd name="T18" fmla="*/ 34 w 95"/>
                <a:gd name="T19" fmla="*/ 42 h 124"/>
                <a:gd name="T20" fmla="*/ 32 w 95"/>
                <a:gd name="T21" fmla="*/ 46 h 124"/>
                <a:gd name="T22" fmla="*/ 32 w 95"/>
                <a:gd name="T23" fmla="*/ 52 h 124"/>
                <a:gd name="T24" fmla="*/ 66 w 95"/>
                <a:gd name="T25" fmla="*/ 52 h 124"/>
                <a:gd name="T26" fmla="*/ 32 w 95"/>
                <a:gd name="T27" fmla="*/ 73 h 124"/>
                <a:gd name="T28" fmla="*/ 33 w 95"/>
                <a:gd name="T29" fmla="*/ 81 h 124"/>
                <a:gd name="T30" fmla="*/ 35 w 95"/>
                <a:gd name="T31" fmla="*/ 88 h 124"/>
                <a:gd name="T32" fmla="*/ 37 w 95"/>
                <a:gd name="T33" fmla="*/ 93 h 124"/>
                <a:gd name="T34" fmla="*/ 41 w 95"/>
                <a:gd name="T35" fmla="*/ 96 h 124"/>
                <a:gd name="T36" fmla="*/ 47 w 95"/>
                <a:gd name="T37" fmla="*/ 101 h 124"/>
                <a:gd name="T38" fmla="*/ 54 w 95"/>
                <a:gd name="T39" fmla="*/ 101 h 124"/>
                <a:gd name="T40" fmla="*/ 56 w 95"/>
                <a:gd name="T41" fmla="*/ 100 h 124"/>
                <a:gd name="T42" fmla="*/ 61 w 95"/>
                <a:gd name="T43" fmla="*/ 95 h 124"/>
                <a:gd name="T44" fmla="*/ 63 w 95"/>
                <a:gd name="T45" fmla="*/ 94 h 124"/>
                <a:gd name="T46" fmla="*/ 64 w 95"/>
                <a:gd name="T47" fmla="*/ 93 h 124"/>
                <a:gd name="T48" fmla="*/ 66 w 95"/>
                <a:gd name="T49" fmla="*/ 88 h 124"/>
                <a:gd name="T50" fmla="*/ 66 w 95"/>
                <a:gd name="T51" fmla="*/ 86 h 124"/>
                <a:gd name="T52" fmla="*/ 95 w 95"/>
                <a:gd name="T53" fmla="*/ 86 h 124"/>
                <a:gd name="T54" fmla="*/ 88 w 95"/>
                <a:gd name="T55" fmla="*/ 103 h 124"/>
                <a:gd name="T56" fmla="*/ 78 w 95"/>
                <a:gd name="T57" fmla="*/ 115 h 124"/>
                <a:gd name="T58" fmla="*/ 65 w 95"/>
                <a:gd name="T59" fmla="*/ 122 h 124"/>
                <a:gd name="T60" fmla="*/ 49 w 95"/>
                <a:gd name="T61" fmla="*/ 124 h 124"/>
                <a:gd name="T62" fmla="*/ 36 w 95"/>
                <a:gd name="T63" fmla="*/ 122 h 124"/>
                <a:gd name="T64" fmla="*/ 24 w 95"/>
                <a:gd name="T65" fmla="*/ 116 h 124"/>
                <a:gd name="T66" fmla="*/ 15 w 95"/>
                <a:gd name="T67" fmla="*/ 107 h 124"/>
                <a:gd name="T68" fmla="*/ 7 w 95"/>
                <a:gd name="T69" fmla="*/ 94 h 124"/>
                <a:gd name="T70" fmla="*/ 3 w 95"/>
                <a:gd name="T71" fmla="*/ 79 h 124"/>
                <a:gd name="T72" fmla="*/ 0 w 95"/>
                <a:gd name="T73" fmla="*/ 64 h 124"/>
                <a:gd name="T74" fmla="*/ 3 w 95"/>
                <a:gd name="T75" fmla="*/ 46 h 124"/>
                <a:gd name="T76" fmla="*/ 7 w 95"/>
                <a:gd name="T77" fmla="*/ 30 h 124"/>
                <a:gd name="T78" fmla="*/ 15 w 95"/>
                <a:gd name="T79" fmla="*/ 17 h 124"/>
                <a:gd name="T80" fmla="*/ 24 w 95"/>
                <a:gd name="T81" fmla="*/ 8 h 124"/>
                <a:gd name="T82" fmla="*/ 36 w 95"/>
                <a:gd name="T83" fmla="*/ 2 h 124"/>
                <a:gd name="T84" fmla="*/ 49 w 95"/>
                <a:gd name="T85" fmla="*/ 0 h 124"/>
                <a:gd name="T86" fmla="*/ 63 w 95"/>
                <a:gd name="T87" fmla="*/ 2 h 124"/>
                <a:gd name="T88" fmla="*/ 74 w 95"/>
                <a:gd name="T89" fmla="*/ 8 h 124"/>
                <a:gd name="T90" fmla="*/ 84 w 95"/>
                <a:gd name="T91" fmla="*/ 17 h 124"/>
                <a:gd name="T92" fmla="*/ 91 w 95"/>
                <a:gd name="T93" fmla="*/ 30 h 124"/>
                <a:gd name="T94" fmla="*/ 94 w 95"/>
                <a:gd name="T95" fmla="*/ 46 h 124"/>
                <a:gd name="T96" fmla="*/ 95 w 95"/>
                <a:gd name="T97" fmla="*/ 66 h 124"/>
                <a:gd name="T98" fmla="*/ 95 w 95"/>
                <a:gd name="T99" fmla="*/ 73 h 124"/>
                <a:gd name="T100" fmla="*/ 32 w 95"/>
                <a:gd name="T101" fmla="*/ 73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5" h="124">
                  <a:moveTo>
                    <a:pt x="66" y="52"/>
                  </a:moveTo>
                  <a:lnTo>
                    <a:pt x="66" y="42"/>
                  </a:lnTo>
                  <a:lnTo>
                    <a:pt x="64" y="31"/>
                  </a:lnTo>
                  <a:lnTo>
                    <a:pt x="61" y="29"/>
                  </a:lnTo>
                  <a:lnTo>
                    <a:pt x="54" y="27"/>
                  </a:lnTo>
                  <a:lnTo>
                    <a:pt x="49" y="26"/>
                  </a:lnTo>
                  <a:lnTo>
                    <a:pt x="43" y="28"/>
                  </a:lnTo>
                  <a:lnTo>
                    <a:pt x="39" y="31"/>
                  </a:lnTo>
                  <a:lnTo>
                    <a:pt x="35" y="38"/>
                  </a:lnTo>
                  <a:lnTo>
                    <a:pt x="34" y="42"/>
                  </a:lnTo>
                  <a:lnTo>
                    <a:pt x="32" y="46"/>
                  </a:lnTo>
                  <a:lnTo>
                    <a:pt x="32" y="52"/>
                  </a:lnTo>
                  <a:lnTo>
                    <a:pt x="66" y="52"/>
                  </a:lnTo>
                  <a:close/>
                  <a:moveTo>
                    <a:pt x="32" y="73"/>
                  </a:moveTo>
                  <a:lnTo>
                    <a:pt x="33" y="81"/>
                  </a:lnTo>
                  <a:lnTo>
                    <a:pt x="35" y="88"/>
                  </a:lnTo>
                  <a:lnTo>
                    <a:pt x="37" y="93"/>
                  </a:lnTo>
                  <a:lnTo>
                    <a:pt x="41" y="96"/>
                  </a:lnTo>
                  <a:lnTo>
                    <a:pt x="47" y="101"/>
                  </a:lnTo>
                  <a:lnTo>
                    <a:pt x="54" y="101"/>
                  </a:lnTo>
                  <a:lnTo>
                    <a:pt x="56" y="100"/>
                  </a:lnTo>
                  <a:lnTo>
                    <a:pt x="61" y="95"/>
                  </a:lnTo>
                  <a:lnTo>
                    <a:pt x="63" y="94"/>
                  </a:lnTo>
                  <a:lnTo>
                    <a:pt x="64" y="93"/>
                  </a:lnTo>
                  <a:lnTo>
                    <a:pt x="66" y="88"/>
                  </a:lnTo>
                  <a:lnTo>
                    <a:pt x="66" y="86"/>
                  </a:lnTo>
                  <a:lnTo>
                    <a:pt x="95" y="86"/>
                  </a:lnTo>
                  <a:lnTo>
                    <a:pt x="88" y="103"/>
                  </a:lnTo>
                  <a:lnTo>
                    <a:pt x="78" y="115"/>
                  </a:lnTo>
                  <a:lnTo>
                    <a:pt x="65" y="122"/>
                  </a:lnTo>
                  <a:lnTo>
                    <a:pt x="49" y="124"/>
                  </a:lnTo>
                  <a:lnTo>
                    <a:pt x="36" y="122"/>
                  </a:lnTo>
                  <a:lnTo>
                    <a:pt x="24" y="116"/>
                  </a:lnTo>
                  <a:lnTo>
                    <a:pt x="15" y="107"/>
                  </a:lnTo>
                  <a:lnTo>
                    <a:pt x="7" y="94"/>
                  </a:lnTo>
                  <a:lnTo>
                    <a:pt x="3" y="79"/>
                  </a:lnTo>
                  <a:lnTo>
                    <a:pt x="0" y="64"/>
                  </a:lnTo>
                  <a:lnTo>
                    <a:pt x="3" y="46"/>
                  </a:lnTo>
                  <a:lnTo>
                    <a:pt x="7" y="30"/>
                  </a:lnTo>
                  <a:lnTo>
                    <a:pt x="15" y="17"/>
                  </a:lnTo>
                  <a:lnTo>
                    <a:pt x="24" y="8"/>
                  </a:lnTo>
                  <a:lnTo>
                    <a:pt x="36" y="2"/>
                  </a:lnTo>
                  <a:lnTo>
                    <a:pt x="49" y="0"/>
                  </a:lnTo>
                  <a:lnTo>
                    <a:pt x="63" y="2"/>
                  </a:lnTo>
                  <a:lnTo>
                    <a:pt x="74" y="8"/>
                  </a:lnTo>
                  <a:lnTo>
                    <a:pt x="84" y="17"/>
                  </a:lnTo>
                  <a:lnTo>
                    <a:pt x="91" y="30"/>
                  </a:lnTo>
                  <a:lnTo>
                    <a:pt x="94" y="46"/>
                  </a:lnTo>
                  <a:lnTo>
                    <a:pt x="95" y="66"/>
                  </a:lnTo>
                  <a:lnTo>
                    <a:pt x="95" y="73"/>
                  </a:lnTo>
                  <a:lnTo>
                    <a:pt x="32" y="7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25" name="Freeform 25"/>
            <p:cNvSpPr>
              <a:spLocks/>
            </p:cNvSpPr>
            <p:nvPr/>
          </p:nvSpPr>
          <p:spPr bwMode="auto">
            <a:xfrm>
              <a:off x="1051" y="3972"/>
              <a:ext cx="18" cy="23"/>
            </a:xfrm>
            <a:custGeom>
              <a:avLst/>
              <a:gdLst>
                <a:gd name="T0" fmla="*/ 55 w 89"/>
                <a:gd name="T1" fmla="*/ 117 h 117"/>
                <a:gd name="T2" fmla="*/ 55 w 89"/>
                <a:gd name="T3" fmla="*/ 38 h 117"/>
                <a:gd name="T4" fmla="*/ 54 w 89"/>
                <a:gd name="T5" fmla="*/ 34 h 117"/>
                <a:gd name="T6" fmla="*/ 51 w 89"/>
                <a:gd name="T7" fmla="*/ 31 h 117"/>
                <a:gd name="T8" fmla="*/ 49 w 89"/>
                <a:gd name="T9" fmla="*/ 29 h 117"/>
                <a:gd name="T10" fmla="*/ 47 w 89"/>
                <a:gd name="T11" fmla="*/ 27 h 117"/>
                <a:gd name="T12" fmla="*/ 46 w 89"/>
                <a:gd name="T13" fmla="*/ 27 h 117"/>
                <a:gd name="T14" fmla="*/ 39 w 89"/>
                <a:gd name="T15" fmla="*/ 30 h 117"/>
                <a:gd name="T16" fmla="*/ 35 w 89"/>
                <a:gd name="T17" fmla="*/ 34 h 117"/>
                <a:gd name="T18" fmla="*/ 35 w 89"/>
                <a:gd name="T19" fmla="*/ 35 h 117"/>
                <a:gd name="T20" fmla="*/ 32 w 89"/>
                <a:gd name="T21" fmla="*/ 40 h 117"/>
                <a:gd name="T22" fmla="*/ 31 w 89"/>
                <a:gd name="T23" fmla="*/ 43 h 117"/>
                <a:gd name="T24" fmla="*/ 31 w 89"/>
                <a:gd name="T25" fmla="*/ 117 h 117"/>
                <a:gd name="T26" fmla="*/ 0 w 89"/>
                <a:gd name="T27" fmla="*/ 117 h 117"/>
                <a:gd name="T28" fmla="*/ 0 w 89"/>
                <a:gd name="T29" fmla="*/ 0 h 117"/>
                <a:gd name="T30" fmla="*/ 31 w 89"/>
                <a:gd name="T31" fmla="*/ 0 h 117"/>
                <a:gd name="T32" fmla="*/ 31 w 89"/>
                <a:gd name="T33" fmla="*/ 16 h 117"/>
                <a:gd name="T34" fmla="*/ 36 w 89"/>
                <a:gd name="T35" fmla="*/ 11 h 117"/>
                <a:gd name="T36" fmla="*/ 40 w 89"/>
                <a:gd name="T37" fmla="*/ 6 h 117"/>
                <a:gd name="T38" fmla="*/ 46 w 89"/>
                <a:gd name="T39" fmla="*/ 2 h 117"/>
                <a:gd name="T40" fmla="*/ 57 w 89"/>
                <a:gd name="T41" fmla="*/ 0 h 117"/>
                <a:gd name="T42" fmla="*/ 62 w 89"/>
                <a:gd name="T43" fmla="*/ 0 h 117"/>
                <a:gd name="T44" fmla="*/ 71 w 89"/>
                <a:gd name="T45" fmla="*/ 1 h 117"/>
                <a:gd name="T46" fmla="*/ 78 w 89"/>
                <a:gd name="T47" fmla="*/ 2 h 117"/>
                <a:gd name="T48" fmla="*/ 83 w 89"/>
                <a:gd name="T49" fmla="*/ 5 h 117"/>
                <a:gd name="T50" fmla="*/ 86 w 89"/>
                <a:gd name="T51" fmla="*/ 13 h 117"/>
                <a:gd name="T52" fmla="*/ 88 w 89"/>
                <a:gd name="T53" fmla="*/ 23 h 117"/>
                <a:gd name="T54" fmla="*/ 89 w 89"/>
                <a:gd name="T55" fmla="*/ 36 h 117"/>
                <a:gd name="T56" fmla="*/ 89 w 89"/>
                <a:gd name="T57" fmla="*/ 117 h 117"/>
                <a:gd name="T58" fmla="*/ 55 w 89"/>
                <a:gd name="T59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9" h="117">
                  <a:moveTo>
                    <a:pt x="55" y="117"/>
                  </a:moveTo>
                  <a:lnTo>
                    <a:pt x="55" y="38"/>
                  </a:lnTo>
                  <a:lnTo>
                    <a:pt x="54" y="34"/>
                  </a:lnTo>
                  <a:lnTo>
                    <a:pt x="51" y="31"/>
                  </a:lnTo>
                  <a:lnTo>
                    <a:pt x="49" y="29"/>
                  </a:lnTo>
                  <a:lnTo>
                    <a:pt x="47" y="27"/>
                  </a:lnTo>
                  <a:lnTo>
                    <a:pt x="46" y="27"/>
                  </a:lnTo>
                  <a:lnTo>
                    <a:pt x="39" y="30"/>
                  </a:lnTo>
                  <a:lnTo>
                    <a:pt x="35" y="34"/>
                  </a:lnTo>
                  <a:lnTo>
                    <a:pt x="35" y="35"/>
                  </a:lnTo>
                  <a:lnTo>
                    <a:pt x="32" y="40"/>
                  </a:lnTo>
                  <a:lnTo>
                    <a:pt x="31" y="43"/>
                  </a:lnTo>
                  <a:lnTo>
                    <a:pt x="31" y="117"/>
                  </a:lnTo>
                  <a:lnTo>
                    <a:pt x="0" y="117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6"/>
                  </a:lnTo>
                  <a:lnTo>
                    <a:pt x="36" y="11"/>
                  </a:lnTo>
                  <a:lnTo>
                    <a:pt x="40" y="6"/>
                  </a:lnTo>
                  <a:lnTo>
                    <a:pt x="46" y="2"/>
                  </a:lnTo>
                  <a:lnTo>
                    <a:pt x="57" y="0"/>
                  </a:lnTo>
                  <a:lnTo>
                    <a:pt x="62" y="0"/>
                  </a:lnTo>
                  <a:lnTo>
                    <a:pt x="71" y="1"/>
                  </a:lnTo>
                  <a:lnTo>
                    <a:pt x="78" y="2"/>
                  </a:lnTo>
                  <a:lnTo>
                    <a:pt x="83" y="5"/>
                  </a:lnTo>
                  <a:lnTo>
                    <a:pt x="86" y="13"/>
                  </a:lnTo>
                  <a:lnTo>
                    <a:pt x="88" y="23"/>
                  </a:lnTo>
                  <a:lnTo>
                    <a:pt x="89" y="36"/>
                  </a:lnTo>
                  <a:lnTo>
                    <a:pt x="89" y="117"/>
                  </a:lnTo>
                  <a:lnTo>
                    <a:pt x="55" y="1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26" name="Freeform 26"/>
            <p:cNvSpPr>
              <a:spLocks/>
            </p:cNvSpPr>
            <p:nvPr/>
          </p:nvSpPr>
          <p:spPr bwMode="auto">
            <a:xfrm>
              <a:off x="1071" y="3972"/>
              <a:ext cx="19" cy="23"/>
            </a:xfrm>
            <a:custGeom>
              <a:avLst/>
              <a:gdLst>
                <a:gd name="T0" fmla="*/ 29 w 93"/>
                <a:gd name="T1" fmla="*/ 117 h 117"/>
                <a:gd name="T2" fmla="*/ 0 w 93"/>
                <a:gd name="T3" fmla="*/ 0 h 117"/>
                <a:gd name="T4" fmla="*/ 32 w 93"/>
                <a:gd name="T5" fmla="*/ 0 h 117"/>
                <a:gd name="T6" fmla="*/ 41 w 93"/>
                <a:gd name="T7" fmla="*/ 54 h 117"/>
                <a:gd name="T8" fmla="*/ 41 w 93"/>
                <a:gd name="T9" fmla="*/ 56 h 117"/>
                <a:gd name="T10" fmla="*/ 43 w 93"/>
                <a:gd name="T11" fmla="*/ 61 h 117"/>
                <a:gd name="T12" fmla="*/ 44 w 93"/>
                <a:gd name="T13" fmla="*/ 65 h 117"/>
                <a:gd name="T14" fmla="*/ 44 w 93"/>
                <a:gd name="T15" fmla="*/ 78 h 117"/>
                <a:gd name="T16" fmla="*/ 46 w 93"/>
                <a:gd name="T17" fmla="*/ 89 h 117"/>
                <a:gd name="T18" fmla="*/ 46 w 93"/>
                <a:gd name="T19" fmla="*/ 78 h 117"/>
                <a:gd name="T20" fmla="*/ 50 w 93"/>
                <a:gd name="T21" fmla="*/ 69 h 117"/>
                <a:gd name="T22" fmla="*/ 50 w 93"/>
                <a:gd name="T23" fmla="*/ 54 h 117"/>
                <a:gd name="T24" fmla="*/ 61 w 93"/>
                <a:gd name="T25" fmla="*/ 0 h 117"/>
                <a:gd name="T26" fmla="*/ 93 w 93"/>
                <a:gd name="T27" fmla="*/ 0 h 117"/>
                <a:gd name="T28" fmla="*/ 61 w 93"/>
                <a:gd name="T29" fmla="*/ 117 h 117"/>
                <a:gd name="T30" fmla="*/ 29 w 93"/>
                <a:gd name="T31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3" h="117">
                  <a:moveTo>
                    <a:pt x="29" y="117"/>
                  </a:moveTo>
                  <a:lnTo>
                    <a:pt x="0" y="0"/>
                  </a:lnTo>
                  <a:lnTo>
                    <a:pt x="32" y="0"/>
                  </a:lnTo>
                  <a:lnTo>
                    <a:pt x="41" y="54"/>
                  </a:lnTo>
                  <a:lnTo>
                    <a:pt x="41" y="56"/>
                  </a:lnTo>
                  <a:lnTo>
                    <a:pt x="43" y="61"/>
                  </a:lnTo>
                  <a:lnTo>
                    <a:pt x="44" y="65"/>
                  </a:lnTo>
                  <a:lnTo>
                    <a:pt x="44" y="78"/>
                  </a:lnTo>
                  <a:lnTo>
                    <a:pt x="46" y="89"/>
                  </a:lnTo>
                  <a:lnTo>
                    <a:pt x="46" y="78"/>
                  </a:lnTo>
                  <a:lnTo>
                    <a:pt x="50" y="69"/>
                  </a:lnTo>
                  <a:lnTo>
                    <a:pt x="50" y="54"/>
                  </a:lnTo>
                  <a:lnTo>
                    <a:pt x="61" y="0"/>
                  </a:lnTo>
                  <a:lnTo>
                    <a:pt x="93" y="0"/>
                  </a:lnTo>
                  <a:lnTo>
                    <a:pt x="61" y="117"/>
                  </a:lnTo>
                  <a:lnTo>
                    <a:pt x="29" y="1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27" name="Freeform 27"/>
            <p:cNvSpPr>
              <a:spLocks noEditPoints="1"/>
            </p:cNvSpPr>
            <p:nvPr/>
          </p:nvSpPr>
          <p:spPr bwMode="auto">
            <a:xfrm>
              <a:off x="1091" y="3971"/>
              <a:ext cx="20" cy="25"/>
            </a:xfrm>
            <a:custGeom>
              <a:avLst/>
              <a:gdLst>
                <a:gd name="T0" fmla="*/ 49 w 98"/>
                <a:gd name="T1" fmla="*/ 95 h 124"/>
                <a:gd name="T2" fmla="*/ 52 w 98"/>
                <a:gd name="T3" fmla="*/ 95 h 124"/>
                <a:gd name="T4" fmla="*/ 55 w 98"/>
                <a:gd name="T5" fmla="*/ 94 h 124"/>
                <a:gd name="T6" fmla="*/ 59 w 98"/>
                <a:gd name="T7" fmla="*/ 92 h 124"/>
                <a:gd name="T8" fmla="*/ 61 w 98"/>
                <a:gd name="T9" fmla="*/ 89 h 124"/>
                <a:gd name="T10" fmla="*/ 63 w 98"/>
                <a:gd name="T11" fmla="*/ 86 h 124"/>
                <a:gd name="T12" fmla="*/ 67 w 98"/>
                <a:gd name="T13" fmla="*/ 76 h 124"/>
                <a:gd name="T14" fmla="*/ 69 w 98"/>
                <a:gd name="T15" fmla="*/ 64 h 124"/>
                <a:gd name="T16" fmla="*/ 68 w 98"/>
                <a:gd name="T17" fmla="*/ 53 h 124"/>
                <a:gd name="T18" fmla="*/ 65 w 98"/>
                <a:gd name="T19" fmla="*/ 45 h 124"/>
                <a:gd name="T20" fmla="*/ 63 w 98"/>
                <a:gd name="T21" fmla="*/ 38 h 124"/>
                <a:gd name="T22" fmla="*/ 61 w 98"/>
                <a:gd name="T23" fmla="*/ 35 h 124"/>
                <a:gd name="T24" fmla="*/ 59 w 98"/>
                <a:gd name="T25" fmla="*/ 33 h 124"/>
                <a:gd name="T26" fmla="*/ 55 w 98"/>
                <a:gd name="T27" fmla="*/ 30 h 124"/>
                <a:gd name="T28" fmla="*/ 52 w 98"/>
                <a:gd name="T29" fmla="*/ 29 h 124"/>
                <a:gd name="T30" fmla="*/ 45 w 98"/>
                <a:gd name="T31" fmla="*/ 29 h 124"/>
                <a:gd name="T32" fmla="*/ 42 w 98"/>
                <a:gd name="T33" fmla="*/ 30 h 124"/>
                <a:gd name="T34" fmla="*/ 40 w 98"/>
                <a:gd name="T35" fmla="*/ 33 h 124"/>
                <a:gd name="T36" fmla="*/ 39 w 98"/>
                <a:gd name="T37" fmla="*/ 35 h 124"/>
                <a:gd name="T38" fmla="*/ 32 w 98"/>
                <a:gd name="T39" fmla="*/ 45 h 124"/>
                <a:gd name="T40" fmla="*/ 31 w 98"/>
                <a:gd name="T41" fmla="*/ 53 h 124"/>
                <a:gd name="T42" fmla="*/ 31 w 98"/>
                <a:gd name="T43" fmla="*/ 73 h 124"/>
                <a:gd name="T44" fmla="*/ 32 w 98"/>
                <a:gd name="T45" fmla="*/ 79 h 124"/>
                <a:gd name="T46" fmla="*/ 39 w 98"/>
                <a:gd name="T47" fmla="*/ 89 h 124"/>
                <a:gd name="T48" fmla="*/ 40 w 98"/>
                <a:gd name="T49" fmla="*/ 92 h 124"/>
                <a:gd name="T50" fmla="*/ 42 w 98"/>
                <a:gd name="T51" fmla="*/ 94 h 124"/>
                <a:gd name="T52" fmla="*/ 45 w 98"/>
                <a:gd name="T53" fmla="*/ 95 h 124"/>
                <a:gd name="T54" fmla="*/ 49 w 98"/>
                <a:gd name="T55" fmla="*/ 95 h 124"/>
                <a:gd name="T56" fmla="*/ 98 w 98"/>
                <a:gd name="T57" fmla="*/ 64 h 124"/>
                <a:gd name="T58" fmla="*/ 97 w 98"/>
                <a:gd name="T59" fmla="*/ 79 h 124"/>
                <a:gd name="T60" fmla="*/ 92 w 98"/>
                <a:gd name="T61" fmla="*/ 94 h 124"/>
                <a:gd name="T62" fmla="*/ 85 w 98"/>
                <a:gd name="T63" fmla="*/ 107 h 124"/>
                <a:gd name="T64" fmla="*/ 75 w 98"/>
                <a:gd name="T65" fmla="*/ 116 h 124"/>
                <a:gd name="T66" fmla="*/ 63 w 98"/>
                <a:gd name="T67" fmla="*/ 122 h 124"/>
                <a:gd name="T68" fmla="*/ 49 w 98"/>
                <a:gd name="T69" fmla="*/ 124 h 124"/>
                <a:gd name="T70" fmla="*/ 35 w 98"/>
                <a:gd name="T71" fmla="*/ 122 h 124"/>
                <a:gd name="T72" fmla="*/ 23 w 98"/>
                <a:gd name="T73" fmla="*/ 116 h 124"/>
                <a:gd name="T74" fmla="*/ 14 w 98"/>
                <a:gd name="T75" fmla="*/ 107 h 124"/>
                <a:gd name="T76" fmla="*/ 6 w 98"/>
                <a:gd name="T77" fmla="*/ 94 h 124"/>
                <a:gd name="T78" fmla="*/ 2 w 98"/>
                <a:gd name="T79" fmla="*/ 79 h 124"/>
                <a:gd name="T80" fmla="*/ 0 w 98"/>
                <a:gd name="T81" fmla="*/ 64 h 124"/>
                <a:gd name="T82" fmla="*/ 2 w 98"/>
                <a:gd name="T83" fmla="*/ 46 h 124"/>
                <a:gd name="T84" fmla="*/ 6 w 98"/>
                <a:gd name="T85" fmla="*/ 30 h 124"/>
                <a:gd name="T86" fmla="*/ 14 w 98"/>
                <a:gd name="T87" fmla="*/ 17 h 124"/>
                <a:gd name="T88" fmla="*/ 23 w 98"/>
                <a:gd name="T89" fmla="*/ 8 h 124"/>
                <a:gd name="T90" fmla="*/ 35 w 98"/>
                <a:gd name="T91" fmla="*/ 2 h 124"/>
                <a:gd name="T92" fmla="*/ 49 w 98"/>
                <a:gd name="T93" fmla="*/ 0 h 124"/>
                <a:gd name="T94" fmla="*/ 63 w 98"/>
                <a:gd name="T95" fmla="*/ 2 h 124"/>
                <a:gd name="T96" fmla="*/ 75 w 98"/>
                <a:gd name="T97" fmla="*/ 8 h 124"/>
                <a:gd name="T98" fmla="*/ 85 w 98"/>
                <a:gd name="T99" fmla="*/ 17 h 124"/>
                <a:gd name="T100" fmla="*/ 92 w 98"/>
                <a:gd name="T101" fmla="*/ 30 h 124"/>
                <a:gd name="T102" fmla="*/ 97 w 98"/>
                <a:gd name="T103" fmla="*/ 46 h 124"/>
                <a:gd name="T104" fmla="*/ 98 w 98"/>
                <a:gd name="T105" fmla="*/ 6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8" h="124">
                  <a:moveTo>
                    <a:pt x="49" y="95"/>
                  </a:moveTo>
                  <a:lnTo>
                    <a:pt x="52" y="95"/>
                  </a:lnTo>
                  <a:lnTo>
                    <a:pt x="55" y="94"/>
                  </a:lnTo>
                  <a:lnTo>
                    <a:pt x="59" y="92"/>
                  </a:lnTo>
                  <a:lnTo>
                    <a:pt x="61" y="89"/>
                  </a:lnTo>
                  <a:lnTo>
                    <a:pt x="63" y="86"/>
                  </a:lnTo>
                  <a:lnTo>
                    <a:pt x="67" y="76"/>
                  </a:lnTo>
                  <a:lnTo>
                    <a:pt x="69" y="64"/>
                  </a:lnTo>
                  <a:lnTo>
                    <a:pt x="68" y="53"/>
                  </a:lnTo>
                  <a:lnTo>
                    <a:pt x="65" y="45"/>
                  </a:lnTo>
                  <a:lnTo>
                    <a:pt x="63" y="38"/>
                  </a:lnTo>
                  <a:lnTo>
                    <a:pt x="61" y="35"/>
                  </a:lnTo>
                  <a:lnTo>
                    <a:pt x="59" y="33"/>
                  </a:lnTo>
                  <a:lnTo>
                    <a:pt x="55" y="30"/>
                  </a:lnTo>
                  <a:lnTo>
                    <a:pt x="52" y="29"/>
                  </a:lnTo>
                  <a:lnTo>
                    <a:pt x="45" y="29"/>
                  </a:lnTo>
                  <a:lnTo>
                    <a:pt x="42" y="30"/>
                  </a:lnTo>
                  <a:lnTo>
                    <a:pt x="40" y="33"/>
                  </a:lnTo>
                  <a:lnTo>
                    <a:pt x="39" y="35"/>
                  </a:lnTo>
                  <a:lnTo>
                    <a:pt x="32" y="45"/>
                  </a:lnTo>
                  <a:lnTo>
                    <a:pt x="31" y="53"/>
                  </a:lnTo>
                  <a:lnTo>
                    <a:pt x="31" y="73"/>
                  </a:lnTo>
                  <a:lnTo>
                    <a:pt x="32" y="79"/>
                  </a:lnTo>
                  <a:lnTo>
                    <a:pt x="39" y="89"/>
                  </a:lnTo>
                  <a:lnTo>
                    <a:pt x="40" y="92"/>
                  </a:lnTo>
                  <a:lnTo>
                    <a:pt x="42" y="94"/>
                  </a:lnTo>
                  <a:lnTo>
                    <a:pt x="45" y="95"/>
                  </a:lnTo>
                  <a:lnTo>
                    <a:pt x="49" y="95"/>
                  </a:lnTo>
                  <a:close/>
                  <a:moveTo>
                    <a:pt x="98" y="64"/>
                  </a:moveTo>
                  <a:lnTo>
                    <a:pt x="97" y="79"/>
                  </a:lnTo>
                  <a:lnTo>
                    <a:pt x="92" y="94"/>
                  </a:lnTo>
                  <a:lnTo>
                    <a:pt x="85" y="107"/>
                  </a:lnTo>
                  <a:lnTo>
                    <a:pt x="75" y="116"/>
                  </a:lnTo>
                  <a:lnTo>
                    <a:pt x="63" y="122"/>
                  </a:lnTo>
                  <a:lnTo>
                    <a:pt x="49" y="124"/>
                  </a:lnTo>
                  <a:lnTo>
                    <a:pt x="35" y="122"/>
                  </a:lnTo>
                  <a:lnTo>
                    <a:pt x="23" y="116"/>
                  </a:lnTo>
                  <a:lnTo>
                    <a:pt x="14" y="107"/>
                  </a:lnTo>
                  <a:lnTo>
                    <a:pt x="6" y="94"/>
                  </a:lnTo>
                  <a:lnTo>
                    <a:pt x="2" y="79"/>
                  </a:lnTo>
                  <a:lnTo>
                    <a:pt x="0" y="64"/>
                  </a:lnTo>
                  <a:lnTo>
                    <a:pt x="2" y="46"/>
                  </a:lnTo>
                  <a:lnTo>
                    <a:pt x="6" y="30"/>
                  </a:lnTo>
                  <a:lnTo>
                    <a:pt x="14" y="17"/>
                  </a:lnTo>
                  <a:lnTo>
                    <a:pt x="23" y="8"/>
                  </a:lnTo>
                  <a:lnTo>
                    <a:pt x="35" y="2"/>
                  </a:lnTo>
                  <a:lnTo>
                    <a:pt x="49" y="0"/>
                  </a:lnTo>
                  <a:lnTo>
                    <a:pt x="63" y="2"/>
                  </a:lnTo>
                  <a:lnTo>
                    <a:pt x="75" y="8"/>
                  </a:lnTo>
                  <a:lnTo>
                    <a:pt x="85" y="17"/>
                  </a:lnTo>
                  <a:lnTo>
                    <a:pt x="92" y="30"/>
                  </a:lnTo>
                  <a:lnTo>
                    <a:pt x="97" y="46"/>
                  </a:lnTo>
                  <a:lnTo>
                    <a:pt x="98" y="6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28" name="Rectangle 28"/>
            <p:cNvSpPr>
              <a:spLocks noChangeArrowheads="1"/>
            </p:cNvSpPr>
            <p:nvPr/>
          </p:nvSpPr>
          <p:spPr bwMode="auto">
            <a:xfrm>
              <a:off x="1115" y="3958"/>
              <a:ext cx="6" cy="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29" name="Freeform 29"/>
            <p:cNvSpPr>
              <a:spLocks/>
            </p:cNvSpPr>
            <p:nvPr/>
          </p:nvSpPr>
          <p:spPr bwMode="auto">
            <a:xfrm>
              <a:off x="1124" y="3972"/>
              <a:ext cx="18" cy="23"/>
            </a:xfrm>
            <a:custGeom>
              <a:avLst/>
              <a:gdLst>
                <a:gd name="T0" fmla="*/ 29 w 92"/>
                <a:gd name="T1" fmla="*/ 117 h 117"/>
                <a:gd name="T2" fmla="*/ 0 w 92"/>
                <a:gd name="T3" fmla="*/ 0 h 117"/>
                <a:gd name="T4" fmla="*/ 31 w 92"/>
                <a:gd name="T5" fmla="*/ 0 h 117"/>
                <a:gd name="T6" fmla="*/ 40 w 92"/>
                <a:gd name="T7" fmla="*/ 54 h 117"/>
                <a:gd name="T8" fmla="*/ 40 w 92"/>
                <a:gd name="T9" fmla="*/ 56 h 117"/>
                <a:gd name="T10" fmla="*/ 42 w 92"/>
                <a:gd name="T11" fmla="*/ 61 h 117"/>
                <a:gd name="T12" fmla="*/ 43 w 92"/>
                <a:gd name="T13" fmla="*/ 65 h 117"/>
                <a:gd name="T14" fmla="*/ 43 w 92"/>
                <a:gd name="T15" fmla="*/ 69 h 117"/>
                <a:gd name="T16" fmla="*/ 44 w 92"/>
                <a:gd name="T17" fmla="*/ 78 h 117"/>
                <a:gd name="T18" fmla="*/ 45 w 92"/>
                <a:gd name="T19" fmla="*/ 89 h 117"/>
                <a:gd name="T20" fmla="*/ 45 w 92"/>
                <a:gd name="T21" fmla="*/ 78 h 117"/>
                <a:gd name="T22" fmla="*/ 49 w 92"/>
                <a:gd name="T23" fmla="*/ 69 h 117"/>
                <a:gd name="T24" fmla="*/ 49 w 92"/>
                <a:gd name="T25" fmla="*/ 54 h 117"/>
                <a:gd name="T26" fmla="*/ 60 w 92"/>
                <a:gd name="T27" fmla="*/ 0 h 117"/>
                <a:gd name="T28" fmla="*/ 92 w 92"/>
                <a:gd name="T29" fmla="*/ 0 h 117"/>
                <a:gd name="T30" fmla="*/ 60 w 92"/>
                <a:gd name="T31" fmla="*/ 117 h 117"/>
                <a:gd name="T32" fmla="*/ 29 w 92"/>
                <a:gd name="T33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2" h="117">
                  <a:moveTo>
                    <a:pt x="29" y="117"/>
                  </a:moveTo>
                  <a:lnTo>
                    <a:pt x="0" y="0"/>
                  </a:lnTo>
                  <a:lnTo>
                    <a:pt x="31" y="0"/>
                  </a:lnTo>
                  <a:lnTo>
                    <a:pt x="40" y="54"/>
                  </a:lnTo>
                  <a:lnTo>
                    <a:pt x="40" y="56"/>
                  </a:lnTo>
                  <a:lnTo>
                    <a:pt x="42" y="61"/>
                  </a:lnTo>
                  <a:lnTo>
                    <a:pt x="43" y="65"/>
                  </a:lnTo>
                  <a:lnTo>
                    <a:pt x="43" y="69"/>
                  </a:lnTo>
                  <a:lnTo>
                    <a:pt x="44" y="78"/>
                  </a:lnTo>
                  <a:lnTo>
                    <a:pt x="45" y="89"/>
                  </a:lnTo>
                  <a:lnTo>
                    <a:pt x="45" y="78"/>
                  </a:lnTo>
                  <a:lnTo>
                    <a:pt x="49" y="69"/>
                  </a:lnTo>
                  <a:lnTo>
                    <a:pt x="49" y="54"/>
                  </a:lnTo>
                  <a:lnTo>
                    <a:pt x="60" y="0"/>
                  </a:lnTo>
                  <a:lnTo>
                    <a:pt x="92" y="0"/>
                  </a:lnTo>
                  <a:lnTo>
                    <a:pt x="60" y="117"/>
                  </a:lnTo>
                  <a:lnTo>
                    <a:pt x="29" y="1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30" name="Freeform 30"/>
            <p:cNvSpPr>
              <a:spLocks noEditPoints="1"/>
            </p:cNvSpPr>
            <p:nvPr/>
          </p:nvSpPr>
          <p:spPr bwMode="auto">
            <a:xfrm>
              <a:off x="1144" y="3961"/>
              <a:ext cx="8" cy="34"/>
            </a:xfrm>
            <a:custGeom>
              <a:avLst/>
              <a:gdLst>
                <a:gd name="T0" fmla="*/ 0 w 38"/>
                <a:gd name="T1" fmla="*/ 20 h 170"/>
                <a:gd name="T2" fmla="*/ 0 w 38"/>
                <a:gd name="T3" fmla="*/ 15 h 170"/>
                <a:gd name="T4" fmla="*/ 1 w 38"/>
                <a:gd name="T5" fmla="*/ 11 h 170"/>
                <a:gd name="T6" fmla="*/ 4 w 38"/>
                <a:gd name="T7" fmla="*/ 9 h 170"/>
                <a:gd name="T8" fmla="*/ 6 w 38"/>
                <a:gd name="T9" fmla="*/ 6 h 170"/>
                <a:gd name="T10" fmla="*/ 8 w 38"/>
                <a:gd name="T11" fmla="*/ 5 h 170"/>
                <a:gd name="T12" fmla="*/ 9 w 38"/>
                <a:gd name="T13" fmla="*/ 2 h 170"/>
                <a:gd name="T14" fmla="*/ 14 w 38"/>
                <a:gd name="T15" fmla="*/ 0 h 170"/>
                <a:gd name="T16" fmla="*/ 17 w 38"/>
                <a:gd name="T17" fmla="*/ 0 h 170"/>
                <a:gd name="T18" fmla="*/ 26 w 38"/>
                <a:gd name="T19" fmla="*/ 2 h 170"/>
                <a:gd name="T20" fmla="*/ 29 w 38"/>
                <a:gd name="T21" fmla="*/ 4 h 170"/>
                <a:gd name="T22" fmla="*/ 32 w 38"/>
                <a:gd name="T23" fmla="*/ 6 h 170"/>
                <a:gd name="T24" fmla="*/ 34 w 38"/>
                <a:gd name="T25" fmla="*/ 9 h 170"/>
                <a:gd name="T26" fmla="*/ 36 w 38"/>
                <a:gd name="T27" fmla="*/ 14 h 170"/>
                <a:gd name="T28" fmla="*/ 38 w 38"/>
                <a:gd name="T29" fmla="*/ 20 h 170"/>
                <a:gd name="T30" fmla="*/ 37 w 38"/>
                <a:gd name="T31" fmla="*/ 24 h 170"/>
                <a:gd name="T32" fmla="*/ 36 w 38"/>
                <a:gd name="T33" fmla="*/ 28 h 170"/>
                <a:gd name="T34" fmla="*/ 32 w 38"/>
                <a:gd name="T35" fmla="*/ 35 h 170"/>
                <a:gd name="T36" fmla="*/ 25 w 38"/>
                <a:gd name="T37" fmla="*/ 38 h 170"/>
                <a:gd name="T38" fmla="*/ 10 w 38"/>
                <a:gd name="T39" fmla="*/ 38 h 170"/>
                <a:gd name="T40" fmla="*/ 8 w 38"/>
                <a:gd name="T41" fmla="*/ 37 h 170"/>
                <a:gd name="T42" fmla="*/ 6 w 38"/>
                <a:gd name="T43" fmla="*/ 35 h 170"/>
                <a:gd name="T44" fmla="*/ 4 w 38"/>
                <a:gd name="T45" fmla="*/ 31 h 170"/>
                <a:gd name="T46" fmla="*/ 1 w 38"/>
                <a:gd name="T47" fmla="*/ 29 h 170"/>
                <a:gd name="T48" fmla="*/ 0 w 38"/>
                <a:gd name="T49" fmla="*/ 26 h 170"/>
                <a:gd name="T50" fmla="*/ 0 w 38"/>
                <a:gd name="T51" fmla="*/ 20 h 170"/>
                <a:gd name="T52" fmla="*/ 4 w 38"/>
                <a:gd name="T53" fmla="*/ 170 h 170"/>
                <a:gd name="T54" fmla="*/ 4 w 38"/>
                <a:gd name="T55" fmla="*/ 53 h 170"/>
                <a:gd name="T56" fmla="*/ 35 w 38"/>
                <a:gd name="T57" fmla="*/ 53 h 170"/>
                <a:gd name="T58" fmla="*/ 35 w 38"/>
                <a:gd name="T59" fmla="*/ 170 h 170"/>
                <a:gd name="T60" fmla="*/ 4 w 38"/>
                <a:gd name="T61" fmla="*/ 17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8" h="170">
                  <a:moveTo>
                    <a:pt x="0" y="20"/>
                  </a:moveTo>
                  <a:lnTo>
                    <a:pt x="0" y="15"/>
                  </a:lnTo>
                  <a:lnTo>
                    <a:pt x="1" y="11"/>
                  </a:lnTo>
                  <a:lnTo>
                    <a:pt x="4" y="9"/>
                  </a:lnTo>
                  <a:lnTo>
                    <a:pt x="6" y="6"/>
                  </a:lnTo>
                  <a:lnTo>
                    <a:pt x="8" y="5"/>
                  </a:lnTo>
                  <a:lnTo>
                    <a:pt x="9" y="2"/>
                  </a:lnTo>
                  <a:lnTo>
                    <a:pt x="14" y="0"/>
                  </a:lnTo>
                  <a:lnTo>
                    <a:pt x="17" y="0"/>
                  </a:lnTo>
                  <a:lnTo>
                    <a:pt x="26" y="2"/>
                  </a:lnTo>
                  <a:lnTo>
                    <a:pt x="29" y="4"/>
                  </a:lnTo>
                  <a:lnTo>
                    <a:pt x="32" y="6"/>
                  </a:lnTo>
                  <a:lnTo>
                    <a:pt x="34" y="9"/>
                  </a:lnTo>
                  <a:lnTo>
                    <a:pt x="36" y="14"/>
                  </a:lnTo>
                  <a:lnTo>
                    <a:pt x="38" y="20"/>
                  </a:lnTo>
                  <a:lnTo>
                    <a:pt x="37" y="24"/>
                  </a:lnTo>
                  <a:lnTo>
                    <a:pt x="36" y="28"/>
                  </a:lnTo>
                  <a:lnTo>
                    <a:pt x="32" y="35"/>
                  </a:lnTo>
                  <a:lnTo>
                    <a:pt x="25" y="38"/>
                  </a:lnTo>
                  <a:lnTo>
                    <a:pt x="10" y="38"/>
                  </a:lnTo>
                  <a:lnTo>
                    <a:pt x="8" y="37"/>
                  </a:lnTo>
                  <a:lnTo>
                    <a:pt x="6" y="35"/>
                  </a:lnTo>
                  <a:lnTo>
                    <a:pt x="4" y="31"/>
                  </a:lnTo>
                  <a:lnTo>
                    <a:pt x="1" y="29"/>
                  </a:lnTo>
                  <a:lnTo>
                    <a:pt x="0" y="26"/>
                  </a:lnTo>
                  <a:lnTo>
                    <a:pt x="0" y="20"/>
                  </a:lnTo>
                  <a:close/>
                  <a:moveTo>
                    <a:pt x="4" y="170"/>
                  </a:moveTo>
                  <a:lnTo>
                    <a:pt x="4" y="53"/>
                  </a:lnTo>
                  <a:lnTo>
                    <a:pt x="35" y="53"/>
                  </a:lnTo>
                  <a:lnTo>
                    <a:pt x="35" y="170"/>
                  </a:lnTo>
                  <a:lnTo>
                    <a:pt x="4" y="17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31" name="Freeform 31"/>
            <p:cNvSpPr>
              <a:spLocks/>
            </p:cNvSpPr>
            <p:nvPr/>
          </p:nvSpPr>
          <p:spPr bwMode="auto">
            <a:xfrm>
              <a:off x="1157" y="3972"/>
              <a:ext cx="27" cy="23"/>
            </a:xfrm>
            <a:custGeom>
              <a:avLst/>
              <a:gdLst>
                <a:gd name="T0" fmla="*/ 0 w 138"/>
                <a:gd name="T1" fmla="*/ 117 h 117"/>
                <a:gd name="T2" fmla="*/ 0 w 138"/>
                <a:gd name="T3" fmla="*/ 0 h 117"/>
                <a:gd name="T4" fmla="*/ 29 w 138"/>
                <a:gd name="T5" fmla="*/ 0 h 117"/>
                <a:gd name="T6" fmla="*/ 29 w 138"/>
                <a:gd name="T7" fmla="*/ 16 h 117"/>
                <a:gd name="T8" fmla="*/ 33 w 138"/>
                <a:gd name="T9" fmla="*/ 11 h 117"/>
                <a:gd name="T10" fmla="*/ 37 w 138"/>
                <a:gd name="T11" fmla="*/ 6 h 117"/>
                <a:gd name="T12" fmla="*/ 43 w 138"/>
                <a:gd name="T13" fmla="*/ 2 h 117"/>
                <a:gd name="T14" fmla="*/ 54 w 138"/>
                <a:gd name="T15" fmla="*/ 0 h 117"/>
                <a:gd name="T16" fmla="*/ 69 w 138"/>
                <a:gd name="T17" fmla="*/ 0 h 117"/>
                <a:gd name="T18" fmla="*/ 72 w 138"/>
                <a:gd name="T19" fmla="*/ 1 h 117"/>
                <a:gd name="T20" fmla="*/ 74 w 138"/>
                <a:gd name="T21" fmla="*/ 2 h 117"/>
                <a:gd name="T22" fmla="*/ 81 w 138"/>
                <a:gd name="T23" fmla="*/ 9 h 117"/>
                <a:gd name="T24" fmla="*/ 82 w 138"/>
                <a:gd name="T25" fmla="*/ 12 h 117"/>
                <a:gd name="T26" fmla="*/ 83 w 138"/>
                <a:gd name="T27" fmla="*/ 16 h 117"/>
                <a:gd name="T28" fmla="*/ 87 w 138"/>
                <a:gd name="T29" fmla="*/ 12 h 117"/>
                <a:gd name="T30" fmla="*/ 91 w 138"/>
                <a:gd name="T31" fmla="*/ 9 h 117"/>
                <a:gd name="T32" fmla="*/ 98 w 138"/>
                <a:gd name="T33" fmla="*/ 2 h 117"/>
                <a:gd name="T34" fmla="*/ 109 w 138"/>
                <a:gd name="T35" fmla="*/ 0 h 117"/>
                <a:gd name="T36" fmla="*/ 114 w 138"/>
                <a:gd name="T37" fmla="*/ 0 h 117"/>
                <a:gd name="T38" fmla="*/ 126 w 138"/>
                <a:gd name="T39" fmla="*/ 2 h 117"/>
                <a:gd name="T40" fmla="*/ 132 w 138"/>
                <a:gd name="T41" fmla="*/ 7 h 117"/>
                <a:gd name="T42" fmla="*/ 136 w 138"/>
                <a:gd name="T43" fmla="*/ 15 h 117"/>
                <a:gd name="T44" fmla="*/ 137 w 138"/>
                <a:gd name="T45" fmla="*/ 27 h 117"/>
                <a:gd name="T46" fmla="*/ 138 w 138"/>
                <a:gd name="T47" fmla="*/ 45 h 117"/>
                <a:gd name="T48" fmla="*/ 138 w 138"/>
                <a:gd name="T49" fmla="*/ 117 h 117"/>
                <a:gd name="T50" fmla="*/ 107 w 138"/>
                <a:gd name="T51" fmla="*/ 117 h 117"/>
                <a:gd name="T52" fmla="*/ 107 w 138"/>
                <a:gd name="T53" fmla="*/ 38 h 117"/>
                <a:gd name="T54" fmla="*/ 106 w 138"/>
                <a:gd name="T55" fmla="*/ 34 h 117"/>
                <a:gd name="T56" fmla="*/ 103 w 138"/>
                <a:gd name="T57" fmla="*/ 31 h 117"/>
                <a:gd name="T58" fmla="*/ 102 w 138"/>
                <a:gd name="T59" fmla="*/ 30 h 117"/>
                <a:gd name="T60" fmla="*/ 98 w 138"/>
                <a:gd name="T61" fmla="*/ 27 h 117"/>
                <a:gd name="T62" fmla="*/ 94 w 138"/>
                <a:gd name="T63" fmla="*/ 27 h 117"/>
                <a:gd name="T64" fmla="*/ 92 w 138"/>
                <a:gd name="T65" fmla="*/ 29 h 117"/>
                <a:gd name="T66" fmla="*/ 87 w 138"/>
                <a:gd name="T67" fmla="*/ 34 h 117"/>
                <a:gd name="T68" fmla="*/ 87 w 138"/>
                <a:gd name="T69" fmla="*/ 35 h 117"/>
                <a:gd name="T70" fmla="*/ 84 w 138"/>
                <a:gd name="T71" fmla="*/ 40 h 117"/>
                <a:gd name="T72" fmla="*/ 83 w 138"/>
                <a:gd name="T73" fmla="*/ 43 h 117"/>
                <a:gd name="T74" fmla="*/ 83 w 138"/>
                <a:gd name="T75" fmla="*/ 117 h 117"/>
                <a:gd name="T76" fmla="*/ 52 w 138"/>
                <a:gd name="T77" fmla="*/ 117 h 117"/>
                <a:gd name="T78" fmla="*/ 52 w 138"/>
                <a:gd name="T79" fmla="*/ 38 h 117"/>
                <a:gd name="T80" fmla="*/ 51 w 138"/>
                <a:gd name="T81" fmla="*/ 34 h 117"/>
                <a:gd name="T82" fmla="*/ 49 w 138"/>
                <a:gd name="T83" fmla="*/ 31 h 117"/>
                <a:gd name="T84" fmla="*/ 46 w 138"/>
                <a:gd name="T85" fmla="*/ 29 h 117"/>
                <a:gd name="T86" fmla="*/ 44 w 138"/>
                <a:gd name="T87" fmla="*/ 27 h 117"/>
                <a:gd name="T88" fmla="*/ 43 w 138"/>
                <a:gd name="T89" fmla="*/ 27 h 117"/>
                <a:gd name="T90" fmla="*/ 36 w 138"/>
                <a:gd name="T91" fmla="*/ 30 h 117"/>
                <a:gd name="T92" fmla="*/ 32 w 138"/>
                <a:gd name="T93" fmla="*/ 39 h 117"/>
                <a:gd name="T94" fmla="*/ 32 w 138"/>
                <a:gd name="T95" fmla="*/ 117 h 117"/>
                <a:gd name="T96" fmla="*/ 0 w 138"/>
                <a:gd name="T9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8" h="117">
                  <a:moveTo>
                    <a:pt x="0" y="117"/>
                  </a:moveTo>
                  <a:lnTo>
                    <a:pt x="0" y="0"/>
                  </a:lnTo>
                  <a:lnTo>
                    <a:pt x="29" y="0"/>
                  </a:lnTo>
                  <a:lnTo>
                    <a:pt x="29" y="16"/>
                  </a:lnTo>
                  <a:lnTo>
                    <a:pt x="33" y="11"/>
                  </a:lnTo>
                  <a:lnTo>
                    <a:pt x="37" y="6"/>
                  </a:lnTo>
                  <a:lnTo>
                    <a:pt x="43" y="2"/>
                  </a:lnTo>
                  <a:lnTo>
                    <a:pt x="54" y="0"/>
                  </a:lnTo>
                  <a:lnTo>
                    <a:pt x="69" y="0"/>
                  </a:lnTo>
                  <a:lnTo>
                    <a:pt x="72" y="1"/>
                  </a:lnTo>
                  <a:lnTo>
                    <a:pt x="74" y="2"/>
                  </a:lnTo>
                  <a:lnTo>
                    <a:pt x="81" y="9"/>
                  </a:lnTo>
                  <a:lnTo>
                    <a:pt x="82" y="12"/>
                  </a:lnTo>
                  <a:lnTo>
                    <a:pt x="83" y="16"/>
                  </a:lnTo>
                  <a:lnTo>
                    <a:pt x="87" y="12"/>
                  </a:lnTo>
                  <a:lnTo>
                    <a:pt x="91" y="9"/>
                  </a:lnTo>
                  <a:lnTo>
                    <a:pt x="98" y="2"/>
                  </a:lnTo>
                  <a:lnTo>
                    <a:pt x="109" y="0"/>
                  </a:lnTo>
                  <a:lnTo>
                    <a:pt x="114" y="0"/>
                  </a:lnTo>
                  <a:lnTo>
                    <a:pt x="126" y="2"/>
                  </a:lnTo>
                  <a:lnTo>
                    <a:pt x="132" y="7"/>
                  </a:lnTo>
                  <a:lnTo>
                    <a:pt x="136" y="15"/>
                  </a:lnTo>
                  <a:lnTo>
                    <a:pt x="137" y="27"/>
                  </a:lnTo>
                  <a:lnTo>
                    <a:pt x="138" y="45"/>
                  </a:lnTo>
                  <a:lnTo>
                    <a:pt x="138" y="117"/>
                  </a:lnTo>
                  <a:lnTo>
                    <a:pt x="107" y="117"/>
                  </a:lnTo>
                  <a:lnTo>
                    <a:pt x="107" y="38"/>
                  </a:lnTo>
                  <a:lnTo>
                    <a:pt x="106" y="34"/>
                  </a:lnTo>
                  <a:lnTo>
                    <a:pt x="103" y="31"/>
                  </a:lnTo>
                  <a:lnTo>
                    <a:pt x="102" y="30"/>
                  </a:lnTo>
                  <a:lnTo>
                    <a:pt x="98" y="27"/>
                  </a:lnTo>
                  <a:lnTo>
                    <a:pt x="94" y="27"/>
                  </a:lnTo>
                  <a:lnTo>
                    <a:pt x="92" y="29"/>
                  </a:lnTo>
                  <a:lnTo>
                    <a:pt x="87" y="34"/>
                  </a:lnTo>
                  <a:lnTo>
                    <a:pt x="87" y="35"/>
                  </a:lnTo>
                  <a:lnTo>
                    <a:pt x="84" y="40"/>
                  </a:lnTo>
                  <a:lnTo>
                    <a:pt x="83" y="43"/>
                  </a:lnTo>
                  <a:lnTo>
                    <a:pt x="83" y="117"/>
                  </a:lnTo>
                  <a:lnTo>
                    <a:pt x="52" y="117"/>
                  </a:lnTo>
                  <a:lnTo>
                    <a:pt x="52" y="38"/>
                  </a:lnTo>
                  <a:lnTo>
                    <a:pt x="51" y="34"/>
                  </a:lnTo>
                  <a:lnTo>
                    <a:pt x="49" y="31"/>
                  </a:lnTo>
                  <a:lnTo>
                    <a:pt x="46" y="29"/>
                  </a:lnTo>
                  <a:lnTo>
                    <a:pt x="44" y="27"/>
                  </a:lnTo>
                  <a:lnTo>
                    <a:pt x="43" y="27"/>
                  </a:lnTo>
                  <a:lnTo>
                    <a:pt x="36" y="30"/>
                  </a:lnTo>
                  <a:lnTo>
                    <a:pt x="32" y="39"/>
                  </a:lnTo>
                  <a:lnTo>
                    <a:pt x="32" y="117"/>
                  </a:lnTo>
                  <a:lnTo>
                    <a:pt x="0" y="1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32" name="Freeform 32"/>
            <p:cNvSpPr>
              <a:spLocks noEditPoints="1"/>
            </p:cNvSpPr>
            <p:nvPr/>
          </p:nvSpPr>
          <p:spPr bwMode="auto">
            <a:xfrm>
              <a:off x="1188" y="3971"/>
              <a:ext cx="19" cy="25"/>
            </a:xfrm>
            <a:custGeom>
              <a:avLst/>
              <a:gdLst>
                <a:gd name="T0" fmla="*/ 66 w 95"/>
                <a:gd name="T1" fmla="*/ 52 h 124"/>
                <a:gd name="T2" fmla="*/ 66 w 95"/>
                <a:gd name="T3" fmla="*/ 42 h 124"/>
                <a:gd name="T4" fmla="*/ 62 w 95"/>
                <a:gd name="T5" fmla="*/ 31 h 124"/>
                <a:gd name="T6" fmla="*/ 60 w 95"/>
                <a:gd name="T7" fmla="*/ 29 h 124"/>
                <a:gd name="T8" fmla="*/ 53 w 95"/>
                <a:gd name="T9" fmla="*/ 27 h 124"/>
                <a:gd name="T10" fmla="*/ 49 w 95"/>
                <a:gd name="T11" fmla="*/ 26 h 124"/>
                <a:gd name="T12" fmla="*/ 45 w 95"/>
                <a:gd name="T13" fmla="*/ 26 h 124"/>
                <a:gd name="T14" fmla="*/ 42 w 95"/>
                <a:gd name="T15" fmla="*/ 27 h 124"/>
                <a:gd name="T16" fmla="*/ 40 w 95"/>
                <a:gd name="T17" fmla="*/ 29 h 124"/>
                <a:gd name="T18" fmla="*/ 39 w 95"/>
                <a:gd name="T19" fmla="*/ 31 h 124"/>
                <a:gd name="T20" fmla="*/ 37 w 95"/>
                <a:gd name="T21" fmla="*/ 35 h 124"/>
                <a:gd name="T22" fmla="*/ 34 w 95"/>
                <a:gd name="T23" fmla="*/ 37 h 124"/>
                <a:gd name="T24" fmla="*/ 32 w 95"/>
                <a:gd name="T25" fmla="*/ 40 h 124"/>
                <a:gd name="T26" fmla="*/ 31 w 95"/>
                <a:gd name="T27" fmla="*/ 44 h 124"/>
                <a:gd name="T28" fmla="*/ 31 w 95"/>
                <a:gd name="T29" fmla="*/ 52 h 124"/>
                <a:gd name="T30" fmla="*/ 66 w 95"/>
                <a:gd name="T31" fmla="*/ 52 h 124"/>
                <a:gd name="T32" fmla="*/ 31 w 95"/>
                <a:gd name="T33" fmla="*/ 73 h 124"/>
                <a:gd name="T34" fmla="*/ 32 w 95"/>
                <a:gd name="T35" fmla="*/ 81 h 124"/>
                <a:gd name="T36" fmla="*/ 34 w 95"/>
                <a:gd name="T37" fmla="*/ 88 h 124"/>
                <a:gd name="T38" fmla="*/ 37 w 95"/>
                <a:gd name="T39" fmla="*/ 93 h 124"/>
                <a:gd name="T40" fmla="*/ 39 w 95"/>
                <a:gd name="T41" fmla="*/ 96 h 124"/>
                <a:gd name="T42" fmla="*/ 40 w 95"/>
                <a:gd name="T43" fmla="*/ 98 h 124"/>
                <a:gd name="T44" fmla="*/ 42 w 95"/>
                <a:gd name="T45" fmla="*/ 100 h 124"/>
                <a:gd name="T46" fmla="*/ 45 w 95"/>
                <a:gd name="T47" fmla="*/ 101 h 124"/>
                <a:gd name="T48" fmla="*/ 52 w 95"/>
                <a:gd name="T49" fmla="*/ 101 h 124"/>
                <a:gd name="T50" fmla="*/ 55 w 95"/>
                <a:gd name="T51" fmla="*/ 100 h 124"/>
                <a:gd name="T52" fmla="*/ 60 w 95"/>
                <a:gd name="T53" fmla="*/ 95 h 124"/>
                <a:gd name="T54" fmla="*/ 60 w 95"/>
                <a:gd name="T55" fmla="*/ 94 h 124"/>
                <a:gd name="T56" fmla="*/ 61 w 95"/>
                <a:gd name="T57" fmla="*/ 93 h 124"/>
                <a:gd name="T58" fmla="*/ 63 w 95"/>
                <a:gd name="T59" fmla="*/ 88 h 124"/>
                <a:gd name="T60" fmla="*/ 66 w 95"/>
                <a:gd name="T61" fmla="*/ 86 h 124"/>
                <a:gd name="T62" fmla="*/ 95 w 95"/>
                <a:gd name="T63" fmla="*/ 86 h 124"/>
                <a:gd name="T64" fmla="*/ 88 w 95"/>
                <a:gd name="T65" fmla="*/ 103 h 124"/>
                <a:gd name="T66" fmla="*/ 77 w 95"/>
                <a:gd name="T67" fmla="*/ 115 h 124"/>
                <a:gd name="T68" fmla="*/ 64 w 95"/>
                <a:gd name="T69" fmla="*/ 122 h 124"/>
                <a:gd name="T70" fmla="*/ 49 w 95"/>
                <a:gd name="T71" fmla="*/ 124 h 124"/>
                <a:gd name="T72" fmla="*/ 34 w 95"/>
                <a:gd name="T73" fmla="*/ 122 h 124"/>
                <a:gd name="T74" fmla="*/ 21 w 95"/>
                <a:gd name="T75" fmla="*/ 116 h 124"/>
                <a:gd name="T76" fmla="*/ 11 w 95"/>
                <a:gd name="T77" fmla="*/ 107 h 124"/>
                <a:gd name="T78" fmla="*/ 4 w 95"/>
                <a:gd name="T79" fmla="*/ 94 h 124"/>
                <a:gd name="T80" fmla="*/ 1 w 95"/>
                <a:gd name="T81" fmla="*/ 79 h 124"/>
                <a:gd name="T82" fmla="*/ 0 w 95"/>
                <a:gd name="T83" fmla="*/ 64 h 124"/>
                <a:gd name="T84" fmla="*/ 1 w 95"/>
                <a:gd name="T85" fmla="*/ 46 h 124"/>
                <a:gd name="T86" fmla="*/ 4 w 95"/>
                <a:gd name="T87" fmla="*/ 30 h 124"/>
                <a:gd name="T88" fmla="*/ 11 w 95"/>
                <a:gd name="T89" fmla="*/ 17 h 124"/>
                <a:gd name="T90" fmla="*/ 21 w 95"/>
                <a:gd name="T91" fmla="*/ 8 h 124"/>
                <a:gd name="T92" fmla="*/ 34 w 95"/>
                <a:gd name="T93" fmla="*/ 2 h 124"/>
                <a:gd name="T94" fmla="*/ 49 w 95"/>
                <a:gd name="T95" fmla="*/ 0 h 124"/>
                <a:gd name="T96" fmla="*/ 62 w 95"/>
                <a:gd name="T97" fmla="*/ 2 h 124"/>
                <a:gd name="T98" fmla="*/ 73 w 95"/>
                <a:gd name="T99" fmla="*/ 8 h 124"/>
                <a:gd name="T100" fmla="*/ 83 w 95"/>
                <a:gd name="T101" fmla="*/ 17 h 124"/>
                <a:gd name="T102" fmla="*/ 90 w 95"/>
                <a:gd name="T103" fmla="*/ 30 h 124"/>
                <a:gd name="T104" fmla="*/ 93 w 95"/>
                <a:gd name="T105" fmla="*/ 46 h 124"/>
                <a:gd name="T106" fmla="*/ 95 w 95"/>
                <a:gd name="T107" fmla="*/ 66 h 124"/>
                <a:gd name="T108" fmla="*/ 95 w 95"/>
                <a:gd name="T109" fmla="*/ 73 h 124"/>
                <a:gd name="T110" fmla="*/ 31 w 95"/>
                <a:gd name="T111" fmla="*/ 73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5" h="124">
                  <a:moveTo>
                    <a:pt x="66" y="52"/>
                  </a:moveTo>
                  <a:lnTo>
                    <a:pt x="66" y="42"/>
                  </a:lnTo>
                  <a:lnTo>
                    <a:pt x="62" y="31"/>
                  </a:lnTo>
                  <a:lnTo>
                    <a:pt x="60" y="29"/>
                  </a:lnTo>
                  <a:lnTo>
                    <a:pt x="53" y="27"/>
                  </a:lnTo>
                  <a:lnTo>
                    <a:pt x="49" y="26"/>
                  </a:lnTo>
                  <a:lnTo>
                    <a:pt x="45" y="26"/>
                  </a:lnTo>
                  <a:lnTo>
                    <a:pt x="42" y="27"/>
                  </a:lnTo>
                  <a:lnTo>
                    <a:pt x="40" y="29"/>
                  </a:lnTo>
                  <a:lnTo>
                    <a:pt x="39" y="31"/>
                  </a:lnTo>
                  <a:lnTo>
                    <a:pt x="37" y="35"/>
                  </a:lnTo>
                  <a:lnTo>
                    <a:pt x="34" y="37"/>
                  </a:lnTo>
                  <a:lnTo>
                    <a:pt x="32" y="40"/>
                  </a:lnTo>
                  <a:lnTo>
                    <a:pt x="31" y="44"/>
                  </a:lnTo>
                  <a:lnTo>
                    <a:pt x="31" y="52"/>
                  </a:lnTo>
                  <a:lnTo>
                    <a:pt x="66" y="52"/>
                  </a:lnTo>
                  <a:close/>
                  <a:moveTo>
                    <a:pt x="31" y="73"/>
                  </a:moveTo>
                  <a:lnTo>
                    <a:pt x="32" y="81"/>
                  </a:lnTo>
                  <a:lnTo>
                    <a:pt x="34" y="88"/>
                  </a:lnTo>
                  <a:lnTo>
                    <a:pt x="37" y="93"/>
                  </a:lnTo>
                  <a:lnTo>
                    <a:pt x="39" y="96"/>
                  </a:lnTo>
                  <a:lnTo>
                    <a:pt x="40" y="98"/>
                  </a:lnTo>
                  <a:lnTo>
                    <a:pt x="42" y="100"/>
                  </a:lnTo>
                  <a:lnTo>
                    <a:pt x="45" y="101"/>
                  </a:lnTo>
                  <a:lnTo>
                    <a:pt x="52" y="101"/>
                  </a:lnTo>
                  <a:lnTo>
                    <a:pt x="55" y="100"/>
                  </a:lnTo>
                  <a:lnTo>
                    <a:pt x="60" y="95"/>
                  </a:lnTo>
                  <a:lnTo>
                    <a:pt x="60" y="94"/>
                  </a:lnTo>
                  <a:lnTo>
                    <a:pt x="61" y="93"/>
                  </a:lnTo>
                  <a:lnTo>
                    <a:pt x="63" y="88"/>
                  </a:lnTo>
                  <a:lnTo>
                    <a:pt x="66" y="86"/>
                  </a:lnTo>
                  <a:lnTo>
                    <a:pt x="95" y="86"/>
                  </a:lnTo>
                  <a:lnTo>
                    <a:pt x="88" y="103"/>
                  </a:lnTo>
                  <a:lnTo>
                    <a:pt x="77" y="115"/>
                  </a:lnTo>
                  <a:lnTo>
                    <a:pt x="64" y="122"/>
                  </a:lnTo>
                  <a:lnTo>
                    <a:pt x="49" y="124"/>
                  </a:lnTo>
                  <a:lnTo>
                    <a:pt x="34" y="122"/>
                  </a:lnTo>
                  <a:lnTo>
                    <a:pt x="21" y="116"/>
                  </a:lnTo>
                  <a:lnTo>
                    <a:pt x="11" y="107"/>
                  </a:lnTo>
                  <a:lnTo>
                    <a:pt x="4" y="94"/>
                  </a:lnTo>
                  <a:lnTo>
                    <a:pt x="1" y="79"/>
                  </a:lnTo>
                  <a:lnTo>
                    <a:pt x="0" y="64"/>
                  </a:lnTo>
                  <a:lnTo>
                    <a:pt x="1" y="46"/>
                  </a:lnTo>
                  <a:lnTo>
                    <a:pt x="4" y="30"/>
                  </a:lnTo>
                  <a:lnTo>
                    <a:pt x="11" y="17"/>
                  </a:lnTo>
                  <a:lnTo>
                    <a:pt x="21" y="8"/>
                  </a:lnTo>
                  <a:lnTo>
                    <a:pt x="34" y="2"/>
                  </a:lnTo>
                  <a:lnTo>
                    <a:pt x="49" y="0"/>
                  </a:lnTo>
                  <a:lnTo>
                    <a:pt x="62" y="2"/>
                  </a:lnTo>
                  <a:lnTo>
                    <a:pt x="73" y="8"/>
                  </a:lnTo>
                  <a:lnTo>
                    <a:pt x="83" y="17"/>
                  </a:lnTo>
                  <a:lnTo>
                    <a:pt x="90" y="30"/>
                  </a:lnTo>
                  <a:lnTo>
                    <a:pt x="93" y="46"/>
                  </a:lnTo>
                  <a:lnTo>
                    <a:pt x="95" y="66"/>
                  </a:lnTo>
                  <a:lnTo>
                    <a:pt x="95" y="73"/>
                  </a:lnTo>
                  <a:lnTo>
                    <a:pt x="31" y="7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33" name="Freeform 33"/>
            <p:cNvSpPr>
              <a:spLocks/>
            </p:cNvSpPr>
            <p:nvPr/>
          </p:nvSpPr>
          <p:spPr bwMode="auto">
            <a:xfrm>
              <a:off x="1210" y="3972"/>
              <a:ext cx="17" cy="23"/>
            </a:xfrm>
            <a:custGeom>
              <a:avLst/>
              <a:gdLst>
                <a:gd name="T0" fmla="*/ 55 w 87"/>
                <a:gd name="T1" fmla="*/ 117 h 117"/>
                <a:gd name="T2" fmla="*/ 55 w 87"/>
                <a:gd name="T3" fmla="*/ 38 h 117"/>
                <a:gd name="T4" fmla="*/ 53 w 87"/>
                <a:gd name="T5" fmla="*/ 31 h 117"/>
                <a:gd name="T6" fmla="*/ 52 w 87"/>
                <a:gd name="T7" fmla="*/ 30 h 117"/>
                <a:gd name="T8" fmla="*/ 47 w 87"/>
                <a:gd name="T9" fmla="*/ 27 h 117"/>
                <a:gd name="T10" fmla="*/ 44 w 87"/>
                <a:gd name="T11" fmla="*/ 27 h 117"/>
                <a:gd name="T12" fmla="*/ 39 w 87"/>
                <a:gd name="T13" fmla="*/ 30 h 117"/>
                <a:gd name="T14" fmla="*/ 35 w 87"/>
                <a:gd name="T15" fmla="*/ 34 h 117"/>
                <a:gd name="T16" fmla="*/ 35 w 87"/>
                <a:gd name="T17" fmla="*/ 35 h 117"/>
                <a:gd name="T18" fmla="*/ 34 w 87"/>
                <a:gd name="T19" fmla="*/ 38 h 117"/>
                <a:gd name="T20" fmla="*/ 34 w 87"/>
                <a:gd name="T21" fmla="*/ 40 h 117"/>
                <a:gd name="T22" fmla="*/ 33 w 87"/>
                <a:gd name="T23" fmla="*/ 43 h 117"/>
                <a:gd name="T24" fmla="*/ 33 w 87"/>
                <a:gd name="T25" fmla="*/ 117 h 117"/>
                <a:gd name="T26" fmla="*/ 0 w 87"/>
                <a:gd name="T27" fmla="*/ 117 h 117"/>
                <a:gd name="T28" fmla="*/ 0 w 87"/>
                <a:gd name="T29" fmla="*/ 0 h 117"/>
                <a:gd name="T30" fmla="*/ 29 w 87"/>
                <a:gd name="T31" fmla="*/ 0 h 117"/>
                <a:gd name="T32" fmla="*/ 29 w 87"/>
                <a:gd name="T33" fmla="*/ 16 h 117"/>
                <a:gd name="T34" fmla="*/ 44 w 87"/>
                <a:gd name="T35" fmla="*/ 2 h 117"/>
                <a:gd name="T36" fmla="*/ 53 w 87"/>
                <a:gd name="T37" fmla="*/ 0 h 117"/>
                <a:gd name="T38" fmla="*/ 64 w 87"/>
                <a:gd name="T39" fmla="*/ 0 h 117"/>
                <a:gd name="T40" fmla="*/ 75 w 87"/>
                <a:gd name="T41" fmla="*/ 1 h 117"/>
                <a:gd name="T42" fmla="*/ 82 w 87"/>
                <a:gd name="T43" fmla="*/ 5 h 117"/>
                <a:gd name="T44" fmla="*/ 86 w 87"/>
                <a:gd name="T45" fmla="*/ 13 h 117"/>
                <a:gd name="T46" fmla="*/ 87 w 87"/>
                <a:gd name="T47" fmla="*/ 23 h 117"/>
                <a:gd name="T48" fmla="*/ 87 w 87"/>
                <a:gd name="T49" fmla="*/ 117 h 117"/>
                <a:gd name="T50" fmla="*/ 55 w 87"/>
                <a:gd name="T51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7" h="117">
                  <a:moveTo>
                    <a:pt x="55" y="117"/>
                  </a:moveTo>
                  <a:lnTo>
                    <a:pt x="55" y="38"/>
                  </a:lnTo>
                  <a:lnTo>
                    <a:pt x="53" y="31"/>
                  </a:lnTo>
                  <a:lnTo>
                    <a:pt x="52" y="30"/>
                  </a:lnTo>
                  <a:lnTo>
                    <a:pt x="47" y="27"/>
                  </a:lnTo>
                  <a:lnTo>
                    <a:pt x="44" y="27"/>
                  </a:lnTo>
                  <a:lnTo>
                    <a:pt x="39" y="30"/>
                  </a:lnTo>
                  <a:lnTo>
                    <a:pt x="35" y="34"/>
                  </a:lnTo>
                  <a:lnTo>
                    <a:pt x="35" y="35"/>
                  </a:lnTo>
                  <a:lnTo>
                    <a:pt x="34" y="38"/>
                  </a:lnTo>
                  <a:lnTo>
                    <a:pt x="34" y="40"/>
                  </a:lnTo>
                  <a:lnTo>
                    <a:pt x="33" y="43"/>
                  </a:lnTo>
                  <a:lnTo>
                    <a:pt x="33" y="117"/>
                  </a:lnTo>
                  <a:lnTo>
                    <a:pt x="0" y="117"/>
                  </a:lnTo>
                  <a:lnTo>
                    <a:pt x="0" y="0"/>
                  </a:lnTo>
                  <a:lnTo>
                    <a:pt x="29" y="0"/>
                  </a:lnTo>
                  <a:lnTo>
                    <a:pt x="29" y="16"/>
                  </a:lnTo>
                  <a:lnTo>
                    <a:pt x="44" y="2"/>
                  </a:lnTo>
                  <a:lnTo>
                    <a:pt x="53" y="0"/>
                  </a:lnTo>
                  <a:lnTo>
                    <a:pt x="64" y="0"/>
                  </a:lnTo>
                  <a:lnTo>
                    <a:pt x="75" y="1"/>
                  </a:lnTo>
                  <a:lnTo>
                    <a:pt x="82" y="5"/>
                  </a:lnTo>
                  <a:lnTo>
                    <a:pt x="86" y="13"/>
                  </a:lnTo>
                  <a:lnTo>
                    <a:pt x="87" y="23"/>
                  </a:lnTo>
                  <a:lnTo>
                    <a:pt x="87" y="117"/>
                  </a:lnTo>
                  <a:lnTo>
                    <a:pt x="55" y="1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34" name="Freeform 34"/>
            <p:cNvSpPr>
              <a:spLocks/>
            </p:cNvSpPr>
            <p:nvPr/>
          </p:nvSpPr>
          <p:spPr bwMode="auto">
            <a:xfrm>
              <a:off x="1230" y="3965"/>
              <a:ext cx="12" cy="30"/>
            </a:xfrm>
            <a:custGeom>
              <a:avLst/>
              <a:gdLst>
                <a:gd name="T0" fmla="*/ 14 w 57"/>
                <a:gd name="T1" fmla="*/ 152 h 152"/>
                <a:gd name="T2" fmla="*/ 14 w 57"/>
                <a:gd name="T3" fmla="*/ 60 h 152"/>
                <a:gd name="T4" fmla="*/ 0 w 57"/>
                <a:gd name="T5" fmla="*/ 60 h 152"/>
                <a:gd name="T6" fmla="*/ 0 w 57"/>
                <a:gd name="T7" fmla="*/ 35 h 152"/>
                <a:gd name="T8" fmla="*/ 14 w 57"/>
                <a:gd name="T9" fmla="*/ 35 h 152"/>
                <a:gd name="T10" fmla="*/ 14 w 57"/>
                <a:gd name="T11" fmla="*/ 0 h 152"/>
                <a:gd name="T12" fmla="*/ 46 w 57"/>
                <a:gd name="T13" fmla="*/ 0 h 152"/>
                <a:gd name="T14" fmla="*/ 46 w 57"/>
                <a:gd name="T15" fmla="*/ 35 h 152"/>
                <a:gd name="T16" fmla="*/ 57 w 57"/>
                <a:gd name="T17" fmla="*/ 35 h 152"/>
                <a:gd name="T18" fmla="*/ 57 w 57"/>
                <a:gd name="T19" fmla="*/ 60 h 152"/>
                <a:gd name="T20" fmla="*/ 46 w 57"/>
                <a:gd name="T21" fmla="*/ 60 h 152"/>
                <a:gd name="T22" fmla="*/ 46 w 57"/>
                <a:gd name="T23" fmla="*/ 152 h 152"/>
                <a:gd name="T24" fmla="*/ 14 w 57"/>
                <a:gd name="T25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" h="152">
                  <a:moveTo>
                    <a:pt x="14" y="152"/>
                  </a:moveTo>
                  <a:lnTo>
                    <a:pt x="14" y="60"/>
                  </a:lnTo>
                  <a:lnTo>
                    <a:pt x="0" y="60"/>
                  </a:lnTo>
                  <a:lnTo>
                    <a:pt x="0" y="35"/>
                  </a:lnTo>
                  <a:lnTo>
                    <a:pt x="14" y="35"/>
                  </a:lnTo>
                  <a:lnTo>
                    <a:pt x="14" y="0"/>
                  </a:lnTo>
                  <a:lnTo>
                    <a:pt x="46" y="0"/>
                  </a:lnTo>
                  <a:lnTo>
                    <a:pt x="46" y="35"/>
                  </a:lnTo>
                  <a:lnTo>
                    <a:pt x="57" y="35"/>
                  </a:lnTo>
                  <a:lnTo>
                    <a:pt x="57" y="60"/>
                  </a:lnTo>
                  <a:lnTo>
                    <a:pt x="46" y="60"/>
                  </a:lnTo>
                  <a:lnTo>
                    <a:pt x="46" y="152"/>
                  </a:lnTo>
                  <a:lnTo>
                    <a:pt x="14" y="15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35" name="Freeform 35"/>
            <p:cNvSpPr>
              <a:spLocks noEditPoints="1"/>
            </p:cNvSpPr>
            <p:nvPr/>
          </p:nvSpPr>
          <p:spPr bwMode="auto">
            <a:xfrm>
              <a:off x="1244" y="3971"/>
              <a:ext cx="20" cy="25"/>
            </a:xfrm>
            <a:custGeom>
              <a:avLst/>
              <a:gdLst>
                <a:gd name="T0" fmla="*/ 52 w 101"/>
                <a:gd name="T1" fmla="*/ 95 h 124"/>
                <a:gd name="T2" fmla="*/ 55 w 101"/>
                <a:gd name="T3" fmla="*/ 95 h 124"/>
                <a:gd name="T4" fmla="*/ 59 w 101"/>
                <a:gd name="T5" fmla="*/ 93 h 124"/>
                <a:gd name="T6" fmla="*/ 61 w 101"/>
                <a:gd name="T7" fmla="*/ 91 h 124"/>
                <a:gd name="T8" fmla="*/ 63 w 101"/>
                <a:gd name="T9" fmla="*/ 86 h 124"/>
                <a:gd name="T10" fmla="*/ 68 w 101"/>
                <a:gd name="T11" fmla="*/ 76 h 124"/>
                <a:gd name="T12" fmla="*/ 69 w 101"/>
                <a:gd name="T13" fmla="*/ 64 h 124"/>
                <a:gd name="T14" fmla="*/ 68 w 101"/>
                <a:gd name="T15" fmla="*/ 53 h 124"/>
                <a:gd name="T16" fmla="*/ 67 w 101"/>
                <a:gd name="T17" fmla="*/ 45 h 124"/>
                <a:gd name="T18" fmla="*/ 61 w 101"/>
                <a:gd name="T19" fmla="*/ 34 h 124"/>
                <a:gd name="T20" fmla="*/ 59 w 101"/>
                <a:gd name="T21" fmla="*/ 31 h 124"/>
                <a:gd name="T22" fmla="*/ 55 w 101"/>
                <a:gd name="T23" fmla="*/ 29 h 124"/>
                <a:gd name="T24" fmla="*/ 49 w 101"/>
                <a:gd name="T25" fmla="*/ 29 h 124"/>
                <a:gd name="T26" fmla="*/ 44 w 101"/>
                <a:gd name="T27" fmla="*/ 30 h 124"/>
                <a:gd name="T28" fmla="*/ 40 w 101"/>
                <a:gd name="T29" fmla="*/ 35 h 124"/>
                <a:gd name="T30" fmla="*/ 38 w 101"/>
                <a:gd name="T31" fmla="*/ 38 h 124"/>
                <a:gd name="T32" fmla="*/ 34 w 101"/>
                <a:gd name="T33" fmla="*/ 45 h 124"/>
                <a:gd name="T34" fmla="*/ 33 w 101"/>
                <a:gd name="T35" fmla="*/ 53 h 124"/>
                <a:gd name="T36" fmla="*/ 32 w 101"/>
                <a:gd name="T37" fmla="*/ 64 h 124"/>
                <a:gd name="T38" fmla="*/ 33 w 101"/>
                <a:gd name="T39" fmla="*/ 76 h 124"/>
                <a:gd name="T40" fmla="*/ 38 w 101"/>
                <a:gd name="T41" fmla="*/ 86 h 124"/>
                <a:gd name="T42" fmla="*/ 40 w 101"/>
                <a:gd name="T43" fmla="*/ 89 h 124"/>
                <a:gd name="T44" fmla="*/ 44 w 101"/>
                <a:gd name="T45" fmla="*/ 94 h 124"/>
                <a:gd name="T46" fmla="*/ 49 w 101"/>
                <a:gd name="T47" fmla="*/ 95 h 124"/>
                <a:gd name="T48" fmla="*/ 52 w 101"/>
                <a:gd name="T49" fmla="*/ 95 h 124"/>
                <a:gd name="T50" fmla="*/ 101 w 101"/>
                <a:gd name="T51" fmla="*/ 64 h 124"/>
                <a:gd name="T52" fmla="*/ 99 w 101"/>
                <a:gd name="T53" fmla="*/ 79 h 124"/>
                <a:gd name="T54" fmla="*/ 93 w 101"/>
                <a:gd name="T55" fmla="*/ 94 h 124"/>
                <a:gd name="T56" fmla="*/ 87 w 101"/>
                <a:gd name="T57" fmla="*/ 107 h 124"/>
                <a:gd name="T58" fmla="*/ 77 w 101"/>
                <a:gd name="T59" fmla="*/ 116 h 124"/>
                <a:gd name="T60" fmla="*/ 65 w 101"/>
                <a:gd name="T61" fmla="*/ 122 h 124"/>
                <a:gd name="T62" fmla="*/ 52 w 101"/>
                <a:gd name="T63" fmla="*/ 124 h 124"/>
                <a:gd name="T64" fmla="*/ 36 w 101"/>
                <a:gd name="T65" fmla="*/ 122 h 124"/>
                <a:gd name="T66" fmla="*/ 24 w 101"/>
                <a:gd name="T67" fmla="*/ 116 h 124"/>
                <a:gd name="T68" fmla="*/ 14 w 101"/>
                <a:gd name="T69" fmla="*/ 107 h 124"/>
                <a:gd name="T70" fmla="*/ 6 w 101"/>
                <a:gd name="T71" fmla="*/ 94 h 124"/>
                <a:gd name="T72" fmla="*/ 2 w 101"/>
                <a:gd name="T73" fmla="*/ 79 h 124"/>
                <a:gd name="T74" fmla="*/ 0 w 101"/>
                <a:gd name="T75" fmla="*/ 64 h 124"/>
                <a:gd name="T76" fmla="*/ 2 w 101"/>
                <a:gd name="T77" fmla="*/ 46 h 124"/>
                <a:gd name="T78" fmla="*/ 6 w 101"/>
                <a:gd name="T79" fmla="*/ 30 h 124"/>
                <a:gd name="T80" fmla="*/ 14 w 101"/>
                <a:gd name="T81" fmla="*/ 17 h 124"/>
                <a:gd name="T82" fmla="*/ 24 w 101"/>
                <a:gd name="T83" fmla="*/ 8 h 124"/>
                <a:gd name="T84" fmla="*/ 36 w 101"/>
                <a:gd name="T85" fmla="*/ 2 h 124"/>
                <a:gd name="T86" fmla="*/ 52 w 101"/>
                <a:gd name="T87" fmla="*/ 0 h 124"/>
                <a:gd name="T88" fmla="*/ 65 w 101"/>
                <a:gd name="T89" fmla="*/ 2 h 124"/>
                <a:gd name="T90" fmla="*/ 77 w 101"/>
                <a:gd name="T91" fmla="*/ 8 h 124"/>
                <a:gd name="T92" fmla="*/ 87 w 101"/>
                <a:gd name="T93" fmla="*/ 17 h 124"/>
                <a:gd name="T94" fmla="*/ 93 w 101"/>
                <a:gd name="T95" fmla="*/ 30 h 124"/>
                <a:gd name="T96" fmla="*/ 99 w 101"/>
                <a:gd name="T97" fmla="*/ 46 h 124"/>
                <a:gd name="T98" fmla="*/ 101 w 101"/>
                <a:gd name="T99" fmla="*/ 6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1" h="124">
                  <a:moveTo>
                    <a:pt x="52" y="95"/>
                  </a:moveTo>
                  <a:lnTo>
                    <a:pt x="55" y="95"/>
                  </a:lnTo>
                  <a:lnTo>
                    <a:pt x="59" y="93"/>
                  </a:lnTo>
                  <a:lnTo>
                    <a:pt x="61" y="91"/>
                  </a:lnTo>
                  <a:lnTo>
                    <a:pt x="63" y="86"/>
                  </a:lnTo>
                  <a:lnTo>
                    <a:pt x="68" y="76"/>
                  </a:lnTo>
                  <a:lnTo>
                    <a:pt x="69" y="64"/>
                  </a:lnTo>
                  <a:lnTo>
                    <a:pt x="68" y="53"/>
                  </a:lnTo>
                  <a:lnTo>
                    <a:pt x="67" y="45"/>
                  </a:lnTo>
                  <a:lnTo>
                    <a:pt x="61" y="34"/>
                  </a:lnTo>
                  <a:lnTo>
                    <a:pt x="59" y="31"/>
                  </a:lnTo>
                  <a:lnTo>
                    <a:pt x="55" y="29"/>
                  </a:lnTo>
                  <a:lnTo>
                    <a:pt x="49" y="29"/>
                  </a:lnTo>
                  <a:lnTo>
                    <a:pt x="44" y="30"/>
                  </a:lnTo>
                  <a:lnTo>
                    <a:pt x="40" y="35"/>
                  </a:lnTo>
                  <a:lnTo>
                    <a:pt x="38" y="38"/>
                  </a:lnTo>
                  <a:lnTo>
                    <a:pt x="34" y="45"/>
                  </a:lnTo>
                  <a:lnTo>
                    <a:pt x="33" y="53"/>
                  </a:lnTo>
                  <a:lnTo>
                    <a:pt x="32" y="64"/>
                  </a:lnTo>
                  <a:lnTo>
                    <a:pt x="33" y="76"/>
                  </a:lnTo>
                  <a:lnTo>
                    <a:pt x="38" y="86"/>
                  </a:lnTo>
                  <a:lnTo>
                    <a:pt x="40" y="89"/>
                  </a:lnTo>
                  <a:lnTo>
                    <a:pt x="44" y="94"/>
                  </a:lnTo>
                  <a:lnTo>
                    <a:pt x="49" y="95"/>
                  </a:lnTo>
                  <a:lnTo>
                    <a:pt x="52" y="95"/>
                  </a:lnTo>
                  <a:close/>
                  <a:moveTo>
                    <a:pt x="101" y="64"/>
                  </a:moveTo>
                  <a:lnTo>
                    <a:pt x="99" y="79"/>
                  </a:lnTo>
                  <a:lnTo>
                    <a:pt x="93" y="94"/>
                  </a:lnTo>
                  <a:lnTo>
                    <a:pt x="87" y="107"/>
                  </a:lnTo>
                  <a:lnTo>
                    <a:pt x="77" y="116"/>
                  </a:lnTo>
                  <a:lnTo>
                    <a:pt x="65" y="122"/>
                  </a:lnTo>
                  <a:lnTo>
                    <a:pt x="52" y="124"/>
                  </a:lnTo>
                  <a:lnTo>
                    <a:pt x="36" y="122"/>
                  </a:lnTo>
                  <a:lnTo>
                    <a:pt x="24" y="116"/>
                  </a:lnTo>
                  <a:lnTo>
                    <a:pt x="14" y="107"/>
                  </a:lnTo>
                  <a:lnTo>
                    <a:pt x="6" y="94"/>
                  </a:lnTo>
                  <a:lnTo>
                    <a:pt x="2" y="79"/>
                  </a:lnTo>
                  <a:lnTo>
                    <a:pt x="0" y="64"/>
                  </a:lnTo>
                  <a:lnTo>
                    <a:pt x="2" y="46"/>
                  </a:lnTo>
                  <a:lnTo>
                    <a:pt x="6" y="30"/>
                  </a:lnTo>
                  <a:lnTo>
                    <a:pt x="14" y="17"/>
                  </a:lnTo>
                  <a:lnTo>
                    <a:pt x="24" y="8"/>
                  </a:lnTo>
                  <a:lnTo>
                    <a:pt x="36" y="2"/>
                  </a:lnTo>
                  <a:lnTo>
                    <a:pt x="52" y="0"/>
                  </a:lnTo>
                  <a:lnTo>
                    <a:pt x="65" y="2"/>
                  </a:lnTo>
                  <a:lnTo>
                    <a:pt x="77" y="8"/>
                  </a:lnTo>
                  <a:lnTo>
                    <a:pt x="87" y="17"/>
                  </a:lnTo>
                  <a:lnTo>
                    <a:pt x="93" y="30"/>
                  </a:lnTo>
                  <a:lnTo>
                    <a:pt x="99" y="46"/>
                  </a:lnTo>
                  <a:lnTo>
                    <a:pt x="101" y="6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36" name="Freeform 36"/>
            <p:cNvSpPr>
              <a:spLocks/>
            </p:cNvSpPr>
            <p:nvPr/>
          </p:nvSpPr>
          <p:spPr bwMode="auto">
            <a:xfrm>
              <a:off x="1276" y="3960"/>
              <a:ext cx="32" cy="35"/>
            </a:xfrm>
            <a:custGeom>
              <a:avLst/>
              <a:gdLst>
                <a:gd name="T0" fmla="*/ 0 w 156"/>
                <a:gd name="T1" fmla="*/ 175 h 175"/>
                <a:gd name="T2" fmla="*/ 17 w 156"/>
                <a:gd name="T3" fmla="*/ 0 h 175"/>
                <a:gd name="T4" fmla="*/ 63 w 156"/>
                <a:gd name="T5" fmla="*/ 0 h 175"/>
                <a:gd name="T6" fmla="*/ 72 w 156"/>
                <a:gd name="T7" fmla="*/ 65 h 175"/>
                <a:gd name="T8" fmla="*/ 74 w 156"/>
                <a:gd name="T9" fmla="*/ 77 h 175"/>
                <a:gd name="T10" fmla="*/ 75 w 156"/>
                <a:gd name="T11" fmla="*/ 87 h 175"/>
                <a:gd name="T12" fmla="*/ 78 w 156"/>
                <a:gd name="T13" fmla="*/ 98 h 175"/>
                <a:gd name="T14" fmla="*/ 78 w 156"/>
                <a:gd name="T15" fmla="*/ 123 h 175"/>
                <a:gd name="T16" fmla="*/ 80 w 156"/>
                <a:gd name="T17" fmla="*/ 109 h 175"/>
                <a:gd name="T18" fmla="*/ 81 w 156"/>
                <a:gd name="T19" fmla="*/ 96 h 175"/>
                <a:gd name="T20" fmla="*/ 83 w 156"/>
                <a:gd name="T21" fmla="*/ 85 h 175"/>
                <a:gd name="T22" fmla="*/ 83 w 156"/>
                <a:gd name="T23" fmla="*/ 74 h 175"/>
                <a:gd name="T24" fmla="*/ 87 w 156"/>
                <a:gd name="T25" fmla="*/ 65 h 175"/>
                <a:gd name="T26" fmla="*/ 95 w 156"/>
                <a:gd name="T27" fmla="*/ 0 h 175"/>
                <a:gd name="T28" fmla="*/ 141 w 156"/>
                <a:gd name="T29" fmla="*/ 0 h 175"/>
                <a:gd name="T30" fmla="*/ 156 w 156"/>
                <a:gd name="T31" fmla="*/ 175 h 175"/>
                <a:gd name="T32" fmla="*/ 121 w 156"/>
                <a:gd name="T33" fmla="*/ 175 h 175"/>
                <a:gd name="T34" fmla="*/ 118 w 156"/>
                <a:gd name="T35" fmla="*/ 94 h 175"/>
                <a:gd name="T36" fmla="*/ 118 w 156"/>
                <a:gd name="T37" fmla="*/ 92 h 175"/>
                <a:gd name="T38" fmla="*/ 116 w 156"/>
                <a:gd name="T39" fmla="*/ 88 h 175"/>
                <a:gd name="T40" fmla="*/ 116 w 156"/>
                <a:gd name="T41" fmla="*/ 31 h 175"/>
                <a:gd name="T42" fmla="*/ 92 w 156"/>
                <a:gd name="T43" fmla="*/ 175 h 175"/>
                <a:gd name="T44" fmla="*/ 66 w 156"/>
                <a:gd name="T45" fmla="*/ 175 h 175"/>
                <a:gd name="T46" fmla="*/ 43 w 156"/>
                <a:gd name="T47" fmla="*/ 31 h 175"/>
                <a:gd name="T48" fmla="*/ 43 w 156"/>
                <a:gd name="T49" fmla="*/ 90 h 175"/>
                <a:gd name="T50" fmla="*/ 41 w 156"/>
                <a:gd name="T51" fmla="*/ 94 h 175"/>
                <a:gd name="T52" fmla="*/ 37 w 156"/>
                <a:gd name="T53" fmla="*/ 175 h 175"/>
                <a:gd name="T54" fmla="*/ 0 w 156"/>
                <a:gd name="T55" fmla="*/ 175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6" h="175">
                  <a:moveTo>
                    <a:pt x="0" y="175"/>
                  </a:moveTo>
                  <a:lnTo>
                    <a:pt x="17" y="0"/>
                  </a:lnTo>
                  <a:lnTo>
                    <a:pt x="63" y="0"/>
                  </a:lnTo>
                  <a:lnTo>
                    <a:pt x="72" y="65"/>
                  </a:lnTo>
                  <a:lnTo>
                    <a:pt x="74" y="77"/>
                  </a:lnTo>
                  <a:lnTo>
                    <a:pt x="75" y="87"/>
                  </a:lnTo>
                  <a:lnTo>
                    <a:pt x="78" y="98"/>
                  </a:lnTo>
                  <a:lnTo>
                    <a:pt x="78" y="123"/>
                  </a:lnTo>
                  <a:lnTo>
                    <a:pt x="80" y="109"/>
                  </a:lnTo>
                  <a:lnTo>
                    <a:pt x="81" y="96"/>
                  </a:lnTo>
                  <a:lnTo>
                    <a:pt x="83" y="85"/>
                  </a:lnTo>
                  <a:lnTo>
                    <a:pt x="83" y="74"/>
                  </a:lnTo>
                  <a:lnTo>
                    <a:pt x="87" y="65"/>
                  </a:lnTo>
                  <a:lnTo>
                    <a:pt x="95" y="0"/>
                  </a:lnTo>
                  <a:lnTo>
                    <a:pt x="141" y="0"/>
                  </a:lnTo>
                  <a:lnTo>
                    <a:pt x="156" y="175"/>
                  </a:lnTo>
                  <a:lnTo>
                    <a:pt x="121" y="175"/>
                  </a:lnTo>
                  <a:lnTo>
                    <a:pt x="118" y="94"/>
                  </a:lnTo>
                  <a:lnTo>
                    <a:pt x="118" y="92"/>
                  </a:lnTo>
                  <a:lnTo>
                    <a:pt x="116" y="88"/>
                  </a:lnTo>
                  <a:lnTo>
                    <a:pt x="116" y="31"/>
                  </a:lnTo>
                  <a:lnTo>
                    <a:pt x="92" y="175"/>
                  </a:lnTo>
                  <a:lnTo>
                    <a:pt x="66" y="175"/>
                  </a:lnTo>
                  <a:lnTo>
                    <a:pt x="43" y="31"/>
                  </a:lnTo>
                  <a:lnTo>
                    <a:pt x="43" y="90"/>
                  </a:lnTo>
                  <a:lnTo>
                    <a:pt x="41" y="94"/>
                  </a:lnTo>
                  <a:lnTo>
                    <a:pt x="37" y="175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37" name="Freeform 37"/>
            <p:cNvSpPr>
              <a:spLocks noEditPoints="1"/>
            </p:cNvSpPr>
            <p:nvPr/>
          </p:nvSpPr>
          <p:spPr bwMode="auto">
            <a:xfrm>
              <a:off x="1311" y="3961"/>
              <a:ext cx="7" cy="34"/>
            </a:xfrm>
            <a:custGeom>
              <a:avLst/>
              <a:gdLst>
                <a:gd name="T0" fmla="*/ 0 w 38"/>
                <a:gd name="T1" fmla="*/ 20 h 170"/>
                <a:gd name="T2" fmla="*/ 0 w 38"/>
                <a:gd name="T3" fmla="*/ 15 h 170"/>
                <a:gd name="T4" fmla="*/ 2 w 38"/>
                <a:gd name="T5" fmla="*/ 11 h 170"/>
                <a:gd name="T6" fmla="*/ 4 w 38"/>
                <a:gd name="T7" fmla="*/ 9 h 170"/>
                <a:gd name="T8" fmla="*/ 6 w 38"/>
                <a:gd name="T9" fmla="*/ 6 h 170"/>
                <a:gd name="T10" fmla="*/ 8 w 38"/>
                <a:gd name="T11" fmla="*/ 4 h 170"/>
                <a:gd name="T12" fmla="*/ 18 w 38"/>
                <a:gd name="T13" fmla="*/ 0 h 170"/>
                <a:gd name="T14" fmla="*/ 23 w 38"/>
                <a:gd name="T15" fmla="*/ 1 h 170"/>
                <a:gd name="T16" fmla="*/ 29 w 38"/>
                <a:gd name="T17" fmla="*/ 4 h 170"/>
                <a:gd name="T18" fmla="*/ 33 w 38"/>
                <a:gd name="T19" fmla="*/ 6 h 170"/>
                <a:gd name="T20" fmla="*/ 35 w 38"/>
                <a:gd name="T21" fmla="*/ 9 h 170"/>
                <a:gd name="T22" fmla="*/ 36 w 38"/>
                <a:gd name="T23" fmla="*/ 14 h 170"/>
                <a:gd name="T24" fmla="*/ 38 w 38"/>
                <a:gd name="T25" fmla="*/ 17 h 170"/>
                <a:gd name="T26" fmla="*/ 38 w 38"/>
                <a:gd name="T27" fmla="*/ 24 h 170"/>
                <a:gd name="T28" fmla="*/ 36 w 38"/>
                <a:gd name="T29" fmla="*/ 28 h 170"/>
                <a:gd name="T30" fmla="*/ 35 w 38"/>
                <a:gd name="T31" fmla="*/ 31 h 170"/>
                <a:gd name="T32" fmla="*/ 33 w 38"/>
                <a:gd name="T33" fmla="*/ 35 h 170"/>
                <a:gd name="T34" fmla="*/ 29 w 38"/>
                <a:gd name="T35" fmla="*/ 37 h 170"/>
                <a:gd name="T36" fmla="*/ 26 w 38"/>
                <a:gd name="T37" fmla="*/ 38 h 170"/>
                <a:gd name="T38" fmla="*/ 12 w 38"/>
                <a:gd name="T39" fmla="*/ 38 h 170"/>
                <a:gd name="T40" fmla="*/ 8 w 38"/>
                <a:gd name="T41" fmla="*/ 37 h 170"/>
                <a:gd name="T42" fmla="*/ 6 w 38"/>
                <a:gd name="T43" fmla="*/ 35 h 170"/>
                <a:gd name="T44" fmla="*/ 4 w 38"/>
                <a:gd name="T45" fmla="*/ 31 h 170"/>
                <a:gd name="T46" fmla="*/ 2 w 38"/>
                <a:gd name="T47" fmla="*/ 29 h 170"/>
                <a:gd name="T48" fmla="*/ 0 w 38"/>
                <a:gd name="T49" fmla="*/ 26 h 170"/>
                <a:gd name="T50" fmla="*/ 0 w 38"/>
                <a:gd name="T51" fmla="*/ 20 h 170"/>
                <a:gd name="T52" fmla="*/ 4 w 38"/>
                <a:gd name="T53" fmla="*/ 170 h 170"/>
                <a:gd name="T54" fmla="*/ 4 w 38"/>
                <a:gd name="T55" fmla="*/ 53 h 170"/>
                <a:gd name="T56" fmla="*/ 35 w 38"/>
                <a:gd name="T57" fmla="*/ 53 h 170"/>
                <a:gd name="T58" fmla="*/ 35 w 38"/>
                <a:gd name="T59" fmla="*/ 170 h 170"/>
                <a:gd name="T60" fmla="*/ 4 w 38"/>
                <a:gd name="T61" fmla="*/ 17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8" h="170">
                  <a:moveTo>
                    <a:pt x="0" y="20"/>
                  </a:moveTo>
                  <a:lnTo>
                    <a:pt x="0" y="15"/>
                  </a:lnTo>
                  <a:lnTo>
                    <a:pt x="2" y="11"/>
                  </a:lnTo>
                  <a:lnTo>
                    <a:pt x="4" y="9"/>
                  </a:lnTo>
                  <a:lnTo>
                    <a:pt x="6" y="6"/>
                  </a:lnTo>
                  <a:lnTo>
                    <a:pt x="8" y="4"/>
                  </a:lnTo>
                  <a:lnTo>
                    <a:pt x="18" y="0"/>
                  </a:lnTo>
                  <a:lnTo>
                    <a:pt x="23" y="1"/>
                  </a:lnTo>
                  <a:lnTo>
                    <a:pt x="29" y="4"/>
                  </a:lnTo>
                  <a:lnTo>
                    <a:pt x="33" y="6"/>
                  </a:lnTo>
                  <a:lnTo>
                    <a:pt x="35" y="9"/>
                  </a:lnTo>
                  <a:lnTo>
                    <a:pt x="36" y="14"/>
                  </a:lnTo>
                  <a:lnTo>
                    <a:pt x="38" y="17"/>
                  </a:lnTo>
                  <a:lnTo>
                    <a:pt x="38" y="24"/>
                  </a:lnTo>
                  <a:lnTo>
                    <a:pt x="36" y="28"/>
                  </a:lnTo>
                  <a:lnTo>
                    <a:pt x="35" y="31"/>
                  </a:lnTo>
                  <a:lnTo>
                    <a:pt x="33" y="35"/>
                  </a:lnTo>
                  <a:lnTo>
                    <a:pt x="29" y="37"/>
                  </a:lnTo>
                  <a:lnTo>
                    <a:pt x="26" y="38"/>
                  </a:lnTo>
                  <a:lnTo>
                    <a:pt x="12" y="38"/>
                  </a:lnTo>
                  <a:lnTo>
                    <a:pt x="8" y="37"/>
                  </a:lnTo>
                  <a:lnTo>
                    <a:pt x="6" y="35"/>
                  </a:lnTo>
                  <a:lnTo>
                    <a:pt x="4" y="31"/>
                  </a:lnTo>
                  <a:lnTo>
                    <a:pt x="2" y="29"/>
                  </a:lnTo>
                  <a:lnTo>
                    <a:pt x="0" y="26"/>
                  </a:lnTo>
                  <a:lnTo>
                    <a:pt x="0" y="20"/>
                  </a:lnTo>
                  <a:close/>
                  <a:moveTo>
                    <a:pt x="4" y="170"/>
                  </a:moveTo>
                  <a:lnTo>
                    <a:pt x="4" y="53"/>
                  </a:lnTo>
                  <a:lnTo>
                    <a:pt x="35" y="53"/>
                  </a:lnTo>
                  <a:lnTo>
                    <a:pt x="35" y="170"/>
                  </a:lnTo>
                  <a:lnTo>
                    <a:pt x="4" y="17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38" name="Freeform 38"/>
            <p:cNvSpPr>
              <a:spLocks/>
            </p:cNvSpPr>
            <p:nvPr/>
          </p:nvSpPr>
          <p:spPr bwMode="auto">
            <a:xfrm>
              <a:off x="1322" y="3972"/>
              <a:ext cx="18" cy="23"/>
            </a:xfrm>
            <a:custGeom>
              <a:avLst/>
              <a:gdLst>
                <a:gd name="T0" fmla="*/ 58 w 90"/>
                <a:gd name="T1" fmla="*/ 117 h 117"/>
                <a:gd name="T2" fmla="*/ 58 w 90"/>
                <a:gd name="T3" fmla="*/ 41 h 117"/>
                <a:gd name="T4" fmla="*/ 57 w 90"/>
                <a:gd name="T5" fmla="*/ 38 h 117"/>
                <a:gd name="T6" fmla="*/ 55 w 90"/>
                <a:gd name="T7" fmla="*/ 34 h 117"/>
                <a:gd name="T8" fmla="*/ 55 w 90"/>
                <a:gd name="T9" fmla="*/ 31 h 117"/>
                <a:gd name="T10" fmla="*/ 53 w 90"/>
                <a:gd name="T11" fmla="*/ 31 h 117"/>
                <a:gd name="T12" fmla="*/ 51 w 90"/>
                <a:gd name="T13" fmla="*/ 30 h 117"/>
                <a:gd name="T14" fmla="*/ 48 w 90"/>
                <a:gd name="T15" fmla="*/ 27 h 117"/>
                <a:gd name="T16" fmla="*/ 43 w 90"/>
                <a:gd name="T17" fmla="*/ 27 h 117"/>
                <a:gd name="T18" fmla="*/ 41 w 90"/>
                <a:gd name="T19" fmla="*/ 29 h 117"/>
                <a:gd name="T20" fmla="*/ 40 w 90"/>
                <a:gd name="T21" fmla="*/ 31 h 117"/>
                <a:gd name="T22" fmla="*/ 38 w 90"/>
                <a:gd name="T23" fmla="*/ 32 h 117"/>
                <a:gd name="T24" fmla="*/ 38 w 90"/>
                <a:gd name="T25" fmla="*/ 34 h 117"/>
                <a:gd name="T26" fmla="*/ 36 w 90"/>
                <a:gd name="T27" fmla="*/ 36 h 117"/>
                <a:gd name="T28" fmla="*/ 35 w 90"/>
                <a:gd name="T29" fmla="*/ 39 h 117"/>
                <a:gd name="T30" fmla="*/ 35 w 90"/>
                <a:gd name="T31" fmla="*/ 117 h 117"/>
                <a:gd name="T32" fmla="*/ 0 w 90"/>
                <a:gd name="T33" fmla="*/ 117 h 117"/>
                <a:gd name="T34" fmla="*/ 0 w 90"/>
                <a:gd name="T35" fmla="*/ 0 h 117"/>
                <a:gd name="T36" fmla="*/ 32 w 90"/>
                <a:gd name="T37" fmla="*/ 0 h 117"/>
                <a:gd name="T38" fmla="*/ 32 w 90"/>
                <a:gd name="T39" fmla="*/ 16 h 117"/>
                <a:gd name="T40" fmla="*/ 46 w 90"/>
                <a:gd name="T41" fmla="*/ 2 h 117"/>
                <a:gd name="T42" fmla="*/ 55 w 90"/>
                <a:gd name="T43" fmla="*/ 0 h 117"/>
                <a:gd name="T44" fmla="*/ 64 w 90"/>
                <a:gd name="T45" fmla="*/ 0 h 117"/>
                <a:gd name="T46" fmla="*/ 73 w 90"/>
                <a:gd name="T47" fmla="*/ 1 h 117"/>
                <a:gd name="T48" fmla="*/ 80 w 90"/>
                <a:gd name="T49" fmla="*/ 2 h 117"/>
                <a:gd name="T50" fmla="*/ 84 w 90"/>
                <a:gd name="T51" fmla="*/ 5 h 117"/>
                <a:gd name="T52" fmla="*/ 86 w 90"/>
                <a:gd name="T53" fmla="*/ 13 h 117"/>
                <a:gd name="T54" fmla="*/ 89 w 90"/>
                <a:gd name="T55" fmla="*/ 23 h 117"/>
                <a:gd name="T56" fmla="*/ 90 w 90"/>
                <a:gd name="T57" fmla="*/ 36 h 117"/>
                <a:gd name="T58" fmla="*/ 90 w 90"/>
                <a:gd name="T59" fmla="*/ 117 h 117"/>
                <a:gd name="T60" fmla="*/ 58 w 90"/>
                <a:gd name="T61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0" h="117">
                  <a:moveTo>
                    <a:pt x="58" y="117"/>
                  </a:moveTo>
                  <a:lnTo>
                    <a:pt x="58" y="41"/>
                  </a:lnTo>
                  <a:lnTo>
                    <a:pt x="57" y="38"/>
                  </a:lnTo>
                  <a:lnTo>
                    <a:pt x="55" y="34"/>
                  </a:lnTo>
                  <a:lnTo>
                    <a:pt x="55" y="31"/>
                  </a:lnTo>
                  <a:lnTo>
                    <a:pt x="53" y="31"/>
                  </a:lnTo>
                  <a:lnTo>
                    <a:pt x="51" y="30"/>
                  </a:lnTo>
                  <a:lnTo>
                    <a:pt x="48" y="27"/>
                  </a:lnTo>
                  <a:lnTo>
                    <a:pt x="43" y="27"/>
                  </a:lnTo>
                  <a:lnTo>
                    <a:pt x="41" y="29"/>
                  </a:lnTo>
                  <a:lnTo>
                    <a:pt x="40" y="31"/>
                  </a:lnTo>
                  <a:lnTo>
                    <a:pt x="38" y="32"/>
                  </a:lnTo>
                  <a:lnTo>
                    <a:pt x="38" y="34"/>
                  </a:lnTo>
                  <a:lnTo>
                    <a:pt x="36" y="36"/>
                  </a:lnTo>
                  <a:lnTo>
                    <a:pt x="35" y="39"/>
                  </a:lnTo>
                  <a:lnTo>
                    <a:pt x="35" y="117"/>
                  </a:lnTo>
                  <a:lnTo>
                    <a:pt x="0" y="117"/>
                  </a:lnTo>
                  <a:lnTo>
                    <a:pt x="0" y="0"/>
                  </a:lnTo>
                  <a:lnTo>
                    <a:pt x="32" y="0"/>
                  </a:lnTo>
                  <a:lnTo>
                    <a:pt x="32" y="16"/>
                  </a:lnTo>
                  <a:lnTo>
                    <a:pt x="46" y="2"/>
                  </a:lnTo>
                  <a:lnTo>
                    <a:pt x="55" y="0"/>
                  </a:lnTo>
                  <a:lnTo>
                    <a:pt x="64" y="0"/>
                  </a:lnTo>
                  <a:lnTo>
                    <a:pt x="73" y="1"/>
                  </a:lnTo>
                  <a:lnTo>
                    <a:pt x="80" y="2"/>
                  </a:lnTo>
                  <a:lnTo>
                    <a:pt x="84" y="5"/>
                  </a:lnTo>
                  <a:lnTo>
                    <a:pt x="86" y="13"/>
                  </a:lnTo>
                  <a:lnTo>
                    <a:pt x="89" y="23"/>
                  </a:lnTo>
                  <a:lnTo>
                    <a:pt x="90" y="36"/>
                  </a:lnTo>
                  <a:lnTo>
                    <a:pt x="90" y="117"/>
                  </a:lnTo>
                  <a:lnTo>
                    <a:pt x="58" y="1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39" name="Freeform 39"/>
            <p:cNvSpPr>
              <a:spLocks noEditPoints="1"/>
            </p:cNvSpPr>
            <p:nvPr/>
          </p:nvSpPr>
          <p:spPr bwMode="auto">
            <a:xfrm>
              <a:off x="1344" y="3971"/>
              <a:ext cx="19" cy="25"/>
            </a:xfrm>
            <a:custGeom>
              <a:avLst/>
              <a:gdLst>
                <a:gd name="T0" fmla="*/ 65 w 94"/>
                <a:gd name="T1" fmla="*/ 52 h 124"/>
                <a:gd name="T2" fmla="*/ 65 w 94"/>
                <a:gd name="T3" fmla="*/ 45 h 124"/>
                <a:gd name="T4" fmla="*/ 64 w 94"/>
                <a:gd name="T5" fmla="*/ 38 h 124"/>
                <a:gd name="T6" fmla="*/ 60 w 94"/>
                <a:gd name="T7" fmla="*/ 31 h 124"/>
                <a:gd name="T8" fmla="*/ 59 w 94"/>
                <a:gd name="T9" fmla="*/ 30 h 124"/>
                <a:gd name="T10" fmla="*/ 58 w 94"/>
                <a:gd name="T11" fmla="*/ 28 h 124"/>
                <a:gd name="T12" fmla="*/ 51 w 94"/>
                <a:gd name="T13" fmla="*/ 26 h 124"/>
                <a:gd name="T14" fmla="*/ 44 w 94"/>
                <a:gd name="T15" fmla="*/ 26 h 124"/>
                <a:gd name="T16" fmla="*/ 42 w 94"/>
                <a:gd name="T17" fmla="*/ 27 h 124"/>
                <a:gd name="T18" fmla="*/ 40 w 94"/>
                <a:gd name="T19" fmla="*/ 29 h 124"/>
                <a:gd name="T20" fmla="*/ 39 w 94"/>
                <a:gd name="T21" fmla="*/ 31 h 124"/>
                <a:gd name="T22" fmla="*/ 36 w 94"/>
                <a:gd name="T23" fmla="*/ 35 h 124"/>
                <a:gd name="T24" fmla="*/ 34 w 94"/>
                <a:gd name="T25" fmla="*/ 37 h 124"/>
                <a:gd name="T26" fmla="*/ 32 w 94"/>
                <a:gd name="T27" fmla="*/ 40 h 124"/>
                <a:gd name="T28" fmla="*/ 31 w 94"/>
                <a:gd name="T29" fmla="*/ 44 h 124"/>
                <a:gd name="T30" fmla="*/ 31 w 94"/>
                <a:gd name="T31" fmla="*/ 52 h 124"/>
                <a:gd name="T32" fmla="*/ 65 w 94"/>
                <a:gd name="T33" fmla="*/ 52 h 124"/>
                <a:gd name="T34" fmla="*/ 31 w 94"/>
                <a:gd name="T35" fmla="*/ 73 h 124"/>
                <a:gd name="T36" fmla="*/ 32 w 94"/>
                <a:gd name="T37" fmla="*/ 81 h 124"/>
                <a:gd name="T38" fmla="*/ 34 w 94"/>
                <a:gd name="T39" fmla="*/ 88 h 124"/>
                <a:gd name="T40" fmla="*/ 36 w 94"/>
                <a:gd name="T41" fmla="*/ 93 h 124"/>
                <a:gd name="T42" fmla="*/ 39 w 94"/>
                <a:gd name="T43" fmla="*/ 96 h 124"/>
                <a:gd name="T44" fmla="*/ 41 w 94"/>
                <a:gd name="T45" fmla="*/ 98 h 124"/>
                <a:gd name="T46" fmla="*/ 44 w 94"/>
                <a:gd name="T47" fmla="*/ 101 h 124"/>
                <a:gd name="T48" fmla="*/ 51 w 94"/>
                <a:gd name="T49" fmla="*/ 101 h 124"/>
                <a:gd name="T50" fmla="*/ 54 w 94"/>
                <a:gd name="T51" fmla="*/ 100 h 124"/>
                <a:gd name="T52" fmla="*/ 56 w 94"/>
                <a:gd name="T53" fmla="*/ 98 h 124"/>
                <a:gd name="T54" fmla="*/ 60 w 94"/>
                <a:gd name="T55" fmla="*/ 95 h 124"/>
                <a:gd name="T56" fmla="*/ 60 w 94"/>
                <a:gd name="T57" fmla="*/ 94 h 124"/>
                <a:gd name="T58" fmla="*/ 61 w 94"/>
                <a:gd name="T59" fmla="*/ 93 h 124"/>
                <a:gd name="T60" fmla="*/ 63 w 94"/>
                <a:gd name="T61" fmla="*/ 88 h 124"/>
                <a:gd name="T62" fmla="*/ 65 w 94"/>
                <a:gd name="T63" fmla="*/ 86 h 124"/>
                <a:gd name="T64" fmla="*/ 94 w 94"/>
                <a:gd name="T65" fmla="*/ 86 h 124"/>
                <a:gd name="T66" fmla="*/ 88 w 94"/>
                <a:gd name="T67" fmla="*/ 103 h 124"/>
                <a:gd name="T68" fmla="*/ 77 w 94"/>
                <a:gd name="T69" fmla="*/ 115 h 124"/>
                <a:gd name="T70" fmla="*/ 68 w 94"/>
                <a:gd name="T71" fmla="*/ 120 h 124"/>
                <a:gd name="T72" fmla="*/ 59 w 94"/>
                <a:gd name="T73" fmla="*/ 123 h 124"/>
                <a:gd name="T74" fmla="*/ 48 w 94"/>
                <a:gd name="T75" fmla="*/ 124 h 124"/>
                <a:gd name="T76" fmla="*/ 34 w 94"/>
                <a:gd name="T77" fmla="*/ 122 h 124"/>
                <a:gd name="T78" fmla="*/ 21 w 94"/>
                <a:gd name="T79" fmla="*/ 116 h 124"/>
                <a:gd name="T80" fmla="*/ 11 w 94"/>
                <a:gd name="T81" fmla="*/ 107 h 124"/>
                <a:gd name="T82" fmla="*/ 4 w 94"/>
                <a:gd name="T83" fmla="*/ 94 h 124"/>
                <a:gd name="T84" fmla="*/ 1 w 94"/>
                <a:gd name="T85" fmla="*/ 79 h 124"/>
                <a:gd name="T86" fmla="*/ 0 w 94"/>
                <a:gd name="T87" fmla="*/ 64 h 124"/>
                <a:gd name="T88" fmla="*/ 1 w 94"/>
                <a:gd name="T89" fmla="*/ 46 h 124"/>
                <a:gd name="T90" fmla="*/ 4 w 94"/>
                <a:gd name="T91" fmla="*/ 30 h 124"/>
                <a:gd name="T92" fmla="*/ 11 w 94"/>
                <a:gd name="T93" fmla="*/ 17 h 124"/>
                <a:gd name="T94" fmla="*/ 21 w 94"/>
                <a:gd name="T95" fmla="*/ 8 h 124"/>
                <a:gd name="T96" fmla="*/ 34 w 94"/>
                <a:gd name="T97" fmla="*/ 2 h 124"/>
                <a:gd name="T98" fmla="*/ 48 w 94"/>
                <a:gd name="T99" fmla="*/ 0 h 124"/>
                <a:gd name="T100" fmla="*/ 61 w 94"/>
                <a:gd name="T101" fmla="*/ 2 h 124"/>
                <a:gd name="T102" fmla="*/ 73 w 94"/>
                <a:gd name="T103" fmla="*/ 8 h 124"/>
                <a:gd name="T104" fmla="*/ 82 w 94"/>
                <a:gd name="T105" fmla="*/ 17 h 124"/>
                <a:gd name="T106" fmla="*/ 89 w 94"/>
                <a:gd name="T107" fmla="*/ 30 h 124"/>
                <a:gd name="T108" fmla="*/ 93 w 94"/>
                <a:gd name="T109" fmla="*/ 46 h 124"/>
                <a:gd name="T110" fmla="*/ 94 w 94"/>
                <a:gd name="T111" fmla="*/ 66 h 124"/>
                <a:gd name="T112" fmla="*/ 94 w 94"/>
                <a:gd name="T113" fmla="*/ 73 h 124"/>
                <a:gd name="T114" fmla="*/ 31 w 94"/>
                <a:gd name="T115" fmla="*/ 73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94" h="124">
                  <a:moveTo>
                    <a:pt x="65" y="52"/>
                  </a:moveTo>
                  <a:lnTo>
                    <a:pt x="65" y="45"/>
                  </a:lnTo>
                  <a:lnTo>
                    <a:pt x="64" y="38"/>
                  </a:lnTo>
                  <a:lnTo>
                    <a:pt x="60" y="31"/>
                  </a:lnTo>
                  <a:lnTo>
                    <a:pt x="59" y="30"/>
                  </a:lnTo>
                  <a:lnTo>
                    <a:pt x="58" y="28"/>
                  </a:lnTo>
                  <a:lnTo>
                    <a:pt x="51" y="26"/>
                  </a:lnTo>
                  <a:lnTo>
                    <a:pt x="44" y="26"/>
                  </a:lnTo>
                  <a:lnTo>
                    <a:pt x="42" y="27"/>
                  </a:lnTo>
                  <a:lnTo>
                    <a:pt x="40" y="29"/>
                  </a:lnTo>
                  <a:lnTo>
                    <a:pt x="39" y="31"/>
                  </a:lnTo>
                  <a:lnTo>
                    <a:pt x="36" y="35"/>
                  </a:lnTo>
                  <a:lnTo>
                    <a:pt x="34" y="37"/>
                  </a:lnTo>
                  <a:lnTo>
                    <a:pt x="32" y="40"/>
                  </a:lnTo>
                  <a:lnTo>
                    <a:pt x="31" y="44"/>
                  </a:lnTo>
                  <a:lnTo>
                    <a:pt x="31" y="52"/>
                  </a:lnTo>
                  <a:lnTo>
                    <a:pt x="65" y="52"/>
                  </a:lnTo>
                  <a:close/>
                  <a:moveTo>
                    <a:pt x="31" y="73"/>
                  </a:moveTo>
                  <a:lnTo>
                    <a:pt x="32" y="81"/>
                  </a:lnTo>
                  <a:lnTo>
                    <a:pt x="34" y="88"/>
                  </a:lnTo>
                  <a:lnTo>
                    <a:pt x="36" y="93"/>
                  </a:lnTo>
                  <a:lnTo>
                    <a:pt x="39" y="96"/>
                  </a:lnTo>
                  <a:lnTo>
                    <a:pt x="41" y="98"/>
                  </a:lnTo>
                  <a:lnTo>
                    <a:pt x="44" y="101"/>
                  </a:lnTo>
                  <a:lnTo>
                    <a:pt x="51" y="101"/>
                  </a:lnTo>
                  <a:lnTo>
                    <a:pt x="54" y="100"/>
                  </a:lnTo>
                  <a:lnTo>
                    <a:pt x="56" y="98"/>
                  </a:lnTo>
                  <a:lnTo>
                    <a:pt x="60" y="95"/>
                  </a:lnTo>
                  <a:lnTo>
                    <a:pt x="60" y="94"/>
                  </a:lnTo>
                  <a:lnTo>
                    <a:pt x="61" y="93"/>
                  </a:lnTo>
                  <a:lnTo>
                    <a:pt x="63" y="88"/>
                  </a:lnTo>
                  <a:lnTo>
                    <a:pt x="65" y="86"/>
                  </a:lnTo>
                  <a:lnTo>
                    <a:pt x="94" y="86"/>
                  </a:lnTo>
                  <a:lnTo>
                    <a:pt x="88" y="103"/>
                  </a:lnTo>
                  <a:lnTo>
                    <a:pt x="77" y="115"/>
                  </a:lnTo>
                  <a:lnTo>
                    <a:pt x="68" y="120"/>
                  </a:lnTo>
                  <a:lnTo>
                    <a:pt x="59" y="123"/>
                  </a:lnTo>
                  <a:lnTo>
                    <a:pt x="48" y="124"/>
                  </a:lnTo>
                  <a:lnTo>
                    <a:pt x="34" y="122"/>
                  </a:lnTo>
                  <a:lnTo>
                    <a:pt x="21" y="116"/>
                  </a:lnTo>
                  <a:lnTo>
                    <a:pt x="11" y="107"/>
                  </a:lnTo>
                  <a:lnTo>
                    <a:pt x="4" y="94"/>
                  </a:lnTo>
                  <a:lnTo>
                    <a:pt x="1" y="79"/>
                  </a:lnTo>
                  <a:lnTo>
                    <a:pt x="0" y="64"/>
                  </a:lnTo>
                  <a:lnTo>
                    <a:pt x="1" y="46"/>
                  </a:lnTo>
                  <a:lnTo>
                    <a:pt x="4" y="30"/>
                  </a:lnTo>
                  <a:lnTo>
                    <a:pt x="11" y="17"/>
                  </a:lnTo>
                  <a:lnTo>
                    <a:pt x="21" y="8"/>
                  </a:lnTo>
                  <a:lnTo>
                    <a:pt x="34" y="2"/>
                  </a:lnTo>
                  <a:lnTo>
                    <a:pt x="48" y="0"/>
                  </a:lnTo>
                  <a:lnTo>
                    <a:pt x="61" y="2"/>
                  </a:lnTo>
                  <a:lnTo>
                    <a:pt x="73" y="8"/>
                  </a:lnTo>
                  <a:lnTo>
                    <a:pt x="82" y="17"/>
                  </a:lnTo>
                  <a:lnTo>
                    <a:pt x="89" y="30"/>
                  </a:lnTo>
                  <a:lnTo>
                    <a:pt x="93" y="46"/>
                  </a:lnTo>
                  <a:lnTo>
                    <a:pt x="94" y="66"/>
                  </a:lnTo>
                  <a:lnTo>
                    <a:pt x="94" y="73"/>
                  </a:lnTo>
                  <a:lnTo>
                    <a:pt x="31" y="7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40" name="Freeform 40"/>
            <p:cNvSpPr>
              <a:spLocks noEditPoints="1"/>
            </p:cNvSpPr>
            <p:nvPr/>
          </p:nvSpPr>
          <p:spPr bwMode="auto">
            <a:xfrm>
              <a:off x="1366" y="3961"/>
              <a:ext cx="7" cy="34"/>
            </a:xfrm>
            <a:custGeom>
              <a:avLst/>
              <a:gdLst>
                <a:gd name="T0" fmla="*/ 0 w 37"/>
                <a:gd name="T1" fmla="*/ 20 h 170"/>
                <a:gd name="T2" fmla="*/ 0 w 37"/>
                <a:gd name="T3" fmla="*/ 17 h 170"/>
                <a:gd name="T4" fmla="*/ 1 w 37"/>
                <a:gd name="T5" fmla="*/ 14 h 170"/>
                <a:gd name="T6" fmla="*/ 3 w 37"/>
                <a:gd name="T7" fmla="*/ 9 h 170"/>
                <a:gd name="T8" fmla="*/ 5 w 37"/>
                <a:gd name="T9" fmla="*/ 6 h 170"/>
                <a:gd name="T10" fmla="*/ 8 w 37"/>
                <a:gd name="T11" fmla="*/ 4 h 170"/>
                <a:gd name="T12" fmla="*/ 11 w 37"/>
                <a:gd name="T13" fmla="*/ 2 h 170"/>
                <a:gd name="T14" fmla="*/ 20 w 37"/>
                <a:gd name="T15" fmla="*/ 0 h 170"/>
                <a:gd name="T16" fmla="*/ 23 w 37"/>
                <a:gd name="T17" fmla="*/ 0 h 170"/>
                <a:gd name="T18" fmla="*/ 28 w 37"/>
                <a:gd name="T19" fmla="*/ 2 h 170"/>
                <a:gd name="T20" fmla="*/ 31 w 37"/>
                <a:gd name="T21" fmla="*/ 5 h 170"/>
                <a:gd name="T22" fmla="*/ 34 w 37"/>
                <a:gd name="T23" fmla="*/ 6 h 170"/>
                <a:gd name="T24" fmla="*/ 36 w 37"/>
                <a:gd name="T25" fmla="*/ 9 h 170"/>
                <a:gd name="T26" fmla="*/ 37 w 37"/>
                <a:gd name="T27" fmla="*/ 14 h 170"/>
                <a:gd name="T28" fmla="*/ 37 w 37"/>
                <a:gd name="T29" fmla="*/ 28 h 170"/>
                <a:gd name="T30" fmla="*/ 34 w 37"/>
                <a:gd name="T31" fmla="*/ 35 h 170"/>
                <a:gd name="T32" fmla="*/ 28 w 37"/>
                <a:gd name="T33" fmla="*/ 37 h 170"/>
                <a:gd name="T34" fmla="*/ 26 w 37"/>
                <a:gd name="T35" fmla="*/ 38 h 170"/>
                <a:gd name="T36" fmla="*/ 13 w 37"/>
                <a:gd name="T37" fmla="*/ 38 h 170"/>
                <a:gd name="T38" fmla="*/ 10 w 37"/>
                <a:gd name="T39" fmla="*/ 37 h 170"/>
                <a:gd name="T40" fmla="*/ 5 w 37"/>
                <a:gd name="T41" fmla="*/ 35 h 170"/>
                <a:gd name="T42" fmla="*/ 1 w 37"/>
                <a:gd name="T43" fmla="*/ 28 h 170"/>
                <a:gd name="T44" fmla="*/ 0 w 37"/>
                <a:gd name="T45" fmla="*/ 24 h 170"/>
                <a:gd name="T46" fmla="*/ 0 w 37"/>
                <a:gd name="T47" fmla="*/ 20 h 170"/>
                <a:gd name="T48" fmla="*/ 2 w 37"/>
                <a:gd name="T49" fmla="*/ 170 h 170"/>
                <a:gd name="T50" fmla="*/ 2 w 37"/>
                <a:gd name="T51" fmla="*/ 53 h 170"/>
                <a:gd name="T52" fmla="*/ 37 w 37"/>
                <a:gd name="T53" fmla="*/ 53 h 170"/>
                <a:gd name="T54" fmla="*/ 37 w 37"/>
                <a:gd name="T55" fmla="*/ 170 h 170"/>
                <a:gd name="T56" fmla="*/ 2 w 37"/>
                <a:gd name="T57" fmla="*/ 17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7" h="170">
                  <a:moveTo>
                    <a:pt x="0" y="20"/>
                  </a:moveTo>
                  <a:lnTo>
                    <a:pt x="0" y="17"/>
                  </a:lnTo>
                  <a:lnTo>
                    <a:pt x="1" y="14"/>
                  </a:lnTo>
                  <a:lnTo>
                    <a:pt x="3" y="9"/>
                  </a:lnTo>
                  <a:lnTo>
                    <a:pt x="5" y="6"/>
                  </a:lnTo>
                  <a:lnTo>
                    <a:pt x="8" y="4"/>
                  </a:lnTo>
                  <a:lnTo>
                    <a:pt x="11" y="2"/>
                  </a:lnTo>
                  <a:lnTo>
                    <a:pt x="20" y="0"/>
                  </a:lnTo>
                  <a:lnTo>
                    <a:pt x="23" y="0"/>
                  </a:lnTo>
                  <a:lnTo>
                    <a:pt x="28" y="2"/>
                  </a:lnTo>
                  <a:lnTo>
                    <a:pt x="31" y="5"/>
                  </a:lnTo>
                  <a:lnTo>
                    <a:pt x="34" y="6"/>
                  </a:lnTo>
                  <a:lnTo>
                    <a:pt x="36" y="9"/>
                  </a:lnTo>
                  <a:lnTo>
                    <a:pt x="37" y="14"/>
                  </a:lnTo>
                  <a:lnTo>
                    <a:pt x="37" y="28"/>
                  </a:lnTo>
                  <a:lnTo>
                    <a:pt x="34" y="35"/>
                  </a:lnTo>
                  <a:lnTo>
                    <a:pt x="28" y="37"/>
                  </a:lnTo>
                  <a:lnTo>
                    <a:pt x="26" y="38"/>
                  </a:lnTo>
                  <a:lnTo>
                    <a:pt x="13" y="38"/>
                  </a:lnTo>
                  <a:lnTo>
                    <a:pt x="10" y="37"/>
                  </a:lnTo>
                  <a:lnTo>
                    <a:pt x="5" y="35"/>
                  </a:lnTo>
                  <a:lnTo>
                    <a:pt x="1" y="28"/>
                  </a:lnTo>
                  <a:lnTo>
                    <a:pt x="0" y="24"/>
                  </a:lnTo>
                  <a:lnTo>
                    <a:pt x="0" y="20"/>
                  </a:lnTo>
                  <a:close/>
                  <a:moveTo>
                    <a:pt x="2" y="170"/>
                  </a:moveTo>
                  <a:lnTo>
                    <a:pt x="2" y="53"/>
                  </a:lnTo>
                  <a:lnTo>
                    <a:pt x="37" y="53"/>
                  </a:lnTo>
                  <a:lnTo>
                    <a:pt x="37" y="170"/>
                  </a:lnTo>
                  <a:lnTo>
                    <a:pt x="2" y="17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41" name="Freeform 41"/>
            <p:cNvSpPr>
              <a:spLocks/>
            </p:cNvSpPr>
            <p:nvPr/>
          </p:nvSpPr>
          <p:spPr bwMode="auto">
            <a:xfrm>
              <a:off x="1378" y="3971"/>
              <a:ext cx="11" cy="24"/>
            </a:xfrm>
            <a:custGeom>
              <a:avLst/>
              <a:gdLst>
                <a:gd name="T0" fmla="*/ 0 w 58"/>
                <a:gd name="T1" fmla="*/ 121 h 121"/>
                <a:gd name="T2" fmla="*/ 0 w 58"/>
                <a:gd name="T3" fmla="*/ 4 h 121"/>
                <a:gd name="T4" fmla="*/ 31 w 58"/>
                <a:gd name="T5" fmla="*/ 4 h 121"/>
                <a:gd name="T6" fmla="*/ 31 w 58"/>
                <a:gd name="T7" fmla="*/ 24 h 121"/>
                <a:gd name="T8" fmla="*/ 36 w 58"/>
                <a:gd name="T9" fmla="*/ 15 h 121"/>
                <a:gd name="T10" fmla="*/ 44 w 58"/>
                <a:gd name="T11" fmla="*/ 6 h 121"/>
                <a:gd name="T12" fmla="*/ 46 w 58"/>
                <a:gd name="T13" fmla="*/ 4 h 121"/>
                <a:gd name="T14" fmla="*/ 49 w 58"/>
                <a:gd name="T15" fmla="*/ 2 h 121"/>
                <a:gd name="T16" fmla="*/ 58 w 58"/>
                <a:gd name="T17" fmla="*/ 0 h 121"/>
                <a:gd name="T18" fmla="*/ 58 w 58"/>
                <a:gd name="T19" fmla="*/ 31 h 121"/>
                <a:gd name="T20" fmla="*/ 55 w 58"/>
                <a:gd name="T21" fmla="*/ 31 h 121"/>
                <a:gd name="T22" fmla="*/ 47 w 58"/>
                <a:gd name="T23" fmla="*/ 33 h 121"/>
                <a:gd name="T24" fmla="*/ 41 w 58"/>
                <a:gd name="T25" fmla="*/ 35 h 121"/>
                <a:gd name="T26" fmla="*/ 37 w 58"/>
                <a:gd name="T27" fmla="*/ 38 h 121"/>
                <a:gd name="T28" fmla="*/ 36 w 58"/>
                <a:gd name="T29" fmla="*/ 45 h 121"/>
                <a:gd name="T30" fmla="*/ 35 w 58"/>
                <a:gd name="T31" fmla="*/ 54 h 121"/>
                <a:gd name="T32" fmla="*/ 35 w 58"/>
                <a:gd name="T33" fmla="*/ 121 h 121"/>
                <a:gd name="T34" fmla="*/ 0 w 58"/>
                <a:gd name="T35" fmla="*/ 12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121">
                  <a:moveTo>
                    <a:pt x="0" y="121"/>
                  </a:moveTo>
                  <a:lnTo>
                    <a:pt x="0" y="4"/>
                  </a:lnTo>
                  <a:lnTo>
                    <a:pt x="31" y="4"/>
                  </a:lnTo>
                  <a:lnTo>
                    <a:pt x="31" y="24"/>
                  </a:lnTo>
                  <a:lnTo>
                    <a:pt x="36" y="15"/>
                  </a:lnTo>
                  <a:lnTo>
                    <a:pt x="44" y="6"/>
                  </a:lnTo>
                  <a:lnTo>
                    <a:pt x="46" y="4"/>
                  </a:lnTo>
                  <a:lnTo>
                    <a:pt x="49" y="2"/>
                  </a:lnTo>
                  <a:lnTo>
                    <a:pt x="58" y="0"/>
                  </a:lnTo>
                  <a:lnTo>
                    <a:pt x="58" y="31"/>
                  </a:lnTo>
                  <a:lnTo>
                    <a:pt x="55" y="31"/>
                  </a:lnTo>
                  <a:lnTo>
                    <a:pt x="47" y="33"/>
                  </a:lnTo>
                  <a:lnTo>
                    <a:pt x="41" y="35"/>
                  </a:lnTo>
                  <a:lnTo>
                    <a:pt x="37" y="38"/>
                  </a:lnTo>
                  <a:lnTo>
                    <a:pt x="36" y="45"/>
                  </a:lnTo>
                  <a:lnTo>
                    <a:pt x="35" y="54"/>
                  </a:lnTo>
                  <a:lnTo>
                    <a:pt x="35" y="121"/>
                  </a:lnTo>
                  <a:lnTo>
                    <a:pt x="0" y="12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42" name="Freeform 42"/>
            <p:cNvSpPr>
              <a:spLocks noEditPoints="1"/>
            </p:cNvSpPr>
            <p:nvPr/>
          </p:nvSpPr>
          <p:spPr bwMode="auto">
            <a:xfrm>
              <a:off x="1391" y="3971"/>
              <a:ext cx="20" cy="25"/>
            </a:xfrm>
            <a:custGeom>
              <a:avLst/>
              <a:gdLst>
                <a:gd name="T0" fmla="*/ 49 w 98"/>
                <a:gd name="T1" fmla="*/ 95 h 124"/>
                <a:gd name="T2" fmla="*/ 52 w 98"/>
                <a:gd name="T3" fmla="*/ 95 h 124"/>
                <a:gd name="T4" fmla="*/ 56 w 98"/>
                <a:gd name="T5" fmla="*/ 94 h 124"/>
                <a:gd name="T6" fmla="*/ 59 w 98"/>
                <a:gd name="T7" fmla="*/ 92 h 124"/>
                <a:gd name="T8" fmla="*/ 61 w 98"/>
                <a:gd name="T9" fmla="*/ 89 h 124"/>
                <a:gd name="T10" fmla="*/ 64 w 98"/>
                <a:gd name="T11" fmla="*/ 86 h 124"/>
                <a:gd name="T12" fmla="*/ 67 w 98"/>
                <a:gd name="T13" fmla="*/ 76 h 124"/>
                <a:gd name="T14" fmla="*/ 67 w 98"/>
                <a:gd name="T15" fmla="*/ 48 h 124"/>
                <a:gd name="T16" fmla="*/ 64 w 98"/>
                <a:gd name="T17" fmla="*/ 38 h 124"/>
                <a:gd name="T18" fmla="*/ 61 w 98"/>
                <a:gd name="T19" fmla="*/ 35 h 124"/>
                <a:gd name="T20" fmla="*/ 59 w 98"/>
                <a:gd name="T21" fmla="*/ 33 h 124"/>
                <a:gd name="T22" fmla="*/ 56 w 98"/>
                <a:gd name="T23" fmla="*/ 30 h 124"/>
                <a:gd name="T24" fmla="*/ 52 w 98"/>
                <a:gd name="T25" fmla="*/ 29 h 124"/>
                <a:gd name="T26" fmla="*/ 46 w 98"/>
                <a:gd name="T27" fmla="*/ 29 h 124"/>
                <a:gd name="T28" fmla="*/ 42 w 98"/>
                <a:gd name="T29" fmla="*/ 30 h 124"/>
                <a:gd name="T30" fmla="*/ 39 w 98"/>
                <a:gd name="T31" fmla="*/ 33 h 124"/>
                <a:gd name="T32" fmla="*/ 37 w 98"/>
                <a:gd name="T33" fmla="*/ 35 h 124"/>
                <a:gd name="T34" fmla="*/ 34 w 98"/>
                <a:gd name="T35" fmla="*/ 38 h 124"/>
                <a:gd name="T36" fmla="*/ 32 w 98"/>
                <a:gd name="T37" fmla="*/ 48 h 124"/>
                <a:gd name="T38" fmla="*/ 32 w 98"/>
                <a:gd name="T39" fmla="*/ 76 h 124"/>
                <a:gd name="T40" fmla="*/ 34 w 98"/>
                <a:gd name="T41" fmla="*/ 86 h 124"/>
                <a:gd name="T42" fmla="*/ 37 w 98"/>
                <a:gd name="T43" fmla="*/ 89 h 124"/>
                <a:gd name="T44" fmla="*/ 39 w 98"/>
                <a:gd name="T45" fmla="*/ 92 h 124"/>
                <a:gd name="T46" fmla="*/ 42 w 98"/>
                <a:gd name="T47" fmla="*/ 94 h 124"/>
                <a:gd name="T48" fmla="*/ 46 w 98"/>
                <a:gd name="T49" fmla="*/ 95 h 124"/>
                <a:gd name="T50" fmla="*/ 49 w 98"/>
                <a:gd name="T51" fmla="*/ 95 h 124"/>
                <a:gd name="T52" fmla="*/ 98 w 98"/>
                <a:gd name="T53" fmla="*/ 64 h 124"/>
                <a:gd name="T54" fmla="*/ 97 w 98"/>
                <a:gd name="T55" fmla="*/ 79 h 124"/>
                <a:gd name="T56" fmla="*/ 93 w 98"/>
                <a:gd name="T57" fmla="*/ 94 h 124"/>
                <a:gd name="T58" fmla="*/ 84 w 98"/>
                <a:gd name="T59" fmla="*/ 107 h 124"/>
                <a:gd name="T60" fmla="*/ 74 w 98"/>
                <a:gd name="T61" fmla="*/ 116 h 124"/>
                <a:gd name="T62" fmla="*/ 62 w 98"/>
                <a:gd name="T63" fmla="*/ 122 h 124"/>
                <a:gd name="T64" fmla="*/ 49 w 98"/>
                <a:gd name="T65" fmla="*/ 124 h 124"/>
                <a:gd name="T66" fmla="*/ 36 w 98"/>
                <a:gd name="T67" fmla="*/ 122 h 124"/>
                <a:gd name="T68" fmla="*/ 23 w 98"/>
                <a:gd name="T69" fmla="*/ 116 h 124"/>
                <a:gd name="T70" fmla="*/ 12 w 98"/>
                <a:gd name="T71" fmla="*/ 107 h 124"/>
                <a:gd name="T72" fmla="*/ 5 w 98"/>
                <a:gd name="T73" fmla="*/ 94 h 124"/>
                <a:gd name="T74" fmla="*/ 1 w 98"/>
                <a:gd name="T75" fmla="*/ 79 h 124"/>
                <a:gd name="T76" fmla="*/ 0 w 98"/>
                <a:gd name="T77" fmla="*/ 64 h 124"/>
                <a:gd name="T78" fmla="*/ 1 w 98"/>
                <a:gd name="T79" fmla="*/ 46 h 124"/>
                <a:gd name="T80" fmla="*/ 5 w 98"/>
                <a:gd name="T81" fmla="*/ 30 h 124"/>
                <a:gd name="T82" fmla="*/ 12 w 98"/>
                <a:gd name="T83" fmla="*/ 17 h 124"/>
                <a:gd name="T84" fmla="*/ 23 w 98"/>
                <a:gd name="T85" fmla="*/ 8 h 124"/>
                <a:gd name="T86" fmla="*/ 36 w 98"/>
                <a:gd name="T87" fmla="*/ 2 h 124"/>
                <a:gd name="T88" fmla="*/ 49 w 98"/>
                <a:gd name="T89" fmla="*/ 0 h 124"/>
                <a:gd name="T90" fmla="*/ 62 w 98"/>
                <a:gd name="T91" fmla="*/ 2 h 124"/>
                <a:gd name="T92" fmla="*/ 75 w 98"/>
                <a:gd name="T93" fmla="*/ 8 h 124"/>
                <a:gd name="T94" fmla="*/ 87 w 98"/>
                <a:gd name="T95" fmla="*/ 17 h 124"/>
                <a:gd name="T96" fmla="*/ 94 w 98"/>
                <a:gd name="T97" fmla="*/ 30 h 124"/>
                <a:gd name="T98" fmla="*/ 97 w 98"/>
                <a:gd name="T99" fmla="*/ 46 h 124"/>
                <a:gd name="T100" fmla="*/ 98 w 98"/>
                <a:gd name="T101" fmla="*/ 6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8" h="124">
                  <a:moveTo>
                    <a:pt x="49" y="95"/>
                  </a:moveTo>
                  <a:lnTo>
                    <a:pt x="52" y="95"/>
                  </a:lnTo>
                  <a:lnTo>
                    <a:pt x="56" y="94"/>
                  </a:lnTo>
                  <a:lnTo>
                    <a:pt x="59" y="92"/>
                  </a:lnTo>
                  <a:lnTo>
                    <a:pt x="61" y="89"/>
                  </a:lnTo>
                  <a:lnTo>
                    <a:pt x="64" y="86"/>
                  </a:lnTo>
                  <a:lnTo>
                    <a:pt x="67" y="76"/>
                  </a:lnTo>
                  <a:lnTo>
                    <a:pt x="67" y="48"/>
                  </a:lnTo>
                  <a:lnTo>
                    <a:pt x="64" y="38"/>
                  </a:lnTo>
                  <a:lnTo>
                    <a:pt x="61" y="35"/>
                  </a:lnTo>
                  <a:lnTo>
                    <a:pt x="59" y="33"/>
                  </a:lnTo>
                  <a:lnTo>
                    <a:pt x="56" y="30"/>
                  </a:lnTo>
                  <a:lnTo>
                    <a:pt x="52" y="29"/>
                  </a:lnTo>
                  <a:lnTo>
                    <a:pt x="46" y="29"/>
                  </a:lnTo>
                  <a:lnTo>
                    <a:pt x="42" y="30"/>
                  </a:lnTo>
                  <a:lnTo>
                    <a:pt x="39" y="33"/>
                  </a:lnTo>
                  <a:lnTo>
                    <a:pt x="37" y="35"/>
                  </a:lnTo>
                  <a:lnTo>
                    <a:pt x="34" y="38"/>
                  </a:lnTo>
                  <a:lnTo>
                    <a:pt x="32" y="48"/>
                  </a:lnTo>
                  <a:lnTo>
                    <a:pt x="32" y="76"/>
                  </a:lnTo>
                  <a:lnTo>
                    <a:pt x="34" y="86"/>
                  </a:lnTo>
                  <a:lnTo>
                    <a:pt x="37" y="89"/>
                  </a:lnTo>
                  <a:lnTo>
                    <a:pt x="39" y="92"/>
                  </a:lnTo>
                  <a:lnTo>
                    <a:pt x="42" y="94"/>
                  </a:lnTo>
                  <a:lnTo>
                    <a:pt x="46" y="95"/>
                  </a:lnTo>
                  <a:lnTo>
                    <a:pt x="49" y="95"/>
                  </a:lnTo>
                  <a:close/>
                  <a:moveTo>
                    <a:pt x="98" y="64"/>
                  </a:moveTo>
                  <a:lnTo>
                    <a:pt x="97" y="79"/>
                  </a:lnTo>
                  <a:lnTo>
                    <a:pt x="93" y="94"/>
                  </a:lnTo>
                  <a:lnTo>
                    <a:pt x="84" y="107"/>
                  </a:lnTo>
                  <a:lnTo>
                    <a:pt x="74" y="116"/>
                  </a:lnTo>
                  <a:lnTo>
                    <a:pt x="62" y="122"/>
                  </a:lnTo>
                  <a:lnTo>
                    <a:pt x="49" y="124"/>
                  </a:lnTo>
                  <a:lnTo>
                    <a:pt x="36" y="122"/>
                  </a:lnTo>
                  <a:lnTo>
                    <a:pt x="23" y="116"/>
                  </a:lnTo>
                  <a:lnTo>
                    <a:pt x="12" y="107"/>
                  </a:lnTo>
                  <a:lnTo>
                    <a:pt x="5" y="94"/>
                  </a:lnTo>
                  <a:lnTo>
                    <a:pt x="1" y="79"/>
                  </a:lnTo>
                  <a:lnTo>
                    <a:pt x="0" y="64"/>
                  </a:lnTo>
                  <a:lnTo>
                    <a:pt x="1" y="46"/>
                  </a:lnTo>
                  <a:lnTo>
                    <a:pt x="5" y="30"/>
                  </a:lnTo>
                  <a:lnTo>
                    <a:pt x="12" y="17"/>
                  </a:lnTo>
                  <a:lnTo>
                    <a:pt x="23" y="8"/>
                  </a:lnTo>
                  <a:lnTo>
                    <a:pt x="36" y="2"/>
                  </a:lnTo>
                  <a:lnTo>
                    <a:pt x="49" y="0"/>
                  </a:lnTo>
                  <a:lnTo>
                    <a:pt x="62" y="2"/>
                  </a:lnTo>
                  <a:lnTo>
                    <a:pt x="75" y="8"/>
                  </a:lnTo>
                  <a:lnTo>
                    <a:pt x="87" y="17"/>
                  </a:lnTo>
                  <a:lnTo>
                    <a:pt x="94" y="30"/>
                  </a:lnTo>
                  <a:lnTo>
                    <a:pt x="97" y="46"/>
                  </a:lnTo>
                  <a:lnTo>
                    <a:pt x="98" y="6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43" name="Freeform 43"/>
            <p:cNvSpPr>
              <a:spLocks/>
            </p:cNvSpPr>
            <p:nvPr/>
          </p:nvSpPr>
          <p:spPr bwMode="auto">
            <a:xfrm>
              <a:off x="1412" y="3988"/>
              <a:ext cx="11" cy="14"/>
            </a:xfrm>
            <a:custGeom>
              <a:avLst/>
              <a:gdLst>
                <a:gd name="T0" fmla="*/ 0 w 54"/>
                <a:gd name="T1" fmla="*/ 71 h 71"/>
                <a:gd name="T2" fmla="*/ 20 w 54"/>
                <a:gd name="T3" fmla="*/ 0 h 71"/>
                <a:gd name="T4" fmla="*/ 54 w 54"/>
                <a:gd name="T5" fmla="*/ 0 h 71"/>
                <a:gd name="T6" fmla="*/ 26 w 54"/>
                <a:gd name="T7" fmla="*/ 71 h 71"/>
                <a:gd name="T8" fmla="*/ 0 w 54"/>
                <a:gd name="T9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71">
                  <a:moveTo>
                    <a:pt x="0" y="71"/>
                  </a:moveTo>
                  <a:lnTo>
                    <a:pt x="20" y="0"/>
                  </a:lnTo>
                  <a:lnTo>
                    <a:pt x="54" y="0"/>
                  </a:lnTo>
                  <a:lnTo>
                    <a:pt x="26" y="71"/>
                  </a:lnTo>
                  <a:lnTo>
                    <a:pt x="0" y="7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44" name="Freeform 44"/>
            <p:cNvSpPr>
              <a:spLocks/>
            </p:cNvSpPr>
            <p:nvPr/>
          </p:nvSpPr>
          <p:spPr bwMode="auto">
            <a:xfrm>
              <a:off x="1435" y="3959"/>
              <a:ext cx="16" cy="37"/>
            </a:xfrm>
            <a:custGeom>
              <a:avLst/>
              <a:gdLst>
                <a:gd name="T0" fmla="*/ 2 w 82"/>
                <a:gd name="T1" fmla="*/ 136 h 182"/>
                <a:gd name="T2" fmla="*/ 11 w 82"/>
                <a:gd name="T3" fmla="*/ 144 h 182"/>
                <a:gd name="T4" fmla="*/ 20 w 82"/>
                <a:gd name="T5" fmla="*/ 146 h 182"/>
                <a:gd name="T6" fmla="*/ 35 w 82"/>
                <a:gd name="T7" fmla="*/ 147 h 182"/>
                <a:gd name="T8" fmla="*/ 44 w 82"/>
                <a:gd name="T9" fmla="*/ 142 h 182"/>
                <a:gd name="T10" fmla="*/ 48 w 82"/>
                <a:gd name="T11" fmla="*/ 135 h 182"/>
                <a:gd name="T12" fmla="*/ 45 w 82"/>
                <a:gd name="T13" fmla="*/ 124 h 182"/>
                <a:gd name="T14" fmla="*/ 34 w 82"/>
                <a:gd name="T15" fmla="*/ 110 h 182"/>
                <a:gd name="T16" fmla="*/ 31 w 82"/>
                <a:gd name="T17" fmla="*/ 106 h 182"/>
                <a:gd name="T18" fmla="*/ 28 w 82"/>
                <a:gd name="T19" fmla="*/ 104 h 182"/>
                <a:gd name="T20" fmla="*/ 10 w 82"/>
                <a:gd name="T21" fmla="*/ 87 h 182"/>
                <a:gd name="T22" fmla="*/ 1 w 82"/>
                <a:gd name="T23" fmla="*/ 66 h 182"/>
                <a:gd name="T24" fmla="*/ 1 w 82"/>
                <a:gd name="T25" fmla="*/ 38 h 182"/>
                <a:gd name="T26" fmla="*/ 11 w 82"/>
                <a:gd name="T27" fmla="*/ 15 h 182"/>
                <a:gd name="T28" fmla="*/ 32 w 82"/>
                <a:gd name="T29" fmla="*/ 2 h 182"/>
                <a:gd name="T30" fmla="*/ 53 w 82"/>
                <a:gd name="T31" fmla="*/ 0 h 182"/>
                <a:gd name="T32" fmla="*/ 60 w 82"/>
                <a:gd name="T33" fmla="*/ 4 h 182"/>
                <a:gd name="T34" fmla="*/ 77 w 82"/>
                <a:gd name="T35" fmla="*/ 9 h 182"/>
                <a:gd name="T36" fmla="*/ 71 w 82"/>
                <a:gd name="T37" fmla="*/ 38 h 182"/>
                <a:gd name="T38" fmla="*/ 63 w 82"/>
                <a:gd name="T39" fmla="*/ 36 h 182"/>
                <a:gd name="T40" fmla="*/ 55 w 82"/>
                <a:gd name="T41" fmla="*/ 33 h 182"/>
                <a:gd name="T42" fmla="*/ 45 w 82"/>
                <a:gd name="T43" fmla="*/ 34 h 182"/>
                <a:gd name="T44" fmla="*/ 35 w 82"/>
                <a:gd name="T45" fmla="*/ 43 h 182"/>
                <a:gd name="T46" fmla="*/ 34 w 82"/>
                <a:gd name="T47" fmla="*/ 53 h 182"/>
                <a:gd name="T48" fmla="*/ 40 w 82"/>
                <a:gd name="T49" fmla="*/ 64 h 182"/>
                <a:gd name="T50" fmla="*/ 47 w 82"/>
                <a:gd name="T51" fmla="*/ 74 h 182"/>
                <a:gd name="T52" fmla="*/ 67 w 82"/>
                <a:gd name="T53" fmla="*/ 89 h 182"/>
                <a:gd name="T54" fmla="*/ 77 w 82"/>
                <a:gd name="T55" fmla="*/ 104 h 182"/>
                <a:gd name="T56" fmla="*/ 82 w 82"/>
                <a:gd name="T57" fmla="*/ 131 h 182"/>
                <a:gd name="T58" fmla="*/ 78 w 82"/>
                <a:gd name="T59" fmla="*/ 158 h 182"/>
                <a:gd name="T60" fmla="*/ 59 w 82"/>
                <a:gd name="T61" fmla="*/ 175 h 182"/>
                <a:gd name="T62" fmla="*/ 34 w 82"/>
                <a:gd name="T63" fmla="*/ 182 h 182"/>
                <a:gd name="T64" fmla="*/ 16 w 82"/>
                <a:gd name="T65" fmla="*/ 179 h 182"/>
                <a:gd name="T66" fmla="*/ 9 w 82"/>
                <a:gd name="T67" fmla="*/ 178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2" h="182">
                  <a:moveTo>
                    <a:pt x="2" y="173"/>
                  </a:moveTo>
                  <a:lnTo>
                    <a:pt x="2" y="136"/>
                  </a:lnTo>
                  <a:lnTo>
                    <a:pt x="7" y="142"/>
                  </a:lnTo>
                  <a:lnTo>
                    <a:pt x="11" y="144"/>
                  </a:lnTo>
                  <a:lnTo>
                    <a:pt x="13" y="144"/>
                  </a:lnTo>
                  <a:lnTo>
                    <a:pt x="20" y="146"/>
                  </a:lnTo>
                  <a:lnTo>
                    <a:pt x="22" y="147"/>
                  </a:lnTo>
                  <a:lnTo>
                    <a:pt x="35" y="147"/>
                  </a:lnTo>
                  <a:lnTo>
                    <a:pt x="42" y="144"/>
                  </a:lnTo>
                  <a:lnTo>
                    <a:pt x="44" y="142"/>
                  </a:lnTo>
                  <a:lnTo>
                    <a:pt x="47" y="139"/>
                  </a:lnTo>
                  <a:lnTo>
                    <a:pt x="48" y="135"/>
                  </a:lnTo>
                  <a:lnTo>
                    <a:pt x="48" y="131"/>
                  </a:lnTo>
                  <a:lnTo>
                    <a:pt x="45" y="124"/>
                  </a:lnTo>
                  <a:lnTo>
                    <a:pt x="41" y="116"/>
                  </a:lnTo>
                  <a:lnTo>
                    <a:pt x="34" y="110"/>
                  </a:lnTo>
                  <a:lnTo>
                    <a:pt x="32" y="108"/>
                  </a:lnTo>
                  <a:lnTo>
                    <a:pt x="31" y="106"/>
                  </a:lnTo>
                  <a:lnTo>
                    <a:pt x="29" y="105"/>
                  </a:lnTo>
                  <a:lnTo>
                    <a:pt x="28" y="104"/>
                  </a:lnTo>
                  <a:lnTo>
                    <a:pt x="18" y="96"/>
                  </a:lnTo>
                  <a:lnTo>
                    <a:pt x="10" y="87"/>
                  </a:lnTo>
                  <a:lnTo>
                    <a:pt x="5" y="78"/>
                  </a:lnTo>
                  <a:lnTo>
                    <a:pt x="1" y="66"/>
                  </a:lnTo>
                  <a:lnTo>
                    <a:pt x="0" y="53"/>
                  </a:lnTo>
                  <a:lnTo>
                    <a:pt x="1" y="38"/>
                  </a:lnTo>
                  <a:lnTo>
                    <a:pt x="4" y="25"/>
                  </a:lnTo>
                  <a:lnTo>
                    <a:pt x="11" y="15"/>
                  </a:lnTo>
                  <a:lnTo>
                    <a:pt x="21" y="7"/>
                  </a:lnTo>
                  <a:lnTo>
                    <a:pt x="32" y="2"/>
                  </a:lnTo>
                  <a:lnTo>
                    <a:pt x="45" y="0"/>
                  </a:lnTo>
                  <a:lnTo>
                    <a:pt x="53" y="0"/>
                  </a:lnTo>
                  <a:lnTo>
                    <a:pt x="57" y="1"/>
                  </a:lnTo>
                  <a:lnTo>
                    <a:pt x="60" y="4"/>
                  </a:lnTo>
                  <a:lnTo>
                    <a:pt x="71" y="6"/>
                  </a:lnTo>
                  <a:lnTo>
                    <a:pt x="77" y="9"/>
                  </a:lnTo>
                  <a:lnTo>
                    <a:pt x="77" y="40"/>
                  </a:lnTo>
                  <a:lnTo>
                    <a:pt x="71" y="38"/>
                  </a:lnTo>
                  <a:lnTo>
                    <a:pt x="68" y="37"/>
                  </a:lnTo>
                  <a:lnTo>
                    <a:pt x="63" y="36"/>
                  </a:lnTo>
                  <a:lnTo>
                    <a:pt x="60" y="35"/>
                  </a:lnTo>
                  <a:lnTo>
                    <a:pt x="55" y="33"/>
                  </a:lnTo>
                  <a:lnTo>
                    <a:pt x="48" y="33"/>
                  </a:lnTo>
                  <a:lnTo>
                    <a:pt x="45" y="34"/>
                  </a:lnTo>
                  <a:lnTo>
                    <a:pt x="42" y="36"/>
                  </a:lnTo>
                  <a:lnTo>
                    <a:pt x="35" y="43"/>
                  </a:lnTo>
                  <a:lnTo>
                    <a:pt x="34" y="46"/>
                  </a:lnTo>
                  <a:lnTo>
                    <a:pt x="34" y="53"/>
                  </a:lnTo>
                  <a:lnTo>
                    <a:pt x="35" y="57"/>
                  </a:lnTo>
                  <a:lnTo>
                    <a:pt x="40" y="64"/>
                  </a:lnTo>
                  <a:lnTo>
                    <a:pt x="42" y="68"/>
                  </a:lnTo>
                  <a:lnTo>
                    <a:pt x="47" y="74"/>
                  </a:lnTo>
                  <a:lnTo>
                    <a:pt x="54" y="82"/>
                  </a:lnTo>
                  <a:lnTo>
                    <a:pt x="67" y="89"/>
                  </a:lnTo>
                  <a:lnTo>
                    <a:pt x="73" y="97"/>
                  </a:lnTo>
                  <a:lnTo>
                    <a:pt x="77" y="104"/>
                  </a:lnTo>
                  <a:lnTo>
                    <a:pt x="81" y="117"/>
                  </a:lnTo>
                  <a:lnTo>
                    <a:pt x="82" y="131"/>
                  </a:lnTo>
                  <a:lnTo>
                    <a:pt x="81" y="145"/>
                  </a:lnTo>
                  <a:lnTo>
                    <a:pt x="78" y="158"/>
                  </a:lnTo>
                  <a:lnTo>
                    <a:pt x="69" y="168"/>
                  </a:lnTo>
                  <a:lnTo>
                    <a:pt x="59" y="175"/>
                  </a:lnTo>
                  <a:lnTo>
                    <a:pt x="48" y="180"/>
                  </a:lnTo>
                  <a:lnTo>
                    <a:pt x="34" y="182"/>
                  </a:lnTo>
                  <a:lnTo>
                    <a:pt x="24" y="182"/>
                  </a:lnTo>
                  <a:lnTo>
                    <a:pt x="16" y="179"/>
                  </a:lnTo>
                  <a:lnTo>
                    <a:pt x="12" y="179"/>
                  </a:lnTo>
                  <a:lnTo>
                    <a:pt x="9" y="178"/>
                  </a:lnTo>
                  <a:lnTo>
                    <a:pt x="2" y="17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  <p:sp>
          <p:nvSpPr>
            <p:cNvPr id="45" name="Freeform 45"/>
            <p:cNvSpPr>
              <a:spLocks noEditPoints="1"/>
            </p:cNvSpPr>
            <p:nvPr/>
          </p:nvSpPr>
          <p:spPr bwMode="auto">
            <a:xfrm>
              <a:off x="1453" y="3960"/>
              <a:ext cx="23" cy="35"/>
            </a:xfrm>
            <a:custGeom>
              <a:avLst/>
              <a:gdLst>
                <a:gd name="T0" fmla="*/ 46 w 115"/>
                <a:gd name="T1" fmla="*/ 118 h 175"/>
                <a:gd name="T2" fmla="*/ 69 w 115"/>
                <a:gd name="T3" fmla="*/ 118 h 175"/>
                <a:gd name="T4" fmla="*/ 62 w 115"/>
                <a:gd name="T5" fmla="*/ 80 h 175"/>
                <a:gd name="T6" fmla="*/ 60 w 115"/>
                <a:gd name="T7" fmla="*/ 59 h 175"/>
                <a:gd name="T8" fmla="*/ 57 w 115"/>
                <a:gd name="T9" fmla="*/ 36 h 175"/>
                <a:gd name="T10" fmla="*/ 56 w 115"/>
                <a:gd name="T11" fmla="*/ 56 h 175"/>
                <a:gd name="T12" fmla="*/ 51 w 115"/>
                <a:gd name="T13" fmla="*/ 78 h 175"/>
                <a:gd name="T14" fmla="*/ 50 w 115"/>
                <a:gd name="T15" fmla="*/ 97 h 175"/>
                <a:gd name="T16" fmla="*/ 46 w 115"/>
                <a:gd name="T17" fmla="*/ 118 h 175"/>
                <a:gd name="T18" fmla="*/ 0 w 115"/>
                <a:gd name="T19" fmla="*/ 175 h 175"/>
                <a:gd name="T20" fmla="*/ 40 w 115"/>
                <a:gd name="T21" fmla="*/ 0 h 175"/>
                <a:gd name="T22" fmla="*/ 77 w 115"/>
                <a:gd name="T23" fmla="*/ 0 h 175"/>
                <a:gd name="T24" fmla="*/ 115 w 115"/>
                <a:gd name="T25" fmla="*/ 175 h 175"/>
                <a:gd name="T26" fmla="*/ 80 w 115"/>
                <a:gd name="T27" fmla="*/ 175 h 175"/>
                <a:gd name="T28" fmla="*/ 75 w 115"/>
                <a:gd name="T29" fmla="*/ 147 h 175"/>
                <a:gd name="T30" fmla="*/ 40 w 115"/>
                <a:gd name="T31" fmla="*/ 147 h 175"/>
                <a:gd name="T32" fmla="*/ 34 w 115"/>
                <a:gd name="T33" fmla="*/ 175 h 175"/>
                <a:gd name="T34" fmla="*/ 0 w 115"/>
                <a:gd name="T35" fmla="*/ 175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5" h="175">
                  <a:moveTo>
                    <a:pt x="46" y="118"/>
                  </a:moveTo>
                  <a:lnTo>
                    <a:pt x="69" y="118"/>
                  </a:lnTo>
                  <a:lnTo>
                    <a:pt x="62" y="80"/>
                  </a:lnTo>
                  <a:lnTo>
                    <a:pt x="60" y="59"/>
                  </a:lnTo>
                  <a:lnTo>
                    <a:pt x="57" y="36"/>
                  </a:lnTo>
                  <a:lnTo>
                    <a:pt x="56" y="56"/>
                  </a:lnTo>
                  <a:lnTo>
                    <a:pt x="51" y="78"/>
                  </a:lnTo>
                  <a:lnTo>
                    <a:pt x="50" y="97"/>
                  </a:lnTo>
                  <a:lnTo>
                    <a:pt x="46" y="118"/>
                  </a:lnTo>
                  <a:close/>
                  <a:moveTo>
                    <a:pt x="0" y="175"/>
                  </a:moveTo>
                  <a:lnTo>
                    <a:pt x="40" y="0"/>
                  </a:lnTo>
                  <a:lnTo>
                    <a:pt x="77" y="0"/>
                  </a:lnTo>
                  <a:lnTo>
                    <a:pt x="115" y="175"/>
                  </a:lnTo>
                  <a:lnTo>
                    <a:pt x="80" y="175"/>
                  </a:lnTo>
                  <a:lnTo>
                    <a:pt x="75" y="147"/>
                  </a:lnTo>
                  <a:lnTo>
                    <a:pt x="40" y="147"/>
                  </a:lnTo>
                  <a:lnTo>
                    <a:pt x="34" y="175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 sz="1800"/>
            </a:p>
          </p:txBody>
        </p: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-9272"/>
            <a:ext cx="10972800" cy="980872"/>
          </a:xfrm>
        </p:spPr>
        <p:txBody>
          <a:bodyPr>
            <a:normAutofit/>
          </a:bodyPr>
          <a:lstStyle>
            <a:lvl1pPr marL="0" algn="l" defTabSz="914400" rtl="0" eaLnBrk="1" latinLnBrk="0" hangingPunct="1">
              <a:defRPr lang="pt-PT" sz="2400" b="1" kern="1200" dirty="0">
                <a:solidFill>
                  <a:schemeClr val="bg1"/>
                </a:solidFill>
                <a:latin typeface="Trebuchet MS" pitchFamily="34" charset="0"/>
                <a:ea typeface="+mn-ea"/>
                <a:cs typeface="+mn-cs"/>
              </a:defRPr>
            </a:lvl1pPr>
          </a:lstStyle>
          <a:p>
            <a:r>
              <a:rPr lang="pt-PT" dirty="0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609600" y="1196753"/>
            <a:ext cx="10972800" cy="4929411"/>
          </a:xfrm>
        </p:spPr>
        <p:txBody>
          <a:bodyPr/>
          <a:lstStyle>
            <a:lvl1pPr>
              <a:buClr>
                <a:schemeClr val="tx1">
                  <a:lumMod val="65000"/>
                  <a:lumOff val="35000"/>
                </a:schemeClr>
              </a:buClr>
              <a:defRPr>
                <a:solidFill>
                  <a:srgbClr val="121D3E"/>
                </a:solidFill>
                <a:latin typeface="Trebuchet MS" panose="020B0603020202020204" pitchFamily="34" charset="0"/>
              </a:defRPr>
            </a:lvl1pPr>
            <a:lvl2pPr>
              <a:buClr>
                <a:schemeClr val="tx1">
                  <a:lumMod val="65000"/>
                  <a:lumOff val="35000"/>
                </a:schemeClr>
              </a:buClr>
              <a:defRPr>
                <a:solidFill>
                  <a:srgbClr val="121D3E"/>
                </a:solidFill>
                <a:latin typeface="Trebuchet MS" panose="020B0603020202020204" pitchFamily="34" charset="0"/>
              </a:defRPr>
            </a:lvl2pPr>
            <a:lvl3pPr>
              <a:buClr>
                <a:schemeClr val="tx1">
                  <a:lumMod val="65000"/>
                  <a:lumOff val="35000"/>
                </a:schemeClr>
              </a:buClr>
              <a:defRPr>
                <a:solidFill>
                  <a:srgbClr val="121D3E"/>
                </a:solidFill>
                <a:latin typeface="Trebuchet MS" panose="020B0603020202020204" pitchFamily="34" charset="0"/>
              </a:defRPr>
            </a:lvl3pPr>
            <a:lvl4pPr>
              <a:buClr>
                <a:schemeClr val="tx1">
                  <a:lumMod val="65000"/>
                  <a:lumOff val="35000"/>
                </a:schemeClr>
              </a:buClr>
              <a:defRPr>
                <a:solidFill>
                  <a:srgbClr val="121D3E"/>
                </a:solidFill>
                <a:latin typeface="Trebuchet MS" panose="020B0603020202020204" pitchFamily="34" charset="0"/>
              </a:defRPr>
            </a:lvl4pPr>
            <a:lvl5pPr>
              <a:buClr>
                <a:schemeClr val="tx1">
                  <a:lumMod val="65000"/>
                  <a:lumOff val="35000"/>
                </a:schemeClr>
              </a:buClr>
              <a:defRPr>
                <a:solidFill>
                  <a:srgbClr val="121D3E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pt-PT" dirty="0"/>
              <a:t>Clique para editar os estilos</a:t>
            </a:r>
          </a:p>
          <a:p>
            <a:pPr lvl="1"/>
            <a:r>
              <a:rPr lang="pt-PT" dirty="0"/>
              <a:t>Segundo nível</a:t>
            </a:r>
          </a:p>
          <a:p>
            <a:pPr lvl="2"/>
            <a:r>
              <a:rPr lang="pt-PT" dirty="0"/>
              <a:t>Terceiro nível</a:t>
            </a:r>
          </a:p>
          <a:p>
            <a:pPr lvl="3"/>
            <a:r>
              <a:rPr lang="pt-PT" dirty="0"/>
              <a:t>Quarto nível</a:t>
            </a:r>
          </a:p>
          <a:p>
            <a:pPr lvl="4"/>
            <a:r>
              <a:rPr lang="pt-PT" dirty="0"/>
              <a:t>Quinto nível</a:t>
            </a:r>
          </a:p>
        </p:txBody>
      </p:sp>
      <p:sp>
        <p:nvSpPr>
          <p:cNvPr id="51" name="Marcador de Posição da Imagem 50"/>
          <p:cNvSpPr>
            <a:spLocks noGrp="1"/>
          </p:cNvSpPr>
          <p:nvPr>
            <p:ph type="pic" sz="quarter" idx="17" hasCustomPrompt="1"/>
          </p:nvPr>
        </p:nvSpPr>
        <p:spPr>
          <a:xfrm>
            <a:off x="623393" y="6309321"/>
            <a:ext cx="1919188" cy="417513"/>
          </a:xfrm>
        </p:spPr>
        <p:txBody>
          <a:bodyPr>
            <a:noAutofit/>
          </a:bodyPr>
          <a:lstStyle>
            <a:lvl1pPr>
              <a:defRPr sz="1050">
                <a:latin typeface="Trebuchet MS" panose="020B0603020202020204" pitchFamily="34" charset="0"/>
              </a:defRPr>
            </a:lvl1pPr>
          </a:lstStyle>
          <a:p>
            <a:r>
              <a:rPr lang="pt-PT"/>
              <a:t>Logo nome / Evento</a:t>
            </a:r>
          </a:p>
        </p:txBody>
      </p:sp>
      <p:sp>
        <p:nvSpPr>
          <p:cNvPr id="56" name="Marcador de Posição do Número do Diapositivo 55"/>
          <p:cNvSpPr>
            <a:spLocks noGrp="1"/>
          </p:cNvSpPr>
          <p:nvPr>
            <p:ph type="sldNum" sz="quarter" idx="20"/>
          </p:nvPr>
        </p:nvSpPr>
        <p:spPr>
          <a:xfrm>
            <a:off x="4655840" y="6356351"/>
            <a:ext cx="2844800" cy="365125"/>
          </a:xfrm>
        </p:spPr>
        <p:txBody>
          <a:bodyPr/>
          <a:lstStyle>
            <a:lvl1pPr algn="ctr">
              <a:defRPr>
                <a:solidFill>
                  <a:srgbClr val="121D3E"/>
                </a:solidFill>
                <a:latin typeface="Trebuchet MS" panose="020B0603020202020204" pitchFamily="34" charset="0"/>
              </a:defRPr>
            </a:lvl1pPr>
          </a:lstStyle>
          <a:p>
            <a:fld id="{7476B875-A27F-485C-9DC7-4EAD9E24E10D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73939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6B875-A27F-485C-9DC7-4EAD9E24E10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88417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6B875-A27F-485C-9DC7-4EAD9E24E10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58460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6B875-A27F-485C-9DC7-4EAD9E24E10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25564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6B875-A27F-485C-9DC7-4EAD9E24E10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59303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6B875-A27F-485C-9DC7-4EAD9E24E10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21955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6B875-A27F-485C-9DC7-4EAD9E24E10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07879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76B875-A27F-485C-9DC7-4EAD9E24E10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56314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  <p:sldLayoutId id="2147483668" r:id="rId19"/>
    <p:sldLayoutId id="2147483669" r:id="rId20"/>
    <p:sldLayoutId id="2147483671" r:id="rId21"/>
    <p:sldLayoutId id="2147483672" r:id="rId22"/>
    <p:sldLayoutId id="2147483673" r:id="rId23"/>
    <p:sldLayoutId id="2147483674" r:id="rId24"/>
    <p:sldLayoutId id="2147483675" r:id="rId25"/>
    <p:sldLayoutId id="2147483676" r:id="rId26"/>
    <p:sldLayoutId id="2147483677" r:id="rId27"/>
    <p:sldLayoutId id="2147483678" r:id="rId28"/>
    <p:sldLayoutId id="2147483679" r:id="rId29"/>
    <p:sldLayoutId id="2147483680" r:id="rId30"/>
    <p:sldLayoutId id="2147483681" r:id="rId31"/>
    <p:sldLayoutId id="2147483682" r:id="rId32"/>
    <p:sldLayoutId id="2147483683" r:id="rId33"/>
    <p:sldLayoutId id="2147483684" r:id="rId3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image" Target="../media/image48.emf"/><Relationship Id="rId7" Type="http://schemas.openxmlformats.org/officeDocument/2006/relationships/image" Target="../media/image5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11" Type="http://schemas.openxmlformats.org/officeDocument/2006/relationships/image" Target="../media/image56.jpeg"/><Relationship Id="rId5" Type="http://schemas.openxmlformats.org/officeDocument/2006/relationships/image" Target="../media/image50.jpeg"/><Relationship Id="rId10" Type="http://schemas.openxmlformats.org/officeDocument/2006/relationships/image" Target="../media/image55.jpeg"/><Relationship Id="rId4" Type="http://schemas.openxmlformats.org/officeDocument/2006/relationships/image" Target="../media/image49.emf"/><Relationship Id="rId9" Type="http://schemas.openxmlformats.org/officeDocument/2006/relationships/image" Target="../media/image5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hyperlink" Target="http://www.roteirodeminas.pt/" TargetMode="Externa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6.png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jpeg"/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jpeg"/><Relationship Id="rId5" Type="http://schemas.openxmlformats.org/officeDocument/2006/relationships/image" Target="../media/image69.jpeg"/><Relationship Id="rId4" Type="http://schemas.openxmlformats.org/officeDocument/2006/relationships/image" Target="../media/image6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75.jpeg"/><Relationship Id="rId7" Type="http://schemas.openxmlformats.org/officeDocument/2006/relationships/image" Target="../media/image79.pn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jpeg"/><Relationship Id="rId11" Type="http://schemas.openxmlformats.org/officeDocument/2006/relationships/image" Target="../media/image83.emf"/><Relationship Id="rId5" Type="http://schemas.openxmlformats.org/officeDocument/2006/relationships/image" Target="../media/image77.png"/><Relationship Id="rId10" Type="http://schemas.openxmlformats.org/officeDocument/2006/relationships/image" Target="../media/image82.jpeg"/><Relationship Id="rId4" Type="http://schemas.openxmlformats.org/officeDocument/2006/relationships/image" Target="../media/image76.png"/><Relationship Id="rId9" Type="http://schemas.openxmlformats.org/officeDocument/2006/relationships/image" Target="../media/image8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microsoft.com/office/2007/relationships/hdphoto" Target="../media/hdphoto2.wdp"/><Relationship Id="rId7" Type="http://schemas.microsoft.com/office/2007/relationships/hdphoto" Target="../media/hdphoto3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ítulo 1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1800" dirty="0"/>
              <a:t>Remediation of uranium legacy sites in Portugal. Perspectives and challenges for long-term post-remediation management</a:t>
            </a:r>
          </a:p>
        </p:txBody>
      </p:sp>
      <p:sp>
        <p:nvSpPr>
          <p:cNvPr id="18" name="Subtítulo 17"/>
          <p:cNvSpPr>
            <a:spLocks noGrp="1"/>
          </p:cNvSpPr>
          <p:nvPr>
            <p:ph type="subTitle" idx="1"/>
          </p:nvPr>
        </p:nvSpPr>
        <p:spPr>
          <a:xfrm>
            <a:off x="7824192" y="4184091"/>
            <a:ext cx="4008444" cy="1320552"/>
          </a:xfrm>
        </p:spPr>
        <p:txBody>
          <a:bodyPr/>
          <a:lstStyle/>
          <a:p>
            <a:r>
              <a:rPr lang="pt-PT" sz="2400" dirty="0"/>
              <a:t>Edgar Carvalho</a:t>
            </a:r>
          </a:p>
          <a:p>
            <a:r>
              <a:rPr lang="pt-PT" sz="2400" dirty="0"/>
              <a:t>Catarina Diamantino</a:t>
            </a:r>
          </a:p>
          <a:p>
            <a:endParaRPr lang="pt-PT" sz="1400" dirty="0"/>
          </a:p>
        </p:txBody>
      </p:sp>
      <p:sp>
        <p:nvSpPr>
          <p:cNvPr id="2" name="AutoShape 2" descr="Resultado de imagem para european commission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 dirty="0"/>
          </a:p>
        </p:txBody>
      </p:sp>
      <p:sp>
        <p:nvSpPr>
          <p:cNvPr id="3" name="AutoShape 5" descr="Resultado de imagem para european commission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B1792DF8-3037-4096-8B6B-F5DAFC5C5B9C}"/>
              </a:ext>
            </a:extLst>
          </p:cNvPr>
          <p:cNvSpPr/>
          <p:nvPr/>
        </p:nvSpPr>
        <p:spPr>
          <a:xfrm>
            <a:off x="1679575" y="201238"/>
            <a:ext cx="5528193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sz="1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International Conference on</a:t>
            </a:r>
          </a:p>
          <a:p>
            <a:pPr>
              <a:spcBef>
                <a:spcPct val="0"/>
              </a:spcBef>
            </a:pPr>
            <a:r>
              <a:rPr lang="en-US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The Safety of Radioactive Waste Management, </a:t>
            </a:r>
          </a:p>
          <a:p>
            <a:pPr>
              <a:spcBef>
                <a:spcPct val="0"/>
              </a:spcBef>
            </a:pPr>
            <a:r>
              <a:rPr lang="en-US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Decommissioning, Environmental Protection and Remediation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D84F0F8A-42F3-4DA8-A29B-65B9A82BA3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99716"/>
            <a:ext cx="65" cy="25776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9522" rIns="0" bIns="-9522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pt-PT" dirty="0">
              <a:latin typeface="Arial" panose="020B0604020202020204" pitchFamily="34" charset="0"/>
            </a:endParaRPr>
          </a:p>
        </p:txBody>
      </p:sp>
      <p:pic>
        <p:nvPicPr>
          <p:cNvPr id="5" name="Picture 2" descr="Resultado de imagem para IAEA">
            <a:extLst>
              <a:ext uri="{FF2B5EF4-FFF2-40B4-BE49-F238E27FC236}">
                <a16:creationId xmlns:a16="http://schemas.microsoft.com/office/drawing/2014/main" id="{A079FAD0-B0DD-76C5-4180-56CFE3A961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7104" y="259230"/>
            <a:ext cx="1344056" cy="981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F887B146-40CE-44D2-D927-0A398C2FA020}"/>
              </a:ext>
            </a:extLst>
          </p:cNvPr>
          <p:cNvSpPr txBox="1"/>
          <p:nvPr/>
        </p:nvSpPr>
        <p:spPr>
          <a:xfrm>
            <a:off x="191344" y="6019058"/>
            <a:ext cx="61127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6 – 10 November, 2023</a:t>
            </a:r>
          </a:p>
          <a:p>
            <a:pPr>
              <a:spcBef>
                <a:spcPct val="0"/>
              </a:spcBef>
            </a:pPr>
            <a:r>
              <a:rPr lang="en-US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Vienna, Austria</a:t>
            </a:r>
          </a:p>
        </p:txBody>
      </p:sp>
    </p:spTree>
    <p:extLst>
      <p:ext uri="{BB962C8B-B14F-4D97-AF65-F5344CB8AC3E}">
        <p14:creationId xmlns:p14="http://schemas.microsoft.com/office/powerpoint/2010/main" val="31047671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9336" y="-14306"/>
            <a:ext cx="10945216" cy="980872"/>
          </a:xfrm>
        </p:spPr>
        <p:txBody>
          <a:bodyPr/>
          <a:lstStyle/>
          <a:p>
            <a:r>
              <a:rPr lang="en-US" sz="2400" dirty="0">
                <a:latin typeface="Arial" panose="020B0604020202020204" pitchFamily="34" charset="0"/>
              </a:rPr>
              <a:t>Remediation of uranium legacy sites in Portugal </a:t>
            </a:r>
            <a:endParaRPr lang="en-US" sz="2400" i="1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7476B875-A27F-485C-9DC7-4EAD9E24E10D}" type="slidenum">
              <a:rPr lang="pt-PT" smtClean="0"/>
              <a:pPr/>
              <a:t>10</a:t>
            </a:fld>
            <a:endParaRPr lang="pt-PT"/>
          </a:p>
        </p:txBody>
      </p:sp>
      <p:pic>
        <p:nvPicPr>
          <p:cNvPr id="3" name="Picture 16">
            <a:extLst>
              <a:ext uri="{FF2B5EF4-FFF2-40B4-BE49-F238E27FC236}">
                <a16:creationId xmlns:a16="http://schemas.microsoft.com/office/drawing/2014/main" id="{80BACF79-BA2A-A427-96F3-1D6CBDFAF2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9335" y="1052736"/>
            <a:ext cx="5904657" cy="504056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9875E4FD-2B0B-3151-CFE2-B09C0D3DCFD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68005" y="1052736"/>
            <a:ext cx="5904658" cy="5040560"/>
          </a:xfrm>
          <a:prstGeom prst="rect">
            <a:avLst/>
          </a:prstGeom>
        </p:spPr>
      </p:pic>
      <p:sp>
        <p:nvSpPr>
          <p:cNvPr id="5" name="Rectângulo 5">
            <a:extLst>
              <a:ext uri="{FF2B5EF4-FFF2-40B4-BE49-F238E27FC236}">
                <a16:creationId xmlns:a16="http://schemas.microsoft.com/office/drawing/2014/main" id="{17591B88-1E89-50F3-B959-5CBA672EB6B3}"/>
              </a:ext>
            </a:extLst>
          </p:cNvPr>
          <p:cNvSpPr/>
          <p:nvPr/>
        </p:nvSpPr>
        <p:spPr>
          <a:xfrm>
            <a:off x="5613905" y="5615804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2000" b="1" dirty="0">
                <a:solidFill>
                  <a:srgbClr val="FFFF00"/>
                </a:solidFill>
              </a:rPr>
              <a:t>Before and after remediation works</a:t>
            </a:r>
          </a:p>
        </p:txBody>
      </p:sp>
    </p:spTree>
    <p:extLst>
      <p:ext uri="{BB962C8B-B14F-4D97-AF65-F5344CB8AC3E}">
        <p14:creationId xmlns:p14="http://schemas.microsoft.com/office/powerpoint/2010/main" val="2264216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1832F1-01CF-1400-DAE0-7602B7AFB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Post-Remediation Management</a:t>
            </a:r>
            <a:endParaRPr lang="en-GB" sz="2400" dirty="0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276296AB-D4CF-090B-9D7C-CC31E42F9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368" y="1196753"/>
            <a:ext cx="7560840" cy="4929411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en-US" b="1" dirty="0"/>
              <a:t>Why Post-Remediation Management?</a:t>
            </a:r>
          </a:p>
          <a:p>
            <a:pPr lvl="1">
              <a:lnSpc>
                <a:spcPct val="80000"/>
              </a:lnSpc>
              <a:spcBef>
                <a:spcPts val="600"/>
              </a:spcBef>
            </a:pPr>
            <a:r>
              <a:rPr lang="en-US" dirty="0"/>
              <a:t>integrity and performance of the remedies may degrade</a:t>
            </a:r>
          </a:p>
          <a:p>
            <a:pPr lvl="1">
              <a:lnSpc>
                <a:spcPct val="80000"/>
              </a:lnSpc>
              <a:spcBef>
                <a:spcPts val="600"/>
              </a:spcBef>
            </a:pPr>
            <a:endParaRPr lang="en-US" dirty="0"/>
          </a:p>
          <a:p>
            <a:pPr lvl="1">
              <a:lnSpc>
                <a:spcPct val="80000"/>
              </a:lnSpc>
              <a:spcBef>
                <a:spcPts val="600"/>
              </a:spcBef>
            </a:pPr>
            <a:r>
              <a:rPr lang="en-US" dirty="0"/>
              <a:t>often residual contamination remains</a:t>
            </a:r>
          </a:p>
          <a:p>
            <a:pPr lvl="1">
              <a:lnSpc>
                <a:spcPct val="80000"/>
              </a:lnSpc>
              <a:spcBef>
                <a:spcPts val="600"/>
              </a:spcBef>
            </a:pPr>
            <a:endParaRPr lang="en-US" dirty="0"/>
          </a:p>
          <a:p>
            <a:pPr lvl="1">
              <a:lnSpc>
                <a:spcPct val="80000"/>
              </a:lnSpc>
              <a:spcBef>
                <a:spcPts val="600"/>
              </a:spcBef>
            </a:pPr>
            <a:r>
              <a:rPr lang="en-US" dirty="0"/>
              <a:t>assess natural attenuation processes</a:t>
            </a:r>
          </a:p>
          <a:p>
            <a:pPr lvl="1">
              <a:lnSpc>
                <a:spcPct val="80000"/>
              </a:lnSpc>
              <a:spcBef>
                <a:spcPts val="600"/>
              </a:spcBef>
            </a:pPr>
            <a:endParaRPr lang="en-US" dirty="0"/>
          </a:p>
          <a:p>
            <a:pPr lvl="1">
              <a:lnSpc>
                <a:spcPct val="80000"/>
              </a:lnSpc>
              <a:spcBef>
                <a:spcPts val="600"/>
              </a:spcBef>
            </a:pPr>
            <a:r>
              <a:rPr lang="en-US" dirty="0"/>
              <a:t>new pathways may be generated</a:t>
            </a:r>
          </a:p>
          <a:p>
            <a:pPr lvl="1">
              <a:lnSpc>
                <a:spcPct val="80000"/>
              </a:lnSpc>
              <a:spcBef>
                <a:spcPts val="600"/>
              </a:spcBef>
            </a:pPr>
            <a:endParaRPr lang="en-US" dirty="0"/>
          </a:p>
          <a:p>
            <a:pPr lvl="1">
              <a:lnSpc>
                <a:spcPct val="80000"/>
              </a:lnSpc>
              <a:spcBef>
                <a:spcPts val="600"/>
              </a:spcBef>
            </a:pPr>
            <a:r>
              <a:rPr lang="en-US" dirty="0"/>
              <a:t>extreme weather and unexpected events</a:t>
            </a:r>
          </a:p>
          <a:p>
            <a:pPr lvl="1">
              <a:lnSpc>
                <a:spcPct val="80000"/>
              </a:lnSpc>
              <a:spcBef>
                <a:spcPts val="600"/>
              </a:spcBef>
            </a:pPr>
            <a:endParaRPr lang="en-US" i="1" dirty="0"/>
          </a:p>
          <a:p>
            <a:pPr lvl="1">
              <a:lnSpc>
                <a:spcPct val="80000"/>
              </a:lnSpc>
              <a:spcBef>
                <a:spcPts val="600"/>
              </a:spcBef>
            </a:pPr>
            <a:r>
              <a:rPr lang="en-US" i="1" dirty="0"/>
              <a:t>Other insidious risks may develop…</a:t>
            </a:r>
          </a:p>
          <a:p>
            <a:pPr lvl="1">
              <a:lnSpc>
                <a:spcPct val="80000"/>
              </a:lnSpc>
              <a:spcBef>
                <a:spcPts val="600"/>
              </a:spcBef>
            </a:pPr>
            <a:endParaRPr lang="en-US" sz="900" i="1" dirty="0"/>
          </a:p>
          <a:p>
            <a:pPr marL="0" indent="0" algn="ctr">
              <a:lnSpc>
                <a:spcPct val="80000"/>
              </a:lnSpc>
              <a:spcBef>
                <a:spcPts val="600"/>
              </a:spcBef>
              <a:buNone/>
            </a:pPr>
            <a:endParaRPr lang="en-US" sz="100" i="1" dirty="0"/>
          </a:p>
          <a:p>
            <a:pPr marL="0" indent="0" algn="ctr">
              <a:lnSpc>
                <a:spcPct val="80000"/>
              </a:lnSpc>
              <a:spcBef>
                <a:spcPts val="600"/>
              </a:spcBef>
              <a:buNone/>
            </a:pPr>
            <a:r>
              <a:rPr lang="en-US" i="1" dirty="0"/>
              <a:t>“Ensure long-term protection to public and the environment”</a:t>
            </a:r>
          </a:p>
          <a:p>
            <a:endParaRPr lang="en-GB" dirty="0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E51464D8-1EC3-C324-F8AB-BF76D2491FC9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7476B875-A27F-485C-9DC7-4EAD9E24E10D}" type="slidenum">
              <a:rPr lang="pt-PT" smtClean="0"/>
              <a:pPr/>
              <a:t>11</a:t>
            </a:fld>
            <a:endParaRPr lang="pt-PT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94475A10-D2A0-A13F-57D0-EBC319AD188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0250" y="2660750"/>
            <a:ext cx="2483788" cy="1655860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8E9131E1-64D9-EAA4-9F86-9B2E581F1BE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16479" y="1036210"/>
            <a:ext cx="1687559" cy="1605581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2634C96D-46E4-03A3-DC76-8E546982581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122" r="18421"/>
          <a:stretch/>
        </p:blipFill>
        <p:spPr>
          <a:xfrm rot="5400000">
            <a:off x="8109113" y="2839574"/>
            <a:ext cx="1659136" cy="1294939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777E19F2-47C9-1246-020B-CB447D2BB9C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9588"/>
          <a:stretch/>
        </p:blipFill>
        <p:spPr>
          <a:xfrm>
            <a:off x="8281397" y="4346474"/>
            <a:ext cx="3848613" cy="1779690"/>
          </a:xfrm>
          <a:prstGeom prst="rect">
            <a:avLst/>
          </a:prstGeom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B34BB970-F00E-DE20-8609-837BF4BEA3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91210" y="1049529"/>
            <a:ext cx="2079766" cy="151269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01013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C42753-B30A-3165-3164-96BFE2F0A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Post-Remediation Management</a:t>
            </a:r>
            <a:endParaRPr lang="en-GB" sz="2400" dirty="0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E1F8A393-A630-AAD5-4166-62790857C9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336" y="1016200"/>
            <a:ext cx="6156873" cy="4929411"/>
          </a:xfrm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Monitoring</a:t>
            </a:r>
          </a:p>
          <a:p>
            <a:pPr lvl="1"/>
            <a:r>
              <a:rPr lang="en-US" dirty="0"/>
              <a:t>Water resources</a:t>
            </a:r>
          </a:p>
          <a:p>
            <a:pPr lvl="2"/>
            <a:r>
              <a:rPr lang="en-US" dirty="0"/>
              <a:t>Water quality</a:t>
            </a:r>
          </a:p>
          <a:p>
            <a:pPr lvl="2"/>
            <a:r>
              <a:rPr lang="en-US" dirty="0"/>
              <a:t>Water flows</a:t>
            </a:r>
          </a:p>
          <a:p>
            <a:pPr lvl="2"/>
            <a:r>
              <a:rPr lang="en-US" dirty="0"/>
              <a:t>Piezometric levels</a:t>
            </a:r>
          </a:p>
          <a:p>
            <a:pPr lvl="1"/>
            <a:r>
              <a:rPr lang="en-GB" dirty="0"/>
              <a:t>Meteorological monitoring</a:t>
            </a:r>
          </a:p>
          <a:p>
            <a:pPr lvl="1"/>
            <a:r>
              <a:rPr lang="en-GB" dirty="0"/>
              <a:t>Radiological monitoring</a:t>
            </a:r>
          </a:p>
          <a:p>
            <a:pPr marL="828000" lvl="2"/>
            <a:r>
              <a:rPr lang="en-US" dirty="0"/>
              <a:t>Radiological air and airborne dust quality monitoring with alpha site dosimeters </a:t>
            </a:r>
          </a:p>
          <a:p>
            <a:pPr marL="828000" lvl="2"/>
            <a:r>
              <a:rPr lang="en-US" dirty="0"/>
              <a:t>Ambient gamma dose rate online monitoring </a:t>
            </a:r>
          </a:p>
          <a:p>
            <a:pPr marL="828000" lvl="2"/>
            <a:r>
              <a:rPr lang="en-US" dirty="0"/>
              <a:t>Online radon concentration probes monitoring in Urgeiriça tailing dam disposal cell</a:t>
            </a:r>
          </a:p>
          <a:p>
            <a:pPr marL="828000" lvl="2"/>
            <a:r>
              <a:rPr lang="en-GB" dirty="0"/>
              <a:t>Indoor radon monitoring in mine water treatment operation facilities</a:t>
            </a:r>
          </a:p>
          <a:p>
            <a:pPr lvl="1"/>
            <a:endParaRPr lang="en-US" dirty="0"/>
          </a:p>
          <a:p>
            <a:endParaRPr lang="en-GB" dirty="0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53588259-AF7C-8F8D-04E3-BBE29C2134FB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7476B875-A27F-485C-9DC7-4EAD9E24E10D}" type="slidenum">
              <a:rPr lang="pt-PT" smtClean="0"/>
              <a:pPr/>
              <a:t>12</a:t>
            </a:fld>
            <a:endParaRPr lang="pt-PT" dirty="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500A6162-2986-18F3-CF5D-1EEAB51F4BE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8132241" y="1337582"/>
            <a:ext cx="2390195" cy="1792646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277A7206-77AC-97BF-0F87-366F2A796D4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55769" y="1038806"/>
            <a:ext cx="1995686" cy="2420888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0B7E9189-5AB7-31AF-24E6-6EC9FB5620A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5230" y="3480906"/>
            <a:ext cx="1661467" cy="2683247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6648B63C-2556-FF30-3FA5-FF9D177735F6}"/>
              </a:ext>
            </a:extLst>
          </p:cNvPr>
          <p:cNvPicPr/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115954" y="3501322"/>
            <a:ext cx="1956710" cy="2591974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2" descr="D:\Prof Gaspar Nero\A Heranca das Minas Abandonadas - Livro\Livro- Textos em Português\olds\Livro Minas Abandonadas - Fotos Novas\128-129\IMG_4416.JPG">
            <a:extLst>
              <a:ext uri="{FF2B5EF4-FFF2-40B4-BE49-F238E27FC236}">
                <a16:creationId xmlns:a16="http://schemas.microsoft.com/office/drawing/2014/main" id="{8C34BDB3-F2B7-7B31-EC0A-55CC1582FE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83793" y="1044001"/>
            <a:ext cx="1788871" cy="23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IMG_2401">
            <a:extLst>
              <a:ext uri="{FF2B5EF4-FFF2-40B4-BE49-F238E27FC236}">
                <a16:creationId xmlns:a16="http://schemas.microsoft.com/office/drawing/2014/main" id="{F6D0CFBD-7D19-2FEE-E63E-AF81413B4D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43697" y="3507923"/>
            <a:ext cx="1978005" cy="2635691"/>
          </a:xfrm>
          <a:prstGeom prst="rect">
            <a:avLst/>
          </a:prstGeom>
          <a:noFill/>
          <a:ln w="1587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SARA Water RGB web">
            <a:extLst>
              <a:ext uri="{FF2B5EF4-FFF2-40B4-BE49-F238E27FC236}">
                <a16:creationId xmlns:a16="http://schemas.microsoft.com/office/drawing/2014/main" id="{3F41137B-EBBF-5AD9-CDA5-2BF78B6FB7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856" y="1059430"/>
            <a:ext cx="1476353" cy="1486899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12711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C42753-B30A-3165-3164-96BFE2F0A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Post-Remediation Management</a:t>
            </a:r>
            <a:endParaRPr lang="en-GB" sz="2400" dirty="0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E1F8A393-A630-AAD5-4166-62790857C9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584" y="1118983"/>
            <a:ext cx="5486400" cy="4929411"/>
          </a:xfrm>
        </p:spPr>
        <p:txBody>
          <a:bodyPr/>
          <a:lstStyle/>
          <a:p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Care &amp; maintenance;</a:t>
            </a:r>
          </a:p>
          <a:p>
            <a:pPr lvl="1"/>
            <a:r>
              <a:rPr lang="en-GB" dirty="0"/>
              <a:t>Inspection checklists and records;</a:t>
            </a:r>
          </a:p>
          <a:p>
            <a:pPr lvl="1"/>
            <a:r>
              <a:rPr lang="en-GB" dirty="0"/>
              <a:t>Preventive maintenance;</a:t>
            </a:r>
          </a:p>
          <a:p>
            <a:pPr lvl="1"/>
            <a:r>
              <a:rPr lang="en-GB" dirty="0"/>
              <a:t>Corrective maintenance;</a:t>
            </a:r>
          </a:p>
          <a:p>
            <a:pPr lvl="2"/>
            <a:r>
              <a:rPr lang="en-GB" dirty="0"/>
              <a:t>Water treatment systems</a:t>
            </a:r>
          </a:p>
          <a:p>
            <a:pPr lvl="2"/>
            <a:r>
              <a:rPr lang="en-GB" dirty="0"/>
              <a:t>Fencing</a:t>
            </a:r>
          </a:p>
          <a:p>
            <a:pPr lvl="2"/>
            <a:r>
              <a:rPr lang="en-GB" dirty="0"/>
              <a:t>Vegetation and covers</a:t>
            </a:r>
          </a:p>
          <a:p>
            <a:pPr lvl="2"/>
            <a:r>
              <a:rPr lang="en-GB" dirty="0"/>
              <a:t>Drainage systems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Mine water management:</a:t>
            </a:r>
          </a:p>
          <a:p>
            <a:pPr lvl="1"/>
            <a:r>
              <a:rPr lang="en-US" dirty="0"/>
              <a:t>Active treatment systems (uranium mining areas) </a:t>
            </a:r>
          </a:p>
          <a:p>
            <a:pPr lvl="1"/>
            <a:r>
              <a:rPr lang="en-US" dirty="0"/>
              <a:t>Passive treatment systems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GB" dirty="0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53588259-AF7C-8F8D-04E3-BBE29C2134FB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7476B875-A27F-485C-9DC7-4EAD9E24E10D}" type="slidenum">
              <a:rPr lang="pt-PT" smtClean="0"/>
              <a:pPr/>
              <a:t>13</a:t>
            </a:fld>
            <a:endParaRPr lang="pt-PT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7C7F4350-7C13-76AE-2104-D3DB6CEBCA95}"/>
              </a:ext>
            </a:extLst>
          </p:cNvPr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695"/>
          <a:stretch/>
        </p:blipFill>
        <p:spPr bwMode="auto">
          <a:xfrm>
            <a:off x="8679112" y="1239117"/>
            <a:ext cx="3198996" cy="142861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2D2603AA-8A23-B02B-39CD-C62286C5EAB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81576" y="1235098"/>
            <a:ext cx="2376264" cy="1432637"/>
          </a:xfrm>
          <a:prstGeom prst="rect">
            <a:avLst/>
          </a:prstGeom>
          <a:ln w="15875">
            <a:solidFill>
              <a:schemeClr val="bg1">
                <a:lumMod val="50000"/>
              </a:schemeClr>
            </a:solidFill>
          </a:ln>
        </p:spPr>
      </p:pic>
      <p:pic>
        <p:nvPicPr>
          <p:cNvPr id="8" name="Picture 2" descr="C:\Users\ecarvalho\Downloads\DJI_0001.JPG">
            <a:extLst>
              <a:ext uri="{FF2B5EF4-FFF2-40B4-BE49-F238E27FC236}">
                <a16:creationId xmlns:a16="http://schemas.microsoft.com/office/drawing/2014/main" id="{A5CC874C-C287-F9E7-58C0-D3B7030612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68007" y="4220502"/>
            <a:ext cx="2594598" cy="1827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E74F9B67-81B7-0A68-C11B-2DE5765B2D8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1576" y="2740432"/>
            <a:ext cx="2526732" cy="1432637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0F1B73B4-4328-6577-7B6E-D13EC758E64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12165" y="2740432"/>
            <a:ext cx="3198996" cy="3307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1987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7476B875-A27F-485C-9DC7-4EAD9E24E10D}" type="slidenum">
              <a:rPr lang="pt-PT" smtClean="0"/>
              <a:pPr/>
              <a:t>14</a:t>
            </a:fld>
            <a:endParaRPr lang="pt-PT"/>
          </a:p>
        </p:txBody>
      </p:sp>
      <p:pic>
        <p:nvPicPr>
          <p:cNvPr id="3074" name="Picture 2" descr="C:\Users\Public\Documents\Fotos_Imagens_Drone\ETAM\DJI_001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9736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ângulo 5"/>
          <p:cNvSpPr/>
          <p:nvPr/>
        </p:nvSpPr>
        <p:spPr>
          <a:xfrm>
            <a:off x="7605092" y="6013590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pt-PT" sz="2000" b="1" dirty="0">
                <a:solidFill>
                  <a:schemeClr val="bg1"/>
                </a:solidFill>
              </a:rPr>
              <a:t>Urgeiriça Mine </a:t>
            </a:r>
            <a:r>
              <a:rPr lang="pt-PT" sz="2000" b="1" dirty="0" err="1">
                <a:solidFill>
                  <a:schemeClr val="bg1"/>
                </a:solidFill>
              </a:rPr>
              <a:t>Water</a:t>
            </a:r>
            <a:r>
              <a:rPr lang="pt-PT" sz="2000" b="1" dirty="0">
                <a:solidFill>
                  <a:schemeClr val="bg1"/>
                </a:solidFill>
              </a:rPr>
              <a:t> </a:t>
            </a:r>
            <a:r>
              <a:rPr lang="pt-PT" sz="2000" b="1" dirty="0" err="1">
                <a:solidFill>
                  <a:schemeClr val="bg1"/>
                </a:solidFill>
              </a:rPr>
              <a:t>Treatment</a:t>
            </a:r>
            <a:r>
              <a:rPr lang="pt-PT" sz="2000" b="1" dirty="0">
                <a:solidFill>
                  <a:schemeClr val="bg1"/>
                </a:solidFill>
              </a:rPr>
              <a:t> </a:t>
            </a:r>
            <a:r>
              <a:rPr lang="pt-PT" sz="2000" b="1" dirty="0" err="1">
                <a:solidFill>
                  <a:schemeClr val="bg1"/>
                </a:solidFill>
              </a:rPr>
              <a:t>Plant</a:t>
            </a:r>
            <a:r>
              <a:rPr lang="pt-PT" sz="2000" b="1" dirty="0">
                <a:solidFill>
                  <a:schemeClr val="bg1"/>
                </a:solidFill>
              </a:rPr>
              <a:t>: Active </a:t>
            </a:r>
            <a:r>
              <a:rPr lang="pt-PT" sz="2000" b="1" dirty="0" err="1">
                <a:solidFill>
                  <a:schemeClr val="bg1"/>
                </a:solidFill>
              </a:rPr>
              <a:t>and</a:t>
            </a:r>
            <a:r>
              <a:rPr lang="pt-PT" sz="2000" b="1" dirty="0">
                <a:solidFill>
                  <a:schemeClr val="bg1"/>
                </a:solidFill>
              </a:rPr>
              <a:t> Passive </a:t>
            </a:r>
            <a:r>
              <a:rPr lang="pt-PT" sz="2000" b="1" dirty="0" err="1">
                <a:solidFill>
                  <a:schemeClr val="bg1"/>
                </a:solidFill>
              </a:rPr>
              <a:t>treatment</a:t>
            </a:r>
            <a:endParaRPr lang="pt-PT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110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744"/>
    </mc:Choice>
    <mc:Fallback xmlns="">
      <p:transition spd="slow" advTm="6744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85CB89-CF77-4A55-94DD-30E8C3DF06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Post-Remediation Management</a:t>
            </a:r>
            <a:endParaRPr lang="en-GB" sz="2400" dirty="0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9EFCCF19-6FFE-44CD-B7C5-F99E1187F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352" y="1196753"/>
            <a:ext cx="5688632" cy="4929411"/>
          </a:xfrm>
        </p:spPr>
        <p:txBody>
          <a:bodyPr/>
          <a:lstStyle/>
          <a:p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Records keeping</a:t>
            </a:r>
          </a:p>
          <a:p>
            <a:pPr lvl="1"/>
            <a:r>
              <a:rPr lang="en-US" dirty="0"/>
              <a:t>Historical records</a:t>
            </a:r>
          </a:p>
          <a:p>
            <a:pPr lvl="1"/>
            <a:r>
              <a:rPr lang="en-GB" dirty="0"/>
              <a:t>Environmental monitoring</a:t>
            </a:r>
          </a:p>
          <a:p>
            <a:pPr lvl="1"/>
            <a:r>
              <a:rPr lang="en-US" dirty="0"/>
              <a:t>Characterization reports</a:t>
            </a:r>
          </a:p>
          <a:p>
            <a:pPr lvl="1"/>
            <a:r>
              <a:rPr lang="en-US" dirty="0"/>
              <a:t>Remediation projects, EIA, licensing processes</a:t>
            </a:r>
          </a:p>
          <a:p>
            <a:pPr lvl="1"/>
            <a:r>
              <a:rPr lang="en-GB" dirty="0"/>
              <a:t>Supervising reports during remediation</a:t>
            </a:r>
          </a:p>
          <a:p>
            <a:pPr lvl="1"/>
            <a:r>
              <a:rPr lang="en-US" dirty="0"/>
              <a:t>Final remediation report</a:t>
            </a:r>
          </a:p>
          <a:p>
            <a:pPr lvl="1"/>
            <a:r>
              <a:rPr lang="en-US" dirty="0"/>
              <a:t>Photographic evidences</a:t>
            </a:r>
          </a:p>
          <a:p>
            <a:pPr lvl="1"/>
            <a:r>
              <a:rPr lang="en-GB" dirty="0"/>
              <a:t>Inspections checklists</a:t>
            </a:r>
          </a:p>
          <a:p>
            <a:pPr lvl="1"/>
            <a:r>
              <a:rPr lang="en-GB" dirty="0"/>
              <a:t>Maintenance reports</a:t>
            </a:r>
          </a:p>
          <a:p>
            <a:pPr lvl="1"/>
            <a:r>
              <a:rPr lang="en-GB" dirty="0"/>
              <a:t>Stakeholder´s interactions</a:t>
            </a:r>
          </a:p>
          <a:p>
            <a:pPr lvl="1"/>
            <a:r>
              <a:rPr lang="en-US" dirty="0"/>
              <a:t>Financial reports</a:t>
            </a:r>
          </a:p>
          <a:p>
            <a:pPr lvl="1"/>
            <a:endParaRPr lang="en-GB" dirty="0"/>
          </a:p>
          <a:p>
            <a:pPr lvl="1"/>
            <a:endParaRPr lang="en-GB" dirty="0"/>
          </a:p>
          <a:p>
            <a:endParaRPr lang="en-GB" dirty="0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C46AE76B-FFE0-438A-9C16-499F72107E5E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7476B875-A27F-485C-9DC7-4EAD9E24E10D}" type="slidenum">
              <a:rPr lang="pt-PT" smtClean="0"/>
              <a:pPr/>
              <a:t>15</a:t>
            </a:fld>
            <a:endParaRPr lang="pt-PT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2F4670B6-3085-4BD5-91A2-AE8288F9E72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76574" y="1043851"/>
            <a:ext cx="2644465" cy="1794563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5C9344A7-EE2B-4401-93A5-964FC441D19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9895" y="1043851"/>
            <a:ext cx="2706685" cy="1794563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A14880DC-544B-D00B-9E7E-1208A6294A3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9895" y="2889581"/>
            <a:ext cx="4266788" cy="3200091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C3C4A3EB-26E2-3650-48AF-4BB7E626811A}"/>
              </a:ext>
            </a:extLst>
          </p:cNvPr>
          <p:cNvSpPr txBox="1"/>
          <p:nvPr/>
        </p:nvSpPr>
        <p:spPr>
          <a:xfrm>
            <a:off x="8244355" y="5799076"/>
            <a:ext cx="2272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ENU Historical Archive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7F1334E8-491A-2392-0851-D9DC3EFB568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1680" y="1191556"/>
            <a:ext cx="723885" cy="1020984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8" name="Picture 4" descr="http://www.edm.pt/images/edspm1_small.jpg">
            <a:extLst>
              <a:ext uri="{FF2B5EF4-FFF2-40B4-BE49-F238E27FC236}">
                <a16:creationId xmlns:a16="http://schemas.microsoft.com/office/drawing/2014/main" id="{562904AC-F3DE-C74D-6E87-D03E07C009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91720" y="2459403"/>
            <a:ext cx="720000" cy="1020984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http://www.edm.pt/images/edspm2_small.jpg">
            <a:extLst>
              <a:ext uri="{FF2B5EF4-FFF2-40B4-BE49-F238E27FC236}">
                <a16:creationId xmlns:a16="http://schemas.microsoft.com/office/drawing/2014/main" id="{8D34ECE2-07CF-1C08-CFFB-B850618058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83728" y="2459403"/>
            <a:ext cx="720000" cy="1023471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www.edm.pt/images/edmr1_small.jpg">
            <a:extLst>
              <a:ext uri="{FF2B5EF4-FFF2-40B4-BE49-F238E27FC236}">
                <a16:creationId xmlns:a16="http://schemas.microsoft.com/office/drawing/2014/main" id="{67F4020B-C397-B114-AA36-A63E614C00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83728" y="3796418"/>
            <a:ext cx="759569" cy="1054608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DE3B163D-E004-498F-CA9B-A5F93308CB08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8008" y="3796417"/>
            <a:ext cx="743712" cy="1054608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14" name="Picture 8" descr="http://www.edm.pt/images/esthier_small.jpg">
            <a:extLst>
              <a:ext uri="{FF2B5EF4-FFF2-40B4-BE49-F238E27FC236}">
                <a16:creationId xmlns:a16="http://schemas.microsoft.com/office/drawing/2014/main" id="{9D26F5F3-B3A1-2295-85C3-70D6EAF9A2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51680" y="5067050"/>
            <a:ext cx="720000" cy="1000588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64010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58C8FD-2228-4D74-8391-4167A9BC9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/>
              <a:t>Post-Remediation </a:t>
            </a:r>
            <a:r>
              <a:rPr lang="en-US" sz="2400" dirty="0"/>
              <a:t>Management</a:t>
            </a:r>
            <a:endParaRPr lang="en-GB" sz="2400" dirty="0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721A1501-2FDE-4FB3-A527-C51BCCBE37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344" y="1199270"/>
            <a:ext cx="8856984" cy="4929411"/>
          </a:xfrm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Land use restrictions and site reutilization</a:t>
            </a:r>
            <a:r>
              <a:rPr lang="en-US" b="1" dirty="0"/>
              <a:t>:</a:t>
            </a:r>
            <a:endParaRPr lang="en-GB" sz="1800" b="1" dirty="0"/>
          </a:p>
          <a:p>
            <a:pPr lvl="1"/>
            <a:r>
              <a:rPr lang="en-US" sz="1800" dirty="0"/>
              <a:t>Restricted use (e.g. remediated radioactive waste dumps and tailings dams) </a:t>
            </a:r>
          </a:p>
          <a:p>
            <a:pPr lvl="1"/>
            <a:r>
              <a:rPr lang="en-US" sz="1800" dirty="0"/>
              <a:t>Limited use, with specific end-uses defined or subject to EDM opinion</a:t>
            </a:r>
          </a:p>
          <a:p>
            <a:pPr marL="457200" lvl="1" indent="0">
              <a:buNone/>
            </a:pPr>
            <a:r>
              <a:rPr lang="en-US" sz="1800" dirty="0"/>
              <a:t>(e.g. remediated areas with residual contamination):</a:t>
            </a:r>
          </a:p>
          <a:p>
            <a:pPr lvl="2"/>
            <a:r>
              <a:rPr lang="en-US" sz="1600" dirty="0"/>
              <a:t>Forestry or </a:t>
            </a:r>
            <a:r>
              <a:rPr lang="en-US" sz="1600" dirty="0" err="1"/>
              <a:t>renaturalized</a:t>
            </a:r>
            <a:r>
              <a:rPr lang="en-US" sz="1600" dirty="0"/>
              <a:t> areas; </a:t>
            </a:r>
          </a:p>
          <a:p>
            <a:pPr lvl="2"/>
            <a:r>
              <a:rPr lang="en-US" sz="1600" dirty="0"/>
              <a:t>Public parks for recreational use; </a:t>
            </a:r>
          </a:p>
          <a:p>
            <a:pPr lvl="2"/>
            <a:r>
              <a:rPr lang="en-GB" sz="1600" dirty="0"/>
              <a:t>Industrial areas. </a:t>
            </a:r>
          </a:p>
          <a:p>
            <a:pPr lvl="1"/>
            <a:r>
              <a:rPr lang="en-US" sz="1800" dirty="0"/>
              <a:t>Unrestricted release, when residual contamination or end-state conditions are similar to background levels that do not pose risks.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dirty="0"/>
              <a:t>Ownership of easement on properties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dirty="0"/>
              <a:t>Land planning instruments (legal municipal instrument)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dirty="0"/>
              <a:t>“Imposed” by the regulatory body (under DL 108/2018) </a:t>
            </a:r>
          </a:p>
          <a:p>
            <a:pPr marL="457200" lvl="1" indent="0">
              <a:buNone/>
            </a:pPr>
            <a:endParaRPr lang="en-US" sz="2400" dirty="0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A8FB27D2-02C4-4A0F-9BBF-E6BE955D8C18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7476B875-A27F-485C-9DC7-4EAD9E24E10D}" type="slidenum">
              <a:rPr lang="pt-PT" smtClean="0"/>
              <a:pPr/>
              <a:t>16</a:t>
            </a:fld>
            <a:endParaRPr lang="pt-PT" dirty="0"/>
          </a:p>
        </p:txBody>
      </p:sp>
      <p:pic>
        <p:nvPicPr>
          <p:cNvPr id="5" name="Picture 48">
            <a:extLst>
              <a:ext uri="{FF2B5EF4-FFF2-40B4-BE49-F238E27FC236}">
                <a16:creationId xmlns:a16="http://schemas.microsoft.com/office/drawing/2014/main" id="{C8CB56E9-71D5-40AE-8F9B-3E0A7B656E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14330" y="979584"/>
            <a:ext cx="3085286" cy="1761184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C41DCC21-3BB4-1CB6-8879-6587D720352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17333" y="2692361"/>
            <a:ext cx="3082284" cy="1755519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C5E9D172-F92C-3FF4-E633-F51F6379DB3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63"/>
          <a:stretch/>
        </p:blipFill>
        <p:spPr>
          <a:xfrm>
            <a:off x="9120336" y="4447477"/>
            <a:ext cx="3082284" cy="1753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091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1575"/>
    </mc:Choice>
    <mc:Fallback xmlns="">
      <p:transition spd="slow" advTm="81575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342B7F-7F70-1447-65F0-8C89DE6117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Post-Remediation Management</a:t>
            </a:r>
            <a:endParaRPr lang="en-GB" sz="2400" dirty="0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2BEEC49D-EBAA-24A8-7650-2953D774D8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7796" y="1208530"/>
            <a:ext cx="8328484" cy="4929411"/>
          </a:xfrm>
        </p:spPr>
        <p:txBody>
          <a:bodyPr/>
          <a:lstStyle/>
          <a:p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Stakeholder engagement:</a:t>
            </a:r>
          </a:p>
          <a:p>
            <a:pPr lvl="1"/>
            <a:r>
              <a:rPr lang="en-GB" dirty="0"/>
              <a:t>Public presentation and discussion of the Remediation Projects and End-Uses with local communities </a:t>
            </a:r>
          </a:p>
          <a:p>
            <a:pPr lvl="1"/>
            <a:r>
              <a:rPr lang="en-GB" dirty="0"/>
              <a:t>Maintain regular meetings with stakeholders (e.g. NGO, schools)</a:t>
            </a:r>
          </a:p>
          <a:p>
            <a:pPr lvl="1"/>
            <a:r>
              <a:rPr lang="en-GB" dirty="0"/>
              <a:t>Providing information (e.g. website)</a:t>
            </a:r>
          </a:p>
          <a:p>
            <a:pPr lvl="1"/>
            <a:r>
              <a:rPr lang="en-GB" dirty="0"/>
              <a:t>Cooperation with municipalities</a:t>
            </a:r>
          </a:p>
          <a:p>
            <a:pPr lvl="1"/>
            <a:r>
              <a:rPr lang="en-GB" dirty="0"/>
              <a:t>Sharing results and benefits</a:t>
            </a:r>
          </a:p>
          <a:p>
            <a:pPr lvl="1"/>
            <a:r>
              <a:rPr lang="en-GB" dirty="0"/>
              <a:t>Visits from schools and civil society organizations </a:t>
            </a:r>
          </a:p>
          <a:p>
            <a:pPr lvl="1"/>
            <a:endParaRPr lang="en-US" sz="2400" dirty="0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4B4B9404-FA7C-323B-1FAF-C0552FD0DF93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7476B875-A27F-485C-9DC7-4EAD9E24E10D}" type="slidenum">
              <a:rPr lang="pt-PT" smtClean="0"/>
              <a:pPr/>
              <a:t>17</a:t>
            </a:fld>
            <a:endParaRPr lang="pt-PT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488B6533-D087-F3D7-1DE2-5F19E1E090A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32304" y="980728"/>
            <a:ext cx="3347504" cy="1561860"/>
          </a:xfrm>
          <a:prstGeom prst="rect">
            <a:avLst/>
          </a:prstGeom>
        </p:spPr>
      </p:pic>
      <p:pic>
        <p:nvPicPr>
          <p:cNvPr id="9" name="Picture 6">
            <a:extLst>
              <a:ext uri="{FF2B5EF4-FFF2-40B4-BE49-F238E27FC236}">
                <a16:creationId xmlns:a16="http://schemas.microsoft.com/office/drawing/2014/main" id="{C5C737BC-93F0-CD13-8015-9C2CD3F567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832304" y="2458182"/>
            <a:ext cx="3346276" cy="1811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DCC5556C-A871-7B71-8EE7-BD9A704245EF}"/>
              </a:ext>
            </a:extLst>
          </p:cNvPr>
          <p:cNvSpPr txBox="1"/>
          <p:nvPr/>
        </p:nvSpPr>
        <p:spPr>
          <a:xfrm>
            <a:off x="839416" y="4797152"/>
            <a:ext cx="763284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“fosters a sense of ownership and responsibility, promotes the education of the communities about the mining history and the site´s remediation”</a:t>
            </a:r>
            <a:endParaRPr lang="en-GB" sz="2000" dirty="0"/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8C7E0A2D-9CF0-2A4C-3E02-DD10007706F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63"/>
          <a:stretch/>
        </p:blipFill>
        <p:spPr>
          <a:xfrm>
            <a:off x="8832304" y="4269347"/>
            <a:ext cx="3369946" cy="1916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6846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60E177-C562-2FDD-5025-09E123EBC2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/>
              <a:t>Perspectives for sustainable post-remediation management</a:t>
            </a:r>
            <a:endParaRPr lang="en-GB" dirty="0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E2C8569B-36B1-52FC-F590-15DB348F62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352" y="1158627"/>
            <a:ext cx="6408712" cy="4929411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Promoting “Industrial Tourism”:</a:t>
            </a:r>
          </a:p>
          <a:p>
            <a:pPr lvl="1">
              <a:lnSpc>
                <a:spcPct val="80000"/>
              </a:lnSpc>
              <a:spcBef>
                <a:spcPts val="1200"/>
              </a:spcBef>
            </a:pPr>
            <a:r>
              <a:rPr lang="en-US" sz="1900" dirty="0"/>
              <a:t>Identified end-use for relevant historical sites</a:t>
            </a:r>
          </a:p>
          <a:p>
            <a:pPr lvl="1">
              <a:lnSpc>
                <a:spcPct val="80000"/>
              </a:lnSpc>
            </a:pPr>
            <a:r>
              <a:rPr lang="en-GB" sz="1900" dirty="0"/>
              <a:t>Guide to the Portuguese Geological and Mine Sites (</a:t>
            </a:r>
            <a:r>
              <a:rPr lang="en-GB" sz="1900" dirty="0">
                <a:hlinkClick r:id="rId2"/>
              </a:rPr>
              <a:t>www.roteirodeminas.pt</a:t>
            </a:r>
            <a:r>
              <a:rPr lang="en-GB" sz="1900" dirty="0"/>
              <a:t>)</a:t>
            </a:r>
          </a:p>
          <a:p>
            <a:pPr lvl="1">
              <a:lnSpc>
                <a:spcPct val="80000"/>
              </a:lnSpc>
            </a:pPr>
            <a:r>
              <a:rPr lang="en-US" sz="1900" dirty="0"/>
              <a:t>Contribute to preservation of mining heritage infrastructures</a:t>
            </a:r>
          </a:p>
          <a:p>
            <a:pPr lvl="1">
              <a:lnSpc>
                <a:spcPct val="80000"/>
              </a:lnSpc>
            </a:pPr>
            <a:r>
              <a:rPr lang="en-US" sz="1900" dirty="0"/>
              <a:t>Contributes to preservation of history of uranium mining and milling in Portugal</a:t>
            </a:r>
          </a:p>
          <a:p>
            <a:pPr lvl="1">
              <a:lnSpc>
                <a:spcPct val="80000"/>
              </a:lnSpc>
            </a:pPr>
            <a:r>
              <a:rPr lang="en-US" sz="1900" dirty="0"/>
              <a:t>Promote socio-economic development of affected areas</a:t>
            </a:r>
          </a:p>
          <a:p>
            <a:pPr lvl="1">
              <a:lnSpc>
                <a:spcPct val="80000"/>
              </a:lnSpc>
            </a:pPr>
            <a:r>
              <a:rPr lang="en-US" sz="1900" dirty="0"/>
              <a:t>Fosters sense of ownership and community</a:t>
            </a:r>
          </a:p>
          <a:p>
            <a:pPr lvl="1">
              <a:lnSpc>
                <a:spcPct val="80000"/>
              </a:lnSpc>
              <a:spcBef>
                <a:spcPts val="1200"/>
              </a:spcBef>
            </a:pPr>
            <a:r>
              <a:rPr lang="en-US" sz="1900" b="1" dirty="0"/>
              <a:t>Honors the effort and sacrifice of uranium mining community </a:t>
            </a:r>
          </a:p>
          <a:p>
            <a:pPr marL="0" lvl="1" indent="0" algn="ctr">
              <a:lnSpc>
                <a:spcPct val="80000"/>
              </a:lnSpc>
              <a:buNone/>
            </a:pPr>
            <a:endParaRPr lang="en-US" sz="2400" b="1" i="1" dirty="0"/>
          </a:p>
          <a:p>
            <a:pPr marL="0" lvl="1" indent="0" algn="ctr">
              <a:lnSpc>
                <a:spcPct val="80000"/>
              </a:lnSpc>
              <a:buNone/>
            </a:pPr>
            <a:r>
              <a:rPr lang="en-US" sz="2400" b="1" i="1" dirty="0"/>
              <a:t>Creation of the Uranium Mining Museum (Urgeiriça)</a:t>
            </a:r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856639F2-C3C3-A609-703E-C4209B5648E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7476B875-A27F-485C-9DC7-4EAD9E24E10D}" type="slidenum">
              <a:rPr lang="pt-PT" smtClean="0"/>
              <a:pPr/>
              <a:t>18</a:t>
            </a:fld>
            <a:endParaRPr lang="pt-PT"/>
          </a:p>
        </p:txBody>
      </p:sp>
      <p:pic>
        <p:nvPicPr>
          <p:cNvPr id="6" name="Picture 4" descr="C:\Users\ecarvalho\Desktop\03.12.2015 - fotos Sta. Bárbara OTQ\IMG_2165.JPG">
            <a:extLst>
              <a:ext uri="{FF2B5EF4-FFF2-40B4-BE49-F238E27FC236}">
                <a16:creationId xmlns:a16="http://schemas.microsoft.com/office/drawing/2014/main" id="{FC2AC0B2-FFAE-10C5-9E4A-8E5B07B491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18904" y="2658647"/>
            <a:ext cx="2621661" cy="3495548"/>
          </a:xfrm>
          <a:prstGeom prst="rect">
            <a:avLst/>
          </a:prstGeom>
          <a:noFill/>
          <a:ln w="2857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5A748E23-6273-2524-DD2D-3C136605F36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91400" y="1015582"/>
            <a:ext cx="5349165" cy="1612202"/>
          </a:xfrm>
          <a:prstGeom prst="rect">
            <a:avLst/>
          </a:prstGeom>
          <a:ln w="6350">
            <a:noFill/>
          </a:ln>
        </p:spPr>
      </p:pic>
      <p:pic>
        <p:nvPicPr>
          <p:cNvPr id="12" name="Picture 2" descr="E:\EDM\12 - OTQ\25 - fase de OBRA\8 - Fotos\181 - 20.04.2020 - CM finais\P4209768.JPG">
            <a:extLst>
              <a:ext uri="{FF2B5EF4-FFF2-40B4-BE49-F238E27FC236}">
                <a16:creationId xmlns:a16="http://schemas.microsoft.com/office/drawing/2014/main" id="{D669128E-80E5-8CF5-60AA-8F97D92E4B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6394440" y="3055612"/>
            <a:ext cx="3475710" cy="2681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Roteiro das Minas e Pontos de Interesse Mineiro e GeolÃ³gico de Portugal">
            <a:extLst>
              <a:ext uri="{FF2B5EF4-FFF2-40B4-BE49-F238E27FC236}">
                <a16:creationId xmlns:a16="http://schemas.microsoft.com/office/drawing/2014/main" id="{B432F620-BBC8-CA84-8975-AF494864B7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91400" y="5678201"/>
            <a:ext cx="2691666" cy="487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03964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8327F6-FE1E-4F94-0007-A245752F5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/>
              <a:t>Perspectives for sustainable post-remediation management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0CBF6A1D-634F-82AF-F118-769029930D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1199270"/>
            <a:ext cx="6912768" cy="4929411"/>
          </a:xfrm>
        </p:spPr>
        <p:txBody>
          <a:bodyPr wrap="none"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Generation of renewable energy </a:t>
            </a:r>
            <a:r>
              <a:rPr lang="en-US" dirty="0"/>
              <a:t>(e.g. solar)</a:t>
            </a:r>
          </a:p>
          <a:p>
            <a:pPr lvl="1"/>
            <a:r>
              <a:rPr lang="en-US" dirty="0"/>
              <a:t>Auto-consumption</a:t>
            </a:r>
          </a:p>
          <a:p>
            <a:pPr lvl="1"/>
            <a:r>
              <a:rPr lang="en-US" dirty="0"/>
              <a:t>Renewable energy communities</a:t>
            </a:r>
          </a:p>
          <a:p>
            <a:pPr lvl="1"/>
            <a:r>
              <a:rPr lang="en-US" dirty="0"/>
              <a:t>Injection in the national grid</a:t>
            </a:r>
          </a:p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Promotion of a “Research Centre” in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Urgeiriça</a:t>
            </a:r>
            <a:endParaRPr lang="en-US" sz="2400" dirty="0"/>
          </a:p>
          <a:p>
            <a:pPr lvl="1"/>
            <a:r>
              <a:rPr lang="en-US" sz="2000" dirty="0"/>
              <a:t>Collaboration with universities</a:t>
            </a:r>
          </a:p>
          <a:p>
            <a:pPr lvl="1"/>
            <a:r>
              <a:rPr lang="en-US" sz="2000" dirty="0"/>
              <a:t>R&amp;D Projects</a:t>
            </a:r>
          </a:p>
          <a:p>
            <a:pPr lvl="1"/>
            <a:r>
              <a:rPr lang="en-US" sz="2000" dirty="0"/>
              <a:t>Training Activities</a:t>
            </a:r>
          </a:p>
          <a:p>
            <a:pPr lvl="1"/>
            <a:r>
              <a:rPr lang="en-US" sz="2000" dirty="0"/>
              <a:t>Laboratories</a:t>
            </a:r>
          </a:p>
          <a:p>
            <a:pPr lvl="1"/>
            <a:r>
              <a:rPr lang="en-US" sz="2000" dirty="0"/>
              <a:t>Start-up companies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G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Industrial/institutional beneficial reuse</a:t>
            </a:r>
          </a:p>
          <a:p>
            <a:pPr lvl="1"/>
            <a:r>
              <a:rPr lang="en-US" dirty="0"/>
              <a:t>Future pre-disposal and disposal RW facilities</a:t>
            </a:r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E618F545-9365-20B9-B7A9-53F3494D37A5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7476B875-A27F-485C-9DC7-4EAD9E24E10D}" type="slidenum">
              <a:rPr lang="pt-PT" smtClean="0"/>
              <a:pPr/>
              <a:t>19</a:t>
            </a:fld>
            <a:endParaRPr lang="pt-PT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92B5B655-23E9-1B64-6B28-94BBA56BEE0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8488" y="971600"/>
            <a:ext cx="1703512" cy="1714449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0B1867A2-A7F8-573E-6CDD-13AF50372EF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585" b="4183"/>
          <a:stretch/>
        </p:blipFill>
        <p:spPr>
          <a:xfrm>
            <a:off x="7680175" y="968922"/>
            <a:ext cx="2812057" cy="1713188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CD62B6B5-3887-00BF-8E76-D412E156121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641"/>
          <a:stretch/>
        </p:blipFill>
        <p:spPr>
          <a:xfrm>
            <a:off x="7680175" y="2688584"/>
            <a:ext cx="2279307" cy="1550656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4BDE8A40-7B81-AC46-1489-B67E0F34225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320" r="6447"/>
          <a:stretch/>
        </p:blipFill>
        <p:spPr>
          <a:xfrm>
            <a:off x="9696400" y="2683226"/>
            <a:ext cx="2495600" cy="1550657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519B7B1A-1B16-FF59-832B-A377629C42F8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5250" y="4240357"/>
            <a:ext cx="2060638" cy="1500049"/>
          </a:xfrm>
          <a:prstGeom prst="rect">
            <a:avLst/>
          </a:prstGeom>
        </p:spPr>
      </p:pic>
      <p:grpSp>
        <p:nvGrpSpPr>
          <p:cNvPr id="12" name="Agrupar 11">
            <a:extLst>
              <a:ext uri="{FF2B5EF4-FFF2-40B4-BE49-F238E27FC236}">
                <a16:creationId xmlns:a16="http://schemas.microsoft.com/office/drawing/2014/main" id="{BEE3D938-0E3D-A696-A62C-6989B47B3309}"/>
              </a:ext>
            </a:extLst>
          </p:cNvPr>
          <p:cNvGrpSpPr/>
          <p:nvPr/>
        </p:nvGrpSpPr>
        <p:grpSpPr>
          <a:xfrm>
            <a:off x="9696400" y="4242817"/>
            <a:ext cx="2613590" cy="1885864"/>
            <a:chOff x="9313365" y="3387603"/>
            <a:chExt cx="2987824" cy="2107426"/>
          </a:xfrm>
        </p:grpSpPr>
        <p:pic>
          <p:nvPicPr>
            <p:cNvPr id="13" name="Picture 2" descr="Glance inin the interim storage, yellow barrels are stacked on blue metal shelves. A yellow barrel is in the aisle. (Enlarges Image in Dialog Window)">
              <a:extLst>
                <a:ext uri="{FF2B5EF4-FFF2-40B4-BE49-F238E27FC236}">
                  <a16:creationId xmlns:a16="http://schemas.microsoft.com/office/drawing/2014/main" id="{9AFEC15D-9F6E-4E6C-0CC6-A6B6AA124F1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22555" y="3387603"/>
              <a:ext cx="2769445" cy="18458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CaixaDeTexto 13">
              <a:extLst>
                <a:ext uri="{FF2B5EF4-FFF2-40B4-BE49-F238E27FC236}">
                  <a16:creationId xmlns:a16="http://schemas.microsoft.com/office/drawing/2014/main" id="{710E3C11-1792-13D7-7F64-E2562C0F86A1}"/>
                </a:ext>
              </a:extLst>
            </p:cNvPr>
            <p:cNvSpPr txBox="1"/>
            <p:nvPr/>
          </p:nvSpPr>
          <p:spPr>
            <a:xfrm>
              <a:off x="9313365" y="5233419"/>
              <a:ext cx="2987824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pt-PT" sz="1100" dirty="0" err="1"/>
                <a:t>Seibersdorf</a:t>
              </a:r>
              <a:r>
                <a:rPr lang="pt-PT" sz="1100" dirty="0"/>
                <a:t> </a:t>
              </a:r>
              <a:r>
                <a:rPr lang="pt-PT" sz="1100" dirty="0" err="1"/>
                <a:t>Interim</a:t>
              </a:r>
              <a:r>
                <a:rPr lang="pt-PT" sz="1100" dirty="0"/>
                <a:t> </a:t>
              </a:r>
              <a:r>
                <a:rPr lang="pt-PT" sz="1100" dirty="0" err="1"/>
                <a:t>Storage</a:t>
              </a:r>
              <a:r>
                <a:rPr lang="pt-PT" sz="1100" dirty="0"/>
                <a:t> (</a:t>
              </a:r>
              <a:r>
                <a:rPr lang="pt-PT" sz="1100" dirty="0" err="1"/>
                <a:t>Photo</a:t>
              </a:r>
              <a:r>
                <a:rPr lang="pt-PT" sz="1100" dirty="0"/>
                <a:t>: NES GmbH)</a:t>
              </a:r>
              <a:endParaRPr lang="en-GB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7198633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9336" y="-14306"/>
            <a:ext cx="10945216" cy="980872"/>
          </a:xfrm>
        </p:spPr>
        <p:txBody>
          <a:bodyPr/>
          <a:lstStyle/>
          <a:p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Uranium mining in Portugal</a:t>
            </a:r>
            <a:endParaRPr lang="en-US" sz="3600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7476B875-A27F-485C-9DC7-4EAD9E24E10D}" type="slidenum">
              <a:rPr lang="pt-PT" smtClean="0"/>
              <a:pPr/>
              <a:t>2</a:t>
            </a:fld>
            <a:endParaRPr lang="pt-PT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C742B13A-E6F3-6DFA-8CDC-16201E1FF999}"/>
              </a:ext>
            </a:extLst>
          </p:cNvPr>
          <p:cNvSpPr txBox="1"/>
          <p:nvPr/>
        </p:nvSpPr>
        <p:spPr>
          <a:xfrm>
            <a:off x="135055" y="1124744"/>
            <a:ext cx="562350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PT"/>
            </a:defPPr>
            <a:lvl1pPr>
              <a:spcBef>
                <a:spcPts val="600"/>
              </a:spcBef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  <a:defRPr>
                <a:solidFill>
                  <a:srgbClr val="121D3E"/>
                </a:solidFill>
                <a:latin typeface="Trebuchet MS" panose="020B0603020202020204" pitchFamily="34" charset="0"/>
              </a:defRPr>
            </a:lvl1pPr>
          </a:lstStyle>
          <a:p>
            <a:pPr algn="just"/>
            <a:r>
              <a:rPr lang="en-US" sz="1400" dirty="0"/>
              <a:t>high geological, geotectonic and geodynamic diversity, which generate specific conditions for the formation of mineral resources</a:t>
            </a:r>
            <a:endParaRPr lang="pt-PT" sz="1400" dirty="0"/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C03A111B-340B-6ECC-BE7E-DCFAD7BB0F5E}"/>
              </a:ext>
            </a:extLst>
          </p:cNvPr>
          <p:cNvGrpSpPr/>
          <p:nvPr/>
        </p:nvGrpSpPr>
        <p:grpSpPr>
          <a:xfrm>
            <a:off x="2783632" y="1745409"/>
            <a:ext cx="1986050" cy="3758908"/>
            <a:chOff x="5462273" y="2132855"/>
            <a:chExt cx="1986050" cy="3758908"/>
          </a:xfrm>
        </p:grpSpPr>
        <p:pic>
          <p:nvPicPr>
            <p:cNvPr id="8" name="Picture 2" descr="Mapa_Pt_2a copy">
              <a:extLst>
                <a:ext uri="{FF2B5EF4-FFF2-40B4-BE49-F238E27FC236}">
                  <a16:creationId xmlns:a16="http://schemas.microsoft.com/office/drawing/2014/main" id="{E958B148-5A7A-2ECA-C2CF-766145874BB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62273" y="2132855"/>
              <a:ext cx="1986050" cy="37589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CaixaDeTexto 10">
              <a:extLst>
                <a:ext uri="{FF2B5EF4-FFF2-40B4-BE49-F238E27FC236}">
                  <a16:creationId xmlns:a16="http://schemas.microsoft.com/office/drawing/2014/main" id="{7FD22FC6-7C37-33DE-E974-6E9A422FDB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43847" y="2430979"/>
              <a:ext cx="440788" cy="282573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000" tIns="18000" rIns="36000" bIns="180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/>
              <a:r>
                <a:rPr lang="pt-PT" sz="800" b="1" dirty="0">
                  <a:latin typeface="Arial" charset="0"/>
                </a:rPr>
                <a:t>Sn  W Au</a:t>
              </a:r>
            </a:p>
          </p:txBody>
        </p:sp>
        <p:sp>
          <p:nvSpPr>
            <p:cNvPr id="10" name="CaixaDeTexto 10">
              <a:extLst>
                <a:ext uri="{FF2B5EF4-FFF2-40B4-BE49-F238E27FC236}">
                  <a16:creationId xmlns:a16="http://schemas.microsoft.com/office/drawing/2014/main" id="{7F763945-A2B3-F4D5-4672-2A17E2B21E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01411" y="3819288"/>
              <a:ext cx="340936" cy="251795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000" tIns="18000" rIns="36000" bIns="180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/>
              <a:r>
                <a:rPr lang="pt-PT" sz="700" b="1" dirty="0">
                  <a:latin typeface="Arial" charset="0"/>
                </a:rPr>
                <a:t>Sn W Au</a:t>
              </a:r>
            </a:p>
          </p:txBody>
        </p:sp>
      </p:grpSp>
      <p:pic>
        <p:nvPicPr>
          <p:cNvPr id="11" name="Imagem 3">
            <a:extLst>
              <a:ext uri="{FF2B5EF4-FFF2-40B4-BE49-F238E27FC236}">
                <a16:creationId xmlns:a16="http://schemas.microsoft.com/office/drawing/2014/main" id="{3F1E92AB-2644-393F-5C74-33319E59C99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5055" y="1884636"/>
            <a:ext cx="2402667" cy="3708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ângulo 30">
            <a:extLst>
              <a:ext uri="{FF2B5EF4-FFF2-40B4-BE49-F238E27FC236}">
                <a16:creationId xmlns:a16="http://schemas.microsoft.com/office/drawing/2014/main" id="{991C8433-9972-A452-5CD3-2D9F8A8ED4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91582" y="5598685"/>
            <a:ext cx="339995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1100" b="1" dirty="0">
                <a:cs typeface="Arial" charset="0"/>
              </a:rPr>
              <a:t>Mainland Geology Map of Portugal</a:t>
            </a:r>
          </a:p>
          <a:p>
            <a:pPr algn="ctr"/>
            <a:r>
              <a:rPr lang="en-US" sz="1100" b="1" dirty="0">
                <a:cs typeface="Arial" charset="0"/>
              </a:rPr>
              <a:t> </a:t>
            </a:r>
            <a:r>
              <a:rPr lang="en-US" sz="1100" i="1" dirty="0">
                <a:cs typeface="Arial" charset="0"/>
              </a:rPr>
              <a:t>1:1000.000 LNEG Edition</a:t>
            </a:r>
          </a:p>
        </p:txBody>
      </p:sp>
      <p:sp>
        <p:nvSpPr>
          <p:cNvPr id="13" name="Rectângulo 31">
            <a:extLst>
              <a:ext uri="{FF2B5EF4-FFF2-40B4-BE49-F238E27FC236}">
                <a16:creationId xmlns:a16="http://schemas.microsoft.com/office/drawing/2014/main" id="{19E376AB-FB12-B1E1-8182-E9FA76C35F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8296" y="5575990"/>
            <a:ext cx="357967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1100" b="1" dirty="0">
                <a:cs typeface="Arial" charset="0"/>
              </a:rPr>
              <a:t>Metallogenic Portuguese Belts </a:t>
            </a:r>
          </a:p>
          <a:p>
            <a:pPr algn="ctr"/>
            <a:r>
              <a:rPr lang="en-US" sz="1100" i="1" dirty="0">
                <a:cs typeface="Arial" charset="0"/>
              </a:rPr>
              <a:t>Abandoned Mine Legacy,  DGEG </a:t>
            </a:r>
            <a:r>
              <a:rPr lang="pt-PT" sz="1100" i="1" dirty="0">
                <a:cs typeface="Arial" charset="0"/>
              </a:rPr>
              <a:t>&amp; EDM </a:t>
            </a:r>
            <a:r>
              <a:rPr lang="en-US" sz="1100" i="1" dirty="0">
                <a:cs typeface="Arial" charset="0"/>
              </a:rPr>
              <a:t>Edition</a:t>
            </a: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5D478657-AAE2-19E1-F6BA-D46A73FF2151}"/>
              </a:ext>
            </a:extLst>
          </p:cNvPr>
          <p:cNvSpPr/>
          <p:nvPr/>
        </p:nvSpPr>
        <p:spPr>
          <a:xfrm>
            <a:off x="4635051" y="2644039"/>
            <a:ext cx="129456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/>
              <a:t>Granitic</a:t>
            </a:r>
            <a:r>
              <a:rPr lang="pt-PT" sz="1000" b="1" dirty="0"/>
              <a:t> </a:t>
            </a:r>
            <a:r>
              <a:rPr lang="en-US" sz="1000" b="1" dirty="0"/>
              <a:t>formations</a:t>
            </a:r>
          </a:p>
          <a:p>
            <a:r>
              <a:rPr lang="pt-PT" sz="1000" b="1" dirty="0" err="1"/>
              <a:t>Hercynian</a:t>
            </a:r>
            <a:r>
              <a:rPr lang="pt-PT" sz="1000" b="1" dirty="0"/>
              <a:t>-age </a:t>
            </a:r>
          </a:p>
          <a:p>
            <a:r>
              <a:rPr lang="pt-PT" sz="1000" b="1" dirty="0"/>
              <a:t>(Beiras </a:t>
            </a:r>
            <a:r>
              <a:rPr lang="pt-PT" sz="1000" b="1" dirty="0" err="1"/>
              <a:t>Region</a:t>
            </a:r>
            <a:r>
              <a:rPr lang="pt-PT" sz="1000" b="1" dirty="0"/>
              <a:t>)</a:t>
            </a:r>
            <a:endParaRPr lang="en-US" sz="1000" dirty="0"/>
          </a:p>
        </p:txBody>
      </p:sp>
      <p:sp>
        <p:nvSpPr>
          <p:cNvPr id="15" name="Seta: Para a Direita 14">
            <a:extLst>
              <a:ext uri="{FF2B5EF4-FFF2-40B4-BE49-F238E27FC236}">
                <a16:creationId xmlns:a16="http://schemas.microsoft.com/office/drawing/2014/main" id="{0FECA42B-0C11-8464-1CD3-89E7CAC6BB46}"/>
              </a:ext>
            </a:extLst>
          </p:cNvPr>
          <p:cNvSpPr/>
          <p:nvPr/>
        </p:nvSpPr>
        <p:spPr>
          <a:xfrm>
            <a:off x="4432300" y="2849030"/>
            <a:ext cx="180010" cy="144016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26391645-97EC-67F7-5864-50EECCE78EBF}"/>
              </a:ext>
            </a:extLst>
          </p:cNvPr>
          <p:cNvSpPr/>
          <p:nvPr/>
        </p:nvSpPr>
        <p:spPr>
          <a:xfrm>
            <a:off x="4522305" y="3343735"/>
            <a:ext cx="123625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Tin-</a:t>
            </a:r>
            <a:r>
              <a:rPr lang="en-US" sz="1000" dirty="0" err="1"/>
              <a:t>Wolframitic</a:t>
            </a:r>
            <a:r>
              <a:rPr lang="en-US" sz="1000" dirty="0"/>
              <a:t> Province</a:t>
            </a:r>
          </a:p>
          <a:p>
            <a:r>
              <a:rPr lang="pt-PT" sz="1000" dirty="0"/>
              <a:t>(Sn-W)</a:t>
            </a: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7DECE99E-A20A-0BD0-3A85-694D098CB524}"/>
              </a:ext>
            </a:extLst>
          </p:cNvPr>
          <p:cNvSpPr/>
          <p:nvPr/>
        </p:nvSpPr>
        <p:spPr>
          <a:xfrm>
            <a:off x="4323141" y="4963534"/>
            <a:ext cx="151840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Iberian Pyritic Belt </a:t>
            </a:r>
          </a:p>
        </p:txBody>
      </p:sp>
      <p:cxnSp>
        <p:nvCxnSpPr>
          <p:cNvPr id="18" name="Conexão reta unidirecional 17">
            <a:extLst>
              <a:ext uri="{FF2B5EF4-FFF2-40B4-BE49-F238E27FC236}">
                <a16:creationId xmlns:a16="http://schemas.microsoft.com/office/drawing/2014/main" id="{79A3353A-5B95-33AE-9220-DE3918F1E6AC}"/>
              </a:ext>
            </a:extLst>
          </p:cNvPr>
          <p:cNvCxnSpPr/>
          <p:nvPr/>
        </p:nvCxnSpPr>
        <p:spPr>
          <a:xfrm>
            <a:off x="4105994" y="5085779"/>
            <a:ext cx="199164" cy="0"/>
          </a:xfrm>
          <a:prstGeom prst="straightConnector1">
            <a:avLst/>
          </a:prstGeom>
          <a:ln>
            <a:solidFill>
              <a:srgbClr val="121D3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xão reta unidirecional 18">
            <a:extLst>
              <a:ext uri="{FF2B5EF4-FFF2-40B4-BE49-F238E27FC236}">
                <a16:creationId xmlns:a16="http://schemas.microsoft.com/office/drawing/2014/main" id="{888BF9E9-26FD-2BBF-E58D-659CED143C36}"/>
              </a:ext>
            </a:extLst>
          </p:cNvPr>
          <p:cNvCxnSpPr/>
          <p:nvPr/>
        </p:nvCxnSpPr>
        <p:spPr>
          <a:xfrm>
            <a:off x="4323141" y="3557739"/>
            <a:ext cx="199164" cy="0"/>
          </a:xfrm>
          <a:prstGeom prst="straightConnector1">
            <a:avLst/>
          </a:prstGeom>
          <a:ln>
            <a:solidFill>
              <a:srgbClr val="121D3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Imagem 24">
            <a:extLst>
              <a:ext uri="{FF2B5EF4-FFF2-40B4-BE49-F238E27FC236}">
                <a16:creationId xmlns:a16="http://schemas.microsoft.com/office/drawing/2014/main" id="{F5E68B33-7BA1-6D5A-B5F7-1ECA70DD9A6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07968" y="966566"/>
            <a:ext cx="6384031" cy="5215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8023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BBE276-A4CD-5639-060A-D09D73981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/>
              <a:t>Challenges for sustainable post-remediation management</a:t>
            </a:r>
            <a:endParaRPr lang="en-GB" dirty="0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86C2EC8C-7FD4-7486-4A88-2BA8AE4D6B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1052736"/>
            <a:ext cx="11521280" cy="54006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b="1" dirty="0"/>
              <a:t>Clear mandate for </a:t>
            </a:r>
            <a:r>
              <a:rPr lang="en-US" b="1" u="sng" dirty="0"/>
              <a:t>long-term</a:t>
            </a:r>
            <a:r>
              <a:rPr lang="en-US" b="1" dirty="0"/>
              <a:t> post-remediation management</a:t>
            </a:r>
            <a:r>
              <a:rPr lang="en-US" dirty="0"/>
              <a:t>:</a:t>
            </a:r>
          </a:p>
          <a:p>
            <a:pPr lvl="1" algn="just"/>
            <a:r>
              <a:rPr lang="en-US" dirty="0"/>
              <a:t>Concession contract and Decree-law 108/2018 (</a:t>
            </a:r>
            <a:r>
              <a:rPr lang="en-US" i="1" dirty="0"/>
              <a:t>legal framework of radiological protection</a:t>
            </a:r>
            <a:r>
              <a:rPr lang="en-US" dirty="0"/>
              <a:t>) establish a clear legal framework and allocation of responsibilities</a:t>
            </a:r>
          </a:p>
          <a:p>
            <a:pPr lvl="1" algn="just"/>
            <a:r>
              <a:rPr lang="en-US" dirty="0"/>
              <a:t>Medium term concession contract (extended until 2030)</a:t>
            </a:r>
          </a:p>
          <a:p>
            <a:pPr algn="just">
              <a:spcBef>
                <a:spcPts val="0"/>
              </a:spcBef>
            </a:pPr>
            <a:r>
              <a:rPr lang="en-US" b="1" dirty="0"/>
              <a:t>Securing funding for future remediation and post-remediation</a:t>
            </a:r>
            <a:r>
              <a:rPr lang="en-US" dirty="0"/>
              <a:t>:</a:t>
            </a:r>
          </a:p>
          <a:p>
            <a:pPr lvl="1" algn="just"/>
            <a:r>
              <a:rPr lang="en-GB" dirty="0"/>
              <a:t>Funds allocated for remediation projects under Portugal 2030 Strategy</a:t>
            </a:r>
          </a:p>
          <a:p>
            <a:pPr lvl="1" algn="just"/>
            <a:r>
              <a:rPr lang="en-GB" dirty="0"/>
              <a:t>3 years investment plan with yearly approval of Royalties from mining operators</a:t>
            </a:r>
          </a:p>
          <a:p>
            <a:pPr marL="342900" lvl="1" indent="-3429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b="1" dirty="0"/>
              <a:t>Retaining human resources and technical </a:t>
            </a:r>
          </a:p>
          <a:p>
            <a:pPr marL="0" lvl="1" indent="0" algn="just">
              <a:spcBef>
                <a:spcPts val="0"/>
              </a:spcBef>
              <a:buNone/>
            </a:pPr>
            <a:r>
              <a:rPr lang="en-US" sz="2400" b="1" dirty="0"/>
              <a:t>know-how and capacity</a:t>
            </a:r>
            <a:r>
              <a:rPr lang="en-US" sz="2400" dirty="0"/>
              <a:t>:</a:t>
            </a:r>
          </a:p>
          <a:p>
            <a:pPr lvl="1" algn="just">
              <a:spcBef>
                <a:spcPts val="0"/>
              </a:spcBef>
            </a:pPr>
            <a:r>
              <a:rPr lang="en-US" dirty="0"/>
              <a:t>Increasing difficulty to retain trained and </a:t>
            </a:r>
          </a:p>
          <a:p>
            <a:pPr marL="457200" lvl="1" indent="0" algn="just">
              <a:spcBef>
                <a:spcPts val="0"/>
              </a:spcBef>
              <a:buNone/>
            </a:pPr>
            <a:r>
              <a:rPr lang="en-US" dirty="0"/>
              <a:t>capacitated staff</a:t>
            </a:r>
          </a:p>
          <a:p>
            <a:pPr lvl="1" algn="just">
              <a:spcBef>
                <a:spcPts val="0"/>
              </a:spcBef>
            </a:pPr>
            <a:r>
              <a:rPr lang="en-US" dirty="0"/>
              <a:t>Limited capacity to contract experts in </a:t>
            </a:r>
          </a:p>
          <a:p>
            <a:pPr marL="457200" lvl="1" indent="0" algn="just">
              <a:spcBef>
                <a:spcPts val="0"/>
              </a:spcBef>
              <a:buNone/>
            </a:pPr>
            <a:r>
              <a:rPr lang="en-US" dirty="0"/>
              <a:t>mining and remediation </a:t>
            </a:r>
          </a:p>
          <a:p>
            <a:pPr lvl="1" algn="just">
              <a:spcBef>
                <a:spcPts val="0"/>
              </a:spcBef>
            </a:pPr>
            <a:r>
              <a:rPr lang="en-US" dirty="0"/>
              <a:t>Implementing effective knowledge transfer </a:t>
            </a:r>
          </a:p>
          <a:p>
            <a:pPr marL="457200" lvl="1" indent="0" algn="just">
              <a:spcBef>
                <a:spcPts val="0"/>
              </a:spcBef>
              <a:buNone/>
            </a:pPr>
            <a:r>
              <a:rPr lang="en-US" dirty="0"/>
              <a:t>between retiring and new experts</a:t>
            </a:r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2633CDDF-C972-EE7D-7C14-1D0ECEB7C5FA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7476B875-A27F-485C-9DC7-4EAD9E24E10D}" type="slidenum">
              <a:rPr lang="pt-PT" smtClean="0"/>
              <a:pPr/>
              <a:t>20</a:t>
            </a:fld>
            <a:endParaRPr lang="pt-PT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07FC0D93-923B-BB2E-5B39-EB7338A0E24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52"/>
          <a:stretch/>
        </p:blipFill>
        <p:spPr>
          <a:xfrm>
            <a:off x="6672064" y="3717032"/>
            <a:ext cx="5453053" cy="2452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7118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BBE276-A4CD-5639-060A-D09D73981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/>
              <a:t>Challenges for sustainable post-remediation management</a:t>
            </a:r>
            <a:endParaRPr lang="en-GB" dirty="0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86C2EC8C-7FD4-7486-4A88-2BA8AE4D6B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352" y="1052736"/>
            <a:ext cx="8239280" cy="4929411"/>
          </a:xfrm>
        </p:spPr>
        <p:txBody>
          <a:bodyPr>
            <a:noAutofit/>
          </a:bodyPr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GB" sz="2400" b="1" dirty="0"/>
              <a:t>Impacts of climate change on effectiveness of remediation works</a:t>
            </a:r>
            <a:r>
              <a:rPr lang="en-GB" sz="2400" dirty="0"/>
              <a:t>:</a:t>
            </a:r>
          </a:p>
          <a:p>
            <a:pPr lvl="1"/>
            <a:r>
              <a:rPr lang="en-GB" dirty="0"/>
              <a:t>Increased frequency of extreme weather events</a:t>
            </a:r>
          </a:p>
          <a:p>
            <a:pPr lvl="1"/>
            <a:r>
              <a:rPr lang="en-US" dirty="0"/>
              <a:t>Compromise the integrity of the remedies</a:t>
            </a:r>
          </a:p>
          <a:p>
            <a:pPr lvl="1"/>
            <a:r>
              <a:rPr lang="en-GB" dirty="0"/>
              <a:t>Increasing maintenance and re-remediation costs</a:t>
            </a:r>
          </a:p>
          <a:p>
            <a:pPr lvl="1"/>
            <a:r>
              <a:rPr lang="en-GB" dirty="0"/>
              <a:t>Increasing costs on adaptation and adoption of resilient solutions</a:t>
            </a:r>
          </a:p>
          <a:p>
            <a:r>
              <a:rPr lang="en-GB" b="1" dirty="0"/>
              <a:t>Advances in technology and knowledge:</a:t>
            </a:r>
          </a:p>
          <a:p>
            <a:pPr lvl="1"/>
            <a:r>
              <a:rPr lang="en-GB" dirty="0"/>
              <a:t>Identification of emergent contaminants</a:t>
            </a:r>
          </a:p>
          <a:p>
            <a:pPr lvl="1"/>
            <a:r>
              <a:rPr lang="en-GB" dirty="0"/>
              <a:t>Innovative remediation solutions </a:t>
            </a:r>
          </a:p>
          <a:p>
            <a:pPr lvl="1"/>
            <a:r>
              <a:rPr lang="en-GB" dirty="0"/>
              <a:t>“new uses” for legacy mining waste</a:t>
            </a:r>
          </a:p>
          <a:p>
            <a:pPr lvl="1"/>
            <a:r>
              <a:rPr lang="en-GB" dirty="0"/>
              <a:t>Pro-active adaptation and risk management 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b="1" dirty="0"/>
              <a:t>Maintaining stakeholder engagement / social license </a:t>
            </a:r>
          </a:p>
          <a:p>
            <a:pPr lvl="1"/>
            <a:endParaRPr lang="en-GB" dirty="0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2633CDDF-C972-EE7D-7C14-1D0ECEB7C5FA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7476B875-A27F-485C-9DC7-4EAD9E24E10D}" type="slidenum">
              <a:rPr lang="pt-PT" smtClean="0"/>
              <a:pPr/>
              <a:t>21</a:t>
            </a:fld>
            <a:endParaRPr lang="pt-PT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7CB48399-F94E-38D5-C12B-EF5CA4E4098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484" b="10691"/>
          <a:stretch/>
        </p:blipFill>
        <p:spPr>
          <a:xfrm>
            <a:off x="8682289" y="3838340"/>
            <a:ext cx="3406707" cy="2143807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E31F849C-765A-97BA-429F-72A8689579D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8489" y="1052736"/>
            <a:ext cx="1600508" cy="798822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AADE6C07-C7AA-54CB-68F0-E6207E6222F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5946" y="1951515"/>
            <a:ext cx="1000801" cy="838697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129E05F3-0F1B-387C-17C0-817C015BFD4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82288" y="1179212"/>
            <a:ext cx="1688817" cy="463961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DB7782F5-C149-2D4A-A9A5-26C617FCC6E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47211" y="1929206"/>
            <a:ext cx="1279687" cy="844594"/>
          </a:xfrm>
          <a:prstGeom prst="rect">
            <a:avLst/>
          </a:prstGeom>
        </p:spPr>
      </p:pic>
      <p:pic>
        <p:nvPicPr>
          <p:cNvPr id="13" name="Picture 5">
            <a:extLst>
              <a:ext uri="{FF2B5EF4-FFF2-40B4-BE49-F238E27FC236}">
                <a16:creationId xmlns:a16="http://schemas.microsoft.com/office/drawing/2014/main" id="{3957E250-E2A8-28D1-8790-3012CDC8E6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657629" y="2801400"/>
            <a:ext cx="838699" cy="92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66AFF6D2-54E1-1A24-9CC2-17486FA927AA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6136" y="2819444"/>
            <a:ext cx="1654151" cy="545870"/>
          </a:xfrm>
          <a:prstGeom prst="rect">
            <a:avLst/>
          </a:prstGeom>
        </p:spPr>
      </p:pic>
      <p:pic>
        <p:nvPicPr>
          <p:cNvPr id="15" name="Picture 2" descr="Mine The Gap">
            <a:extLst>
              <a:ext uri="{FF2B5EF4-FFF2-40B4-BE49-F238E27FC236}">
                <a16:creationId xmlns:a16="http://schemas.microsoft.com/office/drawing/2014/main" id="{CBF7C545-A8DA-8FDE-67A9-79F9833719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16862" y="2970960"/>
            <a:ext cx="946448" cy="788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9558164C-DDFE-E185-4E36-1386D9B7ECF6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57841" y="1903098"/>
            <a:ext cx="838698" cy="838698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5F5F32A1-1F66-1DC4-F4BC-A8B78ABE288D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8307" y="3429000"/>
            <a:ext cx="1473693" cy="295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9012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Final Considerations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580492" y="1124744"/>
            <a:ext cx="8150696" cy="4929411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200" dirty="0"/>
              <a:t>Remediation in Portugal contributed to effective reduction of risks to public and the environment, promoting mining heritage preservation and 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SAFE beneficial reuse </a:t>
            </a:r>
            <a:r>
              <a:rPr lang="en-US" sz="2200" dirty="0"/>
              <a:t>of former degraded areas.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200" dirty="0"/>
              <a:t>Promote and maintain effective 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stakeholder participation </a:t>
            </a:r>
            <a:r>
              <a:rPr lang="en-US" sz="2200" dirty="0"/>
              <a:t>throughout the remediation process.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200" dirty="0"/>
              <a:t>Post-remediation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00" dirty="0"/>
              <a:t>is essential to ensure the 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effectiveness of remediation in the long-term</a:t>
            </a:r>
            <a:r>
              <a:rPr lang="en-US" sz="2200" dirty="0"/>
              <a:t>.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200" dirty="0"/>
              <a:t>Adoption of 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collaborative, pro-active and holistic approach</a:t>
            </a:r>
            <a:r>
              <a:rPr lang="en-US" sz="2200" dirty="0"/>
              <a:t>, considering technical, social, economic aspects to address challenges and seize opportunities.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200" dirty="0"/>
              <a:t>Contribution to 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 Sustainable Development Goals </a:t>
            </a:r>
            <a:r>
              <a:rPr lang="en-US" sz="2200" dirty="0"/>
              <a:t>of protection of life on land and below water.</a:t>
            </a: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7476B875-A27F-485C-9DC7-4EAD9E24E10D}" type="slidenum">
              <a:rPr lang="pt-PT" smtClean="0"/>
              <a:pPr/>
              <a:t>22</a:t>
            </a:fld>
            <a:endParaRPr lang="pt-PT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64E44FD3-8117-11D3-7273-C08F133770F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31188" y="1093255"/>
            <a:ext cx="3378560" cy="2523492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FC460650-F9E5-D4CD-2B8B-F86D816E62B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978"/>
          <a:stretch/>
        </p:blipFill>
        <p:spPr>
          <a:xfrm>
            <a:off x="8727537" y="3694523"/>
            <a:ext cx="3382211" cy="2359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4570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9336" y="-14306"/>
            <a:ext cx="8229600" cy="980872"/>
          </a:xfrm>
        </p:spPr>
        <p:txBody>
          <a:bodyPr/>
          <a:lstStyle/>
          <a:p>
            <a:r>
              <a:rPr lang="en-US" dirty="0"/>
              <a:t>Contents</a:t>
            </a: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7476B875-A27F-485C-9DC7-4EAD9E24E10D}" type="slidenum">
              <a:rPr lang="pt-PT" smtClean="0"/>
              <a:pPr/>
              <a:t>23</a:t>
            </a:fld>
            <a:endParaRPr lang="pt-PT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6D0F3DCC-271B-F561-0819-2953858794B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"/>
          <a:stretch/>
        </p:blipFill>
        <p:spPr>
          <a:xfrm>
            <a:off x="455" y="0"/>
            <a:ext cx="122088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6547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9336" y="-14306"/>
            <a:ext cx="10945216" cy="980872"/>
          </a:xfrm>
        </p:spPr>
        <p:txBody>
          <a:bodyPr/>
          <a:lstStyle/>
          <a:p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Uranium mining in Portugal</a:t>
            </a:r>
            <a:endParaRPr lang="en-US" sz="2400" i="1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7476B875-A27F-485C-9DC7-4EAD9E24E10D}" type="slidenum">
              <a:rPr lang="pt-PT" smtClean="0"/>
              <a:pPr/>
              <a:t>3</a:t>
            </a:fld>
            <a:endParaRPr lang="pt-PT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3A0F7C5C-63CE-CAE1-2B9D-C918D35AA6E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4680" y="966566"/>
            <a:ext cx="4392488" cy="5198738"/>
          </a:xfrm>
          <a:prstGeom prst="rect">
            <a:avLst/>
          </a:prstGeom>
        </p:spPr>
      </p:pic>
      <p:grpSp>
        <p:nvGrpSpPr>
          <p:cNvPr id="6" name="Agrupar 5">
            <a:extLst>
              <a:ext uri="{FF2B5EF4-FFF2-40B4-BE49-F238E27FC236}">
                <a16:creationId xmlns:a16="http://schemas.microsoft.com/office/drawing/2014/main" id="{1D0DAF54-935E-E957-A2E9-13415176D45C}"/>
              </a:ext>
            </a:extLst>
          </p:cNvPr>
          <p:cNvGrpSpPr/>
          <p:nvPr/>
        </p:nvGrpSpPr>
        <p:grpSpPr>
          <a:xfrm>
            <a:off x="7032104" y="1053546"/>
            <a:ext cx="2499658" cy="5100135"/>
            <a:chOff x="6476734" y="971600"/>
            <a:chExt cx="2333769" cy="5374066"/>
          </a:xfrm>
        </p:grpSpPr>
        <p:pic>
          <p:nvPicPr>
            <p:cNvPr id="7" name="Imagem 6">
              <a:extLst>
                <a:ext uri="{FF2B5EF4-FFF2-40B4-BE49-F238E27FC236}">
                  <a16:creationId xmlns:a16="http://schemas.microsoft.com/office/drawing/2014/main" id="{0B9E10C8-1D77-797D-0EEA-7C41BDB067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516217" y="971600"/>
              <a:ext cx="2294286" cy="5212361"/>
            </a:xfrm>
            <a:prstGeom prst="rect">
              <a:avLst/>
            </a:prstGeom>
          </p:spPr>
        </p:pic>
        <p:sp>
          <p:nvSpPr>
            <p:cNvPr id="8" name="CaixaDeTexto 7">
              <a:extLst>
                <a:ext uri="{FF2B5EF4-FFF2-40B4-BE49-F238E27FC236}">
                  <a16:creationId xmlns:a16="http://schemas.microsoft.com/office/drawing/2014/main" id="{F2AC2F8E-CA9A-EC6F-F5FC-4D4341FC5E9C}"/>
                </a:ext>
              </a:extLst>
            </p:cNvPr>
            <p:cNvSpPr txBox="1"/>
            <p:nvPr/>
          </p:nvSpPr>
          <p:spPr>
            <a:xfrm>
              <a:off x="6476734" y="5760190"/>
              <a:ext cx="1982881" cy="5854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PT" sz="1050" b="1" i="1" dirty="0" err="1"/>
                <a:t>Uranium</a:t>
              </a:r>
              <a:r>
                <a:rPr lang="pt-PT" sz="1050" b="1" i="1" dirty="0"/>
                <a:t> </a:t>
              </a:r>
              <a:r>
                <a:rPr lang="pt-PT" sz="1050" b="1" i="1" dirty="0" err="1"/>
                <a:t>ocurrences</a:t>
              </a:r>
              <a:endParaRPr lang="pt-PT" sz="1050" b="1" i="1" dirty="0"/>
            </a:p>
            <a:p>
              <a:r>
                <a:rPr lang="pt-PT" sz="1050" i="1" dirty="0" err="1"/>
                <a:t>Source</a:t>
              </a:r>
              <a:r>
                <a:rPr lang="pt-PT" sz="1050" i="1" dirty="0"/>
                <a:t>: dgeg.gov.pt</a:t>
              </a:r>
            </a:p>
          </p:txBody>
        </p:sp>
        <p:sp>
          <p:nvSpPr>
            <p:cNvPr id="9" name="Retângulo: Cantos Arredondados 8">
              <a:extLst>
                <a:ext uri="{FF2B5EF4-FFF2-40B4-BE49-F238E27FC236}">
                  <a16:creationId xmlns:a16="http://schemas.microsoft.com/office/drawing/2014/main" id="{8C94E709-E044-6006-88AA-AA13340D4524}"/>
                </a:ext>
              </a:extLst>
            </p:cNvPr>
            <p:cNvSpPr/>
            <p:nvPr/>
          </p:nvSpPr>
          <p:spPr>
            <a:xfrm>
              <a:off x="7452320" y="1772816"/>
              <a:ext cx="1234480" cy="1264904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10" name="Retângulo: Cantos Arredondados 9">
              <a:extLst>
                <a:ext uri="{FF2B5EF4-FFF2-40B4-BE49-F238E27FC236}">
                  <a16:creationId xmlns:a16="http://schemas.microsoft.com/office/drawing/2014/main" id="{6299A4ED-3473-BD24-4516-3F34EFE93446}"/>
                </a:ext>
              </a:extLst>
            </p:cNvPr>
            <p:cNvSpPr/>
            <p:nvPr/>
          </p:nvSpPr>
          <p:spPr>
            <a:xfrm>
              <a:off x="7740352" y="3477190"/>
              <a:ext cx="648072" cy="417003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pic>
        <p:nvPicPr>
          <p:cNvPr id="11" name="Imagem 10">
            <a:extLst>
              <a:ext uri="{FF2B5EF4-FFF2-40B4-BE49-F238E27FC236}">
                <a16:creationId xmlns:a16="http://schemas.microsoft.com/office/drawing/2014/main" id="{1911C2EE-4386-0960-C87B-850FF68A91B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531760" y="1133845"/>
            <a:ext cx="2649521" cy="4839570"/>
          </a:xfrm>
          <a:prstGeom prst="rect">
            <a:avLst/>
          </a:prstGeom>
          <a:noFill/>
        </p:spPr>
      </p:pic>
      <p:sp>
        <p:nvSpPr>
          <p:cNvPr id="12" name="Retângulo: Cantos Arredondados 11">
            <a:extLst>
              <a:ext uri="{FF2B5EF4-FFF2-40B4-BE49-F238E27FC236}">
                <a16:creationId xmlns:a16="http://schemas.microsoft.com/office/drawing/2014/main" id="{AA2F3940-BA47-54C5-0B91-90DE56D38741}"/>
              </a:ext>
            </a:extLst>
          </p:cNvPr>
          <p:cNvSpPr/>
          <p:nvPr/>
        </p:nvSpPr>
        <p:spPr>
          <a:xfrm>
            <a:off x="10703144" y="2195207"/>
            <a:ext cx="1010182" cy="72008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3" name="Marcador de Posição de Conteúdo 2">
            <a:extLst>
              <a:ext uri="{FF2B5EF4-FFF2-40B4-BE49-F238E27FC236}">
                <a16:creationId xmlns:a16="http://schemas.microsoft.com/office/drawing/2014/main" id="{EA90CE41-62C8-5068-1F77-7777EEAB98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2855" y="1064373"/>
            <a:ext cx="2844800" cy="4380214"/>
          </a:xfrm>
        </p:spPr>
        <p:txBody>
          <a:bodyPr>
            <a:noAutofit/>
          </a:bodyPr>
          <a:lstStyle/>
          <a:p>
            <a:pPr marL="38250" lvl="1" indent="0" algn="ctr">
              <a:buNone/>
            </a:pPr>
            <a:r>
              <a:rPr lang="en-US" sz="1600" dirty="0"/>
              <a:t>Operation from 1907-1991</a:t>
            </a:r>
          </a:p>
          <a:p>
            <a:pPr marL="0" lvl="1" indent="0" algn="ctr">
              <a:spcBef>
                <a:spcPts val="0"/>
              </a:spcBef>
              <a:buNone/>
            </a:pPr>
            <a:endParaRPr lang="en-US" sz="1600" dirty="0"/>
          </a:p>
          <a:p>
            <a:pPr marL="38250" lvl="1" indent="0" algn="ctr">
              <a:buNone/>
            </a:pPr>
            <a:r>
              <a:rPr lang="en-US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286 uranium occurrences</a:t>
            </a:r>
          </a:p>
          <a:p>
            <a:pPr marL="0" lvl="1" indent="0" algn="ctr">
              <a:spcBef>
                <a:spcPts val="0"/>
              </a:spcBef>
              <a:buNone/>
            </a:pPr>
            <a:endParaRPr lang="en-US" sz="1600" dirty="0"/>
          </a:p>
          <a:p>
            <a:pPr marL="38250" lvl="1" indent="0" algn="ctr">
              <a:buNone/>
            </a:pPr>
            <a:r>
              <a:rPr lang="en-US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62 radium/uranium </a:t>
            </a:r>
          </a:p>
          <a:p>
            <a:pPr marL="38250" lvl="1" indent="0" algn="ctr">
              <a:buNone/>
            </a:pPr>
            <a:r>
              <a:rPr lang="en-US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mining sites</a:t>
            </a:r>
          </a:p>
          <a:p>
            <a:pPr marL="38250" lvl="1" indent="0" algn="ctr">
              <a:buNone/>
            </a:pPr>
            <a:endParaRPr lang="en-US" sz="1600" dirty="0"/>
          </a:p>
          <a:p>
            <a:pPr marL="285750"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600" dirty="0"/>
              <a:t>50 g Ra until 1944</a:t>
            </a:r>
          </a:p>
          <a:p>
            <a:pPr marL="285750"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s-ES" sz="1600" dirty="0"/>
              <a:t>5500 </a:t>
            </a:r>
            <a:r>
              <a:rPr lang="es-ES" sz="1800" dirty="0"/>
              <a:t>ton U</a:t>
            </a:r>
            <a:r>
              <a:rPr lang="es-ES" sz="1800" baseline="-25000" dirty="0"/>
              <a:t>3</a:t>
            </a:r>
            <a:r>
              <a:rPr lang="es-ES" sz="1800" dirty="0"/>
              <a:t>O</a:t>
            </a:r>
            <a:r>
              <a:rPr lang="es-ES" sz="1800" baseline="-25000" dirty="0"/>
              <a:t>8 </a:t>
            </a:r>
            <a:r>
              <a:rPr lang="en-US" sz="1600" dirty="0"/>
              <a:t>until</a:t>
            </a:r>
            <a:r>
              <a:rPr lang="es-ES" sz="1600" dirty="0"/>
              <a:t> 1991</a:t>
            </a:r>
          </a:p>
          <a:p>
            <a:pPr marL="38250" lvl="1" indent="0" algn="ctr">
              <a:spcBef>
                <a:spcPts val="0"/>
              </a:spcBef>
              <a:buNone/>
            </a:pPr>
            <a:endParaRPr lang="es-ES" sz="1600" dirty="0"/>
          </a:p>
          <a:p>
            <a:pPr marL="0" lvl="1" indent="0">
              <a:spcBef>
                <a:spcPts val="600"/>
              </a:spcBef>
              <a:buNone/>
            </a:pPr>
            <a:r>
              <a:rPr lang="en-US" sz="1800" u="sng" dirty="0"/>
              <a:t>Exploration methods</a:t>
            </a:r>
            <a:r>
              <a:rPr lang="en-US" sz="1800" dirty="0"/>
              <a:t>:</a:t>
            </a:r>
          </a:p>
          <a:p>
            <a:pPr marL="0" lvl="1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1600" dirty="0"/>
              <a:t>Underground mines, </a:t>
            </a:r>
          </a:p>
          <a:p>
            <a:pPr marL="0" lvl="1" indent="0">
              <a:spcBef>
                <a:spcPts val="0"/>
              </a:spcBef>
              <a:buNone/>
            </a:pPr>
            <a:r>
              <a:rPr lang="en-US" sz="1600" dirty="0"/>
              <a:t>open pits, both</a:t>
            </a:r>
          </a:p>
          <a:p>
            <a:pPr marL="0" lvl="1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1600" dirty="0"/>
              <a:t>In situ leaching with acidic solutions</a:t>
            </a:r>
            <a:endParaRPr lang="en-US" sz="1600" b="1" dirty="0"/>
          </a:p>
          <a:p>
            <a:pPr marL="324000" lvl="1" algn="ctr"/>
            <a:endParaRPr lang="en-US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8250" lvl="1" indent="0" algn="ctr">
              <a:buNone/>
            </a:pPr>
            <a:endParaRPr lang="pt-PT" sz="1800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855ED856-55F9-226D-999C-8A5002BA613C}"/>
              </a:ext>
            </a:extLst>
          </p:cNvPr>
          <p:cNvSpPr txBox="1"/>
          <p:nvPr/>
        </p:nvSpPr>
        <p:spPr>
          <a:xfrm>
            <a:off x="10670554" y="966566"/>
            <a:ext cx="14782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002060"/>
                </a:solidFill>
                <a:latin typeface="Trebuchet MS" panose="020B0603020202020204" pitchFamily="34" charset="0"/>
              </a:rPr>
              <a:t>199 mining sites</a:t>
            </a:r>
          </a:p>
        </p:txBody>
      </p:sp>
    </p:spTree>
    <p:extLst>
      <p:ext uri="{BB962C8B-B14F-4D97-AF65-F5344CB8AC3E}">
        <p14:creationId xmlns:p14="http://schemas.microsoft.com/office/powerpoint/2010/main" val="10299195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9336" y="-14306"/>
            <a:ext cx="10945216" cy="980872"/>
          </a:xfrm>
        </p:spPr>
        <p:txBody>
          <a:bodyPr/>
          <a:lstStyle/>
          <a:p>
            <a:r>
              <a:rPr lang="en-US" sz="2400" dirty="0">
                <a:latin typeface="Arial" panose="020B0604020202020204" pitchFamily="34" charset="0"/>
              </a:rPr>
              <a:t>Remediation of uranium legacy sites in Portugal </a:t>
            </a:r>
            <a:endParaRPr lang="en-US" sz="3600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7476B875-A27F-485C-9DC7-4EAD9E24E10D}" type="slidenum">
              <a:rPr lang="pt-PT" smtClean="0"/>
              <a:pPr/>
              <a:t>4</a:t>
            </a:fld>
            <a:endParaRPr lang="pt-PT"/>
          </a:p>
        </p:txBody>
      </p:sp>
      <p:sp>
        <p:nvSpPr>
          <p:cNvPr id="5" name="Marcador de Posição de Conteúdo 2">
            <a:extLst>
              <a:ext uri="{FF2B5EF4-FFF2-40B4-BE49-F238E27FC236}">
                <a16:creationId xmlns:a16="http://schemas.microsoft.com/office/drawing/2014/main" id="{16B9C653-139A-3B21-F597-FC0CC66E28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336" y="1126320"/>
            <a:ext cx="5626968" cy="3121183"/>
          </a:xfrm>
        </p:spPr>
        <p:txBody>
          <a:bodyPr/>
          <a:lstStyle/>
          <a:p>
            <a:pPr marL="0" indent="0">
              <a:buNone/>
            </a:pPr>
            <a:r>
              <a:rPr lang="en-GB" sz="1800" b="1" dirty="0"/>
              <a:t>Starting point</a:t>
            </a:r>
          </a:p>
          <a:p>
            <a:pPr marL="288000" lvl="1" indent="-180000"/>
            <a:r>
              <a:rPr lang="en-GB" sz="1600" dirty="0"/>
              <a:t>Uranium exploitation since 1907</a:t>
            </a:r>
          </a:p>
          <a:p>
            <a:pPr marL="288000" lvl="1" indent="-180000"/>
            <a:r>
              <a:rPr lang="en-GB" sz="1600" dirty="0"/>
              <a:t>Villages grew around mines</a:t>
            </a:r>
          </a:p>
          <a:p>
            <a:pPr marL="288000" lvl="1" indent="-180000"/>
            <a:r>
              <a:rPr lang="en-GB" sz="1600" dirty="0"/>
              <a:t>Existing exposure situations above recommended limits</a:t>
            </a:r>
          </a:p>
          <a:p>
            <a:pPr marL="288000" lvl="1" indent="-180000"/>
            <a:r>
              <a:rPr lang="en-GB" sz="1600" dirty="0"/>
              <a:t>Environmental liabilities</a:t>
            </a:r>
          </a:p>
          <a:p>
            <a:pPr marL="288000" lvl="1" indent="-180000"/>
            <a:r>
              <a:rPr lang="en-GB" sz="1600" dirty="0"/>
              <a:t>Degraded mining infrastructures</a:t>
            </a:r>
          </a:p>
          <a:p>
            <a:pPr marL="288000" lvl="1" indent="-180000"/>
            <a:r>
              <a:rPr lang="en-GB" sz="1600" dirty="0"/>
              <a:t>Complex social situation after mine “closure”</a:t>
            </a:r>
          </a:p>
          <a:p>
            <a:pPr marL="288000" lvl="1" indent="-180000"/>
            <a:r>
              <a:rPr lang="en-GB" sz="1600" dirty="0"/>
              <a:t>Social Pressure on “old workers” vindications</a:t>
            </a:r>
          </a:p>
          <a:p>
            <a:pPr marL="288000" lvl="1" indent="-180000"/>
            <a:r>
              <a:rPr lang="en-GB" sz="1600" dirty="0"/>
              <a:t>Mistrust about “remediation” process</a:t>
            </a:r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marL="457200" lvl="1" indent="0">
              <a:buNone/>
            </a:pPr>
            <a:endParaRPr lang="en-GB" dirty="0"/>
          </a:p>
        </p:txBody>
      </p:sp>
      <p:sp>
        <p:nvSpPr>
          <p:cNvPr id="6" name="Marcador de Posição de Conteúdo 2">
            <a:extLst>
              <a:ext uri="{FF2B5EF4-FFF2-40B4-BE49-F238E27FC236}">
                <a16:creationId xmlns:a16="http://schemas.microsoft.com/office/drawing/2014/main" id="{ACAC183D-9A03-79D8-F0BC-3518CAB52395}"/>
              </a:ext>
            </a:extLst>
          </p:cNvPr>
          <p:cNvSpPr txBox="1">
            <a:spLocks/>
          </p:cNvSpPr>
          <p:nvPr/>
        </p:nvSpPr>
        <p:spPr>
          <a:xfrm>
            <a:off x="119336" y="4018893"/>
            <a:ext cx="5626968" cy="22184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  <a:defRPr sz="2400" kern="1200">
                <a:solidFill>
                  <a:srgbClr val="121D3E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–"/>
              <a:defRPr sz="2000" kern="1200">
                <a:solidFill>
                  <a:srgbClr val="121D3E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rgbClr val="121D3E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–"/>
              <a:defRPr sz="1600" kern="1200">
                <a:solidFill>
                  <a:srgbClr val="121D3E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»"/>
              <a:defRPr sz="1600" kern="1200">
                <a:solidFill>
                  <a:srgbClr val="121D3E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1800" b="1"/>
              <a:t>Main environmental impacts</a:t>
            </a:r>
          </a:p>
          <a:p>
            <a:pPr marL="288000" lvl="1" indent="-180000"/>
            <a:r>
              <a:rPr lang="en-US" sz="1600"/>
              <a:t>Waste dumps, tailing ponds and heap leaching ponds</a:t>
            </a:r>
          </a:p>
          <a:p>
            <a:pPr marL="288000" lvl="1" indent="-180000"/>
            <a:r>
              <a:rPr lang="en-US" sz="1600"/>
              <a:t>Excavation/exploitation works – open pits</a:t>
            </a:r>
          </a:p>
          <a:p>
            <a:pPr marL="288000" lvl="1" indent="-180000"/>
            <a:r>
              <a:rPr lang="en-US" sz="1600"/>
              <a:t>Effluent mine and acid drainage</a:t>
            </a:r>
          </a:p>
          <a:p>
            <a:pPr marL="288000" lvl="1" indent="-180000"/>
            <a:r>
              <a:rPr lang="en-US" sz="1600"/>
              <a:t>Physical stability/security conditions</a:t>
            </a:r>
          </a:p>
          <a:p>
            <a:pPr marL="288000" lvl="1" indent="-180000"/>
            <a:r>
              <a:rPr lang="en-US" sz="1600"/>
              <a:t>Soil, water and air contamination</a:t>
            </a:r>
          </a:p>
          <a:p>
            <a:pPr marL="360000" lvl="1" indent="-180000"/>
            <a:endParaRPr lang="en-US" sz="1400" b="1">
              <a:solidFill>
                <a:srgbClr val="CCCC00"/>
              </a:solidFill>
              <a:latin typeface="Calibri" pitchFamily="34" charset="0"/>
            </a:endParaRPr>
          </a:p>
          <a:p>
            <a:pPr marL="457200" lvl="1" indent="0">
              <a:buFont typeface="Arial" panose="020B0604020202020204" pitchFamily="34" charset="0"/>
              <a:buNone/>
            </a:pPr>
            <a:endParaRPr lang="en-GB"/>
          </a:p>
          <a:p>
            <a:pPr lvl="1"/>
            <a:endParaRPr lang="en-GB"/>
          </a:p>
          <a:p>
            <a:pPr lvl="1"/>
            <a:endParaRPr lang="en-GB"/>
          </a:p>
          <a:p>
            <a:pPr lvl="1"/>
            <a:endParaRPr lang="en-GB"/>
          </a:p>
          <a:p>
            <a:pPr lvl="1"/>
            <a:endParaRPr lang="en-GB"/>
          </a:p>
          <a:p>
            <a:pPr marL="457200" lvl="1" indent="0">
              <a:buFont typeface="Arial" panose="020B0604020202020204" pitchFamily="34" charset="0"/>
              <a:buNone/>
            </a:pPr>
            <a:endParaRPr lang="en-GB" dirty="0"/>
          </a:p>
        </p:txBody>
      </p:sp>
      <p:pic>
        <p:nvPicPr>
          <p:cNvPr id="7" name="Marcador de Posição de Conteúdo 6">
            <a:extLst>
              <a:ext uri="{FF2B5EF4-FFF2-40B4-BE49-F238E27FC236}">
                <a16:creationId xmlns:a16="http://schemas.microsoft.com/office/drawing/2014/main" id="{F2120A80-58DC-364C-C602-D45C09F1EBB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91944" y="966566"/>
            <a:ext cx="6600056" cy="5221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2487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9336" y="-14306"/>
            <a:ext cx="10945216" cy="980872"/>
          </a:xfrm>
        </p:spPr>
        <p:txBody>
          <a:bodyPr/>
          <a:lstStyle/>
          <a:p>
            <a:r>
              <a:rPr lang="en-US" sz="2400" dirty="0">
                <a:latin typeface="Arial" panose="020B0604020202020204" pitchFamily="34" charset="0"/>
              </a:rPr>
              <a:t>Remediation of uranium legacy sites in Portugal </a:t>
            </a:r>
            <a:endParaRPr lang="en-US" sz="2400" i="1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7476B875-A27F-485C-9DC7-4EAD9E24E10D}" type="slidenum">
              <a:rPr lang="pt-PT" smtClean="0"/>
              <a:pPr/>
              <a:t>5</a:t>
            </a:fld>
            <a:endParaRPr lang="pt-PT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C4292ECF-1ED9-67EB-5C32-F3BE6522BDF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052736"/>
            <a:ext cx="2016224" cy="50405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9BA75C6B-1AA7-3806-CB7F-11C9A202D94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65773" y="1052736"/>
            <a:ext cx="2207568" cy="50405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0C1187A9-CEC7-FE18-D47D-A2714515D13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86690" y="1052736"/>
            <a:ext cx="2207568" cy="50405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FBA4D267-5ECB-9300-08DF-F768353582A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31811" y="1052736"/>
            <a:ext cx="3360189" cy="50405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6" name="Picture 9">
            <a:extLst>
              <a:ext uri="{FF2B5EF4-FFF2-40B4-BE49-F238E27FC236}">
                <a16:creationId xmlns:a16="http://schemas.microsoft.com/office/drawing/2014/main" id="{AF1E8457-BA61-78E3-EADF-BE0F37A696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644856" y="1057538"/>
            <a:ext cx="2115440" cy="50357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145AD8"/>
                </a:solidFill>
              </a14:hiddenFill>
            </a:ext>
          </a:extLst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6E359C55-1D42-C567-D6BE-1855BC845675}"/>
              </a:ext>
            </a:extLst>
          </p:cNvPr>
          <p:cNvSpPr txBox="1"/>
          <p:nvPr/>
        </p:nvSpPr>
        <p:spPr>
          <a:xfrm>
            <a:off x="-2688976" y="241472"/>
            <a:ext cx="2448272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dirty="0"/>
              <a:t>In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majority</a:t>
            </a:r>
            <a:r>
              <a:rPr lang="pt-PT" dirty="0"/>
              <a:t> </a:t>
            </a:r>
            <a:r>
              <a:rPr lang="pt-PT" dirty="0" err="1"/>
              <a:t>of</a:t>
            </a:r>
            <a:r>
              <a:rPr lang="pt-PT" dirty="0"/>
              <a:t>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areas</a:t>
            </a:r>
            <a:r>
              <a:rPr lang="pt-PT" dirty="0"/>
              <a:t> </a:t>
            </a:r>
            <a:r>
              <a:rPr lang="pt-PT" dirty="0" err="1"/>
              <a:t>explored</a:t>
            </a:r>
            <a:r>
              <a:rPr lang="pt-PT" dirty="0"/>
              <a:t>,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environmental</a:t>
            </a:r>
            <a:r>
              <a:rPr lang="pt-PT" dirty="0"/>
              <a:t> </a:t>
            </a:r>
            <a:r>
              <a:rPr lang="pt-PT" dirty="0" err="1"/>
              <a:t>liabilities</a:t>
            </a:r>
            <a:r>
              <a:rPr lang="pt-PT" dirty="0"/>
              <a:t> </a:t>
            </a:r>
            <a:r>
              <a:rPr lang="pt-PT" dirty="0" err="1"/>
              <a:t>contained</a:t>
            </a:r>
            <a:r>
              <a:rPr lang="pt-PT" dirty="0"/>
              <a:t> </a:t>
            </a:r>
            <a:r>
              <a:rPr lang="pt-PT" dirty="0" err="1"/>
              <a:t>practically</a:t>
            </a:r>
            <a:r>
              <a:rPr lang="pt-PT" dirty="0"/>
              <a:t> </a:t>
            </a:r>
            <a:r>
              <a:rPr lang="pt-PT" dirty="0" err="1"/>
              <a:t>all</a:t>
            </a:r>
            <a:r>
              <a:rPr lang="pt-PT" dirty="0"/>
              <a:t>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problems</a:t>
            </a:r>
            <a:r>
              <a:rPr lang="pt-PT" dirty="0"/>
              <a:t> </a:t>
            </a:r>
            <a:r>
              <a:rPr lang="pt-PT" dirty="0" err="1"/>
              <a:t>mentioned</a:t>
            </a:r>
            <a:r>
              <a:rPr lang="pt-PT" dirty="0"/>
              <a:t> </a:t>
            </a:r>
            <a:r>
              <a:rPr lang="pt-PT" dirty="0" err="1"/>
              <a:t>above</a:t>
            </a:r>
            <a:r>
              <a:rPr lang="pt-PT" dirty="0"/>
              <a:t>, </a:t>
            </a:r>
            <a:r>
              <a:rPr lang="pt-PT" dirty="0" err="1"/>
              <a:t>which</a:t>
            </a:r>
            <a:r>
              <a:rPr lang="pt-PT" dirty="0"/>
              <a:t> </a:t>
            </a:r>
            <a:r>
              <a:rPr lang="pt-PT" dirty="0" err="1"/>
              <a:t>posed</a:t>
            </a:r>
            <a:r>
              <a:rPr lang="pt-PT" dirty="0"/>
              <a:t> major </a:t>
            </a:r>
            <a:r>
              <a:rPr lang="pt-PT" dirty="0" err="1"/>
              <a:t>environmental</a:t>
            </a:r>
            <a:r>
              <a:rPr lang="pt-PT" dirty="0"/>
              <a:t> </a:t>
            </a:r>
            <a:r>
              <a:rPr lang="pt-PT" dirty="0" err="1"/>
              <a:t>and</a:t>
            </a:r>
            <a:r>
              <a:rPr lang="pt-PT" dirty="0"/>
              <a:t> </a:t>
            </a:r>
            <a:r>
              <a:rPr lang="pt-PT" dirty="0" err="1"/>
              <a:t>safety</a:t>
            </a:r>
            <a:r>
              <a:rPr lang="pt-PT" dirty="0"/>
              <a:t> </a:t>
            </a:r>
            <a:r>
              <a:rPr lang="pt-PT" dirty="0" err="1"/>
              <a:t>problems</a:t>
            </a:r>
            <a:r>
              <a:rPr lang="pt-PT" dirty="0"/>
              <a:t> for </a:t>
            </a:r>
            <a:r>
              <a:rPr lang="pt-PT" dirty="0" err="1"/>
              <a:t>both</a:t>
            </a:r>
            <a:r>
              <a:rPr lang="pt-PT" dirty="0"/>
              <a:t>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environment</a:t>
            </a:r>
            <a:r>
              <a:rPr lang="pt-PT" dirty="0"/>
              <a:t> </a:t>
            </a:r>
            <a:r>
              <a:rPr lang="pt-PT" dirty="0" err="1"/>
              <a:t>and</a:t>
            </a:r>
            <a:r>
              <a:rPr lang="pt-PT" dirty="0"/>
              <a:t>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population</a:t>
            </a:r>
            <a:r>
              <a:rPr lang="pt-PT" dirty="0"/>
              <a:t>. </a:t>
            </a:r>
            <a:r>
              <a:rPr lang="pt-PT" dirty="0" err="1"/>
              <a:t>Intervention</a:t>
            </a:r>
            <a:r>
              <a:rPr lang="pt-PT" dirty="0"/>
              <a:t> </a:t>
            </a:r>
            <a:r>
              <a:rPr lang="pt-PT" dirty="0" err="1"/>
              <a:t>was</a:t>
            </a:r>
            <a:r>
              <a:rPr lang="pt-PT" dirty="0"/>
              <a:t> </a:t>
            </a:r>
            <a:r>
              <a:rPr lang="pt-PT" dirty="0" err="1"/>
              <a:t>and</a:t>
            </a:r>
            <a:r>
              <a:rPr lang="pt-PT" dirty="0"/>
              <a:t> </a:t>
            </a:r>
            <a:r>
              <a:rPr lang="pt-PT" dirty="0" err="1"/>
              <a:t>is</a:t>
            </a:r>
            <a:r>
              <a:rPr lang="pt-PT" dirty="0"/>
              <a:t> </a:t>
            </a:r>
            <a:r>
              <a:rPr lang="pt-PT" dirty="0" err="1"/>
              <a:t>unquestionably</a:t>
            </a:r>
            <a:r>
              <a:rPr lang="pt-PT" dirty="0"/>
              <a:t> </a:t>
            </a:r>
            <a:r>
              <a:rPr lang="pt-PT" dirty="0" err="1"/>
              <a:t>necessary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6810460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9336" y="-14306"/>
            <a:ext cx="10945216" cy="980872"/>
          </a:xfrm>
        </p:spPr>
        <p:txBody>
          <a:bodyPr/>
          <a:lstStyle/>
          <a:p>
            <a:r>
              <a:rPr lang="en-US" sz="2400" dirty="0">
                <a:latin typeface="Arial" panose="020B0604020202020204" pitchFamily="34" charset="0"/>
              </a:rPr>
              <a:t>Remediation of uranium legacy sites in Portugal </a:t>
            </a:r>
            <a:endParaRPr lang="en-US" sz="2400" i="1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7476B875-A27F-485C-9DC7-4EAD9E24E10D}" type="slidenum">
              <a:rPr lang="pt-PT" smtClean="0"/>
              <a:pPr/>
              <a:t>6</a:t>
            </a:fld>
            <a:endParaRPr lang="pt-PT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698ABA7F-2CD3-A112-BDB0-147D1A0C30D0}"/>
              </a:ext>
            </a:extLst>
          </p:cNvPr>
          <p:cNvSpPr txBox="1"/>
          <p:nvPr/>
        </p:nvSpPr>
        <p:spPr>
          <a:xfrm>
            <a:off x="245592" y="1118354"/>
            <a:ext cx="1166529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</a:pPr>
            <a:r>
              <a:rPr lang="en-US" dirty="0">
                <a:solidFill>
                  <a:srgbClr val="121D3E"/>
                </a:solidFill>
                <a:latin typeface="Trebuchet MS" panose="020B0603020202020204" pitchFamily="34" charset="0"/>
              </a:rPr>
              <a:t>Since 2001, </a:t>
            </a:r>
            <a:r>
              <a:rPr lang="en-US" b="1" dirty="0">
                <a:solidFill>
                  <a:srgbClr val="121D3E"/>
                </a:solidFill>
                <a:latin typeface="Trebuchet MS" panose="020B0603020202020204" pitchFamily="34" charset="0"/>
              </a:rPr>
              <a:t>EDM – </a:t>
            </a:r>
            <a:r>
              <a:rPr lang="en-US" b="1" dirty="0" err="1">
                <a:solidFill>
                  <a:srgbClr val="121D3E"/>
                </a:solidFill>
                <a:latin typeface="Trebuchet MS" panose="020B0603020202020204" pitchFamily="34" charset="0"/>
              </a:rPr>
              <a:t>Empresa</a:t>
            </a:r>
            <a:r>
              <a:rPr lang="en-US" b="1" dirty="0">
                <a:solidFill>
                  <a:srgbClr val="121D3E"/>
                </a:solidFill>
                <a:latin typeface="Trebuchet MS" panose="020B0603020202020204" pitchFamily="34" charset="0"/>
              </a:rPr>
              <a:t> de </a:t>
            </a:r>
            <a:r>
              <a:rPr lang="en-US" b="1" dirty="0" err="1">
                <a:solidFill>
                  <a:srgbClr val="121D3E"/>
                </a:solidFill>
                <a:latin typeface="Trebuchet MS" panose="020B0603020202020204" pitchFamily="34" charset="0"/>
              </a:rPr>
              <a:t>Desenvolvimento</a:t>
            </a:r>
            <a:r>
              <a:rPr lang="en-US" b="1" dirty="0">
                <a:solidFill>
                  <a:srgbClr val="121D3E"/>
                </a:solidFill>
                <a:latin typeface="Trebuchet MS" panose="020B0603020202020204" pitchFamily="34" charset="0"/>
              </a:rPr>
              <a:t> Mineiro, S.A. (EDM)</a:t>
            </a:r>
            <a:endParaRPr lang="en-US" dirty="0">
              <a:solidFill>
                <a:srgbClr val="121D3E"/>
              </a:solidFill>
              <a:latin typeface="Trebuchet MS" panose="020B0603020202020204" pitchFamily="34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</a:pPr>
            <a:r>
              <a:rPr lang="en-US" dirty="0">
                <a:solidFill>
                  <a:srgbClr val="121D3E"/>
                </a:solidFill>
                <a:latin typeface="Trebuchet MS" panose="020B0603020202020204" pitchFamily="34" charset="0"/>
              </a:rPr>
              <a:t>has been granted the responsibility for the environmental remediation of all mining legacy sites in Portugal, including </a:t>
            </a:r>
            <a:r>
              <a:rPr lang="en-US" b="1" dirty="0">
                <a:solidFill>
                  <a:srgbClr val="121D3E"/>
                </a:solidFill>
                <a:latin typeface="Trebuchet MS" panose="020B0603020202020204" pitchFamily="34" charset="0"/>
              </a:rPr>
              <a:t>62 radium and uranium legacy sites</a:t>
            </a:r>
            <a:r>
              <a:rPr lang="en-US" dirty="0">
                <a:solidFill>
                  <a:srgbClr val="121D3E"/>
                </a:solidFill>
                <a:latin typeface="Trebuchet MS" panose="020B0603020202020204" pitchFamily="34" charset="0"/>
              </a:rPr>
              <a:t>. </a:t>
            </a:r>
            <a:endParaRPr lang="pt-PT" dirty="0">
              <a:solidFill>
                <a:srgbClr val="121D3E"/>
              </a:solidFill>
              <a:latin typeface="Trebuchet MS" panose="020B0603020202020204" pitchFamily="34" charset="0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EA6C1F71-6714-0EFB-2EF2-933763752CCD}"/>
              </a:ext>
            </a:extLst>
          </p:cNvPr>
          <p:cNvSpPr txBox="1"/>
          <p:nvPr/>
        </p:nvSpPr>
        <p:spPr>
          <a:xfrm>
            <a:off x="245592" y="5405735"/>
            <a:ext cx="11665296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PT"/>
            </a:defPPr>
            <a:lvl1pPr>
              <a:spcBef>
                <a:spcPts val="600"/>
              </a:spcBef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  <a:defRPr>
                <a:solidFill>
                  <a:srgbClr val="121D3E"/>
                </a:solidFill>
                <a:latin typeface="Trebuchet MS" panose="020B0603020202020204" pitchFamily="34" charset="0"/>
              </a:defRPr>
            </a:lvl1pPr>
          </a:lstStyle>
          <a:p>
            <a:pPr algn="ctr"/>
            <a:r>
              <a:rPr lang="pt-PT" sz="1700" dirty="0" err="1"/>
              <a:t>The</a:t>
            </a:r>
            <a:r>
              <a:rPr lang="pt-PT" sz="1700" dirty="0"/>
              <a:t> </a:t>
            </a:r>
            <a:r>
              <a:rPr lang="pt-PT" sz="1700" dirty="0" err="1"/>
              <a:t>concession</a:t>
            </a:r>
            <a:r>
              <a:rPr lang="pt-PT" sz="1700" dirty="0"/>
              <a:t> </a:t>
            </a:r>
            <a:r>
              <a:rPr lang="pt-PT" sz="1700" dirty="0" err="1"/>
              <a:t>contract</a:t>
            </a:r>
            <a:r>
              <a:rPr lang="pt-PT" sz="1700" dirty="0"/>
              <a:t> </a:t>
            </a:r>
            <a:r>
              <a:rPr lang="pt-PT" sz="1700" dirty="0" err="1"/>
              <a:t>signed</a:t>
            </a:r>
            <a:r>
              <a:rPr lang="pt-PT" sz="1700" dirty="0"/>
              <a:t> </a:t>
            </a:r>
            <a:r>
              <a:rPr lang="pt-PT" sz="1700" dirty="0" err="1"/>
              <a:t>on</a:t>
            </a:r>
            <a:r>
              <a:rPr lang="pt-PT" sz="1700" dirty="0"/>
              <a:t> </a:t>
            </a:r>
            <a:r>
              <a:rPr lang="pt-PT" sz="1700" dirty="0" err="1"/>
              <a:t>September</a:t>
            </a:r>
            <a:r>
              <a:rPr lang="pt-PT" sz="1700" dirty="0"/>
              <a:t> 5, 2001, </a:t>
            </a:r>
            <a:r>
              <a:rPr lang="pt-PT" sz="1700" dirty="0" err="1"/>
              <a:t>was</a:t>
            </a:r>
            <a:r>
              <a:rPr lang="pt-PT" sz="1700" dirty="0"/>
              <a:t> </a:t>
            </a:r>
            <a:r>
              <a:rPr lang="pt-PT" sz="1700" dirty="0" err="1"/>
              <a:t>recently</a:t>
            </a:r>
            <a:r>
              <a:rPr lang="pt-PT" sz="1700" dirty="0"/>
              <a:t> </a:t>
            </a:r>
            <a:r>
              <a:rPr lang="pt-PT" sz="1700" dirty="0" err="1"/>
              <a:t>renewed</a:t>
            </a:r>
            <a:r>
              <a:rPr lang="pt-PT" sz="1700" dirty="0"/>
              <a:t> for 8 </a:t>
            </a:r>
            <a:r>
              <a:rPr lang="pt-PT" sz="1700" dirty="0" err="1"/>
              <a:t>years</a:t>
            </a:r>
            <a:r>
              <a:rPr lang="pt-PT" sz="1700" dirty="0"/>
              <a:t> </a:t>
            </a:r>
            <a:r>
              <a:rPr lang="pt-PT" sz="1700" dirty="0" err="1"/>
              <a:t>until</a:t>
            </a:r>
            <a:r>
              <a:rPr lang="pt-PT" sz="1700" dirty="0"/>
              <a:t> </a:t>
            </a:r>
            <a:r>
              <a:rPr lang="pt-PT" sz="1700" b="1" dirty="0"/>
              <a:t>2031</a:t>
            </a:r>
            <a:r>
              <a:rPr lang="pt-PT" sz="1700" dirty="0"/>
              <a:t>, </a:t>
            </a:r>
            <a:r>
              <a:rPr lang="pt-PT" sz="1700" dirty="0" err="1"/>
              <a:t>thus</a:t>
            </a:r>
            <a:r>
              <a:rPr lang="pt-PT" sz="1700" dirty="0"/>
              <a:t> </a:t>
            </a:r>
            <a:r>
              <a:rPr lang="pt-PT" sz="1700" dirty="0" err="1"/>
              <a:t>reaffirming</a:t>
            </a:r>
            <a:r>
              <a:rPr lang="pt-PT" sz="1700" dirty="0"/>
              <a:t>, </a:t>
            </a:r>
            <a:r>
              <a:rPr lang="pt-PT" sz="1700" dirty="0" err="1"/>
              <a:t>the</a:t>
            </a:r>
            <a:r>
              <a:rPr lang="pt-PT" sz="1700" dirty="0"/>
              <a:t> Portuguese </a:t>
            </a:r>
            <a:r>
              <a:rPr lang="pt-PT" sz="1700" dirty="0" err="1"/>
              <a:t>government</a:t>
            </a:r>
            <a:r>
              <a:rPr lang="pt-PT" sz="1700" dirty="0"/>
              <a:t> </a:t>
            </a:r>
            <a:r>
              <a:rPr lang="pt-PT" sz="1700" dirty="0" err="1"/>
              <a:t>the</a:t>
            </a:r>
            <a:r>
              <a:rPr lang="pt-PT" sz="1700" dirty="0"/>
              <a:t> </a:t>
            </a:r>
            <a:r>
              <a:rPr lang="pt-PT" sz="1700" dirty="0" err="1"/>
              <a:t>interest</a:t>
            </a:r>
            <a:r>
              <a:rPr lang="pt-PT" sz="1700" dirty="0"/>
              <a:t> in </a:t>
            </a:r>
            <a:r>
              <a:rPr lang="pt-PT" sz="1700" dirty="0" err="1"/>
              <a:t>the</a:t>
            </a:r>
            <a:r>
              <a:rPr lang="pt-PT" sz="1700" dirty="0"/>
              <a:t> </a:t>
            </a:r>
            <a:r>
              <a:rPr lang="pt-PT" sz="1700" dirty="0" err="1"/>
              <a:t>continuation</a:t>
            </a:r>
            <a:r>
              <a:rPr lang="pt-PT" sz="1700" dirty="0"/>
              <a:t> </a:t>
            </a:r>
            <a:r>
              <a:rPr lang="pt-PT" sz="1700" dirty="0" err="1"/>
              <a:t>of</a:t>
            </a:r>
            <a:r>
              <a:rPr lang="pt-PT" sz="1700" dirty="0"/>
              <a:t> </a:t>
            </a:r>
            <a:r>
              <a:rPr lang="pt-PT" sz="1700" dirty="0" err="1"/>
              <a:t>the</a:t>
            </a:r>
            <a:r>
              <a:rPr lang="pt-PT" sz="1700" dirty="0"/>
              <a:t> </a:t>
            </a:r>
            <a:r>
              <a:rPr lang="pt-PT" sz="1700" dirty="0" err="1"/>
              <a:t>Environmental</a:t>
            </a:r>
            <a:r>
              <a:rPr lang="pt-PT" sz="1700" dirty="0"/>
              <a:t> </a:t>
            </a:r>
            <a:r>
              <a:rPr lang="pt-PT" sz="1700" dirty="0" err="1"/>
              <a:t>Remediation</a:t>
            </a:r>
            <a:r>
              <a:rPr lang="pt-PT" sz="1700" dirty="0"/>
              <a:t> </a:t>
            </a:r>
            <a:r>
              <a:rPr lang="pt-PT" sz="1700" dirty="0" err="1"/>
              <a:t>of</a:t>
            </a:r>
            <a:r>
              <a:rPr lang="pt-PT" sz="1700" dirty="0"/>
              <a:t> </a:t>
            </a:r>
            <a:r>
              <a:rPr lang="pt-PT" sz="1700" dirty="0" err="1"/>
              <a:t>Legacy</a:t>
            </a:r>
            <a:r>
              <a:rPr lang="pt-PT" sz="1700" dirty="0"/>
              <a:t> </a:t>
            </a:r>
            <a:r>
              <a:rPr lang="pt-PT" sz="1700" dirty="0" err="1"/>
              <a:t>Mining</a:t>
            </a:r>
            <a:r>
              <a:rPr lang="pt-PT" sz="1700" dirty="0"/>
              <a:t> Sites.</a:t>
            </a:r>
          </a:p>
        </p:txBody>
      </p:sp>
      <p:sp>
        <p:nvSpPr>
          <p:cNvPr id="3" name="Marcador de Posição de Conteúdo 4">
            <a:extLst>
              <a:ext uri="{FF2B5EF4-FFF2-40B4-BE49-F238E27FC236}">
                <a16:creationId xmlns:a16="http://schemas.microsoft.com/office/drawing/2014/main" id="{ADA9654A-E84D-77A2-FCBC-B012383C0DEE}"/>
              </a:ext>
            </a:extLst>
          </p:cNvPr>
          <p:cNvSpPr txBox="1">
            <a:spLocks/>
          </p:cNvSpPr>
          <p:nvPr/>
        </p:nvSpPr>
        <p:spPr>
          <a:xfrm>
            <a:off x="154901" y="2204864"/>
            <a:ext cx="5797084" cy="289674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  <a:defRPr sz="2400" kern="1200">
                <a:solidFill>
                  <a:srgbClr val="121D3E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–"/>
              <a:defRPr sz="2000" kern="1200">
                <a:solidFill>
                  <a:srgbClr val="121D3E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rgbClr val="121D3E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–"/>
              <a:defRPr sz="1600" kern="1200">
                <a:solidFill>
                  <a:srgbClr val="121D3E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»"/>
              <a:defRPr sz="1600" kern="1200">
                <a:solidFill>
                  <a:srgbClr val="121D3E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</a:rPr>
              <a:t>Applicable conditions to </a:t>
            </a: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mine legacy sites</a:t>
            </a: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</a:rPr>
              <a:t>: </a:t>
            </a:r>
          </a:p>
          <a:p>
            <a:pPr algn="just">
              <a:spcBef>
                <a:spcPts val="1200"/>
              </a:spcBef>
              <a:spcAft>
                <a:spcPts val="600"/>
              </a:spcAft>
              <a:buAutoNum type="alphaLcParenR"/>
            </a:pPr>
            <a:r>
              <a:rPr lang="en-US" sz="1600" i="1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Abandoned /“orphan” sites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AutoNum type="alphaLcParenR"/>
            </a:pPr>
            <a:r>
              <a:rPr lang="en-US" sz="1600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Past mining activities 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explored not according to current standards (operation ceased until 1990 DL)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AutoNum type="alphaLcParenR"/>
            </a:pPr>
            <a:r>
              <a:rPr lang="en-US" sz="1600" i="1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Radioactive mines</a:t>
            </a:r>
            <a:r>
              <a:rPr lang="en-US" sz="16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in relation to which the public interest of the State intervention is recognized</a:t>
            </a:r>
          </a:p>
          <a:p>
            <a:pPr marL="0" indent="0" algn="ctr">
              <a:spcBef>
                <a:spcPts val="1800"/>
              </a:spcBef>
              <a:buNone/>
            </a:pPr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“Polluter Pays Principle” is not applicable</a:t>
            </a:r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endParaRPr lang="en-US" sz="1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Marcador de Posição de Conteúdo 4">
            <a:extLst>
              <a:ext uri="{FF2B5EF4-FFF2-40B4-BE49-F238E27FC236}">
                <a16:creationId xmlns:a16="http://schemas.microsoft.com/office/drawing/2014/main" id="{1703FF65-5C74-5C62-E115-6CCD32B62296}"/>
              </a:ext>
            </a:extLst>
          </p:cNvPr>
          <p:cNvSpPr txBox="1">
            <a:spLocks/>
          </p:cNvSpPr>
          <p:nvPr/>
        </p:nvSpPr>
        <p:spPr>
          <a:xfrm>
            <a:off x="6168008" y="2204864"/>
            <a:ext cx="6023992" cy="35442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  <a:defRPr sz="2400" kern="1200">
                <a:solidFill>
                  <a:srgbClr val="121D3E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–"/>
              <a:defRPr sz="2000" kern="1200">
                <a:solidFill>
                  <a:srgbClr val="121D3E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rgbClr val="121D3E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–"/>
              <a:defRPr sz="1600" kern="1200">
                <a:solidFill>
                  <a:srgbClr val="121D3E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»"/>
              <a:defRPr sz="1600" kern="1200">
                <a:solidFill>
                  <a:srgbClr val="121D3E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z="1400" b="1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That aims to:</a:t>
            </a:r>
          </a:p>
          <a:p>
            <a:pPr algn="just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Eliminate the risk factors for public health and safety</a:t>
            </a: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resulting from water pollution, soil contamination, heaps and any unprotected areas;</a:t>
            </a:r>
          </a:p>
          <a:p>
            <a:pPr algn="just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Rehabilitate the surrounding landscape and natural conditions </a:t>
            </a: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of development in accordance with the previous habitat;</a:t>
            </a:r>
          </a:p>
          <a:p>
            <a:pPr algn="just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Ensure the </a:t>
            </a:r>
            <a:r>
              <a: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preservation of significant heritage </a:t>
            </a: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of old mines, both economic and archaeological and the valorization of archaeological remains related to mining activity;</a:t>
            </a:r>
            <a:endParaRPr lang="en-US" sz="5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Provide conditions for </a:t>
            </a:r>
            <a:r>
              <a: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future use of reclaimed areas </a:t>
            </a: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such as agricultural or forestry use, tourist and cultural promotion, or another that promotes the community development.</a:t>
            </a:r>
            <a:endParaRPr lang="pt-PT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6215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9336" y="-14306"/>
            <a:ext cx="10945216" cy="980872"/>
          </a:xfrm>
        </p:spPr>
        <p:txBody>
          <a:bodyPr/>
          <a:lstStyle/>
          <a:p>
            <a:r>
              <a:rPr lang="en-US" sz="2400" dirty="0">
                <a:latin typeface="Arial" panose="020B0604020202020204" pitchFamily="34" charset="0"/>
              </a:rPr>
              <a:t>Remediation of uranium legacy sites in Portugal </a:t>
            </a:r>
            <a:endParaRPr lang="en-US" sz="3600" i="1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7476B875-A27F-485C-9DC7-4EAD9E24E10D}" type="slidenum">
              <a:rPr lang="pt-PT" smtClean="0"/>
              <a:pPr/>
              <a:t>7</a:t>
            </a:fld>
            <a:endParaRPr lang="pt-PT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85386D8A-280D-8C6C-0BD5-537E45291B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2033315"/>
            <a:ext cx="11893152" cy="3339901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Results for radioactive mines:</a:t>
            </a:r>
          </a:p>
          <a:p>
            <a:pPr marL="216000" lvl="1" indent="-108000"/>
            <a:r>
              <a:rPr lang="en-US" sz="1600" dirty="0"/>
              <a:t> 45+8 mining areas remediated until 2023</a:t>
            </a:r>
          </a:p>
          <a:p>
            <a:pPr marL="216000" lvl="1" indent="-108000"/>
            <a:r>
              <a:rPr lang="en-US" sz="1600" dirty="0"/>
              <a:t> 9 mining areas planned to remediate until 2030</a:t>
            </a:r>
          </a:p>
          <a:p>
            <a:pPr marL="342900" lvl="1" indent="-342900">
              <a:spcBef>
                <a:spcPts val="600"/>
              </a:spcBef>
              <a:buFont typeface="Wingdings" panose="05000000000000000000" pitchFamily="2" charset="2"/>
              <a:buChar char="q"/>
            </a:pP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lvl="1" indent="-342900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 investment for radioactive mines :</a:t>
            </a:r>
          </a:p>
          <a:p>
            <a:pPr marL="216000" lvl="1" indent="-108000"/>
            <a:r>
              <a:rPr lang="en-US" sz="1600" dirty="0"/>
              <a:t> </a:t>
            </a:r>
            <a:r>
              <a:rPr lang="en-US" sz="1600" dirty="0" err="1"/>
              <a:t>Aprox</a:t>
            </a:r>
            <a:r>
              <a:rPr lang="en-US" sz="1600" dirty="0"/>
              <a:t>. 96 M€ investment between 2001-2023</a:t>
            </a:r>
          </a:p>
          <a:p>
            <a:pPr marL="396000">
              <a:spcBef>
                <a:spcPts val="600"/>
              </a:spcBef>
              <a:buFont typeface="Wingdings" panose="05000000000000000000" pitchFamily="2" charset="2"/>
              <a:buChar char="q"/>
            </a:pP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96000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Main funding sources:</a:t>
            </a:r>
          </a:p>
          <a:p>
            <a:pPr marL="216000" lvl="1" indent="-108000"/>
            <a:r>
              <a:rPr lang="en-US" sz="1600" dirty="0"/>
              <a:t> EU Cohesion Funds / Portuguese mining royalties</a:t>
            </a:r>
          </a:p>
          <a:p>
            <a:pPr marL="216000" lvl="1" indent="-108000"/>
            <a:endParaRPr lang="en-US" sz="1600" dirty="0"/>
          </a:p>
          <a:p>
            <a:pPr marL="342900" lvl="1" indent="-342900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Planned investment 2024-2030</a:t>
            </a:r>
          </a:p>
          <a:p>
            <a:pPr marL="216000" lvl="1" indent="-108000"/>
            <a:r>
              <a:rPr lang="en-US" sz="1600" dirty="0"/>
              <a:t> </a:t>
            </a:r>
            <a:r>
              <a:rPr lang="en-US" sz="1600" dirty="0" err="1"/>
              <a:t>Aprox</a:t>
            </a:r>
            <a:r>
              <a:rPr lang="en-US" sz="1600" dirty="0"/>
              <a:t>. 30 M€ investment in remediation projects</a:t>
            </a:r>
          </a:p>
          <a:p>
            <a:pPr marL="216000" lvl="1" indent="-108000"/>
            <a:r>
              <a:rPr lang="en-US" sz="1600" dirty="0"/>
              <a:t> </a:t>
            </a:r>
            <a:r>
              <a:rPr lang="en-US" sz="1600" dirty="0" err="1"/>
              <a:t>Aprox</a:t>
            </a:r>
            <a:r>
              <a:rPr lang="en-US" sz="1600" dirty="0"/>
              <a:t>. 1.5 to 2.0 M€ annually in Post-remediation</a:t>
            </a:r>
            <a:endParaRPr lang="pt-PT" dirty="0"/>
          </a:p>
          <a:p>
            <a:pPr marL="0" indent="0">
              <a:lnSpc>
                <a:spcPct val="80000"/>
              </a:lnSpc>
              <a:buNone/>
            </a:pPr>
            <a:endParaRPr lang="en-US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08000" lvl="1" indent="0">
              <a:buNone/>
            </a:pPr>
            <a:endParaRPr lang="en-US" sz="1600" dirty="0"/>
          </a:p>
          <a:p>
            <a:pPr lvl="1"/>
            <a:endParaRPr lang="en-US" sz="1600" dirty="0"/>
          </a:p>
          <a:p>
            <a:endParaRPr lang="en-US" dirty="0"/>
          </a:p>
          <a:p>
            <a:pPr marL="457200" lvl="1" indent="0">
              <a:buNone/>
            </a:pPr>
            <a:endParaRPr lang="pt-PT" dirty="0"/>
          </a:p>
          <a:p>
            <a:pPr lvl="1"/>
            <a:endParaRPr lang="pt-PT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373BE408-38A0-729B-83B2-A46510AD2E6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5381" b="2143"/>
          <a:stretch/>
        </p:blipFill>
        <p:spPr>
          <a:xfrm>
            <a:off x="8556309" y="3902348"/>
            <a:ext cx="3587494" cy="700379"/>
          </a:xfrm>
          <a:prstGeom prst="rect">
            <a:avLst/>
          </a:prstGeom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id="{5972E8ED-5BA2-EF92-A7F2-376918B6D537}"/>
              </a:ext>
            </a:extLst>
          </p:cNvPr>
          <p:cNvSpPr/>
          <p:nvPr/>
        </p:nvSpPr>
        <p:spPr>
          <a:xfrm>
            <a:off x="6535989" y="2705436"/>
            <a:ext cx="3816424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7A411E81-C76C-50C5-B3C9-B50F913F5313}"/>
              </a:ext>
            </a:extLst>
          </p:cNvPr>
          <p:cNvSpPr txBox="1"/>
          <p:nvPr/>
        </p:nvSpPr>
        <p:spPr>
          <a:xfrm>
            <a:off x="119336" y="1124744"/>
            <a:ext cx="1195332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PT"/>
            </a:defPPr>
            <a:lvl1pPr>
              <a:spcBef>
                <a:spcPts val="600"/>
              </a:spcBef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  <a:defRPr>
                <a:solidFill>
                  <a:srgbClr val="121D3E"/>
                </a:solidFill>
                <a:latin typeface="Trebuchet MS" panose="020B0603020202020204" pitchFamily="34" charset="0"/>
              </a:defRPr>
            </a:lvl1pPr>
          </a:lstStyle>
          <a:p>
            <a:pPr algn="ctr"/>
            <a:r>
              <a:rPr lang="en-US" sz="2000" b="1" dirty="0"/>
              <a:t>After two decades of remediation 45 radioactive mining sites are remediated, 8 are undergoing remediation (in 2023) and 9 are planned to be remediated until 2030.</a:t>
            </a:r>
            <a:endParaRPr lang="pt-PT" sz="2000" b="1" dirty="0"/>
          </a:p>
        </p:txBody>
      </p:sp>
      <p:graphicFrame>
        <p:nvGraphicFramePr>
          <p:cNvPr id="11" name="Tabela 10">
            <a:extLst>
              <a:ext uri="{FF2B5EF4-FFF2-40B4-BE49-F238E27FC236}">
                <a16:creationId xmlns:a16="http://schemas.microsoft.com/office/drawing/2014/main" id="{9EE44638-7536-EF60-4BFF-E002315BDE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6608437"/>
              </p:ext>
            </p:extLst>
          </p:nvPr>
        </p:nvGraphicFramePr>
        <p:xfrm>
          <a:off x="5266805" y="2043417"/>
          <a:ext cx="6375360" cy="1631447"/>
        </p:xfrm>
        <a:graphic>
          <a:graphicData uri="http://schemas.openxmlformats.org/drawingml/2006/table">
            <a:tbl>
              <a:tblPr firstRow="1" firstCol="1" bandRow="1">
                <a:tableStyleId>{6E25E649-3F16-4E02-A733-19D2CDBF48F0}</a:tableStyleId>
              </a:tblPr>
              <a:tblGrid>
                <a:gridCol w="1201991">
                  <a:extLst>
                    <a:ext uri="{9D8B030D-6E8A-4147-A177-3AD203B41FA5}">
                      <a16:colId xmlns:a16="http://schemas.microsoft.com/office/drawing/2014/main" val="4222323870"/>
                    </a:ext>
                  </a:extLst>
                </a:gridCol>
                <a:gridCol w="899160">
                  <a:extLst>
                    <a:ext uri="{9D8B030D-6E8A-4147-A177-3AD203B41FA5}">
                      <a16:colId xmlns:a16="http://schemas.microsoft.com/office/drawing/2014/main" val="323570962"/>
                    </a:ext>
                  </a:extLst>
                </a:gridCol>
                <a:gridCol w="1500823">
                  <a:extLst>
                    <a:ext uri="{9D8B030D-6E8A-4147-A177-3AD203B41FA5}">
                      <a16:colId xmlns:a16="http://schemas.microsoft.com/office/drawing/2014/main" val="102012494"/>
                    </a:ext>
                  </a:extLst>
                </a:gridCol>
                <a:gridCol w="1608391">
                  <a:extLst>
                    <a:ext uri="{9D8B030D-6E8A-4147-A177-3AD203B41FA5}">
                      <a16:colId xmlns:a16="http://schemas.microsoft.com/office/drawing/2014/main" val="1502567343"/>
                    </a:ext>
                  </a:extLst>
                </a:gridCol>
                <a:gridCol w="1164995">
                  <a:extLst>
                    <a:ext uri="{9D8B030D-6E8A-4147-A177-3AD203B41FA5}">
                      <a16:colId xmlns:a16="http://schemas.microsoft.com/office/drawing/2014/main" val="2114930619"/>
                    </a:ext>
                  </a:extLst>
                </a:gridCol>
              </a:tblGrid>
              <a:tr h="33078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GB" sz="1400">
                          <a:effectLst/>
                          <a:latin typeface="Trebuchet MS" panose="020B0603020202020204" pitchFamily="34" charset="0"/>
                        </a:rPr>
                        <a:t>Legacy sites</a:t>
                      </a:r>
                      <a:endParaRPr lang="pt-PT" sz="140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GB" sz="1400">
                          <a:effectLst/>
                          <a:latin typeface="Trebuchet MS" panose="020B0603020202020204" pitchFamily="34" charset="0"/>
                        </a:rPr>
                        <a:t>Planning</a:t>
                      </a:r>
                      <a:endParaRPr lang="pt-PT" sz="140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GB" sz="1400" dirty="0">
                          <a:effectLst/>
                          <a:latin typeface="Trebuchet MS" panose="020B0603020202020204" pitchFamily="34" charset="0"/>
                        </a:rPr>
                        <a:t>Implementation</a:t>
                      </a:r>
                      <a:endParaRPr lang="pt-PT" sz="1400" dirty="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GB" sz="1400">
                          <a:effectLst/>
                          <a:latin typeface="Trebuchet MS" panose="020B0603020202020204" pitchFamily="34" charset="0"/>
                        </a:rPr>
                        <a:t>Post-remediation</a:t>
                      </a:r>
                      <a:endParaRPr lang="pt-PT" sz="140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GB" sz="1400" dirty="0">
                          <a:effectLst/>
                          <a:latin typeface="Trebuchet MS" panose="020B0603020202020204" pitchFamily="34" charset="0"/>
                        </a:rPr>
                        <a:t>Total</a:t>
                      </a:r>
                      <a:endParaRPr lang="pt-PT" sz="1400" dirty="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09009057"/>
                  </a:ext>
                </a:extLst>
              </a:tr>
              <a:tr h="40731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GB" sz="1400">
                          <a:effectLst/>
                          <a:latin typeface="Trebuchet MS" panose="020B0603020202020204" pitchFamily="34" charset="0"/>
                        </a:rPr>
                        <a:t>Radioactive</a:t>
                      </a:r>
                      <a:endParaRPr lang="pt-PT" sz="140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GB" sz="1400" dirty="0">
                          <a:effectLst/>
                          <a:latin typeface="Trebuchet MS" panose="020B0603020202020204" pitchFamily="34" charset="0"/>
                        </a:rPr>
                        <a:t>9</a:t>
                      </a:r>
                      <a:endParaRPr lang="pt-PT" sz="1400" dirty="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GB" sz="1400" dirty="0">
                          <a:effectLst/>
                          <a:latin typeface="Trebuchet MS" panose="020B0603020202020204" pitchFamily="34" charset="0"/>
                        </a:rPr>
                        <a:t>8</a:t>
                      </a:r>
                      <a:endParaRPr lang="pt-PT" sz="1400" dirty="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GB" sz="1400">
                          <a:effectLst/>
                          <a:latin typeface="Trebuchet MS" panose="020B0603020202020204" pitchFamily="34" charset="0"/>
                        </a:rPr>
                        <a:t>45</a:t>
                      </a:r>
                      <a:endParaRPr lang="pt-PT" sz="140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GB" sz="1400" b="1" dirty="0">
                          <a:effectLst/>
                          <a:latin typeface="Trebuchet MS" panose="020B0603020202020204" pitchFamily="34" charset="0"/>
                        </a:rPr>
                        <a:t>62</a:t>
                      </a:r>
                      <a:endParaRPr lang="pt-PT" sz="1400" b="1" dirty="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54131976"/>
                  </a:ext>
                </a:extLst>
              </a:tr>
              <a:tr h="48603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GB" sz="1400" dirty="0">
                          <a:effectLst/>
                          <a:latin typeface="Trebuchet MS" panose="020B0603020202020204" pitchFamily="34" charset="0"/>
                        </a:rPr>
                        <a:t>Polymetallic</a:t>
                      </a:r>
                      <a:endParaRPr lang="pt-PT" sz="1400" dirty="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GB" sz="1400" dirty="0">
                          <a:effectLst/>
                          <a:latin typeface="Trebuchet MS" panose="020B0603020202020204" pitchFamily="34" charset="0"/>
                        </a:rPr>
                        <a:t>73</a:t>
                      </a:r>
                      <a:endParaRPr lang="pt-PT" sz="1400" dirty="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GB" sz="1400" dirty="0">
                          <a:effectLst/>
                          <a:latin typeface="Trebuchet MS" panose="020B0603020202020204" pitchFamily="34" charset="0"/>
                        </a:rPr>
                        <a:t>1</a:t>
                      </a:r>
                      <a:endParaRPr lang="pt-PT" sz="1400" dirty="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GB" sz="1400" dirty="0">
                          <a:effectLst/>
                          <a:latin typeface="Trebuchet MS" panose="020B0603020202020204" pitchFamily="34" charset="0"/>
                        </a:rPr>
                        <a:t>63</a:t>
                      </a:r>
                      <a:endParaRPr lang="pt-PT" sz="1400" dirty="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GB" sz="1400" b="1" dirty="0">
                          <a:effectLst/>
                          <a:latin typeface="Trebuchet MS" panose="020B0603020202020204" pitchFamily="34" charset="0"/>
                        </a:rPr>
                        <a:t>137</a:t>
                      </a:r>
                      <a:endParaRPr lang="pt-PT" sz="1400" b="1" dirty="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92518940"/>
                  </a:ext>
                </a:extLst>
              </a:tr>
              <a:tr h="40731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GB" sz="1400" dirty="0">
                          <a:effectLst/>
                          <a:latin typeface="Trebuchet MS" panose="020B0603020202020204" pitchFamily="34" charset="0"/>
                        </a:rPr>
                        <a:t>Total</a:t>
                      </a:r>
                      <a:endParaRPr lang="pt-PT" sz="1400" dirty="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GB" sz="1400" b="1" dirty="0">
                          <a:effectLst/>
                          <a:latin typeface="Trebuchet MS" panose="020B0603020202020204" pitchFamily="34" charset="0"/>
                        </a:rPr>
                        <a:t>82</a:t>
                      </a:r>
                      <a:endParaRPr lang="pt-PT" sz="1400" b="1" dirty="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GB" sz="1400" b="1" dirty="0">
                          <a:effectLst/>
                          <a:latin typeface="Trebuchet MS" panose="020B0603020202020204" pitchFamily="34" charset="0"/>
                        </a:rPr>
                        <a:t>9</a:t>
                      </a:r>
                      <a:endParaRPr lang="pt-PT" sz="1400" b="1" dirty="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GB" sz="1400" b="1" dirty="0">
                          <a:effectLst/>
                          <a:latin typeface="Trebuchet MS" panose="020B0603020202020204" pitchFamily="34" charset="0"/>
                        </a:rPr>
                        <a:t>108</a:t>
                      </a:r>
                      <a:endParaRPr lang="pt-PT" sz="1400" b="1" dirty="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GB" sz="1400" b="1" dirty="0">
                          <a:effectLst/>
                          <a:latin typeface="Trebuchet MS" panose="020B0603020202020204" pitchFamily="34" charset="0"/>
                        </a:rPr>
                        <a:t>199</a:t>
                      </a:r>
                      <a:endParaRPr lang="pt-PT" sz="1400" b="1" dirty="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39089508"/>
                  </a:ext>
                </a:extLst>
              </a:tr>
            </a:tbl>
          </a:graphicData>
        </a:graphic>
      </p:graphicFrame>
      <p:pic>
        <p:nvPicPr>
          <p:cNvPr id="16" name="Imagem 15">
            <a:extLst>
              <a:ext uri="{FF2B5EF4-FFF2-40B4-BE49-F238E27FC236}">
                <a16:creationId xmlns:a16="http://schemas.microsoft.com/office/drawing/2014/main" id="{9D1644B6-717D-1057-0061-ADA83529B75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7109"/>
          <a:stretch/>
        </p:blipFill>
        <p:spPr>
          <a:xfrm>
            <a:off x="8801035" y="5028175"/>
            <a:ext cx="1836990" cy="720000"/>
          </a:xfrm>
          <a:prstGeom prst="rect">
            <a:avLst/>
          </a:prstGeom>
        </p:spPr>
      </p:pic>
      <p:pic>
        <p:nvPicPr>
          <p:cNvPr id="18" name="Picture 4" descr="Barra de cofinanciamento">
            <a:extLst>
              <a:ext uri="{FF2B5EF4-FFF2-40B4-BE49-F238E27FC236}">
                <a16:creationId xmlns:a16="http://schemas.microsoft.com/office/drawing/2014/main" id="{AFF801E6-55E1-C086-4D8A-B7290BFBCC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42289" y="4985175"/>
            <a:ext cx="2133609" cy="748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>
            <a:extLst>
              <a:ext uri="{FF2B5EF4-FFF2-40B4-BE49-F238E27FC236}">
                <a16:creationId xmlns:a16="http://schemas.microsoft.com/office/drawing/2014/main" id="{8FA57596-BFDB-FCE9-8B03-14D3212657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31905" y="3925890"/>
            <a:ext cx="1544216" cy="727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Imagem 19">
            <a:extLst>
              <a:ext uri="{FF2B5EF4-FFF2-40B4-BE49-F238E27FC236}">
                <a16:creationId xmlns:a16="http://schemas.microsoft.com/office/drawing/2014/main" id="{3793685D-F305-B756-CE8F-5AE911A2104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4413" y="3940864"/>
            <a:ext cx="1583604" cy="690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0731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9336" y="-14306"/>
            <a:ext cx="10945216" cy="980872"/>
          </a:xfrm>
        </p:spPr>
        <p:txBody>
          <a:bodyPr/>
          <a:lstStyle/>
          <a:p>
            <a:r>
              <a:rPr lang="en-US" sz="2400" dirty="0">
                <a:latin typeface="Arial" panose="020B0604020202020204" pitchFamily="34" charset="0"/>
              </a:rPr>
              <a:t>Remediation of uranium legacy sites in Portugal  </a:t>
            </a:r>
            <a:endParaRPr lang="en-US" sz="2400" i="1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7476B875-A27F-485C-9DC7-4EAD9E24E10D}" type="slidenum">
              <a:rPr lang="pt-PT" smtClean="0"/>
              <a:pPr/>
              <a:t>8</a:t>
            </a:fld>
            <a:endParaRPr lang="pt-PT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D99DB3E4-7088-4BE7-E4F3-A5D243878AD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9336" y="1042141"/>
            <a:ext cx="5932036" cy="5051155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5" name="Picture 2" descr="\\SRV1-EDM\Fotos\Urgeirica\_Barragem Velha\2009_04 (Aereas)\1 (1507).JPG">
            <a:extLst>
              <a:ext uri="{FF2B5EF4-FFF2-40B4-BE49-F238E27FC236}">
                <a16:creationId xmlns:a16="http://schemas.microsoft.com/office/drawing/2014/main" id="{CEF0E928-3ADF-8F0B-E3A4-42219275E6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40629" y="1042141"/>
            <a:ext cx="5976664" cy="5047052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6" name="Rectângulo 5">
            <a:extLst>
              <a:ext uri="{FF2B5EF4-FFF2-40B4-BE49-F238E27FC236}">
                <a16:creationId xmlns:a16="http://schemas.microsoft.com/office/drawing/2014/main" id="{A97D4873-F86C-B5A5-A636-9D5798E5F59D}"/>
              </a:ext>
            </a:extLst>
          </p:cNvPr>
          <p:cNvSpPr/>
          <p:nvPr/>
        </p:nvSpPr>
        <p:spPr>
          <a:xfrm>
            <a:off x="5613905" y="5615804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2000" b="1" dirty="0">
                <a:solidFill>
                  <a:srgbClr val="FFFF00"/>
                </a:solidFill>
              </a:rPr>
              <a:t>Before and after remediation works</a:t>
            </a:r>
          </a:p>
        </p:txBody>
      </p:sp>
    </p:spTree>
    <p:extLst>
      <p:ext uri="{BB962C8B-B14F-4D97-AF65-F5344CB8AC3E}">
        <p14:creationId xmlns:p14="http://schemas.microsoft.com/office/powerpoint/2010/main" val="3342239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9336" y="-14306"/>
            <a:ext cx="10945216" cy="980872"/>
          </a:xfrm>
        </p:spPr>
        <p:txBody>
          <a:bodyPr/>
          <a:lstStyle/>
          <a:p>
            <a:r>
              <a:rPr lang="en-US" sz="2400" dirty="0">
                <a:latin typeface="Arial" panose="020B0604020202020204" pitchFamily="34" charset="0"/>
              </a:rPr>
              <a:t>Remediation of uranium legacy sites in Portugal </a:t>
            </a:r>
            <a:endParaRPr lang="en-US" sz="2400" i="1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7476B875-A27F-485C-9DC7-4EAD9E24E10D}" type="slidenum">
              <a:rPr lang="pt-PT" smtClean="0"/>
              <a:pPr/>
              <a:t>9</a:t>
            </a:fld>
            <a:endParaRPr lang="pt-PT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6D641D5D-80B1-E71A-C79A-93031C547B7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9336" y="1028346"/>
            <a:ext cx="5904656" cy="5064950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DFE2543B-D1A9-A3B3-845B-C0B3C5AC08F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68010" y="1028347"/>
            <a:ext cx="5941238" cy="5064949"/>
          </a:xfrm>
          <a:prstGeom prst="rect">
            <a:avLst/>
          </a:prstGeom>
        </p:spPr>
      </p:pic>
      <p:sp>
        <p:nvSpPr>
          <p:cNvPr id="3" name="Rectângulo 5">
            <a:extLst>
              <a:ext uri="{FF2B5EF4-FFF2-40B4-BE49-F238E27FC236}">
                <a16:creationId xmlns:a16="http://schemas.microsoft.com/office/drawing/2014/main" id="{D88F4B53-3133-7C99-6487-07B63ACD602F}"/>
              </a:ext>
            </a:extLst>
          </p:cNvPr>
          <p:cNvSpPr/>
          <p:nvPr/>
        </p:nvSpPr>
        <p:spPr>
          <a:xfrm>
            <a:off x="5613905" y="5615804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2000" b="1" dirty="0">
                <a:solidFill>
                  <a:srgbClr val="FFFF00"/>
                </a:solidFill>
              </a:rPr>
              <a:t>Before and after remediation works</a:t>
            </a:r>
          </a:p>
        </p:txBody>
      </p:sp>
    </p:spTree>
    <p:extLst>
      <p:ext uri="{BB962C8B-B14F-4D97-AF65-F5344CB8AC3E}">
        <p14:creationId xmlns:p14="http://schemas.microsoft.com/office/powerpoint/2010/main" val="385966874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14806</TotalTime>
  <Words>1626</Words>
  <Application>Microsoft Office PowerPoint</Application>
  <PresentationFormat>Ecrã Panorâmico</PresentationFormat>
  <Paragraphs>315</Paragraphs>
  <Slides>23</Slides>
  <Notes>6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23</vt:i4>
      </vt:variant>
    </vt:vector>
  </HeadingPairs>
  <TitlesOfParts>
    <vt:vector size="29" baseType="lpstr">
      <vt:lpstr>Arial</vt:lpstr>
      <vt:lpstr>Calibri</vt:lpstr>
      <vt:lpstr>Times New Roman</vt:lpstr>
      <vt:lpstr>Trebuchet MS</vt:lpstr>
      <vt:lpstr>Wingdings</vt:lpstr>
      <vt:lpstr>Tema do Office</vt:lpstr>
      <vt:lpstr>Remediation of uranium legacy sites in Portugal. Perspectives and challenges for long-term post-remediation management</vt:lpstr>
      <vt:lpstr>Uranium mining in Portugal</vt:lpstr>
      <vt:lpstr>Uranium mining in Portugal</vt:lpstr>
      <vt:lpstr>Remediation of uranium legacy sites in Portugal </vt:lpstr>
      <vt:lpstr>Remediation of uranium legacy sites in Portugal </vt:lpstr>
      <vt:lpstr>Remediation of uranium legacy sites in Portugal </vt:lpstr>
      <vt:lpstr>Remediation of uranium legacy sites in Portugal </vt:lpstr>
      <vt:lpstr>Remediation of uranium legacy sites in Portugal  </vt:lpstr>
      <vt:lpstr>Remediation of uranium legacy sites in Portugal </vt:lpstr>
      <vt:lpstr>Remediation of uranium legacy sites in Portugal </vt:lpstr>
      <vt:lpstr>Post-Remediation Management</vt:lpstr>
      <vt:lpstr>Post-Remediation Management</vt:lpstr>
      <vt:lpstr>Post-Remediation Management</vt:lpstr>
      <vt:lpstr>Apresentação do PowerPoint</vt:lpstr>
      <vt:lpstr>Post-Remediation Management</vt:lpstr>
      <vt:lpstr>Post-Remediation Management</vt:lpstr>
      <vt:lpstr>Post-Remediation Management</vt:lpstr>
      <vt:lpstr>Perspectives for sustainable post-remediation management</vt:lpstr>
      <vt:lpstr>Perspectives for sustainable post-remediation management</vt:lpstr>
      <vt:lpstr>Challenges for sustainable post-remediation management</vt:lpstr>
      <vt:lpstr>Challenges for sustainable post-remediation management</vt:lpstr>
      <vt:lpstr>Final Considerations</vt:lpstr>
      <vt:lpstr>Contents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Edgar Carvalho</dc:creator>
  <cp:lastModifiedBy>EDM Mineira</cp:lastModifiedBy>
  <cp:revision>644</cp:revision>
  <cp:lastPrinted>2023-10-30T09:36:58Z</cp:lastPrinted>
  <dcterms:created xsi:type="dcterms:W3CDTF">2014-06-02T16:17:26Z</dcterms:created>
  <dcterms:modified xsi:type="dcterms:W3CDTF">2023-10-31T16:12:39Z</dcterms:modified>
</cp:coreProperties>
</file>