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67" r:id="rId5"/>
    <p:sldId id="274" r:id="rId6"/>
    <p:sldId id="271" r:id="rId7"/>
    <p:sldId id="269" r:id="rId8"/>
    <p:sldId id="270" r:id="rId9"/>
    <p:sldId id="272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2E91"/>
    <a:srgbClr val="210F2F"/>
    <a:srgbClr val="F2F2F2"/>
    <a:srgbClr val="05683A"/>
    <a:srgbClr val="14A79D"/>
    <a:srgbClr val="652D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113C31-46D7-49BA-AEA1-1D4D45F67B92}" v="386" dt="2023-10-09T06:25:52.4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96" autoAdjust="0"/>
    <p:restoredTop sz="94849" autoAdjust="0"/>
  </p:normalViewPr>
  <p:slideViewPr>
    <p:cSldViewPr snapToGrid="0">
      <p:cViewPr>
        <p:scale>
          <a:sx n="73" d="100"/>
          <a:sy n="73" d="100"/>
        </p:scale>
        <p:origin x="420" y="48"/>
      </p:cViewPr>
      <p:guideLst/>
    </p:cSldViewPr>
  </p:slideViewPr>
  <p:outlineViewPr>
    <p:cViewPr>
      <p:scale>
        <a:sx n="33" d="100"/>
        <a:sy n="33" d="100"/>
      </p:scale>
      <p:origin x="0" y="-55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Clark" userId="4e350f8e-3edb-4877-845c-52a876caadd2" providerId="ADAL" clId="{98113C31-46D7-49BA-AEA1-1D4D45F67B92}"/>
    <pc:docChg chg="undo redo custSel addSld delSld modSld sldOrd modMainMaster">
      <pc:chgData name="Matthew Clark" userId="4e350f8e-3edb-4877-845c-52a876caadd2" providerId="ADAL" clId="{98113C31-46D7-49BA-AEA1-1D4D45F67B92}" dt="2023-10-09T06:25:52.476" v="3028" actId="313"/>
      <pc:docMkLst>
        <pc:docMk/>
      </pc:docMkLst>
      <pc:sldChg chg="modSp mod modTransition">
        <pc:chgData name="Matthew Clark" userId="4e350f8e-3edb-4877-845c-52a876caadd2" providerId="ADAL" clId="{98113C31-46D7-49BA-AEA1-1D4D45F67B92}" dt="2023-10-06T12:18:54.371" v="2795" actId="1076"/>
        <pc:sldMkLst>
          <pc:docMk/>
          <pc:sldMk cId="516610985" sldId="256"/>
        </pc:sldMkLst>
        <pc:spChg chg="mod">
          <ac:chgData name="Matthew Clark" userId="4e350f8e-3edb-4877-845c-52a876caadd2" providerId="ADAL" clId="{98113C31-46D7-49BA-AEA1-1D4D45F67B92}" dt="2023-10-06T12:18:54.371" v="2795" actId="1076"/>
          <ac:spMkLst>
            <pc:docMk/>
            <pc:sldMk cId="516610985" sldId="256"/>
            <ac:spMk id="2" creationId="{5364894E-EAD3-DDBA-DEEF-D6E52D077B79}"/>
          </ac:spMkLst>
        </pc:spChg>
      </pc:sldChg>
      <pc:sldChg chg="modSp mod modTransition">
        <pc:chgData name="Matthew Clark" userId="4e350f8e-3edb-4877-845c-52a876caadd2" providerId="ADAL" clId="{98113C31-46D7-49BA-AEA1-1D4D45F67B92}" dt="2023-10-06T12:19:42.114" v="2817" actId="20577"/>
        <pc:sldMkLst>
          <pc:docMk/>
          <pc:sldMk cId="3734419053" sldId="257"/>
        </pc:sldMkLst>
        <pc:spChg chg="mod">
          <ac:chgData name="Matthew Clark" userId="4e350f8e-3edb-4877-845c-52a876caadd2" providerId="ADAL" clId="{98113C31-46D7-49BA-AEA1-1D4D45F67B92}" dt="2023-10-06T12:19:42.114" v="2817" actId="20577"/>
          <ac:spMkLst>
            <pc:docMk/>
            <pc:sldMk cId="3734419053" sldId="257"/>
            <ac:spMk id="6" creationId="{00D2DB75-D10D-9E88-1D48-2A3CBB1360C7}"/>
          </ac:spMkLst>
        </pc:spChg>
      </pc:sldChg>
      <pc:sldChg chg="addSp delSp modSp mod modTransition modClrScheme chgLayout">
        <pc:chgData name="Matthew Clark" userId="4e350f8e-3edb-4877-845c-52a876caadd2" providerId="ADAL" clId="{98113C31-46D7-49BA-AEA1-1D4D45F67B92}" dt="2023-10-06T11:12:26.835" v="2781" actId="14100"/>
        <pc:sldMkLst>
          <pc:docMk/>
          <pc:sldMk cId="2205256146" sldId="264"/>
        </pc:sldMkLst>
        <pc:spChg chg="add mod ord">
          <ac:chgData name="Matthew Clark" userId="4e350f8e-3edb-4877-845c-52a876caadd2" providerId="ADAL" clId="{98113C31-46D7-49BA-AEA1-1D4D45F67B92}" dt="2023-10-06T11:12:26.835" v="2781" actId="14100"/>
          <ac:spMkLst>
            <pc:docMk/>
            <pc:sldMk cId="2205256146" sldId="264"/>
            <ac:spMk id="2" creationId="{88CDC1EA-05F7-1DB7-45DF-29FEAE3D14F4}"/>
          </ac:spMkLst>
        </pc:spChg>
        <pc:spChg chg="add mod">
          <ac:chgData name="Matthew Clark" userId="4e350f8e-3edb-4877-845c-52a876caadd2" providerId="ADAL" clId="{98113C31-46D7-49BA-AEA1-1D4D45F67B92}" dt="2023-10-06T11:11:58.002" v="2772" actId="14100"/>
          <ac:spMkLst>
            <pc:docMk/>
            <pc:sldMk cId="2205256146" sldId="264"/>
            <ac:spMk id="3" creationId="{A579111F-E70E-C1CE-EFCF-300FA77DF57E}"/>
          </ac:spMkLst>
        </pc:spChg>
        <pc:spChg chg="mod ord">
          <ac:chgData name="Matthew Clark" userId="4e350f8e-3edb-4877-845c-52a876caadd2" providerId="ADAL" clId="{98113C31-46D7-49BA-AEA1-1D4D45F67B92}" dt="2023-10-06T11:12:26.835" v="2781" actId="14100"/>
          <ac:spMkLst>
            <pc:docMk/>
            <pc:sldMk cId="2205256146" sldId="264"/>
            <ac:spMk id="5" creationId="{07BDD558-6FA1-845F-6C93-99F0B5F2FB2C}"/>
          </ac:spMkLst>
        </pc:spChg>
        <pc:spChg chg="del mod ord">
          <ac:chgData name="Matthew Clark" userId="4e350f8e-3edb-4877-845c-52a876caadd2" providerId="ADAL" clId="{98113C31-46D7-49BA-AEA1-1D4D45F67B92}" dt="2023-10-06T11:09:32.317" v="2748" actId="700"/>
          <ac:spMkLst>
            <pc:docMk/>
            <pc:sldMk cId="2205256146" sldId="264"/>
            <ac:spMk id="6" creationId="{00D2DB75-D10D-9E88-1D48-2A3CBB1360C7}"/>
          </ac:spMkLst>
        </pc:spChg>
      </pc:sldChg>
      <pc:sldChg chg="addSp delSp modSp mod modTransition modAnim">
        <pc:chgData name="Matthew Clark" userId="4e350f8e-3edb-4877-845c-52a876caadd2" providerId="ADAL" clId="{98113C31-46D7-49BA-AEA1-1D4D45F67B92}" dt="2023-10-09T06:15:02.901" v="2908" actId="255"/>
        <pc:sldMkLst>
          <pc:docMk/>
          <pc:sldMk cId="2232811775" sldId="266"/>
        </pc:sldMkLst>
        <pc:spChg chg="add mod">
          <ac:chgData name="Matthew Clark" userId="4e350f8e-3edb-4877-845c-52a876caadd2" providerId="ADAL" clId="{98113C31-46D7-49BA-AEA1-1D4D45F67B92}" dt="2023-10-06T11:15:03.463" v="2790" actId="1076"/>
          <ac:spMkLst>
            <pc:docMk/>
            <pc:sldMk cId="2232811775" sldId="266"/>
            <ac:spMk id="3" creationId="{1FB91D7D-3537-9FEC-526D-612E40CC8AC8}"/>
          </ac:spMkLst>
        </pc:spChg>
        <pc:spChg chg="add mod ord">
          <ac:chgData name="Matthew Clark" userId="4e350f8e-3edb-4877-845c-52a876caadd2" providerId="ADAL" clId="{98113C31-46D7-49BA-AEA1-1D4D45F67B92}" dt="2023-10-05T06:30:07.743" v="382" actId="167"/>
          <ac:spMkLst>
            <pc:docMk/>
            <pc:sldMk cId="2232811775" sldId="266"/>
            <ac:spMk id="4" creationId="{95375E69-F911-6DEF-FF8D-2E493890C5A1}"/>
          </ac:spMkLst>
        </pc:spChg>
        <pc:spChg chg="mod">
          <ac:chgData name="Matthew Clark" userId="4e350f8e-3edb-4877-845c-52a876caadd2" providerId="ADAL" clId="{98113C31-46D7-49BA-AEA1-1D4D45F67B92}" dt="2023-10-09T06:15:02.901" v="2908" actId="255"/>
          <ac:spMkLst>
            <pc:docMk/>
            <pc:sldMk cId="2232811775" sldId="266"/>
            <ac:spMk id="6" creationId="{00D2DB75-D10D-9E88-1D48-2A3CBB1360C7}"/>
          </ac:spMkLst>
        </pc:spChg>
        <pc:picChg chg="del mod modCrop">
          <ac:chgData name="Matthew Clark" userId="4e350f8e-3edb-4877-845c-52a876caadd2" providerId="ADAL" clId="{98113C31-46D7-49BA-AEA1-1D4D45F67B92}" dt="2023-10-05T07:43:56.946" v="1134" actId="478"/>
          <ac:picMkLst>
            <pc:docMk/>
            <pc:sldMk cId="2232811775" sldId="266"/>
            <ac:picMk id="2" creationId="{8AD8A5B5-45C9-ADE1-B168-7AE5D292C158}"/>
          </ac:picMkLst>
        </pc:picChg>
        <pc:picChg chg="add mod modCrop">
          <ac:chgData name="Matthew Clark" userId="4e350f8e-3edb-4877-845c-52a876caadd2" providerId="ADAL" clId="{98113C31-46D7-49BA-AEA1-1D4D45F67B92}" dt="2023-10-06T09:15:27.483" v="1565" actId="14100"/>
          <ac:picMkLst>
            <pc:docMk/>
            <pc:sldMk cId="2232811775" sldId="266"/>
            <ac:picMk id="7" creationId="{07E8D6C5-CC9E-ACD5-97EA-DBEF06D7CE3B}"/>
          </ac:picMkLst>
        </pc:picChg>
        <pc:picChg chg="add del mod modCrop">
          <ac:chgData name="Matthew Clark" userId="4e350f8e-3edb-4877-845c-52a876caadd2" providerId="ADAL" clId="{98113C31-46D7-49BA-AEA1-1D4D45F67B92}" dt="2023-10-06T09:13:54.866" v="1553" actId="478"/>
          <ac:picMkLst>
            <pc:docMk/>
            <pc:sldMk cId="2232811775" sldId="266"/>
            <ac:picMk id="8" creationId="{860C0415-59CD-0CA1-94CB-2701E20DA168}"/>
          </ac:picMkLst>
        </pc:picChg>
      </pc:sldChg>
      <pc:sldChg chg="addSp delSp modSp mod modTransition modAnim">
        <pc:chgData name="Matthew Clark" userId="4e350f8e-3edb-4877-845c-52a876caadd2" providerId="ADAL" clId="{98113C31-46D7-49BA-AEA1-1D4D45F67B92}" dt="2023-10-09T06:25:52.476" v="3028" actId="313"/>
        <pc:sldMkLst>
          <pc:docMk/>
          <pc:sldMk cId="4278876626" sldId="267"/>
        </pc:sldMkLst>
        <pc:spChg chg="add del mod">
          <ac:chgData name="Matthew Clark" userId="4e350f8e-3edb-4877-845c-52a876caadd2" providerId="ADAL" clId="{98113C31-46D7-49BA-AEA1-1D4D45F67B92}" dt="2023-10-05T07:05:35.150" v="918" actId="478"/>
          <ac:spMkLst>
            <pc:docMk/>
            <pc:sldMk cId="4278876626" sldId="267"/>
            <ac:spMk id="3" creationId="{0320E063-DC89-1FC5-6513-71016ED113F2}"/>
          </ac:spMkLst>
        </pc:spChg>
        <pc:spChg chg="mod">
          <ac:chgData name="Matthew Clark" userId="4e350f8e-3edb-4877-845c-52a876caadd2" providerId="ADAL" clId="{98113C31-46D7-49BA-AEA1-1D4D45F67B92}" dt="2023-10-06T12:19:34.940" v="2806" actId="20577"/>
          <ac:spMkLst>
            <pc:docMk/>
            <pc:sldMk cId="4278876626" sldId="267"/>
            <ac:spMk id="5" creationId="{07BDD558-6FA1-845F-6C93-99F0B5F2FB2C}"/>
          </ac:spMkLst>
        </pc:spChg>
        <pc:spChg chg="mod">
          <ac:chgData name="Matthew Clark" userId="4e350f8e-3edb-4877-845c-52a876caadd2" providerId="ADAL" clId="{98113C31-46D7-49BA-AEA1-1D4D45F67B92}" dt="2023-10-05T06:52:15.645" v="768" actId="255"/>
          <ac:spMkLst>
            <pc:docMk/>
            <pc:sldMk cId="4278876626" sldId="267"/>
            <ac:spMk id="6" creationId="{00D2DB75-D10D-9E88-1D48-2A3CBB1360C7}"/>
          </ac:spMkLst>
        </pc:spChg>
        <pc:spChg chg="del mod topLvl">
          <ac:chgData name="Matthew Clark" userId="4e350f8e-3edb-4877-845c-52a876caadd2" providerId="ADAL" clId="{98113C31-46D7-49BA-AEA1-1D4D45F67B92}" dt="2023-10-05T06:52:02.216" v="765" actId="478"/>
          <ac:spMkLst>
            <pc:docMk/>
            <pc:sldMk cId="4278876626" sldId="267"/>
            <ac:spMk id="8" creationId="{1571C3C0-2344-526E-C4A2-476051CEB8C3}"/>
          </ac:spMkLst>
        </pc:spChg>
        <pc:spChg chg="del mod topLvl">
          <ac:chgData name="Matthew Clark" userId="4e350f8e-3edb-4877-845c-52a876caadd2" providerId="ADAL" clId="{98113C31-46D7-49BA-AEA1-1D4D45F67B92}" dt="2023-10-05T06:51:41.223" v="762" actId="478"/>
          <ac:spMkLst>
            <pc:docMk/>
            <pc:sldMk cId="4278876626" sldId="267"/>
            <ac:spMk id="9" creationId="{9CD58754-C806-C942-1C2B-BC1FFEF5B0CF}"/>
          </ac:spMkLst>
        </pc:spChg>
        <pc:spChg chg="del mod topLvl">
          <ac:chgData name="Matthew Clark" userId="4e350f8e-3edb-4877-845c-52a876caadd2" providerId="ADAL" clId="{98113C31-46D7-49BA-AEA1-1D4D45F67B92}" dt="2023-10-05T06:52:01.110" v="764" actId="478"/>
          <ac:spMkLst>
            <pc:docMk/>
            <pc:sldMk cId="4278876626" sldId="267"/>
            <ac:spMk id="10" creationId="{5BDF47E5-49B2-179E-94FC-7DBA23EBF5C2}"/>
          </ac:spMkLst>
        </pc:spChg>
        <pc:spChg chg="del mod topLvl">
          <ac:chgData name="Matthew Clark" userId="4e350f8e-3edb-4877-845c-52a876caadd2" providerId="ADAL" clId="{98113C31-46D7-49BA-AEA1-1D4D45F67B92}" dt="2023-10-05T06:51:42.609" v="763" actId="478"/>
          <ac:spMkLst>
            <pc:docMk/>
            <pc:sldMk cId="4278876626" sldId="267"/>
            <ac:spMk id="11" creationId="{6C248F4F-E7F3-29F1-8A42-C6E860755353}"/>
          </ac:spMkLst>
        </pc:spChg>
        <pc:spChg chg="del mod topLvl">
          <ac:chgData name="Matthew Clark" userId="4e350f8e-3edb-4877-845c-52a876caadd2" providerId="ADAL" clId="{98113C31-46D7-49BA-AEA1-1D4D45F67B92}" dt="2023-10-05T06:52:04.558" v="766" actId="478"/>
          <ac:spMkLst>
            <pc:docMk/>
            <pc:sldMk cId="4278876626" sldId="267"/>
            <ac:spMk id="12" creationId="{9B6D281D-3F30-AD16-4A44-669BB7236383}"/>
          </ac:spMkLst>
        </pc:spChg>
        <pc:spChg chg="del mod topLvl">
          <ac:chgData name="Matthew Clark" userId="4e350f8e-3edb-4877-845c-52a876caadd2" providerId="ADAL" clId="{98113C31-46D7-49BA-AEA1-1D4D45F67B92}" dt="2023-10-05T06:50:55.807" v="667" actId="478"/>
          <ac:spMkLst>
            <pc:docMk/>
            <pc:sldMk cId="4278876626" sldId="267"/>
            <ac:spMk id="13" creationId="{61CE21D2-6F5F-8A6E-D8D1-E2D491196513}"/>
          </ac:spMkLst>
        </pc:spChg>
        <pc:spChg chg="add mod">
          <ac:chgData name="Matthew Clark" userId="4e350f8e-3edb-4877-845c-52a876caadd2" providerId="ADAL" clId="{98113C31-46D7-49BA-AEA1-1D4D45F67B92}" dt="2023-10-05T07:11:53.952" v="1122" actId="948"/>
          <ac:spMkLst>
            <pc:docMk/>
            <pc:sldMk cId="4278876626" sldId="267"/>
            <ac:spMk id="14" creationId="{256ECA29-AC78-17F0-8BAB-C499914D8C4C}"/>
          </ac:spMkLst>
        </pc:spChg>
        <pc:spChg chg="add mod">
          <ac:chgData name="Matthew Clark" userId="4e350f8e-3edb-4877-845c-52a876caadd2" providerId="ADAL" clId="{98113C31-46D7-49BA-AEA1-1D4D45F67B92}" dt="2023-10-09T06:25:52.476" v="3028" actId="313"/>
          <ac:spMkLst>
            <pc:docMk/>
            <pc:sldMk cId="4278876626" sldId="267"/>
            <ac:spMk id="15" creationId="{70087ECA-7E9C-9F32-BE8E-9A82A657EF7D}"/>
          </ac:spMkLst>
        </pc:spChg>
        <pc:spChg chg="add mod">
          <ac:chgData name="Matthew Clark" userId="4e350f8e-3edb-4877-845c-52a876caadd2" providerId="ADAL" clId="{98113C31-46D7-49BA-AEA1-1D4D45F67B92}" dt="2023-10-05T07:10:51.545" v="1118" actId="1035"/>
          <ac:spMkLst>
            <pc:docMk/>
            <pc:sldMk cId="4278876626" sldId="267"/>
            <ac:spMk id="16" creationId="{CB415357-A2B8-0C06-41D3-45492A3F5B4B}"/>
          </ac:spMkLst>
        </pc:spChg>
        <pc:spChg chg="add mod">
          <ac:chgData name="Matthew Clark" userId="4e350f8e-3edb-4877-845c-52a876caadd2" providerId="ADAL" clId="{98113C31-46D7-49BA-AEA1-1D4D45F67B92}" dt="2023-10-05T07:10:24.680" v="1085" actId="14100"/>
          <ac:spMkLst>
            <pc:docMk/>
            <pc:sldMk cId="4278876626" sldId="267"/>
            <ac:spMk id="17" creationId="{41FBCFF9-D460-BC41-8B27-ABE3210DAF6D}"/>
          </ac:spMkLst>
        </pc:spChg>
        <pc:grpChg chg="del mod">
          <ac:chgData name="Matthew Clark" userId="4e350f8e-3edb-4877-845c-52a876caadd2" providerId="ADAL" clId="{98113C31-46D7-49BA-AEA1-1D4D45F67B92}" dt="2023-10-05T06:50:37.010" v="652" actId="165"/>
          <ac:grpSpMkLst>
            <pc:docMk/>
            <pc:sldMk cId="4278876626" sldId="267"/>
            <ac:grpSpMk id="7" creationId="{B00ED6F7-3525-2A42-2C5B-15C65BA25382}"/>
          </ac:grpSpMkLst>
        </pc:grpChg>
        <pc:graphicFrameChg chg="add mod modGraphic">
          <ac:chgData name="Matthew Clark" userId="4e350f8e-3edb-4877-845c-52a876caadd2" providerId="ADAL" clId="{98113C31-46D7-49BA-AEA1-1D4D45F67B92}" dt="2023-10-05T07:09:14.973" v="964" actId="14100"/>
          <ac:graphicFrameMkLst>
            <pc:docMk/>
            <pc:sldMk cId="4278876626" sldId="267"/>
            <ac:graphicFrameMk id="2" creationId="{4F19F121-0A3D-C811-C73D-276472E22F1E}"/>
          </ac:graphicFrameMkLst>
        </pc:graphicFrameChg>
        <pc:graphicFrameChg chg="add del mod">
          <ac:chgData name="Matthew Clark" userId="4e350f8e-3edb-4877-845c-52a876caadd2" providerId="ADAL" clId="{98113C31-46D7-49BA-AEA1-1D4D45F67B92}" dt="2023-10-05T06:50:33.577" v="651" actId="18245"/>
          <ac:graphicFrameMkLst>
            <pc:docMk/>
            <pc:sldMk cId="4278876626" sldId="267"/>
            <ac:graphicFrameMk id="4" creationId="{F6AC981D-A449-2BD2-3781-22D85BADEAD7}"/>
          </ac:graphicFrameMkLst>
        </pc:graphicFrameChg>
      </pc:sldChg>
      <pc:sldChg chg="del">
        <pc:chgData name="Matthew Clark" userId="4e350f8e-3edb-4877-845c-52a876caadd2" providerId="ADAL" clId="{98113C31-46D7-49BA-AEA1-1D4D45F67B92}" dt="2023-10-05T07:45:57.341" v="1150" actId="47"/>
        <pc:sldMkLst>
          <pc:docMk/>
          <pc:sldMk cId="613671953" sldId="268"/>
        </pc:sldMkLst>
      </pc:sldChg>
      <pc:sldChg chg="addSp delSp modSp mod ord modTransition delAnim modAnim">
        <pc:chgData name="Matthew Clark" userId="4e350f8e-3edb-4877-845c-52a876caadd2" providerId="ADAL" clId="{98113C31-46D7-49BA-AEA1-1D4D45F67B92}" dt="2023-10-05T08:25:53.111" v="1498" actId="14100"/>
        <pc:sldMkLst>
          <pc:docMk/>
          <pc:sldMk cId="2610923799" sldId="269"/>
        </pc:sldMkLst>
        <pc:spChg chg="mod">
          <ac:chgData name="Matthew Clark" userId="4e350f8e-3edb-4877-845c-52a876caadd2" providerId="ADAL" clId="{98113C31-46D7-49BA-AEA1-1D4D45F67B92}" dt="2023-10-05T08:25:53.111" v="1498" actId="14100"/>
          <ac:spMkLst>
            <pc:docMk/>
            <pc:sldMk cId="2610923799" sldId="269"/>
            <ac:spMk id="4" creationId="{613AFBA1-122F-0FB5-8423-E9DF49657D43}"/>
          </ac:spMkLst>
        </pc:spChg>
        <pc:spChg chg="mod">
          <ac:chgData name="Matthew Clark" userId="4e350f8e-3edb-4877-845c-52a876caadd2" providerId="ADAL" clId="{98113C31-46D7-49BA-AEA1-1D4D45F67B92}" dt="2023-10-05T08:24:55.046" v="1492" actId="20577"/>
          <ac:spMkLst>
            <pc:docMk/>
            <pc:sldMk cId="2610923799" sldId="269"/>
            <ac:spMk id="6" creationId="{00D2DB75-D10D-9E88-1D48-2A3CBB1360C7}"/>
          </ac:spMkLst>
        </pc:spChg>
        <pc:spChg chg="add del mod">
          <ac:chgData name="Matthew Clark" userId="4e350f8e-3edb-4877-845c-52a876caadd2" providerId="ADAL" clId="{98113C31-46D7-49BA-AEA1-1D4D45F67B92}" dt="2023-10-05T08:04:05.311" v="1321" actId="478"/>
          <ac:spMkLst>
            <pc:docMk/>
            <pc:sldMk cId="2610923799" sldId="269"/>
            <ac:spMk id="8" creationId="{30D6DAB4-CF07-9A56-DB48-297A1CCF1D3A}"/>
          </ac:spMkLst>
        </pc:spChg>
        <pc:spChg chg="mod">
          <ac:chgData name="Matthew Clark" userId="4e350f8e-3edb-4877-845c-52a876caadd2" providerId="ADAL" clId="{98113C31-46D7-49BA-AEA1-1D4D45F67B92}" dt="2023-10-05T08:11:03.218" v="1436" actId="14100"/>
          <ac:spMkLst>
            <pc:docMk/>
            <pc:sldMk cId="2610923799" sldId="269"/>
            <ac:spMk id="9" creationId="{D3B7FDCA-7E52-D7CA-43A5-D8A82172DD25}"/>
          </ac:spMkLst>
        </pc:spChg>
        <pc:spChg chg="mod">
          <ac:chgData name="Matthew Clark" userId="4e350f8e-3edb-4877-845c-52a876caadd2" providerId="ADAL" clId="{98113C31-46D7-49BA-AEA1-1D4D45F67B92}" dt="2023-10-05T08:11:03.218" v="1436" actId="14100"/>
          <ac:spMkLst>
            <pc:docMk/>
            <pc:sldMk cId="2610923799" sldId="269"/>
            <ac:spMk id="10" creationId="{6DD9E0AE-EC89-EF13-4AE0-8B54E8222D78}"/>
          </ac:spMkLst>
        </pc:spChg>
        <pc:spChg chg="mod">
          <ac:chgData name="Matthew Clark" userId="4e350f8e-3edb-4877-845c-52a876caadd2" providerId="ADAL" clId="{98113C31-46D7-49BA-AEA1-1D4D45F67B92}" dt="2023-10-05T08:11:03.218" v="1436" actId="14100"/>
          <ac:spMkLst>
            <pc:docMk/>
            <pc:sldMk cId="2610923799" sldId="269"/>
            <ac:spMk id="11" creationId="{69BA5AB0-ADF6-7931-B95D-79CF50FF0DC7}"/>
          </ac:spMkLst>
        </pc:spChg>
        <pc:spChg chg="mod">
          <ac:chgData name="Matthew Clark" userId="4e350f8e-3edb-4877-845c-52a876caadd2" providerId="ADAL" clId="{98113C31-46D7-49BA-AEA1-1D4D45F67B92}" dt="2023-10-05T08:03:31.261" v="1263"/>
          <ac:spMkLst>
            <pc:docMk/>
            <pc:sldMk cId="2610923799" sldId="269"/>
            <ac:spMk id="12" creationId="{63E7C149-1C38-EB53-7854-A40BC0305CC8}"/>
          </ac:spMkLst>
        </pc:spChg>
        <pc:spChg chg="mod">
          <ac:chgData name="Matthew Clark" userId="4e350f8e-3edb-4877-845c-52a876caadd2" providerId="ADAL" clId="{98113C31-46D7-49BA-AEA1-1D4D45F67B92}" dt="2023-10-05T08:03:31.261" v="1263"/>
          <ac:spMkLst>
            <pc:docMk/>
            <pc:sldMk cId="2610923799" sldId="269"/>
            <ac:spMk id="14" creationId="{8E434926-4812-4069-4046-31D4F8F53C68}"/>
          </ac:spMkLst>
        </pc:spChg>
        <pc:spChg chg="mod">
          <ac:chgData name="Matthew Clark" userId="4e350f8e-3edb-4877-845c-52a876caadd2" providerId="ADAL" clId="{98113C31-46D7-49BA-AEA1-1D4D45F67B92}" dt="2023-10-05T08:03:31.261" v="1263"/>
          <ac:spMkLst>
            <pc:docMk/>
            <pc:sldMk cId="2610923799" sldId="269"/>
            <ac:spMk id="16" creationId="{6C766631-CF98-DC27-034A-B6ECB895554B}"/>
          </ac:spMkLst>
        </pc:spChg>
        <pc:spChg chg="mod">
          <ac:chgData name="Matthew Clark" userId="4e350f8e-3edb-4877-845c-52a876caadd2" providerId="ADAL" clId="{98113C31-46D7-49BA-AEA1-1D4D45F67B92}" dt="2023-10-05T08:03:31.261" v="1263"/>
          <ac:spMkLst>
            <pc:docMk/>
            <pc:sldMk cId="2610923799" sldId="269"/>
            <ac:spMk id="18" creationId="{9B433186-163D-403E-A8C0-502659159C30}"/>
          </ac:spMkLst>
        </pc:spChg>
        <pc:spChg chg="mod">
          <ac:chgData name="Matthew Clark" userId="4e350f8e-3edb-4877-845c-52a876caadd2" providerId="ADAL" clId="{98113C31-46D7-49BA-AEA1-1D4D45F67B92}" dt="2023-10-05T08:03:31.261" v="1263"/>
          <ac:spMkLst>
            <pc:docMk/>
            <pc:sldMk cId="2610923799" sldId="269"/>
            <ac:spMk id="21" creationId="{619E368E-E925-8D9D-54EE-563990A879CA}"/>
          </ac:spMkLst>
        </pc:spChg>
        <pc:spChg chg="mod">
          <ac:chgData name="Matthew Clark" userId="4e350f8e-3edb-4877-845c-52a876caadd2" providerId="ADAL" clId="{98113C31-46D7-49BA-AEA1-1D4D45F67B92}" dt="2023-10-05T08:03:31.261" v="1263"/>
          <ac:spMkLst>
            <pc:docMk/>
            <pc:sldMk cId="2610923799" sldId="269"/>
            <ac:spMk id="22" creationId="{F972195B-3DEF-52AC-B9D7-73E63883CA74}"/>
          </ac:spMkLst>
        </pc:spChg>
        <pc:spChg chg="mod">
          <ac:chgData name="Matthew Clark" userId="4e350f8e-3edb-4877-845c-52a876caadd2" providerId="ADAL" clId="{98113C31-46D7-49BA-AEA1-1D4D45F67B92}" dt="2023-10-05T08:03:31.261" v="1263"/>
          <ac:spMkLst>
            <pc:docMk/>
            <pc:sldMk cId="2610923799" sldId="269"/>
            <ac:spMk id="23" creationId="{2F0E7B0B-C17A-860E-18B4-D8F51E4684E8}"/>
          </ac:spMkLst>
        </pc:spChg>
        <pc:spChg chg="mod">
          <ac:chgData name="Matthew Clark" userId="4e350f8e-3edb-4877-845c-52a876caadd2" providerId="ADAL" clId="{98113C31-46D7-49BA-AEA1-1D4D45F67B92}" dt="2023-10-05T08:03:31.261" v="1263"/>
          <ac:spMkLst>
            <pc:docMk/>
            <pc:sldMk cId="2610923799" sldId="269"/>
            <ac:spMk id="24" creationId="{D950C111-6D49-27FA-A928-90A95DC906CB}"/>
          </ac:spMkLst>
        </pc:spChg>
        <pc:spChg chg="mod">
          <ac:chgData name="Matthew Clark" userId="4e350f8e-3edb-4877-845c-52a876caadd2" providerId="ADAL" clId="{98113C31-46D7-49BA-AEA1-1D4D45F67B92}" dt="2023-10-05T08:03:31.261" v="1263"/>
          <ac:spMkLst>
            <pc:docMk/>
            <pc:sldMk cId="2610923799" sldId="269"/>
            <ac:spMk id="25" creationId="{4CE4C8B6-A3B0-65B5-7543-65A3D99DBA95}"/>
          </ac:spMkLst>
        </pc:spChg>
        <pc:spChg chg="mod">
          <ac:chgData name="Matthew Clark" userId="4e350f8e-3edb-4877-845c-52a876caadd2" providerId="ADAL" clId="{98113C31-46D7-49BA-AEA1-1D4D45F67B92}" dt="2023-10-05T08:03:31.261" v="1263"/>
          <ac:spMkLst>
            <pc:docMk/>
            <pc:sldMk cId="2610923799" sldId="269"/>
            <ac:spMk id="26" creationId="{A78C0B1A-29B4-AF4F-C9A7-CA696ABB8131}"/>
          </ac:spMkLst>
        </pc:spChg>
        <pc:spChg chg="mod">
          <ac:chgData name="Matthew Clark" userId="4e350f8e-3edb-4877-845c-52a876caadd2" providerId="ADAL" clId="{98113C31-46D7-49BA-AEA1-1D4D45F67B92}" dt="2023-10-05T08:03:31.261" v="1263"/>
          <ac:spMkLst>
            <pc:docMk/>
            <pc:sldMk cId="2610923799" sldId="269"/>
            <ac:spMk id="30" creationId="{F1F5D810-FDE6-6624-6C3F-381AE955C822}"/>
          </ac:spMkLst>
        </pc:spChg>
        <pc:spChg chg="mod">
          <ac:chgData name="Matthew Clark" userId="4e350f8e-3edb-4877-845c-52a876caadd2" providerId="ADAL" clId="{98113C31-46D7-49BA-AEA1-1D4D45F67B92}" dt="2023-10-05T08:03:31.261" v="1263"/>
          <ac:spMkLst>
            <pc:docMk/>
            <pc:sldMk cId="2610923799" sldId="269"/>
            <ac:spMk id="37" creationId="{BC33D734-649E-67BB-396A-D9D3F22CFEFB}"/>
          </ac:spMkLst>
        </pc:spChg>
        <pc:spChg chg="mod">
          <ac:chgData name="Matthew Clark" userId="4e350f8e-3edb-4877-845c-52a876caadd2" providerId="ADAL" clId="{98113C31-46D7-49BA-AEA1-1D4D45F67B92}" dt="2023-10-05T08:03:31.261" v="1263"/>
          <ac:spMkLst>
            <pc:docMk/>
            <pc:sldMk cId="2610923799" sldId="269"/>
            <ac:spMk id="38" creationId="{578C419A-8ED8-170E-5EFA-0DAE8DF2DF1A}"/>
          </ac:spMkLst>
        </pc:spChg>
        <pc:spChg chg="mod">
          <ac:chgData name="Matthew Clark" userId="4e350f8e-3edb-4877-845c-52a876caadd2" providerId="ADAL" clId="{98113C31-46D7-49BA-AEA1-1D4D45F67B92}" dt="2023-10-05T08:03:31.261" v="1263"/>
          <ac:spMkLst>
            <pc:docMk/>
            <pc:sldMk cId="2610923799" sldId="269"/>
            <ac:spMk id="39" creationId="{87458B47-7291-2FFF-58B4-FFBB69999CC9}"/>
          </ac:spMkLst>
        </pc:spChg>
        <pc:spChg chg="mod">
          <ac:chgData name="Matthew Clark" userId="4e350f8e-3edb-4877-845c-52a876caadd2" providerId="ADAL" clId="{98113C31-46D7-49BA-AEA1-1D4D45F67B92}" dt="2023-10-05T08:03:31.261" v="1263"/>
          <ac:spMkLst>
            <pc:docMk/>
            <pc:sldMk cId="2610923799" sldId="269"/>
            <ac:spMk id="40" creationId="{BDE49903-6E90-92AD-3EDC-144FEDA56FD3}"/>
          </ac:spMkLst>
        </pc:spChg>
        <pc:spChg chg="mod">
          <ac:chgData name="Matthew Clark" userId="4e350f8e-3edb-4877-845c-52a876caadd2" providerId="ADAL" clId="{98113C31-46D7-49BA-AEA1-1D4D45F67B92}" dt="2023-10-05T08:03:31.261" v="1263"/>
          <ac:spMkLst>
            <pc:docMk/>
            <pc:sldMk cId="2610923799" sldId="269"/>
            <ac:spMk id="43" creationId="{DB682C28-48C1-97B8-BC9E-84E787D964D0}"/>
          </ac:spMkLst>
        </pc:spChg>
        <pc:spChg chg="mod">
          <ac:chgData name="Matthew Clark" userId="4e350f8e-3edb-4877-845c-52a876caadd2" providerId="ADAL" clId="{98113C31-46D7-49BA-AEA1-1D4D45F67B92}" dt="2023-10-05T08:03:31.261" v="1263"/>
          <ac:spMkLst>
            <pc:docMk/>
            <pc:sldMk cId="2610923799" sldId="269"/>
            <ac:spMk id="46" creationId="{686D97A7-B137-84B0-9777-D3B008A2CE20}"/>
          </ac:spMkLst>
        </pc:spChg>
        <pc:spChg chg="mod">
          <ac:chgData name="Matthew Clark" userId="4e350f8e-3edb-4877-845c-52a876caadd2" providerId="ADAL" clId="{98113C31-46D7-49BA-AEA1-1D4D45F67B92}" dt="2023-10-05T08:03:31.261" v="1263"/>
          <ac:spMkLst>
            <pc:docMk/>
            <pc:sldMk cId="2610923799" sldId="269"/>
            <ac:spMk id="49" creationId="{5F182916-9409-1A9C-BC67-7147ABD34315}"/>
          </ac:spMkLst>
        </pc:spChg>
        <pc:grpChg chg="add del mod">
          <ac:chgData name="Matthew Clark" userId="4e350f8e-3edb-4877-845c-52a876caadd2" providerId="ADAL" clId="{98113C31-46D7-49BA-AEA1-1D4D45F67B92}" dt="2023-10-05T08:04:34.230" v="1322" actId="478"/>
          <ac:grpSpMkLst>
            <pc:docMk/>
            <pc:sldMk cId="2610923799" sldId="269"/>
            <ac:grpSpMk id="7" creationId="{D0F0D867-10C6-D934-6611-D48BA5801692}"/>
          </ac:grpSpMkLst>
        </pc:grpChg>
        <pc:grpChg chg="mod">
          <ac:chgData name="Matthew Clark" userId="4e350f8e-3edb-4877-845c-52a876caadd2" providerId="ADAL" clId="{98113C31-46D7-49BA-AEA1-1D4D45F67B92}" dt="2023-10-05T08:03:31.261" v="1263"/>
          <ac:grpSpMkLst>
            <pc:docMk/>
            <pc:sldMk cId="2610923799" sldId="269"/>
            <ac:grpSpMk id="13" creationId="{3B7A9B71-A442-9482-1371-F386B488A302}"/>
          </ac:grpSpMkLst>
        </pc:grpChg>
        <pc:grpChg chg="mod">
          <ac:chgData name="Matthew Clark" userId="4e350f8e-3edb-4877-845c-52a876caadd2" providerId="ADAL" clId="{98113C31-46D7-49BA-AEA1-1D4D45F67B92}" dt="2023-10-05T08:03:31.261" v="1263"/>
          <ac:grpSpMkLst>
            <pc:docMk/>
            <pc:sldMk cId="2610923799" sldId="269"/>
            <ac:grpSpMk id="15" creationId="{C12459CC-F766-5890-C3AF-780C7F0CB0A7}"/>
          </ac:grpSpMkLst>
        </pc:grpChg>
        <pc:grpChg chg="mod">
          <ac:chgData name="Matthew Clark" userId="4e350f8e-3edb-4877-845c-52a876caadd2" providerId="ADAL" clId="{98113C31-46D7-49BA-AEA1-1D4D45F67B92}" dt="2023-10-05T08:03:31.261" v="1263"/>
          <ac:grpSpMkLst>
            <pc:docMk/>
            <pc:sldMk cId="2610923799" sldId="269"/>
            <ac:grpSpMk id="17" creationId="{C9355D16-5C60-037D-C67C-96A255265BEF}"/>
          </ac:grpSpMkLst>
        </pc:grpChg>
        <pc:picChg chg="add mod">
          <ac:chgData name="Matthew Clark" userId="4e350f8e-3edb-4877-845c-52a876caadd2" providerId="ADAL" clId="{98113C31-46D7-49BA-AEA1-1D4D45F67B92}" dt="2023-10-05T08:02:59.660" v="1259" actId="1076"/>
          <ac:picMkLst>
            <pc:docMk/>
            <pc:sldMk cId="2610923799" sldId="269"/>
            <ac:picMk id="2" creationId="{1A605489-8DE0-5A4B-921F-E291F57218EA}"/>
          </ac:picMkLst>
        </pc:picChg>
        <pc:picChg chg="del">
          <ac:chgData name="Matthew Clark" userId="4e350f8e-3edb-4877-845c-52a876caadd2" providerId="ADAL" clId="{98113C31-46D7-49BA-AEA1-1D4D45F67B92}" dt="2023-10-05T08:02:00.351" v="1249" actId="478"/>
          <ac:picMkLst>
            <pc:docMk/>
            <pc:sldMk cId="2610923799" sldId="269"/>
            <ac:picMk id="3" creationId="{3FDE45F1-C46C-3F8D-B3D8-2879EB0CC9E0}"/>
          </ac:picMkLst>
        </pc:picChg>
        <pc:picChg chg="mod">
          <ac:chgData name="Matthew Clark" userId="4e350f8e-3edb-4877-845c-52a876caadd2" providerId="ADAL" clId="{98113C31-46D7-49BA-AEA1-1D4D45F67B92}" dt="2023-10-05T08:03:31.261" v="1263"/>
          <ac:picMkLst>
            <pc:docMk/>
            <pc:sldMk cId="2610923799" sldId="269"/>
            <ac:picMk id="19" creationId="{5B53721A-573E-0E9A-C722-242DBBD1E2A7}"/>
          </ac:picMkLst>
        </pc:picChg>
        <pc:picChg chg="mod">
          <ac:chgData name="Matthew Clark" userId="4e350f8e-3edb-4877-845c-52a876caadd2" providerId="ADAL" clId="{98113C31-46D7-49BA-AEA1-1D4D45F67B92}" dt="2023-10-05T08:03:31.261" v="1263"/>
          <ac:picMkLst>
            <pc:docMk/>
            <pc:sldMk cId="2610923799" sldId="269"/>
            <ac:picMk id="20" creationId="{26F04DBD-1FA1-5782-4265-98DA414B716F}"/>
          </ac:picMkLst>
        </pc:picChg>
        <pc:picChg chg="mod">
          <ac:chgData name="Matthew Clark" userId="4e350f8e-3edb-4877-845c-52a876caadd2" providerId="ADAL" clId="{98113C31-46D7-49BA-AEA1-1D4D45F67B92}" dt="2023-10-05T08:03:31.261" v="1263"/>
          <ac:picMkLst>
            <pc:docMk/>
            <pc:sldMk cId="2610923799" sldId="269"/>
            <ac:picMk id="41" creationId="{4811F0BF-D0CE-0657-3FEA-9A0C93CAA7A6}"/>
          </ac:picMkLst>
        </pc:picChg>
        <pc:picChg chg="mod">
          <ac:chgData name="Matthew Clark" userId="4e350f8e-3edb-4877-845c-52a876caadd2" providerId="ADAL" clId="{98113C31-46D7-49BA-AEA1-1D4D45F67B92}" dt="2023-10-05T08:03:31.261" v="1263"/>
          <ac:picMkLst>
            <pc:docMk/>
            <pc:sldMk cId="2610923799" sldId="269"/>
            <ac:picMk id="42" creationId="{0F7FDF64-8DD0-72D1-05E4-3CEFC959C3B3}"/>
          </ac:picMkLst>
        </pc:picChg>
        <pc:picChg chg="mod">
          <ac:chgData name="Matthew Clark" userId="4e350f8e-3edb-4877-845c-52a876caadd2" providerId="ADAL" clId="{98113C31-46D7-49BA-AEA1-1D4D45F67B92}" dt="2023-10-05T08:03:31.261" v="1263"/>
          <ac:picMkLst>
            <pc:docMk/>
            <pc:sldMk cId="2610923799" sldId="269"/>
            <ac:picMk id="44" creationId="{0DD11519-4467-DAE9-E9A0-38ABD5774A82}"/>
          </ac:picMkLst>
        </pc:picChg>
        <pc:picChg chg="mod">
          <ac:chgData name="Matthew Clark" userId="4e350f8e-3edb-4877-845c-52a876caadd2" providerId="ADAL" clId="{98113C31-46D7-49BA-AEA1-1D4D45F67B92}" dt="2023-10-05T08:03:31.261" v="1263"/>
          <ac:picMkLst>
            <pc:docMk/>
            <pc:sldMk cId="2610923799" sldId="269"/>
            <ac:picMk id="45" creationId="{A6B82062-C44B-DF14-FE5A-F46B2A0AEB42}"/>
          </ac:picMkLst>
        </pc:picChg>
        <pc:picChg chg="mod">
          <ac:chgData name="Matthew Clark" userId="4e350f8e-3edb-4877-845c-52a876caadd2" providerId="ADAL" clId="{98113C31-46D7-49BA-AEA1-1D4D45F67B92}" dt="2023-10-05T08:03:31.261" v="1263"/>
          <ac:picMkLst>
            <pc:docMk/>
            <pc:sldMk cId="2610923799" sldId="269"/>
            <ac:picMk id="47" creationId="{A5ADD5F9-B642-CEB5-6F19-80710C0AEB6C}"/>
          </ac:picMkLst>
        </pc:picChg>
        <pc:picChg chg="mod">
          <ac:chgData name="Matthew Clark" userId="4e350f8e-3edb-4877-845c-52a876caadd2" providerId="ADAL" clId="{98113C31-46D7-49BA-AEA1-1D4D45F67B92}" dt="2023-10-05T08:03:31.261" v="1263"/>
          <ac:picMkLst>
            <pc:docMk/>
            <pc:sldMk cId="2610923799" sldId="269"/>
            <ac:picMk id="48" creationId="{A9CE6070-3158-92C5-18B1-C6679EFF8484}"/>
          </ac:picMkLst>
        </pc:picChg>
        <pc:picChg chg="add del mod">
          <ac:chgData name="Matthew Clark" userId="4e350f8e-3edb-4877-845c-52a876caadd2" providerId="ADAL" clId="{98113C31-46D7-49BA-AEA1-1D4D45F67B92}" dt="2023-10-05T08:09:09.873" v="1372" actId="478"/>
          <ac:picMkLst>
            <pc:docMk/>
            <pc:sldMk cId="2610923799" sldId="269"/>
            <ac:picMk id="50" creationId="{E38879DA-E8FB-EA85-37D1-41749FADC925}"/>
          </ac:picMkLst>
        </pc:picChg>
        <pc:picChg chg="add del mod">
          <ac:chgData name="Matthew Clark" userId="4e350f8e-3edb-4877-845c-52a876caadd2" providerId="ADAL" clId="{98113C31-46D7-49BA-AEA1-1D4D45F67B92}" dt="2023-10-05T08:09:08.209" v="1371" actId="478"/>
          <ac:picMkLst>
            <pc:docMk/>
            <pc:sldMk cId="2610923799" sldId="269"/>
            <ac:picMk id="51" creationId="{0CE7ACE3-CCAB-615D-23DF-9B5A2083808B}"/>
          </ac:picMkLst>
        </pc:picChg>
        <pc:picChg chg="add del mod">
          <ac:chgData name="Matthew Clark" userId="4e350f8e-3edb-4877-845c-52a876caadd2" providerId="ADAL" clId="{98113C31-46D7-49BA-AEA1-1D4D45F67B92}" dt="2023-10-05T08:09:06.375" v="1370" actId="478"/>
          <ac:picMkLst>
            <pc:docMk/>
            <pc:sldMk cId="2610923799" sldId="269"/>
            <ac:picMk id="52" creationId="{CED32ED2-34BF-A199-75C8-E429CB35E2F9}"/>
          </ac:picMkLst>
        </pc:picChg>
        <pc:picChg chg="add mod">
          <ac:chgData name="Matthew Clark" userId="4e350f8e-3edb-4877-845c-52a876caadd2" providerId="ADAL" clId="{98113C31-46D7-49BA-AEA1-1D4D45F67B92}" dt="2023-10-05T08:09:27.128" v="1375" actId="14100"/>
          <ac:picMkLst>
            <pc:docMk/>
            <pc:sldMk cId="2610923799" sldId="269"/>
            <ac:picMk id="53" creationId="{95F2B214-7FF9-3C67-44C6-59A88FD00B9C}"/>
          </ac:picMkLst>
        </pc:picChg>
        <pc:cxnChg chg="mod">
          <ac:chgData name="Matthew Clark" userId="4e350f8e-3edb-4877-845c-52a876caadd2" providerId="ADAL" clId="{98113C31-46D7-49BA-AEA1-1D4D45F67B92}" dt="2023-10-05T08:03:31.261" v="1263"/>
          <ac:cxnSpMkLst>
            <pc:docMk/>
            <pc:sldMk cId="2610923799" sldId="269"/>
            <ac:cxnSpMk id="27" creationId="{29AB1A7A-EFFB-E151-4A31-8DDF313DFC9E}"/>
          </ac:cxnSpMkLst>
        </pc:cxnChg>
        <pc:cxnChg chg="mod">
          <ac:chgData name="Matthew Clark" userId="4e350f8e-3edb-4877-845c-52a876caadd2" providerId="ADAL" clId="{98113C31-46D7-49BA-AEA1-1D4D45F67B92}" dt="2023-10-05T08:03:31.261" v="1263"/>
          <ac:cxnSpMkLst>
            <pc:docMk/>
            <pc:sldMk cId="2610923799" sldId="269"/>
            <ac:cxnSpMk id="28" creationId="{DECD7445-8D13-D292-3EA7-20B2FD30E3F8}"/>
          </ac:cxnSpMkLst>
        </pc:cxnChg>
        <pc:cxnChg chg="mod">
          <ac:chgData name="Matthew Clark" userId="4e350f8e-3edb-4877-845c-52a876caadd2" providerId="ADAL" clId="{98113C31-46D7-49BA-AEA1-1D4D45F67B92}" dt="2023-10-05T08:03:31.261" v="1263"/>
          <ac:cxnSpMkLst>
            <pc:docMk/>
            <pc:sldMk cId="2610923799" sldId="269"/>
            <ac:cxnSpMk id="29" creationId="{7F029C88-1E56-96D7-E23D-7AAFACBE04F6}"/>
          </ac:cxnSpMkLst>
        </pc:cxnChg>
        <pc:cxnChg chg="mod">
          <ac:chgData name="Matthew Clark" userId="4e350f8e-3edb-4877-845c-52a876caadd2" providerId="ADAL" clId="{98113C31-46D7-49BA-AEA1-1D4D45F67B92}" dt="2023-10-05T08:03:31.261" v="1263"/>
          <ac:cxnSpMkLst>
            <pc:docMk/>
            <pc:sldMk cId="2610923799" sldId="269"/>
            <ac:cxnSpMk id="31" creationId="{0267686E-942A-CAA7-41FB-C474CC36CBBF}"/>
          </ac:cxnSpMkLst>
        </pc:cxnChg>
        <pc:cxnChg chg="mod">
          <ac:chgData name="Matthew Clark" userId="4e350f8e-3edb-4877-845c-52a876caadd2" providerId="ADAL" clId="{98113C31-46D7-49BA-AEA1-1D4D45F67B92}" dt="2023-10-05T08:03:31.261" v="1263"/>
          <ac:cxnSpMkLst>
            <pc:docMk/>
            <pc:sldMk cId="2610923799" sldId="269"/>
            <ac:cxnSpMk id="32" creationId="{D5860CBD-E1C8-AC79-5069-CECBB005E55B}"/>
          </ac:cxnSpMkLst>
        </pc:cxnChg>
        <pc:cxnChg chg="mod">
          <ac:chgData name="Matthew Clark" userId="4e350f8e-3edb-4877-845c-52a876caadd2" providerId="ADAL" clId="{98113C31-46D7-49BA-AEA1-1D4D45F67B92}" dt="2023-10-05T08:03:31.261" v="1263"/>
          <ac:cxnSpMkLst>
            <pc:docMk/>
            <pc:sldMk cId="2610923799" sldId="269"/>
            <ac:cxnSpMk id="33" creationId="{E5BA52FC-54A7-E464-ACA4-47C76501D861}"/>
          </ac:cxnSpMkLst>
        </pc:cxnChg>
        <pc:cxnChg chg="mod">
          <ac:chgData name="Matthew Clark" userId="4e350f8e-3edb-4877-845c-52a876caadd2" providerId="ADAL" clId="{98113C31-46D7-49BA-AEA1-1D4D45F67B92}" dt="2023-10-05T08:03:31.261" v="1263"/>
          <ac:cxnSpMkLst>
            <pc:docMk/>
            <pc:sldMk cId="2610923799" sldId="269"/>
            <ac:cxnSpMk id="34" creationId="{52794371-ADCB-5D99-6DF7-964E6A888947}"/>
          </ac:cxnSpMkLst>
        </pc:cxnChg>
        <pc:cxnChg chg="mod">
          <ac:chgData name="Matthew Clark" userId="4e350f8e-3edb-4877-845c-52a876caadd2" providerId="ADAL" clId="{98113C31-46D7-49BA-AEA1-1D4D45F67B92}" dt="2023-10-05T08:03:31.261" v="1263"/>
          <ac:cxnSpMkLst>
            <pc:docMk/>
            <pc:sldMk cId="2610923799" sldId="269"/>
            <ac:cxnSpMk id="35" creationId="{221FCE5E-FDB2-1152-BDDA-AC66F42C30DC}"/>
          </ac:cxnSpMkLst>
        </pc:cxnChg>
        <pc:cxnChg chg="mod">
          <ac:chgData name="Matthew Clark" userId="4e350f8e-3edb-4877-845c-52a876caadd2" providerId="ADAL" clId="{98113C31-46D7-49BA-AEA1-1D4D45F67B92}" dt="2023-10-05T08:03:31.261" v="1263"/>
          <ac:cxnSpMkLst>
            <pc:docMk/>
            <pc:sldMk cId="2610923799" sldId="269"/>
            <ac:cxnSpMk id="36" creationId="{91FD0F26-6B30-7B22-5BD2-D9DC924A2C3D}"/>
          </ac:cxnSpMkLst>
        </pc:cxnChg>
      </pc:sldChg>
      <pc:sldChg chg="addSp delSp modSp mod ord modTransition modAnim">
        <pc:chgData name="Matthew Clark" userId="4e350f8e-3edb-4877-845c-52a876caadd2" providerId="ADAL" clId="{98113C31-46D7-49BA-AEA1-1D4D45F67B92}" dt="2023-10-09T06:23:06.904" v="2983" actId="948"/>
        <pc:sldMkLst>
          <pc:docMk/>
          <pc:sldMk cId="1775709382" sldId="270"/>
        </pc:sldMkLst>
        <pc:spChg chg="mod">
          <ac:chgData name="Matthew Clark" userId="4e350f8e-3edb-4877-845c-52a876caadd2" providerId="ADAL" clId="{98113C31-46D7-49BA-AEA1-1D4D45F67B92}" dt="2023-10-05T08:25:34.302" v="1494" actId="404"/>
          <ac:spMkLst>
            <pc:docMk/>
            <pc:sldMk cId="1775709382" sldId="270"/>
            <ac:spMk id="3" creationId="{D36EF651-AAA7-0BE5-34ED-377589311488}"/>
          </ac:spMkLst>
        </pc:spChg>
        <pc:spChg chg="mod">
          <ac:chgData name="Matthew Clark" userId="4e350f8e-3edb-4877-845c-52a876caadd2" providerId="ADAL" clId="{98113C31-46D7-49BA-AEA1-1D4D45F67B92}" dt="2023-10-09T06:23:06.904" v="2983" actId="948"/>
          <ac:spMkLst>
            <pc:docMk/>
            <pc:sldMk cId="1775709382" sldId="270"/>
            <ac:spMk id="6" creationId="{00D2DB75-D10D-9E88-1D48-2A3CBB1360C7}"/>
          </ac:spMkLst>
        </pc:spChg>
        <pc:picChg chg="del mod">
          <ac:chgData name="Matthew Clark" userId="4e350f8e-3edb-4877-845c-52a876caadd2" providerId="ADAL" clId="{98113C31-46D7-49BA-AEA1-1D4D45F67B92}" dt="2023-10-05T08:30:26.938" v="1500" actId="478"/>
          <ac:picMkLst>
            <pc:docMk/>
            <pc:sldMk cId="1775709382" sldId="270"/>
            <ac:picMk id="2" creationId="{1A2E237A-F3A1-52FD-BBED-73A245DEC6FD}"/>
          </ac:picMkLst>
        </pc:picChg>
        <pc:picChg chg="add del">
          <ac:chgData name="Matthew Clark" userId="4e350f8e-3edb-4877-845c-52a876caadd2" providerId="ADAL" clId="{98113C31-46D7-49BA-AEA1-1D4D45F67B92}" dt="2023-10-05T08:30:41.429" v="1502"/>
          <ac:picMkLst>
            <pc:docMk/>
            <pc:sldMk cId="1775709382" sldId="270"/>
            <ac:picMk id="4" creationId="{AE784B57-F5D0-3FA8-FC28-1557182FAAFC}"/>
          </ac:picMkLst>
        </pc:picChg>
        <pc:picChg chg="add mod">
          <ac:chgData name="Matthew Clark" userId="4e350f8e-3edb-4877-845c-52a876caadd2" providerId="ADAL" clId="{98113C31-46D7-49BA-AEA1-1D4D45F67B92}" dt="2023-10-05T08:31:02.587" v="1505" actId="1076"/>
          <ac:picMkLst>
            <pc:docMk/>
            <pc:sldMk cId="1775709382" sldId="270"/>
            <ac:picMk id="7" creationId="{0644022C-2BED-3A32-3733-C331F9078BC2}"/>
          </ac:picMkLst>
        </pc:picChg>
        <pc:picChg chg="add mod">
          <ac:chgData name="Matthew Clark" userId="4e350f8e-3edb-4877-845c-52a876caadd2" providerId="ADAL" clId="{98113C31-46D7-49BA-AEA1-1D4D45F67B92}" dt="2023-10-05T08:31:36.526" v="1519" actId="1076"/>
          <ac:picMkLst>
            <pc:docMk/>
            <pc:sldMk cId="1775709382" sldId="270"/>
            <ac:picMk id="8" creationId="{010E4F47-F100-CD2A-602B-00415D0F3A90}"/>
          </ac:picMkLst>
        </pc:picChg>
      </pc:sldChg>
      <pc:sldChg chg="addSp delSp modSp mod modTransition">
        <pc:chgData name="Matthew Clark" userId="4e350f8e-3edb-4877-845c-52a876caadd2" providerId="ADAL" clId="{98113C31-46D7-49BA-AEA1-1D4D45F67B92}" dt="2023-10-06T09:51:49.378" v="2181" actId="13822"/>
        <pc:sldMkLst>
          <pc:docMk/>
          <pc:sldMk cId="3658109452" sldId="271"/>
        </pc:sldMkLst>
        <pc:spChg chg="mod">
          <ac:chgData name="Matthew Clark" userId="4e350f8e-3edb-4877-845c-52a876caadd2" providerId="ADAL" clId="{98113C31-46D7-49BA-AEA1-1D4D45F67B92}" dt="2023-10-06T09:51:49.378" v="2181" actId="13822"/>
          <ac:spMkLst>
            <pc:docMk/>
            <pc:sldMk cId="3658109452" sldId="271"/>
            <ac:spMk id="3" creationId="{F8C3B9E1-10AF-4B1D-C385-308B63346992}"/>
          </ac:spMkLst>
        </pc:spChg>
        <pc:spChg chg="mod">
          <ac:chgData name="Matthew Clark" userId="4e350f8e-3edb-4877-845c-52a876caadd2" providerId="ADAL" clId="{98113C31-46D7-49BA-AEA1-1D4D45F67B92}" dt="2023-10-06T09:41:35.422" v="1853" actId="6549"/>
          <ac:spMkLst>
            <pc:docMk/>
            <pc:sldMk cId="3658109452" sldId="271"/>
            <ac:spMk id="6" creationId="{00D2DB75-D10D-9E88-1D48-2A3CBB1360C7}"/>
          </ac:spMkLst>
        </pc:spChg>
        <pc:spChg chg="add mod">
          <ac:chgData name="Matthew Clark" userId="4e350f8e-3edb-4877-845c-52a876caadd2" providerId="ADAL" clId="{98113C31-46D7-49BA-AEA1-1D4D45F67B92}" dt="2023-10-05T08:25:45.343" v="1496" actId="403"/>
          <ac:spMkLst>
            <pc:docMk/>
            <pc:sldMk cId="3658109452" sldId="271"/>
            <ac:spMk id="7" creationId="{FDB22CD9-C424-1C6B-9E40-8E8AE8B99B82}"/>
          </ac:spMkLst>
        </pc:spChg>
        <pc:graphicFrameChg chg="mod modGraphic">
          <ac:chgData name="Matthew Clark" userId="4e350f8e-3edb-4877-845c-52a876caadd2" providerId="ADAL" clId="{98113C31-46D7-49BA-AEA1-1D4D45F67B92}" dt="2023-10-06T09:51:43.935" v="2180" actId="12100"/>
          <ac:graphicFrameMkLst>
            <pc:docMk/>
            <pc:sldMk cId="3658109452" sldId="271"/>
            <ac:graphicFrameMk id="2" creationId="{8B71B872-BDE0-524C-97F3-5071BAB17858}"/>
          </ac:graphicFrameMkLst>
        </pc:graphicFrameChg>
        <pc:graphicFrameChg chg="add del mod modGraphic">
          <ac:chgData name="Matthew Clark" userId="4e350f8e-3edb-4877-845c-52a876caadd2" providerId="ADAL" clId="{98113C31-46D7-49BA-AEA1-1D4D45F67B92}" dt="2023-10-05T06:02:12.759" v="36" actId="1032"/>
          <ac:graphicFrameMkLst>
            <pc:docMk/>
            <pc:sldMk cId="3658109452" sldId="271"/>
            <ac:graphicFrameMk id="4" creationId="{D78A38AE-53F9-3D91-49CB-767F618F61BF}"/>
          </ac:graphicFrameMkLst>
        </pc:graphicFrameChg>
      </pc:sldChg>
      <pc:sldChg chg="addSp delSp modSp mod modTransition">
        <pc:chgData name="Matthew Clark" userId="4e350f8e-3edb-4877-845c-52a876caadd2" providerId="ADAL" clId="{98113C31-46D7-49BA-AEA1-1D4D45F67B92}" dt="2023-10-09T06:24:34.021" v="2985" actId="255"/>
        <pc:sldMkLst>
          <pc:docMk/>
          <pc:sldMk cId="2997075456" sldId="272"/>
        </pc:sldMkLst>
        <pc:spChg chg="mod">
          <ac:chgData name="Matthew Clark" userId="4e350f8e-3edb-4877-845c-52a876caadd2" providerId="ADAL" clId="{98113C31-46D7-49BA-AEA1-1D4D45F67B92}" dt="2023-10-06T09:18:54.159" v="1566" actId="6549"/>
          <ac:spMkLst>
            <pc:docMk/>
            <pc:sldMk cId="2997075456" sldId="272"/>
            <ac:spMk id="5" creationId="{07BDD558-6FA1-845F-6C93-99F0B5F2FB2C}"/>
          </ac:spMkLst>
        </pc:spChg>
        <pc:spChg chg="mod">
          <ac:chgData name="Matthew Clark" userId="4e350f8e-3edb-4877-845c-52a876caadd2" providerId="ADAL" clId="{98113C31-46D7-49BA-AEA1-1D4D45F67B92}" dt="2023-10-09T06:24:34.021" v="2985" actId="255"/>
          <ac:spMkLst>
            <pc:docMk/>
            <pc:sldMk cId="2997075456" sldId="272"/>
            <ac:spMk id="6" creationId="{00D2DB75-D10D-9E88-1D48-2A3CBB1360C7}"/>
          </ac:spMkLst>
        </pc:spChg>
        <pc:spChg chg="add mod">
          <ac:chgData name="Matthew Clark" userId="4e350f8e-3edb-4877-845c-52a876caadd2" providerId="ADAL" clId="{98113C31-46D7-49BA-AEA1-1D4D45F67B92}" dt="2023-10-06T10:25:52.477" v="2517" actId="552"/>
          <ac:spMkLst>
            <pc:docMk/>
            <pc:sldMk cId="2997075456" sldId="272"/>
            <ac:spMk id="10" creationId="{CB595C27-C143-D043-5A84-DB120AC94AA6}"/>
          </ac:spMkLst>
        </pc:spChg>
        <pc:spChg chg="add mod">
          <ac:chgData name="Matthew Clark" userId="4e350f8e-3edb-4877-845c-52a876caadd2" providerId="ADAL" clId="{98113C31-46D7-49BA-AEA1-1D4D45F67B92}" dt="2023-10-06T10:25:52.477" v="2517" actId="552"/>
          <ac:spMkLst>
            <pc:docMk/>
            <pc:sldMk cId="2997075456" sldId="272"/>
            <ac:spMk id="11" creationId="{51DA35EF-ABBA-E2B4-F196-A0174F2BAE96}"/>
          </ac:spMkLst>
        </pc:spChg>
        <pc:spChg chg="add mod">
          <ac:chgData name="Matthew Clark" userId="4e350f8e-3edb-4877-845c-52a876caadd2" providerId="ADAL" clId="{98113C31-46D7-49BA-AEA1-1D4D45F67B92}" dt="2023-10-06T10:26:35.445" v="2533" actId="1036"/>
          <ac:spMkLst>
            <pc:docMk/>
            <pc:sldMk cId="2997075456" sldId="272"/>
            <ac:spMk id="12" creationId="{65258D67-DF25-0F2C-92B5-468962D27D14}"/>
          </ac:spMkLst>
        </pc:spChg>
        <pc:spChg chg="add del mod">
          <ac:chgData name="Matthew Clark" userId="4e350f8e-3edb-4877-845c-52a876caadd2" providerId="ADAL" clId="{98113C31-46D7-49BA-AEA1-1D4D45F67B92}" dt="2023-10-06T10:22:06.297" v="2392" actId="478"/>
          <ac:spMkLst>
            <pc:docMk/>
            <pc:sldMk cId="2997075456" sldId="272"/>
            <ac:spMk id="13" creationId="{0E816F40-5A6F-4724-9F0F-5F2BF0DFD8E4}"/>
          </ac:spMkLst>
        </pc:spChg>
        <pc:spChg chg="add del mod">
          <ac:chgData name="Matthew Clark" userId="4e350f8e-3edb-4877-845c-52a876caadd2" providerId="ADAL" clId="{98113C31-46D7-49BA-AEA1-1D4D45F67B92}" dt="2023-10-06T10:25:37.638" v="2515" actId="478"/>
          <ac:spMkLst>
            <pc:docMk/>
            <pc:sldMk cId="2997075456" sldId="272"/>
            <ac:spMk id="14" creationId="{3161B710-73A7-2344-0593-BDBA8FE9C09B}"/>
          </ac:spMkLst>
        </pc:spChg>
        <pc:spChg chg="add mod">
          <ac:chgData name="Matthew Clark" userId="4e350f8e-3edb-4877-845c-52a876caadd2" providerId="ADAL" clId="{98113C31-46D7-49BA-AEA1-1D4D45F67B92}" dt="2023-10-06T10:29:33.770" v="2654" actId="1038"/>
          <ac:spMkLst>
            <pc:docMk/>
            <pc:sldMk cId="2997075456" sldId="272"/>
            <ac:spMk id="15" creationId="{07E08B31-4D52-9C2B-8AE7-ADC425792917}"/>
          </ac:spMkLst>
        </pc:spChg>
        <pc:spChg chg="add del mod">
          <ac:chgData name="Matthew Clark" userId="4e350f8e-3edb-4877-845c-52a876caadd2" providerId="ADAL" clId="{98113C31-46D7-49BA-AEA1-1D4D45F67B92}" dt="2023-10-06T10:23:41.609" v="2468" actId="478"/>
          <ac:spMkLst>
            <pc:docMk/>
            <pc:sldMk cId="2997075456" sldId="272"/>
            <ac:spMk id="16" creationId="{6DDE9FBE-F589-66A6-B810-FBDDB1EC6457}"/>
          </ac:spMkLst>
        </pc:spChg>
        <pc:spChg chg="add mod">
          <ac:chgData name="Matthew Clark" userId="4e350f8e-3edb-4877-845c-52a876caadd2" providerId="ADAL" clId="{98113C31-46D7-49BA-AEA1-1D4D45F67B92}" dt="2023-10-06T10:29:28.654" v="2646" actId="12788"/>
          <ac:spMkLst>
            <pc:docMk/>
            <pc:sldMk cId="2997075456" sldId="272"/>
            <ac:spMk id="17" creationId="{9E148442-AD3C-950F-FBA7-1AF934E2FDBC}"/>
          </ac:spMkLst>
        </pc:spChg>
        <pc:spChg chg="add mod">
          <ac:chgData name="Matthew Clark" userId="4e350f8e-3edb-4877-845c-52a876caadd2" providerId="ADAL" clId="{98113C31-46D7-49BA-AEA1-1D4D45F67B92}" dt="2023-10-06T10:29:28.654" v="2646" actId="12788"/>
          <ac:spMkLst>
            <pc:docMk/>
            <pc:sldMk cId="2997075456" sldId="272"/>
            <ac:spMk id="18" creationId="{0B9ADF68-470C-CBFD-6736-7BD49874541A}"/>
          </ac:spMkLst>
        </pc:spChg>
        <pc:spChg chg="add mod ord">
          <ac:chgData name="Matthew Clark" userId="4e350f8e-3edb-4877-845c-52a876caadd2" providerId="ADAL" clId="{98113C31-46D7-49BA-AEA1-1D4D45F67B92}" dt="2023-10-06T10:28:57.823" v="2571" actId="13822"/>
          <ac:spMkLst>
            <pc:docMk/>
            <pc:sldMk cId="2997075456" sldId="272"/>
            <ac:spMk id="19" creationId="{D8C4BBCE-23BC-9A13-E2DA-471E0D209EE4}"/>
          </ac:spMkLst>
        </pc:spChg>
        <pc:spChg chg="add mod">
          <ac:chgData name="Matthew Clark" userId="4e350f8e-3edb-4877-845c-52a876caadd2" providerId="ADAL" clId="{98113C31-46D7-49BA-AEA1-1D4D45F67B92}" dt="2023-10-06T10:31:23.445" v="2685" actId="1076"/>
          <ac:spMkLst>
            <pc:docMk/>
            <pc:sldMk cId="2997075456" sldId="272"/>
            <ac:spMk id="20" creationId="{15FA54CB-0124-1F09-489F-5CC3B11FE4EE}"/>
          </ac:spMkLst>
        </pc:spChg>
        <pc:picChg chg="add del mod">
          <ac:chgData name="Matthew Clark" userId="4e350f8e-3edb-4877-845c-52a876caadd2" providerId="ADAL" clId="{98113C31-46D7-49BA-AEA1-1D4D45F67B92}" dt="2023-10-06T10:21:07.178" v="2372" actId="478"/>
          <ac:picMkLst>
            <pc:docMk/>
            <pc:sldMk cId="2997075456" sldId="272"/>
            <ac:picMk id="3" creationId="{4C820801-5A75-D5FD-A006-3D1106E69583}"/>
          </ac:picMkLst>
        </pc:picChg>
        <pc:cxnChg chg="add mod">
          <ac:chgData name="Matthew Clark" userId="4e350f8e-3edb-4877-845c-52a876caadd2" providerId="ADAL" clId="{98113C31-46D7-49BA-AEA1-1D4D45F67B92}" dt="2023-10-06T10:23:51.957" v="2483" actId="1035"/>
          <ac:cxnSpMkLst>
            <pc:docMk/>
            <pc:sldMk cId="2997075456" sldId="272"/>
            <ac:cxnSpMk id="7" creationId="{2DC13048-128D-69E5-A829-13DFFF26ED69}"/>
          </ac:cxnSpMkLst>
        </pc:cxnChg>
        <pc:cxnChg chg="add mod">
          <ac:chgData name="Matthew Clark" userId="4e350f8e-3edb-4877-845c-52a876caadd2" providerId="ADAL" clId="{98113C31-46D7-49BA-AEA1-1D4D45F67B92}" dt="2023-10-06T10:23:51.957" v="2483" actId="1035"/>
          <ac:cxnSpMkLst>
            <pc:docMk/>
            <pc:sldMk cId="2997075456" sldId="272"/>
            <ac:cxnSpMk id="8" creationId="{B89800C5-3863-9F0E-B71F-AEA4B3FFFB01}"/>
          </ac:cxnSpMkLst>
        </pc:cxnChg>
        <pc:cxnChg chg="add mod">
          <ac:chgData name="Matthew Clark" userId="4e350f8e-3edb-4877-845c-52a876caadd2" providerId="ADAL" clId="{98113C31-46D7-49BA-AEA1-1D4D45F67B92}" dt="2023-10-06T10:26:35.445" v="2533" actId="1036"/>
          <ac:cxnSpMkLst>
            <pc:docMk/>
            <pc:sldMk cId="2997075456" sldId="272"/>
            <ac:cxnSpMk id="9" creationId="{4CD7F195-B630-99CD-13CD-CDE0AC277422}"/>
          </ac:cxnSpMkLst>
        </pc:cxnChg>
      </pc:sldChg>
      <pc:sldChg chg="addSp modSp mod modTransition">
        <pc:chgData name="Matthew Clark" userId="4e350f8e-3edb-4877-845c-52a876caadd2" providerId="ADAL" clId="{98113C31-46D7-49BA-AEA1-1D4D45F67B92}" dt="2023-10-06T09:46:11.172" v="1997" actId="113"/>
        <pc:sldMkLst>
          <pc:docMk/>
          <pc:sldMk cId="1740213679" sldId="274"/>
        </pc:sldMkLst>
        <pc:spChg chg="add mod ord">
          <ac:chgData name="Matthew Clark" userId="4e350f8e-3edb-4877-845c-52a876caadd2" providerId="ADAL" clId="{98113C31-46D7-49BA-AEA1-1D4D45F67B92}" dt="2023-10-05T07:49:21.924" v="1201" actId="1036"/>
          <ac:spMkLst>
            <pc:docMk/>
            <pc:sldMk cId="1740213679" sldId="274"/>
            <ac:spMk id="2" creationId="{94A98CC9-3676-065B-C7F6-1DD21834B763}"/>
          </ac:spMkLst>
        </pc:spChg>
        <pc:spChg chg="mod">
          <ac:chgData name="Matthew Clark" userId="4e350f8e-3edb-4877-845c-52a876caadd2" providerId="ADAL" clId="{98113C31-46D7-49BA-AEA1-1D4D45F67B92}" dt="2023-10-06T09:46:03.853" v="1996" actId="20577"/>
          <ac:spMkLst>
            <pc:docMk/>
            <pc:sldMk cId="1740213679" sldId="274"/>
            <ac:spMk id="6" creationId="{00D2DB75-D10D-9E88-1D48-2A3CBB1360C7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7" creationId="{87BC8699-757A-8A86-CF67-B54146E548BB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8" creationId="{1531C0DD-BB5D-2732-4F7A-D090B093F799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9" creationId="{9D8B044B-39E9-AB7D-E388-4D97245F12B7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10" creationId="{D0C0CD9A-F039-5150-FFD6-BA8BA5FD77D1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11" creationId="{C43CF594-C8E2-FB09-84D8-AFAF17BDBF81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12" creationId="{EDA693B8-E17C-F9D9-3C73-6203503A4077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13" creationId="{0D93CBA2-3C51-7F90-8C65-D2321500E6C4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15" creationId="{3F3BD303-9CEB-25B2-0B9E-7ACC90D7972C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16" creationId="{5464BEA3-AB7B-2B71-D34A-584C881561F2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17" creationId="{E9A4C684-09A9-BDC2-6DB3-28464797659F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18" creationId="{4A4E9F72-2EFC-5FDD-5E47-466342389CEE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19" creationId="{18C9AAE5-186F-A288-56DE-E3C3EB25258A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20" creationId="{E170085C-1B96-80EA-ECB3-69FAD2EFBA45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21" creationId="{9235A854-4448-9C90-84BF-89FAA8249BD0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24" creationId="{8A8E0F0F-A072-080A-0F5A-CB6CA29CCBCF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25" creationId="{E475911B-D231-02AB-7002-83A89EA6D013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26" creationId="{85DED792-380B-F341-CC73-6CF035112CC7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27" creationId="{B303EF8E-1A53-DE97-8BCB-AFD5582756E6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28" creationId="{F48BFB78-39B3-79F1-07CC-2312FDDBAC56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30" creationId="{78C74EFA-6B82-7522-E131-B10D78F74D28}"/>
          </ac:spMkLst>
        </pc:spChg>
        <pc:spChg chg="mod">
          <ac:chgData name="Matthew Clark" userId="4e350f8e-3edb-4877-845c-52a876caadd2" providerId="ADAL" clId="{98113C31-46D7-49BA-AEA1-1D4D45F67B92}" dt="2023-10-05T07:49:32.425" v="1231" actId="1035"/>
          <ac:spMkLst>
            <pc:docMk/>
            <pc:sldMk cId="1740213679" sldId="274"/>
            <ac:spMk id="31" creationId="{B74D27D8-3074-D85C-3F1F-77DF23292B4B}"/>
          </ac:spMkLst>
        </pc:spChg>
        <pc:spChg chg="mod">
          <ac:chgData name="Matthew Clark" userId="4e350f8e-3edb-4877-845c-52a876caadd2" providerId="ADAL" clId="{98113C31-46D7-49BA-AEA1-1D4D45F67B92}" dt="2023-10-06T09:46:11.172" v="1997" actId="113"/>
          <ac:spMkLst>
            <pc:docMk/>
            <pc:sldMk cId="1740213679" sldId="274"/>
            <ac:spMk id="32" creationId="{307C7BC5-5D91-09D5-A57C-667D68853401}"/>
          </ac:spMkLst>
        </pc:spChg>
        <pc:spChg chg="mod">
          <ac:chgData name="Matthew Clark" userId="4e350f8e-3edb-4877-845c-52a876caadd2" providerId="ADAL" clId="{98113C31-46D7-49BA-AEA1-1D4D45F67B92}" dt="2023-10-06T09:46:11.172" v="1997" actId="113"/>
          <ac:spMkLst>
            <pc:docMk/>
            <pc:sldMk cId="1740213679" sldId="274"/>
            <ac:spMk id="33" creationId="{A763C581-D411-826B-5806-E0DD77E61298}"/>
          </ac:spMkLst>
        </pc:spChg>
      </pc:sldChg>
      <pc:sldChg chg="new del">
        <pc:chgData name="Matthew Clark" userId="4e350f8e-3edb-4877-845c-52a876caadd2" providerId="ADAL" clId="{98113C31-46D7-49BA-AEA1-1D4D45F67B92}" dt="2023-10-09T06:16:19.501" v="2910" actId="680"/>
        <pc:sldMkLst>
          <pc:docMk/>
          <pc:sldMk cId="1959148844" sldId="275"/>
        </pc:sldMkLst>
      </pc:sldChg>
      <pc:sldMasterChg chg="modSp mod">
        <pc:chgData name="Matthew Clark" userId="4e350f8e-3edb-4877-845c-52a876caadd2" providerId="ADAL" clId="{98113C31-46D7-49BA-AEA1-1D4D45F67B92}" dt="2023-10-05T08:13:16.043" v="1444" actId="1037"/>
        <pc:sldMasterMkLst>
          <pc:docMk/>
          <pc:sldMasterMk cId="2542111105" sldId="2147483648"/>
        </pc:sldMasterMkLst>
        <pc:spChg chg="mod">
          <ac:chgData name="Matthew Clark" userId="4e350f8e-3edb-4877-845c-52a876caadd2" providerId="ADAL" clId="{98113C31-46D7-49BA-AEA1-1D4D45F67B92}" dt="2023-10-05T08:13:16.043" v="1444" actId="1037"/>
          <ac:spMkLst>
            <pc:docMk/>
            <pc:sldMasterMk cId="2542111105" sldId="2147483648"/>
            <ac:spMk id="9" creationId="{ABECDDA6-6AD3-1EA5-A580-8639D95AC25A}"/>
          </ac:spMkLst>
        </pc:sp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B7415B-A39F-4262-AA8C-6C96C7DDE23A}" type="doc">
      <dgm:prSet loTypeId="urn:microsoft.com/office/officeart/2005/8/layout/vList2" loCatId="list" qsTypeId="urn:microsoft.com/office/officeart/2005/8/quickstyle/simple5" qsCatId="simple" csTypeId="urn:microsoft.com/office/officeart/2005/8/colors/accent3_3" csCatId="accent3" phldr="1"/>
      <dgm:spPr/>
      <dgm:t>
        <a:bodyPr/>
        <a:lstStyle/>
        <a:p>
          <a:endParaRPr lang="en-GB"/>
        </a:p>
      </dgm:t>
    </dgm:pt>
    <dgm:pt modelId="{EAC874EC-D6A9-4E52-9808-59FF45ABB8B9}">
      <dgm:prSet phldrT="[Text]"/>
      <dgm:spPr/>
      <dgm:t>
        <a:bodyPr/>
        <a:lstStyle/>
        <a:p>
          <a:r>
            <a:rPr lang="en-GB" dirty="0"/>
            <a:t>Reduce reliance on disposal</a:t>
          </a:r>
        </a:p>
      </dgm:t>
    </dgm:pt>
    <dgm:pt modelId="{4BB0296C-A0A4-4807-8FCD-D7970D8B33A0}" type="parTrans" cxnId="{307EBDFD-3AAE-44C1-8D15-9386AF5C4F78}">
      <dgm:prSet/>
      <dgm:spPr/>
      <dgm:t>
        <a:bodyPr/>
        <a:lstStyle/>
        <a:p>
          <a:endParaRPr lang="en-GB"/>
        </a:p>
      </dgm:t>
    </dgm:pt>
    <dgm:pt modelId="{6F649762-F07C-492C-A533-A05662B1651E}" type="sibTrans" cxnId="{307EBDFD-3AAE-44C1-8D15-9386AF5C4F78}">
      <dgm:prSet/>
      <dgm:spPr/>
      <dgm:t>
        <a:bodyPr/>
        <a:lstStyle/>
        <a:p>
          <a:endParaRPr lang="en-GB"/>
        </a:p>
      </dgm:t>
    </dgm:pt>
    <dgm:pt modelId="{94D2E161-62E6-4C5B-AABD-7A7C1EBF545E}">
      <dgm:prSet phldrT="[Text]"/>
      <dgm:spPr/>
      <dgm:t>
        <a:bodyPr/>
        <a:lstStyle/>
        <a:p>
          <a:r>
            <a:rPr lang="en-GB" dirty="0"/>
            <a:t>Reduce resource consumption</a:t>
          </a:r>
        </a:p>
      </dgm:t>
    </dgm:pt>
    <dgm:pt modelId="{FB273389-FE8E-4779-A286-886C8CBA2A22}" type="parTrans" cxnId="{1BC7E197-292E-4FFC-9E27-09C334629E76}">
      <dgm:prSet/>
      <dgm:spPr/>
      <dgm:t>
        <a:bodyPr/>
        <a:lstStyle/>
        <a:p>
          <a:endParaRPr lang="en-GB"/>
        </a:p>
      </dgm:t>
    </dgm:pt>
    <dgm:pt modelId="{700DA698-7F5E-4589-9762-F5B81BBB4333}" type="sibTrans" cxnId="{1BC7E197-292E-4FFC-9E27-09C334629E76}">
      <dgm:prSet/>
      <dgm:spPr/>
      <dgm:t>
        <a:bodyPr/>
        <a:lstStyle/>
        <a:p>
          <a:endParaRPr lang="en-GB"/>
        </a:p>
      </dgm:t>
    </dgm:pt>
    <dgm:pt modelId="{2B612BCD-6F32-4B11-8D0B-88C0BC687BB2}">
      <dgm:prSet phldrT="[Text]"/>
      <dgm:spPr/>
      <dgm:t>
        <a:bodyPr/>
        <a:lstStyle/>
        <a:p>
          <a:r>
            <a:rPr lang="en-GB" dirty="0"/>
            <a:t>Reduce emissions</a:t>
          </a:r>
        </a:p>
      </dgm:t>
    </dgm:pt>
    <dgm:pt modelId="{D751EF1A-DD4A-4A96-9239-85F752F89250}" type="parTrans" cxnId="{F5CCDF04-8318-4ACE-B47D-20AE3833316B}">
      <dgm:prSet/>
      <dgm:spPr/>
      <dgm:t>
        <a:bodyPr/>
        <a:lstStyle/>
        <a:p>
          <a:endParaRPr lang="en-GB"/>
        </a:p>
      </dgm:t>
    </dgm:pt>
    <dgm:pt modelId="{E6A05914-DA93-4EF4-82EC-AC08F3770F73}" type="sibTrans" cxnId="{F5CCDF04-8318-4ACE-B47D-20AE3833316B}">
      <dgm:prSet/>
      <dgm:spPr/>
      <dgm:t>
        <a:bodyPr/>
        <a:lstStyle/>
        <a:p>
          <a:endParaRPr lang="en-GB"/>
        </a:p>
      </dgm:t>
    </dgm:pt>
    <dgm:pt modelId="{338D18CD-457A-4698-82E9-A0BF3C5A8B16}">
      <dgm:prSet phldrT="[Text]"/>
      <dgm:spPr/>
      <dgm:t>
        <a:bodyPr/>
        <a:lstStyle/>
        <a:p>
          <a:r>
            <a:rPr lang="en-GB" dirty="0"/>
            <a:t>Maintain safety record</a:t>
          </a:r>
        </a:p>
      </dgm:t>
    </dgm:pt>
    <dgm:pt modelId="{960E7DFF-D62A-4D3A-9615-A0B5FC260E21}" type="parTrans" cxnId="{632E240C-10A2-4234-9D63-FD952104BF83}">
      <dgm:prSet/>
      <dgm:spPr/>
      <dgm:t>
        <a:bodyPr/>
        <a:lstStyle/>
        <a:p>
          <a:endParaRPr lang="en-GB"/>
        </a:p>
      </dgm:t>
    </dgm:pt>
    <dgm:pt modelId="{F1B78777-27FB-49AA-A80E-8973B51236E0}" type="sibTrans" cxnId="{632E240C-10A2-4234-9D63-FD952104BF83}">
      <dgm:prSet/>
      <dgm:spPr/>
      <dgm:t>
        <a:bodyPr/>
        <a:lstStyle/>
        <a:p>
          <a:endParaRPr lang="en-GB"/>
        </a:p>
      </dgm:t>
    </dgm:pt>
    <dgm:pt modelId="{2F359B9C-E68D-4FCD-9E00-9ACD39CCB0DC}">
      <dgm:prSet phldrT="[Text]"/>
      <dgm:spPr/>
      <dgm:t>
        <a:bodyPr/>
        <a:lstStyle/>
        <a:p>
          <a:r>
            <a:rPr lang="en-GB" dirty="0"/>
            <a:t>Manage cost</a:t>
          </a:r>
        </a:p>
      </dgm:t>
    </dgm:pt>
    <dgm:pt modelId="{12FA3079-F1D7-4574-842C-1AB74EF797AE}" type="parTrans" cxnId="{655D8630-4691-46CB-8084-38D3571BA490}">
      <dgm:prSet/>
      <dgm:spPr/>
      <dgm:t>
        <a:bodyPr/>
        <a:lstStyle/>
        <a:p>
          <a:endParaRPr lang="en-GB"/>
        </a:p>
      </dgm:t>
    </dgm:pt>
    <dgm:pt modelId="{D8A8287C-6BCC-41A6-A639-74A48666B51C}" type="sibTrans" cxnId="{655D8630-4691-46CB-8084-38D3571BA490}">
      <dgm:prSet/>
      <dgm:spPr/>
      <dgm:t>
        <a:bodyPr/>
        <a:lstStyle/>
        <a:p>
          <a:endParaRPr lang="en-GB"/>
        </a:p>
      </dgm:t>
    </dgm:pt>
    <dgm:pt modelId="{48C23CD4-B176-40E5-9F44-E39EC17DDB0B}">
      <dgm:prSet phldrT="[Text]"/>
      <dgm:spPr/>
      <dgm:t>
        <a:bodyPr/>
        <a:lstStyle/>
        <a:p>
          <a:r>
            <a:rPr lang="en-GB" dirty="0"/>
            <a:t>Sustainable Development Goals</a:t>
          </a:r>
        </a:p>
      </dgm:t>
    </dgm:pt>
    <dgm:pt modelId="{5DCF24C4-2F40-4766-BC73-D244AEE58B51}" type="parTrans" cxnId="{3D49FCF8-B035-4170-81EA-3AED0327F372}">
      <dgm:prSet/>
      <dgm:spPr/>
      <dgm:t>
        <a:bodyPr/>
        <a:lstStyle/>
        <a:p>
          <a:endParaRPr lang="en-GB"/>
        </a:p>
      </dgm:t>
    </dgm:pt>
    <dgm:pt modelId="{E5869151-834A-4837-876E-93ABCD978EB8}" type="sibTrans" cxnId="{3D49FCF8-B035-4170-81EA-3AED0327F372}">
      <dgm:prSet/>
      <dgm:spPr/>
      <dgm:t>
        <a:bodyPr/>
        <a:lstStyle/>
        <a:p>
          <a:endParaRPr lang="en-GB"/>
        </a:p>
      </dgm:t>
    </dgm:pt>
    <dgm:pt modelId="{B263F409-DE9B-44D0-8A1C-38A9FB7F97B7}" type="pres">
      <dgm:prSet presAssocID="{84B7415B-A39F-4262-AA8C-6C96C7DDE23A}" presName="linear" presStyleCnt="0">
        <dgm:presLayoutVars>
          <dgm:animLvl val="lvl"/>
          <dgm:resizeHandles val="exact"/>
        </dgm:presLayoutVars>
      </dgm:prSet>
      <dgm:spPr/>
    </dgm:pt>
    <dgm:pt modelId="{593CECFE-7B0D-4105-95A6-F254D4F13DFF}" type="pres">
      <dgm:prSet presAssocID="{48C23CD4-B176-40E5-9F44-E39EC17DDB0B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779FA4A-CD98-4D97-8334-8998CB39D547}" type="pres">
      <dgm:prSet presAssocID="{E5869151-834A-4837-876E-93ABCD978EB8}" presName="spacer" presStyleCnt="0"/>
      <dgm:spPr/>
    </dgm:pt>
    <dgm:pt modelId="{C6FE5CA9-D63F-4503-9E0B-4A8832C67157}" type="pres">
      <dgm:prSet presAssocID="{EAC874EC-D6A9-4E52-9808-59FF45ABB8B9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558918A0-A3D5-4FD9-894C-95FD77C61116}" type="pres">
      <dgm:prSet presAssocID="{6F649762-F07C-492C-A533-A05662B1651E}" presName="spacer" presStyleCnt="0"/>
      <dgm:spPr/>
    </dgm:pt>
    <dgm:pt modelId="{11121F72-4FBE-4885-B4A3-4FDC9CD6225E}" type="pres">
      <dgm:prSet presAssocID="{94D2E161-62E6-4C5B-AABD-7A7C1EBF545E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5D047F89-3E04-4883-812D-C56CCE3E17EC}" type="pres">
      <dgm:prSet presAssocID="{700DA698-7F5E-4589-9762-F5B81BBB4333}" presName="spacer" presStyleCnt="0"/>
      <dgm:spPr/>
    </dgm:pt>
    <dgm:pt modelId="{05EEE951-EA3D-41DC-B5D1-52155E97BFE0}" type="pres">
      <dgm:prSet presAssocID="{2B612BCD-6F32-4B11-8D0B-88C0BC687BB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BEE7570-1E57-4805-810E-5545D0772353}" type="pres">
      <dgm:prSet presAssocID="{E6A05914-DA93-4EF4-82EC-AC08F3770F73}" presName="spacer" presStyleCnt="0"/>
      <dgm:spPr/>
    </dgm:pt>
    <dgm:pt modelId="{43FDF5D2-E7FC-4BA5-8F3C-E0F2FA3E83FB}" type="pres">
      <dgm:prSet presAssocID="{338D18CD-457A-4698-82E9-A0BF3C5A8B1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CB87C19-B955-44CA-ACFB-E77A0020D2FA}" type="pres">
      <dgm:prSet presAssocID="{F1B78777-27FB-49AA-A80E-8973B51236E0}" presName="spacer" presStyleCnt="0"/>
      <dgm:spPr/>
    </dgm:pt>
    <dgm:pt modelId="{B7DCB0BE-7517-4692-A9C4-DCF81CC6405B}" type="pres">
      <dgm:prSet presAssocID="{2F359B9C-E68D-4FCD-9E00-9ACD39CCB0DC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5CCDF04-8318-4ACE-B47D-20AE3833316B}" srcId="{84B7415B-A39F-4262-AA8C-6C96C7DDE23A}" destId="{2B612BCD-6F32-4B11-8D0B-88C0BC687BB2}" srcOrd="3" destOrd="0" parTransId="{D751EF1A-DD4A-4A96-9239-85F752F89250}" sibTransId="{E6A05914-DA93-4EF4-82EC-AC08F3770F73}"/>
    <dgm:cxn modelId="{632E240C-10A2-4234-9D63-FD952104BF83}" srcId="{84B7415B-A39F-4262-AA8C-6C96C7DDE23A}" destId="{338D18CD-457A-4698-82E9-A0BF3C5A8B16}" srcOrd="4" destOrd="0" parTransId="{960E7DFF-D62A-4D3A-9615-A0B5FC260E21}" sibTransId="{F1B78777-27FB-49AA-A80E-8973B51236E0}"/>
    <dgm:cxn modelId="{655D8630-4691-46CB-8084-38D3571BA490}" srcId="{84B7415B-A39F-4262-AA8C-6C96C7DDE23A}" destId="{2F359B9C-E68D-4FCD-9E00-9ACD39CCB0DC}" srcOrd="5" destOrd="0" parTransId="{12FA3079-F1D7-4574-842C-1AB74EF797AE}" sibTransId="{D8A8287C-6BCC-41A6-A639-74A48666B51C}"/>
    <dgm:cxn modelId="{4CC7AA37-EDB4-4C5B-A40D-48727C670788}" type="presOf" srcId="{94D2E161-62E6-4C5B-AABD-7A7C1EBF545E}" destId="{11121F72-4FBE-4885-B4A3-4FDC9CD6225E}" srcOrd="0" destOrd="0" presId="urn:microsoft.com/office/officeart/2005/8/layout/vList2"/>
    <dgm:cxn modelId="{B709276F-E159-43A0-B321-FF25A6043934}" type="presOf" srcId="{338D18CD-457A-4698-82E9-A0BF3C5A8B16}" destId="{43FDF5D2-E7FC-4BA5-8F3C-E0F2FA3E83FB}" srcOrd="0" destOrd="0" presId="urn:microsoft.com/office/officeart/2005/8/layout/vList2"/>
    <dgm:cxn modelId="{1460DD53-99C5-438C-BC97-75B66D49864A}" type="presOf" srcId="{48C23CD4-B176-40E5-9F44-E39EC17DDB0B}" destId="{593CECFE-7B0D-4105-95A6-F254D4F13DFF}" srcOrd="0" destOrd="0" presId="urn:microsoft.com/office/officeart/2005/8/layout/vList2"/>
    <dgm:cxn modelId="{EA6C1184-88E7-4674-80C1-F5A15D6667A8}" type="presOf" srcId="{2B612BCD-6F32-4B11-8D0B-88C0BC687BB2}" destId="{05EEE951-EA3D-41DC-B5D1-52155E97BFE0}" srcOrd="0" destOrd="0" presId="urn:microsoft.com/office/officeart/2005/8/layout/vList2"/>
    <dgm:cxn modelId="{85DB9C86-0CA7-4265-99FC-EA6FC89B0C08}" type="presOf" srcId="{2F359B9C-E68D-4FCD-9E00-9ACD39CCB0DC}" destId="{B7DCB0BE-7517-4692-A9C4-DCF81CC6405B}" srcOrd="0" destOrd="0" presId="urn:microsoft.com/office/officeart/2005/8/layout/vList2"/>
    <dgm:cxn modelId="{D3925690-896C-4BD4-9ADF-159CCBEE4ED7}" type="presOf" srcId="{84B7415B-A39F-4262-AA8C-6C96C7DDE23A}" destId="{B263F409-DE9B-44D0-8A1C-38A9FB7F97B7}" srcOrd="0" destOrd="0" presId="urn:microsoft.com/office/officeart/2005/8/layout/vList2"/>
    <dgm:cxn modelId="{1BC7E197-292E-4FFC-9E27-09C334629E76}" srcId="{84B7415B-A39F-4262-AA8C-6C96C7DDE23A}" destId="{94D2E161-62E6-4C5B-AABD-7A7C1EBF545E}" srcOrd="2" destOrd="0" parTransId="{FB273389-FE8E-4779-A286-886C8CBA2A22}" sibTransId="{700DA698-7F5E-4589-9762-F5B81BBB4333}"/>
    <dgm:cxn modelId="{4437F6E5-CD87-4BC9-8922-E90C18FBA697}" type="presOf" srcId="{EAC874EC-D6A9-4E52-9808-59FF45ABB8B9}" destId="{C6FE5CA9-D63F-4503-9E0B-4A8832C67157}" srcOrd="0" destOrd="0" presId="urn:microsoft.com/office/officeart/2005/8/layout/vList2"/>
    <dgm:cxn modelId="{3D49FCF8-B035-4170-81EA-3AED0327F372}" srcId="{84B7415B-A39F-4262-AA8C-6C96C7DDE23A}" destId="{48C23CD4-B176-40E5-9F44-E39EC17DDB0B}" srcOrd="0" destOrd="0" parTransId="{5DCF24C4-2F40-4766-BC73-D244AEE58B51}" sibTransId="{E5869151-834A-4837-876E-93ABCD978EB8}"/>
    <dgm:cxn modelId="{307EBDFD-3AAE-44C1-8D15-9386AF5C4F78}" srcId="{84B7415B-A39F-4262-AA8C-6C96C7DDE23A}" destId="{EAC874EC-D6A9-4E52-9808-59FF45ABB8B9}" srcOrd="1" destOrd="0" parTransId="{4BB0296C-A0A4-4807-8FCD-D7970D8B33A0}" sibTransId="{6F649762-F07C-492C-A533-A05662B1651E}"/>
    <dgm:cxn modelId="{45FC215D-AD9B-4A53-9450-5B52C046337B}" type="presParOf" srcId="{B263F409-DE9B-44D0-8A1C-38A9FB7F97B7}" destId="{593CECFE-7B0D-4105-95A6-F254D4F13DFF}" srcOrd="0" destOrd="0" presId="urn:microsoft.com/office/officeart/2005/8/layout/vList2"/>
    <dgm:cxn modelId="{27B28515-1D4E-4D17-AC4B-2E78880DC493}" type="presParOf" srcId="{B263F409-DE9B-44D0-8A1C-38A9FB7F97B7}" destId="{4779FA4A-CD98-4D97-8334-8998CB39D547}" srcOrd="1" destOrd="0" presId="urn:microsoft.com/office/officeart/2005/8/layout/vList2"/>
    <dgm:cxn modelId="{4B6A14F7-4B32-47B6-8E1E-0045A131B5C5}" type="presParOf" srcId="{B263F409-DE9B-44D0-8A1C-38A9FB7F97B7}" destId="{C6FE5CA9-D63F-4503-9E0B-4A8832C67157}" srcOrd="2" destOrd="0" presId="urn:microsoft.com/office/officeart/2005/8/layout/vList2"/>
    <dgm:cxn modelId="{BB5C83B1-5585-4856-9936-A1AB659EC998}" type="presParOf" srcId="{B263F409-DE9B-44D0-8A1C-38A9FB7F97B7}" destId="{558918A0-A3D5-4FD9-894C-95FD77C61116}" srcOrd="3" destOrd="0" presId="urn:microsoft.com/office/officeart/2005/8/layout/vList2"/>
    <dgm:cxn modelId="{43FB95E6-FCA4-43B7-9723-23D1EE62624E}" type="presParOf" srcId="{B263F409-DE9B-44D0-8A1C-38A9FB7F97B7}" destId="{11121F72-4FBE-4885-B4A3-4FDC9CD6225E}" srcOrd="4" destOrd="0" presId="urn:microsoft.com/office/officeart/2005/8/layout/vList2"/>
    <dgm:cxn modelId="{97C2A8E0-1A2E-4789-B404-7EE24F5D7A1D}" type="presParOf" srcId="{B263F409-DE9B-44D0-8A1C-38A9FB7F97B7}" destId="{5D047F89-3E04-4883-812D-C56CCE3E17EC}" srcOrd="5" destOrd="0" presId="urn:microsoft.com/office/officeart/2005/8/layout/vList2"/>
    <dgm:cxn modelId="{34FC4E85-755A-452B-BD40-3CF5F0E72AE1}" type="presParOf" srcId="{B263F409-DE9B-44D0-8A1C-38A9FB7F97B7}" destId="{05EEE951-EA3D-41DC-B5D1-52155E97BFE0}" srcOrd="6" destOrd="0" presId="urn:microsoft.com/office/officeart/2005/8/layout/vList2"/>
    <dgm:cxn modelId="{78695795-5039-40B7-BD65-BF3A2586C79C}" type="presParOf" srcId="{B263F409-DE9B-44D0-8A1C-38A9FB7F97B7}" destId="{ABEE7570-1E57-4805-810E-5545D0772353}" srcOrd="7" destOrd="0" presId="urn:microsoft.com/office/officeart/2005/8/layout/vList2"/>
    <dgm:cxn modelId="{717A76FC-0108-4F69-A085-BE8F5524712E}" type="presParOf" srcId="{B263F409-DE9B-44D0-8A1C-38A9FB7F97B7}" destId="{43FDF5D2-E7FC-4BA5-8F3C-E0F2FA3E83FB}" srcOrd="8" destOrd="0" presId="urn:microsoft.com/office/officeart/2005/8/layout/vList2"/>
    <dgm:cxn modelId="{E92F75A8-2B26-4EB6-B82B-3ED8D627C73F}" type="presParOf" srcId="{B263F409-DE9B-44D0-8A1C-38A9FB7F97B7}" destId="{CCB87C19-B955-44CA-ACFB-E77A0020D2FA}" srcOrd="9" destOrd="0" presId="urn:microsoft.com/office/officeart/2005/8/layout/vList2"/>
    <dgm:cxn modelId="{E53FD8F6-D431-464E-85F1-E43A27E2213B}" type="presParOf" srcId="{B263F409-DE9B-44D0-8A1C-38A9FB7F97B7}" destId="{B7DCB0BE-7517-4692-A9C4-DCF81CC6405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26827D-5D8D-4C17-A9D1-2130A2805AD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6DE1744A-4A4D-4DB5-964E-54F80059887E}">
      <dgm:prSet phldrT="[Text]" custT="1"/>
      <dgm:spPr/>
      <dgm:t>
        <a:bodyPr/>
        <a:lstStyle/>
        <a:p>
          <a:r>
            <a:rPr lang="en-GB" sz="2000" dirty="0">
              <a:latin typeface="Trebuchet MS" panose="020B0603020202020204" pitchFamily="34" charset="0"/>
            </a:rPr>
            <a:t>Three Principles</a:t>
          </a:r>
        </a:p>
      </dgm:t>
    </dgm:pt>
    <dgm:pt modelId="{0EADD332-29F2-472E-811E-C7252890DC3A}" type="parTrans" cxnId="{9CEA05E3-3F57-4F29-8743-1A318ABE6FC9}">
      <dgm:prSet/>
      <dgm:spPr/>
      <dgm:t>
        <a:bodyPr/>
        <a:lstStyle/>
        <a:p>
          <a:endParaRPr lang="en-GB" sz="2000">
            <a:latin typeface="Trebuchet MS" panose="020B0603020202020204" pitchFamily="34" charset="0"/>
          </a:endParaRPr>
        </a:p>
      </dgm:t>
    </dgm:pt>
    <dgm:pt modelId="{7A35EBEA-5B81-435C-887F-B8683B389EB9}" type="sibTrans" cxnId="{9CEA05E3-3F57-4F29-8743-1A318ABE6FC9}">
      <dgm:prSet/>
      <dgm:spPr/>
      <dgm:t>
        <a:bodyPr/>
        <a:lstStyle/>
        <a:p>
          <a:endParaRPr lang="en-GB" sz="2000">
            <a:latin typeface="Trebuchet MS" panose="020B0603020202020204" pitchFamily="34" charset="0"/>
          </a:endParaRPr>
        </a:p>
      </dgm:t>
    </dgm:pt>
    <dgm:pt modelId="{57EA3056-898F-47BF-8327-433994AD99AB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latin typeface="Trebuchet MS" panose="020B0603020202020204" pitchFamily="34" charset="0"/>
            </a:rPr>
            <a:t>Eliminate waste and pollution</a:t>
          </a:r>
          <a:endParaRPr lang="en-GB" sz="2000" dirty="0">
            <a:latin typeface="Trebuchet MS" panose="020B0603020202020204" pitchFamily="34" charset="0"/>
          </a:endParaRPr>
        </a:p>
      </dgm:t>
    </dgm:pt>
    <dgm:pt modelId="{8EF6829C-9EF5-4793-A4C1-ECB563574C41}" type="parTrans" cxnId="{2B666B24-E6BA-4556-B74E-649A0A2FC94E}">
      <dgm:prSet/>
      <dgm:spPr/>
      <dgm:t>
        <a:bodyPr/>
        <a:lstStyle/>
        <a:p>
          <a:endParaRPr lang="en-GB" sz="2000">
            <a:latin typeface="Trebuchet MS" panose="020B0603020202020204" pitchFamily="34" charset="0"/>
          </a:endParaRPr>
        </a:p>
      </dgm:t>
    </dgm:pt>
    <dgm:pt modelId="{C33EAA00-DD6D-4AED-B08E-A2F7A98F4CF2}" type="sibTrans" cxnId="{2B666B24-E6BA-4556-B74E-649A0A2FC94E}">
      <dgm:prSet/>
      <dgm:spPr/>
      <dgm:t>
        <a:bodyPr/>
        <a:lstStyle/>
        <a:p>
          <a:endParaRPr lang="en-GB" sz="2000">
            <a:latin typeface="Trebuchet MS" panose="020B0603020202020204" pitchFamily="34" charset="0"/>
          </a:endParaRPr>
        </a:p>
      </dgm:t>
    </dgm:pt>
    <dgm:pt modelId="{A7021F2E-18A2-4234-8CD2-341E9946759F}">
      <dgm:prSet phldrT="[Text]" custT="1"/>
      <dgm:spPr/>
      <dgm:t>
        <a:bodyPr/>
        <a:lstStyle/>
        <a:p>
          <a:r>
            <a:rPr lang="en-GB" sz="2000" dirty="0">
              <a:latin typeface="Trebuchet MS" panose="020B0603020202020204" pitchFamily="34" charset="0"/>
            </a:rPr>
            <a:t>Three aspects of design</a:t>
          </a:r>
        </a:p>
      </dgm:t>
    </dgm:pt>
    <dgm:pt modelId="{0CC37FF1-08D0-41A3-A2A4-3FE1819FB59B}" type="parTrans" cxnId="{7D38F022-71D8-4932-8B71-813D0BDFCEA8}">
      <dgm:prSet/>
      <dgm:spPr/>
      <dgm:t>
        <a:bodyPr/>
        <a:lstStyle/>
        <a:p>
          <a:endParaRPr lang="en-GB" sz="2000">
            <a:latin typeface="Trebuchet MS" panose="020B0603020202020204" pitchFamily="34" charset="0"/>
          </a:endParaRPr>
        </a:p>
      </dgm:t>
    </dgm:pt>
    <dgm:pt modelId="{0E2518D1-9265-4B4E-B370-CD60DDB58E81}" type="sibTrans" cxnId="{7D38F022-71D8-4932-8B71-813D0BDFCEA8}">
      <dgm:prSet/>
      <dgm:spPr/>
      <dgm:t>
        <a:bodyPr/>
        <a:lstStyle/>
        <a:p>
          <a:endParaRPr lang="en-GB" sz="2000">
            <a:latin typeface="Trebuchet MS" panose="020B0603020202020204" pitchFamily="34" charset="0"/>
          </a:endParaRPr>
        </a:p>
      </dgm:t>
    </dgm:pt>
    <dgm:pt modelId="{ADE7288B-C8BE-4E0D-81AC-EFCDB590FE18}">
      <dgm:prSet phldrT="[Text]" custT="1"/>
      <dgm:spPr/>
      <dgm:t>
        <a:bodyPr/>
        <a:lstStyle/>
        <a:p>
          <a:r>
            <a:rPr lang="en-US" sz="2000" dirty="0">
              <a:latin typeface="Trebuchet MS" panose="020B0603020202020204" pitchFamily="34" charset="0"/>
            </a:rPr>
            <a:t>Repairability</a:t>
          </a:r>
          <a:endParaRPr lang="en-GB" sz="2000" dirty="0">
            <a:latin typeface="Trebuchet MS" panose="020B0603020202020204" pitchFamily="34" charset="0"/>
          </a:endParaRPr>
        </a:p>
      </dgm:t>
    </dgm:pt>
    <dgm:pt modelId="{EC83E5AA-92E9-41CA-B027-CF99F9291288}" type="parTrans" cxnId="{2F3EE251-B023-495B-9D58-6B69CFFEB3F1}">
      <dgm:prSet/>
      <dgm:spPr/>
      <dgm:t>
        <a:bodyPr/>
        <a:lstStyle/>
        <a:p>
          <a:endParaRPr lang="en-GB" sz="2000">
            <a:latin typeface="Trebuchet MS" panose="020B0603020202020204" pitchFamily="34" charset="0"/>
          </a:endParaRPr>
        </a:p>
      </dgm:t>
    </dgm:pt>
    <dgm:pt modelId="{084AAAC2-7982-408E-92A5-E1C11FE20EAC}" type="sibTrans" cxnId="{2F3EE251-B023-495B-9D58-6B69CFFEB3F1}">
      <dgm:prSet/>
      <dgm:spPr/>
      <dgm:t>
        <a:bodyPr/>
        <a:lstStyle/>
        <a:p>
          <a:endParaRPr lang="en-GB" sz="2000">
            <a:latin typeface="Trebuchet MS" panose="020B0603020202020204" pitchFamily="34" charset="0"/>
          </a:endParaRPr>
        </a:p>
      </dgm:t>
    </dgm:pt>
    <dgm:pt modelId="{415F145F-E12C-4E07-883E-FC2968E50598}">
      <dgm:prSet phldrT="[Text]" custT="1"/>
      <dgm:spPr/>
      <dgm:t>
        <a:bodyPr/>
        <a:lstStyle/>
        <a:p>
          <a:r>
            <a:rPr lang="en-US" sz="2000" dirty="0">
              <a:latin typeface="Trebuchet MS" panose="020B0603020202020204" pitchFamily="34" charset="0"/>
            </a:rPr>
            <a:t>Refurbishment</a:t>
          </a:r>
          <a:endParaRPr lang="en-GB" sz="2000" dirty="0">
            <a:latin typeface="Trebuchet MS" panose="020B0603020202020204" pitchFamily="34" charset="0"/>
          </a:endParaRPr>
        </a:p>
      </dgm:t>
    </dgm:pt>
    <dgm:pt modelId="{EE613979-1428-41FE-8417-25669E92353B}" type="parTrans" cxnId="{F8645E28-E682-4B64-8B13-E9FBD8B6C2B4}">
      <dgm:prSet/>
      <dgm:spPr/>
      <dgm:t>
        <a:bodyPr/>
        <a:lstStyle/>
        <a:p>
          <a:endParaRPr lang="en-GB" sz="2000">
            <a:latin typeface="Trebuchet MS" panose="020B0603020202020204" pitchFamily="34" charset="0"/>
          </a:endParaRPr>
        </a:p>
      </dgm:t>
    </dgm:pt>
    <dgm:pt modelId="{6B110468-59C5-4C28-8D86-B96AA610F051}" type="sibTrans" cxnId="{F8645E28-E682-4B64-8B13-E9FBD8B6C2B4}">
      <dgm:prSet/>
      <dgm:spPr/>
      <dgm:t>
        <a:bodyPr/>
        <a:lstStyle/>
        <a:p>
          <a:endParaRPr lang="en-GB" sz="2000">
            <a:latin typeface="Trebuchet MS" panose="020B0603020202020204" pitchFamily="34" charset="0"/>
          </a:endParaRPr>
        </a:p>
      </dgm:t>
    </dgm:pt>
    <dgm:pt modelId="{04A8FF03-6EA5-47E9-A806-3374813355AC}">
      <dgm:prSet phldrT="[Text]" custT="1"/>
      <dgm:spPr/>
      <dgm:t>
        <a:bodyPr/>
        <a:lstStyle/>
        <a:p>
          <a:r>
            <a:rPr lang="en-US" sz="2000" dirty="0">
              <a:latin typeface="Trebuchet MS" panose="020B0603020202020204" pitchFamily="34" charset="0"/>
            </a:rPr>
            <a:t>Remanufacture</a:t>
          </a:r>
          <a:endParaRPr lang="en-GB" sz="2000" dirty="0">
            <a:latin typeface="Trebuchet MS" panose="020B0603020202020204" pitchFamily="34" charset="0"/>
          </a:endParaRPr>
        </a:p>
      </dgm:t>
    </dgm:pt>
    <dgm:pt modelId="{056A32D4-D06A-4D61-9C70-D13938E9B950}" type="parTrans" cxnId="{0F76ABB0-CBDC-4249-BB96-1DA2DD21635E}">
      <dgm:prSet/>
      <dgm:spPr/>
      <dgm:t>
        <a:bodyPr/>
        <a:lstStyle/>
        <a:p>
          <a:endParaRPr lang="en-GB" sz="2000">
            <a:latin typeface="Trebuchet MS" panose="020B0603020202020204" pitchFamily="34" charset="0"/>
          </a:endParaRPr>
        </a:p>
      </dgm:t>
    </dgm:pt>
    <dgm:pt modelId="{D98F0FBC-CE7A-485E-A9B6-A3735548512D}" type="sibTrans" cxnId="{0F76ABB0-CBDC-4249-BB96-1DA2DD21635E}">
      <dgm:prSet/>
      <dgm:spPr/>
      <dgm:t>
        <a:bodyPr/>
        <a:lstStyle/>
        <a:p>
          <a:endParaRPr lang="en-GB" sz="2000">
            <a:latin typeface="Trebuchet MS" panose="020B0603020202020204" pitchFamily="34" charset="0"/>
          </a:endParaRPr>
        </a:p>
      </dgm:t>
    </dgm:pt>
    <dgm:pt modelId="{95B95D8D-34A9-4E8C-A949-D8DB20D0F444}">
      <dgm:prSet custT="1"/>
      <dgm:spPr/>
      <dgm:t>
        <a:bodyPr/>
        <a:lstStyle/>
        <a:p>
          <a:r>
            <a:rPr lang="en-US" sz="2000" dirty="0">
              <a:latin typeface="Trebuchet MS" panose="020B0603020202020204" pitchFamily="34" charset="0"/>
            </a:rPr>
            <a:t>Circulate products and materials</a:t>
          </a:r>
        </a:p>
      </dgm:t>
    </dgm:pt>
    <dgm:pt modelId="{AF9971D5-1DD7-42C0-972A-7B26756048B2}" type="parTrans" cxnId="{272ADCA3-89B0-4933-BE8E-580D0F521A0A}">
      <dgm:prSet/>
      <dgm:spPr/>
      <dgm:t>
        <a:bodyPr/>
        <a:lstStyle/>
        <a:p>
          <a:endParaRPr lang="en-GB" sz="2000">
            <a:latin typeface="Trebuchet MS" panose="020B0603020202020204" pitchFamily="34" charset="0"/>
          </a:endParaRPr>
        </a:p>
      </dgm:t>
    </dgm:pt>
    <dgm:pt modelId="{63647664-05DF-4A74-A90F-354C4A9490E1}" type="sibTrans" cxnId="{272ADCA3-89B0-4933-BE8E-580D0F521A0A}">
      <dgm:prSet/>
      <dgm:spPr/>
      <dgm:t>
        <a:bodyPr/>
        <a:lstStyle/>
        <a:p>
          <a:endParaRPr lang="en-GB" sz="2000">
            <a:latin typeface="Trebuchet MS" panose="020B0603020202020204" pitchFamily="34" charset="0"/>
          </a:endParaRPr>
        </a:p>
      </dgm:t>
    </dgm:pt>
    <dgm:pt modelId="{E2DE7145-FA7E-4A70-BD51-A784810E8FE1}">
      <dgm:prSet custT="1"/>
      <dgm:spPr/>
      <dgm:t>
        <a:bodyPr/>
        <a:lstStyle/>
        <a:p>
          <a:r>
            <a:rPr lang="en-US" sz="2000">
              <a:latin typeface="Trebuchet MS" panose="020B0603020202020204" pitchFamily="34" charset="0"/>
            </a:rPr>
            <a:t>Regenerate nature</a:t>
          </a:r>
          <a:endParaRPr lang="en-US" sz="2000" dirty="0">
            <a:latin typeface="Trebuchet MS" panose="020B0603020202020204" pitchFamily="34" charset="0"/>
          </a:endParaRPr>
        </a:p>
      </dgm:t>
    </dgm:pt>
    <dgm:pt modelId="{248D2EAB-F26D-40E2-9E4A-1216446A6540}" type="parTrans" cxnId="{43D884D8-A4C8-4575-B94C-339F97C001A6}">
      <dgm:prSet/>
      <dgm:spPr/>
      <dgm:t>
        <a:bodyPr/>
        <a:lstStyle/>
        <a:p>
          <a:endParaRPr lang="en-GB"/>
        </a:p>
      </dgm:t>
    </dgm:pt>
    <dgm:pt modelId="{3DDF4457-B451-4677-8ECE-B8E9BC06F7D8}" type="sibTrans" cxnId="{43D884D8-A4C8-4575-B94C-339F97C001A6}">
      <dgm:prSet/>
      <dgm:spPr/>
      <dgm:t>
        <a:bodyPr/>
        <a:lstStyle/>
        <a:p>
          <a:endParaRPr lang="en-GB"/>
        </a:p>
      </dgm:t>
    </dgm:pt>
    <dgm:pt modelId="{D3E9D69A-75C8-48D6-AC62-34B85174E3FD}" type="pres">
      <dgm:prSet presAssocID="{0726827D-5D8D-4C17-A9D1-2130A2805AD5}" presName="linear" presStyleCnt="0">
        <dgm:presLayoutVars>
          <dgm:dir/>
          <dgm:animLvl val="lvl"/>
          <dgm:resizeHandles val="exact"/>
        </dgm:presLayoutVars>
      </dgm:prSet>
      <dgm:spPr/>
    </dgm:pt>
    <dgm:pt modelId="{76CF60C0-46E2-4BE4-AD1D-3031D8D6D61E}" type="pres">
      <dgm:prSet presAssocID="{6DE1744A-4A4D-4DB5-964E-54F80059887E}" presName="parentLin" presStyleCnt="0"/>
      <dgm:spPr/>
    </dgm:pt>
    <dgm:pt modelId="{027832CF-FA8B-4A31-B36A-F5B16A481C1D}" type="pres">
      <dgm:prSet presAssocID="{6DE1744A-4A4D-4DB5-964E-54F80059887E}" presName="parentLeftMargin" presStyleLbl="node1" presStyleIdx="0" presStyleCnt="2"/>
      <dgm:spPr/>
    </dgm:pt>
    <dgm:pt modelId="{BCDF6AF4-D9F9-41F8-9680-AEDA94BB3436}" type="pres">
      <dgm:prSet presAssocID="{6DE1744A-4A4D-4DB5-964E-54F80059887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F90E725-1248-4E4A-BC94-F4FB146B74EF}" type="pres">
      <dgm:prSet presAssocID="{6DE1744A-4A4D-4DB5-964E-54F80059887E}" presName="negativeSpace" presStyleCnt="0"/>
      <dgm:spPr/>
    </dgm:pt>
    <dgm:pt modelId="{0F18B2A8-4B4D-4EA8-A08B-AC5A507D8586}" type="pres">
      <dgm:prSet presAssocID="{6DE1744A-4A4D-4DB5-964E-54F80059887E}" presName="childText" presStyleLbl="conFgAcc1" presStyleIdx="0" presStyleCnt="2">
        <dgm:presLayoutVars>
          <dgm:bulletEnabled val="1"/>
        </dgm:presLayoutVars>
      </dgm:prSet>
      <dgm:spPr/>
    </dgm:pt>
    <dgm:pt modelId="{BF41F748-23C1-4B11-87B7-F70177A438C1}" type="pres">
      <dgm:prSet presAssocID="{7A35EBEA-5B81-435C-887F-B8683B389EB9}" presName="spaceBetweenRectangles" presStyleCnt="0"/>
      <dgm:spPr/>
    </dgm:pt>
    <dgm:pt modelId="{FFCCF6C3-3DBB-40AD-8491-C49196FDF14A}" type="pres">
      <dgm:prSet presAssocID="{A7021F2E-18A2-4234-8CD2-341E9946759F}" presName="parentLin" presStyleCnt="0"/>
      <dgm:spPr/>
    </dgm:pt>
    <dgm:pt modelId="{DB234810-233B-46C4-BB94-E437E7BB66DE}" type="pres">
      <dgm:prSet presAssocID="{A7021F2E-18A2-4234-8CD2-341E9946759F}" presName="parentLeftMargin" presStyleLbl="node1" presStyleIdx="0" presStyleCnt="2"/>
      <dgm:spPr/>
    </dgm:pt>
    <dgm:pt modelId="{4867C774-CCF1-4976-A312-82387F6FC267}" type="pres">
      <dgm:prSet presAssocID="{A7021F2E-18A2-4234-8CD2-341E9946759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CD3453F-4939-4752-9758-BE517D709F30}" type="pres">
      <dgm:prSet presAssocID="{A7021F2E-18A2-4234-8CD2-341E9946759F}" presName="negativeSpace" presStyleCnt="0"/>
      <dgm:spPr/>
    </dgm:pt>
    <dgm:pt modelId="{508B1284-48EB-476F-BBCB-26C85599E27F}" type="pres">
      <dgm:prSet presAssocID="{A7021F2E-18A2-4234-8CD2-341E9946759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0D68403-7CDD-4334-9501-679941D23B30}" type="presOf" srcId="{95B95D8D-34A9-4E8C-A949-D8DB20D0F444}" destId="{0F18B2A8-4B4D-4EA8-A08B-AC5A507D8586}" srcOrd="0" destOrd="1" presId="urn:microsoft.com/office/officeart/2005/8/layout/list1"/>
    <dgm:cxn modelId="{B3B67214-F339-4233-B4DB-D1AAB5C2685C}" type="presOf" srcId="{E2DE7145-FA7E-4A70-BD51-A784810E8FE1}" destId="{0F18B2A8-4B4D-4EA8-A08B-AC5A507D8586}" srcOrd="0" destOrd="2" presId="urn:microsoft.com/office/officeart/2005/8/layout/list1"/>
    <dgm:cxn modelId="{7D38F022-71D8-4932-8B71-813D0BDFCEA8}" srcId="{0726827D-5D8D-4C17-A9D1-2130A2805AD5}" destId="{A7021F2E-18A2-4234-8CD2-341E9946759F}" srcOrd="1" destOrd="0" parTransId="{0CC37FF1-08D0-41A3-A2A4-3FE1819FB59B}" sibTransId="{0E2518D1-9265-4B4E-B370-CD60DDB58E81}"/>
    <dgm:cxn modelId="{2B666B24-E6BA-4556-B74E-649A0A2FC94E}" srcId="{6DE1744A-4A4D-4DB5-964E-54F80059887E}" destId="{57EA3056-898F-47BF-8327-433994AD99AB}" srcOrd="0" destOrd="0" parTransId="{8EF6829C-9EF5-4793-A4C1-ECB563574C41}" sibTransId="{C33EAA00-DD6D-4AED-B08E-A2F7A98F4CF2}"/>
    <dgm:cxn modelId="{F8645E28-E682-4B64-8B13-E9FBD8B6C2B4}" srcId="{A7021F2E-18A2-4234-8CD2-341E9946759F}" destId="{415F145F-E12C-4E07-883E-FC2968E50598}" srcOrd="1" destOrd="0" parTransId="{EE613979-1428-41FE-8417-25669E92353B}" sibTransId="{6B110468-59C5-4C28-8D86-B96AA610F051}"/>
    <dgm:cxn modelId="{D98FC52A-3DDF-4478-9592-33101675F897}" type="presOf" srcId="{6DE1744A-4A4D-4DB5-964E-54F80059887E}" destId="{BCDF6AF4-D9F9-41F8-9680-AEDA94BB3436}" srcOrd="1" destOrd="0" presId="urn:microsoft.com/office/officeart/2005/8/layout/list1"/>
    <dgm:cxn modelId="{DE92332C-D4D7-4E55-BA50-D444E78CAA93}" type="presOf" srcId="{A7021F2E-18A2-4234-8CD2-341E9946759F}" destId="{DB234810-233B-46C4-BB94-E437E7BB66DE}" srcOrd="0" destOrd="0" presId="urn:microsoft.com/office/officeart/2005/8/layout/list1"/>
    <dgm:cxn modelId="{592C995C-559A-412E-B3E5-C6067D583A0D}" type="presOf" srcId="{ADE7288B-C8BE-4E0D-81AC-EFCDB590FE18}" destId="{508B1284-48EB-476F-BBCB-26C85599E27F}" srcOrd="0" destOrd="0" presId="urn:microsoft.com/office/officeart/2005/8/layout/list1"/>
    <dgm:cxn modelId="{031C0064-E4C6-4846-B486-CD165D8C40ED}" type="presOf" srcId="{57EA3056-898F-47BF-8327-433994AD99AB}" destId="{0F18B2A8-4B4D-4EA8-A08B-AC5A507D8586}" srcOrd="0" destOrd="0" presId="urn:microsoft.com/office/officeart/2005/8/layout/list1"/>
    <dgm:cxn modelId="{A653406E-7F34-4F6A-8C66-EA856FDA023D}" type="presOf" srcId="{415F145F-E12C-4E07-883E-FC2968E50598}" destId="{508B1284-48EB-476F-BBCB-26C85599E27F}" srcOrd="0" destOrd="1" presId="urn:microsoft.com/office/officeart/2005/8/layout/list1"/>
    <dgm:cxn modelId="{2F3EE251-B023-495B-9D58-6B69CFFEB3F1}" srcId="{A7021F2E-18A2-4234-8CD2-341E9946759F}" destId="{ADE7288B-C8BE-4E0D-81AC-EFCDB590FE18}" srcOrd="0" destOrd="0" parTransId="{EC83E5AA-92E9-41CA-B027-CF99F9291288}" sibTransId="{084AAAC2-7982-408E-92A5-E1C11FE20EAC}"/>
    <dgm:cxn modelId="{BB30F176-1F71-41DA-93C3-518CB8E7A7D5}" type="presOf" srcId="{6DE1744A-4A4D-4DB5-964E-54F80059887E}" destId="{027832CF-FA8B-4A31-B36A-F5B16A481C1D}" srcOrd="0" destOrd="0" presId="urn:microsoft.com/office/officeart/2005/8/layout/list1"/>
    <dgm:cxn modelId="{BFC7F490-8439-476D-BB49-C101177AC86C}" type="presOf" srcId="{04A8FF03-6EA5-47E9-A806-3374813355AC}" destId="{508B1284-48EB-476F-BBCB-26C85599E27F}" srcOrd="0" destOrd="2" presId="urn:microsoft.com/office/officeart/2005/8/layout/list1"/>
    <dgm:cxn modelId="{272ADCA3-89B0-4933-BE8E-580D0F521A0A}" srcId="{6DE1744A-4A4D-4DB5-964E-54F80059887E}" destId="{95B95D8D-34A9-4E8C-A949-D8DB20D0F444}" srcOrd="1" destOrd="0" parTransId="{AF9971D5-1DD7-42C0-972A-7B26756048B2}" sibTransId="{63647664-05DF-4A74-A90F-354C4A9490E1}"/>
    <dgm:cxn modelId="{47694BAC-7006-4DAB-86F9-4D14ABD9BC69}" type="presOf" srcId="{A7021F2E-18A2-4234-8CD2-341E9946759F}" destId="{4867C774-CCF1-4976-A312-82387F6FC267}" srcOrd="1" destOrd="0" presId="urn:microsoft.com/office/officeart/2005/8/layout/list1"/>
    <dgm:cxn modelId="{0F76ABB0-CBDC-4249-BB96-1DA2DD21635E}" srcId="{A7021F2E-18A2-4234-8CD2-341E9946759F}" destId="{04A8FF03-6EA5-47E9-A806-3374813355AC}" srcOrd="2" destOrd="0" parTransId="{056A32D4-D06A-4D61-9C70-D13938E9B950}" sibTransId="{D98F0FBC-CE7A-485E-A9B6-A3735548512D}"/>
    <dgm:cxn modelId="{D9C36CBF-101C-463D-8398-2527B5588803}" type="presOf" srcId="{0726827D-5D8D-4C17-A9D1-2130A2805AD5}" destId="{D3E9D69A-75C8-48D6-AC62-34B85174E3FD}" srcOrd="0" destOrd="0" presId="urn:microsoft.com/office/officeart/2005/8/layout/list1"/>
    <dgm:cxn modelId="{43D884D8-A4C8-4575-B94C-339F97C001A6}" srcId="{6DE1744A-4A4D-4DB5-964E-54F80059887E}" destId="{E2DE7145-FA7E-4A70-BD51-A784810E8FE1}" srcOrd="2" destOrd="0" parTransId="{248D2EAB-F26D-40E2-9E4A-1216446A6540}" sibTransId="{3DDF4457-B451-4677-8ECE-B8E9BC06F7D8}"/>
    <dgm:cxn modelId="{9CEA05E3-3F57-4F29-8743-1A318ABE6FC9}" srcId="{0726827D-5D8D-4C17-A9D1-2130A2805AD5}" destId="{6DE1744A-4A4D-4DB5-964E-54F80059887E}" srcOrd="0" destOrd="0" parTransId="{0EADD332-29F2-472E-811E-C7252890DC3A}" sibTransId="{7A35EBEA-5B81-435C-887F-B8683B389EB9}"/>
    <dgm:cxn modelId="{FA601A2A-D8E2-46F2-81B3-D75DBDF81024}" type="presParOf" srcId="{D3E9D69A-75C8-48D6-AC62-34B85174E3FD}" destId="{76CF60C0-46E2-4BE4-AD1D-3031D8D6D61E}" srcOrd="0" destOrd="0" presId="urn:microsoft.com/office/officeart/2005/8/layout/list1"/>
    <dgm:cxn modelId="{FC38D389-F284-402A-9001-8A8413E48BBE}" type="presParOf" srcId="{76CF60C0-46E2-4BE4-AD1D-3031D8D6D61E}" destId="{027832CF-FA8B-4A31-B36A-F5B16A481C1D}" srcOrd="0" destOrd="0" presId="urn:microsoft.com/office/officeart/2005/8/layout/list1"/>
    <dgm:cxn modelId="{68297D12-3185-41AE-A724-9018E13FF144}" type="presParOf" srcId="{76CF60C0-46E2-4BE4-AD1D-3031D8D6D61E}" destId="{BCDF6AF4-D9F9-41F8-9680-AEDA94BB3436}" srcOrd="1" destOrd="0" presId="urn:microsoft.com/office/officeart/2005/8/layout/list1"/>
    <dgm:cxn modelId="{AF8FBE23-B095-4D8B-B570-21A2E888B753}" type="presParOf" srcId="{D3E9D69A-75C8-48D6-AC62-34B85174E3FD}" destId="{EF90E725-1248-4E4A-BC94-F4FB146B74EF}" srcOrd="1" destOrd="0" presId="urn:microsoft.com/office/officeart/2005/8/layout/list1"/>
    <dgm:cxn modelId="{95C3FE05-6706-4A2B-A8C5-6945B4C8F02E}" type="presParOf" srcId="{D3E9D69A-75C8-48D6-AC62-34B85174E3FD}" destId="{0F18B2A8-4B4D-4EA8-A08B-AC5A507D8586}" srcOrd="2" destOrd="0" presId="urn:microsoft.com/office/officeart/2005/8/layout/list1"/>
    <dgm:cxn modelId="{B9273DBC-43C3-4FB6-80B9-C2CC6CFA2060}" type="presParOf" srcId="{D3E9D69A-75C8-48D6-AC62-34B85174E3FD}" destId="{BF41F748-23C1-4B11-87B7-F70177A438C1}" srcOrd="3" destOrd="0" presId="urn:microsoft.com/office/officeart/2005/8/layout/list1"/>
    <dgm:cxn modelId="{E8A47C59-7685-4061-AD91-F79949AF2FFA}" type="presParOf" srcId="{D3E9D69A-75C8-48D6-AC62-34B85174E3FD}" destId="{FFCCF6C3-3DBB-40AD-8491-C49196FDF14A}" srcOrd="4" destOrd="0" presId="urn:microsoft.com/office/officeart/2005/8/layout/list1"/>
    <dgm:cxn modelId="{8779385A-1F62-4767-A6A4-B5C7151AF887}" type="presParOf" srcId="{FFCCF6C3-3DBB-40AD-8491-C49196FDF14A}" destId="{DB234810-233B-46C4-BB94-E437E7BB66DE}" srcOrd="0" destOrd="0" presId="urn:microsoft.com/office/officeart/2005/8/layout/list1"/>
    <dgm:cxn modelId="{D1825E52-1436-4A74-B9B7-879E2E49B9FE}" type="presParOf" srcId="{FFCCF6C3-3DBB-40AD-8491-C49196FDF14A}" destId="{4867C774-CCF1-4976-A312-82387F6FC267}" srcOrd="1" destOrd="0" presId="urn:microsoft.com/office/officeart/2005/8/layout/list1"/>
    <dgm:cxn modelId="{02BDDDB9-B162-4F32-9864-352518C96629}" type="presParOf" srcId="{D3E9D69A-75C8-48D6-AC62-34B85174E3FD}" destId="{0CD3453F-4939-4752-9758-BE517D709F30}" srcOrd="5" destOrd="0" presId="urn:microsoft.com/office/officeart/2005/8/layout/list1"/>
    <dgm:cxn modelId="{9966EBC4-4C4E-4820-91EF-E5D55F1084B8}" type="presParOf" srcId="{D3E9D69A-75C8-48D6-AC62-34B85174E3FD}" destId="{508B1284-48EB-476F-BBCB-26C85599E27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CECFE-7B0D-4105-95A6-F254D4F13DFF}">
      <dsp:nvSpPr>
        <dsp:cNvPr id="0" name=""/>
        <dsp:cNvSpPr/>
      </dsp:nvSpPr>
      <dsp:spPr>
        <a:xfrm>
          <a:off x="0" y="298259"/>
          <a:ext cx="5012267" cy="67158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Sustainable Development Goals</a:t>
          </a:r>
        </a:p>
      </dsp:txBody>
      <dsp:txXfrm>
        <a:off x="32784" y="331043"/>
        <a:ext cx="4946699" cy="606012"/>
      </dsp:txXfrm>
    </dsp:sp>
    <dsp:sp modelId="{C6FE5CA9-D63F-4503-9E0B-4A8832C67157}">
      <dsp:nvSpPr>
        <dsp:cNvPr id="0" name=""/>
        <dsp:cNvSpPr/>
      </dsp:nvSpPr>
      <dsp:spPr>
        <a:xfrm>
          <a:off x="0" y="1050480"/>
          <a:ext cx="5012267" cy="67158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-84210"/>
                <a:satOff val="-8330"/>
                <a:lumOff val="71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-84210"/>
                <a:satOff val="-8330"/>
                <a:lumOff val="71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-84210"/>
                <a:satOff val="-8330"/>
                <a:lumOff val="71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Reduce reliance on disposal</a:t>
          </a:r>
        </a:p>
      </dsp:txBody>
      <dsp:txXfrm>
        <a:off x="32784" y="1083264"/>
        <a:ext cx="4946699" cy="606012"/>
      </dsp:txXfrm>
    </dsp:sp>
    <dsp:sp modelId="{11121F72-4FBE-4885-B4A3-4FDC9CD6225E}">
      <dsp:nvSpPr>
        <dsp:cNvPr id="0" name=""/>
        <dsp:cNvSpPr/>
      </dsp:nvSpPr>
      <dsp:spPr>
        <a:xfrm>
          <a:off x="0" y="1802700"/>
          <a:ext cx="5012267" cy="67158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-168420"/>
                <a:satOff val="-16661"/>
                <a:lumOff val="143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-168420"/>
                <a:satOff val="-16661"/>
                <a:lumOff val="143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-168420"/>
                <a:satOff val="-16661"/>
                <a:lumOff val="143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Reduce resource consumption</a:t>
          </a:r>
        </a:p>
      </dsp:txBody>
      <dsp:txXfrm>
        <a:off x="32784" y="1835484"/>
        <a:ext cx="4946699" cy="606012"/>
      </dsp:txXfrm>
    </dsp:sp>
    <dsp:sp modelId="{05EEE951-EA3D-41DC-B5D1-52155E97BFE0}">
      <dsp:nvSpPr>
        <dsp:cNvPr id="0" name=""/>
        <dsp:cNvSpPr/>
      </dsp:nvSpPr>
      <dsp:spPr>
        <a:xfrm>
          <a:off x="0" y="2554920"/>
          <a:ext cx="5012267" cy="67158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-252630"/>
                <a:satOff val="-24991"/>
                <a:lumOff val="2145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-252630"/>
                <a:satOff val="-24991"/>
                <a:lumOff val="2145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-252630"/>
                <a:satOff val="-24991"/>
                <a:lumOff val="2145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Reduce emissions</a:t>
          </a:r>
        </a:p>
      </dsp:txBody>
      <dsp:txXfrm>
        <a:off x="32784" y="2587704"/>
        <a:ext cx="4946699" cy="606012"/>
      </dsp:txXfrm>
    </dsp:sp>
    <dsp:sp modelId="{43FDF5D2-E7FC-4BA5-8F3C-E0F2FA3E83FB}">
      <dsp:nvSpPr>
        <dsp:cNvPr id="0" name=""/>
        <dsp:cNvSpPr/>
      </dsp:nvSpPr>
      <dsp:spPr>
        <a:xfrm>
          <a:off x="0" y="3307140"/>
          <a:ext cx="5012267" cy="67158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-336839"/>
                <a:satOff val="-33322"/>
                <a:lumOff val="2861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-336839"/>
                <a:satOff val="-33322"/>
                <a:lumOff val="2861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-336839"/>
                <a:satOff val="-33322"/>
                <a:lumOff val="2861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Maintain safety record</a:t>
          </a:r>
        </a:p>
      </dsp:txBody>
      <dsp:txXfrm>
        <a:off x="32784" y="3339924"/>
        <a:ext cx="4946699" cy="606012"/>
      </dsp:txXfrm>
    </dsp:sp>
    <dsp:sp modelId="{B7DCB0BE-7517-4692-A9C4-DCF81CC6405B}">
      <dsp:nvSpPr>
        <dsp:cNvPr id="0" name=""/>
        <dsp:cNvSpPr/>
      </dsp:nvSpPr>
      <dsp:spPr>
        <a:xfrm>
          <a:off x="0" y="4059360"/>
          <a:ext cx="5012267" cy="67158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-421049"/>
                <a:satOff val="-41652"/>
                <a:lumOff val="3576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shade val="80000"/>
                <a:hueOff val="-421049"/>
                <a:satOff val="-41652"/>
                <a:lumOff val="3576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shade val="80000"/>
                <a:hueOff val="-421049"/>
                <a:satOff val="-41652"/>
                <a:lumOff val="3576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Manage cost</a:t>
          </a:r>
        </a:p>
      </dsp:txBody>
      <dsp:txXfrm>
        <a:off x="32784" y="4092144"/>
        <a:ext cx="4946699" cy="606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18B2A8-4B4D-4EA8-A08B-AC5A507D8586}">
      <dsp:nvSpPr>
        <dsp:cNvPr id="0" name=""/>
        <dsp:cNvSpPr/>
      </dsp:nvSpPr>
      <dsp:spPr>
        <a:xfrm>
          <a:off x="0" y="329844"/>
          <a:ext cx="6561038" cy="1489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9209" tIns="458216" rIns="50920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latin typeface="Trebuchet MS" panose="020B0603020202020204" pitchFamily="34" charset="0"/>
            </a:rPr>
            <a:t>Eliminate waste and pollution</a:t>
          </a:r>
          <a:endParaRPr lang="en-GB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Trebuchet MS" panose="020B0603020202020204" pitchFamily="34" charset="0"/>
            </a:rPr>
            <a:t>Circulate products and materials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>
              <a:latin typeface="Trebuchet MS" panose="020B0603020202020204" pitchFamily="34" charset="0"/>
            </a:rPr>
            <a:t>Regenerate nature</a:t>
          </a:r>
          <a:endParaRPr lang="en-US" sz="2000" kern="1200" dirty="0">
            <a:latin typeface="Trebuchet MS" panose="020B0603020202020204" pitchFamily="34" charset="0"/>
          </a:endParaRPr>
        </a:p>
      </dsp:txBody>
      <dsp:txXfrm>
        <a:off x="0" y="329844"/>
        <a:ext cx="6561038" cy="1489950"/>
      </dsp:txXfrm>
    </dsp:sp>
    <dsp:sp modelId="{BCDF6AF4-D9F9-41F8-9680-AEDA94BB3436}">
      <dsp:nvSpPr>
        <dsp:cNvPr id="0" name=""/>
        <dsp:cNvSpPr/>
      </dsp:nvSpPr>
      <dsp:spPr>
        <a:xfrm>
          <a:off x="328051" y="5124"/>
          <a:ext cx="4592726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594" tIns="0" rIns="17359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Trebuchet MS" panose="020B0603020202020204" pitchFamily="34" charset="0"/>
            </a:rPr>
            <a:t>Three Principles</a:t>
          </a:r>
        </a:p>
      </dsp:txBody>
      <dsp:txXfrm>
        <a:off x="359754" y="36827"/>
        <a:ext cx="4529320" cy="586034"/>
      </dsp:txXfrm>
    </dsp:sp>
    <dsp:sp modelId="{508B1284-48EB-476F-BBCB-26C85599E27F}">
      <dsp:nvSpPr>
        <dsp:cNvPr id="0" name=""/>
        <dsp:cNvSpPr/>
      </dsp:nvSpPr>
      <dsp:spPr>
        <a:xfrm>
          <a:off x="0" y="2263314"/>
          <a:ext cx="6561038" cy="1489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9209" tIns="458216" rIns="50920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Trebuchet MS" panose="020B0603020202020204" pitchFamily="34" charset="0"/>
            </a:rPr>
            <a:t>Repairability</a:t>
          </a:r>
          <a:endParaRPr lang="en-GB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Trebuchet MS" panose="020B0603020202020204" pitchFamily="34" charset="0"/>
            </a:rPr>
            <a:t>Refurbishment</a:t>
          </a:r>
          <a:endParaRPr lang="en-GB" sz="2000" kern="1200" dirty="0">
            <a:latin typeface="Trebuchet MS" panose="020B06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Trebuchet MS" panose="020B0603020202020204" pitchFamily="34" charset="0"/>
            </a:rPr>
            <a:t>Remanufacture</a:t>
          </a:r>
          <a:endParaRPr lang="en-GB" sz="2000" kern="1200" dirty="0">
            <a:latin typeface="Trebuchet MS" panose="020B0603020202020204" pitchFamily="34" charset="0"/>
          </a:endParaRPr>
        </a:p>
      </dsp:txBody>
      <dsp:txXfrm>
        <a:off x="0" y="2263314"/>
        <a:ext cx="6561038" cy="1489950"/>
      </dsp:txXfrm>
    </dsp:sp>
    <dsp:sp modelId="{4867C774-CCF1-4976-A312-82387F6FC267}">
      <dsp:nvSpPr>
        <dsp:cNvPr id="0" name=""/>
        <dsp:cNvSpPr/>
      </dsp:nvSpPr>
      <dsp:spPr>
        <a:xfrm>
          <a:off x="328051" y="1938594"/>
          <a:ext cx="4592726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594" tIns="0" rIns="17359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Trebuchet MS" panose="020B0603020202020204" pitchFamily="34" charset="0"/>
            </a:rPr>
            <a:t>Three aspects of design</a:t>
          </a:r>
        </a:p>
      </dsp:txBody>
      <dsp:txXfrm>
        <a:off x="359754" y="1970297"/>
        <a:ext cx="4529320" cy="586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C3A563-6421-495B-A5B8-C15DFD508219}" type="datetimeFigureOut">
              <a:rPr lang="en-GB" smtClean="0"/>
              <a:t>09/10/2023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C7628-D76A-4502-B931-F2603248B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623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DC7628-D76A-4502-B931-F2603248BC2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277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DC7628-D76A-4502-B931-F2603248BC2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792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DC7628-D76A-4502-B931-F2603248BC2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819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46711-A9DB-B0A6-E3DE-1CD6E3036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07B4C0-E33C-483E-05B7-AB458CD17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E0637-8B10-9D51-EB09-775C44D8C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EEB09-0830-A29A-E407-331F85275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2444-E2C8-46E0-A5D8-B9E6C3B311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5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0D327-A0B8-59FE-0D9E-4C2836A21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CCB8C9-F097-F565-FE00-DBC5A4A03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95B5F-05DF-0032-7D28-09E728A72A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1BC701-8DCB-43ED-B25B-488239058447}" type="datetimeFigureOut">
              <a:rPr lang="en-GB" smtClean="0"/>
              <a:t>09/10/2023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2D640-770E-6CB5-683C-1E5E4B999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3995F-94BA-2C87-7833-F19E1EB08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2444-E2C8-46E0-A5D8-B9E6C3B31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5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0B4878-CDD4-2BF3-A291-745C1CD954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115764-444A-6BF0-6AAE-86250DA431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5D5E0-E89D-B5DF-6AE2-769EA03892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1BC701-8DCB-43ED-B25B-488239058447}" type="datetimeFigureOut">
              <a:rPr lang="en-GB" smtClean="0"/>
              <a:t>09/10/2023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90D7C-12C8-09E6-8838-6621119DB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01DDC-DC8C-8AC5-EF04-3D2A33735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2444-E2C8-46E0-A5D8-B9E6C3B31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20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2DB4D-E6F0-BEFA-1ED6-1C1DB766A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4D221-E699-3A9E-A282-12BCDE577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B8894-609F-5991-B8B0-5F230CAE0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2444-E2C8-46E0-A5D8-B9E6C3B311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2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62346-D187-5BA5-887E-DA84B3528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A86E6-D5AC-E175-1BC3-64991CA24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B9982-096A-BBA8-247C-206D3AECE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1BC701-8DCB-43ED-B25B-488239058447}" type="datetimeFigureOut">
              <a:rPr lang="en-GB" smtClean="0"/>
              <a:t>09/10/2023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062E6-4774-AE2F-82A2-5C2D90103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BD69B-9FE6-8DC8-DD7E-5E61D7306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2444-E2C8-46E0-A5D8-B9E6C3B31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00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47559-EE6C-3039-BFA0-3F8C6BA2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13546-0037-BFD5-2B8D-4E90D436B8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14BEA6-E4F9-848D-FA6E-0DABA1A5A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422DE2-968B-34B1-FD4B-168FAADA66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1BC701-8DCB-43ED-B25B-488239058447}" type="datetimeFigureOut">
              <a:rPr lang="en-GB" smtClean="0"/>
              <a:t>09/10/2023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F3D1F5-AAAA-34D2-2C09-6CC184DD0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264F41-E07A-22D8-84DD-DAC3FD07E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2444-E2C8-46E0-A5D8-B9E6C3B31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422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79630-C730-2983-738B-F61B330F1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9A5FD6-086F-CB75-C97A-8DFF0C2B6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BD9866-1E4F-42C2-FB91-CF9845892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F2CD1E-B277-1B1F-7A3C-2C1431AAEF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78AE32-98D8-EFE7-1F0E-017E2D204A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6921C5-08C6-E5B1-9C40-B13640759F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1BC701-8DCB-43ED-B25B-488239058447}" type="datetimeFigureOut">
              <a:rPr lang="en-GB" smtClean="0"/>
              <a:t>09/10/2023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46C436-60D6-73D8-5219-679DB508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A783C8-7451-6368-3FBE-8677FC13D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2444-E2C8-46E0-A5D8-B9E6C3B31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480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75105-9B58-CD79-D65E-EE12BE57A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C87481-8647-0E7C-1DF2-01E8B2E19A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1BC701-8DCB-43ED-B25B-488239058447}" type="datetimeFigureOut">
              <a:rPr lang="en-GB" smtClean="0"/>
              <a:t>09/10/2023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29E1E5-B2DC-6D2E-6AD5-314CB883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843E14-1BC2-0F3C-316C-D4A6D9A0D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2444-E2C8-46E0-A5D8-B9E6C3B31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85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466948-5F2B-AC23-5A48-05C2C30D06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1BC701-8DCB-43ED-B25B-488239058447}" type="datetimeFigureOut">
              <a:rPr lang="en-GB" smtClean="0"/>
              <a:t>09/10/2023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DD37A6-B3F8-DBD2-D564-64E088005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919D56-28E0-D7B8-5AE0-B9E2E874A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2444-E2C8-46E0-A5D8-B9E6C3B31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47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27D8A-281A-5396-7C2B-4EB7B70AA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724A4-ACDC-9D96-38BF-99F1EBB22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7AFC65-DCC6-E30D-EDE4-E7C026367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8AC062-008C-5EF7-E5E2-02A498E26A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1BC701-8DCB-43ED-B25B-488239058447}" type="datetimeFigureOut">
              <a:rPr lang="en-GB" smtClean="0"/>
              <a:t>09/10/2023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ADCCA-CA8F-1DF2-BC03-38BB946A7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BFA4FD-AAEB-B3ED-A16C-B8455DC7F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2444-E2C8-46E0-A5D8-B9E6C3B31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78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69A83-9727-61C8-B000-5DD1F50BC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347424-5A30-EB8D-AF5E-D54FD4334A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05E1ED-7D3B-4681-7F88-531047958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8EA61-DA51-F971-695A-BCD72F08E9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1BC701-8DCB-43ED-B25B-488239058447}" type="datetimeFigureOut">
              <a:rPr lang="en-GB" smtClean="0"/>
              <a:t>09/10/2023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10B925-A162-D6FF-1305-9AF34E924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A549DD-F1DD-0D8B-AA17-488DD2C4D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32444-E2C8-46E0-A5D8-B9E6C3B31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530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56EDEB-12D5-F080-3F5E-C299ECFC2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662106" cy="9865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EDBC3-9CF2-90A8-D25B-C2AA75FD5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70383"/>
            <a:ext cx="10515600" cy="4606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54FCF-87C5-240D-749E-7A597CBCD4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77234" y="6358243"/>
            <a:ext cx="533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210F2F"/>
                </a:solidFill>
                <a:latin typeface="Trebuchet MS" panose="020B0603020202020204" pitchFamily="34" charset="0"/>
              </a:defRPr>
            </a:lvl1pPr>
          </a:lstStyle>
          <a:p>
            <a:fld id="{1AA32444-E2C8-46E0-A5D8-B9E6C3B311D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 descr="A logo of a plant&#10;&#10;Description automatically generated">
            <a:extLst>
              <a:ext uri="{FF2B5EF4-FFF2-40B4-BE49-F238E27FC236}">
                <a16:creationId xmlns:a16="http://schemas.microsoft.com/office/drawing/2014/main" id="{08FB82A5-E26E-5D9B-C4FB-D6EC9A1D4B0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033" y="6192933"/>
            <a:ext cx="473063" cy="468000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E6AFD164-0497-E223-D9CC-1605D647CCE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096" y="197067"/>
            <a:ext cx="2160000" cy="52353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BECDDA6-6AD3-1EA5-A580-8639D95AC25A}"/>
              </a:ext>
            </a:extLst>
          </p:cNvPr>
          <p:cNvSpPr/>
          <p:nvPr userDrawn="1"/>
        </p:nvSpPr>
        <p:spPr>
          <a:xfrm>
            <a:off x="672" y="0"/>
            <a:ext cx="432000" cy="6862194"/>
          </a:xfrm>
          <a:prstGeom prst="rect">
            <a:avLst/>
          </a:prstGeom>
          <a:gradFill flip="none" rotWithShape="1">
            <a:gsLst>
              <a:gs pos="0">
                <a:srgbClr val="662E91"/>
              </a:gs>
              <a:gs pos="40000">
                <a:srgbClr val="14A79D"/>
              </a:gs>
              <a:gs pos="60000">
                <a:srgbClr val="14A79D"/>
              </a:gs>
              <a:gs pos="100000">
                <a:srgbClr val="05683A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111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210F2F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rgbClr val="210F2F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10F2F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210F2F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210F2F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210F2F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publications/waste-metric-dashboard-may-202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hyperlink" Target="https://ellenmacarthurfoundation.org/topics/circular-economy-introduction/overview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BDD558-6FA1-845F-6C93-99F0B5F2FB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b="1" dirty="0"/>
              <a:t>REIMAGINING THE NUCLEAR CYCLE AS A CIRCULAR ECONOMY: </a:t>
            </a:r>
            <a:br>
              <a:rPr lang="en-US" sz="3600" b="1" dirty="0"/>
            </a:br>
            <a:r>
              <a:rPr lang="en-US" sz="3600" b="1" dirty="0"/>
              <a:t>CHALLENGES AND OPPORTUNITIES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D2DB75-D10D-9E88-1D48-2A3CBB1360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12054"/>
          </a:xfrm>
        </p:spPr>
        <p:txBody>
          <a:bodyPr>
            <a:normAutofit/>
          </a:bodyPr>
          <a:lstStyle/>
          <a:p>
            <a:pPr algn="r"/>
            <a:r>
              <a:rPr lang="en-GB" sz="2200" dirty="0"/>
              <a:t>Matthew Clark, </a:t>
            </a:r>
            <a:r>
              <a:rPr lang="en-GB" sz="2200" dirty="0" err="1"/>
              <a:t>Hopegill</a:t>
            </a:r>
            <a:r>
              <a:rPr lang="en-GB" sz="2200" dirty="0"/>
              <a:t> Associates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5364894E-EAD3-DDBA-DEEF-D6E52D077B79}"/>
              </a:ext>
            </a:extLst>
          </p:cNvPr>
          <p:cNvSpPr txBox="1">
            <a:spLocks/>
          </p:cNvSpPr>
          <p:nvPr/>
        </p:nvSpPr>
        <p:spPr>
          <a:xfrm>
            <a:off x="927463" y="5033554"/>
            <a:ext cx="10337074" cy="16629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/>
              <a:t>International Conference on the Safety of Radioactive Waste Management, Decommissioning, Environmental Protection and Remediation: Ensuring Safety and Enabling Sustainability</a:t>
            </a:r>
          </a:p>
          <a:p>
            <a:r>
              <a:rPr lang="en-GB" sz="1800" dirty="0"/>
              <a:t>6–10 Nov 2023</a:t>
            </a:r>
          </a:p>
          <a:p>
            <a:r>
              <a:rPr lang="en-GB" sz="1800" dirty="0"/>
              <a:t>IAEA, Vienna</a:t>
            </a:r>
          </a:p>
        </p:txBody>
      </p:sp>
    </p:spTree>
    <p:extLst>
      <p:ext uri="{BB962C8B-B14F-4D97-AF65-F5344CB8AC3E}">
        <p14:creationId xmlns:p14="http://schemas.microsoft.com/office/powerpoint/2010/main" val="51661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BDD558-6FA1-845F-6C93-99F0B5F2F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760" y="1709738"/>
            <a:ext cx="7200000" cy="2852737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3600" b="1" dirty="0"/>
              <a:t>Matthew Clark</a:t>
            </a:r>
            <a:br>
              <a:rPr lang="en-US" sz="3600" b="1" dirty="0"/>
            </a:br>
            <a:br>
              <a:rPr lang="en-US" sz="3600" b="1" dirty="0"/>
            </a:br>
            <a:r>
              <a:rPr lang="en-US" sz="3600" b="1" dirty="0" err="1"/>
              <a:t>Hopegill</a:t>
            </a:r>
            <a:r>
              <a:rPr lang="en-US" sz="3600" b="1" dirty="0"/>
              <a:t> Associates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8CDC1EA-05F7-1DB7-45DF-29FEAE3D1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8128" y="4589463"/>
            <a:ext cx="7200000" cy="1500187"/>
          </a:xfrm>
        </p:spPr>
        <p:txBody>
          <a:bodyPr/>
          <a:lstStyle/>
          <a:p>
            <a:pPr algn="r"/>
            <a:r>
              <a:rPr lang="en-US" sz="2800" b="1" dirty="0">
                <a:solidFill>
                  <a:srgbClr val="662E91"/>
                </a:solidFill>
              </a:rPr>
              <a:t>www.hopegill.uk</a:t>
            </a:r>
            <a:endParaRPr lang="en-GB" dirty="0">
              <a:solidFill>
                <a:srgbClr val="662E9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579111F-E70E-C1CE-EFCF-300FA77DF57E}"/>
              </a:ext>
            </a:extLst>
          </p:cNvPr>
          <p:cNvSpPr/>
          <p:nvPr/>
        </p:nvSpPr>
        <p:spPr>
          <a:xfrm>
            <a:off x="671" y="0"/>
            <a:ext cx="2820906" cy="6862194"/>
          </a:xfrm>
          <a:prstGeom prst="rect">
            <a:avLst/>
          </a:prstGeom>
          <a:gradFill flip="none" rotWithShape="1">
            <a:gsLst>
              <a:gs pos="0">
                <a:srgbClr val="662E91"/>
              </a:gs>
              <a:gs pos="40000">
                <a:srgbClr val="14A79D"/>
              </a:gs>
              <a:gs pos="60000">
                <a:srgbClr val="14A79D"/>
              </a:gs>
              <a:gs pos="100000">
                <a:srgbClr val="05683A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25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BDD558-6FA1-845F-6C93-99F0B5F2F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480"/>
            <a:ext cx="8662106" cy="619614"/>
          </a:xfrm>
        </p:spPr>
        <p:txBody>
          <a:bodyPr>
            <a:normAutofit/>
          </a:bodyPr>
          <a:lstStyle/>
          <a:p>
            <a:r>
              <a:rPr lang="en-US" sz="3600" b="1" dirty="0"/>
              <a:t>Introduction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D2DB75-D10D-9E88-1D48-2A3CBB136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5290" y="1250462"/>
            <a:ext cx="9838509" cy="49265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800" dirty="0"/>
              <a:t>Case Study: UK LLW Management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800" dirty="0"/>
              <a:t>Where next?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800" dirty="0"/>
              <a:t>Integrated Waste Management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800" dirty="0"/>
              <a:t>Circular Economy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800" dirty="0"/>
              <a:t>Thinking in Systems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800" dirty="0"/>
              <a:t>Achieving a balance </a:t>
            </a:r>
          </a:p>
        </p:txBody>
      </p:sp>
    </p:spTree>
    <p:extLst>
      <p:ext uri="{BB962C8B-B14F-4D97-AF65-F5344CB8AC3E}">
        <p14:creationId xmlns:p14="http://schemas.microsoft.com/office/powerpoint/2010/main" val="373441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375E69-F911-6DEF-FF8D-2E493890C5A1}"/>
              </a:ext>
            </a:extLst>
          </p:cNvPr>
          <p:cNvSpPr/>
          <p:nvPr/>
        </p:nvSpPr>
        <p:spPr>
          <a:xfrm>
            <a:off x="11353800" y="6045200"/>
            <a:ext cx="838200" cy="8128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BDD558-6FA1-845F-6C93-99F0B5F2F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480"/>
            <a:ext cx="8662106" cy="619614"/>
          </a:xfrm>
        </p:spPr>
        <p:txBody>
          <a:bodyPr>
            <a:normAutofit/>
          </a:bodyPr>
          <a:lstStyle/>
          <a:p>
            <a:r>
              <a:rPr lang="en-US" sz="3600" b="1" dirty="0"/>
              <a:t>UK LLW Management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D2DB75-D10D-9E88-1D48-2A3CBB136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533" y="969434"/>
            <a:ext cx="4929536" cy="4926501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400" dirty="0">
                <a:sym typeface="Wingdings" panose="05000000000000000000" pitchFamily="2" charset="2"/>
              </a:rPr>
              <a:t>Urgent driver: disposal capacity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400" dirty="0"/>
              <a:t>Policy </a:t>
            </a:r>
            <a:r>
              <a:rPr lang="en-GB" sz="2400" dirty="0">
                <a:sym typeface="Wingdings" panose="05000000000000000000" pitchFamily="2" charset="2"/>
              </a:rPr>
              <a:t>to Strategy to Programme to Delivery</a:t>
            </a: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GB" sz="2400" dirty="0">
                <a:sym typeface="Wingdings" panose="05000000000000000000" pitchFamily="2" charset="2"/>
              </a:rPr>
              <a:t>Clear messages: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2200" dirty="0"/>
              <a:t>Waste Hierarchy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sz="2200" dirty="0"/>
              <a:t>Best use of assets</a:t>
            </a:r>
          </a:p>
          <a:p>
            <a:pPr lvl="1">
              <a:spcBef>
                <a:spcPts val="300"/>
              </a:spcBef>
              <a:spcAft>
                <a:spcPts val="1200"/>
              </a:spcAft>
            </a:pPr>
            <a:r>
              <a:rPr lang="en-GB" sz="2200" dirty="0"/>
              <a:t>New waste routes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400" dirty="0">
                <a:sym typeface="Wingdings" panose="05000000000000000000" pitchFamily="2" charset="2"/>
              </a:rPr>
              <a:t>Incredible results</a:t>
            </a:r>
          </a:p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GB" sz="2400" dirty="0">
                <a:sym typeface="Wingdings" panose="05000000000000000000" pitchFamily="2" charset="2"/>
              </a:rPr>
              <a:t>However, reliance on alternative disposal:</a:t>
            </a:r>
          </a:p>
          <a:p>
            <a:pPr marL="714375" lvl="1" indent="-257175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2200" dirty="0">
                <a:sym typeface="Wingdings" panose="05000000000000000000" pitchFamily="2" charset="2"/>
              </a:rPr>
              <a:t>~ 50% commercial</a:t>
            </a:r>
          </a:p>
          <a:p>
            <a:pPr marL="714375" lvl="1" indent="-257175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2200" dirty="0">
                <a:sym typeface="Wingdings" panose="05000000000000000000" pitchFamily="2" charset="2"/>
              </a:rPr>
              <a:t>~ 20% dedicated on-site disposal facilities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GB" sz="2400" dirty="0">
              <a:sym typeface="Wingdings" panose="05000000000000000000" pitchFamily="2" charset="2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GB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B91D7D-3537-9FEC-526D-612E40CC8AC8}"/>
              </a:ext>
            </a:extLst>
          </p:cNvPr>
          <p:cNvSpPr txBox="1"/>
          <p:nvPr/>
        </p:nvSpPr>
        <p:spPr>
          <a:xfrm>
            <a:off x="5723065" y="6238385"/>
            <a:ext cx="6468935" cy="61961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spcAft>
                <a:spcPts val="300"/>
              </a:spcAft>
            </a:pPr>
            <a:r>
              <a:rPr lang="en-GB" sz="13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NUCLEAR WASTE SERVICES, Waste Metric Dashboard: August 2023</a:t>
            </a:r>
          </a:p>
          <a:p>
            <a:pPr>
              <a:spcAft>
                <a:spcPts val="300"/>
              </a:spcAft>
            </a:pPr>
            <a:r>
              <a:rPr lang="en-GB" sz="13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hlinkClick r:id="rId3"/>
              </a:rPr>
              <a:t>https://www.gov.uk/government/publications/waste-metric-dashboard-may-2022</a:t>
            </a:r>
            <a:endParaRPr lang="en-GB" sz="1300" dirty="0">
              <a:latin typeface="Trebuchet MS" panose="020B0603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E8D6C5-CC9E-ACD5-97EA-DBEF06D7CE3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15" t="1964" r="1600" b="1464"/>
          <a:stretch/>
        </p:blipFill>
        <p:spPr>
          <a:xfrm>
            <a:off x="5756367" y="919245"/>
            <a:ext cx="6138228" cy="52202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32811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BDD558-6FA1-845F-6C93-99F0B5F2F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480"/>
            <a:ext cx="8662106" cy="619614"/>
          </a:xfrm>
        </p:spPr>
        <p:txBody>
          <a:bodyPr>
            <a:normAutofit/>
          </a:bodyPr>
          <a:lstStyle/>
          <a:p>
            <a:r>
              <a:rPr lang="en-US" sz="3600" b="1" dirty="0"/>
              <a:t>Where next?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D2DB75-D10D-9E88-1D48-2A3CBB136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462"/>
            <a:ext cx="10515600" cy="49265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300" dirty="0"/>
              <a:t>UK LLW example of what can be achieved – good outcomes, but work to do: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F19F121-0A3D-C811-C73D-276472E22F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4525621"/>
              </p:ext>
            </p:extLst>
          </p:nvPr>
        </p:nvGraphicFramePr>
        <p:xfrm>
          <a:off x="838200" y="1571590"/>
          <a:ext cx="5012267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56ECA29-AC78-17F0-8BAB-C499914D8C4C}"/>
              </a:ext>
            </a:extLst>
          </p:cNvPr>
          <p:cNvSpPr/>
          <p:nvPr/>
        </p:nvSpPr>
        <p:spPr>
          <a:xfrm>
            <a:off x="6728059" y="2415941"/>
            <a:ext cx="4514248" cy="1780673"/>
          </a:xfrm>
          <a:prstGeom prst="roundRect">
            <a:avLst>
              <a:gd name="adj" fmla="val 1037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GB" sz="2400" dirty="0">
                <a:solidFill>
                  <a:srgbClr val="210F2F"/>
                </a:solidFill>
                <a:latin typeface="Trebuchet MS" panose="020B0603020202020204" pitchFamily="34" charset="0"/>
              </a:rPr>
              <a:t>Integrated Waste Management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GB" sz="2400" dirty="0">
                <a:solidFill>
                  <a:srgbClr val="210F2F"/>
                </a:solidFill>
                <a:latin typeface="Trebuchet MS" panose="020B0603020202020204" pitchFamily="34" charset="0"/>
              </a:rPr>
              <a:t>Circular Economy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0087ECA-7E9C-9F32-BE8E-9A82A657EF7D}"/>
              </a:ext>
            </a:extLst>
          </p:cNvPr>
          <p:cNvSpPr/>
          <p:nvPr/>
        </p:nvSpPr>
        <p:spPr>
          <a:xfrm>
            <a:off x="6728059" y="4919332"/>
            <a:ext cx="4514248" cy="1376412"/>
          </a:xfrm>
          <a:prstGeom prst="roundRect">
            <a:avLst>
              <a:gd name="adj" fmla="val 7576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>
                <a:solidFill>
                  <a:srgbClr val="210F2F"/>
                </a:solidFill>
                <a:latin typeface="Trebuchet MS" panose="020B0603020202020204" pitchFamily="34" charset="0"/>
              </a:rPr>
              <a:t>Optimisation, lifecycle decisions, ‘value’ not ‘cost’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>
                <a:solidFill>
                  <a:srgbClr val="210F2F"/>
                </a:solidFill>
                <a:latin typeface="Trebuchet MS" panose="020B0603020202020204" pitchFamily="34" charset="0"/>
              </a:rPr>
              <a:t>Alignment of goals</a:t>
            </a:r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CB415357-A2B8-0C06-41D3-45492A3F5B4B}"/>
              </a:ext>
            </a:extLst>
          </p:cNvPr>
          <p:cNvSpPr/>
          <p:nvPr/>
        </p:nvSpPr>
        <p:spPr>
          <a:xfrm>
            <a:off x="6095999" y="1887051"/>
            <a:ext cx="360000" cy="28800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41FBCFF9-D460-BC41-8B27-ABE3210DAF6D}"/>
              </a:ext>
            </a:extLst>
          </p:cNvPr>
          <p:cNvSpPr/>
          <p:nvPr/>
        </p:nvSpPr>
        <p:spPr>
          <a:xfrm>
            <a:off x="6084769" y="4899535"/>
            <a:ext cx="360000" cy="14760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87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4A98CC9-3676-065B-C7F6-1DD21834B763}"/>
              </a:ext>
            </a:extLst>
          </p:cNvPr>
          <p:cNvSpPr/>
          <p:nvPr/>
        </p:nvSpPr>
        <p:spPr>
          <a:xfrm>
            <a:off x="11363425" y="6045200"/>
            <a:ext cx="838200" cy="8128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BDD558-6FA1-845F-6C93-99F0B5F2F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480"/>
            <a:ext cx="8662106" cy="619614"/>
          </a:xfrm>
        </p:spPr>
        <p:txBody>
          <a:bodyPr>
            <a:normAutofit/>
          </a:bodyPr>
          <a:lstStyle/>
          <a:p>
            <a:r>
              <a:rPr lang="en-US" sz="3600" b="1" dirty="0"/>
              <a:t>Integrated Waste Management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D2DB75-D10D-9E88-1D48-2A3CBB136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450" y="1197738"/>
            <a:ext cx="4149121" cy="511185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Not a single process or system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Principles and practices that create a framework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Connectivity, coordination and collaboration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</a:pPr>
            <a:r>
              <a:rPr lang="en-US" sz="2400" dirty="0"/>
              <a:t>Benefits: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200" dirty="0"/>
              <a:t>Value for Money, resilience, efficiency, clarity of message, reduce environmental burden, etc.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7BC8699-757A-8A86-CF67-B54146E548BB}"/>
              </a:ext>
            </a:extLst>
          </p:cNvPr>
          <p:cNvSpPr/>
          <p:nvPr/>
        </p:nvSpPr>
        <p:spPr>
          <a:xfrm>
            <a:off x="5295146" y="1838233"/>
            <a:ext cx="3168000" cy="756000"/>
          </a:xfrm>
          <a:custGeom>
            <a:avLst/>
            <a:gdLst>
              <a:gd name="connsiteX0" fmla="*/ 0 w 3034323"/>
              <a:gd name="connsiteY0" fmla="*/ 106082 h 636480"/>
              <a:gd name="connsiteX1" fmla="*/ 106082 w 3034323"/>
              <a:gd name="connsiteY1" fmla="*/ 0 h 636480"/>
              <a:gd name="connsiteX2" fmla="*/ 2928241 w 3034323"/>
              <a:gd name="connsiteY2" fmla="*/ 0 h 636480"/>
              <a:gd name="connsiteX3" fmla="*/ 3034323 w 3034323"/>
              <a:gd name="connsiteY3" fmla="*/ 106082 h 636480"/>
              <a:gd name="connsiteX4" fmla="*/ 3034323 w 3034323"/>
              <a:gd name="connsiteY4" fmla="*/ 530398 h 636480"/>
              <a:gd name="connsiteX5" fmla="*/ 2928241 w 3034323"/>
              <a:gd name="connsiteY5" fmla="*/ 636480 h 636480"/>
              <a:gd name="connsiteX6" fmla="*/ 106082 w 3034323"/>
              <a:gd name="connsiteY6" fmla="*/ 636480 h 636480"/>
              <a:gd name="connsiteX7" fmla="*/ 0 w 3034323"/>
              <a:gd name="connsiteY7" fmla="*/ 530398 h 636480"/>
              <a:gd name="connsiteX8" fmla="*/ 0 w 3034323"/>
              <a:gd name="connsiteY8" fmla="*/ 106082 h 63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34323" h="636480">
                <a:moveTo>
                  <a:pt x="0" y="106082"/>
                </a:moveTo>
                <a:cubicBezTo>
                  <a:pt x="0" y="47495"/>
                  <a:pt x="47495" y="0"/>
                  <a:pt x="106082" y="0"/>
                </a:cubicBezTo>
                <a:lnTo>
                  <a:pt x="2928241" y="0"/>
                </a:lnTo>
                <a:cubicBezTo>
                  <a:pt x="2986828" y="0"/>
                  <a:pt x="3034323" y="47495"/>
                  <a:pt x="3034323" y="106082"/>
                </a:cubicBezTo>
                <a:lnTo>
                  <a:pt x="3034323" y="530398"/>
                </a:lnTo>
                <a:cubicBezTo>
                  <a:pt x="3034323" y="588985"/>
                  <a:pt x="2986828" y="636480"/>
                  <a:pt x="2928241" y="636480"/>
                </a:cubicBezTo>
                <a:lnTo>
                  <a:pt x="106082" y="636480"/>
                </a:lnTo>
                <a:cubicBezTo>
                  <a:pt x="47495" y="636480"/>
                  <a:pt x="0" y="588985"/>
                  <a:pt x="0" y="530398"/>
                </a:cubicBezTo>
                <a:lnTo>
                  <a:pt x="0" y="1060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2030" tIns="92030" rIns="92030" bIns="92030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000" kern="1200" dirty="0">
                <a:latin typeface="Trebuchet MS" panose="020B0603020202020204" pitchFamily="34" charset="0"/>
              </a:rPr>
              <a:t>Alignment (message, goals, targets)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31C0DD-BB5D-2732-4F7A-D090B093F799}"/>
              </a:ext>
            </a:extLst>
          </p:cNvPr>
          <p:cNvSpPr/>
          <p:nvPr/>
        </p:nvSpPr>
        <p:spPr>
          <a:xfrm>
            <a:off x="5295146" y="2690632"/>
            <a:ext cx="3168000" cy="504000"/>
          </a:xfrm>
          <a:custGeom>
            <a:avLst/>
            <a:gdLst>
              <a:gd name="connsiteX0" fmla="*/ 0 w 3034323"/>
              <a:gd name="connsiteY0" fmla="*/ 106082 h 636480"/>
              <a:gd name="connsiteX1" fmla="*/ 106082 w 3034323"/>
              <a:gd name="connsiteY1" fmla="*/ 0 h 636480"/>
              <a:gd name="connsiteX2" fmla="*/ 2928241 w 3034323"/>
              <a:gd name="connsiteY2" fmla="*/ 0 h 636480"/>
              <a:gd name="connsiteX3" fmla="*/ 3034323 w 3034323"/>
              <a:gd name="connsiteY3" fmla="*/ 106082 h 636480"/>
              <a:gd name="connsiteX4" fmla="*/ 3034323 w 3034323"/>
              <a:gd name="connsiteY4" fmla="*/ 530398 h 636480"/>
              <a:gd name="connsiteX5" fmla="*/ 2928241 w 3034323"/>
              <a:gd name="connsiteY5" fmla="*/ 636480 h 636480"/>
              <a:gd name="connsiteX6" fmla="*/ 106082 w 3034323"/>
              <a:gd name="connsiteY6" fmla="*/ 636480 h 636480"/>
              <a:gd name="connsiteX7" fmla="*/ 0 w 3034323"/>
              <a:gd name="connsiteY7" fmla="*/ 530398 h 636480"/>
              <a:gd name="connsiteX8" fmla="*/ 0 w 3034323"/>
              <a:gd name="connsiteY8" fmla="*/ 106082 h 63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34323" h="636480">
                <a:moveTo>
                  <a:pt x="0" y="106082"/>
                </a:moveTo>
                <a:cubicBezTo>
                  <a:pt x="0" y="47495"/>
                  <a:pt x="47495" y="0"/>
                  <a:pt x="106082" y="0"/>
                </a:cubicBezTo>
                <a:lnTo>
                  <a:pt x="2928241" y="0"/>
                </a:lnTo>
                <a:cubicBezTo>
                  <a:pt x="2986828" y="0"/>
                  <a:pt x="3034323" y="47495"/>
                  <a:pt x="3034323" y="106082"/>
                </a:cubicBezTo>
                <a:lnTo>
                  <a:pt x="3034323" y="530398"/>
                </a:lnTo>
                <a:cubicBezTo>
                  <a:pt x="3034323" y="588985"/>
                  <a:pt x="2986828" y="636480"/>
                  <a:pt x="2928241" y="636480"/>
                </a:cubicBezTo>
                <a:lnTo>
                  <a:pt x="106082" y="636480"/>
                </a:lnTo>
                <a:cubicBezTo>
                  <a:pt x="47495" y="636480"/>
                  <a:pt x="0" y="588985"/>
                  <a:pt x="0" y="530398"/>
                </a:cubicBezTo>
                <a:lnTo>
                  <a:pt x="0" y="1060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2030" tIns="92030" rIns="92030" bIns="92030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000" kern="1200" dirty="0">
                <a:latin typeface="Trebuchet MS" panose="020B0603020202020204" pitchFamily="34" charset="0"/>
              </a:rPr>
              <a:t>Framework for delivery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D8B044B-39E9-AB7D-E388-4D97245F12B7}"/>
              </a:ext>
            </a:extLst>
          </p:cNvPr>
          <p:cNvSpPr/>
          <p:nvPr/>
        </p:nvSpPr>
        <p:spPr>
          <a:xfrm>
            <a:off x="5295146" y="3291031"/>
            <a:ext cx="3168000" cy="504000"/>
          </a:xfrm>
          <a:custGeom>
            <a:avLst/>
            <a:gdLst>
              <a:gd name="connsiteX0" fmla="*/ 0 w 3034323"/>
              <a:gd name="connsiteY0" fmla="*/ 106082 h 636480"/>
              <a:gd name="connsiteX1" fmla="*/ 106082 w 3034323"/>
              <a:gd name="connsiteY1" fmla="*/ 0 h 636480"/>
              <a:gd name="connsiteX2" fmla="*/ 2928241 w 3034323"/>
              <a:gd name="connsiteY2" fmla="*/ 0 h 636480"/>
              <a:gd name="connsiteX3" fmla="*/ 3034323 w 3034323"/>
              <a:gd name="connsiteY3" fmla="*/ 106082 h 636480"/>
              <a:gd name="connsiteX4" fmla="*/ 3034323 w 3034323"/>
              <a:gd name="connsiteY4" fmla="*/ 530398 h 636480"/>
              <a:gd name="connsiteX5" fmla="*/ 2928241 w 3034323"/>
              <a:gd name="connsiteY5" fmla="*/ 636480 h 636480"/>
              <a:gd name="connsiteX6" fmla="*/ 106082 w 3034323"/>
              <a:gd name="connsiteY6" fmla="*/ 636480 h 636480"/>
              <a:gd name="connsiteX7" fmla="*/ 0 w 3034323"/>
              <a:gd name="connsiteY7" fmla="*/ 530398 h 636480"/>
              <a:gd name="connsiteX8" fmla="*/ 0 w 3034323"/>
              <a:gd name="connsiteY8" fmla="*/ 106082 h 63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34323" h="636480">
                <a:moveTo>
                  <a:pt x="0" y="106082"/>
                </a:moveTo>
                <a:cubicBezTo>
                  <a:pt x="0" y="47495"/>
                  <a:pt x="47495" y="0"/>
                  <a:pt x="106082" y="0"/>
                </a:cubicBezTo>
                <a:lnTo>
                  <a:pt x="2928241" y="0"/>
                </a:lnTo>
                <a:cubicBezTo>
                  <a:pt x="2986828" y="0"/>
                  <a:pt x="3034323" y="47495"/>
                  <a:pt x="3034323" y="106082"/>
                </a:cubicBezTo>
                <a:lnTo>
                  <a:pt x="3034323" y="530398"/>
                </a:lnTo>
                <a:cubicBezTo>
                  <a:pt x="3034323" y="588985"/>
                  <a:pt x="2986828" y="636480"/>
                  <a:pt x="2928241" y="636480"/>
                </a:cubicBezTo>
                <a:lnTo>
                  <a:pt x="106082" y="636480"/>
                </a:lnTo>
                <a:cubicBezTo>
                  <a:pt x="47495" y="636480"/>
                  <a:pt x="0" y="588985"/>
                  <a:pt x="0" y="530398"/>
                </a:cubicBezTo>
                <a:lnTo>
                  <a:pt x="0" y="1060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2030" tIns="92030" rIns="92030" bIns="92030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000" kern="1200" dirty="0">
                <a:latin typeface="Trebuchet MS" panose="020B0603020202020204" pitchFamily="34" charset="0"/>
              </a:rPr>
              <a:t>Coordination &amp; leadership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0C0CD9A-F039-5150-FFD6-BA8BA5FD77D1}"/>
              </a:ext>
            </a:extLst>
          </p:cNvPr>
          <p:cNvSpPr/>
          <p:nvPr/>
        </p:nvSpPr>
        <p:spPr>
          <a:xfrm>
            <a:off x="5295146" y="3891430"/>
            <a:ext cx="3168000" cy="504000"/>
          </a:xfrm>
          <a:custGeom>
            <a:avLst/>
            <a:gdLst>
              <a:gd name="connsiteX0" fmla="*/ 0 w 3034323"/>
              <a:gd name="connsiteY0" fmla="*/ 106082 h 636480"/>
              <a:gd name="connsiteX1" fmla="*/ 106082 w 3034323"/>
              <a:gd name="connsiteY1" fmla="*/ 0 h 636480"/>
              <a:gd name="connsiteX2" fmla="*/ 2928241 w 3034323"/>
              <a:gd name="connsiteY2" fmla="*/ 0 h 636480"/>
              <a:gd name="connsiteX3" fmla="*/ 3034323 w 3034323"/>
              <a:gd name="connsiteY3" fmla="*/ 106082 h 636480"/>
              <a:gd name="connsiteX4" fmla="*/ 3034323 w 3034323"/>
              <a:gd name="connsiteY4" fmla="*/ 530398 h 636480"/>
              <a:gd name="connsiteX5" fmla="*/ 2928241 w 3034323"/>
              <a:gd name="connsiteY5" fmla="*/ 636480 h 636480"/>
              <a:gd name="connsiteX6" fmla="*/ 106082 w 3034323"/>
              <a:gd name="connsiteY6" fmla="*/ 636480 h 636480"/>
              <a:gd name="connsiteX7" fmla="*/ 0 w 3034323"/>
              <a:gd name="connsiteY7" fmla="*/ 530398 h 636480"/>
              <a:gd name="connsiteX8" fmla="*/ 0 w 3034323"/>
              <a:gd name="connsiteY8" fmla="*/ 106082 h 63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34323" h="636480">
                <a:moveTo>
                  <a:pt x="0" y="106082"/>
                </a:moveTo>
                <a:cubicBezTo>
                  <a:pt x="0" y="47495"/>
                  <a:pt x="47495" y="0"/>
                  <a:pt x="106082" y="0"/>
                </a:cubicBezTo>
                <a:lnTo>
                  <a:pt x="2928241" y="0"/>
                </a:lnTo>
                <a:cubicBezTo>
                  <a:pt x="2986828" y="0"/>
                  <a:pt x="3034323" y="47495"/>
                  <a:pt x="3034323" y="106082"/>
                </a:cubicBezTo>
                <a:lnTo>
                  <a:pt x="3034323" y="530398"/>
                </a:lnTo>
                <a:cubicBezTo>
                  <a:pt x="3034323" y="588985"/>
                  <a:pt x="2986828" y="636480"/>
                  <a:pt x="2928241" y="636480"/>
                </a:cubicBezTo>
                <a:lnTo>
                  <a:pt x="106082" y="636480"/>
                </a:lnTo>
                <a:cubicBezTo>
                  <a:pt x="47495" y="636480"/>
                  <a:pt x="0" y="588985"/>
                  <a:pt x="0" y="530398"/>
                </a:cubicBezTo>
                <a:lnTo>
                  <a:pt x="0" y="1060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2030" tIns="92030" rIns="92030" bIns="92030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000" kern="1200" dirty="0">
                <a:latin typeface="Trebuchet MS" panose="020B0603020202020204" pitchFamily="34" charset="0"/>
              </a:rPr>
              <a:t>Knowledge &amp; information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43CF594-C8E2-FB09-84D8-AFAF17BDBF81}"/>
              </a:ext>
            </a:extLst>
          </p:cNvPr>
          <p:cNvSpPr/>
          <p:nvPr/>
        </p:nvSpPr>
        <p:spPr>
          <a:xfrm>
            <a:off x="5295146" y="4491829"/>
            <a:ext cx="3168000" cy="504000"/>
          </a:xfrm>
          <a:custGeom>
            <a:avLst/>
            <a:gdLst>
              <a:gd name="connsiteX0" fmla="*/ 0 w 3034323"/>
              <a:gd name="connsiteY0" fmla="*/ 106082 h 636480"/>
              <a:gd name="connsiteX1" fmla="*/ 106082 w 3034323"/>
              <a:gd name="connsiteY1" fmla="*/ 0 h 636480"/>
              <a:gd name="connsiteX2" fmla="*/ 2928241 w 3034323"/>
              <a:gd name="connsiteY2" fmla="*/ 0 h 636480"/>
              <a:gd name="connsiteX3" fmla="*/ 3034323 w 3034323"/>
              <a:gd name="connsiteY3" fmla="*/ 106082 h 636480"/>
              <a:gd name="connsiteX4" fmla="*/ 3034323 w 3034323"/>
              <a:gd name="connsiteY4" fmla="*/ 530398 h 636480"/>
              <a:gd name="connsiteX5" fmla="*/ 2928241 w 3034323"/>
              <a:gd name="connsiteY5" fmla="*/ 636480 h 636480"/>
              <a:gd name="connsiteX6" fmla="*/ 106082 w 3034323"/>
              <a:gd name="connsiteY6" fmla="*/ 636480 h 636480"/>
              <a:gd name="connsiteX7" fmla="*/ 0 w 3034323"/>
              <a:gd name="connsiteY7" fmla="*/ 530398 h 636480"/>
              <a:gd name="connsiteX8" fmla="*/ 0 w 3034323"/>
              <a:gd name="connsiteY8" fmla="*/ 106082 h 63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34323" h="636480">
                <a:moveTo>
                  <a:pt x="0" y="106082"/>
                </a:moveTo>
                <a:cubicBezTo>
                  <a:pt x="0" y="47495"/>
                  <a:pt x="47495" y="0"/>
                  <a:pt x="106082" y="0"/>
                </a:cubicBezTo>
                <a:lnTo>
                  <a:pt x="2928241" y="0"/>
                </a:lnTo>
                <a:cubicBezTo>
                  <a:pt x="2986828" y="0"/>
                  <a:pt x="3034323" y="47495"/>
                  <a:pt x="3034323" y="106082"/>
                </a:cubicBezTo>
                <a:lnTo>
                  <a:pt x="3034323" y="530398"/>
                </a:lnTo>
                <a:cubicBezTo>
                  <a:pt x="3034323" y="588985"/>
                  <a:pt x="2986828" y="636480"/>
                  <a:pt x="2928241" y="636480"/>
                </a:cubicBezTo>
                <a:lnTo>
                  <a:pt x="106082" y="636480"/>
                </a:lnTo>
                <a:cubicBezTo>
                  <a:pt x="47495" y="636480"/>
                  <a:pt x="0" y="588985"/>
                  <a:pt x="0" y="530398"/>
                </a:cubicBezTo>
                <a:lnTo>
                  <a:pt x="0" y="1060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2030" tIns="92030" rIns="92030" bIns="92030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000" kern="1200" dirty="0">
                <a:latin typeface="Trebuchet MS" panose="020B0603020202020204" pitchFamily="34" charset="0"/>
              </a:rPr>
              <a:t>Risk management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DA693B8-E17C-F9D9-3C73-6203503A4077}"/>
              </a:ext>
            </a:extLst>
          </p:cNvPr>
          <p:cNvSpPr/>
          <p:nvPr/>
        </p:nvSpPr>
        <p:spPr>
          <a:xfrm>
            <a:off x="5295146" y="5092228"/>
            <a:ext cx="3168000" cy="756000"/>
          </a:xfrm>
          <a:custGeom>
            <a:avLst/>
            <a:gdLst>
              <a:gd name="connsiteX0" fmla="*/ 0 w 3034323"/>
              <a:gd name="connsiteY0" fmla="*/ 106082 h 636480"/>
              <a:gd name="connsiteX1" fmla="*/ 106082 w 3034323"/>
              <a:gd name="connsiteY1" fmla="*/ 0 h 636480"/>
              <a:gd name="connsiteX2" fmla="*/ 2928241 w 3034323"/>
              <a:gd name="connsiteY2" fmla="*/ 0 h 636480"/>
              <a:gd name="connsiteX3" fmla="*/ 3034323 w 3034323"/>
              <a:gd name="connsiteY3" fmla="*/ 106082 h 636480"/>
              <a:gd name="connsiteX4" fmla="*/ 3034323 w 3034323"/>
              <a:gd name="connsiteY4" fmla="*/ 530398 h 636480"/>
              <a:gd name="connsiteX5" fmla="*/ 2928241 w 3034323"/>
              <a:gd name="connsiteY5" fmla="*/ 636480 h 636480"/>
              <a:gd name="connsiteX6" fmla="*/ 106082 w 3034323"/>
              <a:gd name="connsiteY6" fmla="*/ 636480 h 636480"/>
              <a:gd name="connsiteX7" fmla="*/ 0 w 3034323"/>
              <a:gd name="connsiteY7" fmla="*/ 530398 h 636480"/>
              <a:gd name="connsiteX8" fmla="*/ 0 w 3034323"/>
              <a:gd name="connsiteY8" fmla="*/ 106082 h 63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34323" h="636480">
                <a:moveTo>
                  <a:pt x="0" y="106082"/>
                </a:moveTo>
                <a:cubicBezTo>
                  <a:pt x="0" y="47495"/>
                  <a:pt x="47495" y="0"/>
                  <a:pt x="106082" y="0"/>
                </a:cubicBezTo>
                <a:lnTo>
                  <a:pt x="2928241" y="0"/>
                </a:lnTo>
                <a:cubicBezTo>
                  <a:pt x="2986828" y="0"/>
                  <a:pt x="3034323" y="47495"/>
                  <a:pt x="3034323" y="106082"/>
                </a:cubicBezTo>
                <a:lnTo>
                  <a:pt x="3034323" y="530398"/>
                </a:lnTo>
                <a:cubicBezTo>
                  <a:pt x="3034323" y="588985"/>
                  <a:pt x="2986828" y="636480"/>
                  <a:pt x="2928241" y="636480"/>
                </a:cubicBezTo>
                <a:lnTo>
                  <a:pt x="106082" y="636480"/>
                </a:lnTo>
                <a:cubicBezTo>
                  <a:pt x="47495" y="636480"/>
                  <a:pt x="0" y="588985"/>
                  <a:pt x="0" y="530398"/>
                </a:cubicBezTo>
                <a:lnTo>
                  <a:pt x="0" y="1060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2030" tIns="92030" rIns="92030" bIns="92030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000" kern="1200" dirty="0">
                <a:latin typeface="Trebuchet MS" panose="020B0603020202020204" pitchFamily="34" charset="0"/>
              </a:rPr>
              <a:t>Collaboration &amp; communication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D93CBA2-3C51-7F90-8C65-D2321500E6C4}"/>
              </a:ext>
            </a:extLst>
          </p:cNvPr>
          <p:cNvSpPr/>
          <p:nvPr/>
        </p:nvSpPr>
        <p:spPr>
          <a:xfrm>
            <a:off x="5295146" y="5944625"/>
            <a:ext cx="3168000" cy="504000"/>
          </a:xfrm>
          <a:custGeom>
            <a:avLst/>
            <a:gdLst>
              <a:gd name="connsiteX0" fmla="*/ 0 w 3034323"/>
              <a:gd name="connsiteY0" fmla="*/ 106082 h 636480"/>
              <a:gd name="connsiteX1" fmla="*/ 106082 w 3034323"/>
              <a:gd name="connsiteY1" fmla="*/ 0 h 636480"/>
              <a:gd name="connsiteX2" fmla="*/ 2928241 w 3034323"/>
              <a:gd name="connsiteY2" fmla="*/ 0 h 636480"/>
              <a:gd name="connsiteX3" fmla="*/ 3034323 w 3034323"/>
              <a:gd name="connsiteY3" fmla="*/ 106082 h 636480"/>
              <a:gd name="connsiteX4" fmla="*/ 3034323 w 3034323"/>
              <a:gd name="connsiteY4" fmla="*/ 530398 h 636480"/>
              <a:gd name="connsiteX5" fmla="*/ 2928241 w 3034323"/>
              <a:gd name="connsiteY5" fmla="*/ 636480 h 636480"/>
              <a:gd name="connsiteX6" fmla="*/ 106082 w 3034323"/>
              <a:gd name="connsiteY6" fmla="*/ 636480 h 636480"/>
              <a:gd name="connsiteX7" fmla="*/ 0 w 3034323"/>
              <a:gd name="connsiteY7" fmla="*/ 530398 h 636480"/>
              <a:gd name="connsiteX8" fmla="*/ 0 w 3034323"/>
              <a:gd name="connsiteY8" fmla="*/ 106082 h 63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34323" h="636480">
                <a:moveTo>
                  <a:pt x="0" y="106082"/>
                </a:moveTo>
                <a:cubicBezTo>
                  <a:pt x="0" y="47495"/>
                  <a:pt x="47495" y="0"/>
                  <a:pt x="106082" y="0"/>
                </a:cubicBezTo>
                <a:lnTo>
                  <a:pt x="2928241" y="0"/>
                </a:lnTo>
                <a:cubicBezTo>
                  <a:pt x="2986828" y="0"/>
                  <a:pt x="3034323" y="47495"/>
                  <a:pt x="3034323" y="106082"/>
                </a:cubicBezTo>
                <a:lnTo>
                  <a:pt x="3034323" y="530398"/>
                </a:lnTo>
                <a:cubicBezTo>
                  <a:pt x="3034323" y="588985"/>
                  <a:pt x="2986828" y="636480"/>
                  <a:pt x="2928241" y="636480"/>
                </a:cubicBezTo>
                <a:lnTo>
                  <a:pt x="106082" y="636480"/>
                </a:lnTo>
                <a:cubicBezTo>
                  <a:pt x="47495" y="636480"/>
                  <a:pt x="0" y="588985"/>
                  <a:pt x="0" y="530398"/>
                </a:cubicBezTo>
                <a:lnTo>
                  <a:pt x="0" y="1060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2030" tIns="92030" rIns="92030" bIns="92030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000" kern="1200" dirty="0">
                <a:latin typeface="Trebuchet MS" panose="020B0603020202020204" pitchFamily="34" charset="0"/>
              </a:rPr>
              <a:t>Culture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F3BD303-9CEB-25B2-0B9E-7ACC90D7972C}"/>
              </a:ext>
            </a:extLst>
          </p:cNvPr>
          <p:cNvSpPr/>
          <p:nvPr/>
        </p:nvSpPr>
        <p:spPr>
          <a:xfrm>
            <a:off x="9402296" y="1864299"/>
            <a:ext cx="2448000" cy="803741"/>
          </a:xfrm>
          <a:custGeom>
            <a:avLst/>
            <a:gdLst>
              <a:gd name="connsiteX0" fmla="*/ 0 w 3034323"/>
              <a:gd name="connsiteY0" fmla="*/ 152283 h 913678"/>
              <a:gd name="connsiteX1" fmla="*/ 152283 w 3034323"/>
              <a:gd name="connsiteY1" fmla="*/ 0 h 913678"/>
              <a:gd name="connsiteX2" fmla="*/ 2882040 w 3034323"/>
              <a:gd name="connsiteY2" fmla="*/ 0 h 913678"/>
              <a:gd name="connsiteX3" fmla="*/ 3034323 w 3034323"/>
              <a:gd name="connsiteY3" fmla="*/ 152283 h 913678"/>
              <a:gd name="connsiteX4" fmla="*/ 3034323 w 3034323"/>
              <a:gd name="connsiteY4" fmla="*/ 761395 h 913678"/>
              <a:gd name="connsiteX5" fmla="*/ 2882040 w 3034323"/>
              <a:gd name="connsiteY5" fmla="*/ 913678 h 913678"/>
              <a:gd name="connsiteX6" fmla="*/ 152283 w 3034323"/>
              <a:gd name="connsiteY6" fmla="*/ 913678 h 913678"/>
              <a:gd name="connsiteX7" fmla="*/ 0 w 3034323"/>
              <a:gd name="connsiteY7" fmla="*/ 761395 h 913678"/>
              <a:gd name="connsiteX8" fmla="*/ 0 w 3034323"/>
              <a:gd name="connsiteY8" fmla="*/ 152283 h 913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34323" h="913678">
                <a:moveTo>
                  <a:pt x="0" y="152283"/>
                </a:moveTo>
                <a:cubicBezTo>
                  <a:pt x="0" y="68179"/>
                  <a:pt x="68179" y="0"/>
                  <a:pt x="152283" y="0"/>
                </a:cubicBezTo>
                <a:lnTo>
                  <a:pt x="2882040" y="0"/>
                </a:lnTo>
                <a:cubicBezTo>
                  <a:pt x="2966144" y="0"/>
                  <a:pt x="3034323" y="68179"/>
                  <a:pt x="3034323" y="152283"/>
                </a:cubicBezTo>
                <a:lnTo>
                  <a:pt x="3034323" y="761395"/>
                </a:lnTo>
                <a:cubicBezTo>
                  <a:pt x="3034323" y="845499"/>
                  <a:pt x="2966144" y="913678"/>
                  <a:pt x="2882040" y="913678"/>
                </a:cubicBezTo>
                <a:lnTo>
                  <a:pt x="152283" y="913678"/>
                </a:lnTo>
                <a:cubicBezTo>
                  <a:pt x="68179" y="913678"/>
                  <a:pt x="0" y="845499"/>
                  <a:pt x="0" y="761395"/>
                </a:cubicBezTo>
                <a:lnTo>
                  <a:pt x="0" y="15228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232" tIns="132232" rIns="132232" bIns="132232" numCol="1" spcCol="1270" anchor="ctr" anchorCtr="0">
            <a:noAutofit/>
          </a:bodyPr>
          <a:lstStyle/>
          <a:p>
            <a:pPr marL="0" lvl="0" indent="0" algn="l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>
                <a:latin typeface="Trebuchet MS" panose="020B0603020202020204" pitchFamily="34" charset="0"/>
              </a:rPr>
              <a:t>Policy to Delivery</a:t>
            </a:r>
            <a:endParaRPr lang="en-GB" sz="2000" kern="1200" dirty="0">
              <a:latin typeface="Trebuchet MS" panose="020B0603020202020204" pitchFamily="34" charset="0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464BEA3-AB7B-2B71-D34A-584C881561F2}"/>
              </a:ext>
            </a:extLst>
          </p:cNvPr>
          <p:cNvSpPr/>
          <p:nvPr/>
        </p:nvSpPr>
        <p:spPr>
          <a:xfrm>
            <a:off x="9402296" y="2808982"/>
            <a:ext cx="2448000" cy="803741"/>
          </a:xfrm>
          <a:custGeom>
            <a:avLst/>
            <a:gdLst>
              <a:gd name="connsiteX0" fmla="*/ 0 w 3034323"/>
              <a:gd name="connsiteY0" fmla="*/ 152283 h 913678"/>
              <a:gd name="connsiteX1" fmla="*/ 152283 w 3034323"/>
              <a:gd name="connsiteY1" fmla="*/ 0 h 913678"/>
              <a:gd name="connsiteX2" fmla="*/ 2882040 w 3034323"/>
              <a:gd name="connsiteY2" fmla="*/ 0 h 913678"/>
              <a:gd name="connsiteX3" fmla="*/ 3034323 w 3034323"/>
              <a:gd name="connsiteY3" fmla="*/ 152283 h 913678"/>
              <a:gd name="connsiteX4" fmla="*/ 3034323 w 3034323"/>
              <a:gd name="connsiteY4" fmla="*/ 761395 h 913678"/>
              <a:gd name="connsiteX5" fmla="*/ 2882040 w 3034323"/>
              <a:gd name="connsiteY5" fmla="*/ 913678 h 913678"/>
              <a:gd name="connsiteX6" fmla="*/ 152283 w 3034323"/>
              <a:gd name="connsiteY6" fmla="*/ 913678 h 913678"/>
              <a:gd name="connsiteX7" fmla="*/ 0 w 3034323"/>
              <a:gd name="connsiteY7" fmla="*/ 761395 h 913678"/>
              <a:gd name="connsiteX8" fmla="*/ 0 w 3034323"/>
              <a:gd name="connsiteY8" fmla="*/ 152283 h 913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34323" h="913678">
                <a:moveTo>
                  <a:pt x="0" y="152283"/>
                </a:moveTo>
                <a:cubicBezTo>
                  <a:pt x="0" y="68179"/>
                  <a:pt x="68179" y="0"/>
                  <a:pt x="152283" y="0"/>
                </a:cubicBezTo>
                <a:lnTo>
                  <a:pt x="2882040" y="0"/>
                </a:lnTo>
                <a:cubicBezTo>
                  <a:pt x="2966144" y="0"/>
                  <a:pt x="3034323" y="68179"/>
                  <a:pt x="3034323" y="152283"/>
                </a:cubicBezTo>
                <a:lnTo>
                  <a:pt x="3034323" y="761395"/>
                </a:lnTo>
                <a:cubicBezTo>
                  <a:pt x="3034323" y="845499"/>
                  <a:pt x="2966144" y="913678"/>
                  <a:pt x="2882040" y="913678"/>
                </a:cubicBezTo>
                <a:lnTo>
                  <a:pt x="152283" y="913678"/>
                </a:lnTo>
                <a:cubicBezTo>
                  <a:pt x="68179" y="913678"/>
                  <a:pt x="0" y="845499"/>
                  <a:pt x="0" y="761395"/>
                </a:cubicBezTo>
                <a:lnTo>
                  <a:pt x="0" y="15228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232" tIns="132232" rIns="132232" bIns="132232" numCol="1" spcCol="1270" anchor="ctr" anchorCtr="0">
            <a:noAutofit/>
          </a:bodyPr>
          <a:lstStyle/>
          <a:p>
            <a:pPr marL="0" lvl="0" indent="0" algn="l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000" kern="1200" dirty="0">
                <a:latin typeface="Trebuchet MS" panose="020B0603020202020204" pitchFamily="34" charset="0"/>
              </a:rPr>
              <a:t>Organisations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9A4C684-09A9-BDC2-6DB3-28464797659F}"/>
              </a:ext>
            </a:extLst>
          </p:cNvPr>
          <p:cNvSpPr/>
          <p:nvPr/>
        </p:nvSpPr>
        <p:spPr>
          <a:xfrm>
            <a:off x="9402296" y="3753665"/>
            <a:ext cx="2448000" cy="803741"/>
          </a:xfrm>
          <a:custGeom>
            <a:avLst/>
            <a:gdLst>
              <a:gd name="connsiteX0" fmla="*/ 0 w 3034323"/>
              <a:gd name="connsiteY0" fmla="*/ 152283 h 913678"/>
              <a:gd name="connsiteX1" fmla="*/ 152283 w 3034323"/>
              <a:gd name="connsiteY1" fmla="*/ 0 h 913678"/>
              <a:gd name="connsiteX2" fmla="*/ 2882040 w 3034323"/>
              <a:gd name="connsiteY2" fmla="*/ 0 h 913678"/>
              <a:gd name="connsiteX3" fmla="*/ 3034323 w 3034323"/>
              <a:gd name="connsiteY3" fmla="*/ 152283 h 913678"/>
              <a:gd name="connsiteX4" fmla="*/ 3034323 w 3034323"/>
              <a:gd name="connsiteY4" fmla="*/ 761395 h 913678"/>
              <a:gd name="connsiteX5" fmla="*/ 2882040 w 3034323"/>
              <a:gd name="connsiteY5" fmla="*/ 913678 h 913678"/>
              <a:gd name="connsiteX6" fmla="*/ 152283 w 3034323"/>
              <a:gd name="connsiteY6" fmla="*/ 913678 h 913678"/>
              <a:gd name="connsiteX7" fmla="*/ 0 w 3034323"/>
              <a:gd name="connsiteY7" fmla="*/ 761395 h 913678"/>
              <a:gd name="connsiteX8" fmla="*/ 0 w 3034323"/>
              <a:gd name="connsiteY8" fmla="*/ 152283 h 913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34323" h="913678">
                <a:moveTo>
                  <a:pt x="0" y="152283"/>
                </a:moveTo>
                <a:cubicBezTo>
                  <a:pt x="0" y="68179"/>
                  <a:pt x="68179" y="0"/>
                  <a:pt x="152283" y="0"/>
                </a:cubicBezTo>
                <a:lnTo>
                  <a:pt x="2882040" y="0"/>
                </a:lnTo>
                <a:cubicBezTo>
                  <a:pt x="2966144" y="0"/>
                  <a:pt x="3034323" y="68179"/>
                  <a:pt x="3034323" y="152283"/>
                </a:cubicBezTo>
                <a:lnTo>
                  <a:pt x="3034323" y="761395"/>
                </a:lnTo>
                <a:cubicBezTo>
                  <a:pt x="3034323" y="845499"/>
                  <a:pt x="2966144" y="913678"/>
                  <a:pt x="2882040" y="913678"/>
                </a:cubicBezTo>
                <a:lnTo>
                  <a:pt x="152283" y="913678"/>
                </a:lnTo>
                <a:cubicBezTo>
                  <a:pt x="68179" y="913678"/>
                  <a:pt x="0" y="845499"/>
                  <a:pt x="0" y="761395"/>
                </a:cubicBezTo>
                <a:lnTo>
                  <a:pt x="0" y="15228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232" tIns="132232" rIns="132232" bIns="132232" numCol="1" spcCol="1270" anchor="ctr" anchorCtr="0">
            <a:noAutofit/>
          </a:bodyPr>
          <a:lstStyle/>
          <a:p>
            <a:pPr marL="0" lvl="0" indent="0" algn="l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>
                <a:latin typeface="Trebuchet MS" panose="020B0603020202020204" pitchFamily="34" charset="0"/>
              </a:rPr>
              <a:t>Nuclear industry</a:t>
            </a:r>
            <a:endParaRPr lang="en-GB" sz="2000" kern="1200" dirty="0">
              <a:latin typeface="Trebuchet MS" panose="020B0603020202020204" pitchFamily="34" charset="0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A4E9F72-2EFC-5FDD-5E47-466342389CEE}"/>
              </a:ext>
            </a:extLst>
          </p:cNvPr>
          <p:cNvSpPr/>
          <p:nvPr/>
        </p:nvSpPr>
        <p:spPr>
          <a:xfrm>
            <a:off x="9402296" y="4698348"/>
            <a:ext cx="2448000" cy="803741"/>
          </a:xfrm>
          <a:custGeom>
            <a:avLst/>
            <a:gdLst>
              <a:gd name="connsiteX0" fmla="*/ 0 w 3034323"/>
              <a:gd name="connsiteY0" fmla="*/ 152283 h 913678"/>
              <a:gd name="connsiteX1" fmla="*/ 152283 w 3034323"/>
              <a:gd name="connsiteY1" fmla="*/ 0 h 913678"/>
              <a:gd name="connsiteX2" fmla="*/ 2882040 w 3034323"/>
              <a:gd name="connsiteY2" fmla="*/ 0 h 913678"/>
              <a:gd name="connsiteX3" fmla="*/ 3034323 w 3034323"/>
              <a:gd name="connsiteY3" fmla="*/ 152283 h 913678"/>
              <a:gd name="connsiteX4" fmla="*/ 3034323 w 3034323"/>
              <a:gd name="connsiteY4" fmla="*/ 761395 h 913678"/>
              <a:gd name="connsiteX5" fmla="*/ 2882040 w 3034323"/>
              <a:gd name="connsiteY5" fmla="*/ 913678 h 913678"/>
              <a:gd name="connsiteX6" fmla="*/ 152283 w 3034323"/>
              <a:gd name="connsiteY6" fmla="*/ 913678 h 913678"/>
              <a:gd name="connsiteX7" fmla="*/ 0 w 3034323"/>
              <a:gd name="connsiteY7" fmla="*/ 761395 h 913678"/>
              <a:gd name="connsiteX8" fmla="*/ 0 w 3034323"/>
              <a:gd name="connsiteY8" fmla="*/ 152283 h 913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34323" h="913678">
                <a:moveTo>
                  <a:pt x="0" y="152283"/>
                </a:moveTo>
                <a:cubicBezTo>
                  <a:pt x="0" y="68179"/>
                  <a:pt x="68179" y="0"/>
                  <a:pt x="152283" y="0"/>
                </a:cubicBezTo>
                <a:lnTo>
                  <a:pt x="2882040" y="0"/>
                </a:lnTo>
                <a:cubicBezTo>
                  <a:pt x="2966144" y="0"/>
                  <a:pt x="3034323" y="68179"/>
                  <a:pt x="3034323" y="152283"/>
                </a:cubicBezTo>
                <a:lnTo>
                  <a:pt x="3034323" y="761395"/>
                </a:lnTo>
                <a:cubicBezTo>
                  <a:pt x="3034323" y="845499"/>
                  <a:pt x="2966144" y="913678"/>
                  <a:pt x="2882040" y="913678"/>
                </a:cubicBezTo>
                <a:lnTo>
                  <a:pt x="152283" y="913678"/>
                </a:lnTo>
                <a:cubicBezTo>
                  <a:pt x="68179" y="913678"/>
                  <a:pt x="0" y="845499"/>
                  <a:pt x="0" y="761395"/>
                </a:cubicBezTo>
                <a:lnTo>
                  <a:pt x="0" y="15228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232" tIns="132232" rIns="132232" bIns="132232" numCol="1" spcCol="1270" anchor="ctr" anchorCtr="0">
            <a:noAutofit/>
          </a:bodyPr>
          <a:lstStyle/>
          <a:p>
            <a:pPr marL="0" lvl="0" indent="0" algn="l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>
                <a:latin typeface="Trebuchet MS" panose="020B0603020202020204" pitchFamily="34" charset="0"/>
              </a:rPr>
              <a:t>Other uses of nuclear technology</a:t>
            </a:r>
            <a:endParaRPr lang="en-GB" sz="2000" kern="1200" dirty="0">
              <a:latin typeface="Trebuchet MS" panose="020B0603020202020204" pitchFamily="34" charset="0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8C9AAE5-186F-A288-56DE-E3C3EB25258A}"/>
              </a:ext>
            </a:extLst>
          </p:cNvPr>
          <p:cNvSpPr/>
          <p:nvPr/>
        </p:nvSpPr>
        <p:spPr>
          <a:xfrm>
            <a:off x="9402296" y="5643031"/>
            <a:ext cx="2448000" cy="803741"/>
          </a:xfrm>
          <a:custGeom>
            <a:avLst/>
            <a:gdLst>
              <a:gd name="connsiteX0" fmla="*/ 0 w 3034323"/>
              <a:gd name="connsiteY0" fmla="*/ 152283 h 913678"/>
              <a:gd name="connsiteX1" fmla="*/ 152283 w 3034323"/>
              <a:gd name="connsiteY1" fmla="*/ 0 h 913678"/>
              <a:gd name="connsiteX2" fmla="*/ 2882040 w 3034323"/>
              <a:gd name="connsiteY2" fmla="*/ 0 h 913678"/>
              <a:gd name="connsiteX3" fmla="*/ 3034323 w 3034323"/>
              <a:gd name="connsiteY3" fmla="*/ 152283 h 913678"/>
              <a:gd name="connsiteX4" fmla="*/ 3034323 w 3034323"/>
              <a:gd name="connsiteY4" fmla="*/ 761395 h 913678"/>
              <a:gd name="connsiteX5" fmla="*/ 2882040 w 3034323"/>
              <a:gd name="connsiteY5" fmla="*/ 913678 h 913678"/>
              <a:gd name="connsiteX6" fmla="*/ 152283 w 3034323"/>
              <a:gd name="connsiteY6" fmla="*/ 913678 h 913678"/>
              <a:gd name="connsiteX7" fmla="*/ 0 w 3034323"/>
              <a:gd name="connsiteY7" fmla="*/ 761395 h 913678"/>
              <a:gd name="connsiteX8" fmla="*/ 0 w 3034323"/>
              <a:gd name="connsiteY8" fmla="*/ 152283 h 913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34323" h="913678">
                <a:moveTo>
                  <a:pt x="0" y="152283"/>
                </a:moveTo>
                <a:cubicBezTo>
                  <a:pt x="0" y="68179"/>
                  <a:pt x="68179" y="0"/>
                  <a:pt x="152283" y="0"/>
                </a:cubicBezTo>
                <a:lnTo>
                  <a:pt x="2882040" y="0"/>
                </a:lnTo>
                <a:cubicBezTo>
                  <a:pt x="2966144" y="0"/>
                  <a:pt x="3034323" y="68179"/>
                  <a:pt x="3034323" y="152283"/>
                </a:cubicBezTo>
                <a:lnTo>
                  <a:pt x="3034323" y="761395"/>
                </a:lnTo>
                <a:cubicBezTo>
                  <a:pt x="3034323" y="845499"/>
                  <a:pt x="2966144" y="913678"/>
                  <a:pt x="2882040" y="913678"/>
                </a:cubicBezTo>
                <a:lnTo>
                  <a:pt x="152283" y="913678"/>
                </a:lnTo>
                <a:cubicBezTo>
                  <a:pt x="68179" y="913678"/>
                  <a:pt x="0" y="845499"/>
                  <a:pt x="0" y="761395"/>
                </a:cubicBezTo>
                <a:lnTo>
                  <a:pt x="0" y="15228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232" tIns="132232" rIns="132232" bIns="132232" numCol="1" spcCol="1270" anchor="ctr" anchorCtr="0">
            <a:noAutofit/>
          </a:bodyPr>
          <a:lstStyle/>
          <a:p>
            <a:pPr marL="0" lvl="0" indent="0" algn="l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>
                <a:latin typeface="Trebuchet MS" panose="020B0603020202020204" pitchFamily="34" charset="0"/>
              </a:rPr>
              <a:t>Waste lifecycle</a:t>
            </a:r>
            <a:endParaRPr lang="en-GB" sz="2000" kern="1200" dirty="0">
              <a:latin typeface="Trebuchet MS" panose="020B0603020202020204" pitchFamily="34" charset="0"/>
            </a:endParaRP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E170085C-1B96-80EA-ECB3-69FAD2EFBA45}"/>
              </a:ext>
            </a:extLst>
          </p:cNvPr>
          <p:cNvSpPr/>
          <p:nvPr/>
        </p:nvSpPr>
        <p:spPr>
          <a:xfrm>
            <a:off x="8748190" y="2125228"/>
            <a:ext cx="445477" cy="401871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latin typeface="Trebuchet MS" panose="020B0603020202020204" pitchFamily="34" charset="0"/>
            </a:endParaRPr>
          </a:p>
        </p:txBody>
      </p:sp>
      <p:sp>
        <p:nvSpPr>
          <p:cNvPr id="21" name="Arrow: Left 20">
            <a:extLst>
              <a:ext uri="{FF2B5EF4-FFF2-40B4-BE49-F238E27FC236}">
                <a16:creationId xmlns:a16="http://schemas.microsoft.com/office/drawing/2014/main" id="{9235A854-4448-9C90-84BF-89FAA8249BD0}"/>
              </a:ext>
            </a:extLst>
          </p:cNvPr>
          <p:cNvSpPr/>
          <p:nvPr/>
        </p:nvSpPr>
        <p:spPr>
          <a:xfrm>
            <a:off x="8748190" y="3038186"/>
            <a:ext cx="445477" cy="401871"/>
          </a:xfrm>
          <a:prstGeom prst="lef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latin typeface="Trebuchet MS" panose="020B0603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A8E0F0F-A072-080A-0F5A-CB6CA29CCBCF}"/>
              </a:ext>
            </a:extLst>
          </p:cNvPr>
          <p:cNvSpPr txBox="1"/>
          <p:nvPr/>
        </p:nvSpPr>
        <p:spPr>
          <a:xfrm>
            <a:off x="8791174" y="2597901"/>
            <a:ext cx="3595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E475911B-D231-02AB-7002-83A89EA6D013}"/>
              </a:ext>
            </a:extLst>
          </p:cNvPr>
          <p:cNvSpPr/>
          <p:nvPr/>
        </p:nvSpPr>
        <p:spPr>
          <a:xfrm>
            <a:off x="8753074" y="3864151"/>
            <a:ext cx="445477" cy="401871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latin typeface="Trebuchet MS" panose="020B0603020202020204" pitchFamily="34" charset="0"/>
            </a:endParaRPr>
          </a:p>
        </p:txBody>
      </p:sp>
      <p:sp>
        <p:nvSpPr>
          <p:cNvPr id="26" name="Arrow: Left 25">
            <a:extLst>
              <a:ext uri="{FF2B5EF4-FFF2-40B4-BE49-F238E27FC236}">
                <a16:creationId xmlns:a16="http://schemas.microsoft.com/office/drawing/2014/main" id="{85DED792-380B-F341-CC73-6CF035112CC7}"/>
              </a:ext>
            </a:extLst>
          </p:cNvPr>
          <p:cNvSpPr/>
          <p:nvPr/>
        </p:nvSpPr>
        <p:spPr>
          <a:xfrm>
            <a:off x="8753074" y="4777109"/>
            <a:ext cx="445477" cy="401871"/>
          </a:xfrm>
          <a:prstGeom prst="lef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latin typeface="Trebuchet MS" panose="020B0603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03EF8E-1A53-DE97-8BCB-AFD5582756E6}"/>
              </a:ext>
            </a:extLst>
          </p:cNvPr>
          <p:cNvSpPr txBox="1"/>
          <p:nvPr/>
        </p:nvSpPr>
        <p:spPr>
          <a:xfrm>
            <a:off x="8796058" y="4336824"/>
            <a:ext cx="3595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F48BFB78-39B3-79F1-07CC-2312FDDBAC56}"/>
              </a:ext>
            </a:extLst>
          </p:cNvPr>
          <p:cNvSpPr/>
          <p:nvPr/>
        </p:nvSpPr>
        <p:spPr>
          <a:xfrm>
            <a:off x="8757958" y="5603074"/>
            <a:ext cx="445477" cy="401871"/>
          </a:xfrm>
          <a:prstGeom prst="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>
              <a:latin typeface="Trebuchet MS" panose="020B0603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8C74EFA-6B82-7522-E131-B10D78F74D28}"/>
              </a:ext>
            </a:extLst>
          </p:cNvPr>
          <p:cNvSpPr txBox="1"/>
          <p:nvPr/>
        </p:nvSpPr>
        <p:spPr>
          <a:xfrm>
            <a:off x="8817551" y="5182765"/>
            <a:ext cx="3595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74D27D8-3074-D85C-3F1F-77DF23292B4B}"/>
              </a:ext>
            </a:extLst>
          </p:cNvPr>
          <p:cNvSpPr txBox="1"/>
          <p:nvPr/>
        </p:nvSpPr>
        <p:spPr>
          <a:xfrm>
            <a:off x="8800942" y="3443842"/>
            <a:ext cx="3595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307C7BC5-5D91-09D5-A57C-667D68853401}"/>
              </a:ext>
            </a:extLst>
          </p:cNvPr>
          <p:cNvSpPr/>
          <p:nvPr/>
        </p:nvSpPr>
        <p:spPr>
          <a:xfrm>
            <a:off x="5295146" y="1178297"/>
            <a:ext cx="3168000" cy="54506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GB" sz="2000" b="1" dirty="0">
                <a:solidFill>
                  <a:srgbClr val="210F2F"/>
                </a:solidFill>
                <a:latin typeface="Trebuchet MS" panose="020B0603020202020204" pitchFamily="34" charset="0"/>
              </a:rPr>
              <a:t>Principles &amp; Practices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A763C581-D411-826B-5806-E0DD77E61298}"/>
              </a:ext>
            </a:extLst>
          </p:cNvPr>
          <p:cNvSpPr/>
          <p:nvPr/>
        </p:nvSpPr>
        <p:spPr>
          <a:xfrm>
            <a:off x="9402296" y="1178297"/>
            <a:ext cx="2448000" cy="54506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GB" sz="2000" b="1" dirty="0">
                <a:solidFill>
                  <a:srgbClr val="210F2F"/>
                </a:solidFill>
                <a:latin typeface="Trebuchet MS" panose="020B0603020202020204" pitchFamily="34" charset="0"/>
              </a:rPr>
              <a:t>Possible settings</a:t>
            </a:r>
          </a:p>
        </p:txBody>
      </p:sp>
    </p:spTree>
    <p:extLst>
      <p:ext uri="{BB962C8B-B14F-4D97-AF65-F5344CB8AC3E}">
        <p14:creationId xmlns:p14="http://schemas.microsoft.com/office/powerpoint/2010/main" val="1740213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BDD558-6FA1-845F-6C93-99F0B5F2F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480"/>
            <a:ext cx="8662106" cy="619614"/>
          </a:xfrm>
        </p:spPr>
        <p:txBody>
          <a:bodyPr>
            <a:normAutofit/>
          </a:bodyPr>
          <a:lstStyle/>
          <a:p>
            <a:r>
              <a:rPr lang="en-US" sz="3600" b="1" dirty="0"/>
              <a:t>Circular Economy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D2DB75-D10D-9E88-1D48-2A3CBB136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7416" y="1297577"/>
            <a:ext cx="4171407" cy="532679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Deliverable within the industry?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Ownership: whole industry e.g. re-use opportunities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Design: products, facilities, even industries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Specifications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B71B872-BDE0-524C-97F3-5071BAB178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97349"/>
              </p:ext>
            </p:extLst>
          </p:nvPr>
        </p:nvGraphicFramePr>
        <p:xfrm>
          <a:off x="719327" y="2865978"/>
          <a:ext cx="6561038" cy="3758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8C3B9E1-10AF-4B1D-C385-308B63346992}"/>
              </a:ext>
            </a:extLst>
          </p:cNvPr>
          <p:cNvSpPr/>
          <p:nvPr/>
        </p:nvSpPr>
        <p:spPr>
          <a:xfrm>
            <a:off x="719326" y="941832"/>
            <a:ext cx="6561039" cy="1740408"/>
          </a:xfrm>
          <a:prstGeom prst="roundRect">
            <a:avLst>
              <a:gd name="adj" fmla="val 10662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latin typeface="Trebuchet MS" panose="020B0603020202020204" pitchFamily="34" charset="0"/>
              </a:rPr>
              <a:t>“materials never become waste and nature is regenerated… products and materials are kept in circulation through processes like maintenance, reuse, refurbishment, remanufacture, recycling, and composting.”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FDB22CD9-C424-1C6B-9E40-8E8AE8B99B82}"/>
              </a:ext>
            </a:extLst>
          </p:cNvPr>
          <p:cNvSpPr txBox="1">
            <a:spLocks/>
          </p:cNvSpPr>
          <p:nvPr/>
        </p:nvSpPr>
        <p:spPr>
          <a:xfrm>
            <a:off x="7855130" y="5289973"/>
            <a:ext cx="3735978" cy="11989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>
                <a:effectLst/>
                <a:ea typeface="Times New Roman" panose="02020603050405020304" pitchFamily="18" charset="0"/>
              </a:rPr>
              <a:t>ELLEN MACARTHUR FOUNDATION, Circular economy introduction, (2023) </a:t>
            </a:r>
            <a:r>
              <a:rPr lang="en-GB" sz="1600" dirty="0">
                <a:effectLst/>
                <a:ea typeface="Times New Roman" panose="02020603050405020304" pitchFamily="18" charset="0"/>
                <a:hlinkClick r:id="rId7"/>
              </a:rPr>
              <a:t>https://ellenmacarthurfoundation.org/topics/circular-economy-introduction/overview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65810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BDD558-6FA1-845F-6C93-99F0B5F2F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480"/>
            <a:ext cx="8662106" cy="619614"/>
          </a:xfrm>
        </p:spPr>
        <p:txBody>
          <a:bodyPr>
            <a:normAutofit/>
          </a:bodyPr>
          <a:lstStyle/>
          <a:p>
            <a:r>
              <a:rPr lang="en-US" sz="3600" b="1" dirty="0"/>
              <a:t>Systems Thinking - Alignment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D2DB75-D10D-9E88-1D48-2A3CBB136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7187" y="984740"/>
            <a:ext cx="3632891" cy="32639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200" dirty="0"/>
              <a:t>Complex resilient systems: comprise sub-systems, can be difficult to manage, but can be  very adaptive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200" dirty="0"/>
              <a:t>When sub-system goals aren’t aligned, problems arise… e.g.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endParaRPr lang="en-US" sz="22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sz="2200" dirty="0"/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endParaRPr lang="en-GB" sz="2200" dirty="0"/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13AFBA1-122F-0FB5-8423-E9DF49657D43}"/>
              </a:ext>
            </a:extLst>
          </p:cNvPr>
          <p:cNvSpPr txBox="1">
            <a:spLocks/>
          </p:cNvSpPr>
          <p:nvPr/>
        </p:nvSpPr>
        <p:spPr>
          <a:xfrm>
            <a:off x="713232" y="6138333"/>
            <a:ext cx="7479948" cy="515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dirty="0">
                <a:effectLst/>
                <a:ea typeface="Times New Roman" panose="02020603050405020304" pitchFamily="18" charset="0"/>
              </a:rPr>
              <a:t>MEADOWS, D.H., Thinking in systems: a primer, White River junction, Vermont, Chelsea Green Publishing (2008)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8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3B7FDCA-7E52-D7CA-43A5-D8A82172DD25}"/>
              </a:ext>
            </a:extLst>
          </p:cNvPr>
          <p:cNvSpPr/>
          <p:nvPr/>
        </p:nvSpPr>
        <p:spPr>
          <a:xfrm>
            <a:off x="8778239" y="4097295"/>
            <a:ext cx="3291839" cy="576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489" tIns="80489" rIns="80489" bIns="80489" numCol="1" spcCol="1270" anchor="ctr" anchorCtr="0">
            <a:noAutofit/>
          </a:bodyPr>
          <a:lstStyle/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/>
              <a:t>Inefficiency</a:t>
            </a:r>
            <a:endParaRPr lang="en-GB" sz="2200" kern="12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DD9E0AE-EC89-EF13-4AE0-8B54E8222D78}"/>
              </a:ext>
            </a:extLst>
          </p:cNvPr>
          <p:cNvSpPr/>
          <p:nvPr/>
        </p:nvSpPr>
        <p:spPr>
          <a:xfrm>
            <a:off x="8778239" y="4805845"/>
            <a:ext cx="3291839" cy="900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489" tIns="80489" rIns="80489" bIns="80489" numCol="1" spcCol="1270" anchor="ctr" anchorCtr="0">
            <a:noAutofit/>
          </a:bodyPr>
          <a:lstStyle/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Legacy waste management challenges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9BA5AB0-ADF6-7931-B95D-79CF50FF0DC7}"/>
              </a:ext>
            </a:extLst>
          </p:cNvPr>
          <p:cNvSpPr/>
          <p:nvPr/>
        </p:nvSpPr>
        <p:spPr>
          <a:xfrm>
            <a:off x="8778239" y="5838395"/>
            <a:ext cx="3291839" cy="900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flat" dir="t"/>
          </a:scene3d>
          <a:sp3d prstMaterial="plastic"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489" tIns="80489" rIns="80489" bIns="80489" numCol="1" spcCol="1270" anchor="ctr" anchorCtr="0">
            <a:noAutofit/>
          </a:bodyPr>
          <a:lstStyle/>
          <a:p>
            <a:pPr marL="0" lvl="0" indent="0" algn="l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“becquerel chasing” in remediation projects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605489-8DE0-5A4B-921F-E291F57218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443" y="984740"/>
            <a:ext cx="7793283" cy="4680000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95F2B214-7FF9-3C67-44C6-59A88FD00B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443" y="984740"/>
            <a:ext cx="7798321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92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BDD558-6FA1-845F-6C93-99F0B5F2F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480"/>
            <a:ext cx="8662106" cy="619614"/>
          </a:xfrm>
        </p:spPr>
        <p:txBody>
          <a:bodyPr>
            <a:normAutofit/>
          </a:bodyPr>
          <a:lstStyle/>
          <a:p>
            <a:r>
              <a:rPr lang="en-US" sz="3600" b="1" dirty="0"/>
              <a:t>Systems Thinking - Levers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D2DB75-D10D-9E88-1D48-2A3CBB136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4160"/>
            <a:ext cx="3691467" cy="488073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200" dirty="0"/>
              <a:t>Plan change carefully</a:t>
            </a:r>
          </a:p>
          <a:p>
            <a:pPr>
              <a:spcAft>
                <a:spcPts val="1200"/>
              </a:spcAft>
            </a:pPr>
            <a:r>
              <a:rPr lang="en-GB" sz="2200" dirty="0"/>
              <a:t>Ask a lot of questions</a:t>
            </a:r>
          </a:p>
          <a:p>
            <a:pPr>
              <a:spcAft>
                <a:spcPts val="1200"/>
              </a:spcAft>
            </a:pPr>
            <a:r>
              <a:rPr lang="en-GB" sz="2200" dirty="0"/>
              <a:t>Understand what levers you have</a:t>
            </a:r>
          </a:p>
          <a:p>
            <a:pPr>
              <a:spcAft>
                <a:spcPts val="300"/>
              </a:spcAft>
            </a:pPr>
            <a:r>
              <a:rPr lang="en-GB" sz="2200" dirty="0"/>
              <a:t>Consider level of effort and level of return:</a:t>
            </a:r>
          </a:p>
          <a:p>
            <a:pPr marL="625475" lvl="1" indent="-269875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GB" sz="2200" dirty="0"/>
              <a:t>Whole lifecycle</a:t>
            </a:r>
          </a:p>
          <a:p>
            <a:pPr marL="625475" lvl="1" indent="-269875">
              <a:lnSpc>
                <a:spcPct val="110000"/>
              </a:lnSpc>
              <a:spcBef>
                <a:spcPts val="3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GB" sz="2200" dirty="0"/>
              <a:t>Value, not cost</a:t>
            </a:r>
          </a:p>
          <a:p>
            <a:pPr>
              <a:spcAft>
                <a:spcPts val="1200"/>
              </a:spcAft>
            </a:pPr>
            <a:r>
              <a:rPr lang="en-GB" sz="2200" dirty="0"/>
              <a:t>Align your change round an agreed goal</a:t>
            </a:r>
          </a:p>
          <a:p>
            <a:pPr>
              <a:spcAft>
                <a:spcPts val="1200"/>
              </a:spcAft>
            </a:pPr>
            <a:endParaRPr lang="en-GB" sz="2200" dirty="0"/>
          </a:p>
          <a:p>
            <a:pPr>
              <a:spcAft>
                <a:spcPts val="1200"/>
              </a:spcAft>
            </a:pPr>
            <a:endParaRPr lang="en-GB" sz="2200" dirty="0"/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D36EF651-AAA7-0BE5-34ED-377589311488}"/>
              </a:ext>
            </a:extLst>
          </p:cNvPr>
          <p:cNvSpPr txBox="1">
            <a:spLocks/>
          </p:cNvSpPr>
          <p:nvPr/>
        </p:nvSpPr>
        <p:spPr>
          <a:xfrm>
            <a:off x="713231" y="6377354"/>
            <a:ext cx="10243937" cy="3421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dirty="0">
                <a:effectLst/>
                <a:ea typeface="Times New Roman" panose="02020603050405020304" pitchFamily="18" charset="0"/>
              </a:rPr>
              <a:t>MEADOWS, D.H., Thinking in systems: a primer, White River junction, Vermont, Chelsea Green Publishing (2008)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44022C-2BED-3A32-3733-C331F9078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0594" y="980034"/>
            <a:ext cx="6723206" cy="51753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10E4F47-F100-CD2A-602B-00415D0F3A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0594" y="986129"/>
            <a:ext cx="6725049" cy="51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70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8C4BBCE-23BC-9A13-E2DA-471E0D209EE4}"/>
              </a:ext>
            </a:extLst>
          </p:cNvPr>
          <p:cNvSpPr/>
          <p:nvPr/>
        </p:nvSpPr>
        <p:spPr>
          <a:xfrm>
            <a:off x="7289074" y="853440"/>
            <a:ext cx="4728755" cy="586608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BDD558-6FA1-845F-6C93-99F0B5F2F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480"/>
            <a:ext cx="8662106" cy="619614"/>
          </a:xfrm>
        </p:spPr>
        <p:txBody>
          <a:bodyPr>
            <a:normAutofit/>
          </a:bodyPr>
          <a:lstStyle/>
          <a:p>
            <a:r>
              <a:rPr lang="en-US" sz="3600" b="1" dirty="0"/>
              <a:t>Achieving a balance…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D2DB75-D10D-9E88-1D48-2A3CBB136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9666"/>
            <a:ext cx="6032862" cy="542813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GB" sz="2400" dirty="0"/>
              <a:t>Change dependent on:</a:t>
            </a:r>
          </a:p>
          <a:p>
            <a:pPr marL="625475" lvl="1" indent="-26987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GB" sz="2200" dirty="0"/>
              <a:t>Alignment of goals</a:t>
            </a:r>
          </a:p>
          <a:p>
            <a:pPr marL="625475" lvl="1" indent="-26987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200" dirty="0"/>
              <a:t>Industry wide response</a:t>
            </a:r>
          </a:p>
          <a:p>
            <a:pPr marL="625475" lvl="1" indent="-26987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2200" dirty="0"/>
              <a:t>Connectivity, coordination and collaboration</a:t>
            </a:r>
          </a:p>
          <a:p>
            <a:pPr>
              <a:spcBef>
                <a:spcPts val="2400"/>
              </a:spcBef>
            </a:pPr>
            <a:r>
              <a:rPr lang="en-GB" sz="2400" dirty="0"/>
              <a:t>Safety </a:t>
            </a:r>
          </a:p>
          <a:p>
            <a:pPr marL="625475" lvl="1" indent="-26987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GB" sz="2200" dirty="0"/>
              <a:t>Key to maintaining confidence </a:t>
            </a:r>
          </a:p>
          <a:p>
            <a:pPr marL="625475" lvl="1" indent="-26987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GB" sz="2200" dirty="0"/>
              <a:t>One factor amongst many</a:t>
            </a:r>
          </a:p>
          <a:p>
            <a:pPr marL="625475" lvl="1" indent="-26987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GB" sz="2200" dirty="0"/>
              <a:t>Genuine optimisation = taking account of </a:t>
            </a:r>
            <a:r>
              <a:rPr lang="en-US" sz="2200" dirty="0"/>
              <a:t>economic, social and environmental factors</a:t>
            </a:r>
            <a:endParaRPr lang="en-GB" sz="2200" dirty="0"/>
          </a:p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GB" sz="2400" dirty="0"/>
              <a:t>Mindset is key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24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GB" sz="24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C13048-128D-69E5-A829-13DFFF26ED69}"/>
              </a:ext>
            </a:extLst>
          </p:cNvPr>
          <p:cNvCxnSpPr>
            <a:cxnSpLocks/>
          </p:cNvCxnSpPr>
          <p:nvPr/>
        </p:nvCxnSpPr>
        <p:spPr>
          <a:xfrm>
            <a:off x="9274629" y="1184361"/>
            <a:ext cx="2325188" cy="0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89800C5-3863-9F0E-B71F-AEA4B3FFFB01}"/>
              </a:ext>
            </a:extLst>
          </p:cNvPr>
          <p:cNvCxnSpPr>
            <a:cxnSpLocks/>
          </p:cNvCxnSpPr>
          <p:nvPr/>
        </p:nvCxnSpPr>
        <p:spPr>
          <a:xfrm>
            <a:off x="9274629" y="2939138"/>
            <a:ext cx="2325188" cy="0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CD7F195-B630-99CD-13CD-CDE0AC277422}"/>
              </a:ext>
            </a:extLst>
          </p:cNvPr>
          <p:cNvCxnSpPr>
            <a:cxnSpLocks/>
          </p:cNvCxnSpPr>
          <p:nvPr/>
        </p:nvCxnSpPr>
        <p:spPr>
          <a:xfrm>
            <a:off x="9274629" y="5120644"/>
            <a:ext cx="2325188" cy="0"/>
          </a:xfrm>
          <a:prstGeom prst="line">
            <a:avLst/>
          </a:prstGeom>
          <a:ln w="381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B595C27-C143-D043-5A84-DB120AC94AA6}"/>
              </a:ext>
            </a:extLst>
          </p:cNvPr>
          <p:cNvSpPr txBox="1"/>
          <p:nvPr/>
        </p:nvSpPr>
        <p:spPr>
          <a:xfrm>
            <a:off x="9564550" y="1190954"/>
            <a:ext cx="129342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GB" sz="2000" dirty="0">
                <a:latin typeface="Trebuchet MS" panose="020B0603020202020204" pitchFamily="34" charset="0"/>
              </a:rPr>
              <a:t>Dose limit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DA35EF-ABBA-E2B4-F196-A0174F2BAE96}"/>
              </a:ext>
            </a:extLst>
          </p:cNvPr>
          <p:cNvSpPr txBox="1"/>
          <p:nvPr/>
        </p:nvSpPr>
        <p:spPr>
          <a:xfrm>
            <a:off x="9564550" y="2983678"/>
            <a:ext cx="129342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GB" sz="2000" dirty="0">
                <a:latin typeface="Trebuchet MS" panose="020B0603020202020204" pitchFamily="34" charset="0"/>
              </a:rPr>
              <a:t>Dose constraint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258D67-DF25-0F2C-92B5-468962D27D14}"/>
              </a:ext>
            </a:extLst>
          </p:cNvPr>
          <p:cNvSpPr txBox="1"/>
          <p:nvPr/>
        </p:nvSpPr>
        <p:spPr>
          <a:xfrm>
            <a:off x="9564550" y="5165183"/>
            <a:ext cx="1891331" cy="12003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dirty="0">
                <a:latin typeface="Trebuchet MS" panose="020B0603020202020204" pitchFamily="34" charset="0"/>
              </a:rPr>
              <a:t>No benefit from further dose reduction measures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E08B31-4D52-9C2B-8AE7-ADC425792917}"/>
              </a:ext>
            </a:extLst>
          </p:cNvPr>
          <p:cNvSpPr txBox="1"/>
          <p:nvPr/>
        </p:nvSpPr>
        <p:spPr>
          <a:xfrm>
            <a:off x="7605372" y="3361719"/>
            <a:ext cx="1738929" cy="12003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dirty="0">
                <a:latin typeface="Trebuchet MS" panose="020B0603020202020204" pitchFamily="34" charset="0"/>
              </a:rPr>
              <a:t>Zone of optimisation (zone of opportunity!)</a:t>
            </a:r>
          </a:p>
        </p:txBody>
      </p:sp>
      <p:sp>
        <p:nvSpPr>
          <p:cNvPr id="17" name="Arrow: Up 16">
            <a:extLst>
              <a:ext uri="{FF2B5EF4-FFF2-40B4-BE49-F238E27FC236}">
                <a16:creationId xmlns:a16="http://schemas.microsoft.com/office/drawing/2014/main" id="{9E148442-AD3C-950F-FBA7-1AF934E2FDBC}"/>
              </a:ext>
            </a:extLst>
          </p:cNvPr>
          <p:cNvSpPr/>
          <p:nvPr/>
        </p:nvSpPr>
        <p:spPr>
          <a:xfrm>
            <a:off x="8144657" y="2945743"/>
            <a:ext cx="444137" cy="369319"/>
          </a:xfrm>
          <a:prstGeom prst="up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row: Up 17">
            <a:extLst>
              <a:ext uri="{FF2B5EF4-FFF2-40B4-BE49-F238E27FC236}">
                <a16:creationId xmlns:a16="http://schemas.microsoft.com/office/drawing/2014/main" id="{0B9ADF68-470C-CBFD-6736-7BD49874541A}"/>
              </a:ext>
            </a:extLst>
          </p:cNvPr>
          <p:cNvSpPr/>
          <p:nvPr/>
        </p:nvSpPr>
        <p:spPr>
          <a:xfrm flipV="1">
            <a:off x="8144657" y="4748191"/>
            <a:ext cx="444137" cy="369319"/>
          </a:xfrm>
          <a:prstGeom prst="up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15FA54CB-0124-1F09-489F-5CC3B11FE4EE}"/>
              </a:ext>
            </a:extLst>
          </p:cNvPr>
          <p:cNvSpPr txBox="1">
            <a:spLocks/>
          </p:cNvSpPr>
          <p:nvPr/>
        </p:nvSpPr>
        <p:spPr>
          <a:xfrm>
            <a:off x="7289074" y="6004560"/>
            <a:ext cx="1429078" cy="2966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210F2F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dirty="0">
                <a:effectLst/>
                <a:ea typeface="Times New Roman" panose="02020603050405020304" pitchFamily="18" charset="0"/>
              </a:rPr>
              <a:t>Adapted from IAEA WS-G-5.1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99707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Hopegill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A19A"/>
      </a:accent1>
      <a:accent2>
        <a:srgbClr val="006633"/>
      </a:accent2>
      <a:accent3>
        <a:srgbClr val="662483"/>
      </a:accent3>
      <a:accent4>
        <a:srgbClr val="D8D8D8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597</Words>
  <Application>Microsoft Office PowerPoint</Application>
  <PresentationFormat>Widescreen</PresentationFormat>
  <Paragraphs>113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Trebuchet MS</vt:lpstr>
      <vt:lpstr>Office Theme</vt:lpstr>
      <vt:lpstr>REIMAGINING THE NUCLEAR CYCLE AS A CIRCULAR ECONOMY:  CHALLENGES AND OPPORTUNITIES</vt:lpstr>
      <vt:lpstr>Introduction</vt:lpstr>
      <vt:lpstr>UK LLW Management</vt:lpstr>
      <vt:lpstr>Where next?</vt:lpstr>
      <vt:lpstr>Integrated Waste Management</vt:lpstr>
      <vt:lpstr>Circular Economy</vt:lpstr>
      <vt:lpstr>Systems Thinking - Alignment</vt:lpstr>
      <vt:lpstr>Systems Thinking - Levers</vt:lpstr>
      <vt:lpstr>Achieving a balance…</vt:lpstr>
      <vt:lpstr>Matthew Clark  Hopegill Associates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Clark</dc:creator>
  <cp:lastModifiedBy>Matthew Clark</cp:lastModifiedBy>
  <cp:revision>4</cp:revision>
  <dcterms:created xsi:type="dcterms:W3CDTF">2023-08-11T16:09:04Z</dcterms:created>
  <dcterms:modified xsi:type="dcterms:W3CDTF">2023-10-09T06:25:56Z</dcterms:modified>
</cp:coreProperties>
</file>