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4"/>
  </p:notesMasterIdLst>
  <p:sldIdLst>
    <p:sldId id="771" r:id="rId3"/>
  </p:sldIdLst>
  <p:sldSz cx="9144000" cy="5143500" type="screen16x9"/>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8" autoAdjust="0"/>
    <p:restoredTop sz="67144" autoAdjust="0"/>
  </p:normalViewPr>
  <p:slideViewPr>
    <p:cSldViewPr>
      <p:cViewPr varScale="1">
        <p:scale>
          <a:sx n="75" d="100"/>
          <a:sy n="75" d="100"/>
        </p:scale>
        <p:origin x="60" y="13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137" cy="512222"/>
          </a:xfrm>
          <a:prstGeom prst="rect">
            <a:avLst/>
          </a:prstGeom>
        </p:spPr>
        <p:txBody>
          <a:bodyPr vert="horz" lIns="94736" tIns="47368" rIns="94736" bIns="47368" rtlCol="0"/>
          <a:lstStyle>
            <a:lvl1pPr algn="l">
              <a:defRPr sz="1200"/>
            </a:lvl1pPr>
          </a:lstStyle>
          <a:p>
            <a:endParaRPr lang="en-GB"/>
          </a:p>
        </p:txBody>
      </p:sp>
      <p:sp>
        <p:nvSpPr>
          <p:cNvPr id="3" name="Date Placeholder 2"/>
          <p:cNvSpPr>
            <a:spLocks noGrp="1"/>
          </p:cNvSpPr>
          <p:nvPr>
            <p:ph type="dt" idx="1"/>
          </p:nvPr>
        </p:nvSpPr>
        <p:spPr>
          <a:xfrm>
            <a:off x="4020507" y="0"/>
            <a:ext cx="3077137" cy="512222"/>
          </a:xfrm>
          <a:prstGeom prst="rect">
            <a:avLst/>
          </a:prstGeom>
        </p:spPr>
        <p:txBody>
          <a:bodyPr vert="horz" lIns="94736" tIns="47368" rIns="94736" bIns="47368" rtlCol="0"/>
          <a:lstStyle>
            <a:lvl1pPr algn="r">
              <a:defRPr sz="1200"/>
            </a:lvl1pPr>
          </a:lstStyle>
          <a:p>
            <a:fld id="{5E945880-6D3B-45FB-851F-AFC0D1D23A0C}" type="datetimeFigureOut">
              <a:rPr lang="en-GB" smtClean="0"/>
              <a:t>17/08/2023</a:t>
            </a:fld>
            <a:endParaRPr lang="en-GB"/>
          </a:p>
        </p:txBody>
      </p:sp>
      <p:sp>
        <p:nvSpPr>
          <p:cNvPr id="4" name="Slide Image Placeholder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4736" tIns="47368" rIns="94736" bIns="47368" rtlCol="0" anchor="ctr"/>
          <a:lstStyle/>
          <a:p>
            <a:endParaRPr lang="en-GB"/>
          </a:p>
        </p:txBody>
      </p:sp>
      <p:sp>
        <p:nvSpPr>
          <p:cNvPr id="5" name="Notes Placeholder 4"/>
          <p:cNvSpPr>
            <a:spLocks noGrp="1"/>
          </p:cNvSpPr>
          <p:nvPr>
            <p:ph type="body" sz="quarter" idx="3"/>
          </p:nvPr>
        </p:nvSpPr>
        <p:spPr>
          <a:xfrm>
            <a:off x="709602" y="4862017"/>
            <a:ext cx="5680103" cy="4605085"/>
          </a:xfrm>
          <a:prstGeom prst="rect">
            <a:avLst/>
          </a:prstGeom>
        </p:spPr>
        <p:txBody>
          <a:bodyPr vert="horz" lIns="94736" tIns="47368" rIns="94736" bIns="4736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0755"/>
            <a:ext cx="3077137" cy="512222"/>
          </a:xfrm>
          <a:prstGeom prst="rect">
            <a:avLst/>
          </a:prstGeom>
        </p:spPr>
        <p:txBody>
          <a:bodyPr vert="horz" lIns="94736" tIns="47368" rIns="94736" bIns="47368" rtlCol="0" anchor="b"/>
          <a:lstStyle>
            <a:lvl1pPr algn="l">
              <a:defRPr sz="1200"/>
            </a:lvl1pPr>
          </a:lstStyle>
          <a:p>
            <a:endParaRPr lang="en-GB"/>
          </a:p>
        </p:txBody>
      </p:sp>
      <p:sp>
        <p:nvSpPr>
          <p:cNvPr id="7" name="Slide Number Placeholder 6"/>
          <p:cNvSpPr>
            <a:spLocks noGrp="1"/>
          </p:cNvSpPr>
          <p:nvPr>
            <p:ph type="sldNum" sz="quarter" idx="5"/>
          </p:nvPr>
        </p:nvSpPr>
        <p:spPr>
          <a:xfrm>
            <a:off x="4020507" y="9720755"/>
            <a:ext cx="3077137" cy="512222"/>
          </a:xfrm>
          <a:prstGeom prst="rect">
            <a:avLst/>
          </a:prstGeom>
        </p:spPr>
        <p:txBody>
          <a:bodyPr vert="horz" lIns="94736" tIns="47368" rIns="94736" bIns="47368" rtlCol="0" anchor="b"/>
          <a:lstStyle>
            <a:lvl1pPr algn="r">
              <a:defRPr sz="1200"/>
            </a:lvl1pPr>
          </a:lstStyle>
          <a:p>
            <a:fld id="{5750A1E1-C8D9-4447-9192-37BA973CD27A}" type="slidenum">
              <a:rPr lang="en-GB" smtClean="0"/>
              <a:t>‹#›</a:t>
            </a:fld>
            <a:endParaRPr lang="en-GB"/>
          </a:p>
        </p:txBody>
      </p:sp>
    </p:spTree>
    <p:extLst>
      <p:ext uri="{BB962C8B-B14F-4D97-AF65-F5344CB8AC3E}">
        <p14:creationId xmlns:p14="http://schemas.microsoft.com/office/powerpoint/2010/main" val="4008544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3B029-CD34-007D-4455-2E2948DAD5EE}"/>
              </a:ext>
            </a:extLst>
          </p:cNvPr>
          <p:cNvSpPr>
            <a:spLocks noGrp="1"/>
          </p:cNvSpPr>
          <p:nvPr>
            <p:ph type="ctrTitle"/>
          </p:nvPr>
        </p:nvSpPr>
        <p:spPr>
          <a:xfrm>
            <a:off x="1143000" y="841375"/>
            <a:ext cx="6858000" cy="1790700"/>
          </a:xfrm>
          <a:prstGeom prst="rect">
            <a:avLst/>
          </a:prstGeom>
        </p:spPr>
        <p:txBody>
          <a:bodyPr anchor="b"/>
          <a:lstStyle>
            <a:lvl1pPr algn="ctr">
              <a:defRPr sz="6000">
                <a:latin typeface="Arial" panose="020B0604020202020204" pitchFamily="34" charset="0"/>
                <a:cs typeface="Arial" panose="020B0604020202020204" pitchFamily="34" charset="0"/>
              </a:defRPr>
            </a:lvl1pPr>
          </a:lstStyle>
          <a:p>
            <a:r>
              <a:rPr lang="en-GB" dirty="0"/>
              <a:t>Click to edit Master title style</a:t>
            </a:r>
            <a:endParaRPr lang="en-AT" dirty="0"/>
          </a:p>
        </p:txBody>
      </p:sp>
      <p:sp>
        <p:nvSpPr>
          <p:cNvPr id="3" name="Subtitle 2">
            <a:extLst>
              <a:ext uri="{FF2B5EF4-FFF2-40B4-BE49-F238E27FC236}">
                <a16:creationId xmlns:a16="http://schemas.microsoft.com/office/drawing/2014/main" id="{F583CC5A-34C1-81E7-7534-BFD1F67A2293}"/>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AT" dirty="0"/>
          </a:p>
        </p:txBody>
      </p:sp>
      <p:sp>
        <p:nvSpPr>
          <p:cNvPr id="4" name="Date Placeholder 3">
            <a:extLst>
              <a:ext uri="{FF2B5EF4-FFF2-40B4-BE49-F238E27FC236}">
                <a16:creationId xmlns:a16="http://schemas.microsoft.com/office/drawing/2014/main" id="{7A63E1B8-5198-9A43-9626-34C359ADEFAE}"/>
              </a:ext>
            </a:extLst>
          </p:cNvPr>
          <p:cNvSpPr>
            <a:spLocks noGrp="1"/>
          </p:cNvSpPr>
          <p:nvPr>
            <p:ph type="dt" sz="half" idx="10"/>
          </p:nvPr>
        </p:nvSpPr>
        <p:spPr/>
        <p:txBody>
          <a:bodyPr/>
          <a:lstStyle/>
          <a:p>
            <a:fld id="{63E74C7C-23F2-4648-B589-EAEE169A6990}" type="datetimeFigureOut">
              <a:rPr lang="en-AT" smtClean="0"/>
              <a:t>08/17/2023</a:t>
            </a:fld>
            <a:endParaRPr lang="en-AT"/>
          </a:p>
        </p:txBody>
      </p:sp>
      <p:sp>
        <p:nvSpPr>
          <p:cNvPr id="5" name="Footer Placeholder 4">
            <a:extLst>
              <a:ext uri="{FF2B5EF4-FFF2-40B4-BE49-F238E27FC236}">
                <a16:creationId xmlns:a16="http://schemas.microsoft.com/office/drawing/2014/main" id="{9F7C40A4-7D03-C8E8-89EE-543B5CC49FCE}"/>
              </a:ext>
            </a:extLst>
          </p:cNvPr>
          <p:cNvSpPr>
            <a:spLocks noGrp="1"/>
          </p:cNvSpPr>
          <p:nvPr>
            <p:ph type="ftr" sz="quarter" idx="11"/>
          </p:nvPr>
        </p:nvSpPr>
        <p:spPr/>
        <p:txBody>
          <a:bodyPr/>
          <a:lstStyle/>
          <a:p>
            <a:endParaRPr lang="en-AT"/>
          </a:p>
        </p:txBody>
      </p:sp>
      <p:sp>
        <p:nvSpPr>
          <p:cNvPr id="6" name="Slide Number Placeholder 5">
            <a:extLst>
              <a:ext uri="{FF2B5EF4-FFF2-40B4-BE49-F238E27FC236}">
                <a16:creationId xmlns:a16="http://schemas.microsoft.com/office/drawing/2014/main" id="{3F5554A0-5F76-A5D7-7D16-88F40D57BD13}"/>
              </a:ext>
            </a:extLst>
          </p:cNvPr>
          <p:cNvSpPr>
            <a:spLocks noGrp="1"/>
          </p:cNvSpPr>
          <p:nvPr>
            <p:ph type="sldNum" sz="quarter" idx="12"/>
          </p:nvPr>
        </p:nvSpPr>
        <p:spPr/>
        <p:txBody>
          <a:bodyPr/>
          <a:lstStyle/>
          <a:p>
            <a:fld id="{9811A4E6-D212-BA49-BB1D-67D317C50531}" type="slidenum">
              <a:rPr lang="en-AT" smtClean="0"/>
              <a:t>‹#›</a:t>
            </a:fld>
            <a:endParaRPr lang="en-AT"/>
          </a:p>
        </p:txBody>
      </p:sp>
    </p:spTree>
    <p:extLst>
      <p:ext uri="{BB962C8B-B14F-4D97-AF65-F5344CB8AC3E}">
        <p14:creationId xmlns:p14="http://schemas.microsoft.com/office/powerpoint/2010/main" val="3629074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283C7-9BE7-D979-8DC6-22D017306025}"/>
              </a:ext>
            </a:extLst>
          </p:cNvPr>
          <p:cNvSpPr>
            <a:spLocks noGrp="1"/>
          </p:cNvSpPr>
          <p:nvPr>
            <p:ph type="title"/>
          </p:nvPr>
        </p:nvSpPr>
        <p:spPr/>
        <p:txBody>
          <a:bodyPr/>
          <a:lstStyle/>
          <a:p>
            <a:r>
              <a:rPr lang="en-GB"/>
              <a:t>Click to edit Master title style</a:t>
            </a:r>
            <a:endParaRPr lang="en-AT"/>
          </a:p>
        </p:txBody>
      </p:sp>
      <p:sp>
        <p:nvSpPr>
          <p:cNvPr id="3" name="Content Placeholder 2">
            <a:extLst>
              <a:ext uri="{FF2B5EF4-FFF2-40B4-BE49-F238E27FC236}">
                <a16:creationId xmlns:a16="http://schemas.microsoft.com/office/drawing/2014/main" id="{835CDAE2-596E-243C-F558-0D1991B349C0}"/>
              </a:ext>
            </a:extLst>
          </p:cNvPr>
          <p:cNvSpPr>
            <a:spLocks noGrp="1"/>
          </p:cNvSpPr>
          <p:nvPr>
            <p:ph sz="half" idx="1"/>
          </p:nvPr>
        </p:nvSpPr>
        <p:spPr>
          <a:xfrm>
            <a:off x="628650" y="1370013"/>
            <a:ext cx="3867150" cy="326231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T"/>
          </a:p>
        </p:txBody>
      </p:sp>
      <p:sp>
        <p:nvSpPr>
          <p:cNvPr id="4" name="Content Placeholder 3">
            <a:extLst>
              <a:ext uri="{FF2B5EF4-FFF2-40B4-BE49-F238E27FC236}">
                <a16:creationId xmlns:a16="http://schemas.microsoft.com/office/drawing/2014/main" id="{3F9AD7BD-C78D-1F7C-94E5-D60C9E57A447}"/>
              </a:ext>
            </a:extLst>
          </p:cNvPr>
          <p:cNvSpPr>
            <a:spLocks noGrp="1"/>
          </p:cNvSpPr>
          <p:nvPr>
            <p:ph sz="half" idx="2"/>
          </p:nvPr>
        </p:nvSpPr>
        <p:spPr>
          <a:xfrm>
            <a:off x="4648200" y="1370013"/>
            <a:ext cx="3867150" cy="326231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T"/>
          </a:p>
        </p:txBody>
      </p:sp>
      <p:sp>
        <p:nvSpPr>
          <p:cNvPr id="5" name="Date Placeholder 4">
            <a:extLst>
              <a:ext uri="{FF2B5EF4-FFF2-40B4-BE49-F238E27FC236}">
                <a16:creationId xmlns:a16="http://schemas.microsoft.com/office/drawing/2014/main" id="{A36AB4B2-3A2C-F3EB-029F-189784E2360D}"/>
              </a:ext>
            </a:extLst>
          </p:cNvPr>
          <p:cNvSpPr>
            <a:spLocks noGrp="1"/>
          </p:cNvSpPr>
          <p:nvPr>
            <p:ph type="dt" sz="half" idx="10"/>
          </p:nvPr>
        </p:nvSpPr>
        <p:spPr/>
        <p:txBody>
          <a:bodyPr/>
          <a:lstStyle/>
          <a:p>
            <a:fld id="{45DC10DD-F67F-5241-BB8B-4C3BA9A2959B}" type="datetimeFigureOut">
              <a:rPr lang="en-AT" smtClean="0"/>
              <a:t>08/17/2023</a:t>
            </a:fld>
            <a:endParaRPr lang="en-AT"/>
          </a:p>
        </p:txBody>
      </p:sp>
      <p:sp>
        <p:nvSpPr>
          <p:cNvPr id="6" name="Footer Placeholder 5">
            <a:extLst>
              <a:ext uri="{FF2B5EF4-FFF2-40B4-BE49-F238E27FC236}">
                <a16:creationId xmlns:a16="http://schemas.microsoft.com/office/drawing/2014/main" id="{F67B8D5D-3A3C-BE50-3DFD-377831D27D92}"/>
              </a:ext>
            </a:extLst>
          </p:cNvPr>
          <p:cNvSpPr>
            <a:spLocks noGrp="1"/>
          </p:cNvSpPr>
          <p:nvPr>
            <p:ph type="ftr" sz="quarter" idx="11"/>
          </p:nvPr>
        </p:nvSpPr>
        <p:spPr/>
        <p:txBody>
          <a:bodyPr/>
          <a:lstStyle/>
          <a:p>
            <a:endParaRPr lang="en-AT"/>
          </a:p>
        </p:txBody>
      </p:sp>
      <p:sp>
        <p:nvSpPr>
          <p:cNvPr id="7" name="Slide Number Placeholder 6">
            <a:extLst>
              <a:ext uri="{FF2B5EF4-FFF2-40B4-BE49-F238E27FC236}">
                <a16:creationId xmlns:a16="http://schemas.microsoft.com/office/drawing/2014/main" id="{26086C73-CB1F-0316-515C-9A821BC9C92F}"/>
              </a:ext>
            </a:extLst>
          </p:cNvPr>
          <p:cNvSpPr>
            <a:spLocks noGrp="1"/>
          </p:cNvSpPr>
          <p:nvPr>
            <p:ph type="sldNum" sz="quarter" idx="12"/>
          </p:nvPr>
        </p:nvSpPr>
        <p:spPr/>
        <p:txBody>
          <a:bodyPr/>
          <a:lstStyle/>
          <a:p>
            <a:fld id="{72E3AC5B-7CEB-2D49-94B4-1DE2B86299CB}" type="slidenum">
              <a:rPr lang="en-AT" smtClean="0"/>
              <a:t>‹#›</a:t>
            </a:fld>
            <a:endParaRPr lang="en-AT"/>
          </a:p>
        </p:txBody>
      </p:sp>
    </p:spTree>
    <p:extLst>
      <p:ext uri="{BB962C8B-B14F-4D97-AF65-F5344CB8AC3E}">
        <p14:creationId xmlns:p14="http://schemas.microsoft.com/office/powerpoint/2010/main" val="1024897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84A2F-391B-B9B2-4A0D-42EBFEC884C5}"/>
              </a:ext>
            </a:extLst>
          </p:cNvPr>
          <p:cNvSpPr>
            <a:spLocks noGrp="1"/>
          </p:cNvSpPr>
          <p:nvPr>
            <p:ph type="title"/>
          </p:nvPr>
        </p:nvSpPr>
        <p:spPr>
          <a:xfrm>
            <a:off x="630238" y="274638"/>
            <a:ext cx="7886700" cy="993775"/>
          </a:xfrm>
        </p:spPr>
        <p:txBody>
          <a:bodyPr/>
          <a:lstStyle/>
          <a:p>
            <a:r>
              <a:rPr lang="en-GB"/>
              <a:t>Click to edit Master title style</a:t>
            </a:r>
            <a:endParaRPr lang="en-AT"/>
          </a:p>
        </p:txBody>
      </p:sp>
      <p:sp>
        <p:nvSpPr>
          <p:cNvPr id="3" name="Text Placeholder 2">
            <a:extLst>
              <a:ext uri="{FF2B5EF4-FFF2-40B4-BE49-F238E27FC236}">
                <a16:creationId xmlns:a16="http://schemas.microsoft.com/office/drawing/2014/main" id="{2885374C-A035-EED8-80E0-775BFFF2A1BA}"/>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1B2D4EB-C08A-5C09-8886-6635B79554FD}"/>
              </a:ext>
            </a:extLst>
          </p:cNvPr>
          <p:cNvSpPr>
            <a:spLocks noGrp="1"/>
          </p:cNvSpPr>
          <p:nvPr>
            <p:ph sz="half" idx="2"/>
          </p:nvPr>
        </p:nvSpPr>
        <p:spPr>
          <a:xfrm>
            <a:off x="630238" y="1879600"/>
            <a:ext cx="3868737" cy="276225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T"/>
          </a:p>
        </p:txBody>
      </p:sp>
      <p:sp>
        <p:nvSpPr>
          <p:cNvPr id="5" name="Text Placeholder 4">
            <a:extLst>
              <a:ext uri="{FF2B5EF4-FFF2-40B4-BE49-F238E27FC236}">
                <a16:creationId xmlns:a16="http://schemas.microsoft.com/office/drawing/2014/main" id="{1712CCDC-C2DA-ADD3-4D92-88535A4D8BD9}"/>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40D3F58-64E6-19C2-482C-3DBE78CD8AD2}"/>
              </a:ext>
            </a:extLst>
          </p:cNvPr>
          <p:cNvSpPr>
            <a:spLocks noGrp="1"/>
          </p:cNvSpPr>
          <p:nvPr>
            <p:ph sz="quarter" idx="4"/>
          </p:nvPr>
        </p:nvSpPr>
        <p:spPr>
          <a:xfrm>
            <a:off x="4629150" y="1879600"/>
            <a:ext cx="3887788" cy="276225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T"/>
          </a:p>
        </p:txBody>
      </p:sp>
      <p:sp>
        <p:nvSpPr>
          <p:cNvPr id="7" name="Date Placeholder 6">
            <a:extLst>
              <a:ext uri="{FF2B5EF4-FFF2-40B4-BE49-F238E27FC236}">
                <a16:creationId xmlns:a16="http://schemas.microsoft.com/office/drawing/2014/main" id="{00E93CCA-73B7-9C2E-E223-BAB3D207A282}"/>
              </a:ext>
            </a:extLst>
          </p:cNvPr>
          <p:cNvSpPr>
            <a:spLocks noGrp="1"/>
          </p:cNvSpPr>
          <p:nvPr>
            <p:ph type="dt" sz="half" idx="10"/>
          </p:nvPr>
        </p:nvSpPr>
        <p:spPr/>
        <p:txBody>
          <a:bodyPr/>
          <a:lstStyle/>
          <a:p>
            <a:fld id="{45DC10DD-F67F-5241-BB8B-4C3BA9A2959B}" type="datetimeFigureOut">
              <a:rPr lang="en-AT" smtClean="0"/>
              <a:t>08/17/2023</a:t>
            </a:fld>
            <a:endParaRPr lang="en-AT"/>
          </a:p>
        </p:txBody>
      </p:sp>
      <p:sp>
        <p:nvSpPr>
          <p:cNvPr id="8" name="Footer Placeholder 7">
            <a:extLst>
              <a:ext uri="{FF2B5EF4-FFF2-40B4-BE49-F238E27FC236}">
                <a16:creationId xmlns:a16="http://schemas.microsoft.com/office/drawing/2014/main" id="{27F41DA9-6788-9952-7703-7CF733CBA013}"/>
              </a:ext>
            </a:extLst>
          </p:cNvPr>
          <p:cNvSpPr>
            <a:spLocks noGrp="1"/>
          </p:cNvSpPr>
          <p:nvPr>
            <p:ph type="ftr" sz="quarter" idx="11"/>
          </p:nvPr>
        </p:nvSpPr>
        <p:spPr/>
        <p:txBody>
          <a:bodyPr/>
          <a:lstStyle/>
          <a:p>
            <a:endParaRPr lang="en-AT"/>
          </a:p>
        </p:txBody>
      </p:sp>
      <p:sp>
        <p:nvSpPr>
          <p:cNvPr id="9" name="Slide Number Placeholder 8">
            <a:extLst>
              <a:ext uri="{FF2B5EF4-FFF2-40B4-BE49-F238E27FC236}">
                <a16:creationId xmlns:a16="http://schemas.microsoft.com/office/drawing/2014/main" id="{BE776FAB-DBB7-E316-8977-B43B16B49F72}"/>
              </a:ext>
            </a:extLst>
          </p:cNvPr>
          <p:cNvSpPr>
            <a:spLocks noGrp="1"/>
          </p:cNvSpPr>
          <p:nvPr>
            <p:ph type="sldNum" sz="quarter" idx="12"/>
          </p:nvPr>
        </p:nvSpPr>
        <p:spPr/>
        <p:txBody>
          <a:bodyPr/>
          <a:lstStyle/>
          <a:p>
            <a:fld id="{72E3AC5B-7CEB-2D49-94B4-1DE2B86299CB}" type="slidenum">
              <a:rPr lang="en-AT" smtClean="0"/>
              <a:t>‹#›</a:t>
            </a:fld>
            <a:endParaRPr lang="en-AT"/>
          </a:p>
        </p:txBody>
      </p:sp>
    </p:spTree>
    <p:extLst>
      <p:ext uri="{BB962C8B-B14F-4D97-AF65-F5344CB8AC3E}">
        <p14:creationId xmlns:p14="http://schemas.microsoft.com/office/powerpoint/2010/main" val="20536855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EF7F7-7CE9-9A49-A73F-A8461B0C9EB9}"/>
              </a:ext>
            </a:extLst>
          </p:cNvPr>
          <p:cNvSpPr>
            <a:spLocks noGrp="1"/>
          </p:cNvSpPr>
          <p:nvPr>
            <p:ph type="title"/>
          </p:nvPr>
        </p:nvSpPr>
        <p:spPr/>
        <p:txBody>
          <a:bodyPr/>
          <a:lstStyle/>
          <a:p>
            <a:r>
              <a:rPr lang="en-GB"/>
              <a:t>Click to edit Master title style</a:t>
            </a:r>
            <a:endParaRPr lang="en-AT"/>
          </a:p>
        </p:txBody>
      </p:sp>
      <p:sp>
        <p:nvSpPr>
          <p:cNvPr id="3" name="Date Placeholder 2">
            <a:extLst>
              <a:ext uri="{FF2B5EF4-FFF2-40B4-BE49-F238E27FC236}">
                <a16:creationId xmlns:a16="http://schemas.microsoft.com/office/drawing/2014/main" id="{9F1F331C-947F-3B91-6141-596092DAE2E5}"/>
              </a:ext>
            </a:extLst>
          </p:cNvPr>
          <p:cNvSpPr>
            <a:spLocks noGrp="1"/>
          </p:cNvSpPr>
          <p:nvPr>
            <p:ph type="dt" sz="half" idx="10"/>
          </p:nvPr>
        </p:nvSpPr>
        <p:spPr/>
        <p:txBody>
          <a:bodyPr/>
          <a:lstStyle/>
          <a:p>
            <a:fld id="{45DC10DD-F67F-5241-BB8B-4C3BA9A2959B}" type="datetimeFigureOut">
              <a:rPr lang="en-AT" smtClean="0"/>
              <a:t>08/17/2023</a:t>
            </a:fld>
            <a:endParaRPr lang="en-AT"/>
          </a:p>
        </p:txBody>
      </p:sp>
      <p:sp>
        <p:nvSpPr>
          <p:cNvPr id="4" name="Footer Placeholder 3">
            <a:extLst>
              <a:ext uri="{FF2B5EF4-FFF2-40B4-BE49-F238E27FC236}">
                <a16:creationId xmlns:a16="http://schemas.microsoft.com/office/drawing/2014/main" id="{2B5866AF-2F2F-92DB-8F2E-17A9462EBB9A}"/>
              </a:ext>
            </a:extLst>
          </p:cNvPr>
          <p:cNvSpPr>
            <a:spLocks noGrp="1"/>
          </p:cNvSpPr>
          <p:nvPr>
            <p:ph type="ftr" sz="quarter" idx="11"/>
          </p:nvPr>
        </p:nvSpPr>
        <p:spPr/>
        <p:txBody>
          <a:bodyPr/>
          <a:lstStyle/>
          <a:p>
            <a:endParaRPr lang="en-AT"/>
          </a:p>
        </p:txBody>
      </p:sp>
      <p:sp>
        <p:nvSpPr>
          <p:cNvPr id="5" name="Slide Number Placeholder 4">
            <a:extLst>
              <a:ext uri="{FF2B5EF4-FFF2-40B4-BE49-F238E27FC236}">
                <a16:creationId xmlns:a16="http://schemas.microsoft.com/office/drawing/2014/main" id="{C1A511AD-3A19-A128-58D0-9DB64840AB8A}"/>
              </a:ext>
            </a:extLst>
          </p:cNvPr>
          <p:cNvSpPr>
            <a:spLocks noGrp="1"/>
          </p:cNvSpPr>
          <p:nvPr>
            <p:ph type="sldNum" sz="quarter" idx="12"/>
          </p:nvPr>
        </p:nvSpPr>
        <p:spPr/>
        <p:txBody>
          <a:bodyPr/>
          <a:lstStyle/>
          <a:p>
            <a:fld id="{72E3AC5B-7CEB-2D49-94B4-1DE2B86299CB}" type="slidenum">
              <a:rPr lang="en-AT" smtClean="0"/>
              <a:t>‹#›</a:t>
            </a:fld>
            <a:endParaRPr lang="en-AT"/>
          </a:p>
        </p:txBody>
      </p:sp>
    </p:spTree>
    <p:extLst>
      <p:ext uri="{BB962C8B-B14F-4D97-AF65-F5344CB8AC3E}">
        <p14:creationId xmlns:p14="http://schemas.microsoft.com/office/powerpoint/2010/main" val="28499631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3F91D0-6817-6B45-06F6-684136E134B6}"/>
              </a:ext>
            </a:extLst>
          </p:cNvPr>
          <p:cNvSpPr>
            <a:spLocks noGrp="1"/>
          </p:cNvSpPr>
          <p:nvPr>
            <p:ph type="dt" sz="half" idx="10"/>
          </p:nvPr>
        </p:nvSpPr>
        <p:spPr/>
        <p:txBody>
          <a:bodyPr/>
          <a:lstStyle/>
          <a:p>
            <a:fld id="{45DC10DD-F67F-5241-BB8B-4C3BA9A2959B}" type="datetimeFigureOut">
              <a:rPr lang="en-AT" smtClean="0"/>
              <a:t>08/17/2023</a:t>
            </a:fld>
            <a:endParaRPr lang="en-AT"/>
          </a:p>
        </p:txBody>
      </p:sp>
      <p:sp>
        <p:nvSpPr>
          <p:cNvPr id="3" name="Footer Placeholder 2">
            <a:extLst>
              <a:ext uri="{FF2B5EF4-FFF2-40B4-BE49-F238E27FC236}">
                <a16:creationId xmlns:a16="http://schemas.microsoft.com/office/drawing/2014/main" id="{D2D9A13F-98A1-B09A-D100-1BF14F66CC82}"/>
              </a:ext>
            </a:extLst>
          </p:cNvPr>
          <p:cNvSpPr>
            <a:spLocks noGrp="1"/>
          </p:cNvSpPr>
          <p:nvPr>
            <p:ph type="ftr" sz="quarter" idx="11"/>
          </p:nvPr>
        </p:nvSpPr>
        <p:spPr/>
        <p:txBody>
          <a:bodyPr/>
          <a:lstStyle/>
          <a:p>
            <a:endParaRPr lang="en-AT"/>
          </a:p>
        </p:txBody>
      </p:sp>
      <p:sp>
        <p:nvSpPr>
          <p:cNvPr id="4" name="Slide Number Placeholder 3">
            <a:extLst>
              <a:ext uri="{FF2B5EF4-FFF2-40B4-BE49-F238E27FC236}">
                <a16:creationId xmlns:a16="http://schemas.microsoft.com/office/drawing/2014/main" id="{F7FB39C8-3D69-BFEC-C2F9-540F8886009D}"/>
              </a:ext>
            </a:extLst>
          </p:cNvPr>
          <p:cNvSpPr>
            <a:spLocks noGrp="1"/>
          </p:cNvSpPr>
          <p:nvPr>
            <p:ph type="sldNum" sz="quarter" idx="12"/>
          </p:nvPr>
        </p:nvSpPr>
        <p:spPr/>
        <p:txBody>
          <a:bodyPr/>
          <a:lstStyle/>
          <a:p>
            <a:fld id="{72E3AC5B-7CEB-2D49-94B4-1DE2B86299CB}" type="slidenum">
              <a:rPr lang="en-AT" smtClean="0"/>
              <a:t>‹#›</a:t>
            </a:fld>
            <a:endParaRPr lang="en-AT"/>
          </a:p>
        </p:txBody>
      </p:sp>
    </p:spTree>
    <p:extLst>
      <p:ext uri="{BB962C8B-B14F-4D97-AF65-F5344CB8AC3E}">
        <p14:creationId xmlns:p14="http://schemas.microsoft.com/office/powerpoint/2010/main" val="1700611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069E6-CB1E-D452-4C01-CF46963B551B}"/>
              </a:ext>
            </a:extLst>
          </p:cNvPr>
          <p:cNvSpPr>
            <a:spLocks noGrp="1"/>
          </p:cNvSpPr>
          <p:nvPr>
            <p:ph type="title"/>
          </p:nvPr>
        </p:nvSpPr>
        <p:spPr>
          <a:xfrm>
            <a:off x="630238" y="342900"/>
            <a:ext cx="2949575" cy="1200150"/>
          </a:xfrm>
        </p:spPr>
        <p:txBody>
          <a:bodyPr anchor="b"/>
          <a:lstStyle>
            <a:lvl1pPr>
              <a:defRPr sz="3200"/>
            </a:lvl1pPr>
          </a:lstStyle>
          <a:p>
            <a:r>
              <a:rPr lang="en-GB"/>
              <a:t>Click to edit Master title style</a:t>
            </a:r>
            <a:endParaRPr lang="en-AT"/>
          </a:p>
        </p:txBody>
      </p:sp>
      <p:sp>
        <p:nvSpPr>
          <p:cNvPr id="3" name="Content Placeholder 2">
            <a:extLst>
              <a:ext uri="{FF2B5EF4-FFF2-40B4-BE49-F238E27FC236}">
                <a16:creationId xmlns:a16="http://schemas.microsoft.com/office/drawing/2014/main" id="{8FA31B67-120E-2262-D258-E5430020B7D4}"/>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T"/>
          </a:p>
        </p:txBody>
      </p:sp>
      <p:sp>
        <p:nvSpPr>
          <p:cNvPr id="4" name="Text Placeholder 3">
            <a:extLst>
              <a:ext uri="{FF2B5EF4-FFF2-40B4-BE49-F238E27FC236}">
                <a16:creationId xmlns:a16="http://schemas.microsoft.com/office/drawing/2014/main" id="{1B623384-A9EE-1229-DFE2-3D65B30EEA95}"/>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41447A3-1105-4B52-48E8-557AFB703963}"/>
              </a:ext>
            </a:extLst>
          </p:cNvPr>
          <p:cNvSpPr>
            <a:spLocks noGrp="1"/>
          </p:cNvSpPr>
          <p:nvPr>
            <p:ph type="dt" sz="half" idx="10"/>
          </p:nvPr>
        </p:nvSpPr>
        <p:spPr/>
        <p:txBody>
          <a:bodyPr/>
          <a:lstStyle/>
          <a:p>
            <a:fld id="{45DC10DD-F67F-5241-BB8B-4C3BA9A2959B}" type="datetimeFigureOut">
              <a:rPr lang="en-AT" smtClean="0"/>
              <a:t>08/17/2023</a:t>
            </a:fld>
            <a:endParaRPr lang="en-AT"/>
          </a:p>
        </p:txBody>
      </p:sp>
      <p:sp>
        <p:nvSpPr>
          <p:cNvPr id="6" name="Footer Placeholder 5">
            <a:extLst>
              <a:ext uri="{FF2B5EF4-FFF2-40B4-BE49-F238E27FC236}">
                <a16:creationId xmlns:a16="http://schemas.microsoft.com/office/drawing/2014/main" id="{112D6DAE-1C31-94F4-C037-0BDE818465C1}"/>
              </a:ext>
            </a:extLst>
          </p:cNvPr>
          <p:cNvSpPr>
            <a:spLocks noGrp="1"/>
          </p:cNvSpPr>
          <p:nvPr>
            <p:ph type="ftr" sz="quarter" idx="11"/>
          </p:nvPr>
        </p:nvSpPr>
        <p:spPr/>
        <p:txBody>
          <a:bodyPr/>
          <a:lstStyle/>
          <a:p>
            <a:endParaRPr lang="en-AT"/>
          </a:p>
        </p:txBody>
      </p:sp>
      <p:sp>
        <p:nvSpPr>
          <p:cNvPr id="7" name="Slide Number Placeholder 6">
            <a:extLst>
              <a:ext uri="{FF2B5EF4-FFF2-40B4-BE49-F238E27FC236}">
                <a16:creationId xmlns:a16="http://schemas.microsoft.com/office/drawing/2014/main" id="{FBF49C8C-2001-B2D6-156B-F5535EA07018}"/>
              </a:ext>
            </a:extLst>
          </p:cNvPr>
          <p:cNvSpPr>
            <a:spLocks noGrp="1"/>
          </p:cNvSpPr>
          <p:nvPr>
            <p:ph type="sldNum" sz="quarter" idx="12"/>
          </p:nvPr>
        </p:nvSpPr>
        <p:spPr/>
        <p:txBody>
          <a:bodyPr/>
          <a:lstStyle/>
          <a:p>
            <a:fld id="{72E3AC5B-7CEB-2D49-94B4-1DE2B86299CB}" type="slidenum">
              <a:rPr lang="en-AT" smtClean="0"/>
              <a:t>‹#›</a:t>
            </a:fld>
            <a:endParaRPr lang="en-AT"/>
          </a:p>
        </p:txBody>
      </p:sp>
    </p:spTree>
    <p:extLst>
      <p:ext uri="{BB962C8B-B14F-4D97-AF65-F5344CB8AC3E}">
        <p14:creationId xmlns:p14="http://schemas.microsoft.com/office/powerpoint/2010/main" val="548278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5C135-271A-BA45-6C94-8DE051F5F599}"/>
              </a:ext>
            </a:extLst>
          </p:cNvPr>
          <p:cNvSpPr>
            <a:spLocks noGrp="1"/>
          </p:cNvSpPr>
          <p:nvPr>
            <p:ph type="title"/>
          </p:nvPr>
        </p:nvSpPr>
        <p:spPr>
          <a:xfrm>
            <a:off x="630238" y="342900"/>
            <a:ext cx="2949575" cy="1200150"/>
          </a:xfrm>
        </p:spPr>
        <p:txBody>
          <a:bodyPr anchor="b"/>
          <a:lstStyle>
            <a:lvl1pPr>
              <a:defRPr sz="3200"/>
            </a:lvl1pPr>
          </a:lstStyle>
          <a:p>
            <a:r>
              <a:rPr lang="en-GB"/>
              <a:t>Click to edit Master title style</a:t>
            </a:r>
            <a:endParaRPr lang="en-AT"/>
          </a:p>
        </p:txBody>
      </p:sp>
      <p:sp>
        <p:nvSpPr>
          <p:cNvPr id="3" name="Picture Placeholder 2">
            <a:extLst>
              <a:ext uri="{FF2B5EF4-FFF2-40B4-BE49-F238E27FC236}">
                <a16:creationId xmlns:a16="http://schemas.microsoft.com/office/drawing/2014/main" id="{3EA0B191-3BD1-CD71-4990-36552AAD833F}"/>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T"/>
          </a:p>
        </p:txBody>
      </p:sp>
      <p:sp>
        <p:nvSpPr>
          <p:cNvPr id="4" name="Text Placeholder 3">
            <a:extLst>
              <a:ext uri="{FF2B5EF4-FFF2-40B4-BE49-F238E27FC236}">
                <a16:creationId xmlns:a16="http://schemas.microsoft.com/office/drawing/2014/main" id="{EA408CCF-11CD-096C-66D2-489B2F876015}"/>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4D1ADE6-E632-A8E0-CDA9-A0D1A4A12F34}"/>
              </a:ext>
            </a:extLst>
          </p:cNvPr>
          <p:cNvSpPr>
            <a:spLocks noGrp="1"/>
          </p:cNvSpPr>
          <p:nvPr>
            <p:ph type="dt" sz="half" idx="10"/>
          </p:nvPr>
        </p:nvSpPr>
        <p:spPr/>
        <p:txBody>
          <a:bodyPr/>
          <a:lstStyle/>
          <a:p>
            <a:fld id="{45DC10DD-F67F-5241-BB8B-4C3BA9A2959B}" type="datetimeFigureOut">
              <a:rPr lang="en-AT" smtClean="0"/>
              <a:t>08/17/2023</a:t>
            </a:fld>
            <a:endParaRPr lang="en-AT"/>
          </a:p>
        </p:txBody>
      </p:sp>
      <p:sp>
        <p:nvSpPr>
          <p:cNvPr id="6" name="Footer Placeholder 5">
            <a:extLst>
              <a:ext uri="{FF2B5EF4-FFF2-40B4-BE49-F238E27FC236}">
                <a16:creationId xmlns:a16="http://schemas.microsoft.com/office/drawing/2014/main" id="{CD5B3A4A-F4A9-707B-6CB9-AF85C79B72A0}"/>
              </a:ext>
            </a:extLst>
          </p:cNvPr>
          <p:cNvSpPr>
            <a:spLocks noGrp="1"/>
          </p:cNvSpPr>
          <p:nvPr>
            <p:ph type="ftr" sz="quarter" idx="11"/>
          </p:nvPr>
        </p:nvSpPr>
        <p:spPr/>
        <p:txBody>
          <a:bodyPr/>
          <a:lstStyle/>
          <a:p>
            <a:endParaRPr lang="en-AT"/>
          </a:p>
        </p:txBody>
      </p:sp>
      <p:sp>
        <p:nvSpPr>
          <p:cNvPr id="7" name="Slide Number Placeholder 6">
            <a:extLst>
              <a:ext uri="{FF2B5EF4-FFF2-40B4-BE49-F238E27FC236}">
                <a16:creationId xmlns:a16="http://schemas.microsoft.com/office/drawing/2014/main" id="{B99F852F-3A27-EAB1-8A07-3ED3E7C748FE}"/>
              </a:ext>
            </a:extLst>
          </p:cNvPr>
          <p:cNvSpPr>
            <a:spLocks noGrp="1"/>
          </p:cNvSpPr>
          <p:nvPr>
            <p:ph type="sldNum" sz="quarter" idx="12"/>
          </p:nvPr>
        </p:nvSpPr>
        <p:spPr/>
        <p:txBody>
          <a:bodyPr/>
          <a:lstStyle/>
          <a:p>
            <a:fld id="{72E3AC5B-7CEB-2D49-94B4-1DE2B86299CB}" type="slidenum">
              <a:rPr lang="en-AT" smtClean="0"/>
              <a:t>‹#›</a:t>
            </a:fld>
            <a:endParaRPr lang="en-AT"/>
          </a:p>
        </p:txBody>
      </p:sp>
    </p:spTree>
    <p:extLst>
      <p:ext uri="{BB962C8B-B14F-4D97-AF65-F5344CB8AC3E}">
        <p14:creationId xmlns:p14="http://schemas.microsoft.com/office/powerpoint/2010/main" val="7680938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73B6C-64B4-CD5E-08B1-E3501D3FA603}"/>
              </a:ext>
            </a:extLst>
          </p:cNvPr>
          <p:cNvSpPr>
            <a:spLocks noGrp="1"/>
          </p:cNvSpPr>
          <p:nvPr>
            <p:ph type="title"/>
          </p:nvPr>
        </p:nvSpPr>
        <p:spPr/>
        <p:txBody>
          <a:bodyPr/>
          <a:lstStyle/>
          <a:p>
            <a:r>
              <a:rPr lang="en-GB"/>
              <a:t>Click to edit Master title style</a:t>
            </a:r>
            <a:endParaRPr lang="en-AT"/>
          </a:p>
        </p:txBody>
      </p:sp>
      <p:sp>
        <p:nvSpPr>
          <p:cNvPr id="3" name="Vertical Text Placeholder 2">
            <a:extLst>
              <a:ext uri="{FF2B5EF4-FFF2-40B4-BE49-F238E27FC236}">
                <a16:creationId xmlns:a16="http://schemas.microsoft.com/office/drawing/2014/main" id="{F6706F66-9771-467E-DC77-B5A2A843F7A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T"/>
          </a:p>
        </p:txBody>
      </p:sp>
      <p:sp>
        <p:nvSpPr>
          <p:cNvPr id="4" name="Date Placeholder 3">
            <a:extLst>
              <a:ext uri="{FF2B5EF4-FFF2-40B4-BE49-F238E27FC236}">
                <a16:creationId xmlns:a16="http://schemas.microsoft.com/office/drawing/2014/main" id="{80E7BE59-CF91-3A70-9D9B-86BD42027A0B}"/>
              </a:ext>
            </a:extLst>
          </p:cNvPr>
          <p:cNvSpPr>
            <a:spLocks noGrp="1"/>
          </p:cNvSpPr>
          <p:nvPr>
            <p:ph type="dt" sz="half" idx="10"/>
          </p:nvPr>
        </p:nvSpPr>
        <p:spPr/>
        <p:txBody>
          <a:bodyPr/>
          <a:lstStyle/>
          <a:p>
            <a:fld id="{45DC10DD-F67F-5241-BB8B-4C3BA9A2959B}" type="datetimeFigureOut">
              <a:rPr lang="en-AT" smtClean="0"/>
              <a:t>08/17/2023</a:t>
            </a:fld>
            <a:endParaRPr lang="en-AT"/>
          </a:p>
        </p:txBody>
      </p:sp>
      <p:sp>
        <p:nvSpPr>
          <p:cNvPr id="5" name="Footer Placeholder 4">
            <a:extLst>
              <a:ext uri="{FF2B5EF4-FFF2-40B4-BE49-F238E27FC236}">
                <a16:creationId xmlns:a16="http://schemas.microsoft.com/office/drawing/2014/main" id="{DFDF7EE1-5D54-70F0-01AF-49607C1638F7}"/>
              </a:ext>
            </a:extLst>
          </p:cNvPr>
          <p:cNvSpPr>
            <a:spLocks noGrp="1"/>
          </p:cNvSpPr>
          <p:nvPr>
            <p:ph type="ftr" sz="quarter" idx="11"/>
          </p:nvPr>
        </p:nvSpPr>
        <p:spPr/>
        <p:txBody>
          <a:bodyPr/>
          <a:lstStyle/>
          <a:p>
            <a:endParaRPr lang="en-AT"/>
          </a:p>
        </p:txBody>
      </p:sp>
      <p:sp>
        <p:nvSpPr>
          <p:cNvPr id="6" name="Slide Number Placeholder 5">
            <a:extLst>
              <a:ext uri="{FF2B5EF4-FFF2-40B4-BE49-F238E27FC236}">
                <a16:creationId xmlns:a16="http://schemas.microsoft.com/office/drawing/2014/main" id="{58194E92-EBA1-B507-A8BC-D9C12CDF8F98}"/>
              </a:ext>
            </a:extLst>
          </p:cNvPr>
          <p:cNvSpPr>
            <a:spLocks noGrp="1"/>
          </p:cNvSpPr>
          <p:nvPr>
            <p:ph type="sldNum" sz="quarter" idx="12"/>
          </p:nvPr>
        </p:nvSpPr>
        <p:spPr/>
        <p:txBody>
          <a:bodyPr/>
          <a:lstStyle/>
          <a:p>
            <a:fld id="{72E3AC5B-7CEB-2D49-94B4-1DE2B86299CB}" type="slidenum">
              <a:rPr lang="en-AT" smtClean="0"/>
              <a:t>‹#›</a:t>
            </a:fld>
            <a:endParaRPr lang="en-AT"/>
          </a:p>
        </p:txBody>
      </p:sp>
    </p:spTree>
    <p:extLst>
      <p:ext uri="{BB962C8B-B14F-4D97-AF65-F5344CB8AC3E}">
        <p14:creationId xmlns:p14="http://schemas.microsoft.com/office/powerpoint/2010/main" val="12517428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3E2C6B-0554-048C-B7CF-E1EAD184C78F}"/>
              </a:ext>
            </a:extLst>
          </p:cNvPr>
          <p:cNvSpPr>
            <a:spLocks noGrp="1"/>
          </p:cNvSpPr>
          <p:nvPr>
            <p:ph type="title" orient="vert"/>
          </p:nvPr>
        </p:nvSpPr>
        <p:spPr>
          <a:xfrm>
            <a:off x="6543675" y="274638"/>
            <a:ext cx="1971675" cy="4357687"/>
          </a:xfrm>
        </p:spPr>
        <p:txBody>
          <a:bodyPr vert="eaVert"/>
          <a:lstStyle/>
          <a:p>
            <a:r>
              <a:rPr lang="en-GB"/>
              <a:t>Click to edit Master title style</a:t>
            </a:r>
            <a:endParaRPr lang="en-AT"/>
          </a:p>
        </p:txBody>
      </p:sp>
      <p:sp>
        <p:nvSpPr>
          <p:cNvPr id="3" name="Vertical Text Placeholder 2">
            <a:extLst>
              <a:ext uri="{FF2B5EF4-FFF2-40B4-BE49-F238E27FC236}">
                <a16:creationId xmlns:a16="http://schemas.microsoft.com/office/drawing/2014/main" id="{2CDD786F-A24F-8C10-79C3-1C2BB5169BF7}"/>
              </a:ext>
            </a:extLst>
          </p:cNvPr>
          <p:cNvSpPr>
            <a:spLocks noGrp="1"/>
          </p:cNvSpPr>
          <p:nvPr>
            <p:ph type="body" orient="vert" idx="1"/>
          </p:nvPr>
        </p:nvSpPr>
        <p:spPr>
          <a:xfrm>
            <a:off x="628650" y="274638"/>
            <a:ext cx="5762625" cy="435768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T"/>
          </a:p>
        </p:txBody>
      </p:sp>
      <p:sp>
        <p:nvSpPr>
          <p:cNvPr id="4" name="Date Placeholder 3">
            <a:extLst>
              <a:ext uri="{FF2B5EF4-FFF2-40B4-BE49-F238E27FC236}">
                <a16:creationId xmlns:a16="http://schemas.microsoft.com/office/drawing/2014/main" id="{37B01A7B-2028-97E7-CA5A-84A4FD0C2D1F}"/>
              </a:ext>
            </a:extLst>
          </p:cNvPr>
          <p:cNvSpPr>
            <a:spLocks noGrp="1"/>
          </p:cNvSpPr>
          <p:nvPr>
            <p:ph type="dt" sz="half" idx="10"/>
          </p:nvPr>
        </p:nvSpPr>
        <p:spPr/>
        <p:txBody>
          <a:bodyPr/>
          <a:lstStyle/>
          <a:p>
            <a:fld id="{45DC10DD-F67F-5241-BB8B-4C3BA9A2959B}" type="datetimeFigureOut">
              <a:rPr lang="en-AT" smtClean="0"/>
              <a:t>08/17/2023</a:t>
            </a:fld>
            <a:endParaRPr lang="en-AT"/>
          </a:p>
        </p:txBody>
      </p:sp>
      <p:sp>
        <p:nvSpPr>
          <p:cNvPr id="5" name="Footer Placeholder 4">
            <a:extLst>
              <a:ext uri="{FF2B5EF4-FFF2-40B4-BE49-F238E27FC236}">
                <a16:creationId xmlns:a16="http://schemas.microsoft.com/office/drawing/2014/main" id="{980CB13F-43E0-9D39-4749-04350486CC35}"/>
              </a:ext>
            </a:extLst>
          </p:cNvPr>
          <p:cNvSpPr>
            <a:spLocks noGrp="1"/>
          </p:cNvSpPr>
          <p:nvPr>
            <p:ph type="ftr" sz="quarter" idx="11"/>
          </p:nvPr>
        </p:nvSpPr>
        <p:spPr/>
        <p:txBody>
          <a:bodyPr/>
          <a:lstStyle/>
          <a:p>
            <a:endParaRPr lang="en-AT"/>
          </a:p>
        </p:txBody>
      </p:sp>
      <p:sp>
        <p:nvSpPr>
          <p:cNvPr id="6" name="Slide Number Placeholder 5">
            <a:extLst>
              <a:ext uri="{FF2B5EF4-FFF2-40B4-BE49-F238E27FC236}">
                <a16:creationId xmlns:a16="http://schemas.microsoft.com/office/drawing/2014/main" id="{A026B360-6CC0-E612-0697-3696FF50C19C}"/>
              </a:ext>
            </a:extLst>
          </p:cNvPr>
          <p:cNvSpPr>
            <a:spLocks noGrp="1"/>
          </p:cNvSpPr>
          <p:nvPr>
            <p:ph type="sldNum" sz="quarter" idx="12"/>
          </p:nvPr>
        </p:nvSpPr>
        <p:spPr/>
        <p:txBody>
          <a:bodyPr/>
          <a:lstStyle/>
          <a:p>
            <a:fld id="{72E3AC5B-7CEB-2D49-94B4-1DE2B86299CB}" type="slidenum">
              <a:rPr lang="en-AT" smtClean="0"/>
              <a:t>‹#›</a:t>
            </a:fld>
            <a:endParaRPr lang="en-AT"/>
          </a:p>
        </p:txBody>
      </p:sp>
    </p:spTree>
    <p:extLst>
      <p:ext uri="{BB962C8B-B14F-4D97-AF65-F5344CB8AC3E}">
        <p14:creationId xmlns:p14="http://schemas.microsoft.com/office/powerpoint/2010/main" val="2198320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C15B9-3ED1-E779-6B9C-838E32B80942}"/>
              </a:ext>
            </a:extLst>
          </p:cNvPr>
          <p:cNvSpPr>
            <a:spLocks noGrp="1"/>
          </p:cNvSpPr>
          <p:nvPr>
            <p:ph type="title"/>
          </p:nvPr>
        </p:nvSpPr>
        <p:spPr>
          <a:xfrm>
            <a:off x="628650" y="274638"/>
            <a:ext cx="7886700" cy="993775"/>
          </a:xfrm>
          <a:prstGeom prst="rect">
            <a:avLst/>
          </a:prstGeom>
        </p:spPr>
        <p:txBody>
          <a:bodyPr/>
          <a:lstStyle>
            <a:lvl1pPr>
              <a:defRPr>
                <a:latin typeface="Arial" panose="020B0604020202020204" pitchFamily="34" charset="0"/>
                <a:cs typeface="Arial" panose="020B0604020202020204" pitchFamily="34" charset="0"/>
              </a:defRPr>
            </a:lvl1pPr>
          </a:lstStyle>
          <a:p>
            <a:r>
              <a:rPr lang="en-GB" dirty="0"/>
              <a:t>Click to edit Master title style</a:t>
            </a:r>
            <a:endParaRPr lang="en-AT" dirty="0"/>
          </a:p>
        </p:txBody>
      </p:sp>
      <p:sp>
        <p:nvSpPr>
          <p:cNvPr id="3" name="Content Placeholder 2">
            <a:extLst>
              <a:ext uri="{FF2B5EF4-FFF2-40B4-BE49-F238E27FC236}">
                <a16:creationId xmlns:a16="http://schemas.microsoft.com/office/drawing/2014/main" id="{79DD613D-B40A-B8FD-9EEE-B4A4332BA0D7}"/>
              </a:ext>
            </a:extLst>
          </p:cNvPr>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AT" dirty="0"/>
          </a:p>
        </p:txBody>
      </p:sp>
      <p:sp>
        <p:nvSpPr>
          <p:cNvPr id="4" name="Date Placeholder 3">
            <a:extLst>
              <a:ext uri="{FF2B5EF4-FFF2-40B4-BE49-F238E27FC236}">
                <a16:creationId xmlns:a16="http://schemas.microsoft.com/office/drawing/2014/main" id="{7D18BC72-CFE8-922F-469E-1AE08093626F}"/>
              </a:ext>
            </a:extLst>
          </p:cNvPr>
          <p:cNvSpPr>
            <a:spLocks noGrp="1"/>
          </p:cNvSpPr>
          <p:nvPr>
            <p:ph type="dt" sz="half" idx="10"/>
          </p:nvPr>
        </p:nvSpPr>
        <p:spPr/>
        <p:txBody>
          <a:bodyPr/>
          <a:lstStyle/>
          <a:p>
            <a:fld id="{63E74C7C-23F2-4648-B589-EAEE169A6990}" type="datetimeFigureOut">
              <a:rPr lang="en-AT" smtClean="0"/>
              <a:t>08/17/2023</a:t>
            </a:fld>
            <a:endParaRPr lang="en-AT"/>
          </a:p>
        </p:txBody>
      </p:sp>
      <p:sp>
        <p:nvSpPr>
          <p:cNvPr id="5" name="Footer Placeholder 4">
            <a:extLst>
              <a:ext uri="{FF2B5EF4-FFF2-40B4-BE49-F238E27FC236}">
                <a16:creationId xmlns:a16="http://schemas.microsoft.com/office/drawing/2014/main" id="{D4DD312E-AFFB-1A08-1060-EF046B8427B1}"/>
              </a:ext>
            </a:extLst>
          </p:cNvPr>
          <p:cNvSpPr>
            <a:spLocks noGrp="1"/>
          </p:cNvSpPr>
          <p:nvPr>
            <p:ph type="ftr" sz="quarter" idx="11"/>
          </p:nvPr>
        </p:nvSpPr>
        <p:spPr/>
        <p:txBody>
          <a:bodyPr/>
          <a:lstStyle/>
          <a:p>
            <a:endParaRPr lang="en-AT"/>
          </a:p>
        </p:txBody>
      </p:sp>
      <p:sp>
        <p:nvSpPr>
          <p:cNvPr id="6" name="Slide Number Placeholder 5">
            <a:extLst>
              <a:ext uri="{FF2B5EF4-FFF2-40B4-BE49-F238E27FC236}">
                <a16:creationId xmlns:a16="http://schemas.microsoft.com/office/drawing/2014/main" id="{F434453A-7F41-A078-DCE3-20E34670392E}"/>
              </a:ext>
            </a:extLst>
          </p:cNvPr>
          <p:cNvSpPr>
            <a:spLocks noGrp="1"/>
          </p:cNvSpPr>
          <p:nvPr>
            <p:ph type="sldNum" sz="quarter" idx="12"/>
          </p:nvPr>
        </p:nvSpPr>
        <p:spPr/>
        <p:txBody>
          <a:bodyPr/>
          <a:lstStyle/>
          <a:p>
            <a:fld id="{9811A4E6-D212-BA49-BB1D-67D317C50531}" type="slidenum">
              <a:rPr lang="en-AT" smtClean="0"/>
              <a:t>‹#›</a:t>
            </a:fld>
            <a:endParaRPr lang="en-AT"/>
          </a:p>
        </p:txBody>
      </p:sp>
    </p:spTree>
    <p:extLst>
      <p:ext uri="{BB962C8B-B14F-4D97-AF65-F5344CB8AC3E}">
        <p14:creationId xmlns:p14="http://schemas.microsoft.com/office/powerpoint/2010/main" val="2571689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615A9-6CA1-9771-FCA7-D61BF2849C1D}"/>
              </a:ext>
            </a:extLst>
          </p:cNvPr>
          <p:cNvSpPr>
            <a:spLocks noGrp="1"/>
          </p:cNvSpPr>
          <p:nvPr>
            <p:ph type="title"/>
          </p:nvPr>
        </p:nvSpPr>
        <p:spPr>
          <a:xfrm>
            <a:off x="623888" y="1282700"/>
            <a:ext cx="7886700" cy="2139950"/>
          </a:xfrm>
          <a:prstGeom prst="rect">
            <a:avLst/>
          </a:prstGeom>
        </p:spPr>
        <p:txBody>
          <a:bodyPr anchor="b"/>
          <a:lstStyle>
            <a:lvl1pPr>
              <a:defRPr sz="6000">
                <a:latin typeface="Arial" panose="020B0604020202020204" pitchFamily="34" charset="0"/>
                <a:cs typeface="Arial" panose="020B0604020202020204" pitchFamily="34" charset="0"/>
              </a:defRPr>
            </a:lvl1pPr>
          </a:lstStyle>
          <a:p>
            <a:r>
              <a:rPr lang="en-GB" dirty="0"/>
              <a:t>Click to edit Master title style</a:t>
            </a:r>
            <a:endParaRPr lang="en-AT" dirty="0"/>
          </a:p>
        </p:txBody>
      </p:sp>
      <p:sp>
        <p:nvSpPr>
          <p:cNvPr id="3" name="Text Placeholder 2">
            <a:extLst>
              <a:ext uri="{FF2B5EF4-FFF2-40B4-BE49-F238E27FC236}">
                <a16:creationId xmlns:a16="http://schemas.microsoft.com/office/drawing/2014/main" id="{43A73F48-7C6A-9C78-EA33-3DD52D89EA18}"/>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951F3D0-BE0E-A7C0-7828-9F49D206B00C}"/>
              </a:ext>
            </a:extLst>
          </p:cNvPr>
          <p:cNvSpPr>
            <a:spLocks noGrp="1"/>
          </p:cNvSpPr>
          <p:nvPr>
            <p:ph type="dt" sz="half" idx="10"/>
          </p:nvPr>
        </p:nvSpPr>
        <p:spPr/>
        <p:txBody>
          <a:bodyPr/>
          <a:lstStyle/>
          <a:p>
            <a:fld id="{63E74C7C-23F2-4648-B589-EAEE169A6990}" type="datetimeFigureOut">
              <a:rPr lang="en-AT" smtClean="0"/>
              <a:t>08/17/2023</a:t>
            </a:fld>
            <a:endParaRPr lang="en-AT"/>
          </a:p>
        </p:txBody>
      </p:sp>
      <p:sp>
        <p:nvSpPr>
          <p:cNvPr id="5" name="Footer Placeholder 4">
            <a:extLst>
              <a:ext uri="{FF2B5EF4-FFF2-40B4-BE49-F238E27FC236}">
                <a16:creationId xmlns:a16="http://schemas.microsoft.com/office/drawing/2014/main" id="{FE22223E-5F91-74C9-A5B3-C167A8A3716C}"/>
              </a:ext>
            </a:extLst>
          </p:cNvPr>
          <p:cNvSpPr>
            <a:spLocks noGrp="1"/>
          </p:cNvSpPr>
          <p:nvPr>
            <p:ph type="ftr" sz="quarter" idx="11"/>
          </p:nvPr>
        </p:nvSpPr>
        <p:spPr/>
        <p:txBody>
          <a:bodyPr/>
          <a:lstStyle/>
          <a:p>
            <a:endParaRPr lang="en-AT"/>
          </a:p>
        </p:txBody>
      </p:sp>
      <p:sp>
        <p:nvSpPr>
          <p:cNvPr id="6" name="Slide Number Placeholder 5">
            <a:extLst>
              <a:ext uri="{FF2B5EF4-FFF2-40B4-BE49-F238E27FC236}">
                <a16:creationId xmlns:a16="http://schemas.microsoft.com/office/drawing/2014/main" id="{16F44461-5A2A-7645-3185-483CF023104C}"/>
              </a:ext>
            </a:extLst>
          </p:cNvPr>
          <p:cNvSpPr>
            <a:spLocks noGrp="1"/>
          </p:cNvSpPr>
          <p:nvPr>
            <p:ph type="sldNum" sz="quarter" idx="12"/>
          </p:nvPr>
        </p:nvSpPr>
        <p:spPr/>
        <p:txBody>
          <a:bodyPr/>
          <a:lstStyle/>
          <a:p>
            <a:fld id="{9811A4E6-D212-BA49-BB1D-67D317C50531}" type="slidenum">
              <a:rPr lang="en-AT" smtClean="0"/>
              <a:t>‹#›</a:t>
            </a:fld>
            <a:endParaRPr lang="en-AT"/>
          </a:p>
        </p:txBody>
      </p:sp>
    </p:spTree>
    <p:extLst>
      <p:ext uri="{BB962C8B-B14F-4D97-AF65-F5344CB8AC3E}">
        <p14:creationId xmlns:p14="http://schemas.microsoft.com/office/powerpoint/2010/main" val="3483597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B97B4-D581-030F-E847-C2386FA7D8F1}"/>
              </a:ext>
            </a:extLst>
          </p:cNvPr>
          <p:cNvSpPr>
            <a:spLocks noGrp="1"/>
          </p:cNvSpPr>
          <p:nvPr>
            <p:ph type="title"/>
          </p:nvPr>
        </p:nvSpPr>
        <p:spPr>
          <a:xfrm>
            <a:off x="630238" y="274638"/>
            <a:ext cx="7886700" cy="993775"/>
          </a:xfrm>
          <a:prstGeom prst="rect">
            <a:avLst/>
          </a:prstGeom>
        </p:spPr>
        <p:txBody>
          <a:bodyPr/>
          <a:lstStyle>
            <a:lvl1pPr>
              <a:defRPr>
                <a:latin typeface="Arial" panose="020B0604020202020204" pitchFamily="34" charset="0"/>
                <a:cs typeface="Arial" panose="020B0604020202020204" pitchFamily="34" charset="0"/>
              </a:defRPr>
            </a:lvl1pPr>
          </a:lstStyle>
          <a:p>
            <a:r>
              <a:rPr lang="en-GB" dirty="0"/>
              <a:t>Click to edit Master title style</a:t>
            </a:r>
            <a:endParaRPr lang="en-AT" dirty="0"/>
          </a:p>
        </p:txBody>
      </p:sp>
      <p:sp>
        <p:nvSpPr>
          <p:cNvPr id="3" name="Text Placeholder 2">
            <a:extLst>
              <a:ext uri="{FF2B5EF4-FFF2-40B4-BE49-F238E27FC236}">
                <a16:creationId xmlns:a16="http://schemas.microsoft.com/office/drawing/2014/main" id="{35B988C9-C703-AE60-483F-4D69BE6DC676}"/>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E46A57F-842E-6B52-4967-28E435FE7A17}"/>
              </a:ext>
            </a:extLst>
          </p:cNvPr>
          <p:cNvSpPr>
            <a:spLocks noGrp="1"/>
          </p:cNvSpPr>
          <p:nvPr>
            <p:ph sz="half" idx="2"/>
          </p:nvPr>
        </p:nvSpPr>
        <p:spPr>
          <a:xfrm>
            <a:off x="630238" y="1879600"/>
            <a:ext cx="3868737" cy="276225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T"/>
          </a:p>
        </p:txBody>
      </p:sp>
      <p:sp>
        <p:nvSpPr>
          <p:cNvPr id="5" name="Text Placeholder 4">
            <a:extLst>
              <a:ext uri="{FF2B5EF4-FFF2-40B4-BE49-F238E27FC236}">
                <a16:creationId xmlns:a16="http://schemas.microsoft.com/office/drawing/2014/main" id="{92010345-5305-9514-53D7-BC4B0B461A9A}"/>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91BF8FA-8388-F803-911A-5D1AB74C88A9}"/>
              </a:ext>
            </a:extLst>
          </p:cNvPr>
          <p:cNvSpPr>
            <a:spLocks noGrp="1"/>
          </p:cNvSpPr>
          <p:nvPr>
            <p:ph sz="quarter" idx="4"/>
          </p:nvPr>
        </p:nvSpPr>
        <p:spPr>
          <a:xfrm>
            <a:off x="4629150" y="1879600"/>
            <a:ext cx="3887788" cy="276225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T"/>
          </a:p>
        </p:txBody>
      </p:sp>
      <p:sp>
        <p:nvSpPr>
          <p:cNvPr id="7" name="Date Placeholder 6">
            <a:extLst>
              <a:ext uri="{FF2B5EF4-FFF2-40B4-BE49-F238E27FC236}">
                <a16:creationId xmlns:a16="http://schemas.microsoft.com/office/drawing/2014/main" id="{2D42EA7F-3071-E80C-2482-F1ED949245A5}"/>
              </a:ext>
            </a:extLst>
          </p:cNvPr>
          <p:cNvSpPr>
            <a:spLocks noGrp="1"/>
          </p:cNvSpPr>
          <p:nvPr>
            <p:ph type="dt" sz="half" idx="10"/>
          </p:nvPr>
        </p:nvSpPr>
        <p:spPr/>
        <p:txBody>
          <a:bodyPr/>
          <a:lstStyle/>
          <a:p>
            <a:fld id="{63E74C7C-23F2-4648-B589-EAEE169A6990}" type="datetimeFigureOut">
              <a:rPr lang="en-AT" smtClean="0"/>
              <a:t>08/17/2023</a:t>
            </a:fld>
            <a:endParaRPr lang="en-AT"/>
          </a:p>
        </p:txBody>
      </p:sp>
      <p:sp>
        <p:nvSpPr>
          <p:cNvPr id="8" name="Footer Placeholder 7">
            <a:extLst>
              <a:ext uri="{FF2B5EF4-FFF2-40B4-BE49-F238E27FC236}">
                <a16:creationId xmlns:a16="http://schemas.microsoft.com/office/drawing/2014/main" id="{F80A429A-4224-1E19-3BA8-C8B945FEF65F}"/>
              </a:ext>
            </a:extLst>
          </p:cNvPr>
          <p:cNvSpPr>
            <a:spLocks noGrp="1"/>
          </p:cNvSpPr>
          <p:nvPr>
            <p:ph type="ftr" sz="quarter" idx="11"/>
          </p:nvPr>
        </p:nvSpPr>
        <p:spPr/>
        <p:txBody>
          <a:bodyPr/>
          <a:lstStyle/>
          <a:p>
            <a:endParaRPr lang="en-AT"/>
          </a:p>
        </p:txBody>
      </p:sp>
      <p:sp>
        <p:nvSpPr>
          <p:cNvPr id="9" name="Slide Number Placeholder 8">
            <a:extLst>
              <a:ext uri="{FF2B5EF4-FFF2-40B4-BE49-F238E27FC236}">
                <a16:creationId xmlns:a16="http://schemas.microsoft.com/office/drawing/2014/main" id="{BB89FADE-3C5F-A233-E430-082035CDF0B5}"/>
              </a:ext>
            </a:extLst>
          </p:cNvPr>
          <p:cNvSpPr>
            <a:spLocks noGrp="1"/>
          </p:cNvSpPr>
          <p:nvPr>
            <p:ph type="sldNum" sz="quarter" idx="12"/>
          </p:nvPr>
        </p:nvSpPr>
        <p:spPr/>
        <p:txBody>
          <a:bodyPr/>
          <a:lstStyle/>
          <a:p>
            <a:fld id="{9811A4E6-D212-BA49-BB1D-67D317C50531}" type="slidenum">
              <a:rPr lang="en-AT" smtClean="0"/>
              <a:t>‹#›</a:t>
            </a:fld>
            <a:endParaRPr lang="en-AT"/>
          </a:p>
        </p:txBody>
      </p:sp>
    </p:spTree>
    <p:extLst>
      <p:ext uri="{BB962C8B-B14F-4D97-AF65-F5344CB8AC3E}">
        <p14:creationId xmlns:p14="http://schemas.microsoft.com/office/powerpoint/2010/main" val="171599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ECF28-435E-C68D-CDAE-E0A9B15FC1EF}"/>
              </a:ext>
            </a:extLst>
          </p:cNvPr>
          <p:cNvSpPr>
            <a:spLocks noGrp="1"/>
          </p:cNvSpPr>
          <p:nvPr>
            <p:ph type="title"/>
          </p:nvPr>
        </p:nvSpPr>
        <p:spPr>
          <a:xfrm>
            <a:off x="628650" y="274638"/>
            <a:ext cx="7886700" cy="993775"/>
          </a:xfrm>
          <a:prstGeom prst="rect">
            <a:avLst/>
          </a:prstGeom>
        </p:spPr>
        <p:txBody>
          <a:bodyPr/>
          <a:lstStyle>
            <a:lvl1pPr>
              <a:defRPr>
                <a:latin typeface="Arial" panose="020B0604020202020204" pitchFamily="34" charset="0"/>
                <a:cs typeface="Arial" panose="020B0604020202020204" pitchFamily="34" charset="0"/>
              </a:defRPr>
            </a:lvl1pPr>
          </a:lstStyle>
          <a:p>
            <a:r>
              <a:rPr lang="en-GB" dirty="0"/>
              <a:t>Click to edit Master title style</a:t>
            </a:r>
            <a:endParaRPr lang="en-AT" dirty="0"/>
          </a:p>
        </p:txBody>
      </p:sp>
      <p:sp>
        <p:nvSpPr>
          <p:cNvPr id="3" name="Date Placeholder 2">
            <a:extLst>
              <a:ext uri="{FF2B5EF4-FFF2-40B4-BE49-F238E27FC236}">
                <a16:creationId xmlns:a16="http://schemas.microsoft.com/office/drawing/2014/main" id="{D40C9A6D-56EA-01C5-8530-BF6F126F2997}"/>
              </a:ext>
            </a:extLst>
          </p:cNvPr>
          <p:cNvSpPr>
            <a:spLocks noGrp="1"/>
          </p:cNvSpPr>
          <p:nvPr>
            <p:ph type="dt" sz="half" idx="10"/>
          </p:nvPr>
        </p:nvSpPr>
        <p:spPr/>
        <p:txBody>
          <a:bodyPr/>
          <a:lstStyle/>
          <a:p>
            <a:fld id="{63E74C7C-23F2-4648-B589-EAEE169A6990}" type="datetimeFigureOut">
              <a:rPr lang="en-AT" smtClean="0"/>
              <a:t>08/17/2023</a:t>
            </a:fld>
            <a:endParaRPr lang="en-AT"/>
          </a:p>
        </p:txBody>
      </p:sp>
      <p:sp>
        <p:nvSpPr>
          <p:cNvPr id="4" name="Footer Placeholder 3">
            <a:extLst>
              <a:ext uri="{FF2B5EF4-FFF2-40B4-BE49-F238E27FC236}">
                <a16:creationId xmlns:a16="http://schemas.microsoft.com/office/drawing/2014/main" id="{1F93D6F0-6164-EAAD-774B-D37CA81A1290}"/>
              </a:ext>
            </a:extLst>
          </p:cNvPr>
          <p:cNvSpPr>
            <a:spLocks noGrp="1"/>
          </p:cNvSpPr>
          <p:nvPr>
            <p:ph type="ftr" sz="quarter" idx="11"/>
          </p:nvPr>
        </p:nvSpPr>
        <p:spPr/>
        <p:txBody>
          <a:bodyPr/>
          <a:lstStyle/>
          <a:p>
            <a:endParaRPr lang="en-AT"/>
          </a:p>
        </p:txBody>
      </p:sp>
      <p:sp>
        <p:nvSpPr>
          <p:cNvPr id="5" name="Slide Number Placeholder 4">
            <a:extLst>
              <a:ext uri="{FF2B5EF4-FFF2-40B4-BE49-F238E27FC236}">
                <a16:creationId xmlns:a16="http://schemas.microsoft.com/office/drawing/2014/main" id="{790725DB-07EE-DE5B-AE9B-6F76FB19889F}"/>
              </a:ext>
            </a:extLst>
          </p:cNvPr>
          <p:cNvSpPr>
            <a:spLocks noGrp="1"/>
          </p:cNvSpPr>
          <p:nvPr>
            <p:ph type="sldNum" sz="quarter" idx="12"/>
          </p:nvPr>
        </p:nvSpPr>
        <p:spPr/>
        <p:txBody>
          <a:bodyPr/>
          <a:lstStyle/>
          <a:p>
            <a:fld id="{9811A4E6-D212-BA49-BB1D-67D317C50531}" type="slidenum">
              <a:rPr lang="en-AT" smtClean="0"/>
              <a:t>‹#›</a:t>
            </a:fld>
            <a:endParaRPr lang="en-AT"/>
          </a:p>
        </p:txBody>
      </p:sp>
    </p:spTree>
    <p:extLst>
      <p:ext uri="{BB962C8B-B14F-4D97-AF65-F5344CB8AC3E}">
        <p14:creationId xmlns:p14="http://schemas.microsoft.com/office/powerpoint/2010/main" val="2996601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C08737-70E7-6AD3-C9BC-A9D7B189C767}"/>
              </a:ext>
            </a:extLst>
          </p:cNvPr>
          <p:cNvSpPr>
            <a:spLocks noGrp="1"/>
          </p:cNvSpPr>
          <p:nvPr>
            <p:ph type="dt" sz="half" idx="10"/>
          </p:nvPr>
        </p:nvSpPr>
        <p:spPr/>
        <p:txBody>
          <a:bodyPr/>
          <a:lstStyle/>
          <a:p>
            <a:fld id="{63E74C7C-23F2-4648-B589-EAEE169A6990}" type="datetimeFigureOut">
              <a:rPr lang="en-AT" smtClean="0"/>
              <a:t>08/17/2023</a:t>
            </a:fld>
            <a:endParaRPr lang="en-AT"/>
          </a:p>
        </p:txBody>
      </p:sp>
      <p:sp>
        <p:nvSpPr>
          <p:cNvPr id="3" name="Footer Placeholder 2">
            <a:extLst>
              <a:ext uri="{FF2B5EF4-FFF2-40B4-BE49-F238E27FC236}">
                <a16:creationId xmlns:a16="http://schemas.microsoft.com/office/drawing/2014/main" id="{F4254B2E-75F7-81AC-1B6F-CBFED9C64D89}"/>
              </a:ext>
            </a:extLst>
          </p:cNvPr>
          <p:cNvSpPr>
            <a:spLocks noGrp="1"/>
          </p:cNvSpPr>
          <p:nvPr>
            <p:ph type="ftr" sz="quarter" idx="11"/>
          </p:nvPr>
        </p:nvSpPr>
        <p:spPr/>
        <p:txBody>
          <a:bodyPr/>
          <a:lstStyle/>
          <a:p>
            <a:endParaRPr lang="en-AT"/>
          </a:p>
        </p:txBody>
      </p:sp>
      <p:sp>
        <p:nvSpPr>
          <p:cNvPr id="4" name="Slide Number Placeholder 3">
            <a:extLst>
              <a:ext uri="{FF2B5EF4-FFF2-40B4-BE49-F238E27FC236}">
                <a16:creationId xmlns:a16="http://schemas.microsoft.com/office/drawing/2014/main" id="{15B6763C-3312-66EA-FF6B-C74C2479F03C}"/>
              </a:ext>
            </a:extLst>
          </p:cNvPr>
          <p:cNvSpPr>
            <a:spLocks noGrp="1"/>
          </p:cNvSpPr>
          <p:nvPr>
            <p:ph type="sldNum" sz="quarter" idx="12"/>
          </p:nvPr>
        </p:nvSpPr>
        <p:spPr/>
        <p:txBody>
          <a:bodyPr/>
          <a:lstStyle/>
          <a:p>
            <a:fld id="{9811A4E6-D212-BA49-BB1D-67D317C50531}" type="slidenum">
              <a:rPr lang="en-AT" smtClean="0"/>
              <a:t>‹#›</a:t>
            </a:fld>
            <a:endParaRPr lang="en-AT"/>
          </a:p>
        </p:txBody>
      </p:sp>
    </p:spTree>
    <p:extLst>
      <p:ext uri="{BB962C8B-B14F-4D97-AF65-F5344CB8AC3E}">
        <p14:creationId xmlns:p14="http://schemas.microsoft.com/office/powerpoint/2010/main" val="4083752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2402A-1D93-F4C3-C85E-251216CCA15A}"/>
              </a:ext>
            </a:extLst>
          </p:cNvPr>
          <p:cNvSpPr>
            <a:spLocks noGrp="1"/>
          </p:cNvSpPr>
          <p:nvPr>
            <p:ph type="ctrTitle"/>
          </p:nvPr>
        </p:nvSpPr>
        <p:spPr>
          <a:xfrm>
            <a:off x="1143000" y="1275606"/>
            <a:ext cx="6858000" cy="1790700"/>
          </a:xfrm>
        </p:spPr>
        <p:txBody>
          <a:bodyPr anchor="b"/>
          <a:lstStyle>
            <a:lvl1pPr algn="ctr">
              <a:defRPr sz="6000"/>
            </a:lvl1pPr>
          </a:lstStyle>
          <a:p>
            <a:r>
              <a:rPr lang="en-GB"/>
              <a:t>Click to edit Master title style</a:t>
            </a:r>
            <a:endParaRPr lang="en-AT"/>
          </a:p>
        </p:txBody>
      </p:sp>
      <p:sp>
        <p:nvSpPr>
          <p:cNvPr id="3" name="Subtitle 2">
            <a:extLst>
              <a:ext uri="{FF2B5EF4-FFF2-40B4-BE49-F238E27FC236}">
                <a16:creationId xmlns:a16="http://schemas.microsoft.com/office/drawing/2014/main" id="{4834A820-285E-19A0-63D4-57E8B371FA27}"/>
              </a:ext>
            </a:extLst>
          </p:cNvPr>
          <p:cNvSpPr>
            <a:spLocks noGrp="1"/>
          </p:cNvSpPr>
          <p:nvPr>
            <p:ph type="subTitle" idx="1"/>
          </p:nvPr>
        </p:nvSpPr>
        <p:spPr>
          <a:xfrm>
            <a:off x="1143000" y="3136156"/>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AT"/>
          </a:p>
        </p:txBody>
      </p:sp>
    </p:spTree>
    <p:extLst>
      <p:ext uri="{BB962C8B-B14F-4D97-AF65-F5344CB8AC3E}">
        <p14:creationId xmlns:p14="http://schemas.microsoft.com/office/powerpoint/2010/main" val="217311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923DC-A7D4-09A3-1AE9-6EB6A2A505FA}"/>
              </a:ext>
            </a:extLst>
          </p:cNvPr>
          <p:cNvSpPr>
            <a:spLocks noGrp="1"/>
          </p:cNvSpPr>
          <p:nvPr>
            <p:ph type="title"/>
          </p:nvPr>
        </p:nvSpPr>
        <p:spPr/>
        <p:txBody>
          <a:bodyPr/>
          <a:lstStyle/>
          <a:p>
            <a:r>
              <a:rPr lang="en-GB"/>
              <a:t>Click to edit Master title style</a:t>
            </a:r>
            <a:endParaRPr lang="en-AT"/>
          </a:p>
        </p:txBody>
      </p:sp>
      <p:sp>
        <p:nvSpPr>
          <p:cNvPr id="3" name="Content Placeholder 2">
            <a:extLst>
              <a:ext uri="{FF2B5EF4-FFF2-40B4-BE49-F238E27FC236}">
                <a16:creationId xmlns:a16="http://schemas.microsoft.com/office/drawing/2014/main" id="{D9BFD2DB-EFE9-35D1-125C-453DD1FA482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T"/>
          </a:p>
        </p:txBody>
      </p:sp>
      <p:sp>
        <p:nvSpPr>
          <p:cNvPr id="4" name="Date Placeholder 3">
            <a:extLst>
              <a:ext uri="{FF2B5EF4-FFF2-40B4-BE49-F238E27FC236}">
                <a16:creationId xmlns:a16="http://schemas.microsoft.com/office/drawing/2014/main" id="{58F017C9-42EA-67FC-C2DB-258A31811709}"/>
              </a:ext>
            </a:extLst>
          </p:cNvPr>
          <p:cNvSpPr>
            <a:spLocks noGrp="1"/>
          </p:cNvSpPr>
          <p:nvPr>
            <p:ph type="dt" sz="half" idx="10"/>
          </p:nvPr>
        </p:nvSpPr>
        <p:spPr/>
        <p:txBody>
          <a:bodyPr/>
          <a:lstStyle/>
          <a:p>
            <a:fld id="{45DC10DD-F67F-5241-BB8B-4C3BA9A2959B}" type="datetimeFigureOut">
              <a:rPr lang="en-AT" smtClean="0"/>
              <a:t>08/17/2023</a:t>
            </a:fld>
            <a:endParaRPr lang="en-AT"/>
          </a:p>
        </p:txBody>
      </p:sp>
      <p:sp>
        <p:nvSpPr>
          <p:cNvPr id="5" name="Footer Placeholder 4">
            <a:extLst>
              <a:ext uri="{FF2B5EF4-FFF2-40B4-BE49-F238E27FC236}">
                <a16:creationId xmlns:a16="http://schemas.microsoft.com/office/drawing/2014/main" id="{548A476B-6CD9-E8CC-95D0-4BF10F7F0DF0}"/>
              </a:ext>
            </a:extLst>
          </p:cNvPr>
          <p:cNvSpPr>
            <a:spLocks noGrp="1"/>
          </p:cNvSpPr>
          <p:nvPr>
            <p:ph type="ftr" sz="quarter" idx="11"/>
          </p:nvPr>
        </p:nvSpPr>
        <p:spPr/>
        <p:txBody>
          <a:bodyPr/>
          <a:lstStyle/>
          <a:p>
            <a:endParaRPr lang="en-AT"/>
          </a:p>
        </p:txBody>
      </p:sp>
      <p:sp>
        <p:nvSpPr>
          <p:cNvPr id="6" name="Slide Number Placeholder 5">
            <a:extLst>
              <a:ext uri="{FF2B5EF4-FFF2-40B4-BE49-F238E27FC236}">
                <a16:creationId xmlns:a16="http://schemas.microsoft.com/office/drawing/2014/main" id="{6AA8E0A8-6E8C-EBD2-84A5-F8EB4376596D}"/>
              </a:ext>
            </a:extLst>
          </p:cNvPr>
          <p:cNvSpPr>
            <a:spLocks noGrp="1"/>
          </p:cNvSpPr>
          <p:nvPr>
            <p:ph type="sldNum" sz="quarter" idx="12"/>
          </p:nvPr>
        </p:nvSpPr>
        <p:spPr/>
        <p:txBody>
          <a:bodyPr/>
          <a:lstStyle/>
          <a:p>
            <a:fld id="{72E3AC5B-7CEB-2D49-94B4-1DE2B86299CB}" type="slidenum">
              <a:rPr lang="en-AT" smtClean="0"/>
              <a:t>‹#›</a:t>
            </a:fld>
            <a:endParaRPr lang="en-AT"/>
          </a:p>
        </p:txBody>
      </p:sp>
    </p:spTree>
    <p:extLst>
      <p:ext uri="{BB962C8B-B14F-4D97-AF65-F5344CB8AC3E}">
        <p14:creationId xmlns:p14="http://schemas.microsoft.com/office/powerpoint/2010/main" val="2183678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1631B-1CA2-FAFF-C0E0-C14C500250D6}"/>
              </a:ext>
            </a:extLst>
          </p:cNvPr>
          <p:cNvSpPr>
            <a:spLocks noGrp="1"/>
          </p:cNvSpPr>
          <p:nvPr>
            <p:ph type="title"/>
          </p:nvPr>
        </p:nvSpPr>
        <p:spPr>
          <a:xfrm>
            <a:off x="623888" y="1282700"/>
            <a:ext cx="7886700" cy="2139950"/>
          </a:xfrm>
        </p:spPr>
        <p:txBody>
          <a:bodyPr anchor="b"/>
          <a:lstStyle>
            <a:lvl1pPr>
              <a:defRPr sz="6000"/>
            </a:lvl1pPr>
          </a:lstStyle>
          <a:p>
            <a:r>
              <a:rPr lang="en-GB"/>
              <a:t>Click to edit Master title style</a:t>
            </a:r>
            <a:endParaRPr lang="en-AT"/>
          </a:p>
        </p:txBody>
      </p:sp>
      <p:sp>
        <p:nvSpPr>
          <p:cNvPr id="3" name="Text Placeholder 2">
            <a:extLst>
              <a:ext uri="{FF2B5EF4-FFF2-40B4-BE49-F238E27FC236}">
                <a16:creationId xmlns:a16="http://schemas.microsoft.com/office/drawing/2014/main" id="{96035E1B-1539-4DAE-0EFC-9ED89D424C69}"/>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4D0A760-D8EC-9040-6007-BF46219ACF19}"/>
              </a:ext>
            </a:extLst>
          </p:cNvPr>
          <p:cNvSpPr>
            <a:spLocks noGrp="1"/>
          </p:cNvSpPr>
          <p:nvPr>
            <p:ph type="dt" sz="half" idx="10"/>
          </p:nvPr>
        </p:nvSpPr>
        <p:spPr/>
        <p:txBody>
          <a:bodyPr/>
          <a:lstStyle/>
          <a:p>
            <a:fld id="{45DC10DD-F67F-5241-BB8B-4C3BA9A2959B}" type="datetimeFigureOut">
              <a:rPr lang="en-AT" smtClean="0"/>
              <a:t>08/17/2023</a:t>
            </a:fld>
            <a:endParaRPr lang="en-AT"/>
          </a:p>
        </p:txBody>
      </p:sp>
      <p:sp>
        <p:nvSpPr>
          <p:cNvPr id="5" name="Footer Placeholder 4">
            <a:extLst>
              <a:ext uri="{FF2B5EF4-FFF2-40B4-BE49-F238E27FC236}">
                <a16:creationId xmlns:a16="http://schemas.microsoft.com/office/drawing/2014/main" id="{B0B00DE1-D38F-9936-5BD1-77D9EFBA9D49}"/>
              </a:ext>
            </a:extLst>
          </p:cNvPr>
          <p:cNvSpPr>
            <a:spLocks noGrp="1"/>
          </p:cNvSpPr>
          <p:nvPr>
            <p:ph type="ftr" sz="quarter" idx="11"/>
          </p:nvPr>
        </p:nvSpPr>
        <p:spPr/>
        <p:txBody>
          <a:bodyPr/>
          <a:lstStyle/>
          <a:p>
            <a:endParaRPr lang="en-AT"/>
          </a:p>
        </p:txBody>
      </p:sp>
      <p:sp>
        <p:nvSpPr>
          <p:cNvPr id="6" name="Slide Number Placeholder 5">
            <a:extLst>
              <a:ext uri="{FF2B5EF4-FFF2-40B4-BE49-F238E27FC236}">
                <a16:creationId xmlns:a16="http://schemas.microsoft.com/office/drawing/2014/main" id="{D2988486-A788-E4BD-1948-995E9EB4E3B3}"/>
              </a:ext>
            </a:extLst>
          </p:cNvPr>
          <p:cNvSpPr>
            <a:spLocks noGrp="1"/>
          </p:cNvSpPr>
          <p:nvPr>
            <p:ph type="sldNum" sz="quarter" idx="12"/>
          </p:nvPr>
        </p:nvSpPr>
        <p:spPr/>
        <p:txBody>
          <a:bodyPr/>
          <a:lstStyle/>
          <a:p>
            <a:fld id="{72E3AC5B-7CEB-2D49-94B4-1DE2B86299CB}" type="slidenum">
              <a:rPr lang="en-AT" smtClean="0"/>
              <a:t>‹#›</a:t>
            </a:fld>
            <a:endParaRPr lang="en-AT"/>
          </a:p>
        </p:txBody>
      </p:sp>
    </p:spTree>
    <p:extLst>
      <p:ext uri="{BB962C8B-B14F-4D97-AF65-F5344CB8AC3E}">
        <p14:creationId xmlns:p14="http://schemas.microsoft.com/office/powerpoint/2010/main" val="3675550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image" Target="../media/image2.jpeg"/><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A close-up of a logo&#10;&#10;Description automatically generated with medium confidence">
            <a:extLst>
              <a:ext uri="{FF2B5EF4-FFF2-40B4-BE49-F238E27FC236}">
                <a16:creationId xmlns:a16="http://schemas.microsoft.com/office/drawing/2014/main" id="{8AE98FBB-A02A-B11B-8A8D-F45E612C0E32}"/>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3" name="Text Placeholder 2">
            <a:extLst>
              <a:ext uri="{FF2B5EF4-FFF2-40B4-BE49-F238E27FC236}">
                <a16:creationId xmlns:a16="http://schemas.microsoft.com/office/drawing/2014/main" id="{0F410017-9382-7C80-0FED-5DE265680D14}"/>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AT" dirty="0"/>
          </a:p>
        </p:txBody>
      </p:sp>
      <p:sp>
        <p:nvSpPr>
          <p:cNvPr id="4" name="Date Placeholder 3">
            <a:extLst>
              <a:ext uri="{FF2B5EF4-FFF2-40B4-BE49-F238E27FC236}">
                <a16:creationId xmlns:a16="http://schemas.microsoft.com/office/drawing/2014/main" id="{C02AA3AD-3BCF-8FB9-3D95-9389AF70EFE9}"/>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63E74C7C-23F2-4648-B589-EAEE169A6990}" type="datetimeFigureOut">
              <a:rPr lang="en-AT" smtClean="0"/>
              <a:t>08/17/2023</a:t>
            </a:fld>
            <a:endParaRPr lang="en-AT"/>
          </a:p>
        </p:txBody>
      </p:sp>
      <p:sp>
        <p:nvSpPr>
          <p:cNvPr id="5" name="Footer Placeholder 4">
            <a:extLst>
              <a:ext uri="{FF2B5EF4-FFF2-40B4-BE49-F238E27FC236}">
                <a16:creationId xmlns:a16="http://schemas.microsoft.com/office/drawing/2014/main" id="{7046FF34-C2C5-74BF-98B9-B0288048BB21}"/>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T"/>
          </a:p>
        </p:txBody>
      </p:sp>
      <p:sp>
        <p:nvSpPr>
          <p:cNvPr id="6" name="Slide Number Placeholder 5">
            <a:extLst>
              <a:ext uri="{FF2B5EF4-FFF2-40B4-BE49-F238E27FC236}">
                <a16:creationId xmlns:a16="http://schemas.microsoft.com/office/drawing/2014/main" id="{523AA55A-1FA2-7FAC-03D5-B3B0474EC239}"/>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9811A4E6-D212-BA49-BB1D-67D317C50531}" type="slidenum">
              <a:rPr lang="en-AT" smtClean="0"/>
              <a:t>‹#›</a:t>
            </a:fld>
            <a:endParaRPr lang="en-AT"/>
          </a:p>
        </p:txBody>
      </p:sp>
    </p:spTree>
    <p:extLst>
      <p:ext uri="{BB962C8B-B14F-4D97-AF65-F5344CB8AC3E}">
        <p14:creationId xmlns:p14="http://schemas.microsoft.com/office/powerpoint/2010/main" val="14695363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 id="2147483666" r:id="rId5"/>
    <p:sldLayoutId id="2147483667"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screenshot, operating system, aqua, blue&#10;&#10;Description automatically generated">
            <a:extLst>
              <a:ext uri="{FF2B5EF4-FFF2-40B4-BE49-F238E27FC236}">
                <a16:creationId xmlns:a16="http://schemas.microsoft.com/office/drawing/2014/main" id="{B50D8E72-883D-F4EE-4AC5-F815AAD88907}"/>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Placeholder 1">
            <a:extLst>
              <a:ext uri="{FF2B5EF4-FFF2-40B4-BE49-F238E27FC236}">
                <a16:creationId xmlns:a16="http://schemas.microsoft.com/office/drawing/2014/main" id="{63318190-26C8-C938-A09A-E3122DA84F8D}"/>
              </a:ext>
            </a:extLst>
          </p:cNvPr>
          <p:cNvSpPr>
            <a:spLocks noGrp="1"/>
          </p:cNvSpPr>
          <p:nvPr>
            <p:ph type="title"/>
          </p:nvPr>
        </p:nvSpPr>
        <p:spPr>
          <a:xfrm>
            <a:off x="628972" y="14287"/>
            <a:ext cx="7886700" cy="993775"/>
          </a:xfrm>
          <a:prstGeom prst="rect">
            <a:avLst/>
          </a:prstGeom>
        </p:spPr>
        <p:txBody>
          <a:bodyPr vert="horz" lIns="91440" tIns="45720" rIns="91440" bIns="45720" rtlCol="0" anchor="ctr">
            <a:normAutofit/>
          </a:bodyPr>
          <a:lstStyle/>
          <a:p>
            <a:r>
              <a:rPr lang="en-GB" dirty="0"/>
              <a:t>Click to edit Master title style</a:t>
            </a:r>
            <a:endParaRPr lang="en-AT" dirty="0"/>
          </a:p>
        </p:txBody>
      </p:sp>
      <p:sp>
        <p:nvSpPr>
          <p:cNvPr id="3" name="Text Placeholder 2">
            <a:extLst>
              <a:ext uri="{FF2B5EF4-FFF2-40B4-BE49-F238E27FC236}">
                <a16:creationId xmlns:a16="http://schemas.microsoft.com/office/drawing/2014/main" id="{1929BADB-49D7-77A0-4E80-E38A30AA2112}"/>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AT" dirty="0"/>
          </a:p>
        </p:txBody>
      </p:sp>
      <p:sp>
        <p:nvSpPr>
          <p:cNvPr id="4" name="Date Placeholder 3">
            <a:extLst>
              <a:ext uri="{FF2B5EF4-FFF2-40B4-BE49-F238E27FC236}">
                <a16:creationId xmlns:a16="http://schemas.microsoft.com/office/drawing/2014/main" id="{A840B100-5DA0-D711-3D81-1FF587580979}"/>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45DC10DD-F67F-5241-BB8B-4C3BA9A2959B}" type="datetimeFigureOut">
              <a:rPr lang="en-AT" smtClean="0"/>
              <a:t>08/17/2023</a:t>
            </a:fld>
            <a:endParaRPr lang="en-AT"/>
          </a:p>
        </p:txBody>
      </p:sp>
      <p:sp>
        <p:nvSpPr>
          <p:cNvPr id="5" name="Footer Placeholder 4">
            <a:extLst>
              <a:ext uri="{FF2B5EF4-FFF2-40B4-BE49-F238E27FC236}">
                <a16:creationId xmlns:a16="http://schemas.microsoft.com/office/drawing/2014/main" id="{3CAE29F2-ADEB-64ED-66BD-C0BCF11ADBBE}"/>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T"/>
          </a:p>
        </p:txBody>
      </p:sp>
      <p:sp>
        <p:nvSpPr>
          <p:cNvPr id="6" name="Slide Number Placeholder 5">
            <a:extLst>
              <a:ext uri="{FF2B5EF4-FFF2-40B4-BE49-F238E27FC236}">
                <a16:creationId xmlns:a16="http://schemas.microsoft.com/office/drawing/2014/main" id="{D5555D77-855F-FA69-3B1C-CE22424480B9}"/>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72E3AC5B-7CEB-2D49-94B4-1DE2B86299CB}" type="slidenum">
              <a:rPr lang="en-AT" smtClean="0"/>
              <a:t>‹#›</a:t>
            </a:fld>
            <a:endParaRPr lang="en-AT"/>
          </a:p>
        </p:txBody>
      </p:sp>
    </p:spTree>
    <p:extLst>
      <p:ext uri="{BB962C8B-B14F-4D97-AF65-F5344CB8AC3E}">
        <p14:creationId xmlns:p14="http://schemas.microsoft.com/office/powerpoint/2010/main" val="39907138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28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AF300187-89EC-FA2B-7945-90D15FE8FD0C}"/>
              </a:ext>
            </a:extLst>
          </p:cNvPr>
          <p:cNvSpPr>
            <a:spLocks noGrp="1"/>
          </p:cNvSpPr>
          <p:nvPr>
            <p:ph type="title"/>
          </p:nvPr>
        </p:nvSpPr>
        <p:spPr>
          <a:xfrm>
            <a:off x="325221" y="225205"/>
            <a:ext cx="4570815" cy="425054"/>
          </a:xfrm>
        </p:spPr>
        <p:txBody>
          <a:bodyPr>
            <a:noAutofit/>
          </a:bodyPr>
          <a:lstStyle/>
          <a:p>
            <a:r>
              <a:rPr lang="en-US" sz="2400" b="1" dirty="0">
                <a:solidFill>
                  <a:srgbClr val="1B3447"/>
                </a:solidFill>
              </a:rPr>
              <a:t>Dr. Anupam Khajuria</a:t>
            </a:r>
            <a:endParaRPr lang="en-US" sz="2400" b="1" i="1" dirty="0">
              <a:solidFill>
                <a:srgbClr val="1B3447"/>
              </a:solidFill>
            </a:endParaRPr>
          </a:p>
        </p:txBody>
      </p:sp>
      <p:sp>
        <p:nvSpPr>
          <p:cNvPr id="7" name="Content Placeholder 3">
            <a:extLst>
              <a:ext uri="{FF2B5EF4-FFF2-40B4-BE49-F238E27FC236}">
                <a16:creationId xmlns:a16="http://schemas.microsoft.com/office/drawing/2014/main" id="{C1E6B5BD-F91A-94C1-4F2E-33C6C63B0AB3}"/>
              </a:ext>
            </a:extLst>
          </p:cNvPr>
          <p:cNvSpPr txBox="1">
            <a:spLocks/>
          </p:cNvSpPr>
          <p:nvPr/>
        </p:nvSpPr>
        <p:spPr>
          <a:xfrm>
            <a:off x="3919275" y="1779662"/>
            <a:ext cx="5194567" cy="2795612"/>
          </a:xfrm>
          <a:prstGeom prst="rect">
            <a:avLst/>
          </a:prstGeom>
        </p:spPr>
        <p:txBody>
          <a:bodyPr vert="horz" lIns="68580" tIns="34290" rIns="68580" bIns="34290" rtlCol="0" anchor="t">
            <a:normAutofit fontScale="92500"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214313" indent="-214313">
              <a:lnSpc>
                <a:spcPct val="120000"/>
              </a:lnSpc>
            </a:pPr>
            <a:r>
              <a:rPr lang="en-US" sz="1275" dirty="0">
                <a:solidFill>
                  <a:srgbClr val="1B3447"/>
                </a:solidFill>
              </a:rPr>
              <a:t>Professional environment researcher with more than ten years of experience in research and project management and in organizing forums, conferences, and meetings with governmental organizations at local and international levels</a:t>
            </a:r>
            <a:r>
              <a:rPr lang="en-GB" sz="1275" dirty="0">
                <a:solidFill>
                  <a:srgbClr val="1B3447"/>
                </a:solidFill>
              </a:rPr>
              <a:t>.</a:t>
            </a:r>
          </a:p>
          <a:p>
            <a:pPr marL="214313" indent="-214313">
              <a:lnSpc>
                <a:spcPct val="120000"/>
              </a:lnSpc>
            </a:pPr>
            <a:r>
              <a:rPr lang="en-US" sz="1275" dirty="0">
                <a:solidFill>
                  <a:srgbClr val="1B3447"/>
                </a:solidFill>
              </a:rPr>
              <a:t>Handle the projects, ‘Promotion of the 3R (Reduce, Reuse and Recycle) and Circular Economy in Asia and the Pacific’, under the Ministry of the Environment, Government of Japan and ‘International Partnership for Expanding Waste Management Services of Local Authorities (IPLA)’ – SDG Partnership.</a:t>
            </a:r>
          </a:p>
          <a:p>
            <a:pPr marL="214313" indent="-214313">
              <a:lnSpc>
                <a:spcPct val="120000"/>
              </a:lnSpc>
            </a:pPr>
            <a:r>
              <a:rPr lang="en-GB" sz="1275" dirty="0">
                <a:solidFill>
                  <a:srgbClr val="1B3447"/>
                </a:solidFill>
              </a:rPr>
              <a:t>Post-doctoral fellow from Tokyo Institute of Technology, Japan, and Indian Institute of Science, India.</a:t>
            </a:r>
          </a:p>
          <a:p>
            <a:pPr marL="214313" indent="-214313">
              <a:lnSpc>
                <a:spcPct val="120000"/>
              </a:lnSpc>
            </a:pPr>
            <a:r>
              <a:rPr lang="en-GB" sz="1275" dirty="0">
                <a:solidFill>
                  <a:srgbClr val="1B3447"/>
                </a:solidFill>
              </a:rPr>
              <a:t>Ph.D. in Environmental Engineering from Osaka University, Japan.</a:t>
            </a:r>
          </a:p>
          <a:p>
            <a:pPr marL="214313" indent="-214313">
              <a:lnSpc>
                <a:spcPct val="120000"/>
              </a:lnSpc>
            </a:pPr>
            <a:endParaRPr lang="en-GB" sz="1275" dirty="0">
              <a:solidFill>
                <a:srgbClr val="1B3447"/>
              </a:solidFill>
            </a:endParaRPr>
          </a:p>
          <a:p>
            <a:pPr marL="214313" indent="-214313">
              <a:lnSpc>
                <a:spcPct val="120000"/>
              </a:lnSpc>
            </a:pPr>
            <a:endParaRPr lang="en-GB" sz="1275" dirty="0">
              <a:solidFill>
                <a:srgbClr val="1B3447"/>
              </a:solidFill>
            </a:endParaRPr>
          </a:p>
        </p:txBody>
      </p:sp>
      <p:sp>
        <p:nvSpPr>
          <p:cNvPr id="8" name="Text Placeholder 23">
            <a:extLst>
              <a:ext uri="{FF2B5EF4-FFF2-40B4-BE49-F238E27FC236}">
                <a16:creationId xmlns:a16="http://schemas.microsoft.com/office/drawing/2014/main" id="{139B5CEC-4FD6-154C-6414-325BE005C43B}"/>
              </a:ext>
            </a:extLst>
          </p:cNvPr>
          <p:cNvSpPr txBox="1">
            <a:spLocks/>
          </p:cNvSpPr>
          <p:nvPr/>
        </p:nvSpPr>
        <p:spPr>
          <a:xfrm>
            <a:off x="417436" y="1009384"/>
            <a:ext cx="5886655" cy="25370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000000"/>
                </a:solidFill>
                <a:latin typeface="Arial "/>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00000"/>
                </a:solidFill>
                <a:latin typeface="Arial "/>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00000"/>
                </a:solidFill>
                <a:latin typeface="Arial "/>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00000"/>
                </a:solidFill>
                <a:latin typeface="Arial "/>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0000"/>
                </a:solidFill>
                <a:latin typeface="Arial "/>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350" b="1" dirty="0">
                <a:solidFill>
                  <a:srgbClr val="1B3447"/>
                </a:solidFill>
              </a:rPr>
              <a:t>Job/Position: </a:t>
            </a:r>
            <a:r>
              <a:rPr lang="en-US" sz="1350" dirty="0">
                <a:solidFill>
                  <a:srgbClr val="1B3447"/>
                </a:solidFill>
              </a:rPr>
              <a:t>Researcher</a:t>
            </a:r>
          </a:p>
        </p:txBody>
      </p:sp>
      <p:sp>
        <p:nvSpPr>
          <p:cNvPr id="9" name="Text Placeholder 23">
            <a:extLst>
              <a:ext uri="{FF2B5EF4-FFF2-40B4-BE49-F238E27FC236}">
                <a16:creationId xmlns:a16="http://schemas.microsoft.com/office/drawing/2014/main" id="{4ABE6821-F37A-8C88-95C4-3EA0DBA5BE92}"/>
              </a:ext>
            </a:extLst>
          </p:cNvPr>
          <p:cNvSpPr txBox="1">
            <a:spLocks/>
          </p:cNvSpPr>
          <p:nvPr/>
        </p:nvSpPr>
        <p:spPr>
          <a:xfrm>
            <a:off x="417436" y="1339807"/>
            <a:ext cx="7826972" cy="25370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000000"/>
                </a:solidFill>
                <a:latin typeface="Arial "/>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00000"/>
                </a:solidFill>
                <a:latin typeface="Arial "/>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00000"/>
                </a:solidFill>
                <a:latin typeface="Arial "/>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00000"/>
                </a:solidFill>
                <a:latin typeface="Arial "/>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0000"/>
                </a:solidFill>
                <a:latin typeface="Arial "/>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350" b="1" dirty="0">
                <a:solidFill>
                  <a:srgbClr val="1B3447"/>
                </a:solidFill>
              </a:rPr>
              <a:t>Organization and Country: </a:t>
            </a:r>
            <a:r>
              <a:rPr lang="en-US" sz="1350" dirty="0">
                <a:solidFill>
                  <a:srgbClr val="1B3447"/>
                </a:solidFill>
              </a:rPr>
              <a:t>United Nations Centre for Regional Development, Japan</a:t>
            </a:r>
          </a:p>
        </p:txBody>
      </p:sp>
      <p:sp>
        <p:nvSpPr>
          <p:cNvPr id="10" name="Rectangle: Rounded Corners 9">
            <a:extLst>
              <a:ext uri="{FF2B5EF4-FFF2-40B4-BE49-F238E27FC236}">
                <a16:creationId xmlns:a16="http://schemas.microsoft.com/office/drawing/2014/main" id="{E260211A-461D-BAAF-F03D-1E8BA1048261}"/>
              </a:ext>
            </a:extLst>
          </p:cNvPr>
          <p:cNvSpPr/>
          <p:nvPr/>
        </p:nvSpPr>
        <p:spPr>
          <a:xfrm>
            <a:off x="521548" y="1779662"/>
            <a:ext cx="1905000" cy="2534064"/>
          </a:xfrm>
          <a:prstGeom prst="roundRect">
            <a:avLst>
              <a:gd name="adj" fmla="val 0"/>
            </a:avLst>
          </a:prstGeom>
          <a:solidFill>
            <a:schemeClr val="bg1"/>
          </a:solidFill>
          <a:ln>
            <a:solidFill>
              <a:srgbClr val="1B34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1B3447"/>
                </a:solidFill>
              </a:rPr>
              <a:t>PROFILE</a:t>
            </a:r>
            <a:br>
              <a:rPr lang="en-US" sz="2400" dirty="0">
                <a:solidFill>
                  <a:srgbClr val="1B3447"/>
                </a:solidFill>
              </a:rPr>
            </a:br>
            <a:r>
              <a:rPr lang="en-US" sz="2400" dirty="0">
                <a:solidFill>
                  <a:srgbClr val="1B3447"/>
                </a:solidFill>
              </a:rPr>
              <a:t>PICTURE</a:t>
            </a:r>
            <a:endParaRPr lang="en-GB" sz="1350" dirty="0">
              <a:solidFill>
                <a:srgbClr val="1B3447"/>
              </a:solidFill>
            </a:endParaRPr>
          </a:p>
        </p:txBody>
      </p:sp>
      <p:pic>
        <p:nvPicPr>
          <p:cNvPr id="4" name="Picture 3" descr="A person in a suit with her arms crossed&#10;&#10;Description automatically generated">
            <a:extLst>
              <a:ext uri="{FF2B5EF4-FFF2-40B4-BE49-F238E27FC236}">
                <a16:creationId xmlns:a16="http://schemas.microsoft.com/office/drawing/2014/main" id="{B626D99F-3D07-2477-900C-757FC4AB84E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1548" y="1779662"/>
            <a:ext cx="1905000" cy="2539793"/>
          </a:xfrm>
          <a:prstGeom prst="rect">
            <a:avLst/>
          </a:prstGeom>
        </p:spPr>
      </p:pic>
    </p:spTree>
    <p:extLst>
      <p:ext uri="{BB962C8B-B14F-4D97-AF65-F5344CB8AC3E}">
        <p14:creationId xmlns:p14="http://schemas.microsoft.com/office/powerpoint/2010/main" val="426691688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IAEA_Logo_wide</Template>
  <TotalTime>279</TotalTime>
  <Words>142</Words>
  <Application>Microsoft Office PowerPoint</Application>
  <PresentationFormat>On-screen Show (16:9)</PresentationFormat>
  <Paragraphs>8</Paragraphs>
  <Slides>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Arial </vt:lpstr>
      <vt:lpstr>Arial</vt:lpstr>
      <vt:lpstr>Calibri</vt:lpstr>
      <vt:lpstr>Custom Design</vt:lpstr>
      <vt:lpstr>1_Custom Design</vt:lpstr>
      <vt:lpstr>Dr. Anupam Khajuria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PARKER, Gregory</dc:creator>
  <cp:lastModifiedBy>Anupam Khajuria</cp:lastModifiedBy>
  <cp:revision>12</cp:revision>
  <cp:lastPrinted>2015-12-18T15:27:41Z</cp:lastPrinted>
  <dcterms:created xsi:type="dcterms:W3CDTF">2023-02-20T09:28:38Z</dcterms:created>
  <dcterms:modified xsi:type="dcterms:W3CDTF">2023-08-17T04:45:24Z</dcterms:modified>
</cp:coreProperties>
</file>