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6"/>
  </p:sldMasterIdLst>
  <p:notesMasterIdLst>
    <p:notesMasterId r:id="rId15"/>
  </p:notesMasterIdLst>
  <p:handoutMasterIdLst>
    <p:handoutMasterId r:id="rId16"/>
  </p:handoutMasterIdLst>
  <p:sldIdLst>
    <p:sldId id="293" r:id="rId7"/>
    <p:sldId id="540" r:id="rId8"/>
    <p:sldId id="539" r:id="rId9"/>
    <p:sldId id="450" r:id="rId10"/>
    <p:sldId id="257" r:id="rId11"/>
    <p:sldId id="516" r:id="rId12"/>
    <p:sldId id="312" r:id="rId13"/>
    <p:sldId id="492" r:id="rId14"/>
  </p:sldIdLst>
  <p:sldSz cx="9144000" cy="6858000" type="screen4x3"/>
  <p:notesSz cx="6742113" cy="9872663"/>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2F2F"/>
    <a:srgbClr val="15A432"/>
    <a:srgbClr val="000000"/>
    <a:srgbClr val="F8F8F8"/>
    <a:srgbClr val="00CC00"/>
    <a:srgbClr val="5EBB68"/>
    <a:srgbClr val="02AF4C"/>
    <a:srgbClr val="BFDF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949" autoAdjust="0"/>
    <p:restoredTop sz="95226" autoAdjust="0"/>
  </p:normalViewPr>
  <p:slideViewPr>
    <p:cSldViewPr snapToGrid="0">
      <p:cViewPr varScale="1">
        <p:scale>
          <a:sx n="82" d="100"/>
          <a:sy n="82" d="100"/>
        </p:scale>
        <p:origin x="180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8" d="100"/>
          <a:sy n="58" d="100"/>
        </p:scale>
        <p:origin x="3264" y="6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5" Type="http://schemas.openxmlformats.org/officeDocument/2006/relationships/customXml" Target="../customXml/item5.xml"/><Relationship Id="rId15"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582" cy="49534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18971" y="0"/>
            <a:ext cx="2921582" cy="495348"/>
          </a:xfrm>
          <a:prstGeom prst="rect">
            <a:avLst/>
          </a:prstGeom>
        </p:spPr>
        <p:txBody>
          <a:bodyPr vert="horz" lIns="91440" tIns="45720" rIns="91440" bIns="45720" rtlCol="0"/>
          <a:lstStyle>
            <a:lvl1pPr algn="r">
              <a:defRPr sz="1200"/>
            </a:lvl1pPr>
          </a:lstStyle>
          <a:p>
            <a:fld id="{C46A2545-0E26-4A62-A825-38A7D074FEAB}" type="datetimeFigureOut">
              <a:rPr lang="en-GB" smtClean="0"/>
              <a:t>05/10/2023</a:t>
            </a:fld>
            <a:endParaRPr lang="en-GB"/>
          </a:p>
        </p:txBody>
      </p:sp>
      <p:sp>
        <p:nvSpPr>
          <p:cNvPr id="4" name="Footer Placeholder 3"/>
          <p:cNvSpPr>
            <a:spLocks noGrp="1"/>
          </p:cNvSpPr>
          <p:nvPr>
            <p:ph type="ftr" sz="quarter" idx="2"/>
          </p:nvPr>
        </p:nvSpPr>
        <p:spPr>
          <a:xfrm>
            <a:off x="0" y="9377318"/>
            <a:ext cx="2921582" cy="49534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18971" y="9377318"/>
            <a:ext cx="2921582" cy="495347"/>
          </a:xfrm>
          <a:prstGeom prst="rect">
            <a:avLst/>
          </a:prstGeom>
        </p:spPr>
        <p:txBody>
          <a:bodyPr vert="horz" lIns="91440" tIns="45720" rIns="91440" bIns="45720" rtlCol="0" anchor="b"/>
          <a:lstStyle>
            <a:lvl1pPr algn="r">
              <a:defRPr sz="1200"/>
            </a:lvl1pPr>
          </a:lstStyle>
          <a:p>
            <a:fld id="{C584B229-27AA-44A5-89B5-316ED2359C01}" type="slidenum">
              <a:rPr lang="en-GB" smtClean="0"/>
              <a:t>‹#›</a:t>
            </a:fld>
            <a:endParaRPr lang="en-GB"/>
          </a:p>
        </p:txBody>
      </p:sp>
    </p:spTree>
    <p:extLst>
      <p:ext uri="{BB962C8B-B14F-4D97-AF65-F5344CB8AC3E}">
        <p14:creationId xmlns:p14="http://schemas.microsoft.com/office/powerpoint/2010/main" val="24496302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0887" cy="4953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19621" y="0"/>
            <a:ext cx="2920887" cy="495300"/>
          </a:xfrm>
          <a:prstGeom prst="rect">
            <a:avLst/>
          </a:prstGeom>
        </p:spPr>
        <p:txBody>
          <a:bodyPr vert="horz" lIns="91440" tIns="45720" rIns="91440" bIns="45720" rtlCol="0"/>
          <a:lstStyle>
            <a:lvl1pPr algn="r">
              <a:defRPr sz="1200"/>
            </a:lvl1pPr>
          </a:lstStyle>
          <a:p>
            <a:fld id="{65ACE504-3736-486E-8E43-23A06D753DD0}" type="datetimeFigureOut">
              <a:rPr lang="en-GB" smtClean="0"/>
              <a:t>05/10/2023</a:t>
            </a:fld>
            <a:endParaRPr lang="en-GB"/>
          </a:p>
        </p:txBody>
      </p:sp>
      <p:sp>
        <p:nvSpPr>
          <p:cNvPr id="4" name="Slide Image Placeholder 3"/>
          <p:cNvSpPr>
            <a:spLocks noGrp="1" noRot="1" noChangeAspect="1"/>
          </p:cNvSpPr>
          <p:nvPr>
            <p:ph type="sldImg" idx="2"/>
          </p:nvPr>
        </p:nvSpPr>
        <p:spPr>
          <a:xfrm>
            <a:off x="1149350" y="1233488"/>
            <a:ext cx="4443413" cy="33321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4051" y="4751389"/>
            <a:ext cx="5394011" cy="38877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63"/>
            <a:ext cx="2920887" cy="4953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19621" y="9377363"/>
            <a:ext cx="2920887" cy="495300"/>
          </a:xfrm>
          <a:prstGeom prst="rect">
            <a:avLst/>
          </a:prstGeom>
        </p:spPr>
        <p:txBody>
          <a:bodyPr vert="horz" lIns="91440" tIns="45720" rIns="91440" bIns="45720" rtlCol="0" anchor="b"/>
          <a:lstStyle>
            <a:lvl1pPr algn="r">
              <a:defRPr sz="1200"/>
            </a:lvl1pPr>
          </a:lstStyle>
          <a:p>
            <a:fld id="{8C62AF37-173F-4266-96B8-6D9BEFC0A8B9}" type="slidenum">
              <a:rPr lang="en-GB" smtClean="0"/>
              <a:t>‹#›</a:t>
            </a:fld>
            <a:endParaRPr lang="en-GB"/>
          </a:p>
        </p:txBody>
      </p:sp>
    </p:spTree>
    <p:extLst>
      <p:ext uri="{BB962C8B-B14F-4D97-AF65-F5344CB8AC3E}">
        <p14:creationId xmlns:p14="http://schemas.microsoft.com/office/powerpoint/2010/main" val="2496038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62AF37-173F-4266-96B8-6D9BEFC0A8B9}" type="slidenum">
              <a:rPr lang="en-GB" smtClean="0"/>
              <a:t>1</a:t>
            </a:fld>
            <a:endParaRPr lang="en-GB"/>
          </a:p>
        </p:txBody>
      </p:sp>
    </p:spTree>
    <p:extLst>
      <p:ext uri="{BB962C8B-B14F-4D97-AF65-F5344CB8AC3E}">
        <p14:creationId xmlns:p14="http://schemas.microsoft.com/office/powerpoint/2010/main" val="523429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62AF37-173F-4266-96B8-6D9BEFC0A8B9}" type="slidenum">
              <a:rPr lang="en-GB" smtClean="0"/>
              <a:t>2</a:t>
            </a:fld>
            <a:endParaRPr lang="en-GB"/>
          </a:p>
        </p:txBody>
      </p:sp>
    </p:spTree>
    <p:extLst>
      <p:ext uri="{BB962C8B-B14F-4D97-AF65-F5344CB8AC3E}">
        <p14:creationId xmlns:p14="http://schemas.microsoft.com/office/powerpoint/2010/main" val="2151496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C62AF37-173F-4266-96B8-6D9BEFC0A8B9}" type="slidenum">
              <a:rPr lang="en-GB" smtClean="0"/>
              <a:t>3</a:t>
            </a:fld>
            <a:endParaRPr lang="en-GB"/>
          </a:p>
        </p:txBody>
      </p:sp>
    </p:spTree>
    <p:extLst>
      <p:ext uri="{BB962C8B-B14F-4D97-AF65-F5344CB8AC3E}">
        <p14:creationId xmlns:p14="http://schemas.microsoft.com/office/powerpoint/2010/main" val="2739783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C62AF37-173F-4266-96B8-6D9BEFC0A8B9}" type="slidenum">
              <a:rPr lang="en-GB" smtClean="0"/>
              <a:t>4</a:t>
            </a:fld>
            <a:endParaRPr lang="en-GB"/>
          </a:p>
        </p:txBody>
      </p:sp>
    </p:spTree>
    <p:extLst>
      <p:ext uri="{BB962C8B-B14F-4D97-AF65-F5344CB8AC3E}">
        <p14:creationId xmlns:p14="http://schemas.microsoft.com/office/powerpoint/2010/main" val="4043328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FF711A0-EA0F-46BD-A075-E63E62D2C8EA}" type="slidenum">
              <a:rPr lang="en-GB" smtClean="0"/>
              <a:t>5</a:t>
            </a:fld>
            <a:endParaRPr lang="en-GB"/>
          </a:p>
        </p:txBody>
      </p:sp>
    </p:spTree>
    <p:extLst>
      <p:ext uri="{BB962C8B-B14F-4D97-AF65-F5344CB8AC3E}">
        <p14:creationId xmlns:p14="http://schemas.microsoft.com/office/powerpoint/2010/main" val="3549418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C62AF37-173F-4266-96B8-6D9BEFC0A8B9}" type="slidenum">
              <a:rPr lang="en-GB" smtClean="0"/>
              <a:t>6</a:t>
            </a:fld>
            <a:endParaRPr lang="en-GB"/>
          </a:p>
        </p:txBody>
      </p:sp>
    </p:spTree>
    <p:extLst>
      <p:ext uri="{BB962C8B-B14F-4D97-AF65-F5344CB8AC3E}">
        <p14:creationId xmlns:p14="http://schemas.microsoft.com/office/powerpoint/2010/main" val="144264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C62AF37-173F-4266-96B8-6D9BEFC0A8B9}" type="slidenum">
              <a:rPr lang="en-GB" smtClean="0"/>
              <a:t>7</a:t>
            </a:fld>
            <a:endParaRPr lang="en-GB"/>
          </a:p>
        </p:txBody>
      </p:sp>
    </p:spTree>
    <p:extLst>
      <p:ext uri="{BB962C8B-B14F-4D97-AF65-F5344CB8AC3E}">
        <p14:creationId xmlns:p14="http://schemas.microsoft.com/office/powerpoint/2010/main" val="3988679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C62AF37-173F-4266-96B8-6D9BEFC0A8B9}" type="slidenum">
              <a:rPr lang="en-GB" smtClean="0"/>
              <a:t>8</a:t>
            </a:fld>
            <a:endParaRPr lang="en-GB"/>
          </a:p>
        </p:txBody>
      </p:sp>
    </p:spTree>
    <p:extLst>
      <p:ext uri="{BB962C8B-B14F-4D97-AF65-F5344CB8AC3E}">
        <p14:creationId xmlns:p14="http://schemas.microsoft.com/office/powerpoint/2010/main" val="23960653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 grey">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 grey 2">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go grey tint">
    <p:bg>
      <p:bgPr>
        <a:blipFill dpi="0" rotWithShape="1">
          <a:blip r:embed="rId2" cstate="print">
            <a:lum/>
          </a:blip>
          <a:srcRect/>
          <a:stretch>
            <a:fillRect t="-2000" b="-2000"/>
          </a:stretch>
        </a:blipFill>
        <a:effectLst/>
      </p:bgPr>
    </p:bg>
    <p:spTree>
      <p:nvGrpSpPr>
        <p:cNvPr id="1" name=""/>
        <p:cNvGrpSpPr/>
        <p:nvPr/>
      </p:nvGrpSpPr>
      <p:grpSpPr>
        <a:xfrm>
          <a:off x="0" y="0"/>
          <a:ext cx="0" cy="0"/>
          <a:chOff x="0" y="0"/>
          <a:chExt cx="0" cy="0"/>
        </a:xfrm>
      </p:grpSpPr>
      <p:pic>
        <p:nvPicPr>
          <p:cNvPr id="3" name="Picture 2" descr="Grey Roundel Big TINT.jpg"/>
          <p:cNvPicPr>
            <a:picLocks/>
          </p:cNvPicPr>
          <p:nvPr userDrawn="1"/>
        </p:nvPicPr>
        <p:blipFill>
          <a:blip r:embed="rId3" cstate="print"/>
          <a:stretch>
            <a:fillRect/>
          </a:stretch>
        </p:blipFill>
        <p:spPr>
          <a:xfrm>
            <a:off x="0" y="0"/>
            <a:ext cx="9195450" cy="6858000"/>
          </a:xfrm>
          <a:prstGeom prst="rect">
            <a:avLst/>
          </a:prstGeom>
        </p:spPr>
      </p:pic>
      <p:sp>
        <p:nvSpPr>
          <p:cNvPr id="4" name="Title 1"/>
          <p:cNvSpPr>
            <a:spLocks noGrp="1"/>
          </p:cNvSpPr>
          <p:nvPr>
            <p:ph type="ctrTitle" hasCustomPrompt="1"/>
          </p:nvPr>
        </p:nvSpPr>
        <p:spPr>
          <a:xfrm>
            <a:off x="468000" y="1700808"/>
            <a:ext cx="8208000" cy="1151084"/>
          </a:xfrm>
        </p:spPr>
        <p:txBody>
          <a:bodyPr anchor="t">
            <a:spAutoFit/>
          </a:bodyPr>
          <a:lstStyle>
            <a:lvl1pPr marL="0" indent="0">
              <a:lnSpc>
                <a:spcPct val="85000"/>
              </a:lnSpc>
              <a:defRPr sz="4400" b="1" baseline="0">
                <a:solidFill>
                  <a:schemeClr val="tx2"/>
                </a:solidFill>
              </a:defRPr>
            </a:lvl1pPr>
          </a:lstStyle>
          <a:p>
            <a:r>
              <a:rPr lang="en-US" dirty="0"/>
              <a:t>Click to edit Master </a:t>
            </a:r>
            <a:br>
              <a:rPr lang="en-US" dirty="0"/>
            </a:br>
            <a:r>
              <a:rPr lang="en-US" dirty="0"/>
              <a:t>title style</a:t>
            </a:r>
            <a:endParaRPr lang="en-GB" dirty="0"/>
          </a:p>
        </p:txBody>
      </p:sp>
      <p:sp>
        <p:nvSpPr>
          <p:cNvPr id="5" name="Subtitle 2"/>
          <p:cNvSpPr>
            <a:spLocks noGrp="1"/>
          </p:cNvSpPr>
          <p:nvPr>
            <p:ph type="subTitle" idx="1"/>
          </p:nvPr>
        </p:nvSpPr>
        <p:spPr>
          <a:xfrm>
            <a:off x="468000" y="2995908"/>
            <a:ext cx="8208000" cy="292388"/>
          </a:xfrm>
        </p:spPr>
        <p:txBody>
          <a:bodyPr>
            <a:spAutoFit/>
          </a:bodyPr>
          <a:lstStyle>
            <a:lvl1pPr marL="0" indent="0" algn="l">
              <a:buNone/>
              <a:defRPr sz="2000">
                <a:solidFill>
                  <a:schemeClr val="accent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grey">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6" name="Title 1"/>
          <p:cNvSpPr txBox="1">
            <a:spLocks/>
          </p:cNvSpPr>
          <p:nvPr userDrawn="1"/>
        </p:nvSpPr>
        <p:spPr bwMode="auto">
          <a:xfrm>
            <a:off x="468000" y="1700808"/>
            <a:ext cx="8208000" cy="1151084"/>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marL="0" indent="0" algn="l" rtl="0" eaLnBrk="1" fontAlgn="base" hangingPunct="1">
              <a:lnSpc>
                <a:spcPct val="85000"/>
              </a:lnSpc>
              <a:spcBef>
                <a:spcPct val="0"/>
              </a:spcBef>
              <a:spcAft>
                <a:spcPct val="0"/>
              </a:spcAft>
              <a:buFont typeface="Arial" charset="0"/>
              <a:buNone/>
              <a:defRPr sz="4400" b="1" kern="1200" baseline="0">
                <a:solidFill>
                  <a:schemeClr val="bg1"/>
                </a:solidFill>
                <a:latin typeface="+mj-lt"/>
                <a:ea typeface="+mj-ea"/>
                <a:cs typeface="+mj-cs"/>
              </a:defRPr>
            </a:lvl1pPr>
            <a:lvl2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2pPr>
            <a:lvl3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3pPr>
            <a:lvl4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4pPr>
            <a:lvl5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5pPr>
            <a:lvl6pPr marL="12001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6pPr>
            <a:lvl7pPr marL="16573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7pPr>
            <a:lvl8pPr marL="21145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8pPr>
            <a:lvl9pPr marL="25717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9pPr>
          </a:lstStyle>
          <a:p>
            <a:pPr marL="0" marR="0" lvl="0" indent="0" algn="l" defTabSz="914400" rtl="0" eaLnBrk="1" fontAlgn="base" latinLnBrk="0" hangingPunct="1">
              <a:lnSpc>
                <a:spcPct val="85000"/>
              </a:lnSpc>
              <a:spcBef>
                <a:spcPct val="0"/>
              </a:spcBef>
              <a:spcAft>
                <a:spcPct val="0"/>
              </a:spcAft>
              <a:buClrTx/>
              <a:buSzTx/>
              <a:buFont typeface="Arial" charset="0"/>
              <a:buNone/>
              <a:tabLst/>
              <a:defRPr/>
            </a:pPr>
            <a:r>
              <a:rPr kumimoji="0" lang="en-US" sz="4400" b="1" i="0" u="none" strike="noStrike" kern="1200" cap="none" spc="0" normalizeH="0" baseline="0" noProof="0">
                <a:ln>
                  <a:noFill/>
                </a:ln>
                <a:solidFill>
                  <a:srgbClr val="FFFFFF"/>
                </a:solidFill>
                <a:effectLst/>
                <a:uLnTx/>
                <a:uFillTx/>
                <a:latin typeface="Arial"/>
                <a:ea typeface="+mj-ea"/>
                <a:cs typeface="+mj-cs"/>
              </a:rPr>
              <a:t>Click to edit Master </a:t>
            </a:r>
            <a:br>
              <a:rPr kumimoji="0" lang="en-US" sz="4400" b="1" i="0" u="none" strike="noStrike" kern="1200" cap="none" spc="0" normalizeH="0" baseline="0" noProof="0">
                <a:ln>
                  <a:noFill/>
                </a:ln>
                <a:solidFill>
                  <a:srgbClr val="FFFFFF"/>
                </a:solidFill>
                <a:effectLst/>
                <a:uLnTx/>
                <a:uFillTx/>
                <a:latin typeface="Arial"/>
                <a:ea typeface="+mj-ea"/>
                <a:cs typeface="+mj-cs"/>
              </a:rPr>
            </a:br>
            <a:r>
              <a:rPr kumimoji="0" lang="en-US" sz="4400" b="1" i="0" u="none" strike="noStrike" kern="1200" cap="none" spc="0" normalizeH="0" baseline="0" noProof="0">
                <a:ln>
                  <a:noFill/>
                </a:ln>
                <a:solidFill>
                  <a:srgbClr val="FFFFFF"/>
                </a:solidFill>
                <a:effectLst/>
                <a:uLnTx/>
                <a:uFillTx/>
                <a:latin typeface="Arial"/>
                <a:ea typeface="+mj-ea"/>
                <a:cs typeface="+mj-cs"/>
              </a:rPr>
              <a:t>title style</a:t>
            </a:r>
            <a:endParaRPr kumimoji="0" lang="en-GB" sz="4400" b="1" i="0" u="none" strike="noStrike" kern="1200" cap="none" spc="0" normalizeH="0" baseline="0" noProof="0" dirty="0">
              <a:ln>
                <a:noFill/>
              </a:ln>
              <a:solidFill>
                <a:srgbClr val="FFFFFF"/>
              </a:solidFill>
              <a:effectLst/>
              <a:uLnTx/>
              <a:uFillTx/>
              <a:latin typeface="Arial"/>
              <a:ea typeface="+mj-ea"/>
              <a:cs typeface="+mj-cs"/>
            </a:endParaRPr>
          </a:p>
        </p:txBody>
      </p:sp>
      <p:sp>
        <p:nvSpPr>
          <p:cNvPr id="7" name="Subtitle 2"/>
          <p:cNvSpPr txBox="1">
            <a:spLocks/>
          </p:cNvSpPr>
          <p:nvPr userDrawn="1"/>
        </p:nvSpPr>
        <p:spPr bwMode="auto">
          <a:xfrm>
            <a:off x="468000" y="2995908"/>
            <a:ext cx="8208000" cy="2923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marL="0" indent="0" algn="l" rtl="0" eaLnBrk="1" fontAlgn="base" hangingPunct="1">
              <a:lnSpc>
                <a:spcPct val="95000"/>
              </a:lnSpc>
              <a:spcBef>
                <a:spcPct val="20000"/>
              </a:spcBef>
              <a:spcAft>
                <a:spcPct val="0"/>
              </a:spcAft>
              <a:buFont typeface="Arial" panose="020B0604020202020204" pitchFamily="34" charset="0"/>
              <a:buNone/>
              <a:defRPr sz="2000" kern="1200" baseline="0">
                <a:solidFill>
                  <a:schemeClr val="bg1"/>
                </a:solidFill>
                <a:latin typeface="+mn-lt"/>
                <a:ea typeface="+mn-ea"/>
                <a:cs typeface="+mn-cs"/>
              </a:defRPr>
            </a:lvl1pPr>
            <a:lvl2pPr marL="457200" indent="0" algn="ctr" rtl="0" eaLnBrk="1" fontAlgn="base" hangingPunct="1">
              <a:lnSpc>
                <a:spcPct val="95000"/>
              </a:lnSpc>
              <a:spcBef>
                <a:spcPct val="20000"/>
              </a:spcBef>
              <a:spcAft>
                <a:spcPct val="0"/>
              </a:spcAft>
              <a:buFont typeface="Arial" panose="020B0604020202020204" pitchFamily="34" charset="0"/>
              <a:buNone/>
              <a:defRPr sz="2400" kern="1200" baseline="0">
                <a:solidFill>
                  <a:schemeClr val="tx1">
                    <a:tint val="75000"/>
                  </a:schemeClr>
                </a:solidFill>
                <a:latin typeface="+mn-lt"/>
                <a:ea typeface="+mn-ea"/>
                <a:cs typeface="+mn-cs"/>
              </a:defRPr>
            </a:lvl2pPr>
            <a:lvl3pPr marL="914400" indent="0" algn="ctr" rtl="0" eaLnBrk="1" fontAlgn="base" hangingPunct="1">
              <a:lnSpc>
                <a:spcPct val="95000"/>
              </a:lnSpc>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1" fontAlgn="base" hangingPunct="1">
              <a:lnSpc>
                <a:spcPct val="95000"/>
              </a:lnSpc>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1" fontAlgn="base" hangingPunct="1">
              <a:lnSpc>
                <a:spcPct val="95000"/>
              </a:lnSpc>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l" defTabSz="914400" rtl="0" eaLnBrk="1" fontAlgn="base" latinLnBrk="0" hangingPunct="1">
              <a:lnSpc>
                <a:spcPct val="95000"/>
              </a:lnSpc>
              <a:spcBef>
                <a:spcPct val="20000"/>
              </a:spcBef>
              <a:spcAft>
                <a:spcPct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FFFFFF"/>
                </a:solidFill>
                <a:effectLst/>
                <a:uLnTx/>
                <a:uFillTx/>
                <a:latin typeface="Arial"/>
                <a:ea typeface="+mn-ea"/>
                <a:cs typeface="+mn-cs"/>
              </a:rPr>
              <a:t>Click to edit Master subtitle style</a:t>
            </a:r>
            <a:endParaRPr kumimoji="0" lang="en-US" sz="2000" b="0" i="0" u="none" strike="noStrike" kern="1200" cap="none" spc="0" normalizeH="0" baseline="0" noProof="0" dirty="0">
              <a:ln>
                <a:noFill/>
              </a:ln>
              <a:solidFill>
                <a:srgbClr val="FFFFFF"/>
              </a:solidFill>
              <a:effectLst/>
              <a:uLnTx/>
              <a:uFillTx/>
              <a:latin typeface="Arial"/>
              <a:ea typeface="+mn-ea"/>
              <a:cs typeface="+mn-cs"/>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grey white">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6" name="Title 1"/>
          <p:cNvSpPr txBox="1">
            <a:spLocks/>
          </p:cNvSpPr>
          <p:nvPr userDrawn="1"/>
        </p:nvSpPr>
        <p:spPr bwMode="auto">
          <a:xfrm>
            <a:off x="468000" y="1700808"/>
            <a:ext cx="8208000" cy="1151084"/>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marL="0" indent="0" algn="l" rtl="0" eaLnBrk="1" fontAlgn="base" hangingPunct="1">
              <a:lnSpc>
                <a:spcPct val="85000"/>
              </a:lnSpc>
              <a:spcBef>
                <a:spcPct val="0"/>
              </a:spcBef>
              <a:spcAft>
                <a:spcPct val="0"/>
              </a:spcAft>
              <a:buFont typeface="Arial" charset="0"/>
              <a:buNone/>
              <a:defRPr sz="4400" b="1" kern="1200" baseline="0">
                <a:solidFill>
                  <a:schemeClr val="tx2"/>
                </a:solidFill>
                <a:latin typeface="+mj-lt"/>
                <a:ea typeface="+mj-ea"/>
                <a:cs typeface="+mj-cs"/>
              </a:defRPr>
            </a:lvl1pPr>
            <a:lvl2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2pPr>
            <a:lvl3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3pPr>
            <a:lvl4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4pPr>
            <a:lvl5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5pPr>
            <a:lvl6pPr marL="12001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6pPr>
            <a:lvl7pPr marL="16573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7pPr>
            <a:lvl8pPr marL="21145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8pPr>
            <a:lvl9pPr marL="25717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9pPr>
          </a:lstStyle>
          <a:p>
            <a:pPr marL="0" marR="0" lvl="0" indent="0" algn="l" defTabSz="914400" rtl="0" eaLnBrk="1" fontAlgn="base" latinLnBrk="0" hangingPunct="1">
              <a:lnSpc>
                <a:spcPct val="85000"/>
              </a:lnSpc>
              <a:spcBef>
                <a:spcPct val="0"/>
              </a:spcBef>
              <a:spcAft>
                <a:spcPct val="0"/>
              </a:spcAft>
              <a:buClrTx/>
              <a:buSzTx/>
              <a:buFont typeface="Arial" charset="0"/>
              <a:buNone/>
              <a:tabLst/>
              <a:defRPr/>
            </a:pPr>
            <a:r>
              <a:rPr kumimoji="0" lang="en-US" sz="4400" b="1" i="0" u="none" strike="noStrike" kern="1200" cap="none" spc="0" normalizeH="0" baseline="0" noProof="0">
                <a:ln>
                  <a:noFill/>
                </a:ln>
                <a:solidFill>
                  <a:srgbClr val="00AF41"/>
                </a:solidFill>
                <a:effectLst/>
                <a:uLnTx/>
                <a:uFillTx/>
                <a:latin typeface="Arial"/>
                <a:ea typeface="+mj-ea"/>
                <a:cs typeface="+mj-cs"/>
              </a:rPr>
              <a:t>Click to edit Master </a:t>
            </a:r>
            <a:br>
              <a:rPr kumimoji="0" lang="en-US" sz="4400" b="1" i="0" u="none" strike="noStrike" kern="1200" cap="none" spc="0" normalizeH="0" baseline="0" noProof="0">
                <a:ln>
                  <a:noFill/>
                </a:ln>
                <a:solidFill>
                  <a:srgbClr val="00AF41"/>
                </a:solidFill>
                <a:effectLst/>
                <a:uLnTx/>
                <a:uFillTx/>
                <a:latin typeface="Arial"/>
                <a:ea typeface="+mj-ea"/>
                <a:cs typeface="+mj-cs"/>
              </a:rPr>
            </a:br>
            <a:r>
              <a:rPr kumimoji="0" lang="en-US" sz="4400" b="1" i="0" u="none" strike="noStrike" kern="1200" cap="none" spc="0" normalizeH="0" baseline="0" noProof="0">
                <a:ln>
                  <a:noFill/>
                </a:ln>
                <a:solidFill>
                  <a:srgbClr val="00AF41"/>
                </a:solidFill>
                <a:effectLst/>
                <a:uLnTx/>
                <a:uFillTx/>
                <a:latin typeface="Arial"/>
                <a:ea typeface="+mj-ea"/>
                <a:cs typeface="+mj-cs"/>
              </a:rPr>
              <a:t>title style</a:t>
            </a:r>
            <a:endParaRPr kumimoji="0" lang="en-GB" sz="4400" b="1" i="0" u="none" strike="noStrike" kern="1200" cap="none" spc="0" normalizeH="0" baseline="0" noProof="0" dirty="0">
              <a:ln>
                <a:noFill/>
              </a:ln>
              <a:solidFill>
                <a:srgbClr val="00AF41"/>
              </a:solidFill>
              <a:effectLst/>
              <a:uLnTx/>
              <a:uFillTx/>
              <a:latin typeface="Arial"/>
              <a:ea typeface="+mj-ea"/>
              <a:cs typeface="+mj-cs"/>
            </a:endParaRPr>
          </a:p>
        </p:txBody>
      </p:sp>
      <p:sp>
        <p:nvSpPr>
          <p:cNvPr id="7" name="Subtitle 2"/>
          <p:cNvSpPr txBox="1">
            <a:spLocks/>
          </p:cNvSpPr>
          <p:nvPr userDrawn="1"/>
        </p:nvSpPr>
        <p:spPr bwMode="auto">
          <a:xfrm>
            <a:off x="468000" y="2995908"/>
            <a:ext cx="8208000" cy="2923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marL="0" indent="0" algn="l" rtl="0" eaLnBrk="1" fontAlgn="base" hangingPunct="1">
              <a:lnSpc>
                <a:spcPct val="95000"/>
              </a:lnSpc>
              <a:spcBef>
                <a:spcPct val="20000"/>
              </a:spcBef>
              <a:spcAft>
                <a:spcPct val="0"/>
              </a:spcAft>
              <a:buFont typeface="Arial" panose="020B0604020202020204" pitchFamily="34" charset="0"/>
              <a:buNone/>
              <a:defRPr sz="2000" kern="1200" baseline="0">
                <a:solidFill>
                  <a:schemeClr val="accent6"/>
                </a:solidFill>
                <a:latin typeface="+mn-lt"/>
                <a:ea typeface="+mn-ea"/>
                <a:cs typeface="+mn-cs"/>
              </a:defRPr>
            </a:lvl1pPr>
            <a:lvl2pPr marL="457200" indent="0" algn="ctr" rtl="0" eaLnBrk="1" fontAlgn="base" hangingPunct="1">
              <a:lnSpc>
                <a:spcPct val="95000"/>
              </a:lnSpc>
              <a:spcBef>
                <a:spcPct val="20000"/>
              </a:spcBef>
              <a:spcAft>
                <a:spcPct val="0"/>
              </a:spcAft>
              <a:buFont typeface="Arial" panose="020B0604020202020204" pitchFamily="34" charset="0"/>
              <a:buNone/>
              <a:defRPr sz="2400" kern="1200" baseline="0">
                <a:solidFill>
                  <a:schemeClr val="tx1">
                    <a:tint val="75000"/>
                  </a:schemeClr>
                </a:solidFill>
                <a:latin typeface="+mn-lt"/>
                <a:ea typeface="+mn-ea"/>
                <a:cs typeface="+mn-cs"/>
              </a:defRPr>
            </a:lvl2pPr>
            <a:lvl3pPr marL="914400" indent="0" algn="ctr" rtl="0" eaLnBrk="1" fontAlgn="base" hangingPunct="1">
              <a:lnSpc>
                <a:spcPct val="95000"/>
              </a:lnSpc>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1" fontAlgn="base" hangingPunct="1">
              <a:lnSpc>
                <a:spcPct val="95000"/>
              </a:lnSpc>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1" fontAlgn="base" hangingPunct="1">
              <a:lnSpc>
                <a:spcPct val="95000"/>
              </a:lnSpc>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l" defTabSz="914400" rtl="0" eaLnBrk="1" fontAlgn="base" latinLnBrk="0" hangingPunct="1">
              <a:lnSpc>
                <a:spcPct val="95000"/>
              </a:lnSpc>
              <a:spcBef>
                <a:spcPct val="20000"/>
              </a:spcBef>
              <a:spcAft>
                <a:spcPct val="0"/>
              </a:spcAft>
              <a:buClrTx/>
              <a:buSzTx/>
              <a:buFont typeface="Arial" panose="020B0604020202020204" pitchFamily="34" charset="0"/>
              <a:buNone/>
              <a:tabLst/>
              <a:defRPr/>
            </a:pPr>
            <a:r>
              <a:rPr kumimoji="0" lang="en-US" sz="2000" b="0" i="0" u="none" strike="noStrike" kern="1200" cap="none" spc="0" normalizeH="0" baseline="0" noProof="0">
                <a:ln>
                  <a:noFill/>
                </a:ln>
                <a:solidFill>
                  <a:schemeClr val="tx1"/>
                </a:solidFill>
                <a:effectLst/>
                <a:uLnTx/>
                <a:uFillTx/>
                <a:latin typeface="Arial"/>
                <a:ea typeface="+mn-ea"/>
                <a:cs typeface="+mn-cs"/>
              </a:rPr>
              <a:t>Click to edit Master subtitle style</a:t>
            </a:r>
            <a:endParaRPr kumimoji="0" lang="en-US" sz="2000" b="0" i="0" u="none" strike="noStrike" kern="1200" cap="none" spc="0" normalizeH="0" baseline="0" noProof="0" dirty="0">
              <a:ln>
                <a:noFill/>
              </a:ln>
              <a:solidFill>
                <a:schemeClr val="tx1"/>
              </a:solidFill>
              <a:effectLst/>
              <a:uLnTx/>
              <a:uFillTx/>
              <a:latin typeface="Arial"/>
              <a:ea typeface="+mn-ea"/>
              <a:cs typeface="+mn-cs"/>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Column grey">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solidFill>
                  <a:srgbClr val="FFFFFF"/>
                </a:solidFill>
              </a:defRPr>
            </a:lvl1pPr>
          </a:lstStyle>
          <a:p>
            <a:r>
              <a:rPr lang="en-US"/>
              <a:t>Click to edit Master title style</a:t>
            </a:r>
            <a:endParaRPr lang="en-GB" dirty="0"/>
          </a:p>
        </p:txBody>
      </p:sp>
      <p:sp>
        <p:nvSpPr>
          <p:cNvPr id="5" name="Date Placeholder 3"/>
          <p:cNvSpPr>
            <a:spLocks noGrp="1"/>
          </p:cNvSpPr>
          <p:nvPr>
            <p:ph type="dt" sz="half" idx="10"/>
          </p:nvPr>
        </p:nvSpPr>
        <p:spPr>
          <a:xfrm>
            <a:off x="857250" y="6196013"/>
            <a:ext cx="1081088" cy="387350"/>
          </a:xfrm>
        </p:spPr>
        <p:txBody>
          <a:bodyPr/>
          <a:lstStyle>
            <a:lvl1pPr>
              <a:lnSpc>
                <a:spcPct val="100000"/>
              </a:lnSpc>
              <a:defRPr>
                <a:solidFill>
                  <a:schemeClr val="bg1"/>
                </a:solidFill>
              </a:defRPr>
            </a:lvl1pPr>
          </a:lstStyle>
          <a:p>
            <a:pPr>
              <a:defRPr/>
            </a:pPr>
            <a:fld id="{E8F3BDA7-BDC6-41F6-9669-CF469B298DB8}" type="datetime1">
              <a:rPr lang="en-GB" smtClean="0"/>
              <a:pPr>
                <a:defRPr/>
              </a:pPr>
              <a:t>05/10/2023</a:t>
            </a:fld>
            <a:endParaRPr lang="en-GB" dirty="0"/>
          </a:p>
        </p:txBody>
      </p:sp>
      <p:sp>
        <p:nvSpPr>
          <p:cNvPr id="6" name="Slide Number Placeholder 5"/>
          <p:cNvSpPr>
            <a:spLocks noGrp="1"/>
          </p:cNvSpPr>
          <p:nvPr>
            <p:ph type="sldNum" sz="quarter" idx="11"/>
          </p:nvPr>
        </p:nvSpPr>
        <p:spPr>
          <a:xfrm>
            <a:off x="468313" y="6196013"/>
            <a:ext cx="388937" cy="387350"/>
          </a:xfrm>
        </p:spPr>
        <p:txBody>
          <a:bodyPr/>
          <a:lstStyle>
            <a:lvl1pPr>
              <a:defRPr>
                <a:solidFill>
                  <a:schemeClr val="bg1"/>
                </a:solidFill>
              </a:defRPr>
            </a:lvl1pPr>
          </a:lstStyle>
          <a:p>
            <a:pPr>
              <a:defRPr/>
            </a:pPr>
            <a:fld id="{064674CA-76BF-4A0C-AB17-8B5FF3054F52}" type="slidenum">
              <a:rPr lang="en-GB" smtClean="0"/>
              <a:pPr>
                <a:defRPr/>
              </a:pPr>
              <a:t>‹#›</a:t>
            </a:fld>
            <a:endParaRPr lang="en-GB" dirty="0"/>
          </a:p>
        </p:txBody>
      </p:sp>
      <p:sp>
        <p:nvSpPr>
          <p:cNvPr id="7" name="Text Placeholder 2"/>
          <p:cNvSpPr>
            <a:spLocks noGrp="1"/>
          </p:cNvSpPr>
          <p:nvPr>
            <p:ph idx="1"/>
          </p:nvPr>
        </p:nvSpPr>
        <p:spPr bwMode="auto">
          <a:xfrm>
            <a:off x="468313" y="1700808"/>
            <a:ext cx="8207375" cy="43205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a:solidFill>
                  <a:schemeClr val="bg1"/>
                </a:solidFill>
              </a:defRPr>
            </a:lvl1pPr>
            <a:lvl2pPr>
              <a:defRPr>
                <a:solidFill>
                  <a:schemeClr val="bg1"/>
                </a:solidFill>
              </a:defRPr>
            </a:lvl2pPr>
            <a:lvl4pPr>
              <a:defRPr>
                <a:solidFill>
                  <a:schemeClr val="bg1"/>
                </a:solidFill>
              </a:defRPr>
            </a:lvl4pPr>
          </a:lstStyle>
          <a:p>
            <a:pPr lvl="0"/>
            <a:r>
              <a:rPr lang="en-US"/>
              <a:t>Click to edit Master text styles</a:t>
            </a:r>
          </a:p>
          <a:p>
            <a:pPr lvl="1"/>
            <a:r>
              <a:rPr lang="en-US"/>
              <a:t>Second level</a:t>
            </a:r>
          </a:p>
          <a:p>
            <a:pPr lvl="2"/>
            <a:r>
              <a:rPr lang="en-US"/>
              <a:t>Third level</a:t>
            </a:r>
          </a:p>
        </p:txBody>
      </p:sp>
    </p:spTree>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 column grey white">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solidFill>
                  <a:schemeClr val="tx2"/>
                </a:solidFill>
              </a:defRPr>
            </a:lvl1pPr>
          </a:lstStyle>
          <a:p>
            <a:r>
              <a:rPr lang="en-US"/>
              <a:t>Click to edit Master title style</a:t>
            </a:r>
            <a:endParaRPr lang="en-GB" dirty="0"/>
          </a:p>
        </p:txBody>
      </p:sp>
      <p:sp>
        <p:nvSpPr>
          <p:cNvPr id="6" name="Date Placeholder 3"/>
          <p:cNvSpPr>
            <a:spLocks noGrp="1"/>
          </p:cNvSpPr>
          <p:nvPr>
            <p:ph type="dt" sz="half" idx="14"/>
          </p:nvPr>
        </p:nvSpPr>
        <p:spPr>
          <a:xfrm>
            <a:off x="857250" y="6196013"/>
            <a:ext cx="1081088" cy="387350"/>
          </a:xfrm>
        </p:spPr>
        <p:txBody>
          <a:bodyPr/>
          <a:lstStyle>
            <a:lvl1pPr>
              <a:lnSpc>
                <a:spcPct val="100000"/>
              </a:lnSpc>
              <a:defRPr>
                <a:solidFill>
                  <a:schemeClr val="bg1"/>
                </a:solidFill>
              </a:defRPr>
            </a:lvl1pPr>
          </a:lstStyle>
          <a:p>
            <a:pPr>
              <a:defRPr/>
            </a:pPr>
            <a:fld id="{37295B5A-DBFF-4868-9A24-AC57907D57F2}" type="datetime1">
              <a:rPr lang="en-GB" smtClean="0"/>
              <a:pPr>
                <a:defRPr/>
              </a:pPr>
              <a:t>05/10/2023</a:t>
            </a:fld>
            <a:endParaRPr lang="en-GB" dirty="0"/>
          </a:p>
        </p:txBody>
      </p:sp>
      <p:sp>
        <p:nvSpPr>
          <p:cNvPr id="7" name="Slide Number Placeholder 5"/>
          <p:cNvSpPr>
            <a:spLocks noGrp="1"/>
          </p:cNvSpPr>
          <p:nvPr>
            <p:ph type="sldNum" sz="quarter" idx="15"/>
          </p:nvPr>
        </p:nvSpPr>
        <p:spPr>
          <a:xfrm>
            <a:off x="468313" y="6196013"/>
            <a:ext cx="388937" cy="387350"/>
          </a:xfrm>
        </p:spPr>
        <p:txBody>
          <a:bodyPr/>
          <a:lstStyle>
            <a:lvl1pPr>
              <a:defRPr>
                <a:solidFill>
                  <a:schemeClr val="bg1"/>
                </a:solidFill>
              </a:defRPr>
            </a:lvl1pPr>
          </a:lstStyle>
          <a:p>
            <a:pPr>
              <a:defRPr/>
            </a:pPr>
            <a:fld id="{D47A91DE-D07E-4F55-B6A0-E6FB5C42246F}" type="slidenum">
              <a:rPr lang="en-GB" smtClean="0"/>
              <a:pPr>
                <a:defRPr/>
              </a:pPr>
              <a:t>‹#›</a:t>
            </a:fld>
            <a:endParaRPr lang="en-GB" dirty="0"/>
          </a:p>
        </p:txBody>
      </p:sp>
      <p:sp>
        <p:nvSpPr>
          <p:cNvPr id="8" name="Text Placeholder 2"/>
          <p:cNvSpPr>
            <a:spLocks noGrp="1"/>
          </p:cNvSpPr>
          <p:nvPr>
            <p:ph idx="1"/>
          </p:nvPr>
        </p:nvSpPr>
        <p:spPr bwMode="auto">
          <a:xfrm>
            <a:off x="468313" y="1700808"/>
            <a:ext cx="8207375" cy="43205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Column grey white">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solidFill>
                  <a:schemeClr val="tx2"/>
                </a:solidFill>
              </a:defRPr>
            </a:lvl1pPr>
          </a:lstStyle>
          <a:p>
            <a:r>
              <a:rPr lang="en-US"/>
              <a:t>Click to edit Master title style</a:t>
            </a:r>
            <a:endParaRPr lang="en-GB" dirty="0"/>
          </a:p>
        </p:txBody>
      </p:sp>
      <p:sp>
        <p:nvSpPr>
          <p:cNvPr id="6" name="Date Placeholder 3"/>
          <p:cNvSpPr>
            <a:spLocks noGrp="1"/>
          </p:cNvSpPr>
          <p:nvPr>
            <p:ph type="dt" sz="half" idx="14"/>
          </p:nvPr>
        </p:nvSpPr>
        <p:spPr>
          <a:xfrm>
            <a:off x="857250" y="6196013"/>
            <a:ext cx="1081088" cy="387350"/>
          </a:xfrm>
        </p:spPr>
        <p:txBody>
          <a:bodyPr/>
          <a:lstStyle>
            <a:lvl1pPr>
              <a:lnSpc>
                <a:spcPct val="100000"/>
              </a:lnSpc>
              <a:defRPr>
                <a:solidFill>
                  <a:schemeClr val="bg1"/>
                </a:solidFill>
              </a:defRPr>
            </a:lvl1pPr>
          </a:lstStyle>
          <a:p>
            <a:pPr>
              <a:defRPr/>
            </a:pPr>
            <a:fld id="{37295B5A-DBFF-4868-9A24-AC57907D57F2}" type="datetime1">
              <a:rPr lang="en-GB" smtClean="0"/>
              <a:pPr>
                <a:defRPr/>
              </a:pPr>
              <a:t>05/10/2023</a:t>
            </a:fld>
            <a:endParaRPr lang="en-GB" dirty="0"/>
          </a:p>
        </p:txBody>
      </p:sp>
      <p:sp>
        <p:nvSpPr>
          <p:cNvPr id="7" name="Slide Number Placeholder 5"/>
          <p:cNvSpPr>
            <a:spLocks noGrp="1"/>
          </p:cNvSpPr>
          <p:nvPr>
            <p:ph type="sldNum" sz="quarter" idx="15"/>
          </p:nvPr>
        </p:nvSpPr>
        <p:spPr>
          <a:xfrm>
            <a:off x="468313" y="6196013"/>
            <a:ext cx="388937" cy="387350"/>
          </a:xfrm>
        </p:spPr>
        <p:txBody>
          <a:bodyPr/>
          <a:lstStyle>
            <a:lvl1pPr>
              <a:defRPr>
                <a:solidFill>
                  <a:schemeClr val="bg1"/>
                </a:solidFill>
              </a:defRPr>
            </a:lvl1pPr>
          </a:lstStyle>
          <a:p>
            <a:pPr>
              <a:defRPr/>
            </a:pPr>
            <a:fld id="{D47A91DE-D07E-4F55-B6A0-E6FB5C42246F}" type="slidenum">
              <a:rPr lang="en-GB" smtClean="0"/>
              <a:pPr>
                <a:defRPr/>
              </a:pPr>
              <a:t>‹#›</a:t>
            </a:fld>
            <a:endParaRPr lang="en-GB" dirty="0"/>
          </a:p>
        </p:txBody>
      </p:sp>
      <p:sp>
        <p:nvSpPr>
          <p:cNvPr id="8" name="Text Placeholder 2"/>
          <p:cNvSpPr>
            <a:spLocks noGrp="1"/>
          </p:cNvSpPr>
          <p:nvPr>
            <p:ph idx="1"/>
          </p:nvPr>
        </p:nvSpPr>
        <p:spPr bwMode="auto">
          <a:xfrm>
            <a:off x="468313" y="1700808"/>
            <a:ext cx="4031679" cy="43205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10" name="Text Placeholder 2"/>
          <p:cNvSpPr>
            <a:spLocks noGrp="1"/>
          </p:cNvSpPr>
          <p:nvPr>
            <p:ph idx="16"/>
          </p:nvPr>
        </p:nvSpPr>
        <p:spPr bwMode="auto">
          <a:xfrm>
            <a:off x="4644008" y="1700808"/>
            <a:ext cx="4031679" cy="43205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olumn grey">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endParaRPr lang="en-GB" dirty="0"/>
          </a:p>
        </p:txBody>
      </p:sp>
      <p:sp>
        <p:nvSpPr>
          <p:cNvPr id="6" name="Date Placeholder 3"/>
          <p:cNvSpPr>
            <a:spLocks noGrp="1"/>
          </p:cNvSpPr>
          <p:nvPr>
            <p:ph type="dt" sz="half" idx="14"/>
          </p:nvPr>
        </p:nvSpPr>
        <p:spPr>
          <a:xfrm>
            <a:off x="857250" y="6196013"/>
            <a:ext cx="1081088" cy="387350"/>
          </a:xfrm>
        </p:spPr>
        <p:txBody>
          <a:bodyPr/>
          <a:lstStyle>
            <a:lvl1pPr>
              <a:lnSpc>
                <a:spcPct val="100000"/>
              </a:lnSpc>
              <a:defRPr>
                <a:solidFill>
                  <a:schemeClr val="bg1"/>
                </a:solidFill>
              </a:defRPr>
            </a:lvl1pPr>
          </a:lstStyle>
          <a:p>
            <a:pPr>
              <a:defRPr/>
            </a:pPr>
            <a:fld id="{2AB0B417-BAB8-43DF-A8D2-D63D9706B574}" type="datetime1">
              <a:rPr lang="en-GB" smtClean="0"/>
              <a:pPr>
                <a:defRPr/>
              </a:pPr>
              <a:t>05/10/2023</a:t>
            </a:fld>
            <a:endParaRPr lang="en-GB" dirty="0"/>
          </a:p>
        </p:txBody>
      </p:sp>
      <p:sp>
        <p:nvSpPr>
          <p:cNvPr id="7" name="Slide Number Placeholder 5"/>
          <p:cNvSpPr>
            <a:spLocks noGrp="1"/>
          </p:cNvSpPr>
          <p:nvPr>
            <p:ph type="sldNum" sz="quarter" idx="15"/>
          </p:nvPr>
        </p:nvSpPr>
        <p:spPr>
          <a:xfrm>
            <a:off x="468313" y="6196013"/>
            <a:ext cx="388937" cy="387350"/>
          </a:xfrm>
        </p:spPr>
        <p:txBody>
          <a:bodyPr/>
          <a:lstStyle>
            <a:lvl1pPr>
              <a:defRPr>
                <a:solidFill>
                  <a:schemeClr val="bg1"/>
                </a:solidFill>
              </a:defRPr>
            </a:lvl1pPr>
          </a:lstStyle>
          <a:p>
            <a:pPr>
              <a:defRPr/>
            </a:pPr>
            <a:fld id="{F80CFFAE-92C7-43A4-9873-89690CBB1D90}" type="slidenum">
              <a:rPr lang="en-GB" smtClean="0"/>
              <a:pPr>
                <a:defRPr/>
              </a:pPr>
              <a:t>‹#›</a:t>
            </a:fld>
            <a:endParaRPr lang="en-GB" dirty="0"/>
          </a:p>
        </p:txBody>
      </p:sp>
      <p:sp>
        <p:nvSpPr>
          <p:cNvPr id="8" name="Text Placeholder 2"/>
          <p:cNvSpPr>
            <a:spLocks noGrp="1"/>
          </p:cNvSpPr>
          <p:nvPr>
            <p:ph idx="1"/>
          </p:nvPr>
        </p:nvSpPr>
        <p:spPr bwMode="auto">
          <a:xfrm>
            <a:off x="468313" y="1700808"/>
            <a:ext cx="4031679" cy="43205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a:solidFill>
                  <a:schemeClr val="bg1"/>
                </a:solidFill>
              </a:defRPr>
            </a:lvl1pPr>
            <a:lvl2pPr>
              <a:defRPr>
                <a:solidFill>
                  <a:schemeClr val="bg1"/>
                </a:solidFill>
              </a:defRPr>
            </a:lvl2pPr>
            <a:lvl4pPr>
              <a:defRPr>
                <a:solidFill>
                  <a:schemeClr val="bg1"/>
                </a:solidFill>
              </a:defRPr>
            </a:lvl4pPr>
          </a:lstStyle>
          <a:p>
            <a:pPr lvl="0"/>
            <a:r>
              <a:rPr lang="en-US"/>
              <a:t>Click to edit Master text styles</a:t>
            </a:r>
          </a:p>
          <a:p>
            <a:pPr lvl="1"/>
            <a:r>
              <a:rPr lang="en-US"/>
              <a:t>Second level</a:t>
            </a:r>
          </a:p>
          <a:p>
            <a:pPr lvl="2"/>
            <a:r>
              <a:rPr lang="en-US"/>
              <a:t>Third level</a:t>
            </a:r>
          </a:p>
        </p:txBody>
      </p:sp>
      <p:sp>
        <p:nvSpPr>
          <p:cNvPr id="10" name="Text Placeholder 2"/>
          <p:cNvSpPr>
            <a:spLocks noGrp="1"/>
          </p:cNvSpPr>
          <p:nvPr>
            <p:ph idx="16"/>
          </p:nvPr>
        </p:nvSpPr>
        <p:spPr bwMode="auto">
          <a:xfrm>
            <a:off x="4644008" y="1700808"/>
            <a:ext cx="4031679" cy="43205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a:solidFill>
                  <a:schemeClr val="bg1"/>
                </a:solidFill>
              </a:defRPr>
            </a:lvl1pPr>
            <a:lvl2pPr>
              <a:defRPr>
                <a:solidFill>
                  <a:schemeClr val="bg1"/>
                </a:solidFill>
              </a:defRPr>
            </a:lvl2pPr>
            <a:lvl4pPr>
              <a:defRPr>
                <a:solidFill>
                  <a:schemeClr val="bg1"/>
                </a:solidFill>
              </a:defRPr>
            </a:lvl4pPr>
          </a:lstStyle>
          <a:p>
            <a:pPr lvl="0"/>
            <a:r>
              <a:rPr lang="en-US"/>
              <a:t>Click to edit Master text styles</a:t>
            </a:r>
          </a:p>
          <a:p>
            <a:pPr lvl="1"/>
            <a:r>
              <a:rPr lang="en-US"/>
              <a:t>Second level</a:t>
            </a:r>
          </a:p>
          <a:p>
            <a:pPr lvl="2"/>
            <a:r>
              <a:rPr lang="en-US"/>
              <a:t>Third level</a:t>
            </a:r>
          </a:p>
        </p:txBody>
      </p:sp>
    </p:spTree>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2FC5CE1F-8189-47F4-AEB5-2C80CB9963BC}"/>
              </a:ext>
            </a:extLst>
          </p:cNvPr>
          <p:cNvSpPr>
            <a:spLocks noGrp="1"/>
          </p:cNvSpPr>
          <p:nvPr>
            <p:ph type="sldNum" sz="quarter" idx="16"/>
          </p:nvPr>
        </p:nvSpPr>
        <p:spPr/>
        <p:txBody>
          <a:bodyPr/>
          <a:lstStyle/>
          <a:p>
            <a:pPr defTabSz="914393"/>
            <a:fld id="{2490C926-4C7A-4456-B603-8FB00524CD8E}" type="slidenum">
              <a:rPr lang="en-GB" smtClean="0">
                <a:solidFill>
                  <a:prstClr val="black"/>
                </a:solidFill>
              </a:rPr>
              <a:pPr defTabSz="914393"/>
              <a:t>‹#›</a:t>
            </a:fld>
            <a:endParaRPr lang="en-GB">
              <a:solidFill>
                <a:prstClr val="black"/>
              </a:solidFill>
            </a:endParaRPr>
          </a:p>
        </p:txBody>
      </p:sp>
      <p:sp>
        <p:nvSpPr>
          <p:cNvPr id="2" name="Footer">
            <a:extLst>
              <a:ext uri="{FF2B5EF4-FFF2-40B4-BE49-F238E27FC236}">
                <a16:creationId xmlns:a16="http://schemas.microsoft.com/office/drawing/2014/main" id="{2C708DEB-8BC6-488B-B60A-0CECBCB1AAD6}"/>
              </a:ext>
            </a:extLst>
          </p:cNvPr>
          <p:cNvSpPr>
            <a:spLocks noGrp="1"/>
          </p:cNvSpPr>
          <p:nvPr>
            <p:ph type="ftr" sz="quarter" idx="17"/>
          </p:nvPr>
        </p:nvSpPr>
        <p:spPr/>
        <p:txBody>
          <a:bodyPr/>
          <a:lstStyle/>
          <a:p>
            <a:endParaRPr lang="en-US"/>
          </a:p>
        </p:txBody>
      </p:sp>
      <p:sp>
        <p:nvSpPr>
          <p:cNvPr id="8" name="Content">
            <a:extLst>
              <a:ext uri="{FF2B5EF4-FFF2-40B4-BE49-F238E27FC236}">
                <a16:creationId xmlns:a16="http://schemas.microsoft.com/office/drawing/2014/main" id="{57226F2C-BD1C-480B-87E8-4F326C15FDA8}"/>
              </a:ext>
            </a:extLst>
          </p:cNvPr>
          <p:cNvSpPr>
            <a:spLocks noGrp="1"/>
          </p:cNvSpPr>
          <p:nvPr>
            <p:ph idx="1" hasCustomPrompt="1"/>
          </p:nvPr>
        </p:nvSpPr>
        <p:spPr>
          <a:xfrm>
            <a:off x="395287" y="1701800"/>
            <a:ext cx="8353424" cy="4607984"/>
          </a:xfrm>
        </p:spPr>
        <p:txBody>
          <a:bodyPr/>
          <a:lstStyle>
            <a:lvl1pPr>
              <a:defRPr/>
            </a:lvl1pPr>
            <a:lvl3pPr>
              <a:buClr>
                <a:schemeClr val="accent1"/>
              </a:buClr>
              <a:defRPr/>
            </a:lvl3pPr>
            <a:lvl4pPr>
              <a:buClr>
                <a:schemeClr val="accent1"/>
              </a:buClr>
              <a:defRPr/>
            </a:lvl4pPr>
            <a:lvl5pPr>
              <a:buClr>
                <a:schemeClr val="accent1"/>
              </a:buClr>
              <a:defRPr/>
            </a:lvl5pPr>
            <a:lvl6pPr>
              <a:buNone/>
              <a:defRPr/>
            </a:lvl6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C585B40A-895D-448A-9BAE-AE8A33983296}"/>
              </a:ext>
            </a:extLst>
          </p:cNvPr>
          <p:cNvSpPr>
            <a:spLocks noGrp="1"/>
          </p:cNvSpPr>
          <p:nvPr>
            <p:ph type="title" hasCustomPrompt="1"/>
          </p:nvPr>
        </p:nvSpPr>
        <p:spPr/>
        <p:txBody>
          <a:bodyPr/>
          <a:lstStyle/>
          <a:p>
            <a:r>
              <a:rPr lang="en-US"/>
              <a:t>Title style – 1 line only</a:t>
            </a:r>
          </a:p>
        </p:txBody>
      </p:sp>
      <p:sp>
        <p:nvSpPr>
          <p:cNvPr id="10" name="Subtitle">
            <a:extLst>
              <a:ext uri="{FF2B5EF4-FFF2-40B4-BE49-F238E27FC236}">
                <a16:creationId xmlns:a16="http://schemas.microsoft.com/office/drawing/2014/main" id="{81176E8F-2808-460E-AE32-FB85364C716A}"/>
              </a:ext>
            </a:extLst>
          </p:cNvPr>
          <p:cNvSpPr>
            <a:spLocks noGrp="1"/>
          </p:cNvSpPr>
          <p:nvPr>
            <p:ph type="subTitle" idx="14" hasCustomPrompt="1"/>
          </p:nvPr>
        </p:nvSpPr>
        <p:spPr>
          <a:xfrm>
            <a:off x="395287" y="1008938"/>
            <a:ext cx="8353424" cy="338554"/>
          </a:xfrm>
          <a:prstGeom prst="rect">
            <a:avLst/>
          </a:prstGeom>
        </p:spPr>
        <p:txBody>
          <a:bodyPr lIns="0">
            <a:noAutofit/>
          </a:bodyPr>
          <a:lstStyle>
            <a:lvl1pPr marL="0" indent="0" algn="l">
              <a:lnSpc>
                <a:spcPct val="100000"/>
              </a:lnSpc>
              <a:spcBef>
                <a:spcPts val="0"/>
              </a:spcBef>
              <a:spcAft>
                <a:spcPts val="0"/>
              </a:spcAft>
              <a:buFont typeface="Arial" panose="020B0604020202020204" pitchFamily="34" charset="0"/>
              <a:buNone/>
              <a:defRPr sz="1650" b="0">
                <a:solidFill>
                  <a:schemeClr val="tx1"/>
                </a:solidFill>
              </a:defRPr>
            </a:lvl1pPr>
            <a:lvl2pPr marL="0" indent="0" algn="l">
              <a:spcBef>
                <a:spcPts val="0"/>
              </a:spcBef>
              <a:spcAft>
                <a:spcPts val="0"/>
              </a:spcAft>
              <a:buFont typeface="Arial" panose="020B0604020202020204" pitchFamily="34" charset="0"/>
              <a:buNone/>
              <a:defRPr sz="1350">
                <a:solidFill>
                  <a:schemeClr val="tx1"/>
                </a:solidFill>
              </a:defRPr>
            </a:lvl2pPr>
            <a:lvl3pPr marL="0" indent="0" algn="l">
              <a:spcBef>
                <a:spcPts val="0"/>
              </a:spcBef>
              <a:spcAft>
                <a:spcPts val="0"/>
              </a:spcAft>
              <a:buFont typeface="Arial" panose="020B0604020202020204" pitchFamily="34" charset="0"/>
              <a:buNone/>
              <a:defRPr sz="1350" b="1">
                <a:solidFill>
                  <a:schemeClr val="accent1"/>
                </a:solidFill>
              </a:defRPr>
            </a:lvl3pPr>
            <a:lvl4pPr marL="0" indent="0" algn="l">
              <a:spcBef>
                <a:spcPts val="0"/>
              </a:spcBef>
              <a:spcAft>
                <a:spcPts val="0"/>
              </a:spcAft>
              <a:buFont typeface="Arial" panose="020B0604020202020204" pitchFamily="34" charset="0"/>
              <a:buNone/>
              <a:defRPr sz="1350">
                <a:solidFill>
                  <a:schemeClr val="tx1"/>
                </a:solidFill>
              </a:defRPr>
            </a:lvl4pPr>
            <a:lvl5pPr marL="0" indent="0" algn="l">
              <a:spcBef>
                <a:spcPts val="0"/>
              </a:spcBef>
              <a:spcAft>
                <a:spcPts val="0"/>
              </a:spcAft>
              <a:buFont typeface="Arial" panose="020B0604020202020204" pitchFamily="34" charset="0"/>
              <a:buNone/>
              <a:defRPr sz="1350">
                <a:solidFill>
                  <a:schemeClr val="tx1"/>
                </a:solidFill>
              </a:defRPr>
            </a:lvl5pPr>
            <a:lvl6pPr marL="0" indent="0" algn="l">
              <a:spcBef>
                <a:spcPts val="0"/>
              </a:spcBef>
              <a:spcAft>
                <a:spcPts val="0"/>
              </a:spcAft>
              <a:buFont typeface="Arial" panose="020B0604020202020204" pitchFamily="34" charset="0"/>
              <a:buNone/>
              <a:defRPr sz="1350">
                <a:solidFill>
                  <a:schemeClr val="tx1"/>
                </a:solidFill>
              </a:defRPr>
            </a:lvl6pPr>
            <a:lvl7pPr marL="0" indent="0" algn="l">
              <a:spcBef>
                <a:spcPts val="0"/>
              </a:spcBef>
              <a:spcAft>
                <a:spcPts val="0"/>
              </a:spcAft>
              <a:buFont typeface="Arial" panose="020B0604020202020204" pitchFamily="34" charset="0"/>
              <a:buNone/>
              <a:defRPr sz="1350">
                <a:solidFill>
                  <a:schemeClr val="tx1"/>
                </a:solidFill>
              </a:defRPr>
            </a:lvl7pPr>
            <a:lvl8pPr marL="0" indent="0" algn="l">
              <a:spcBef>
                <a:spcPts val="0"/>
              </a:spcBef>
              <a:spcAft>
                <a:spcPts val="0"/>
              </a:spcAft>
              <a:buFont typeface="Arial" panose="020B0604020202020204" pitchFamily="34" charset="0"/>
              <a:buNone/>
              <a:defRPr sz="1350">
                <a:solidFill>
                  <a:schemeClr val="tx1"/>
                </a:solidFill>
              </a:defRPr>
            </a:lvl8pPr>
            <a:lvl9pPr marL="0" indent="0" algn="l">
              <a:spcBef>
                <a:spcPts val="0"/>
              </a:spcBef>
              <a:spcAft>
                <a:spcPts val="0"/>
              </a:spcAft>
              <a:buFont typeface="Arial" panose="020B0604020202020204" pitchFamily="34" charset="0"/>
              <a:buNone/>
              <a:defRPr sz="1350">
                <a:solidFill>
                  <a:schemeClr val="tx1"/>
                </a:solidFill>
              </a:defRPr>
            </a:lvl9pPr>
          </a:lstStyle>
          <a:p>
            <a:pPr lvl="0"/>
            <a:r>
              <a:rPr lang="en-US"/>
              <a:t>Subtitle – 1 line only</a:t>
            </a:r>
          </a:p>
        </p:txBody>
      </p:sp>
    </p:spTree>
    <p:extLst>
      <p:ext uri="{BB962C8B-B14F-4D97-AF65-F5344CB8AC3E}">
        <p14:creationId xmlns:p14="http://schemas.microsoft.com/office/powerpoint/2010/main" val="116527893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gree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4E06CD7D-1E83-40B8-AB93-138141549B5D}"/>
              </a:ext>
            </a:extLst>
          </p:cNvPr>
          <p:cNvSpPr>
            <a:spLocks noGrp="1"/>
          </p:cNvSpPr>
          <p:nvPr>
            <p:ph type="sldNum" sz="quarter" idx="12"/>
          </p:nvPr>
        </p:nvSpPr>
        <p:spPr/>
        <p:txBody>
          <a:bodyPr/>
          <a:lstStyle/>
          <a:p>
            <a:pPr defTabSz="914393"/>
            <a:fld id="{2490C926-4C7A-4456-B603-8FB00524CD8E}" type="slidenum">
              <a:rPr lang="en-GB" smtClean="0">
                <a:solidFill>
                  <a:prstClr val="black"/>
                </a:solidFill>
              </a:rPr>
              <a:pPr defTabSz="914393"/>
              <a:t>‹#›</a:t>
            </a:fld>
            <a:endParaRPr lang="en-GB">
              <a:solidFill>
                <a:prstClr val="black"/>
              </a:solidFill>
            </a:endParaRPr>
          </a:p>
        </p:txBody>
      </p:sp>
      <p:sp>
        <p:nvSpPr>
          <p:cNvPr id="3" name="Footer">
            <a:extLst>
              <a:ext uri="{FF2B5EF4-FFF2-40B4-BE49-F238E27FC236}">
                <a16:creationId xmlns:a16="http://schemas.microsoft.com/office/drawing/2014/main" id="{9E1DDBB4-72D0-48C0-994E-9FEB6058B32D}"/>
              </a:ext>
            </a:extLst>
          </p:cNvPr>
          <p:cNvSpPr>
            <a:spLocks noGrp="1"/>
          </p:cNvSpPr>
          <p:nvPr>
            <p:ph type="ftr" sz="quarter" idx="13"/>
          </p:nvPr>
        </p:nvSpPr>
        <p:spPr/>
        <p:txBody>
          <a:bodyPr/>
          <a:lstStyle/>
          <a:p>
            <a:endParaRPr lang="en-US"/>
          </a:p>
        </p:txBody>
      </p:sp>
      <p:sp>
        <p:nvSpPr>
          <p:cNvPr id="4" name="Title 3">
            <a:extLst>
              <a:ext uri="{FF2B5EF4-FFF2-40B4-BE49-F238E27FC236}">
                <a16:creationId xmlns:a16="http://schemas.microsoft.com/office/drawing/2014/main" id="{2E609688-38EE-4F91-9066-3305E6AAE858}"/>
              </a:ext>
            </a:extLst>
          </p:cNvPr>
          <p:cNvSpPr>
            <a:spLocks noGrp="1"/>
          </p:cNvSpPr>
          <p:nvPr>
            <p:ph type="title" hasCustomPrompt="1"/>
          </p:nvPr>
        </p:nvSpPr>
        <p:spPr/>
        <p:txBody>
          <a:bodyPr/>
          <a:lstStyle/>
          <a:p>
            <a:r>
              <a:rPr lang="en-US"/>
              <a:t>Title style – 1 line only</a:t>
            </a:r>
          </a:p>
        </p:txBody>
      </p:sp>
      <p:sp>
        <p:nvSpPr>
          <p:cNvPr id="8" name="Subtitle">
            <a:extLst>
              <a:ext uri="{FF2B5EF4-FFF2-40B4-BE49-F238E27FC236}">
                <a16:creationId xmlns:a16="http://schemas.microsoft.com/office/drawing/2014/main" id="{18AE0E0A-55B4-4BA1-A70F-413CB99FF4E0}"/>
              </a:ext>
            </a:extLst>
          </p:cNvPr>
          <p:cNvSpPr>
            <a:spLocks noGrp="1"/>
          </p:cNvSpPr>
          <p:nvPr>
            <p:ph type="subTitle" idx="14" hasCustomPrompt="1"/>
          </p:nvPr>
        </p:nvSpPr>
        <p:spPr>
          <a:xfrm>
            <a:off x="395287" y="1008938"/>
            <a:ext cx="8353424" cy="338554"/>
          </a:xfrm>
          <a:prstGeom prst="rect">
            <a:avLst/>
          </a:prstGeom>
        </p:spPr>
        <p:txBody>
          <a:bodyPr lIns="0">
            <a:noAutofit/>
          </a:bodyPr>
          <a:lstStyle>
            <a:lvl1pPr marL="0" indent="0" algn="l">
              <a:lnSpc>
                <a:spcPct val="100000"/>
              </a:lnSpc>
              <a:spcBef>
                <a:spcPts val="0"/>
              </a:spcBef>
              <a:spcAft>
                <a:spcPts val="0"/>
              </a:spcAft>
              <a:buFont typeface="Arial" panose="020B0604020202020204" pitchFamily="34" charset="0"/>
              <a:buNone/>
              <a:defRPr sz="1650" b="0">
                <a:solidFill>
                  <a:schemeClr val="tx1"/>
                </a:solidFill>
              </a:defRPr>
            </a:lvl1pPr>
            <a:lvl2pPr marL="0" indent="0" algn="l">
              <a:spcBef>
                <a:spcPts val="0"/>
              </a:spcBef>
              <a:spcAft>
                <a:spcPts val="0"/>
              </a:spcAft>
              <a:buFont typeface="Arial" panose="020B0604020202020204" pitchFamily="34" charset="0"/>
              <a:buNone/>
              <a:defRPr sz="1350">
                <a:solidFill>
                  <a:schemeClr val="tx1"/>
                </a:solidFill>
              </a:defRPr>
            </a:lvl2pPr>
            <a:lvl3pPr marL="0" indent="0" algn="l">
              <a:spcBef>
                <a:spcPts val="0"/>
              </a:spcBef>
              <a:spcAft>
                <a:spcPts val="0"/>
              </a:spcAft>
              <a:buFont typeface="Arial" panose="020B0604020202020204" pitchFamily="34" charset="0"/>
              <a:buNone/>
              <a:defRPr sz="1350" b="1">
                <a:solidFill>
                  <a:schemeClr val="accent1"/>
                </a:solidFill>
              </a:defRPr>
            </a:lvl3pPr>
            <a:lvl4pPr marL="0" indent="0" algn="l">
              <a:spcBef>
                <a:spcPts val="0"/>
              </a:spcBef>
              <a:spcAft>
                <a:spcPts val="0"/>
              </a:spcAft>
              <a:buFont typeface="Arial" panose="020B0604020202020204" pitchFamily="34" charset="0"/>
              <a:buNone/>
              <a:defRPr sz="1350">
                <a:solidFill>
                  <a:schemeClr val="tx1"/>
                </a:solidFill>
              </a:defRPr>
            </a:lvl4pPr>
            <a:lvl5pPr marL="0" indent="0" algn="l">
              <a:spcBef>
                <a:spcPts val="0"/>
              </a:spcBef>
              <a:spcAft>
                <a:spcPts val="0"/>
              </a:spcAft>
              <a:buFont typeface="Arial" panose="020B0604020202020204" pitchFamily="34" charset="0"/>
              <a:buNone/>
              <a:defRPr sz="1350">
                <a:solidFill>
                  <a:schemeClr val="tx1"/>
                </a:solidFill>
              </a:defRPr>
            </a:lvl5pPr>
            <a:lvl6pPr marL="0" indent="0" algn="l">
              <a:spcBef>
                <a:spcPts val="0"/>
              </a:spcBef>
              <a:spcAft>
                <a:spcPts val="0"/>
              </a:spcAft>
              <a:buFont typeface="Arial" panose="020B0604020202020204" pitchFamily="34" charset="0"/>
              <a:buNone/>
              <a:defRPr sz="1350">
                <a:solidFill>
                  <a:schemeClr val="tx1"/>
                </a:solidFill>
              </a:defRPr>
            </a:lvl6pPr>
            <a:lvl7pPr marL="0" indent="0" algn="l">
              <a:spcBef>
                <a:spcPts val="0"/>
              </a:spcBef>
              <a:spcAft>
                <a:spcPts val="0"/>
              </a:spcAft>
              <a:buFont typeface="Arial" panose="020B0604020202020204" pitchFamily="34" charset="0"/>
              <a:buNone/>
              <a:defRPr sz="1350">
                <a:solidFill>
                  <a:schemeClr val="tx1"/>
                </a:solidFill>
              </a:defRPr>
            </a:lvl7pPr>
            <a:lvl8pPr marL="0" indent="0" algn="l">
              <a:spcBef>
                <a:spcPts val="0"/>
              </a:spcBef>
              <a:spcAft>
                <a:spcPts val="0"/>
              </a:spcAft>
              <a:buFont typeface="Arial" panose="020B0604020202020204" pitchFamily="34" charset="0"/>
              <a:buNone/>
              <a:defRPr sz="1350">
                <a:solidFill>
                  <a:schemeClr val="tx1"/>
                </a:solidFill>
              </a:defRPr>
            </a:lvl8pPr>
            <a:lvl9pPr marL="0" indent="0" algn="l">
              <a:spcBef>
                <a:spcPts val="0"/>
              </a:spcBef>
              <a:spcAft>
                <a:spcPts val="0"/>
              </a:spcAft>
              <a:buFont typeface="Arial" panose="020B0604020202020204" pitchFamily="34" charset="0"/>
              <a:buNone/>
              <a:defRPr sz="1350">
                <a:solidFill>
                  <a:schemeClr val="tx1"/>
                </a:solidFill>
              </a:defRPr>
            </a:lvl9pPr>
          </a:lstStyle>
          <a:p>
            <a:pPr lvl="0"/>
            <a:r>
              <a:rPr lang="en-US"/>
              <a:t>Subtitle – 1 line only</a:t>
            </a:r>
          </a:p>
        </p:txBody>
      </p:sp>
    </p:spTree>
    <p:extLst>
      <p:ext uri="{BB962C8B-B14F-4D97-AF65-F5344CB8AC3E}">
        <p14:creationId xmlns:p14="http://schemas.microsoft.com/office/powerpoint/2010/main" val="1045242438"/>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357C8-36EB-1580-E605-9BEE78B9389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8B414D3-0ADB-4B2F-7B59-C6463C6992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1703BBE-F8C8-6F61-142C-BCC1BE3BDD49}"/>
              </a:ext>
            </a:extLst>
          </p:cNvPr>
          <p:cNvSpPr>
            <a:spLocks noGrp="1"/>
          </p:cNvSpPr>
          <p:nvPr>
            <p:ph type="dt" sz="half" idx="10"/>
          </p:nvPr>
        </p:nvSpPr>
        <p:spPr/>
        <p:txBody>
          <a:bodyPr/>
          <a:lstStyle/>
          <a:p>
            <a:fld id="{6594567E-9351-456A-AA26-641C47D9A529}" type="datetimeFigureOut">
              <a:rPr lang="en-GB" smtClean="0"/>
              <a:t>05/10/2023</a:t>
            </a:fld>
            <a:endParaRPr lang="en-GB"/>
          </a:p>
        </p:txBody>
      </p:sp>
      <p:sp>
        <p:nvSpPr>
          <p:cNvPr id="5" name="Footer Placeholder 4">
            <a:extLst>
              <a:ext uri="{FF2B5EF4-FFF2-40B4-BE49-F238E27FC236}">
                <a16:creationId xmlns:a16="http://schemas.microsoft.com/office/drawing/2014/main" id="{3CFFB03A-2E29-0DD7-372A-D6FBA717D5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D23A111-D999-F3CF-EF7A-71A22E0D73BB}"/>
              </a:ext>
            </a:extLst>
          </p:cNvPr>
          <p:cNvSpPr>
            <a:spLocks noGrp="1"/>
          </p:cNvSpPr>
          <p:nvPr>
            <p:ph type="sldNum" sz="quarter" idx="12"/>
          </p:nvPr>
        </p:nvSpPr>
        <p:spPr/>
        <p:txBody>
          <a:bodyPr/>
          <a:lstStyle/>
          <a:p>
            <a:fld id="{282C714A-98EF-4308-A901-30C59F7DC995}" type="slidenum">
              <a:rPr lang="en-GB" smtClean="0"/>
              <a:t>‹#›</a:t>
            </a:fld>
            <a:endParaRPr lang="en-GB"/>
          </a:p>
        </p:txBody>
      </p:sp>
    </p:spTree>
    <p:extLst>
      <p:ext uri="{BB962C8B-B14F-4D97-AF65-F5344CB8AC3E}">
        <p14:creationId xmlns:p14="http://schemas.microsoft.com/office/powerpoint/2010/main" val="32770949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FF3131-6163-4B98-99FD-C535D19A1B88}" type="datetimeFigureOut">
              <a:rPr lang="en-GB" smtClean="0"/>
              <a:t>05/10/2023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F64FAA8-DE19-4C3A-8588-299388E5E8F8}" type="slidenum">
              <a:rPr lang="en-GB" smtClean="0"/>
              <a:t>‹#›</a:t>
            </a:fld>
            <a:endParaRPr lang="en-GB"/>
          </a:p>
        </p:txBody>
      </p:sp>
    </p:spTree>
    <p:extLst>
      <p:ext uri="{BB962C8B-B14F-4D97-AF65-F5344CB8AC3E}">
        <p14:creationId xmlns:p14="http://schemas.microsoft.com/office/powerpoint/2010/main" val="2544286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green ti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468000" y="1700808"/>
            <a:ext cx="8208000" cy="1151084"/>
          </a:xfrm>
        </p:spPr>
        <p:txBody>
          <a:bodyPr anchor="t">
            <a:spAutoFit/>
          </a:bodyPr>
          <a:lstStyle>
            <a:lvl1pPr marL="0" indent="0">
              <a:lnSpc>
                <a:spcPct val="85000"/>
              </a:lnSpc>
              <a:defRPr sz="4400" b="1" baseline="0">
                <a:solidFill>
                  <a:schemeClr val="tx2"/>
                </a:solidFill>
              </a:defRPr>
            </a:lvl1pPr>
          </a:lstStyle>
          <a:p>
            <a:r>
              <a:rPr lang="en-US" dirty="0"/>
              <a:t>Click to edit Master </a:t>
            </a:r>
            <a:br>
              <a:rPr lang="en-US" dirty="0"/>
            </a:br>
            <a:r>
              <a:rPr lang="en-US" dirty="0"/>
              <a:t>title style</a:t>
            </a:r>
            <a:endParaRPr lang="en-GB" dirty="0"/>
          </a:p>
        </p:txBody>
      </p:sp>
      <p:sp>
        <p:nvSpPr>
          <p:cNvPr id="5" name="Subtitle 2"/>
          <p:cNvSpPr>
            <a:spLocks noGrp="1"/>
          </p:cNvSpPr>
          <p:nvPr>
            <p:ph type="subTitle" idx="1"/>
          </p:nvPr>
        </p:nvSpPr>
        <p:spPr>
          <a:xfrm>
            <a:off x="468000" y="2995908"/>
            <a:ext cx="8208000" cy="292388"/>
          </a:xfrm>
        </p:spPr>
        <p:txBody>
          <a:bodyPr>
            <a:spAutoFit/>
          </a:bodyPr>
          <a:lstStyle>
            <a:lvl1pPr marL="0" indent="0" algn="l">
              <a:buNone/>
              <a:defRPr sz="2000">
                <a:solidFill>
                  <a:schemeClr val="accent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8000" y="1700808"/>
            <a:ext cx="8208000" cy="1151084"/>
          </a:xfrm>
        </p:spPr>
        <p:txBody>
          <a:bodyPr anchor="t">
            <a:spAutoFit/>
          </a:bodyPr>
          <a:lstStyle>
            <a:lvl1pPr marL="0" indent="0">
              <a:lnSpc>
                <a:spcPct val="85000"/>
              </a:lnSpc>
              <a:defRPr sz="4400" b="1" baseline="0">
                <a:solidFill>
                  <a:schemeClr val="tx1"/>
                </a:solidFill>
              </a:defRPr>
            </a:lvl1pPr>
          </a:lstStyle>
          <a:p>
            <a:r>
              <a:rPr lang="en-US" dirty="0"/>
              <a:t>Click to edit Master </a:t>
            </a:r>
            <a:br>
              <a:rPr lang="en-US" dirty="0"/>
            </a:br>
            <a:r>
              <a:rPr lang="en-US" dirty="0"/>
              <a:t>title style</a:t>
            </a:r>
            <a:endParaRPr lang="en-GB" dirty="0"/>
          </a:p>
        </p:txBody>
      </p:sp>
      <p:sp>
        <p:nvSpPr>
          <p:cNvPr id="3" name="Subtitle 2"/>
          <p:cNvSpPr>
            <a:spLocks noGrp="1"/>
          </p:cNvSpPr>
          <p:nvPr>
            <p:ph type="subTitle" idx="1"/>
          </p:nvPr>
        </p:nvSpPr>
        <p:spPr>
          <a:xfrm>
            <a:off x="468000" y="2995908"/>
            <a:ext cx="8208000" cy="292388"/>
          </a:xfrm>
        </p:spPr>
        <p:txBody>
          <a:bodyPr>
            <a:spAutoFit/>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95" userDrawn="1">
          <p15:clr>
            <a:srgbClr val="FBAE40"/>
          </p15:clr>
        </p15:guide>
        <p15:guide id="3" pos="546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green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468000" y="1700808"/>
            <a:ext cx="8208000" cy="1151084"/>
          </a:xfrm>
        </p:spPr>
        <p:txBody>
          <a:bodyPr anchor="t">
            <a:spAutoFit/>
          </a:bodyPr>
          <a:lstStyle>
            <a:lvl1pPr marL="0" indent="0">
              <a:lnSpc>
                <a:spcPct val="85000"/>
              </a:lnSpc>
              <a:defRPr sz="4400" b="1" baseline="0">
                <a:solidFill>
                  <a:schemeClr val="tx2"/>
                </a:solidFill>
              </a:defRPr>
            </a:lvl1pPr>
          </a:lstStyle>
          <a:p>
            <a:r>
              <a:rPr lang="en-US" dirty="0"/>
              <a:t>Click to edit Master </a:t>
            </a:r>
            <a:br>
              <a:rPr lang="en-US" dirty="0"/>
            </a:br>
            <a:r>
              <a:rPr lang="en-US" dirty="0"/>
              <a:t>title style</a:t>
            </a:r>
            <a:endParaRPr lang="en-GB" dirty="0"/>
          </a:p>
        </p:txBody>
      </p:sp>
      <p:sp>
        <p:nvSpPr>
          <p:cNvPr id="5" name="Subtitle 2"/>
          <p:cNvSpPr>
            <a:spLocks noGrp="1"/>
          </p:cNvSpPr>
          <p:nvPr>
            <p:ph type="subTitle" idx="1"/>
          </p:nvPr>
        </p:nvSpPr>
        <p:spPr>
          <a:xfrm>
            <a:off x="468000" y="2995908"/>
            <a:ext cx="8208000" cy="292388"/>
          </a:xfrm>
        </p:spPr>
        <p:txBody>
          <a:bodyPr>
            <a:spAutoFit/>
          </a:bodyPr>
          <a:lstStyle>
            <a:lvl1pPr marL="0" indent="0" algn="l">
              <a:buNone/>
              <a:defRPr sz="2000">
                <a:solidFill>
                  <a:schemeClr val="accent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Column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solidFill>
                  <a:schemeClr val="tx1"/>
                </a:solidFill>
              </a:defRPr>
            </a:lvl1pPr>
          </a:lstStyle>
          <a:p>
            <a:r>
              <a:rPr lang="en-US"/>
              <a:t>Click to edit Master title style</a:t>
            </a:r>
            <a:endParaRPr lang="en-GB" dirty="0"/>
          </a:p>
        </p:txBody>
      </p:sp>
      <p:sp>
        <p:nvSpPr>
          <p:cNvPr id="5" name="Date Placeholder 3"/>
          <p:cNvSpPr>
            <a:spLocks noGrp="1"/>
          </p:cNvSpPr>
          <p:nvPr>
            <p:ph type="dt" sz="half" idx="10"/>
          </p:nvPr>
        </p:nvSpPr>
        <p:spPr>
          <a:xfrm>
            <a:off x="857250" y="6196013"/>
            <a:ext cx="1081088" cy="387350"/>
          </a:xfrm>
        </p:spPr>
        <p:txBody>
          <a:bodyPr/>
          <a:lstStyle>
            <a:lvl1pPr>
              <a:lnSpc>
                <a:spcPct val="100000"/>
              </a:lnSpc>
              <a:defRPr>
                <a:solidFill>
                  <a:schemeClr val="tx1"/>
                </a:solidFill>
              </a:defRPr>
            </a:lvl1pPr>
          </a:lstStyle>
          <a:p>
            <a:pPr>
              <a:defRPr/>
            </a:pPr>
            <a:fld id="{E8F3BDA7-BDC6-41F6-9669-CF469B298DB8}" type="datetime1">
              <a:rPr lang="en-GB" smtClean="0"/>
              <a:pPr>
                <a:defRPr/>
              </a:pPr>
              <a:t>05/10/2023</a:t>
            </a:fld>
            <a:endParaRPr lang="en-GB" dirty="0"/>
          </a:p>
        </p:txBody>
      </p:sp>
      <p:sp>
        <p:nvSpPr>
          <p:cNvPr id="6" name="Slide Number Placeholder 5"/>
          <p:cNvSpPr>
            <a:spLocks noGrp="1"/>
          </p:cNvSpPr>
          <p:nvPr>
            <p:ph type="sldNum" sz="quarter" idx="11"/>
          </p:nvPr>
        </p:nvSpPr>
        <p:spPr>
          <a:xfrm>
            <a:off x="468313" y="6196013"/>
            <a:ext cx="388937" cy="387350"/>
          </a:xfrm>
        </p:spPr>
        <p:txBody>
          <a:bodyPr/>
          <a:lstStyle>
            <a:lvl1pPr>
              <a:defRPr>
                <a:solidFill>
                  <a:schemeClr val="tx1"/>
                </a:solidFill>
              </a:defRPr>
            </a:lvl1pPr>
          </a:lstStyle>
          <a:p>
            <a:pPr>
              <a:defRPr/>
            </a:pPr>
            <a:fld id="{064674CA-76BF-4A0C-AB17-8B5FF3054F52}" type="slidenum">
              <a:rPr lang="en-GB" smtClean="0"/>
              <a:pPr>
                <a:defRPr/>
              </a:pPr>
              <a:t>‹#›</a:t>
            </a:fld>
            <a:endParaRPr lang="en-GB" dirty="0"/>
          </a:p>
        </p:txBody>
      </p:sp>
      <p:sp>
        <p:nvSpPr>
          <p:cNvPr id="8" name="Text Placeholder 2"/>
          <p:cNvSpPr>
            <a:spLocks noGrp="1"/>
          </p:cNvSpPr>
          <p:nvPr>
            <p:ph idx="1"/>
          </p:nvPr>
        </p:nvSpPr>
        <p:spPr bwMode="auto">
          <a:xfrm>
            <a:off x="468313" y="1700808"/>
            <a:ext cx="8207375" cy="43205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a:solidFill>
                  <a:schemeClr val="tx1"/>
                </a:solidFill>
              </a:defRPr>
            </a:lvl1pPr>
            <a:lvl2pPr>
              <a:defRPr>
                <a:solidFill>
                  <a:schemeClr val="tx1"/>
                </a:solidFill>
              </a:defRPr>
            </a:lvl2pPr>
            <a:lvl4pPr>
              <a:defRPr>
                <a:solidFill>
                  <a:schemeClr val="tx1"/>
                </a:solidFill>
              </a:defRPr>
            </a:lvl4pPr>
          </a:lstStyle>
          <a:p>
            <a:pPr lvl="0"/>
            <a:r>
              <a:rPr lang="en-US"/>
              <a:t>Click to edit Master text styles</a:t>
            </a:r>
          </a:p>
          <a:p>
            <a:pPr lvl="1"/>
            <a:r>
              <a:rPr lang="en-US"/>
              <a:t>Second level</a:t>
            </a:r>
          </a:p>
          <a:p>
            <a:pPr lvl="2"/>
            <a:r>
              <a:rPr lang="en-US"/>
              <a:t>Third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lumn green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solidFill>
                  <a:schemeClr val="tx2"/>
                </a:solidFill>
              </a:defRPr>
            </a:lvl1pPr>
          </a:lstStyle>
          <a:p>
            <a:r>
              <a:rPr lang="en-US"/>
              <a:t>Click to edit Master title style</a:t>
            </a:r>
            <a:endParaRPr lang="en-GB" dirty="0"/>
          </a:p>
        </p:txBody>
      </p:sp>
      <p:sp>
        <p:nvSpPr>
          <p:cNvPr id="6" name="Date Placeholder 3"/>
          <p:cNvSpPr>
            <a:spLocks noGrp="1"/>
          </p:cNvSpPr>
          <p:nvPr>
            <p:ph type="dt" sz="half" idx="14"/>
          </p:nvPr>
        </p:nvSpPr>
        <p:spPr>
          <a:xfrm>
            <a:off x="857250" y="6196013"/>
            <a:ext cx="1081088" cy="387350"/>
          </a:xfrm>
        </p:spPr>
        <p:txBody>
          <a:bodyPr/>
          <a:lstStyle>
            <a:lvl1pPr>
              <a:lnSpc>
                <a:spcPct val="100000"/>
              </a:lnSpc>
              <a:defRPr>
                <a:solidFill>
                  <a:schemeClr val="bg1"/>
                </a:solidFill>
              </a:defRPr>
            </a:lvl1pPr>
          </a:lstStyle>
          <a:p>
            <a:pPr>
              <a:defRPr/>
            </a:pPr>
            <a:fld id="{37295B5A-DBFF-4868-9A24-AC57907D57F2}" type="datetime1">
              <a:rPr lang="en-GB" smtClean="0"/>
              <a:pPr>
                <a:defRPr/>
              </a:pPr>
              <a:t>05/10/2023</a:t>
            </a:fld>
            <a:endParaRPr lang="en-GB" dirty="0"/>
          </a:p>
        </p:txBody>
      </p:sp>
      <p:sp>
        <p:nvSpPr>
          <p:cNvPr id="7" name="Slide Number Placeholder 5"/>
          <p:cNvSpPr>
            <a:spLocks noGrp="1"/>
          </p:cNvSpPr>
          <p:nvPr>
            <p:ph type="sldNum" sz="quarter" idx="15"/>
          </p:nvPr>
        </p:nvSpPr>
        <p:spPr>
          <a:xfrm>
            <a:off x="468313" y="6196013"/>
            <a:ext cx="388937" cy="387350"/>
          </a:xfrm>
        </p:spPr>
        <p:txBody>
          <a:bodyPr/>
          <a:lstStyle>
            <a:lvl1pPr>
              <a:defRPr>
                <a:solidFill>
                  <a:schemeClr val="bg1"/>
                </a:solidFill>
              </a:defRPr>
            </a:lvl1pPr>
          </a:lstStyle>
          <a:p>
            <a:pPr>
              <a:defRPr/>
            </a:pPr>
            <a:fld id="{D47A91DE-D07E-4F55-B6A0-E6FB5C42246F}" type="slidenum">
              <a:rPr lang="en-GB" smtClean="0"/>
              <a:pPr>
                <a:defRPr/>
              </a:pPr>
              <a:t>‹#›</a:t>
            </a:fld>
            <a:endParaRPr lang="en-GB" dirty="0"/>
          </a:p>
        </p:txBody>
      </p:sp>
      <p:sp>
        <p:nvSpPr>
          <p:cNvPr id="8" name="Text Placeholder 2"/>
          <p:cNvSpPr>
            <a:spLocks noGrp="1"/>
          </p:cNvSpPr>
          <p:nvPr>
            <p:ph idx="1"/>
          </p:nvPr>
        </p:nvSpPr>
        <p:spPr bwMode="auto">
          <a:xfrm>
            <a:off x="468313" y="1700808"/>
            <a:ext cx="8207375" cy="43205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green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solidFill>
                  <a:schemeClr val="tx2"/>
                </a:solidFill>
              </a:defRPr>
            </a:lvl1pPr>
          </a:lstStyle>
          <a:p>
            <a:r>
              <a:rPr lang="en-US"/>
              <a:t>Click to edit Master title style</a:t>
            </a:r>
            <a:endParaRPr lang="en-GB" dirty="0"/>
          </a:p>
        </p:txBody>
      </p:sp>
      <p:sp>
        <p:nvSpPr>
          <p:cNvPr id="6" name="Date Placeholder 3"/>
          <p:cNvSpPr>
            <a:spLocks noGrp="1"/>
          </p:cNvSpPr>
          <p:nvPr>
            <p:ph type="dt" sz="half" idx="14"/>
          </p:nvPr>
        </p:nvSpPr>
        <p:spPr>
          <a:xfrm>
            <a:off x="857250" y="6196013"/>
            <a:ext cx="1081088" cy="387350"/>
          </a:xfrm>
        </p:spPr>
        <p:txBody>
          <a:bodyPr/>
          <a:lstStyle>
            <a:lvl1pPr>
              <a:lnSpc>
                <a:spcPct val="100000"/>
              </a:lnSpc>
              <a:defRPr>
                <a:solidFill>
                  <a:schemeClr val="bg1"/>
                </a:solidFill>
              </a:defRPr>
            </a:lvl1pPr>
          </a:lstStyle>
          <a:p>
            <a:pPr>
              <a:defRPr/>
            </a:pPr>
            <a:fld id="{37295B5A-DBFF-4868-9A24-AC57907D57F2}" type="datetime1">
              <a:rPr lang="en-GB" smtClean="0"/>
              <a:pPr>
                <a:defRPr/>
              </a:pPr>
              <a:t>05/10/2023</a:t>
            </a:fld>
            <a:endParaRPr lang="en-GB" dirty="0"/>
          </a:p>
        </p:txBody>
      </p:sp>
      <p:sp>
        <p:nvSpPr>
          <p:cNvPr id="7" name="Slide Number Placeholder 5"/>
          <p:cNvSpPr>
            <a:spLocks noGrp="1"/>
          </p:cNvSpPr>
          <p:nvPr>
            <p:ph type="sldNum" sz="quarter" idx="15"/>
          </p:nvPr>
        </p:nvSpPr>
        <p:spPr>
          <a:xfrm>
            <a:off x="468313" y="6196013"/>
            <a:ext cx="388937" cy="387350"/>
          </a:xfrm>
        </p:spPr>
        <p:txBody>
          <a:bodyPr/>
          <a:lstStyle>
            <a:lvl1pPr>
              <a:defRPr>
                <a:solidFill>
                  <a:schemeClr val="bg1"/>
                </a:solidFill>
              </a:defRPr>
            </a:lvl1pPr>
          </a:lstStyle>
          <a:p>
            <a:pPr>
              <a:defRPr/>
            </a:pPr>
            <a:fld id="{D47A91DE-D07E-4F55-B6A0-E6FB5C42246F}" type="slidenum">
              <a:rPr lang="en-GB" smtClean="0"/>
              <a:pPr>
                <a:defRPr/>
              </a:pPr>
              <a:t>‹#›</a:t>
            </a:fld>
            <a:endParaRPr lang="en-GB" dirty="0"/>
          </a:p>
        </p:txBody>
      </p:sp>
      <p:sp>
        <p:nvSpPr>
          <p:cNvPr id="8" name="Text Placeholder 2"/>
          <p:cNvSpPr>
            <a:spLocks noGrp="1"/>
          </p:cNvSpPr>
          <p:nvPr>
            <p:ph idx="1"/>
          </p:nvPr>
        </p:nvSpPr>
        <p:spPr bwMode="auto">
          <a:xfrm>
            <a:off x="468313" y="1700808"/>
            <a:ext cx="4031679" cy="43205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9" name="Text Placeholder 2"/>
          <p:cNvSpPr>
            <a:spLocks noGrp="1"/>
          </p:cNvSpPr>
          <p:nvPr>
            <p:ph idx="16"/>
          </p:nvPr>
        </p:nvSpPr>
        <p:spPr bwMode="auto">
          <a:xfrm>
            <a:off x="4644008" y="1700808"/>
            <a:ext cx="4031679" cy="43205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solidFill>
                  <a:schemeClr val="tx1"/>
                </a:solidFill>
              </a:defRPr>
            </a:lvl1pPr>
          </a:lstStyle>
          <a:p>
            <a:r>
              <a:rPr lang="en-US"/>
              <a:t>Click to edit Master title style</a:t>
            </a:r>
            <a:endParaRPr lang="en-GB" dirty="0"/>
          </a:p>
        </p:txBody>
      </p:sp>
      <p:sp>
        <p:nvSpPr>
          <p:cNvPr id="6" name="Date Placeholder 3"/>
          <p:cNvSpPr>
            <a:spLocks noGrp="1"/>
          </p:cNvSpPr>
          <p:nvPr>
            <p:ph type="dt" sz="half" idx="14"/>
          </p:nvPr>
        </p:nvSpPr>
        <p:spPr>
          <a:xfrm>
            <a:off x="857250" y="6196013"/>
            <a:ext cx="1081088" cy="387350"/>
          </a:xfrm>
        </p:spPr>
        <p:txBody>
          <a:bodyPr/>
          <a:lstStyle>
            <a:lvl1pPr>
              <a:lnSpc>
                <a:spcPct val="100000"/>
              </a:lnSpc>
              <a:defRPr>
                <a:solidFill>
                  <a:schemeClr val="tx1"/>
                </a:solidFill>
              </a:defRPr>
            </a:lvl1pPr>
          </a:lstStyle>
          <a:p>
            <a:pPr>
              <a:defRPr/>
            </a:pPr>
            <a:fld id="{2AB0B417-BAB8-43DF-A8D2-D63D9706B574}" type="datetime1">
              <a:rPr lang="en-GB" smtClean="0"/>
              <a:pPr>
                <a:defRPr/>
              </a:pPr>
              <a:t>05/10/2023</a:t>
            </a:fld>
            <a:endParaRPr lang="en-GB" dirty="0"/>
          </a:p>
        </p:txBody>
      </p:sp>
      <p:sp>
        <p:nvSpPr>
          <p:cNvPr id="7" name="Slide Number Placeholder 5"/>
          <p:cNvSpPr>
            <a:spLocks noGrp="1"/>
          </p:cNvSpPr>
          <p:nvPr>
            <p:ph type="sldNum" sz="quarter" idx="15"/>
          </p:nvPr>
        </p:nvSpPr>
        <p:spPr>
          <a:xfrm>
            <a:off x="468313" y="6196013"/>
            <a:ext cx="388937" cy="387350"/>
          </a:xfrm>
        </p:spPr>
        <p:txBody>
          <a:bodyPr/>
          <a:lstStyle>
            <a:lvl1pPr>
              <a:defRPr>
                <a:solidFill>
                  <a:schemeClr val="tx1"/>
                </a:solidFill>
              </a:defRPr>
            </a:lvl1pPr>
          </a:lstStyle>
          <a:p>
            <a:pPr>
              <a:defRPr/>
            </a:pPr>
            <a:fld id="{F80CFFAE-92C7-43A4-9873-89690CBB1D90}" type="slidenum">
              <a:rPr lang="en-GB" smtClean="0"/>
              <a:pPr>
                <a:defRPr/>
              </a:pPr>
              <a:t>‹#›</a:t>
            </a:fld>
            <a:endParaRPr lang="en-GB" dirty="0"/>
          </a:p>
        </p:txBody>
      </p:sp>
      <p:sp>
        <p:nvSpPr>
          <p:cNvPr id="8" name="Text Placeholder 2"/>
          <p:cNvSpPr>
            <a:spLocks noGrp="1"/>
          </p:cNvSpPr>
          <p:nvPr>
            <p:ph idx="1"/>
          </p:nvPr>
        </p:nvSpPr>
        <p:spPr bwMode="auto">
          <a:xfrm>
            <a:off x="468313" y="1700808"/>
            <a:ext cx="4031679" cy="43205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a:solidFill>
                  <a:schemeClr val="tx1"/>
                </a:solidFill>
              </a:defRPr>
            </a:lvl1pPr>
            <a:lvl2pPr>
              <a:defRPr>
                <a:solidFill>
                  <a:schemeClr val="tx1"/>
                </a:solidFill>
              </a:defRPr>
            </a:lvl2pPr>
            <a:lvl4pPr>
              <a:defRPr>
                <a:solidFill>
                  <a:schemeClr val="tx1"/>
                </a:solidFill>
              </a:defRPr>
            </a:lvl4pPr>
          </a:lstStyle>
          <a:p>
            <a:pPr lvl="0"/>
            <a:r>
              <a:rPr lang="en-US"/>
              <a:t>Click to edit Master text styles</a:t>
            </a:r>
          </a:p>
          <a:p>
            <a:pPr lvl="1"/>
            <a:r>
              <a:rPr lang="en-US"/>
              <a:t>Second level</a:t>
            </a:r>
          </a:p>
          <a:p>
            <a:pPr lvl="2"/>
            <a:r>
              <a:rPr lang="en-US"/>
              <a:t>Third level</a:t>
            </a:r>
          </a:p>
        </p:txBody>
      </p:sp>
      <p:sp>
        <p:nvSpPr>
          <p:cNvPr id="10" name="Text Placeholder 2"/>
          <p:cNvSpPr>
            <a:spLocks noGrp="1"/>
          </p:cNvSpPr>
          <p:nvPr>
            <p:ph idx="16"/>
          </p:nvPr>
        </p:nvSpPr>
        <p:spPr bwMode="auto">
          <a:xfrm>
            <a:off x="4644008" y="1700808"/>
            <a:ext cx="4031679" cy="43205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a:solidFill>
                  <a:schemeClr val="tx1"/>
                </a:solidFill>
              </a:defRPr>
            </a:lvl1pPr>
            <a:lvl2pPr>
              <a:defRPr>
                <a:solidFill>
                  <a:schemeClr val="tx1"/>
                </a:solidFill>
              </a:defRPr>
            </a:lvl2pPr>
            <a:lvl4pPr>
              <a:defRPr>
                <a:solidFill>
                  <a:schemeClr val="tx1"/>
                </a:solidFill>
              </a:defRPr>
            </a:lvl4pPr>
          </a:lstStyle>
          <a:p>
            <a:pPr lvl="0"/>
            <a:r>
              <a:rPr lang="en-US"/>
              <a:t>Click to edit Master text styles</a:t>
            </a:r>
          </a:p>
          <a:p>
            <a:pPr lvl="1"/>
            <a:r>
              <a:rPr lang="en-US"/>
              <a:t>Second level</a:t>
            </a:r>
          </a:p>
          <a:p>
            <a:pPr lvl="2"/>
            <a:r>
              <a:rPr lang="en-US"/>
              <a:t>Third level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468313" y="6196013"/>
            <a:ext cx="8207375" cy="387350"/>
          </a:xfrm>
          <a:prstGeom prst="rect">
            <a:avLst/>
          </a:prstGeom>
        </p:spPr>
        <p:txBody>
          <a:bodyPr vert="horz" lIns="0" tIns="0" rIns="0" bIns="0" rtlCol="0" anchor="b" anchorCtr="0"/>
          <a:lstStyle>
            <a:lvl1pPr algn="ctr" fontAlgn="auto">
              <a:lnSpc>
                <a:spcPct val="95000"/>
              </a:lnSpc>
              <a:spcBef>
                <a:spcPts val="0"/>
              </a:spcBef>
              <a:spcAft>
                <a:spcPts val="0"/>
              </a:spcAft>
              <a:defRPr sz="800">
                <a:solidFill>
                  <a:schemeClr val="bg1"/>
                </a:solidFill>
                <a:latin typeface="+mn-lt"/>
                <a:cs typeface="+mn-cs"/>
              </a:defRPr>
            </a:lvl1pPr>
          </a:lstStyle>
          <a:p>
            <a:pPr>
              <a:defRPr/>
            </a:pPr>
            <a:r>
              <a:rPr lang="en-GB"/>
              <a:t>UNCLASSIFIED</a:t>
            </a:r>
          </a:p>
        </p:txBody>
      </p:sp>
      <p:sp>
        <p:nvSpPr>
          <p:cNvPr id="1027" name="Title Placeholder 1"/>
          <p:cNvSpPr>
            <a:spLocks noGrp="1"/>
          </p:cNvSpPr>
          <p:nvPr>
            <p:ph type="title"/>
          </p:nvPr>
        </p:nvSpPr>
        <p:spPr bwMode="auto">
          <a:xfrm>
            <a:off x="468313" y="482130"/>
            <a:ext cx="8207375" cy="49859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a:t>Click to edit Master title style</a:t>
            </a:r>
            <a:endParaRPr lang="en-GB" dirty="0"/>
          </a:p>
        </p:txBody>
      </p:sp>
      <p:sp>
        <p:nvSpPr>
          <p:cNvPr id="1028" name="Text Placeholder 2"/>
          <p:cNvSpPr>
            <a:spLocks noGrp="1"/>
          </p:cNvSpPr>
          <p:nvPr>
            <p:ph type="body" idx="1"/>
          </p:nvPr>
        </p:nvSpPr>
        <p:spPr bwMode="auto">
          <a:xfrm>
            <a:off x="468313" y="1700808"/>
            <a:ext cx="8207375" cy="43205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Level one bullet</a:t>
            </a:r>
          </a:p>
          <a:p>
            <a:pPr lvl="1"/>
            <a:r>
              <a:rPr lang="en-US" dirty="0"/>
              <a:t>Level two bullet</a:t>
            </a:r>
          </a:p>
          <a:p>
            <a:pPr lvl="3"/>
            <a:r>
              <a:rPr lang="en-US" dirty="0"/>
              <a:t>Level three bullet</a:t>
            </a:r>
          </a:p>
        </p:txBody>
      </p:sp>
      <p:sp>
        <p:nvSpPr>
          <p:cNvPr id="4" name="Date Placeholder 3"/>
          <p:cNvSpPr>
            <a:spLocks noGrp="1"/>
          </p:cNvSpPr>
          <p:nvPr>
            <p:ph type="dt" sz="half" idx="2"/>
          </p:nvPr>
        </p:nvSpPr>
        <p:spPr>
          <a:xfrm>
            <a:off x="6153150" y="6196013"/>
            <a:ext cx="2133600" cy="387350"/>
          </a:xfrm>
          <a:prstGeom prst="rect">
            <a:avLst/>
          </a:prstGeom>
        </p:spPr>
        <p:txBody>
          <a:bodyPr vert="horz" lIns="0" tIns="0" rIns="0" bIns="0" rtlCol="0" anchor="b" anchorCtr="0"/>
          <a:lstStyle>
            <a:lvl1pPr algn="r" fontAlgn="auto">
              <a:lnSpc>
                <a:spcPct val="95000"/>
              </a:lnSpc>
              <a:spcBef>
                <a:spcPts val="0"/>
              </a:spcBef>
              <a:spcAft>
                <a:spcPts val="0"/>
              </a:spcAft>
              <a:defRPr sz="800">
                <a:solidFill>
                  <a:schemeClr val="bg1"/>
                </a:solidFill>
                <a:latin typeface="+mn-lt"/>
                <a:cs typeface="+mn-cs"/>
              </a:defRPr>
            </a:lvl1pPr>
          </a:lstStyle>
          <a:p>
            <a:pPr>
              <a:defRPr/>
            </a:pPr>
            <a:fld id="{88509D79-AD7E-415C-91F8-C4030AD80593}" type="datetime1">
              <a:rPr lang="en-GB" smtClean="0"/>
              <a:pPr>
                <a:defRPr/>
              </a:pPr>
              <a:t>05/10/2023</a:t>
            </a:fld>
            <a:endParaRPr lang="en-GB" dirty="0"/>
          </a:p>
        </p:txBody>
      </p:sp>
      <p:sp>
        <p:nvSpPr>
          <p:cNvPr id="6" name="Slide Number Placeholder 5"/>
          <p:cNvSpPr>
            <a:spLocks noGrp="1"/>
          </p:cNvSpPr>
          <p:nvPr>
            <p:ph type="sldNum" sz="quarter" idx="4"/>
          </p:nvPr>
        </p:nvSpPr>
        <p:spPr>
          <a:xfrm>
            <a:off x="8286750" y="6196013"/>
            <a:ext cx="388938" cy="387350"/>
          </a:xfrm>
          <a:prstGeom prst="rect">
            <a:avLst/>
          </a:prstGeom>
        </p:spPr>
        <p:txBody>
          <a:bodyPr vert="horz" lIns="0" tIns="0" rIns="0" bIns="0" rtlCol="0" anchor="b" anchorCtr="0"/>
          <a:lstStyle>
            <a:lvl1pPr algn="r" fontAlgn="auto">
              <a:lnSpc>
                <a:spcPct val="95000"/>
              </a:lnSpc>
              <a:spcBef>
                <a:spcPts val="0"/>
              </a:spcBef>
              <a:spcAft>
                <a:spcPts val="0"/>
              </a:spcAft>
              <a:defRPr sz="800" b="1">
                <a:solidFill>
                  <a:schemeClr val="bg1"/>
                </a:solidFill>
                <a:latin typeface="+mn-lt"/>
                <a:cs typeface="+mn-cs"/>
              </a:defRPr>
            </a:lvl1pPr>
          </a:lstStyle>
          <a:p>
            <a:pPr>
              <a:defRPr/>
            </a:pPr>
            <a:fld id="{8C32FF26-AD14-4CF9-8F1D-EF3CFAE0FFAC}" type="slidenum">
              <a:rPr lang="en-GB" smtClean="0"/>
              <a:pPr>
                <a:defRPr/>
              </a:pPr>
              <a:t>‹#›</a:t>
            </a:fld>
            <a:endParaRPr lang="en-GB" dirty="0"/>
          </a:p>
        </p:txBody>
      </p:sp>
    </p:spTree>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04" r:id="rId10"/>
    <p:sldLayoutId id="2147483826" r:id="rId11"/>
    <p:sldLayoutId id="2147483824" r:id="rId12"/>
    <p:sldLayoutId id="2147483808" r:id="rId13"/>
    <p:sldLayoutId id="2147483823" r:id="rId14"/>
    <p:sldLayoutId id="2147483815" r:id="rId15"/>
    <p:sldLayoutId id="2147483827" r:id="rId16"/>
    <p:sldLayoutId id="2147483816" r:id="rId17"/>
    <p:sldLayoutId id="2147483818" r:id="rId18"/>
    <p:sldLayoutId id="2147483837" r:id="rId19"/>
    <p:sldLayoutId id="2147483838" r:id="rId20"/>
    <p:sldLayoutId id="2147483841" r:id="rId21"/>
    <p:sldLayoutId id="2147483842" r:id="rId22"/>
  </p:sldLayoutIdLst>
  <p:hf hdr="0" dt="0"/>
  <p:txStyles>
    <p:titleStyle>
      <a:lvl1pPr marL="0" indent="0" algn="l" rtl="0" eaLnBrk="1" fontAlgn="base" hangingPunct="1">
        <a:lnSpc>
          <a:spcPct val="90000"/>
        </a:lnSpc>
        <a:spcBef>
          <a:spcPct val="0"/>
        </a:spcBef>
        <a:spcAft>
          <a:spcPct val="0"/>
        </a:spcAft>
        <a:buFont typeface="Arial" charset="0"/>
        <a:buNone/>
        <a:defRPr sz="3600" b="1" kern="1200">
          <a:solidFill>
            <a:schemeClr val="tx2"/>
          </a:solidFill>
          <a:latin typeface="+mj-lt"/>
          <a:ea typeface="+mj-ea"/>
          <a:cs typeface="+mj-cs"/>
        </a:defRPr>
      </a:lvl1pPr>
      <a:lvl2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2pPr>
      <a:lvl3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3pPr>
      <a:lvl4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4pPr>
      <a:lvl5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5pPr>
      <a:lvl6pPr marL="12001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6pPr>
      <a:lvl7pPr marL="16573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7pPr>
      <a:lvl8pPr marL="21145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8pPr>
      <a:lvl9pPr marL="25717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9pPr>
    </p:titleStyle>
    <p:bodyStyle>
      <a:lvl1pPr marL="358775" indent="-358775" algn="l" rtl="0" eaLnBrk="1" fontAlgn="base" hangingPunct="1">
        <a:lnSpc>
          <a:spcPct val="95000"/>
        </a:lnSpc>
        <a:spcBef>
          <a:spcPct val="20000"/>
        </a:spcBef>
        <a:spcAft>
          <a:spcPct val="0"/>
        </a:spcAft>
        <a:buFont typeface="Arial" panose="020B0604020202020204" pitchFamily="34" charset="0"/>
        <a:buChar char="•"/>
        <a:defRPr sz="3000" kern="1200" baseline="0">
          <a:solidFill>
            <a:schemeClr val="accent6"/>
          </a:solidFill>
          <a:latin typeface="+mn-lt"/>
          <a:ea typeface="+mn-ea"/>
          <a:cs typeface="+mn-cs"/>
        </a:defRPr>
      </a:lvl1pPr>
      <a:lvl2pPr marL="647700" indent="-287338" algn="l" rtl="0" eaLnBrk="1" fontAlgn="base" hangingPunct="1">
        <a:lnSpc>
          <a:spcPct val="95000"/>
        </a:lnSpc>
        <a:spcBef>
          <a:spcPct val="20000"/>
        </a:spcBef>
        <a:spcAft>
          <a:spcPct val="0"/>
        </a:spcAft>
        <a:buFont typeface="Arial" panose="020B0604020202020204" pitchFamily="34" charset="0"/>
        <a:buChar char="•"/>
        <a:defRPr sz="2400" kern="1200" baseline="0">
          <a:solidFill>
            <a:schemeClr val="accent6"/>
          </a:solidFill>
          <a:latin typeface="+mn-lt"/>
          <a:ea typeface="+mn-ea"/>
          <a:cs typeface="+mn-cs"/>
        </a:defRPr>
      </a:lvl2pPr>
      <a:lvl3pPr marL="647700" indent="0" algn="l" rtl="0" eaLnBrk="1" fontAlgn="base" hangingPunct="1">
        <a:lnSpc>
          <a:spcPct val="95000"/>
        </a:lnSpc>
        <a:spcBef>
          <a:spcPct val="20000"/>
        </a:spcBef>
        <a:spcAft>
          <a:spcPct val="0"/>
        </a:spcAft>
        <a:buFont typeface="Arial" charset="0"/>
        <a:buNone/>
        <a:defRPr sz="2400" kern="1200">
          <a:solidFill>
            <a:schemeClr val="accent6"/>
          </a:solidFill>
          <a:latin typeface="+mn-lt"/>
          <a:ea typeface="+mn-ea"/>
          <a:cs typeface="+mn-cs"/>
        </a:defRPr>
      </a:lvl3pPr>
      <a:lvl4pPr marL="1079500" indent="-215900" algn="l" rtl="0" eaLnBrk="1" fontAlgn="base" hangingPunct="1">
        <a:lnSpc>
          <a:spcPct val="95000"/>
        </a:lnSpc>
        <a:spcBef>
          <a:spcPct val="20000"/>
        </a:spcBef>
        <a:spcAft>
          <a:spcPct val="0"/>
        </a:spcAft>
        <a:buFont typeface="Arial" charset="0"/>
        <a:buChar char="–"/>
        <a:defRPr sz="2000" kern="1200">
          <a:solidFill>
            <a:schemeClr val="accent6"/>
          </a:solidFill>
          <a:latin typeface="+mn-lt"/>
          <a:ea typeface="+mn-ea"/>
          <a:cs typeface="+mn-cs"/>
        </a:defRPr>
      </a:lvl4pPr>
      <a:lvl5pPr marL="1079500" indent="0" algn="l" rtl="0" eaLnBrk="1" fontAlgn="base" hangingPunct="1">
        <a:lnSpc>
          <a:spcPct val="95000"/>
        </a:lnSpc>
        <a:spcBef>
          <a:spcPct val="20000"/>
        </a:spcBef>
        <a:spcAft>
          <a:spcPct val="0"/>
        </a:spcAft>
        <a:buFont typeface="Arial" charset="0"/>
        <a:buNone/>
        <a:defRPr sz="2000" kern="1200">
          <a:solidFill>
            <a:schemeClr val="accent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95" userDrawn="1">
          <p15:clr>
            <a:srgbClr val="F26B43"/>
          </p15:clr>
        </p15:guide>
        <p15:guide id="3" orient="horz" pos="1071" userDrawn="1">
          <p15:clr>
            <a:srgbClr val="F26B43"/>
          </p15:clr>
        </p15:guide>
        <p15:guide id="4" pos="5465" userDrawn="1">
          <p15:clr>
            <a:srgbClr val="F26B43"/>
          </p15:clr>
        </p15:guide>
        <p15:guide id="6" orient="horz" pos="300" userDrawn="1">
          <p15:clr>
            <a:srgbClr val="F26B43"/>
          </p15:clr>
        </p15:guide>
        <p15:guide id="7" orient="horz" pos="618" userDrawn="1">
          <p15:clr>
            <a:srgbClr val="F26B43"/>
          </p15:clr>
        </p15:guide>
        <p15:guide id="8" orient="horz" pos="3793"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1.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2.xml"/><Relationship Id="rId5" Type="http://schemas.openxmlformats.org/officeDocument/2006/relationships/image" Target="../media/image19.jpe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3308" y="550844"/>
            <a:ext cx="8208000" cy="2302169"/>
          </a:xfrm>
        </p:spPr>
        <p:txBody>
          <a:bodyPr/>
          <a:lstStyle/>
          <a:p>
            <a:pPr lvl="0"/>
            <a:r>
              <a:rPr lang="en-GB" dirty="0">
                <a:solidFill>
                  <a:schemeClr val="accent1"/>
                </a:solidFill>
              </a:rPr>
              <a:t>Embedding sustainability into decommissioning: participative systems mapping</a:t>
            </a:r>
            <a:br>
              <a:rPr lang="en-GB" dirty="0">
                <a:solidFill>
                  <a:schemeClr val="accent1"/>
                </a:solidFill>
              </a:rPr>
            </a:br>
            <a:endParaRPr lang="en-GB" dirty="0"/>
          </a:p>
        </p:txBody>
      </p:sp>
      <p:sp>
        <p:nvSpPr>
          <p:cNvPr id="3" name="Subtitle 2"/>
          <p:cNvSpPr>
            <a:spLocks noGrp="1"/>
          </p:cNvSpPr>
          <p:nvPr>
            <p:ph type="subTitle" idx="1"/>
          </p:nvPr>
        </p:nvSpPr>
        <p:spPr>
          <a:xfrm>
            <a:off x="361467" y="4691543"/>
            <a:ext cx="8208000" cy="1354217"/>
          </a:xfrm>
        </p:spPr>
        <p:txBody>
          <a:bodyPr/>
          <a:lstStyle/>
          <a:p>
            <a:r>
              <a:rPr lang="en-GB" dirty="0">
                <a:solidFill>
                  <a:schemeClr val="accent2"/>
                </a:solidFill>
                <a:latin typeface="Arial" panose="020B0604020202020204" pitchFamily="34" charset="0"/>
              </a:rPr>
              <a:t>Kezia White &amp; Tracy Braithwaite</a:t>
            </a:r>
          </a:p>
          <a:p>
            <a:r>
              <a:rPr lang="en-GB" dirty="0">
                <a:solidFill>
                  <a:schemeClr val="accent2"/>
                </a:solidFill>
                <a:latin typeface="Arial" panose="020B0604020202020204" pitchFamily="34" charset="0"/>
              </a:rPr>
              <a:t>Environment Agency - Nuclear Regulation Group.</a:t>
            </a:r>
          </a:p>
          <a:p>
            <a:r>
              <a:rPr lang="en-GB" dirty="0">
                <a:solidFill>
                  <a:schemeClr val="accent2"/>
                </a:solidFill>
                <a:latin typeface="Arial" panose="020B0604020202020204" pitchFamily="34" charset="0"/>
              </a:rPr>
              <a:t>November 2023</a:t>
            </a:r>
          </a:p>
          <a:p>
            <a:endParaRPr lang="en-GB" dirty="0">
              <a:solidFill>
                <a:schemeClr val="bg1"/>
              </a:solidFill>
            </a:endParaRPr>
          </a:p>
        </p:txBody>
      </p:sp>
    </p:spTree>
    <p:extLst>
      <p:ext uri="{BB962C8B-B14F-4D97-AF65-F5344CB8AC3E}">
        <p14:creationId xmlns:p14="http://schemas.microsoft.com/office/powerpoint/2010/main" val="2909143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056" y="139496"/>
            <a:ext cx="4120186" cy="567738"/>
          </a:xfrm>
        </p:spPr>
        <p:txBody>
          <a:bodyPr/>
          <a:lstStyle/>
          <a:p>
            <a:r>
              <a:rPr lang="en-GB" sz="3600" dirty="0">
                <a:solidFill>
                  <a:schemeClr val="accent1"/>
                </a:solidFill>
              </a:rPr>
              <a:t>Tracy Braithwaite</a:t>
            </a:r>
            <a:br>
              <a:rPr lang="en-GB" dirty="0">
                <a:solidFill>
                  <a:schemeClr val="accent1"/>
                </a:solidFill>
              </a:rPr>
            </a:br>
            <a:endParaRPr lang="en-GB" dirty="0"/>
          </a:p>
        </p:txBody>
      </p:sp>
      <p:sp>
        <p:nvSpPr>
          <p:cNvPr id="4" name="Title 1">
            <a:extLst>
              <a:ext uri="{FF2B5EF4-FFF2-40B4-BE49-F238E27FC236}">
                <a16:creationId xmlns:a16="http://schemas.microsoft.com/office/drawing/2014/main" id="{7E83C6EA-0D70-9FCF-E1B5-F2F457F07828}"/>
              </a:ext>
            </a:extLst>
          </p:cNvPr>
          <p:cNvSpPr txBox="1">
            <a:spLocks/>
          </p:cNvSpPr>
          <p:nvPr/>
        </p:nvSpPr>
        <p:spPr bwMode="auto">
          <a:xfrm>
            <a:off x="819639" y="130565"/>
            <a:ext cx="3217505" cy="47089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marL="0" lvl="0" indent="0" eaLnBrk="1" hangingPunct="1">
              <a:lnSpc>
                <a:spcPct val="85000"/>
              </a:lnSpc>
              <a:buFont typeface="Arial" charset="0"/>
              <a:buNone/>
              <a:defRPr sz="3600" b="1" baseline="0">
                <a:solidFill>
                  <a:schemeClr val="accent1"/>
                </a:solidFill>
                <a:latin typeface="+mj-lt"/>
                <a:ea typeface="+mj-ea"/>
                <a:cs typeface="+mj-cs"/>
              </a:defRPr>
            </a:lvl1pPr>
            <a:lvl2pPr marL="742950" indent="-742950" eaLnBrk="1" hangingPunct="1">
              <a:lnSpc>
                <a:spcPct val="90000"/>
              </a:lnSpc>
              <a:buFont typeface="Arial" charset="0"/>
              <a:buAutoNum type="arabicPeriod"/>
              <a:defRPr sz="3600" b="1"/>
            </a:lvl2pPr>
            <a:lvl3pPr marL="742950" indent="-742950" eaLnBrk="1" hangingPunct="1">
              <a:lnSpc>
                <a:spcPct val="90000"/>
              </a:lnSpc>
              <a:buFont typeface="Arial" charset="0"/>
              <a:buAutoNum type="arabicPeriod"/>
              <a:defRPr sz="3600" b="1"/>
            </a:lvl3pPr>
            <a:lvl4pPr marL="742950" indent="-742950" eaLnBrk="1" hangingPunct="1">
              <a:lnSpc>
                <a:spcPct val="90000"/>
              </a:lnSpc>
              <a:buFont typeface="Arial" charset="0"/>
              <a:buAutoNum type="arabicPeriod"/>
              <a:defRPr sz="3600" b="1"/>
            </a:lvl4pPr>
            <a:lvl5pPr marL="742950" indent="-742950" eaLnBrk="1" hangingPunct="1">
              <a:lnSpc>
                <a:spcPct val="90000"/>
              </a:lnSpc>
              <a:buFont typeface="Arial" charset="0"/>
              <a:buAutoNum type="arabicPeriod"/>
              <a:defRPr sz="3600" b="1"/>
            </a:lvl5pPr>
            <a:lvl6pPr marL="1200150" indent="-742950" fontAlgn="base">
              <a:lnSpc>
                <a:spcPct val="90000"/>
              </a:lnSpc>
              <a:spcBef>
                <a:spcPct val="0"/>
              </a:spcBef>
              <a:spcAft>
                <a:spcPct val="0"/>
              </a:spcAft>
              <a:buFont typeface="Arial" charset="0"/>
              <a:buAutoNum type="arabicPeriod"/>
              <a:defRPr sz="3600" b="1"/>
            </a:lvl6pPr>
            <a:lvl7pPr marL="1657350" indent="-742950" fontAlgn="base">
              <a:lnSpc>
                <a:spcPct val="90000"/>
              </a:lnSpc>
              <a:spcBef>
                <a:spcPct val="0"/>
              </a:spcBef>
              <a:spcAft>
                <a:spcPct val="0"/>
              </a:spcAft>
              <a:buFont typeface="Arial" charset="0"/>
              <a:buAutoNum type="arabicPeriod"/>
              <a:defRPr sz="3600" b="1"/>
            </a:lvl7pPr>
            <a:lvl8pPr marL="2114550" indent="-742950" fontAlgn="base">
              <a:lnSpc>
                <a:spcPct val="90000"/>
              </a:lnSpc>
              <a:spcBef>
                <a:spcPct val="0"/>
              </a:spcBef>
              <a:spcAft>
                <a:spcPct val="0"/>
              </a:spcAft>
              <a:buFont typeface="Arial" charset="0"/>
              <a:buAutoNum type="arabicPeriod"/>
              <a:defRPr sz="3600" b="1"/>
            </a:lvl8pPr>
            <a:lvl9pPr marL="2571750" indent="-742950" fontAlgn="base">
              <a:lnSpc>
                <a:spcPct val="90000"/>
              </a:lnSpc>
              <a:spcBef>
                <a:spcPct val="0"/>
              </a:spcBef>
              <a:spcAft>
                <a:spcPct val="0"/>
              </a:spcAft>
              <a:buFont typeface="Arial" charset="0"/>
              <a:buAutoNum type="arabicPeriod"/>
              <a:defRPr sz="3600" b="1"/>
            </a:lvl9pPr>
          </a:lstStyle>
          <a:p>
            <a:pPr algn="ctr"/>
            <a:r>
              <a:rPr lang="en-GB" dirty="0"/>
              <a:t>Kezia White</a:t>
            </a:r>
          </a:p>
        </p:txBody>
      </p:sp>
      <p:pic>
        <p:nvPicPr>
          <p:cNvPr id="6" name="Picture 5">
            <a:extLst>
              <a:ext uri="{FF2B5EF4-FFF2-40B4-BE49-F238E27FC236}">
                <a16:creationId xmlns:a16="http://schemas.microsoft.com/office/drawing/2014/main" id="{EA8A70E6-B6A0-7511-A43A-6F4442262609}"/>
              </a:ext>
            </a:extLst>
          </p:cNvPr>
          <p:cNvPicPr>
            <a:picLocks noChangeAspect="1"/>
          </p:cNvPicPr>
          <p:nvPr/>
        </p:nvPicPr>
        <p:blipFill>
          <a:blip r:embed="rId3"/>
          <a:stretch>
            <a:fillRect/>
          </a:stretch>
        </p:blipFill>
        <p:spPr>
          <a:xfrm>
            <a:off x="5647932" y="3295047"/>
            <a:ext cx="2465410" cy="3423457"/>
          </a:xfrm>
          <a:prstGeom prst="rect">
            <a:avLst/>
          </a:prstGeom>
        </p:spPr>
      </p:pic>
      <p:pic>
        <p:nvPicPr>
          <p:cNvPr id="8" name="Picture 7">
            <a:extLst>
              <a:ext uri="{FF2B5EF4-FFF2-40B4-BE49-F238E27FC236}">
                <a16:creationId xmlns:a16="http://schemas.microsoft.com/office/drawing/2014/main" id="{C464F23C-19FC-7E60-A91F-37BF1E0ED2BF}"/>
              </a:ext>
            </a:extLst>
          </p:cNvPr>
          <p:cNvPicPr>
            <a:picLocks noChangeAspect="1"/>
          </p:cNvPicPr>
          <p:nvPr/>
        </p:nvPicPr>
        <p:blipFill>
          <a:blip r:embed="rId4"/>
          <a:stretch>
            <a:fillRect/>
          </a:stretch>
        </p:blipFill>
        <p:spPr>
          <a:xfrm>
            <a:off x="1054359" y="541866"/>
            <a:ext cx="2748066" cy="3794186"/>
          </a:xfrm>
          <a:prstGeom prst="rect">
            <a:avLst/>
          </a:prstGeom>
        </p:spPr>
      </p:pic>
      <p:sp>
        <p:nvSpPr>
          <p:cNvPr id="11" name="TextBox 10">
            <a:extLst>
              <a:ext uri="{FF2B5EF4-FFF2-40B4-BE49-F238E27FC236}">
                <a16:creationId xmlns:a16="http://schemas.microsoft.com/office/drawing/2014/main" id="{89B48C1B-6C6B-B700-4002-F11C86367926}"/>
              </a:ext>
            </a:extLst>
          </p:cNvPr>
          <p:cNvSpPr txBox="1"/>
          <p:nvPr/>
        </p:nvSpPr>
        <p:spPr>
          <a:xfrm>
            <a:off x="261258" y="4321782"/>
            <a:ext cx="4739950" cy="2554545"/>
          </a:xfrm>
          <a:prstGeom prst="rect">
            <a:avLst/>
          </a:prstGeom>
          <a:noFill/>
        </p:spPr>
        <p:txBody>
          <a:bodyPr wrap="square">
            <a:spAutoFit/>
          </a:bodyPr>
          <a:lstStyle/>
          <a:p>
            <a:r>
              <a:rPr lang="en-GB" sz="2000" dirty="0">
                <a:solidFill>
                  <a:schemeClr val="accent4">
                    <a:lumMod val="50000"/>
                  </a:schemeClr>
                </a:solidFill>
                <a:latin typeface="+mj-lt"/>
                <a:cs typeface="Times New Roman"/>
              </a:rPr>
              <a:t>16 years with the Environment Agency including environment management, project management for the new Hinkley Point C power station and the project manager for sustainability in the Environment Agency’s Decommissioning and Clean Up programme</a:t>
            </a:r>
          </a:p>
        </p:txBody>
      </p:sp>
      <p:sp>
        <p:nvSpPr>
          <p:cNvPr id="3" name="TextBox 2">
            <a:extLst>
              <a:ext uri="{FF2B5EF4-FFF2-40B4-BE49-F238E27FC236}">
                <a16:creationId xmlns:a16="http://schemas.microsoft.com/office/drawing/2014/main" id="{49149BD2-B7C2-0ABA-CF6A-094F713FD8E6}"/>
              </a:ext>
            </a:extLst>
          </p:cNvPr>
          <p:cNvSpPr txBox="1"/>
          <p:nvPr/>
        </p:nvSpPr>
        <p:spPr>
          <a:xfrm>
            <a:off x="4449149" y="656756"/>
            <a:ext cx="4572000" cy="2554545"/>
          </a:xfrm>
          <a:prstGeom prst="rect">
            <a:avLst/>
          </a:prstGeom>
          <a:noFill/>
        </p:spPr>
        <p:txBody>
          <a:bodyPr wrap="square">
            <a:spAutoFit/>
          </a:bodyPr>
          <a:lstStyle/>
          <a:p>
            <a:r>
              <a:rPr lang="en-GB" sz="2000" dirty="0">
                <a:solidFill>
                  <a:schemeClr val="accent4">
                    <a:lumMod val="50000"/>
                  </a:schemeClr>
                </a:solidFill>
                <a:latin typeface="+mj-lt"/>
                <a:cs typeface="Times New Roman"/>
              </a:rPr>
              <a:t>26 years regulating nuclear and non-nuclear sites, latterly leading on integrated waste management and decommissioning nuclear sites. Programme Manager for Environment Agency’s decommissioning and clean-up programme which includes responsibility for sustainability. </a:t>
            </a:r>
          </a:p>
        </p:txBody>
      </p:sp>
    </p:spTree>
    <p:extLst>
      <p:ext uri="{BB962C8B-B14F-4D97-AF65-F5344CB8AC3E}">
        <p14:creationId xmlns:p14="http://schemas.microsoft.com/office/powerpoint/2010/main" val="4065164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3EF9E4-E8A8-D80A-C4F9-6C6AF5FF1820}"/>
              </a:ext>
            </a:extLst>
          </p:cNvPr>
          <p:cNvSpPr>
            <a:spLocks noGrp="1"/>
          </p:cNvSpPr>
          <p:nvPr>
            <p:ph type="sldNum" sz="quarter" idx="12"/>
          </p:nvPr>
        </p:nvSpPr>
        <p:spPr/>
        <p:txBody>
          <a:bodyPr/>
          <a:lstStyle/>
          <a:p>
            <a:fld id="{282C714A-98EF-4308-A901-30C59F7DC995}" type="slidenum">
              <a:rPr lang="en-GB" smtClean="0"/>
              <a:t>3</a:t>
            </a:fld>
            <a:endParaRPr lang="en-GB"/>
          </a:p>
        </p:txBody>
      </p:sp>
      <p:sp>
        <p:nvSpPr>
          <p:cNvPr id="6" name="TextBox 5">
            <a:extLst>
              <a:ext uri="{FF2B5EF4-FFF2-40B4-BE49-F238E27FC236}">
                <a16:creationId xmlns:a16="http://schemas.microsoft.com/office/drawing/2014/main" id="{70EAE98A-EEC3-F684-04D4-55DBD93838D1}"/>
              </a:ext>
            </a:extLst>
          </p:cNvPr>
          <p:cNvSpPr txBox="1"/>
          <p:nvPr/>
        </p:nvSpPr>
        <p:spPr>
          <a:xfrm>
            <a:off x="1232425" y="1680164"/>
            <a:ext cx="6639113" cy="784830"/>
          </a:xfrm>
          <a:prstGeom prst="rect">
            <a:avLst/>
          </a:prstGeom>
          <a:noFill/>
        </p:spPr>
        <p:txBody>
          <a:bodyPr wrap="square" rtlCol="0">
            <a:spAutoFit/>
          </a:bodyPr>
          <a:lstStyle/>
          <a:p>
            <a:endParaRPr lang="en-GB" sz="1500" dirty="0">
              <a:solidFill>
                <a:schemeClr val="accent4">
                  <a:lumMod val="50000"/>
                </a:schemeClr>
              </a:solidFill>
              <a:latin typeface="+mj-lt"/>
              <a:cs typeface="Times New Roman"/>
            </a:endParaRPr>
          </a:p>
          <a:p>
            <a:endParaRPr lang="en-GB" sz="1500" dirty="0">
              <a:solidFill>
                <a:schemeClr val="accent4">
                  <a:lumMod val="50000"/>
                </a:schemeClr>
              </a:solidFill>
              <a:latin typeface="+mj-lt"/>
              <a:cs typeface="Times New Roman"/>
            </a:endParaRPr>
          </a:p>
          <a:p>
            <a:pPr marL="214313" indent="-214313">
              <a:buFont typeface="Arial" panose="020B0604020202020204" pitchFamily="34" charset="0"/>
              <a:buChar char="•"/>
            </a:pPr>
            <a:endParaRPr lang="en-GB" sz="1500" dirty="0">
              <a:solidFill>
                <a:schemeClr val="accent2"/>
              </a:solidFill>
            </a:endParaRPr>
          </a:p>
        </p:txBody>
      </p:sp>
      <p:sp>
        <p:nvSpPr>
          <p:cNvPr id="7" name="Title 1">
            <a:extLst>
              <a:ext uri="{FF2B5EF4-FFF2-40B4-BE49-F238E27FC236}">
                <a16:creationId xmlns:a16="http://schemas.microsoft.com/office/drawing/2014/main" id="{88B083B5-B192-6CCC-D7EA-C2C668E84549}"/>
              </a:ext>
            </a:extLst>
          </p:cNvPr>
          <p:cNvSpPr txBox="1">
            <a:spLocks/>
          </p:cNvSpPr>
          <p:nvPr/>
        </p:nvSpPr>
        <p:spPr>
          <a:xfrm>
            <a:off x="589507" y="296846"/>
            <a:ext cx="6576130" cy="467527"/>
          </a:xfrm>
          <a:prstGeom prst="rect">
            <a:avLst/>
          </a:prstGeom>
        </p:spPr>
        <p:txBody>
          <a:bodyPr/>
          <a:lstStyle>
            <a:lvl1pPr marL="0" indent="0" algn="l" rtl="0" eaLnBrk="1" fontAlgn="base" hangingPunct="1">
              <a:lnSpc>
                <a:spcPct val="90000"/>
              </a:lnSpc>
              <a:spcBef>
                <a:spcPct val="0"/>
              </a:spcBef>
              <a:spcAft>
                <a:spcPct val="0"/>
              </a:spcAft>
              <a:buFont typeface="Arial" charset="0"/>
              <a:buNone/>
              <a:defRPr sz="3600" b="1" kern="1200">
                <a:solidFill>
                  <a:schemeClr val="tx2"/>
                </a:solidFill>
                <a:latin typeface="+mj-lt"/>
                <a:ea typeface="+mj-ea"/>
                <a:cs typeface="+mj-cs"/>
              </a:defRPr>
            </a:lvl1pPr>
            <a:lvl2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2pPr>
            <a:lvl3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3pPr>
            <a:lvl4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4pPr>
            <a:lvl5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5pPr>
            <a:lvl6pPr marL="12001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6pPr>
            <a:lvl7pPr marL="16573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7pPr>
            <a:lvl8pPr marL="21145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8pPr>
            <a:lvl9pPr marL="25717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9pPr>
          </a:lstStyle>
          <a:p>
            <a:r>
              <a:rPr lang="en-GB" sz="3200" dirty="0"/>
              <a:t>Influencing</a:t>
            </a:r>
            <a:r>
              <a:rPr lang="en-GB" sz="2400" dirty="0"/>
              <a:t> </a:t>
            </a:r>
            <a:r>
              <a:rPr lang="en-GB" sz="3200" dirty="0"/>
              <a:t>Sustainability</a:t>
            </a:r>
          </a:p>
        </p:txBody>
      </p:sp>
      <p:pic>
        <p:nvPicPr>
          <p:cNvPr id="2" name="Picture 1">
            <a:extLst>
              <a:ext uri="{FF2B5EF4-FFF2-40B4-BE49-F238E27FC236}">
                <a16:creationId xmlns:a16="http://schemas.microsoft.com/office/drawing/2014/main" id="{23A3D28B-CD92-A10C-6DD0-B6BAA4FE1BCA}"/>
              </a:ext>
            </a:extLst>
          </p:cNvPr>
          <p:cNvPicPr/>
          <p:nvPr/>
        </p:nvPicPr>
        <p:blipFill>
          <a:blip r:embed="rId3"/>
          <a:stretch>
            <a:fillRect/>
          </a:stretch>
        </p:blipFill>
        <p:spPr>
          <a:xfrm>
            <a:off x="468312" y="4629779"/>
            <a:ext cx="3302264" cy="1729649"/>
          </a:xfrm>
          <a:prstGeom prst="rect">
            <a:avLst/>
          </a:prstGeom>
        </p:spPr>
      </p:pic>
      <p:sp>
        <p:nvSpPr>
          <p:cNvPr id="8" name="TextBox 7">
            <a:extLst>
              <a:ext uri="{FF2B5EF4-FFF2-40B4-BE49-F238E27FC236}">
                <a16:creationId xmlns:a16="http://schemas.microsoft.com/office/drawing/2014/main" id="{990B613E-2BD8-E932-D388-E66F61C74E3C}"/>
              </a:ext>
            </a:extLst>
          </p:cNvPr>
          <p:cNvSpPr txBox="1"/>
          <p:nvPr/>
        </p:nvSpPr>
        <p:spPr>
          <a:xfrm>
            <a:off x="640276" y="764373"/>
            <a:ext cx="4043003" cy="4031873"/>
          </a:xfrm>
          <a:prstGeom prst="rect">
            <a:avLst/>
          </a:prstGeom>
          <a:noFill/>
        </p:spPr>
        <p:txBody>
          <a:bodyPr wrap="square">
            <a:spAutoFit/>
          </a:bodyPr>
          <a:lstStyle/>
          <a:p>
            <a:pPr>
              <a:defRPr/>
            </a:pPr>
            <a:endParaRPr lang="en-US" dirty="0">
              <a:solidFill>
                <a:schemeClr val="accent4">
                  <a:lumMod val="50000"/>
                </a:schemeClr>
              </a:solidFill>
              <a:latin typeface="+mj-lt"/>
              <a:cs typeface="Times New Roman"/>
            </a:endParaRPr>
          </a:p>
          <a:p>
            <a:pPr marL="214313" indent="-214313">
              <a:buFont typeface="Arial" panose="020B0604020202020204" pitchFamily="34" charset="0"/>
              <a:buChar char="•"/>
            </a:pPr>
            <a:r>
              <a:rPr lang="en-US" sz="2200" dirty="0">
                <a:solidFill>
                  <a:schemeClr val="accent4">
                    <a:lumMod val="50000"/>
                  </a:schemeClr>
                </a:solidFill>
                <a:latin typeface="+mj-lt"/>
                <a:cs typeface="Times New Roman"/>
              </a:rPr>
              <a:t>Achieving the Government 25-year plan and Environmental Improvement Plan</a:t>
            </a:r>
          </a:p>
          <a:p>
            <a:pPr marL="214313" indent="-214313">
              <a:buFont typeface="Arial" panose="020B0604020202020204" pitchFamily="34" charset="0"/>
              <a:buChar char="•"/>
            </a:pPr>
            <a:endParaRPr lang="en-GB" sz="2200" dirty="0"/>
          </a:p>
          <a:p>
            <a:pPr marL="214313" indent="-214313">
              <a:buFont typeface="Arial" panose="020B0604020202020204" pitchFamily="34" charset="0"/>
              <a:buChar char="•"/>
            </a:pPr>
            <a:r>
              <a:rPr lang="en-US" sz="2200" dirty="0">
                <a:solidFill>
                  <a:schemeClr val="accent4">
                    <a:lumMod val="50000"/>
                  </a:schemeClr>
                </a:solidFill>
                <a:latin typeface="+mj-lt"/>
                <a:cs typeface="Times New Roman"/>
              </a:rPr>
              <a:t>Our EA strategy (EA2025) provides a clear direction to engage and influence improvements to deliver sustainable growth</a:t>
            </a:r>
          </a:p>
          <a:p>
            <a:pPr marL="214313" indent="-214313">
              <a:buFont typeface="Arial" panose="020B0604020202020204" pitchFamily="34" charset="0"/>
              <a:buChar char="•"/>
            </a:pPr>
            <a:endParaRPr lang="en-US" dirty="0">
              <a:solidFill>
                <a:schemeClr val="accent4">
                  <a:lumMod val="50000"/>
                </a:schemeClr>
              </a:solidFill>
              <a:latin typeface="+mj-lt"/>
              <a:cs typeface="Times New Roman"/>
            </a:endParaRPr>
          </a:p>
        </p:txBody>
      </p:sp>
      <p:pic>
        <p:nvPicPr>
          <p:cNvPr id="4" name="Picture 3">
            <a:extLst>
              <a:ext uri="{FF2B5EF4-FFF2-40B4-BE49-F238E27FC236}">
                <a16:creationId xmlns:a16="http://schemas.microsoft.com/office/drawing/2014/main" id="{D6F4B66E-759C-C8C9-9461-277502A968FA}"/>
              </a:ext>
            </a:extLst>
          </p:cNvPr>
          <p:cNvPicPr>
            <a:picLocks noChangeAspect="1"/>
          </p:cNvPicPr>
          <p:nvPr/>
        </p:nvPicPr>
        <p:blipFill>
          <a:blip r:embed="rId4"/>
          <a:stretch>
            <a:fillRect/>
          </a:stretch>
        </p:blipFill>
        <p:spPr>
          <a:xfrm>
            <a:off x="5686425" y="473459"/>
            <a:ext cx="3221177" cy="2861638"/>
          </a:xfrm>
          <a:prstGeom prst="rect">
            <a:avLst/>
          </a:prstGeom>
        </p:spPr>
      </p:pic>
      <p:pic>
        <p:nvPicPr>
          <p:cNvPr id="9" name="Picture 8">
            <a:extLst>
              <a:ext uri="{FF2B5EF4-FFF2-40B4-BE49-F238E27FC236}">
                <a16:creationId xmlns:a16="http://schemas.microsoft.com/office/drawing/2014/main" id="{8106228A-71F9-68A6-EAEE-EE9C071B537B}"/>
              </a:ext>
            </a:extLst>
          </p:cNvPr>
          <p:cNvPicPr>
            <a:picLocks noChangeAspect="1"/>
          </p:cNvPicPr>
          <p:nvPr/>
        </p:nvPicPr>
        <p:blipFill>
          <a:blip r:embed="rId5"/>
          <a:stretch>
            <a:fillRect/>
          </a:stretch>
        </p:blipFill>
        <p:spPr>
          <a:xfrm>
            <a:off x="4443413" y="3380785"/>
            <a:ext cx="4464189" cy="3021913"/>
          </a:xfrm>
          <a:prstGeom prst="rect">
            <a:avLst/>
          </a:prstGeom>
        </p:spPr>
      </p:pic>
    </p:spTree>
    <p:extLst>
      <p:ext uri="{BB962C8B-B14F-4D97-AF65-F5344CB8AC3E}">
        <p14:creationId xmlns:p14="http://schemas.microsoft.com/office/powerpoint/2010/main" val="212018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GB" dirty="0"/>
              <a:t>Linear Thinking</a:t>
            </a:r>
          </a:p>
        </p:txBody>
      </p:sp>
      <p:sp>
        <p:nvSpPr>
          <p:cNvPr id="39" name="Rectangle 38">
            <a:extLst>
              <a:ext uri="{FF2B5EF4-FFF2-40B4-BE49-F238E27FC236}">
                <a16:creationId xmlns:a16="http://schemas.microsoft.com/office/drawing/2014/main" id="{68E9CE2C-41B9-2386-0ADD-AC3636CE8132}"/>
              </a:ext>
            </a:extLst>
          </p:cNvPr>
          <p:cNvSpPr/>
          <p:nvPr/>
        </p:nvSpPr>
        <p:spPr>
          <a:xfrm>
            <a:off x="379877" y="853449"/>
            <a:ext cx="3572531" cy="243092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3" name="Title 1">
            <a:extLst>
              <a:ext uri="{FF2B5EF4-FFF2-40B4-BE49-F238E27FC236}">
                <a16:creationId xmlns:a16="http://schemas.microsoft.com/office/drawing/2014/main" id="{BC20CBC6-FDCD-A577-8188-890BCFC800F4}"/>
              </a:ext>
            </a:extLst>
          </p:cNvPr>
          <p:cNvSpPr txBox="1">
            <a:spLocks/>
          </p:cNvSpPr>
          <p:nvPr/>
        </p:nvSpPr>
        <p:spPr>
          <a:xfrm>
            <a:off x="161223" y="128471"/>
            <a:ext cx="8207375" cy="498598"/>
          </a:xfrm>
          <a:prstGeom prst="rect">
            <a:avLst/>
          </a:prstGeom>
        </p:spPr>
        <p:txBody>
          <a:bodyPr/>
          <a:lstStyle>
            <a:lvl1pPr marL="0" indent="0" algn="l" rtl="0" eaLnBrk="1" fontAlgn="base" hangingPunct="1">
              <a:lnSpc>
                <a:spcPct val="90000"/>
              </a:lnSpc>
              <a:spcBef>
                <a:spcPct val="0"/>
              </a:spcBef>
              <a:spcAft>
                <a:spcPct val="0"/>
              </a:spcAft>
              <a:buFont typeface="Arial" charset="0"/>
              <a:buNone/>
              <a:defRPr sz="3600" b="1" kern="1200">
                <a:solidFill>
                  <a:schemeClr val="tx2"/>
                </a:solidFill>
                <a:latin typeface="+mj-lt"/>
                <a:ea typeface="+mj-ea"/>
                <a:cs typeface="+mj-cs"/>
              </a:defRPr>
            </a:lvl1pPr>
            <a:lvl2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2pPr>
            <a:lvl3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3pPr>
            <a:lvl4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4pPr>
            <a:lvl5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5pPr>
            <a:lvl6pPr marL="12001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6pPr>
            <a:lvl7pPr marL="16573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7pPr>
            <a:lvl8pPr marL="21145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8pPr>
            <a:lvl9pPr marL="25717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9pPr>
          </a:lstStyle>
          <a:p>
            <a:r>
              <a:rPr lang="en-GB" sz="3200" dirty="0"/>
              <a:t>Solving problems / making decisions</a:t>
            </a:r>
          </a:p>
        </p:txBody>
      </p:sp>
      <p:grpSp>
        <p:nvGrpSpPr>
          <p:cNvPr id="40" name="Group 39">
            <a:extLst>
              <a:ext uri="{FF2B5EF4-FFF2-40B4-BE49-F238E27FC236}">
                <a16:creationId xmlns:a16="http://schemas.microsoft.com/office/drawing/2014/main" id="{8CEA1483-5C36-5476-28F3-D8D91C3A50CD}"/>
              </a:ext>
            </a:extLst>
          </p:cNvPr>
          <p:cNvGrpSpPr/>
          <p:nvPr/>
        </p:nvGrpSpPr>
        <p:grpSpPr>
          <a:xfrm>
            <a:off x="498859" y="1112209"/>
            <a:ext cx="3300562" cy="1943000"/>
            <a:chOff x="1314840" y="1381998"/>
            <a:chExt cx="7153001" cy="2892563"/>
          </a:xfrm>
        </p:grpSpPr>
        <p:grpSp>
          <p:nvGrpSpPr>
            <p:cNvPr id="41" name="Group 40">
              <a:extLst>
                <a:ext uri="{FF2B5EF4-FFF2-40B4-BE49-F238E27FC236}">
                  <a16:creationId xmlns:a16="http://schemas.microsoft.com/office/drawing/2014/main" id="{90989B7A-928A-4125-0055-80EDF74F1FC7}"/>
                </a:ext>
              </a:extLst>
            </p:cNvPr>
            <p:cNvGrpSpPr/>
            <p:nvPr/>
          </p:nvGrpSpPr>
          <p:grpSpPr>
            <a:xfrm>
              <a:off x="2929287" y="1381998"/>
              <a:ext cx="4338267" cy="2892563"/>
              <a:chOff x="2230016" y="690759"/>
              <a:chExt cx="5266379" cy="3856751"/>
            </a:xfrm>
          </p:grpSpPr>
          <p:grpSp>
            <p:nvGrpSpPr>
              <p:cNvPr id="54" name="Group 53">
                <a:extLst>
                  <a:ext uri="{FF2B5EF4-FFF2-40B4-BE49-F238E27FC236}">
                    <a16:creationId xmlns:a16="http://schemas.microsoft.com/office/drawing/2014/main" id="{F0A3A6CD-470B-D7DD-B8A2-95BF175F5B3A}"/>
                  </a:ext>
                </a:extLst>
              </p:cNvPr>
              <p:cNvGrpSpPr/>
              <p:nvPr/>
            </p:nvGrpSpPr>
            <p:grpSpPr>
              <a:xfrm>
                <a:off x="2230016" y="1972127"/>
                <a:ext cx="4397456" cy="2575383"/>
                <a:chOff x="2230016" y="1972127"/>
                <a:chExt cx="4397456" cy="2575383"/>
              </a:xfrm>
            </p:grpSpPr>
            <p:pic>
              <p:nvPicPr>
                <p:cNvPr id="57" name="Picture 56">
                  <a:extLst>
                    <a:ext uri="{FF2B5EF4-FFF2-40B4-BE49-F238E27FC236}">
                      <a16:creationId xmlns:a16="http://schemas.microsoft.com/office/drawing/2014/main" id="{0CF9BF12-EBB2-AA35-5A71-3259B59A35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1289" y="1972127"/>
                  <a:ext cx="4336183" cy="2575383"/>
                </a:xfrm>
                <a:prstGeom prst="rect">
                  <a:avLst/>
                </a:prstGeom>
              </p:spPr>
            </p:pic>
            <p:sp>
              <p:nvSpPr>
                <p:cNvPr id="58" name="TextBox 57">
                  <a:extLst>
                    <a:ext uri="{FF2B5EF4-FFF2-40B4-BE49-F238E27FC236}">
                      <a16:creationId xmlns:a16="http://schemas.microsoft.com/office/drawing/2014/main" id="{48AD33F6-0A01-9A18-5347-0E9737ED7161}"/>
                    </a:ext>
                  </a:extLst>
                </p:cNvPr>
                <p:cNvSpPr txBox="1"/>
                <p:nvPr/>
              </p:nvSpPr>
              <p:spPr>
                <a:xfrm>
                  <a:off x="2230016" y="2789853"/>
                  <a:ext cx="474273" cy="671400"/>
                </a:xfrm>
                <a:prstGeom prst="rect">
                  <a:avLst/>
                </a:prstGeom>
                <a:noFill/>
              </p:spPr>
              <p:txBody>
                <a:bodyPr wrap="square" rtlCol="0">
                  <a:spAutoFit/>
                </a:bodyPr>
                <a:lstStyle/>
                <a:p>
                  <a:r>
                    <a:rPr lang="en-GB" dirty="0">
                      <a:solidFill>
                        <a:schemeClr val="accent2"/>
                      </a:solidFill>
                    </a:rPr>
                    <a:t>+</a:t>
                  </a:r>
                </a:p>
              </p:txBody>
            </p:sp>
          </p:grpSp>
          <p:sp>
            <p:nvSpPr>
              <p:cNvPr id="55" name="TextBox 54">
                <a:extLst>
                  <a:ext uri="{FF2B5EF4-FFF2-40B4-BE49-F238E27FC236}">
                    <a16:creationId xmlns:a16="http://schemas.microsoft.com/office/drawing/2014/main" id="{B5270256-22A4-9EDD-F68A-2B547A09D2D0}"/>
                  </a:ext>
                </a:extLst>
              </p:cNvPr>
              <p:cNvSpPr txBox="1"/>
              <p:nvPr/>
            </p:nvSpPr>
            <p:spPr>
              <a:xfrm>
                <a:off x="2652318" y="690759"/>
                <a:ext cx="4844077" cy="705782"/>
              </a:xfrm>
              <a:prstGeom prst="rect">
                <a:avLst/>
              </a:prstGeom>
              <a:noFill/>
            </p:spPr>
            <p:txBody>
              <a:bodyPr wrap="square" rtlCol="0">
                <a:spAutoFit/>
              </a:bodyPr>
              <a:lstStyle/>
              <a:p>
                <a:r>
                  <a:rPr lang="en-GB" dirty="0">
                    <a:solidFill>
                      <a:schemeClr val="accent2"/>
                    </a:solidFill>
                  </a:rPr>
                  <a:t>Linear Thinking</a:t>
                </a:r>
              </a:p>
            </p:txBody>
          </p:sp>
        </p:grpSp>
        <p:grpSp>
          <p:nvGrpSpPr>
            <p:cNvPr id="42" name="Group 41">
              <a:extLst>
                <a:ext uri="{FF2B5EF4-FFF2-40B4-BE49-F238E27FC236}">
                  <a16:creationId xmlns:a16="http://schemas.microsoft.com/office/drawing/2014/main" id="{B9A7D30F-47F9-7B7C-56C3-61DAD1F80F66}"/>
                </a:ext>
              </a:extLst>
            </p:cNvPr>
            <p:cNvGrpSpPr/>
            <p:nvPr/>
          </p:nvGrpSpPr>
          <p:grpSpPr>
            <a:xfrm>
              <a:off x="1314840" y="2718805"/>
              <a:ext cx="7153001" cy="992582"/>
              <a:chOff x="1314840" y="2718805"/>
              <a:chExt cx="7153001" cy="992582"/>
            </a:xfrm>
          </p:grpSpPr>
          <p:grpSp>
            <p:nvGrpSpPr>
              <p:cNvPr id="43" name="Group 42">
                <a:extLst>
                  <a:ext uri="{FF2B5EF4-FFF2-40B4-BE49-F238E27FC236}">
                    <a16:creationId xmlns:a16="http://schemas.microsoft.com/office/drawing/2014/main" id="{CECEDFD9-7922-35C0-BDDF-156FFCEED72C}"/>
                  </a:ext>
                </a:extLst>
              </p:cNvPr>
              <p:cNvGrpSpPr/>
              <p:nvPr/>
            </p:nvGrpSpPr>
            <p:grpSpPr>
              <a:xfrm>
                <a:off x="5824024" y="2956317"/>
                <a:ext cx="2643817" cy="503549"/>
                <a:chOff x="5663715" y="2789853"/>
                <a:chExt cx="3525089" cy="671398"/>
              </a:xfrm>
            </p:grpSpPr>
            <p:sp>
              <p:nvSpPr>
                <p:cNvPr id="52" name="TextBox 51">
                  <a:extLst>
                    <a:ext uri="{FF2B5EF4-FFF2-40B4-BE49-F238E27FC236}">
                      <a16:creationId xmlns:a16="http://schemas.microsoft.com/office/drawing/2014/main" id="{7ABD4862-F2C3-9BE9-553E-1EB546D4BE7F}"/>
                    </a:ext>
                  </a:extLst>
                </p:cNvPr>
                <p:cNvSpPr txBox="1"/>
                <p:nvPr/>
              </p:nvSpPr>
              <p:spPr>
                <a:xfrm>
                  <a:off x="6245486" y="2789853"/>
                  <a:ext cx="2943318" cy="646966"/>
                </a:xfrm>
                <a:prstGeom prst="rect">
                  <a:avLst/>
                </a:prstGeom>
                <a:noFill/>
              </p:spPr>
              <p:txBody>
                <a:bodyPr wrap="square" rtlCol="0">
                  <a:spAutoFit/>
                </a:bodyPr>
                <a:lstStyle/>
                <a:p>
                  <a:r>
                    <a:rPr lang="en-GB" sz="1600" dirty="0">
                      <a:solidFill>
                        <a:schemeClr val="accent2"/>
                      </a:solidFill>
                    </a:rPr>
                    <a:t>Solution</a:t>
                  </a:r>
                </a:p>
              </p:txBody>
            </p:sp>
            <p:sp>
              <p:nvSpPr>
                <p:cNvPr id="53" name="TextBox 52">
                  <a:extLst>
                    <a:ext uri="{FF2B5EF4-FFF2-40B4-BE49-F238E27FC236}">
                      <a16:creationId xmlns:a16="http://schemas.microsoft.com/office/drawing/2014/main" id="{ECB2D1AE-F6F2-14BE-AB4F-9A03E6F4295D}"/>
                    </a:ext>
                  </a:extLst>
                </p:cNvPr>
                <p:cNvSpPr txBox="1"/>
                <p:nvPr/>
              </p:nvSpPr>
              <p:spPr>
                <a:xfrm>
                  <a:off x="5663715" y="2789853"/>
                  <a:ext cx="474273" cy="671398"/>
                </a:xfrm>
                <a:prstGeom prst="rect">
                  <a:avLst/>
                </a:prstGeom>
                <a:noFill/>
              </p:spPr>
              <p:txBody>
                <a:bodyPr wrap="square" rtlCol="0">
                  <a:spAutoFit/>
                </a:bodyPr>
                <a:lstStyle/>
                <a:p>
                  <a:r>
                    <a:rPr lang="en-GB" dirty="0">
                      <a:solidFill>
                        <a:schemeClr val="accent2"/>
                      </a:solidFill>
                    </a:rPr>
                    <a:t>=</a:t>
                  </a:r>
                </a:p>
              </p:txBody>
            </p:sp>
          </p:grpSp>
          <p:grpSp>
            <p:nvGrpSpPr>
              <p:cNvPr id="44" name="Group 43">
                <a:extLst>
                  <a:ext uri="{FF2B5EF4-FFF2-40B4-BE49-F238E27FC236}">
                    <a16:creationId xmlns:a16="http://schemas.microsoft.com/office/drawing/2014/main" id="{D5694726-862F-2408-6EA0-03D00B205670}"/>
                  </a:ext>
                </a:extLst>
              </p:cNvPr>
              <p:cNvGrpSpPr/>
              <p:nvPr/>
            </p:nvGrpSpPr>
            <p:grpSpPr>
              <a:xfrm>
                <a:off x="1314840" y="2718805"/>
                <a:ext cx="1898317" cy="992582"/>
                <a:chOff x="223935" y="2482072"/>
                <a:chExt cx="2283054" cy="1323443"/>
              </a:xfrm>
            </p:grpSpPr>
            <p:sp>
              <p:nvSpPr>
                <p:cNvPr id="45" name="Rounded Rectangle 12">
                  <a:extLst>
                    <a:ext uri="{FF2B5EF4-FFF2-40B4-BE49-F238E27FC236}">
                      <a16:creationId xmlns:a16="http://schemas.microsoft.com/office/drawing/2014/main" id="{345A15A0-DD55-4CAB-206D-A369CCBF275B}"/>
                    </a:ext>
                  </a:extLst>
                </p:cNvPr>
                <p:cNvSpPr/>
                <p:nvPr/>
              </p:nvSpPr>
              <p:spPr>
                <a:xfrm>
                  <a:off x="223935" y="2482076"/>
                  <a:ext cx="2099387" cy="1323439"/>
                </a:xfrm>
                <a:prstGeom prst="roundRect">
                  <a:avLst/>
                </a:prstGeom>
                <a:solidFill>
                  <a:srgbClr val="00AF4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46">
                  <a:extLst>
                    <a:ext uri="{FF2B5EF4-FFF2-40B4-BE49-F238E27FC236}">
                      <a16:creationId xmlns:a16="http://schemas.microsoft.com/office/drawing/2014/main" id="{19AC5B96-2EF0-41A2-2564-3F38C9EE79F8}"/>
                    </a:ext>
                  </a:extLst>
                </p:cNvPr>
                <p:cNvSpPr txBox="1"/>
                <p:nvPr/>
              </p:nvSpPr>
              <p:spPr>
                <a:xfrm>
                  <a:off x="289247" y="2482072"/>
                  <a:ext cx="2217742" cy="1038564"/>
                </a:xfrm>
                <a:prstGeom prst="rect">
                  <a:avLst/>
                </a:prstGeom>
                <a:noFill/>
              </p:spPr>
              <p:txBody>
                <a:bodyPr wrap="square" rtlCol="0">
                  <a:spAutoFit/>
                </a:bodyPr>
                <a:lstStyle/>
                <a:p>
                  <a:pPr algn="ctr"/>
                  <a:r>
                    <a:rPr lang="en-GB" sz="1400" dirty="0"/>
                    <a:t>Simple</a:t>
                  </a:r>
                </a:p>
                <a:p>
                  <a:r>
                    <a:rPr lang="en-GB" sz="1400" dirty="0"/>
                    <a:t>Problem</a:t>
                  </a:r>
                </a:p>
              </p:txBody>
            </p:sp>
          </p:grpSp>
        </p:grpSp>
      </p:grpSp>
      <p:sp>
        <p:nvSpPr>
          <p:cNvPr id="59" name="Rectangle 58">
            <a:extLst>
              <a:ext uri="{FF2B5EF4-FFF2-40B4-BE49-F238E27FC236}">
                <a16:creationId xmlns:a16="http://schemas.microsoft.com/office/drawing/2014/main" id="{1E91D9F9-0ABE-3917-C318-5A5DB1FCE78C}"/>
              </a:ext>
            </a:extLst>
          </p:cNvPr>
          <p:cNvSpPr/>
          <p:nvPr/>
        </p:nvSpPr>
        <p:spPr>
          <a:xfrm>
            <a:off x="4059973" y="853448"/>
            <a:ext cx="4976987" cy="243092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grpSp>
        <p:nvGrpSpPr>
          <p:cNvPr id="60" name="Group 59">
            <a:extLst>
              <a:ext uri="{FF2B5EF4-FFF2-40B4-BE49-F238E27FC236}">
                <a16:creationId xmlns:a16="http://schemas.microsoft.com/office/drawing/2014/main" id="{4806AB68-5504-20A0-A24E-F0A2D9252123}"/>
              </a:ext>
            </a:extLst>
          </p:cNvPr>
          <p:cNvGrpSpPr/>
          <p:nvPr/>
        </p:nvGrpSpPr>
        <p:grpSpPr>
          <a:xfrm>
            <a:off x="4222119" y="1548742"/>
            <a:ext cx="4652693" cy="1715476"/>
            <a:chOff x="1056993" y="2482635"/>
            <a:chExt cx="6680319" cy="2917255"/>
          </a:xfrm>
        </p:grpSpPr>
        <p:sp>
          <p:nvSpPr>
            <p:cNvPr id="61" name="TextBox 60">
              <a:extLst>
                <a:ext uri="{FF2B5EF4-FFF2-40B4-BE49-F238E27FC236}">
                  <a16:creationId xmlns:a16="http://schemas.microsoft.com/office/drawing/2014/main" id="{2016ECFE-A282-5D67-7B4F-86586E2ADF0C}"/>
                </a:ext>
              </a:extLst>
            </p:cNvPr>
            <p:cNvSpPr txBox="1"/>
            <p:nvPr/>
          </p:nvSpPr>
          <p:spPr>
            <a:xfrm>
              <a:off x="5390788" y="2949640"/>
              <a:ext cx="355705" cy="577319"/>
            </a:xfrm>
            <a:prstGeom prst="rect">
              <a:avLst/>
            </a:prstGeom>
            <a:noFill/>
          </p:spPr>
          <p:txBody>
            <a:bodyPr wrap="square" rtlCol="0">
              <a:spAutoFit/>
            </a:bodyPr>
            <a:lstStyle/>
            <a:p>
              <a:r>
                <a:rPr lang="en-GB" sz="2000" dirty="0">
                  <a:solidFill>
                    <a:srgbClr val="FF0000"/>
                  </a:solidFill>
                </a:rPr>
                <a:t>=</a:t>
              </a:r>
            </a:p>
          </p:txBody>
        </p:sp>
        <p:grpSp>
          <p:nvGrpSpPr>
            <p:cNvPr id="71" name="Group 70">
              <a:extLst>
                <a:ext uri="{FF2B5EF4-FFF2-40B4-BE49-F238E27FC236}">
                  <a16:creationId xmlns:a16="http://schemas.microsoft.com/office/drawing/2014/main" id="{BF83DC67-34D8-87D1-D3A0-BBFE08F068A4}"/>
                </a:ext>
              </a:extLst>
            </p:cNvPr>
            <p:cNvGrpSpPr/>
            <p:nvPr/>
          </p:nvGrpSpPr>
          <p:grpSpPr>
            <a:xfrm>
              <a:off x="2756811" y="2566868"/>
              <a:ext cx="3252137" cy="1931538"/>
              <a:chOff x="1935296" y="1987286"/>
              <a:chExt cx="4336183" cy="2575383"/>
            </a:xfrm>
          </p:grpSpPr>
          <p:pic>
            <p:nvPicPr>
              <p:cNvPr id="73" name="Picture 72">
                <a:extLst>
                  <a:ext uri="{FF2B5EF4-FFF2-40B4-BE49-F238E27FC236}">
                    <a16:creationId xmlns:a16="http://schemas.microsoft.com/office/drawing/2014/main" id="{C242339C-CC5E-6CF1-6FCF-3C9A3219A7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5296" y="1987286"/>
                <a:ext cx="4336183" cy="2575383"/>
              </a:xfrm>
              <a:prstGeom prst="rect">
                <a:avLst/>
              </a:prstGeom>
            </p:spPr>
          </p:pic>
          <p:sp>
            <p:nvSpPr>
              <p:cNvPr id="74" name="TextBox 73">
                <a:extLst>
                  <a:ext uri="{FF2B5EF4-FFF2-40B4-BE49-F238E27FC236}">
                    <a16:creationId xmlns:a16="http://schemas.microsoft.com/office/drawing/2014/main" id="{A0745EEA-CA81-6C50-F5C5-F74BBD703A0F}"/>
                  </a:ext>
                </a:extLst>
              </p:cNvPr>
              <p:cNvSpPr txBox="1"/>
              <p:nvPr/>
            </p:nvSpPr>
            <p:spPr>
              <a:xfrm>
                <a:off x="2018662" y="2829365"/>
                <a:ext cx="474272" cy="907210"/>
              </a:xfrm>
              <a:prstGeom prst="rect">
                <a:avLst/>
              </a:prstGeom>
              <a:noFill/>
            </p:spPr>
            <p:txBody>
              <a:bodyPr wrap="square" rtlCol="0">
                <a:spAutoFit/>
              </a:bodyPr>
              <a:lstStyle/>
              <a:p>
                <a:r>
                  <a:rPr lang="en-GB" sz="2000" dirty="0">
                    <a:solidFill>
                      <a:srgbClr val="2F2F2F"/>
                    </a:solidFill>
                  </a:rPr>
                  <a:t>+</a:t>
                </a:r>
              </a:p>
            </p:txBody>
          </p:sp>
        </p:grpSp>
        <p:grpSp>
          <p:nvGrpSpPr>
            <p:cNvPr id="63" name="Group 62">
              <a:extLst>
                <a:ext uri="{FF2B5EF4-FFF2-40B4-BE49-F238E27FC236}">
                  <a16:creationId xmlns:a16="http://schemas.microsoft.com/office/drawing/2014/main" id="{495B9AA8-3B17-624B-AEDF-6649907555F9}"/>
                </a:ext>
              </a:extLst>
            </p:cNvPr>
            <p:cNvGrpSpPr/>
            <p:nvPr/>
          </p:nvGrpSpPr>
          <p:grpSpPr>
            <a:xfrm>
              <a:off x="5746494" y="2482635"/>
              <a:ext cx="1990818" cy="2244959"/>
              <a:chOff x="6174258" y="1791713"/>
              <a:chExt cx="2654424" cy="2993276"/>
            </a:xfrm>
          </p:grpSpPr>
          <p:sp>
            <p:nvSpPr>
              <p:cNvPr id="69" name="TextBox 68">
                <a:extLst>
                  <a:ext uri="{FF2B5EF4-FFF2-40B4-BE49-F238E27FC236}">
                    <a16:creationId xmlns:a16="http://schemas.microsoft.com/office/drawing/2014/main" id="{FAEF8D7A-F276-7FA5-EDBB-DF6FFD8C4CDA}"/>
                  </a:ext>
                </a:extLst>
              </p:cNvPr>
              <p:cNvSpPr txBox="1"/>
              <p:nvPr/>
            </p:nvSpPr>
            <p:spPr>
              <a:xfrm>
                <a:off x="6174258" y="2482075"/>
                <a:ext cx="2654424" cy="2302914"/>
              </a:xfrm>
              <a:prstGeom prst="rect">
                <a:avLst/>
              </a:prstGeom>
              <a:noFill/>
            </p:spPr>
            <p:txBody>
              <a:bodyPr wrap="square" rtlCol="0">
                <a:spAutoFit/>
              </a:bodyPr>
              <a:lstStyle/>
              <a:p>
                <a:r>
                  <a:rPr lang="en-GB" sz="2000" dirty="0">
                    <a:solidFill>
                      <a:srgbClr val="FF0000"/>
                    </a:solidFill>
                  </a:rPr>
                  <a:t>Ineffective situation worsen</a:t>
                </a:r>
              </a:p>
            </p:txBody>
          </p:sp>
          <p:sp>
            <p:nvSpPr>
              <p:cNvPr id="70" name="&quot;No&quot; Symbol 14">
                <a:extLst>
                  <a:ext uri="{FF2B5EF4-FFF2-40B4-BE49-F238E27FC236}">
                    <a16:creationId xmlns:a16="http://schemas.microsoft.com/office/drawing/2014/main" id="{7153C86C-6AC4-4E11-16CB-84AC3442C7A0}"/>
                  </a:ext>
                </a:extLst>
              </p:cNvPr>
              <p:cNvSpPr/>
              <p:nvPr/>
            </p:nvSpPr>
            <p:spPr>
              <a:xfrm>
                <a:off x="7027093" y="1791713"/>
                <a:ext cx="587828" cy="606622"/>
              </a:xfrm>
              <a:prstGeom prst="noSmoking">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0000"/>
                  </a:solidFill>
                </a:endParaRPr>
              </a:p>
            </p:txBody>
          </p:sp>
        </p:grpSp>
        <p:sp>
          <p:nvSpPr>
            <p:cNvPr id="64" name="Title 6">
              <a:extLst>
                <a:ext uri="{FF2B5EF4-FFF2-40B4-BE49-F238E27FC236}">
                  <a16:creationId xmlns:a16="http://schemas.microsoft.com/office/drawing/2014/main" id="{437E925E-73F8-A336-4F0E-625376C49D05}"/>
                </a:ext>
              </a:extLst>
            </p:cNvPr>
            <p:cNvSpPr txBox="1">
              <a:spLocks/>
            </p:cNvSpPr>
            <p:nvPr/>
          </p:nvSpPr>
          <p:spPr>
            <a:xfrm>
              <a:off x="1056993" y="4807593"/>
              <a:ext cx="6547941" cy="592297"/>
            </a:xfrm>
            <a:prstGeom prst="rect">
              <a:avLst/>
            </a:prstGeom>
          </p:spPr>
          <p:txBody>
            <a:bodyPr/>
            <a:lstStyle>
              <a:lvl1pPr algn="l" rtl="0" eaLnBrk="0" fontAlgn="base" hangingPunct="0">
                <a:lnSpc>
                  <a:spcPct val="90000"/>
                </a:lnSpc>
                <a:spcBef>
                  <a:spcPct val="0"/>
                </a:spcBef>
                <a:spcAft>
                  <a:spcPct val="0"/>
                </a:spcAft>
                <a:defRPr sz="3200" kern="1200">
                  <a:solidFill>
                    <a:schemeClr val="tx2"/>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3200">
                  <a:solidFill>
                    <a:schemeClr val="tx2"/>
                  </a:solidFill>
                  <a:latin typeface="Arial" charset="0"/>
                  <a:cs typeface="Arial" charset="0"/>
                </a:defRPr>
              </a:lvl2pPr>
              <a:lvl3pPr algn="l" rtl="0" eaLnBrk="0" fontAlgn="base" hangingPunct="0">
                <a:lnSpc>
                  <a:spcPct val="90000"/>
                </a:lnSpc>
                <a:spcBef>
                  <a:spcPct val="0"/>
                </a:spcBef>
                <a:spcAft>
                  <a:spcPct val="0"/>
                </a:spcAft>
                <a:defRPr sz="3200">
                  <a:solidFill>
                    <a:schemeClr val="tx2"/>
                  </a:solidFill>
                  <a:latin typeface="Arial" charset="0"/>
                  <a:cs typeface="Arial" charset="0"/>
                </a:defRPr>
              </a:lvl3pPr>
              <a:lvl4pPr algn="l" rtl="0" eaLnBrk="0" fontAlgn="base" hangingPunct="0">
                <a:lnSpc>
                  <a:spcPct val="90000"/>
                </a:lnSpc>
                <a:spcBef>
                  <a:spcPct val="0"/>
                </a:spcBef>
                <a:spcAft>
                  <a:spcPct val="0"/>
                </a:spcAft>
                <a:defRPr sz="3200">
                  <a:solidFill>
                    <a:schemeClr val="tx2"/>
                  </a:solidFill>
                  <a:latin typeface="Arial" charset="0"/>
                  <a:cs typeface="Arial" charset="0"/>
                </a:defRPr>
              </a:lvl4pPr>
              <a:lvl5pPr algn="l" rtl="0" eaLnBrk="0" fontAlgn="base" hangingPunct="0">
                <a:lnSpc>
                  <a:spcPct val="90000"/>
                </a:lnSpc>
                <a:spcBef>
                  <a:spcPct val="0"/>
                </a:spcBef>
                <a:spcAft>
                  <a:spcPct val="0"/>
                </a:spcAft>
                <a:defRPr sz="3200">
                  <a:solidFill>
                    <a:schemeClr val="tx2"/>
                  </a:solidFill>
                  <a:latin typeface="Arial" charset="0"/>
                  <a:cs typeface="Arial"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r>
                <a:rPr lang="en-GB" sz="1600" dirty="0">
                  <a:solidFill>
                    <a:srgbClr val="00AF41"/>
                  </a:solidFill>
                </a:rPr>
                <a:t>Linear thinking often makes the situation worse.</a:t>
              </a:r>
            </a:p>
          </p:txBody>
        </p:sp>
        <p:grpSp>
          <p:nvGrpSpPr>
            <p:cNvPr id="65" name="Group 64">
              <a:extLst>
                <a:ext uri="{FF2B5EF4-FFF2-40B4-BE49-F238E27FC236}">
                  <a16:creationId xmlns:a16="http://schemas.microsoft.com/office/drawing/2014/main" id="{50CE6D27-78AF-3DB5-0E88-3BBE4C1B8C05}"/>
                </a:ext>
              </a:extLst>
            </p:cNvPr>
            <p:cNvGrpSpPr/>
            <p:nvPr/>
          </p:nvGrpSpPr>
          <p:grpSpPr>
            <a:xfrm>
              <a:off x="1056993" y="2986893"/>
              <a:ext cx="1828498" cy="1203797"/>
              <a:chOff x="172148" y="2839524"/>
              <a:chExt cx="2151172" cy="1605063"/>
            </a:xfrm>
          </p:grpSpPr>
          <p:sp>
            <p:nvSpPr>
              <p:cNvPr id="66" name="Rounded Rectangle 13">
                <a:extLst>
                  <a:ext uri="{FF2B5EF4-FFF2-40B4-BE49-F238E27FC236}">
                    <a16:creationId xmlns:a16="http://schemas.microsoft.com/office/drawing/2014/main" id="{6D67071D-BE07-D8A8-D748-36C492E4CB1D}"/>
                  </a:ext>
                </a:extLst>
              </p:cNvPr>
              <p:cNvSpPr/>
              <p:nvPr/>
            </p:nvSpPr>
            <p:spPr>
              <a:xfrm>
                <a:off x="172148" y="2892125"/>
                <a:ext cx="2099387" cy="1323438"/>
              </a:xfrm>
              <a:prstGeom prst="roundRect">
                <a:avLst/>
              </a:prstGeom>
              <a:solidFill>
                <a:srgbClr val="FFD5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67" name="TextBox 66">
                <a:extLst>
                  <a:ext uri="{FF2B5EF4-FFF2-40B4-BE49-F238E27FC236}">
                    <a16:creationId xmlns:a16="http://schemas.microsoft.com/office/drawing/2014/main" id="{4F9F24B6-E6EC-3684-C696-E7E190DAB889}"/>
                  </a:ext>
                </a:extLst>
              </p:cNvPr>
              <p:cNvSpPr txBox="1"/>
              <p:nvPr/>
            </p:nvSpPr>
            <p:spPr>
              <a:xfrm>
                <a:off x="223933" y="2839524"/>
                <a:ext cx="2099387" cy="1605063"/>
              </a:xfrm>
              <a:prstGeom prst="rect">
                <a:avLst/>
              </a:prstGeom>
              <a:noFill/>
            </p:spPr>
            <p:txBody>
              <a:bodyPr wrap="square" rtlCol="0">
                <a:spAutoFit/>
              </a:bodyPr>
              <a:lstStyle/>
              <a:p>
                <a:r>
                  <a:rPr lang="en-GB" sz="2000" dirty="0"/>
                  <a:t>Complex Problem</a:t>
                </a:r>
              </a:p>
            </p:txBody>
          </p:sp>
        </p:grpSp>
      </p:grpSp>
      <p:pic>
        <p:nvPicPr>
          <p:cNvPr id="75" name="Grafik 2" descr="Ein Bild, das Text, Karte enthält.&#10;&#10;Automatisch generierte Beschreibung">
            <a:extLst>
              <a:ext uri="{FF2B5EF4-FFF2-40B4-BE49-F238E27FC236}">
                <a16:creationId xmlns:a16="http://schemas.microsoft.com/office/drawing/2014/main" id="{B92BC701-750B-0A44-66E2-D90FF5B40F4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52408" y="3429000"/>
            <a:ext cx="4976987" cy="3271248"/>
          </a:xfrm>
          <a:prstGeom prst="rect">
            <a:avLst/>
          </a:prstGeom>
        </p:spPr>
      </p:pic>
      <p:grpSp>
        <p:nvGrpSpPr>
          <p:cNvPr id="76" name="Group 75">
            <a:extLst>
              <a:ext uri="{FF2B5EF4-FFF2-40B4-BE49-F238E27FC236}">
                <a16:creationId xmlns:a16="http://schemas.microsoft.com/office/drawing/2014/main" id="{3BD21183-0F23-C126-3E8B-75127036526C}"/>
              </a:ext>
            </a:extLst>
          </p:cNvPr>
          <p:cNvGrpSpPr/>
          <p:nvPr/>
        </p:nvGrpSpPr>
        <p:grpSpPr>
          <a:xfrm>
            <a:off x="498859" y="3443918"/>
            <a:ext cx="3200400" cy="3321697"/>
            <a:chOff x="83976" y="2080727"/>
            <a:chExt cx="3200400" cy="3321697"/>
          </a:xfrm>
        </p:grpSpPr>
        <p:sp>
          <p:nvSpPr>
            <p:cNvPr id="77" name="Arrow: Right 76">
              <a:extLst>
                <a:ext uri="{FF2B5EF4-FFF2-40B4-BE49-F238E27FC236}">
                  <a16:creationId xmlns:a16="http://schemas.microsoft.com/office/drawing/2014/main" id="{4BE757E5-9E46-3E11-91DC-DCF8B56D35BD}"/>
                </a:ext>
              </a:extLst>
            </p:cNvPr>
            <p:cNvSpPr/>
            <p:nvPr/>
          </p:nvSpPr>
          <p:spPr>
            <a:xfrm>
              <a:off x="174695" y="2080727"/>
              <a:ext cx="3109681" cy="33216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Box 2">
              <a:extLst>
                <a:ext uri="{FF2B5EF4-FFF2-40B4-BE49-F238E27FC236}">
                  <a16:creationId xmlns:a16="http://schemas.microsoft.com/office/drawing/2014/main" id="{C239E371-E25A-BEF2-1BDC-A462BDF4F5C3}"/>
                </a:ext>
              </a:extLst>
            </p:cNvPr>
            <p:cNvSpPr txBox="1">
              <a:spLocks noChangeArrowheads="1"/>
            </p:cNvSpPr>
            <p:nvPr/>
          </p:nvSpPr>
          <p:spPr bwMode="auto">
            <a:xfrm>
              <a:off x="83976" y="2565867"/>
              <a:ext cx="2715580" cy="248962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vert="horz" lIns="68580" tIns="34290" rIns="68580" bIns="34290" rtlCol="0" anchor="ctr">
              <a:normAutofit/>
            </a:bodyPr>
            <a:lstStyle>
              <a:lvl1pPr defTabSz="966788">
                <a:tabLst>
                  <a:tab pos="188913" algn="l"/>
                </a:tabLst>
                <a:defRPr sz="2000" b="1">
                  <a:solidFill>
                    <a:srgbClr val="0F3277"/>
                  </a:solidFill>
                  <a:latin typeface="Arial" charset="0"/>
                </a:defRPr>
              </a:lvl1pPr>
              <a:lvl2pPr marL="742950" indent="-285750" defTabSz="966788">
                <a:tabLst>
                  <a:tab pos="188913" algn="l"/>
                </a:tabLst>
                <a:defRPr sz="2000" b="1">
                  <a:solidFill>
                    <a:srgbClr val="0F3277"/>
                  </a:solidFill>
                  <a:latin typeface="Arial" charset="0"/>
                </a:defRPr>
              </a:lvl2pPr>
              <a:lvl3pPr marL="1143000" indent="-228600" defTabSz="966788">
                <a:tabLst>
                  <a:tab pos="188913" algn="l"/>
                </a:tabLst>
                <a:defRPr sz="2000" b="1">
                  <a:solidFill>
                    <a:srgbClr val="0F3277"/>
                  </a:solidFill>
                  <a:latin typeface="Arial" charset="0"/>
                </a:defRPr>
              </a:lvl3pPr>
              <a:lvl4pPr marL="1600200" indent="-228600" defTabSz="966788">
                <a:tabLst>
                  <a:tab pos="188913" algn="l"/>
                </a:tabLst>
                <a:defRPr sz="2000" b="1">
                  <a:solidFill>
                    <a:srgbClr val="0F3277"/>
                  </a:solidFill>
                  <a:latin typeface="Arial" charset="0"/>
                </a:defRPr>
              </a:lvl4pPr>
              <a:lvl5pPr marL="2057400" indent="-228600" defTabSz="966788">
                <a:tabLst>
                  <a:tab pos="188913" algn="l"/>
                </a:tabLst>
                <a:defRPr sz="2000" b="1">
                  <a:solidFill>
                    <a:srgbClr val="0F3277"/>
                  </a:solidFill>
                  <a:latin typeface="Arial" charset="0"/>
                </a:defRPr>
              </a:lvl5pPr>
              <a:lvl6pPr marL="2514600" indent="-228600" defTabSz="966788" eaLnBrk="0" fontAlgn="base" hangingPunct="0">
                <a:lnSpc>
                  <a:spcPct val="80000"/>
                </a:lnSpc>
                <a:spcBef>
                  <a:spcPct val="25000"/>
                </a:spcBef>
                <a:spcAft>
                  <a:spcPct val="10000"/>
                </a:spcAft>
                <a:buClr>
                  <a:schemeClr val="tx1"/>
                </a:buClr>
                <a:buSzPct val="115000"/>
                <a:tabLst>
                  <a:tab pos="188913" algn="l"/>
                </a:tabLst>
                <a:defRPr sz="2000" b="1">
                  <a:solidFill>
                    <a:srgbClr val="0F3277"/>
                  </a:solidFill>
                  <a:latin typeface="Arial" charset="0"/>
                </a:defRPr>
              </a:lvl6pPr>
              <a:lvl7pPr marL="2971800" indent="-228600" defTabSz="966788" eaLnBrk="0" fontAlgn="base" hangingPunct="0">
                <a:lnSpc>
                  <a:spcPct val="80000"/>
                </a:lnSpc>
                <a:spcBef>
                  <a:spcPct val="25000"/>
                </a:spcBef>
                <a:spcAft>
                  <a:spcPct val="10000"/>
                </a:spcAft>
                <a:buClr>
                  <a:schemeClr val="tx1"/>
                </a:buClr>
                <a:buSzPct val="115000"/>
                <a:tabLst>
                  <a:tab pos="188913" algn="l"/>
                </a:tabLst>
                <a:defRPr sz="2000" b="1">
                  <a:solidFill>
                    <a:srgbClr val="0F3277"/>
                  </a:solidFill>
                  <a:latin typeface="Arial" charset="0"/>
                </a:defRPr>
              </a:lvl7pPr>
              <a:lvl8pPr marL="3429000" indent="-228600" defTabSz="966788" eaLnBrk="0" fontAlgn="base" hangingPunct="0">
                <a:lnSpc>
                  <a:spcPct val="80000"/>
                </a:lnSpc>
                <a:spcBef>
                  <a:spcPct val="25000"/>
                </a:spcBef>
                <a:spcAft>
                  <a:spcPct val="10000"/>
                </a:spcAft>
                <a:buClr>
                  <a:schemeClr val="tx1"/>
                </a:buClr>
                <a:buSzPct val="115000"/>
                <a:tabLst>
                  <a:tab pos="188913" algn="l"/>
                </a:tabLst>
                <a:defRPr sz="2000" b="1">
                  <a:solidFill>
                    <a:srgbClr val="0F3277"/>
                  </a:solidFill>
                  <a:latin typeface="Arial" charset="0"/>
                </a:defRPr>
              </a:lvl8pPr>
              <a:lvl9pPr marL="3886200" indent="-228600" defTabSz="966788" eaLnBrk="0" fontAlgn="base" hangingPunct="0">
                <a:lnSpc>
                  <a:spcPct val="80000"/>
                </a:lnSpc>
                <a:spcBef>
                  <a:spcPct val="25000"/>
                </a:spcBef>
                <a:spcAft>
                  <a:spcPct val="10000"/>
                </a:spcAft>
                <a:buClr>
                  <a:schemeClr val="tx1"/>
                </a:buClr>
                <a:buSzPct val="115000"/>
                <a:tabLst>
                  <a:tab pos="188913" algn="l"/>
                </a:tabLst>
                <a:defRPr sz="2000" b="1">
                  <a:solidFill>
                    <a:srgbClr val="0F3277"/>
                  </a:solidFill>
                  <a:latin typeface="Arial" charset="0"/>
                </a:defRPr>
              </a:lvl9pPr>
            </a:lstStyle>
            <a:p>
              <a:pPr algn="ctr" defTabSz="685800">
                <a:lnSpc>
                  <a:spcPct val="90000"/>
                </a:lnSpc>
                <a:spcAft>
                  <a:spcPts val="450"/>
                </a:spcAft>
              </a:pPr>
              <a:r>
                <a:rPr lang="en-US" sz="1600" b="0" dirty="0">
                  <a:solidFill>
                    <a:srgbClr val="2F2F2F"/>
                  </a:solidFill>
                  <a:latin typeface="+mj-lt"/>
                  <a:ea typeface="+mj-ea"/>
                  <a:cs typeface="+mj-cs"/>
                </a:rPr>
                <a:t>The world is complex as are the key political and scientific challenges of the day</a:t>
              </a:r>
            </a:p>
          </p:txBody>
        </p:sp>
      </p:grpSp>
      <p:sp>
        <p:nvSpPr>
          <p:cNvPr id="79" name="TextBox 78">
            <a:extLst>
              <a:ext uri="{FF2B5EF4-FFF2-40B4-BE49-F238E27FC236}">
                <a16:creationId xmlns:a16="http://schemas.microsoft.com/office/drawing/2014/main" id="{0B5B8489-216A-057F-CD0E-F128A5CAC950}"/>
              </a:ext>
            </a:extLst>
          </p:cNvPr>
          <p:cNvSpPr txBox="1"/>
          <p:nvPr/>
        </p:nvSpPr>
        <p:spPr>
          <a:xfrm>
            <a:off x="5654924" y="986808"/>
            <a:ext cx="1841259" cy="355567"/>
          </a:xfrm>
          <a:prstGeom prst="rect">
            <a:avLst/>
          </a:prstGeom>
          <a:noFill/>
        </p:spPr>
        <p:txBody>
          <a:bodyPr wrap="square" rtlCol="0">
            <a:spAutoFit/>
          </a:bodyPr>
          <a:lstStyle/>
          <a:p>
            <a:r>
              <a:rPr lang="en-GB" dirty="0">
                <a:solidFill>
                  <a:schemeClr val="accent2"/>
                </a:solidFill>
              </a:rPr>
              <a:t>Linear Thinking</a:t>
            </a:r>
          </a:p>
        </p:txBody>
      </p:sp>
    </p:spTree>
    <p:extLst>
      <p:ext uri="{BB962C8B-B14F-4D97-AF65-F5344CB8AC3E}">
        <p14:creationId xmlns:p14="http://schemas.microsoft.com/office/powerpoint/2010/main" val="1231344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5F42A-DA9A-664F-E9DB-9812A0F9B7C0}"/>
              </a:ext>
            </a:extLst>
          </p:cNvPr>
          <p:cNvSpPr>
            <a:spLocks noGrp="1"/>
          </p:cNvSpPr>
          <p:nvPr>
            <p:ph type="title"/>
          </p:nvPr>
        </p:nvSpPr>
        <p:spPr>
          <a:xfrm>
            <a:off x="283459" y="300914"/>
            <a:ext cx="8207375" cy="498598"/>
          </a:xfrm>
        </p:spPr>
        <p:txBody>
          <a:bodyPr/>
          <a:lstStyle/>
          <a:p>
            <a:r>
              <a:rPr lang="en-GB" dirty="0"/>
              <a:t>Why would you use a systems map?</a:t>
            </a:r>
          </a:p>
        </p:txBody>
      </p:sp>
      <p:sp>
        <p:nvSpPr>
          <p:cNvPr id="3" name="Content Placeholder 2">
            <a:extLst>
              <a:ext uri="{FF2B5EF4-FFF2-40B4-BE49-F238E27FC236}">
                <a16:creationId xmlns:a16="http://schemas.microsoft.com/office/drawing/2014/main" id="{0075B9E0-86EC-81C9-71A9-2205B7D21352}"/>
              </a:ext>
            </a:extLst>
          </p:cNvPr>
          <p:cNvSpPr>
            <a:spLocks noGrp="1"/>
          </p:cNvSpPr>
          <p:nvPr>
            <p:ph idx="1"/>
          </p:nvPr>
        </p:nvSpPr>
        <p:spPr>
          <a:xfrm>
            <a:off x="85462" y="1123603"/>
            <a:ext cx="8901375" cy="3890357"/>
          </a:xfrm>
        </p:spPr>
        <p:txBody>
          <a:bodyPr>
            <a:normAutofit/>
          </a:bodyPr>
          <a:lstStyle/>
          <a:p>
            <a:r>
              <a:rPr lang="en-GB" sz="1800" dirty="0">
                <a:solidFill>
                  <a:schemeClr val="accent2"/>
                </a:solidFill>
                <a:latin typeface="Arial" panose="020B0604020202020204" pitchFamily="34" charset="0"/>
              </a:rPr>
              <a:t>Implementing The UN 2030 agenda brings many facets together for consideration in everything we do from how to protect our marine life to how we ensure everyone has enough to eat. </a:t>
            </a:r>
          </a:p>
          <a:p>
            <a:endParaRPr lang="en-GB" sz="1800" dirty="0">
              <a:solidFill>
                <a:schemeClr val="accent2"/>
              </a:solidFill>
              <a:latin typeface="Arial" panose="020B0604020202020204" pitchFamily="34" charset="0"/>
            </a:endParaRPr>
          </a:p>
          <a:p>
            <a:r>
              <a:rPr lang="en-GB" sz="1800" dirty="0">
                <a:solidFill>
                  <a:schemeClr val="accent2"/>
                </a:solidFill>
                <a:latin typeface="Arial" panose="020B0604020202020204" pitchFamily="34" charset="0"/>
              </a:rPr>
              <a:t>Managing the UKs nuclear legacy in a sustainable way that maximises </a:t>
            </a:r>
            <a:r>
              <a:rPr lang="en-GB" sz="1800" b="1" dirty="0">
                <a:solidFill>
                  <a:srgbClr val="FF0000"/>
                </a:solidFill>
                <a:latin typeface="Arial" panose="020B0604020202020204" pitchFamily="34" charset="0"/>
              </a:rPr>
              <a:t>benefits to all now and into the future </a:t>
            </a:r>
            <a:r>
              <a:rPr lang="en-GB" sz="1800" dirty="0">
                <a:solidFill>
                  <a:schemeClr val="accent2"/>
                </a:solidFill>
                <a:latin typeface="Arial" panose="020B0604020202020204" pitchFamily="34" charset="0"/>
              </a:rPr>
              <a:t>presents a significant and complex challenges to decision-makers as they seek to identify long term solutions that reconcile competing interests.</a:t>
            </a:r>
          </a:p>
          <a:p>
            <a:pPr marL="0" indent="0">
              <a:buNone/>
            </a:pPr>
            <a:endParaRPr lang="en-GB" sz="1800" dirty="0">
              <a:solidFill>
                <a:schemeClr val="accent2"/>
              </a:solidFill>
              <a:latin typeface="Arial" panose="020B0604020202020204" pitchFamily="34" charset="0"/>
            </a:endParaRPr>
          </a:p>
          <a:p>
            <a:r>
              <a:rPr lang="en-GB" sz="1800" dirty="0">
                <a:solidFill>
                  <a:schemeClr val="accent2"/>
                </a:solidFill>
                <a:latin typeface="Arial" panose="020B0604020202020204" pitchFamily="34" charset="0"/>
              </a:rPr>
              <a:t>It requires a collaborative approach and </a:t>
            </a:r>
            <a:r>
              <a:rPr lang="en-GB" sz="1800" b="1" dirty="0">
                <a:solidFill>
                  <a:srgbClr val="FF0000"/>
                </a:solidFill>
                <a:latin typeface="Arial" panose="020B0604020202020204" pitchFamily="34" charset="0"/>
              </a:rPr>
              <a:t>agreement </a:t>
            </a:r>
            <a:r>
              <a:rPr lang="en-GB" sz="1800" dirty="0">
                <a:solidFill>
                  <a:schemeClr val="accent2"/>
                </a:solidFill>
                <a:latin typeface="Arial" panose="020B0604020202020204" pitchFamily="34" charset="0"/>
              </a:rPr>
              <a:t>of how systems work and integrate with each other to embed the principles of sustainability. </a:t>
            </a:r>
          </a:p>
          <a:p>
            <a:endParaRPr lang="en-GB" sz="1800" dirty="0">
              <a:solidFill>
                <a:schemeClr val="accent2"/>
              </a:solidFill>
              <a:latin typeface="Arial" panose="020B0604020202020204" pitchFamily="34" charset="0"/>
            </a:endParaRPr>
          </a:p>
          <a:p>
            <a:r>
              <a:rPr lang="en-GB" sz="1800" dirty="0">
                <a:solidFill>
                  <a:schemeClr val="accent2"/>
                </a:solidFill>
                <a:latin typeface="Arial" panose="020B0604020202020204" pitchFamily="34" charset="0"/>
              </a:rPr>
              <a:t>Identifies need to explore potential unintended impacts</a:t>
            </a:r>
          </a:p>
          <a:p>
            <a:endParaRPr lang="en-GB" sz="1800" dirty="0">
              <a:solidFill>
                <a:schemeClr val="accent2"/>
              </a:solidFill>
              <a:latin typeface="Arial" panose="020B0604020202020204" pitchFamily="34" charset="0"/>
            </a:endParaRPr>
          </a:p>
          <a:p>
            <a:endParaRPr lang="en-GB" sz="1800" dirty="0">
              <a:solidFill>
                <a:schemeClr val="accent2"/>
              </a:solidFill>
              <a:latin typeface="Arial" panose="020B0604020202020204" pitchFamily="34" charset="0"/>
            </a:endParaRPr>
          </a:p>
          <a:p>
            <a:endParaRPr lang="en-GB" sz="1800" dirty="0">
              <a:solidFill>
                <a:schemeClr val="accent2"/>
              </a:solidFill>
              <a:latin typeface="Arial" panose="020B0604020202020204" pitchFamily="34" charset="0"/>
            </a:endParaRPr>
          </a:p>
          <a:p>
            <a:endParaRPr lang="en-GB" sz="1800" dirty="0">
              <a:solidFill>
                <a:schemeClr val="accent2"/>
              </a:solidFill>
              <a:latin typeface="Arial" panose="020B0604020202020204" pitchFamily="34" charset="0"/>
            </a:endParaRPr>
          </a:p>
          <a:p>
            <a:endParaRPr lang="en-GB" sz="1800" dirty="0">
              <a:solidFill>
                <a:schemeClr val="accent2"/>
              </a:solidFill>
              <a:latin typeface="Arial" panose="020B0604020202020204" pitchFamily="34" charset="0"/>
            </a:endParaRPr>
          </a:p>
          <a:p>
            <a:endParaRPr lang="en-GB" sz="1800" dirty="0">
              <a:solidFill>
                <a:schemeClr val="accent2"/>
              </a:solidFill>
              <a:latin typeface="Arial" panose="020B0604020202020204" pitchFamily="34" charset="0"/>
            </a:endParaRPr>
          </a:p>
          <a:p>
            <a:pPr algn="l"/>
            <a:endParaRPr lang="en-GB" sz="1800" dirty="0">
              <a:solidFill>
                <a:schemeClr val="accent2"/>
              </a:solidFill>
              <a:latin typeface="Arial" panose="020B0604020202020204" pitchFamily="34" charset="0"/>
            </a:endParaRPr>
          </a:p>
          <a:p>
            <a:endParaRPr lang="en-GB" sz="1800" dirty="0">
              <a:solidFill>
                <a:schemeClr val="accent2"/>
              </a:solidFill>
              <a:latin typeface="Arial" panose="020B0604020202020204" pitchFamily="34" charset="0"/>
            </a:endParaRPr>
          </a:p>
        </p:txBody>
      </p:sp>
    </p:spTree>
    <p:extLst>
      <p:ext uri="{BB962C8B-B14F-4D97-AF65-F5344CB8AC3E}">
        <p14:creationId xmlns:p14="http://schemas.microsoft.com/office/powerpoint/2010/main" val="1812789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97691F-F95F-22D7-82E9-3F56F00981F4}"/>
              </a:ext>
            </a:extLst>
          </p:cNvPr>
          <p:cNvSpPr txBox="1"/>
          <p:nvPr/>
        </p:nvSpPr>
        <p:spPr>
          <a:xfrm>
            <a:off x="1358766" y="5806542"/>
            <a:ext cx="4509715" cy="230832"/>
          </a:xfrm>
          <a:prstGeom prst="rect">
            <a:avLst/>
          </a:prstGeom>
          <a:noFill/>
        </p:spPr>
        <p:txBody>
          <a:bodyPr wrap="square" rtlCol="0">
            <a:spAutoFit/>
          </a:bodyPr>
          <a:lstStyle/>
          <a:p>
            <a:r>
              <a:rPr lang="en-GB" sz="900" b="1"/>
              <a:t>Map view: </a:t>
            </a:r>
            <a:r>
              <a:rPr lang="en-GB" sz="900"/>
              <a:t>Selection of all layers – ‘Select all’ on layer menu</a:t>
            </a:r>
          </a:p>
        </p:txBody>
      </p:sp>
      <p:pic>
        <p:nvPicPr>
          <p:cNvPr id="6" name="Picture 5">
            <a:extLst>
              <a:ext uri="{FF2B5EF4-FFF2-40B4-BE49-F238E27FC236}">
                <a16:creationId xmlns:a16="http://schemas.microsoft.com/office/drawing/2014/main" id="{03AFE663-8AAD-377C-B089-4EC78354B526}"/>
              </a:ext>
            </a:extLst>
          </p:cNvPr>
          <p:cNvPicPr>
            <a:picLocks noChangeAspect="1"/>
          </p:cNvPicPr>
          <p:nvPr/>
        </p:nvPicPr>
        <p:blipFill rotWithShape="1">
          <a:blip r:embed="rId3"/>
          <a:srcRect t="3059" r="33492"/>
          <a:stretch/>
        </p:blipFill>
        <p:spPr>
          <a:xfrm>
            <a:off x="580199" y="820626"/>
            <a:ext cx="7983602" cy="5647005"/>
          </a:xfrm>
          <a:prstGeom prst="rect">
            <a:avLst/>
          </a:prstGeom>
        </p:spPr>
      </p:pic>
      <p:sp>
        <p:nvSpPr>
          <p:cNvPr id="5" name="Title 1">
            <a:extLst>
              <a:ext uri="{FF2B5EF4-FFF2-40B4-BE49-F238E27FC236}">
                <a16:creationId xmlns:a16="http://schemas.microsoft.com/office/drawing/2014/main" id="{ABFD7525-01F4-127A-DAFC-ED1EC8F9CD5E}"/>
              </a:ext>
            </a:extLst>
          </p:cNvPr>
          <p:cNvSpPr txBox="1">
            <a:spLocks/>
          </p:cNvSpPr>
          <p:nvPr/>
        </p:nvSpPr>
        <p:spPr>
          <a:xfrm>
            <a:off x="161223" y="128471"/>
            <a:ext cx="8207375" cy="498598"/>
          </a:xfrm>
          <a:prstGeom prst="rect">
            <a:avLst/>
          </a:prstGeom>
        </p:spPr>
        <p:txBody>
          <a:bodyPr/>
          <a:lstStyle>
            <a:lvl1pPr marL="0" indent="0" algn="l" rtl="0" eaLnBrk="1" fontAlgn="base" hangingPunct="1">
              <a:lnSpc>
                <a:spcPct val="90000"/>
              </a:lnSpc>
              <a:spcBef>
                <a:spcPct val="0"/>
              </a:spcBef>
              <a:spcAft>
                <a:spcPct val="0"/>
              </a:spcAft>
              <a:buFont typeface="Arial" charset="0"/>
              <a:buNone/>
              <a:defRPr sz="3600" b="1" kern="1200">
                <a:solidFill>
                  <a:schemeClr val="tx2"/>
                </a:solidFill>
                <a:latin typeface="+mj-lt"/>
                <a:ea typeface="+mj-ea"/>
                <a:cs typeface="+mj-cs"/>
              </a:defRPr>
            </a:lvl1pPr>
            <a:lvl2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2pPr>
            <a:lvl3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3pPr>
            <a:lvl4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4pPr>
            <a:lvl5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5pPr>
            <a:lvl6pPr marL="12001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6pPr>
            <a:lvl7pPr marL="16573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7pPr>
            <a:lvl8pPr marL="21145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8pPr>
            <a:lvl9pPr marL="25717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9pPr>
          </a:lstStyle>
          <a:p>
            <a:r>
              <a:rPr lang="en-GB" sz="2800" dirty="0"/>
              <a:t>Decommissioning and Clean Up Participative Systems Map</a:t>
            </a:r>
          </a:p>
        </p:txBody>
      </p:sp>
    </p:spTree>
    <p:extLst>
      <p:ext uri="{BB962C8B-B14F-4D97-AF65-F5344CB8AC3E}">
        <p14:creationId xmlns:p14="http://schemas.microsoft.com/office/powerpoint/2010/main" val="231637176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11816E-C474-495F-A572-9BA226286169}"/>
              </a:ext>
            </a:extLst>
          </p:cNvPr>
          <p:cNvSpPr>
            <a:spLocks noGrp="1"/>
          </p:cNvSpPr>
          <p:nvPr>
            <p:ph type="title"/>
          </p:nvPr>
        </p:nvSpPr>
        <p:spPr>
          <a:xfrm>
            <a:off x="395522" y="162927"/>
            <a:ext cx="8352956" cy="387798"/>
          </a:xfrm>
        </p:spPr>
        <p:txBody>
          <a:bodyPr/>
          <a:lstStyle/>
          <a:p>
            <a:r>
              <a:rPr lang="en-GB" sz="2800" dirty="0"/>
              <a:t>Case Study 1 - Long term management options  </a:t>
            </a:r>
          </a:p>
        </p:txBody>
      </p:sp>
      <p:sp>
        <p:nvSpPr>
          <p:cNvPr id="2" name="TextBox 1">
            <a:extLst>
              <a:ext uri="{FF2B5EF4-FFF2-40B4-BE49-F238E27FC236}">
                <a16:creationId xmlns:a16="http://schemas.microsoft.com/office/drawing/2014/main" id="{E03F7AD9-01D7-208E-7C4A-E9F136A5813F}"/>
              </a:ext>
            </a:extLst>
          </p:cNvPr>
          <p:cNvSpPr txBox="1"/>
          <p:nvPr/>
        </p:nvSpPr>
        <p:spPr>
          <a:xfrm>
            <a:off x="1459903" y="5785235"/>
            <a:ext cx="4509715" cy="230832"/>
          </a:xfrm>
          <a:prstGeom prst="rect">
            <a:avLst/>
          </a:prstGeom>
          <a:noFill/>
        </p:spPr>
        <p:txBody>
          <a:bodyPr wrap="square" rtlCol="0">
            <a:spAutoFit/>
          </a:bodyPr>
          <a:lstStyle/>
          <a:p>
            <a:r>
              <a:rPr lang="en-GB" sz="900" b="1"/>
              <a:t>Map view: </a:t>
            </a:r>
            <a:r>
              <a:rPr lang="en-GB" sz="900"/>
              <a:t>Selection of Topic: long term management options on sub-system filter</a:t>
            </a:r>
          </a:p>
        </p:txBody>
      </p:sp>
      <p:pic>
        <p:nvPicPr>
          <p:cNvPr id="6" name="Content Placeholder 5">
            <a:extLst>
              <a:ext uri="{FF2B5EF4-FFF2-40B4-BE49-F238E27FC236}">
                <a16:creationId xmlns:a16="http://schemas.microsoft.com/office/drawing/2014/main" id="{415BFB65-9AA1-FC83-221B-9B0457B4BA71}"/>
              </a:ext>
            </a:extLst>
          </p:cNvPr>
          <p:cNvPicPr>
            <a:picLocks noGrp="1" noChangeAspect="1"/>
          </p:cNvPicPr>
          <p:nvPr>
            <p:ph idx="1"/>
          </p:nvPr>
        </p:nvPicPr>
        <p:blipFill rotWithShape="1">
          <a:blip r:embed="rId3"/>
          <a:srcRect t="-297" r="19184"/>
          <a:stretch/>
        </p:blipFill>
        <p:spPr>
          <a:xfrm>
            <a:off x="1" y="1265705"/>
            <a:ext cx="9144000" cy="5506951"/>
          </a:xfrm>
          <a:prstGeom prst="rect">
            <a:avLst/>
          </a:prstGeom>
        </p:spPr>
      </p:pic>
      <p:sp>
        <p:nvSpPr>
          <p:cNvPr id="4" name="TextBox 3">
            <a:extLst>
              <a:ext uri="{FF2B5EF4-FFF2-40B4-BE49-F238E27FC236}">
                <a16:creationId xmlns:a16="http://schemas.microsoft.com/office/drawing/2014/main" id="{AD10EBD1-516C-E89A-D9F6-101A8AA3F13F}"/>
              </a:ext>
            </a:extLst>
          </p:cNvPr>
          <p:cNvSpPr txBox="1"/>
          <p:nvPr/>
        </p:nvSpPr>
        <p:spPr>
          <a:xfrm>
            <a:off x="2159000" y="5708290"/>
            <a:ext cx="1667444" cy="307777"/>
          </a:xfrm>
          <a:prstGeom prst="rect">
            <a:avLst/>
          </a:prstGeom>
          <a:noFill/>
        </p:spPr>
        <p:txBody>
          <a:bodyPr wrap="none" rtlCol="0">
            <a:spAutoFit/>
          </a:bodyPr>
          <a:lstStyle/>
          <a:p>
            <a:r>
              <a:rPr lang="en-GB" sz="1400" b="1" dirty="0">
                <a:solidFill>
                  <a:schemeClr val="bg1"/>
                </a:solidFill>
              </a:rPr>
              <a:t>Nuclear Materials</a:t>
            </a:r>
          </a:p>
        </p:txBody>
      </p:sp>
      <p:sp>
        <p:nvSpPr>
          <p:cNvPr id="5" name="TextBox 4">
            <a:extLst>
              <a:ext uri="{FF2B5EF4-FFF2-40B4-BE49-F238E27FC236}">
                <a16:creationId xmlns:a16="http://schemas.microsoft.com/office/drawing/2014/main" id="{F4ACC645-4420-C5EA-617E-DE3F927FE49D}"/>
              </a:ext>
            </a:extLst>
          </p:cNvPr>
          <p:cNvSpPr txBox="1"/>
          <p:nvPr/>
        </p:nvSpPr>
        <p:spPr>
          <a:xfrm>
            <a:off x="7619643" y="4775200"/>
            <a:ext cx="1128835" cy="523220"/>
          </a:xfrm>
          <a:prstGeom prst="rect">
            <a:avLst/>
          </a:prstGeom>
          <a:noFill/>
        </p:spPr>
        <p:txBody>
          <a:bodyPr wrap="none" rtlCol="0">
            <a:spAutoFit/>
          </a:bodyPr>
          <a:lstStyle/>
          <a:p>
            <a:r>
              <a:rPr lang="en-GB" sz="1400" b="1" dirty="0">
                <a:solidFill>
                  <a:schemeClr val="bg1"/>
                </a:solidFill>
              </a:rPr>
              <a:t>Policy and </a:t>
            </a:r>
          </a:p>
          <a:p>
            <a:r>
              <a:rPr lang="en-GB" sz="1400" b="1" dirty="0">
                <a:solidFill>
                  <a:schemeClr val="bg1"/>
                </a:solidFill>
              </a:rPr>
              <a:t>  Finance</a:t>
            </a:r>
          </a:p>
        </p:txBody>
      </p:sp>
      <p:sp>
        <p:nvSpPr>
          <p:cNvPr id="7" name="TextBox 6">
            <a:extLst>
              <a:ext uri="{FF2B5EF4-FFF2-40B4-BE49-F238E27FC236}">
                <a16:creationId xmlns:a16="http://schemas.microsoft.com/office/drawing/2014/main" id="{0FFF378E-4478-B057-70F0-A8FEDBA03B87}"/>
              </a:ext>
            </a:extLst>
          </p:cNvPr>
          <p:cNvSpPr txBox="1"/>
          <p:nvPr/>
        </p:nvSpPr>
        <p:spPr>
          <a:xfrm>
            <a:off x="4372887" y="5554401"/>
            <a:ext cx="1050288" cy="307777"/>
          </a:xfrm>
          <a:prstGeom prst="rect">
            <a:avLst/>
          </a:prstGeom>
          <a:noFill/>
        </p:spPr>
        <p:txBody>
          <a:bodyPr wrap="none" rtlCol="0">
            <a:spAutoFit/>
          </a:bodyPr>
          <a:lstStyle/>
          <a:p>
            <a:r>
              <a:rPr lang="en-GB" sz="1400" b="1" dirty="0">
                <a:solidFill>
                  <a:schemeClr val="bg1"/>
                </a:solidFill>
              </a:rPr>
              <a:t>Personnel</a:t>
            </a:r>
          </a:p>
        </p:txBody>
      </p:sp>
      <p:sp>
        <p:nvSpPr>
          <p:cNvPr id="8" name="TextBox 7">
            <a:extLst>
              <a:ext uri="{FF2B5EF4-FFF2-40B4-BE49-F238E27FC236}">
                <a16:creationId xmlns:a16="http://schemas.microsoft.com/office/drawing/2014/main" id="{1DEBCA72-B49E-8FB0-FDFE-12F494B7E3B7}"/>
              </a:ext>
            </a:extLst>
          </p:cNvPr>
          <p:cNvSpPr txBox="1"/>
          <p:nvPr/>
        </p:nvSpPr>
        <p:spPr>
          <a:xfrm>
            <a:off x="2068559" y="2648308"/>
            <a:ext cx="1848326" cy="584775"/>
          </a:xfrm>
          <a:prstGeom prst="rect">
            <a:avLst/>
          </a:prstGeom>
          <a:noFill/>
        </p:spPr>
        <p:txBody>
          <a:bodyPr wrap="none" rtlCol="0">
            <a:spAutoFit/>
          </a:bodyPr>
          <a:lstStyle/>
          <a:p>
            <a:r>
              <a:rPr lang="en-GB" dirty="0"/>
              <a:t>      </a:t>
            </a:r>
            <a:r>
              <a:rPr lang="en-GB" sz="1400" b="1" dirty="0">
                <a:solidFill>
                  <a:schemeClr val="bg1"/>
                </a:solidFill>
              </a:rPr>
              <a:t>Integrated </a:t>
            </a:r>
          </a:p>
          <a:p>
            <a:r>
              <a:rPr lang="en-GB" sz="1400" b="1" dirty="0">
                <a:solidFill>
                  <a:schemeClr val="bg1"/>
                </a:solidFill>
              </a:rPr>
              <a:t>Waste Management</a:t>
            </a:r>
          </a:p>
        </p:txBody>
      </p:sp>
      <p:sp>
        <p:nvSpPr>
          <p:cNvPr id="9" name="TextBox 8">
            <a:extLst>
              <a:ext uri="{FF2B5EF4-FFF2-40B4-BE49-F238E27FC236}">
                <a16:creationId xmlns:a16="http://schemas.microsoft.com/office/drawing/2014/main" id="{AF516F75-3B41-7419-DBCE-2AEFF76DBEFA}"/>
              </a:ext>
            </a:extLst>
          </p:cNvPr>
          <p:cNvSpPr txBox="1"/>
          <p:nvPr/>
        </p:nvSpPr>
        <p:spPr>
          <a:xfrm>
            <a:off x="6299200" y="3495960"/>
            <a:ext cx="1462003" cy="523220"/>
          </a:xfrm>
          <a:prstGeom prst="rect">
            <a:avLst/>
          </a:prstGeom>
          <a:noFill/>
        </p:spPr>
        <p:txBody>
          <a:bodyPr wrap="none" rtlCol="0">
            <a:spAutoFit/>
          </a:bodyPr>
          <a:lstStyle/>
          <a:p>
            <a:r>
              <a:rPr lang="en-GB" sz="1400" b="1" dirty="0">
                <a:solidFill>
                  <a:schemeClr val="bg1"/>
                </a:solidFill>
              </a:rPr>
              <a:t>Nuclear Waste </a:t>
            </a:r>
          </a:p>
          <a:p>
            <a:r>
              <a:rPr lang="en-GB" sz="1400" b="1" dirty="0">
                <a:solidFill>
                  <a:schemeClr val="bg1"/>
                </a:solidFill>
              </a:rPr>
              <a:t>   Disposal</a:t>
            </a:r>
          </a:p>
        </p:txBody>
      </p:sp>
    </p:spTree>
    <p:extLst>
      <p:ext uri="{BB962C8B-B14F-4D97-AF65-F5344CB8AC3E}">
        <p14:creationId xmlns:p14="http://schemas.microsoft.com/office/powerpoint/2010/main" val="61199406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ED04C2-D1C9-D178-250B-B86D970271FA}"/>
              </a:ext>
            </a:extLst>
          </p:cNvPr>
          <p:cNvSpPr txBox="1"/>
          <p:nvPr/>
        </p:nvSpPr>
        <p:spPr>
          <a:xfrm>
            <a:off x="2535674" y="5793617"/>
            <a:ext cx="5221162" cy="230832"/>
          </a:xfrm>
          <a:prstGeom prst="rect">
            <a:avLst/>
          </a:prstGeom>
          <a:noFill/>
        </p:spPr>
        <p:txBody>
          <a:bodyPr wrap="square" rtlCol="0">
            <a:spAutoFit/>
          </a:bodyPr>
          <a:lstStyle/>
          <a:p>
            <a:r>
              <a:rPr lang="en-GB" sz="900" b="1"/>
              <a:t>Map view: </a:t>
            </a:r>
            <a:r>
              <a:rPr lang="en-GB" sz="900"/>
              <a:t>Selection of Topic: long term decommissioning strategy on sub-system filter</a:t>
            </a:r>
          </a:p>
        </p:txBody>
      </p:sp>
      <p:pic>
        <p:nvPicPr>
          <p:cNvPr id="8" name="Picture 7">
            <a:extLst>
              <a:ext uri="{FF2B5EF4-FFF2-40B4-BE49-F238E27FC236}">
                <a16:creationId xmlns:a16="http://schemas.microsoft.com/office/drawing/2014/main" id="{C51A2A00-65FC-197F-B030-E232CCD28600}"/>
              </a:ext>
            </a:extLst>
          </p:cNvPr>
          <p:cNvPicPr>
            <a:picLocks noChangeAspect="1"/>
          </p:cNvPicPr>
          <p:nvPr/>
        </p:nvPicPr>
        <p:blipFill rotWithShape="1">
          <a:blip r:embed="rId3"/>
          <a:srcRect t="-1135" r="37772"/>
          <a:stretch/>
        </p:blipFill>
        <p:spPr>
          <a:xfrm>
            <a:off x="765486" y="747397"/>
            <a:ext cx="7683500" cy="6059803"/>
          </a:xfrm>
          <a:prstGeom prst="rect">
            <a:avLst/>
          </a:prstGeom>
        </p:spPr>
      </p:pic>
      <p:sp>
        <p:nvSpPr>
          <p:cNvPr id="3" name="Title 2">
            <a:extLst>
              <a:ext uri="{FF2B5EF4-FFF2-40B4-BE49-F238E27FC236}">
                <a16:creationId xmlns:a16="http://schemas.microsoft.com/office/drawing/2014/main" id="{8411816E-C474-495F-A572-9BA226286169}"/>
              </a:ext>
            </a:extLst>
          </p:cNvPr>
          <p:cNvSpPr>
            <a:spLocks noGrp="1"/>
          </p:cNvSpPr>
          <p:nvPr>
            <p:ph type="title"/>
          </p:nvPr>
        </p:nvSpPr>
        <p:spPr>
          <a:xfrm>
            <a:off x="241611" y="359304"/>
            <a:ext cx="8207375" cy="332399"/>
          </a:xfrm>
        </p:spPr>
        <p:txBody>
          <a:bodyPr/>
          <a:lstStyle/>
          <a:p>
            <a:r>
              <a:rPr lang="en-GB" sz="2400" dirty="0"/>
              <a:t>Case study 2 - Long term decommissioning strategy </a:t>
            </a:r>
          </a:p>
        </p:txBody>
      </p:sp>
      <p:sp>
        <p:nvSpPr>
          <p:cNvPr id="5" name="TextBox 4">
            <a:extLst>
              <a:ext uri="{FF2B5EF4-FFF2-40B4-BE49-F238E27FC236}">
                <a16:creationId xmlns:a16="http://schemas.microsoft.com/office/drawing/2014/main" id="{11570E26-ADA5-B9C7-257E-A004F40325FE}"/>
              </a:ext>
            </a:extLst>
          </p:cNvPr>
          <p:cNvSpPr txBox="1"/>
          <p:nvPr/>
        </p:nvSpPr>
        <p:spPr>
          <a:xfrm>
            <a:off x="7064686" y="3840243"/>
            <a:ext cx="1384300" cy="523220"/>
          </a:xfrm>
          <a:prstGeom prst="rect">
            <a:avLst/>
          </a:prstGeom>
          <a:noFill/>
        </p:spPr>
        <p:txBody>
          <a:bodyPr wrap="square">
            <a:spAutoFit/>
          </a:bodyPr>
          <a:lstStyle/>
          <a:p>
            <a:r>
              <a:rPr lang="en-GB" sz="1400" b="1" dirty="0">
                <a:solidFill>
                  <a:schemeClr val="bg1"/>
                </a:solidFill>
              </a:rPr>
              <a:t>Policy and </a:t>
            </a:r>
          </a:p>
          <a:p>
            <a:r>
              <a:rPr lang="en-GB" sz="1400" b="1" dirty="0">
                <a:solidFill>
                  <a:schemeClr val="bg1"/>
                </a:solidFill>
              </a:rPr>
              <a:t>  Finance</a:t>
            </a:r>
          </a:p>
        </p:txBody>
      </p:sp>
      <p:sp>
        <p:nvSpPr>
          <p:cNvPr id="6" name="TextBox 5">
            <a:extLst>
              <a:ext uri="{FF2B5EF4-FFF2-40B4-BE49-F238E27FC236}">
                <a16:creationId xmlns:a16="http://schemas.microsoft.com/office/drawing/2014/main" id="{080593E9-CFFE-02A7-99CA-6AA1CB064817}"/>
              </a:ext>
            </a:extLst>
          </p:cNvPr>
          <p:cNvSpPr txBox="1"/>
          <p:nvPr/>
        </p:nvSpPr>
        <p:spPr>
          <a:xfrm>
            <a:off x="5320824" y="4571283"/>
            <a:ext cx="1657826" cy="523220"/>
          </a:xfrm>
          <a:prstGeom prst="rect">
            <a:avLst/>
          </a:prstGeom>
          <a:noFill/>
        </p:spPr>
        <p:txBody>
          <a:bodyPr wrap="none" rtlCol="0">
            <a:spAutoFit/>
          </a:bodyPr>
          <a:lstStyle/>
          <a:p>
            <a:r>
              <a:rPr lang="en-GB" sz="1400" b="1" dirty="0">
                <a:solidFill>
                  <a:schemeClr val="bg1"/>
                </a:solidFill>
              </a:rPr>
              <a:t>Nuclear Strategy </a:t>
            </a:r>
          </a:p>
          <a:p>
            <a:r>
              <a:rPr lang="en-GB" sz="1400" b="1" dirty="0">
                <a:solidFill>
                  <a:schemeClr val="bg1"/>
                </a:solidFill>
              </a:rPr>
              <a:t>   &amp; Planning</a:t>
            </a:r>
          </a:p>
        </p:txBody>
      </p:sp>
      <p:sp>
        <p:nvSpPr>
          <p:cNvPr id="9" name="TextBox 8">
            <a:extLst>
              <a:ext uri="{FF2B5EF4-FFF2-40B4-BE49-F238E27FC236}">
                <a16:creationId xmlns:a16="http://schemas.microsoft.com/office/drawing/2014/main" id="{A9DA9641-3A4A-EDB4-4848-46D07E788A65}"/>
              </a:ext>
            </a:extLst>
          </p:cNvPr>
          <p:cNvSpPr txBox="1"/>
          <p:nvPr/>
        </p:nvSpPr>
        <p:spPr>
          <a:xfrm>
            <a:off x="3974624" y="4525116"/>
            <a:ext cx="1346200" cy="307777"/>
          </a:xfrm>
          <a:prstGeom prst="rect">
            <a:avLst/>
          </a:prstGeom>
          <a:noFill/>
        </p:spPr>
        <p:txBody>
          <a:bodyPr wrap="square">
            <a:spAutoFit/>
          </a:bodyPr>
          <a:lstStyle/>
          <a:p>
            <a:r>
              <a:rPr lang="en-GB" sz="1400" b="1" dirty="0">
                <a:solidFill>
                  <a:schemeClr val="bg1"/>
                </a:solidFill>
              </a:rPr>
              <a:t>Personnel</a:t>
            </a:r>
            <a:endParaRPr lang="en-GB" sz="1400" dirty="0"/>
          </a:p>
        </p:txBody>
      </p:sp>
      <p:sp>
        <p:nvSpPr>
          <p:cNvPr id="11" name="TextBox 10">
            <a:extLst>
              <a:ext uri="{FF2B5EF4-FFF2-40B4-BE49-F238E27FC236}">
                <a16:creationId xmlns:a16="http://schemas.microsoft.com/office/drawing/2014/main" id="{48E7C858-FE2C-657D-0291-AE081A9D4FD2}"/>
              </a:ext>
            </a:extLst>
          </p:cNvPr>
          <p:cNvSpPr txBox="1"/>
          <p:nvPr/>
        </p:nvSpPr>
        <p:spPr>
          <a:xfrm>
            <a:off x="1883086" y="4681029"/>
            <a:ext cx="1657826" cy="30777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2F2F2F"/>
                </a:solidFill>
                <a:effectLst/>
                <a:uLnTx/>
                <a:uFillTx/>
                <a:latin typeface="Arial" charset="0"/>
                <a:ea typeface="+mn-ea"/>
                <a:cs typeface="Arial" charset="0"/>
              </a:rPr>
              <a:t>Nuclear Materials</a:t>
            </a:r>
          </a:p>
        </p:txBody>
      </p:sp>
      <p:sp>
        <p:nvSpPr>
          <p:cNvPr id="13" name="TextBox 12">
            <a:extLst>
              <a:ext uri="{FF2B5EF4-FFF2-40B4-BE49-F238E27FC236}">
                <a16:creationId xmlns:a16="http://schemas.microsoft.com/office/drawing/2014/main" id="{4C2B353E-A165-2A2E-FD35-5055862DE2D7}"/>
              </a:ext>
            </a:extLst>
          </p:cNvPr>
          <p:cNvSpPr txBox="1"/>
          <p:nvPr/>
        </p:nvSpPr>
        <p:spPr>
          <a:xfrm>
            <a:off x="5740400" y="2658519"/>
            <a:ext cx="2286000" cy="523220"/>
          </a:xfrm>
          <a:prstGeom prst="rect">
            <a:avLst/>
          </a:prstGeom>
          <a:noFill/>
        </p:spPr>
        <p:txBody>
          <a:bodyPr wrap="square">
            <a:spAutoFit/>
          </a:bodyPr>
          <a:lstStyle/>
          <a:p>
            <a:r>
              <a:rPr lang="en-GB" sz="1400" b="1" dirty="0">
                <a:solidFill>
                  <a:schemeClr val="bg1"/>
                </a:solidFill>
              </a:rPr>
              <a:t>Nuclear Waste </a:t>
            </a:r>
          </a:p>
          <a:p>
            <a:r>
              <a:rPr lang="en-GB" sz="1400" b="1" dirty="0">
                <a:solidFill>
                  <a:schemeClr val="bg1"/>
                </a:solidFill>
              </a:rPr>
              <a:t>   Disposal</a:t>
            </a:r>
          </a:p>
        </p:txBody>
      </p:sp>
    </p:spTree>
    <p:extLst>
      <p:ext uri="{BB962C8B-B14F-4D97-AF65-F5344CB8AC3E}">
        <p14:creationId xmlns:p14="http://schemas.microsoft.com/office/powerpoint/2010/main" val="2149724315"/>
      </p:ext>
    </p:extLst>
  </p:cSld>
  <p:clrMapOvr>
    <a:masterClrMapping/>
  </p:clrMapOvr>
  <p:transition>
    <p:fade/>
  </p:transition>
</p:sld>
</file>

<file path=ppt/theme/theme1.xml><?xml version="1.0" encoding="utf-8"?>
<a:theme xmlns:a="http://schemas.openxmlformats.org/drawingml/2006/main" name="HM0870-corporate-slides">
  <a:themeElements>
    <a:clrScheme name="EA PPT">
      <a:dk1>
        <a:srgbClr val="F8F8F8"/>
      </a:dk1>
      <a:lt1>
        <a:srgbClr val="2F2F2F"/>
      </a:lt1>
      <a:dk2>
        <a:srgbClr val="00AF41"/>
      </a:dk2>
      <a:lt2>
        <a:srgbClr val="034B89"/>
      </a:lt2>
      <a:accent1>
        <a:srgbClr val="00AF41"/>
      </a:accent1>
      <a:accent2>
        <a:srgbClr val="034B89"/>
      </a:accent2>
      <a:accent3>
        <a:srgbClr val="B2C326"/>
      </a:accent3>
      <a:accent4>
        <a:srgbClr val="54BCE7"/>
      </a:accent4>
      <a:accent5>
        <a:srgbClr val="D95F15"/>
      </a:accent5>
      <a:accent6>
        <a:srgbClr val="2F2F2F"/>
      </a:accent6>
      <a:hlink>
        <a:srgbClr val="034B89"/>
      </a:hlink>
      <a:folHlink>
        <a:srgbClr val="D95F15"/>
      </a:folHlink>
    </a:clrScheme>
    <a:fontScheme name="Environment Agenc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399_13_SD17" id="{F2D44BD8-2340-4C4A-80D4-BDF02253D4DE}" vid="{E30F301A-14EC-4B46-8C1B-7B032B8A127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Template - Document - PowerPoint" ma:contentTypeID="0x010100D5A45896ADA143F9BF5F69E7D3C3FE4B00DA008D50AAE045838540FF582C3D468B00A1F7266454B30C4DBB103FFDCDBCB00B" ma:contentTypeVersion="108" ma:contentTypeDescription="Templates are documents for staff to complete, includes forms." ma:contentTypeScope="" ma:versionID="e28e1661c04026d862766a38fc657186">
  <xsd:schema xmlns:xsd="http://www.w3.org/2001/XMLSchema" xmlns:xs="http://www.w3.org/2001/XMLSchema" xmlns:p="http://schemas.microsoft.com/office/2006/metadata/properties" xmlns:ns1="http://schemas.microsoft.com/sharepoint/v3" xmlns:ns2="44ba428f-c30f-44c8-8eab-a30b7390a267" xmlns:ns3="c78a0cd0-2680-45d0-a254-38b105a1c2de" xmlns:ns4="662745e8-e224-48e8-a2e3-254862b8c2f5" targetNamespace="http://schemas.microsoft.com/office/2006/metadata/properties" ma:root="true" ma:fieldsID="c341752b71bb7feaa866f270a9e1ebbe" ns1:_="" ns2:_="" ns3:_="" ns4:_="">
    <xsd:import namespace="http://schemas.microsoft.com/sharepoint/v3"/>
    <xsd:import namespace="44ba428f-c30f-44c8-8eab-a30b7390a267"/>
    <xsd:import namespace="c78a0cd0-2680-45d0-a254-38b105a1c2de"/>
    <xsd:import namespace="662745e8-e224-48e8-a2e3-254862b8c2f5"/>
    <xsd:element name="properties">
      <xsd:complexType>
        <xsd:sequence>
          <xsd:element name="documentManagement">
            <xsd:complexType>
              <xsd:all>
                <xsd:element ref="ns1:ContentCloud_SRO" minOccurs="0"/>
                <xsd:element ref="ns1:ContentCloud_DocumentTitleLink" minOccurs="0"/>
                <xsd:element ref="ns1:ContentCloud_Author" minOccurs="0"/>
                <xsd:element ref="ns1:ContentCloud_Contributors" minOccurs="0"/>
                <xsd:element ref="ns1:ContentCloud_PublishDate" minOccurs="0"/>
                <xsd:element ref="ns1:ContentCloud_Coverage" minOccurs="0"/>
                <xsd:element ref="ns1:ContentCloud_Language" minOccurs="0"/>
                <xsd:element ref="ns1:ContentCloud_LastReviewedOnDate" minOccurs="0"/>
                <xsd:element ref="ns1:ContentCloud_ScheduledReviewDate" minOccurs="0"/>
                <xsd:element ref="ns1:ContentCloud_ScheduledReviewedBy" minOccurs="0"/>
                <xsd:element ref="ns1:ContentCloud_UpdateNotice" minOccurs="0"/>
                <xsd:element ref="ns1:ContentCloud_Description" minOccurs="0"/>
                <xsd:element ref="ns1:ContentCloud_Reference" minOccurs="0"/>
                <xsd:element ref="ns1:ContentCloud_LegacyReference" minOccurs="0"/>
                <xsd:element ref="ns1:ContentCloud_TemplateVersion" minOccurs="0"/>
                <xsd:element ref="ns1:ContentCloud_FormatType" minOccurs="0"/>
                <xsd:element ref="ns1:ContentCloud_SecurityMarking" minOccurs="0"/>
                <xsd:element ref="ns1:ContentCloud_ScheduledReviewType" minOccurs="0"/>
                <xsd:element ref="ns1:ContentCloud_ChangeType" minOccurs="0"/>
                <xsd:element ref="ns1:ContentCloud_RiskLevel" minOccurs="0"/>
                <xsd:element ref="ns1:ContentCloud_Status" minOccurs="0"/>
                <xsd:element ref="ns1:ContentCloud_WithdrawnBy" minOccurs="0"/>
                <xsd:element ref="ns1:ContentCloud_WithdrawnDate" minOccurs="0"/>
                <xsd:element ref="ns1:ContentCloud_WithdrawNotice" minOccurs="0"/>
                <xsd:element ref="ns1:ContentCloud_Rating" minOccurs="0"/>
                <xsd:element ref="ns1:ContentCloud_RatingsCount" minOccurs="0"/>
                <xsd:element ref="ns2:ContentCloud_OrganisationString" minOccurs="0"/>
                <xsd:element ref="ns1:ContentCloud_PrimaryContact" minOccurs="0"/>
                <xsd:element ref="ns1:ContentCloud_Approvers" minOccurs="0"/>
                <xsd:element ref="ns1:ContentCloud_OtherApprovers" minOccurs="0"/>
                <xsd:element ref="ns1:ContentCloud_ContentAssurer" minOccurs="0"/>
                <xsd:element ref="ns1:ContentCloud_MetadataItemId" minOccurs="0"/>
                <xsd:element ref="ns1:ContentCloud_Audiences" minOccurs="0"/>
                <xsd:element ref="ns2:ContentCloud_RelatedSites" minOccurs="0"/>
                <xsd:element ref="ns1:ContentCloud_Approver1" minOccurs="0"/>
                <xsd:element ref="ns1:ContentCloud_ApprovedDate1" minOccurs="0"/>
                <xsd:element ref="ns1:ContentCloud_ApproverJobTitle1" minOccurs="0"/>
                <xsd:element ref="ns1:ContentCloud_ApprOrganisation1" minOccurs="0"/>
                <xsd:element ref="ns1:ContentCloud_ApproverComment1" minOccurs="0"/>
                <xsd:element ref="ns1:ContentCloud_Approver2" minOccurs="0"/>
                <xsd:element ref="ns1:ContentCloud_ApprovedDate2" minOccurs="0"/>
                <xsd:element ref="ns1:ContentCloud_ApproverJobTitle2" minOccurs="0"/>
                <xsd:element ref="ns1:ContentCloud_ApprOrganisation2" minOccurs="0"/>
                <xsd:element ref="ns1:ContentCloud_ApproverComment2" minOccurs="0"/>
                <xsd:element ref="ns1:ContentCloud_Approver3" minOccurs="0"/>
                <xsd:element ref="ns1:ContentCloud_ApprovedDate3" minOccurs="0"/>
                <xsd:element ref="ns1:ContentCloud_ApproverJobTitle3" minOccurs="0"/>
                <xsd:element ref="ns1:ContentCloud_ApprOrganisation3" minOccurs="0"/>
                <xsd:element ref="ns1:ContentCloud_ApproverComment3" minOccurs="0"/>
                <xsd:element ref="ns1:ContentCloud_Approver4" minOccurs="0"/>
                <xsd:element ref="ns1:ContentCloud_ApprovedDate4" minOccurs="0"/>
                <xsd:element ref="ns1:ContentCloud_ApproverJobTitle4" minOccurs="0"/>
                <xsd:element ref="ns1:ContentCloud_ApprOrganisation4" minOccurs="0"/>
                <xsd:element ref="ns1:ContentCloud_ApproverComment4" minOccurs="0"/>
                <xsd:element ref="ns1:ContentCloud_Approver5" minOccurs="0"/>
                <xsd:element ref="ns1:ContentCloud_ApprovedDate5" minOccurs="0"/>
                <xsd:element ref="ns1:ContentCloud_ApproverJobTitle5" minOccurs="0"/>
                <xsd:element ref="ns1:ContentCloud_ApprOrganisation5" minOccurs="0"/>
                <xsd:element ref="ns1:ContentCloud_ApproverComment5" minOccurs="0"/>
                <xsd:element ref="ns1:ContentCloud_AssurerComment" minOccurs="0"/>
                <xsd:element ref="ns1:ContentCloud_WithdrawnReason" minOccurs="0"/>
                <xsd:element ref="ns1:ContentCloud_Keywords" minOccurs="0"/>
                <xsd:element ref="ns1:ContentCloud_CommentToApprover" minOccurs="0"/>
                <xsd:element ref="ns1:ContentCloud_PublishOnApproval" minOccurs="0"/>
                <xsd:element ref="ns1:ContentCloud_UpdatesNumber" minOccurs="0"/>
                <xsd:element ref="ns1:ContentCloud_MetadataCTypeName" minOccurs="0"/>
                <xsd:element ref="ns1:ContentCloud_SubmitDate" minOccurs="0"/>
                <xsd:element ref="ns1:ContentCloud_ContributorIds" minOccurs="0"/>
                <xsd:element ref="ns1:ContentCloud_PrimaryContactIds" minOccurs="0"/>
                <xsd:element ref="ns1:ContentCloud_WithdrawOnApproval" minOccurs="0"/>
                <xsd:element ref="ns1:ContentCloud_ConsolidatedUrl" minOccurs="0"/>
                <xsd:element ref="ns1:ContentCloud_TempExtDate" minOccurs="0"/>
                <xsd:element ref="ns1:ContentCloud_SharedWith" minOccurs="0"/>
                <xsd:element ref="ns1:ContentCloud_Duration" minOccurs="0"/>
                <xsd:element ref="ns1:ContentCloud_Submitter" minOccurs="0"/>
                <xsd:element ref="ns1:ContentCloud_LegacyDetails" minOccurs="0"/>
                <xsd:element ref="ns1:ContentCloud_TEDBeforeSRD" minOccurs="0"/>
                <xsd:element ref="ns1:ContentCloud_Migrated" minOccurs="0"/>
                <xsd:element ref="ns1:ContentCloud_ReceivedFrom" minOccurs="0"/>
                <xsd:element ref="ns1:ContentCloud_NewDraftNumber" minOccurs="0"/>
                <xsd:element ref="ns1:PublishingExpirationDate" minOccurs="0"/>
                <xsd:element ref="ns1:_dlc_Exempt" minOccurs="0"/>
                <xsd:element ref="ns3:DLCPolicyLabelValue" minOccurs="0"/>
                <xsd:element ref="ns3:DLCPolicyLabelClientValue" minOccurs="0"/>
                <xsd:element ref="ns3:DLCPolicyLabelLock" minOccurs="0"/>
                <xsd:element ref="ns2:_dlc_DocId" minOccurs="0"/>
                <xsd:element ref="ns2:_dlc_DocIdUrl" minOccurs="0"/>
                <xsd:element ref="ns2:_dlc_DocIdPersistId" minOccurs="0"/>
                <xsd:element ref="ns1:PublishingStartDate" minOccurs="0"/>
                <xsd:element ref="ns3: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ontentCloud_SRO" ma:index="0" nillable="true" ma:displayName="Senior Responsible Owner (SRO)" ma:description="Senior Responsible Owner (SRO)" ma:indexed="true" ma:internalName="ContentCloud_SRO">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Cloud_DocumentTitleLink" ma:index="1" nillable="true" ma:displayName="Title" ma:format="Hyperlink" ma:internalName="ContentCloud_DocumentTitleLink">
      <xsd:complexType>
        <xsd:complexContent>
          <xsd:extension base="dms:URL">
            <xsd:sequence>
              <xsd:element name="Url" type="dms:ValidUrl" minOccurs="0" nillable="true"/>
              <xsd:element name="Description" type="xsd:string" nillable="true"/>
            </xsd:sequence>
          </xsd:extension>
        </xsd:complexContent>
      </xsd:complexType>
    </xsd:element>
    <xsd:element name="ContentCloud_Author" ma:index="2" nillable="true" ma:displayName="Author" ma:description="Document Author" ma:indexed="true" ma:internalName="ContentCloud_Autho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Cloud_Contributors" ma:index="3" nillable="true" ma:displayName="Contributor(s)" ma:description="Document Author" ma:internalName="ContentCloud_Contributo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Cloud_PublishDate" ma:index="4" nillable="true" ma:displayName="Publish date" ma:description="Publish date" ma:format="DateOnly" ma:indexed="true" ma:internalName="ContentCloud_PublishDate">
      <xsd:simpleType>
        <xsd:restriction base="dms:DateTime"/>
      </xsd:simpleType>
    </xsd:element>
    <xsd:element name="ContentCloud_Coverage" ma:index="5" nillable="true" ma:displayName="Coverage" ma:description="" ma:internalName="ContentCloud_Coverage">
      <xsd:complexType>
        <xsd:complexContent>
          <xsd:extension base="dms:MultiChoice">
            <xsd:sequence>
              <xsd:element name="Value" maxOccurs="unbounded" minOccurs="0" nillable="true">
                <xsd:simpleType>
                  <xsd:restriction base="dms:Choice">
                    <xsd:enumeration value="England"/>
                    <xsd:enumeration value="Scotland"/>
                    <xsd:enumeration value="Wales"/>
                  </xsd:restriction>
                </xsd:simpleType>
              </xsd:element>
            </xsd:sequence>
          </xsd:extension>
        </xsd:complexContent>
      </xsd:complexType>
    </xsd:element>
    <xsd:element name="ContentCloud_Language" ma:index="6" nillable="true" ma:displayName="Language" ma:description="" ma:internalName="ContentCloud_Language">
      <xsd:complexType>
        <xsd:complexContent>
          <xsd:extension base="dms:MultiChoice">
            <xsd:sequence>
              <xsd:element name="Value" maxOccurs="unbounded" minOccurs="0" nillable="true">
                <xsd:simpleType>
                  <xsd:restriction base="dms:Choice">
                    <xsd:enumeration value="English"/>
                    <xsd:enumeration value="Welsh"/>
                  </xsd:restriction>
                </xsd:simpleType>
              </xsd:element>
            </xsd:sequence>
          </xsd:extension>
        </xsd:complexContent>
      </xsd:complexType>
    </xsd:element>
    <xsd:element name="ContentCloud_LastReviewedOnDate" ma:index="7" nillable="true" ma:displayName="Last reviewed on" ma:description="Last Reviewed On" ma:format="DateOnly" ma:internalName="ContentCloud_LastReviewedOnDate">
      <xsd:simpleType>
        <xsd:restriction base="dms:DateTime"/>
      </xsd:simpleType>
    </xsd:element>
    <xsd:element name="ContentCloud_ScheduledReviewDate" ma:index="8" nillable="true" ma:displayName="Scheduled review date" ma:description="This is the date that the review date was changed or last reviewed" ma:format="DateOnly" ma:indexed="true" ma:internalName="ContentCloud_ScheduledReviewDate">
      <xsd:simpleType>
        <xsd:restriction base="dms:DateTime"/>
      </xsd:simpleType>
    </xsd:element>
    <xsd:element name="ContentCloud_ScheduledReviewedBy" ma:index="9" nillable="true" ma:displayName="Scheduled reviewed by" ma:description="Scheduled Reviewed By" ma:internalName="ContentCloud_ScheduledReviewedBy">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Cloud_UpdateNotice" ma:index="10" nillable="true" ma:displayName="Update notice" ma:description="Why the content has been replaced, e.g. whats changed between versions." ma:internalName="ContentCloud_UpdateNotice">
      <xsd:simpleType>
        <xsd:restriction base="dms:Text">
          <xsd:maxLength value="255"/>
        </xsd:restriction>
      </xsd:simpleType>
    </xsd:element>
    <xsd:element name="ContentCloud_Description" ma:index="11" nillable="true" ma:displayName="Description" ma:internalName="ContentCloud_Description">
      <xsd:simpleType>
        <xsd:restriction base="dms:Text">
          <xsd:maxLength value="140"/>
        </xsd:restriction>
      </xsd:simpleType>
    </xsd:element>
    <xsd:element name="ContentCloud_Reference" ma:index="12" nillable="true" ma:displayName="Reference" ma:description="A sequential, unchangable reference number with a prefix, starting at a configurable value on settings list." ma:indexed="true" ma:internalName="ContentCloud_Reference">
      <xsd:simpleType>
        <xsd:restriction base="dms:Text">
          <xsd:maxLength value="255"/>
        </xsd:restriction>
      </xsd:simpleType>
    </xsd:element>
    <xsd:element name="ContentCloud_LegacyReference" ma:index="13" nillable="true" ma:displayName="Legacy reference" ma:description="" ma:internalName="ContentCloud_LegacyReference">
      <xsd:simpleType>
        <xsd:restriction base="dms:Note"/>
      </xsd:simpleType>
    </xsd:element>
    <xsd:element name="ContentCloud_TemplateVersion" ma:index="14" nillable="true" ma:displayName="Template version" ma:description="To show which version of the template that content is using." ma:internalName="ContentCloud_TemplateVersion">
      <xsd:simpleType>
        <xsd:restriction base="dms:Text">
          <xsd:maxLength value="255"/>
        </xsd:restriction>
      </xsd:simpleType>
    </xsd:element>
    <xsd:element name="ContentCloud_FormatType" ma:index="15" nillable="true" ma:displayName="Format type" ma:description="" ma:format="Dropdown" ma:indexed="true" ma:internalName="ContentCloud_FormatType">
      <xsd:simpleType>
        <xsd:restriction base="dms:Choice">
          <xsd:enumeration value="Word document"/>
          <xsd:enumeration value="Excel spreadsheet"/>
          <xsd:enumeration value="PowerPoint presentation"/>
          <xsd:enumeration value="Webpage text"/>
          <xsd:enumeration value="Video"/>
          <xsd:enumeration value="Other"/>
        </xsd:restriction>
      </xsd:simpleType>
    </xsd:element>
    <xsd:element name="ContentCloud_SecurityMarking" ma:index="16" nillable="true" ma:displayName="Security marking" ma:description="" ma:format="Dropdown" ma:indexed="true" ma:internalName="ContentCloud_SecurityMarking">
      <xsd:simpleType>
        <xsd:union memberTypes="dms:Text">
          <xsd:simpleType>
            <xsd:restriction base="dms:Choice">
              <xsd:enumeration value="OFFICIAL"/>
              <xsd:enumeration value="OFFICIAL-SENSITIVE"/>
            </xsd:restriction>
          </xsd:simpleType>
        </xsd:union>
      </xsd:simpleType>
    </xsd:element>
    <xsd:element name="ContentCloud_ScheduledReviewType" ma:index="17" nillable="true" ma:displayName="Scheduled review type" ma:description="" ma:format="Dropdown" ma:internalName="ContentCloud_ScheduledReviewType">
      <xsd:simpleType>
        <xsd:restriction base="dms:Choice">
          <xsd:enumeration value="Reviewed - no changes"/>
          <xsd:enumeration value="Reviewed - changes made"/>
        </xsd:restriction>
      </xsd:simpleType>
    </xsd:element>
    <xsd:element name="ContentCloud_ChangeType" ma:index="18" nillable="true" ma:displayName="Change type" ma:description="" ma:format="Dropdown" ma:internalName="ContentCloud_ChangeType">
      <xsd:simpleType>
        <xsd:restriction base="dms:Choice">
          <xsd:enumeration value="New - no change"/>
          <xsd:enumeration value="Major"/>
          <xsd:enumeration value="Minor"/>
          <xsd:enumeration value="Very Minor"/>
        </xsd:restriction>
      </xsd:simpleType>
    </xsd:element>
    <xsd:element name="ContentCloud_RiskLevel" ma:index="19" nillable="true" ma:displayName="Risk level" ma:description="" ma:format="Dropdown" ma:internalName="ContentCloud_RiskLevel">
      <xsd:simpleType>
        <xsd:restriction base="dms:Choice">
          <xsd:enumeration value="Very High"/>
          <xsd:enumeration value="High"/>
          <xsd:enumeration value="Medium"/>
          <xsd:enumeration value="Low"/>
          <xsd:enumeration value="Very Low"/>
        </xsd:restriction>
      </xsd:simpleType>
    </xsd:element>
    <xsd:element name="ContentCloud_Status" ma:index="20" nillable="true" ma:displayName="Status" ma:description="" ma:format="Dropdown" ma:indexed="true" ma:internalName="ContentCloud_Status">
      <xsd:simpleType>
        <xsd:restriction base="dms:Choice">
          <xsd:enumeration value="Draft"/>
          <xsd:enumeration value="Pending assurance"/>
          <xsd:enumeration value="Pending approval"/>
          <xsd:enumeration value="Final"/>
          <xsd:enumeration value="Pending scheduled publication"/>
          <xsd:enumeration value="Pending external upload"/>
          <xsd:enumeration value="Pending external withdraw"/>
          <xsd:enumeration value="Pending approval for withdrawal"/>
          <xsd:enumeration value="Withdrawn"/>
          <xsd:enumeration value="Pending scheduled withdrawal"/>
        </xsd:restriction>
      </xsd:simpleType>
    </xsd:element>
    <xsd:element name="ContentCloud_WithdrawnBy" ma:index="21" nillable="true" ma:displayName="Withdrawn by" ma:description="" ma:internalName="ContentCloud_WithdrawnBy">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Cloud_WithdrawnDate" ma:index="22" nillable="true" ma:displayName="Withdrawn date" ma:description="" ma:format="DateOnly" ma:internalName="ContentCloud_WithdrawnDate">
      <xsd:simpleType>
        <xsd:restriction base="dms:DateTime"/>
      </xsd:simpleType>
    </xsd:element>
    <xsd:element name="ContentCloud_WithdrawNotice" ma:index="23" nillable="true" ma:displayName="Withdraw notice" ma:description="Why the content has been withdrawn. If the content has been merged into another document then they will only place a link here." ma:internalName="ContentCloud_WithdrawNotice">
      <xsd:simpleType>
        <xsd:restriction base="dms:Text">
          <xsd:maxLength value="255"/>
        </xsd:restriction>
      </xsd:simpleType>
    </xsd:element>
    <xsd:element name="ContentCloud_Rating" ma:index="24" nillable="true" ma:displayName="Rating" ma:decimals="1" ma:description="" ma:internalName="ContentCloud_Rating">
      <xsd:simpleType>
        <xsd:restriction base="dms:Number">
          <xsd:maxInclusive value="5"/>
          <xsd:minInclusive value="0"/>
        </xsd:restriction>
      </xsd:simpleType>
    </xsd:element>
    <xsd:element name="ContentCloud_RatingsCount" ma:index="25" nillable="true" ma:displayName="Ratings count" ma:decimals="0" ma:description="" ma:internalName="ContentCloud_RatingsCount">
      <xsd:simpleType>
        <xsd:restriction base="dms:Number">
          <xsd:minInclusive value="0"/>
        </xsd:restriction>
      </xsd:simpleType>
    </xsd:element>
    <xsd:element name="ContentCloud_PrimaryContact" ma:index="27" nillable="true" ma:displayName="Primary contact" ma:description="" ma:internalName="ContentCloud_PrimaryContact">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Cloud_Approvers" ma:index="28" nillable="true" ma:displayName="Approvers" ma:description="" ma:internalName="ContentCloud_Approv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Cloud_OtherApprovers" ma:index="29" nillable="true" ma:displayName="Other approvers" ma:description="" ma:internalName="ContentCloud_OtherApprov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Cloud_ContentAssurer" ma:index="30" nillable="true" ma:displayName="Content assurer" ma:description="" ma:indexed="true" ma:internalName="ContentCloud_ContentAssur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Cloud_MetadataItemId" ma:index="31" nillable="true" ma:displayName="Document metadata item id" ma:description="Unique id of the Content Cloud document metadata item." ma:indexed="true" ma:internalName="ContentCloud_MetadataItemId">
      <xsd:simpleType>
        <xsd:restriction base="dms:Number"/>
      </xsd:simpleType>
    </xsd:element>
    <xsd:element name="ContentCloud_Audiences" ma:index="32" nillable="true" ma:displayName="Audience" ma:description="" ma:internalName="ContentCloud_Audiences">
      <xsd:complexType>
        <xsd:complexContent>
          <xsd:extension base="dms:MultiChoice">
            <xsd:sequence>
              <xsd:element name="Value" maxOccurs="unbounded" minOccurs="0" nillable="true">
                <xsd:simpleType>
                  <xsd:restriction base="dms:Choice">
                    <xsd:enumeration value="APHA"/>
                    <xsd:enumeration value="Committee on Climate Change"/>
                    <xsd:enumeration value="Defra"/>
                    <xsd:enumeration value="Environment Agency"/>
                    <xsd:enumeration value="Marine Management Organisation"/>
                    <xsd:enumeration value="Natural England"/>
                    <xsd:enumeration value="RPA"/>
                    <xsd:enumeration value="VMD"/>
                  </xsd:restriction>
                </xsd:simpleType>
              </xsd:element>
            </xsd:sequence>
          </xsd:extension>
        </xsd:complexContent>
      </xsd:complexType>
    </xsd:element>
    <xsd:element name="ContentCloud_Approver1" ma:index="34" nillable="true" ma:displayName="Approver 1" ma:description="" ma:internalName="ContentCloud_Approver1">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Cloud_ApprovedDate1" ma:index="35" nillable="true" ma:displayName="Approved date 1" ma:description="Approved date 1" ma:format="DateOnly" ma:indexed="true" ma:internalName="ContentCloud_ApprovedDate1">
      <xsd:simpleType>
        <xsd:restriction base="dms:DateTime"/>
      </xsd:simpleType>
    </xsd:element>
    <xsd:element name="ContentCloud_ApproverJobTitle1" ma:index="36" nillable="true" ma:displayName="Approver job title 1" ma:description="" ma:internalName="ContentCloud_ApproverJobTitle1">
      <xsd:simpleType>
        <xsd:restriction base="dms:Text">
          <xsd:maxLength value="255"/>
        </xsd:restriction>
      </xsd:simpleType>
    </xsd:element>
    <xsd:element name="ContentCloud_ApprOrganisation1" ma:index="37" nillable="true" ma:displayName="Approver organisation 1" ma:description="" ma:internalName="ContentCloud_ApprOrganisation1">
      <xsd:simpleType>
        <xsd:restriction base="dms:Text">
          <xsd:maxLength value="255"/>
        </xsd:restriction>
      </xsd:simpleType>
    </xsd:element>
    <xsd:element name="ContentCloud_ApproverComment1" ma:index="38" nillable="true" ma:displayName="Approver comment 1" ma:description="" ma:internalName="ContentCloud_ApproverComment1">
      <xsd:simpleType>
        <xsd:restriction base="dms:Note">
          <xsd:maxLength value="2000"/>
        </xsd:restriction>
      </xsd:simpleType>
    </xsd:element>
    <xsd:element name="ContentCloud_Approver2" ma:index="39" nillable="true" ma:displayName="Approver 2" ma:description="" ma:internalName="ContentCloud_Approver2">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Cloud_ApprovedDate2" ma:index="40" nillable="true" ma:displayName="Approved date 2" ma:description="Approved date 2" ma:format="DateOnly" ma:internalName="ContentCloud_ApprovedDate2">
      <xsd:simpleType>
        <xsd:restriction base="dms:DateTime"/>
      </xsd:simpleType>
    </xsd:element>
    <xsd:element name="ContentCloud_ApproverJobTitle2" ma:index="41" nillable="true" ma:displayName="Approver job title 2" ma:description="" ma:internalName="ContentCloud_ApproverJobTitle2">
      <xsd:simpleType>
        <xsd:restriction base="dms:Text">
          <xsd:maxLength value="255"/>
        </xsd:restriction>
      </xsd:simpleType>
    </xsd:element>
    <xsd:element name="ContentCloud_ApprOrganisation2" ma:index="42" nillable="true" ma:displayName="Approver organisation 2" ma:description="" ma:internalName="ContentCloud_ApprOrganisation2">
      <xsd:simpleType>
        <xsd:restriction base="dms:Text">
          <xsd:maxLength value="255"/>
        </xsd:restriction>
      </xsd:simpleType>
    </xsd:element>
    <xsd:element name="ContentCloud_ApproverComment2" ma:index="43" nillable="true" ma:displayName="Approver comment 2" ma:description="" ma:internalName="ContentCloud_ApproverComment2">
      <xsd:simpleType>
        <xsd:restriction base="dms:Note">
          <xsd:maxLength value="2000"/>
        </xsd:restriction>
      </xsd:simpleType>
    </xsd:element>
    <xsd:element name="ContentCloud_Approver3" ma:index="44" nillable="true" ma:displayName="Approver 3" ma:description="" ma:internalName="ContentCloud_Approver3">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Cloud_ApprovedDate3" ma:index="45" nillable="true" ma:displayName="Approved date 3" ma:description="Approved date 3" ma:format="DateOnly" ma:internalName="ContentCloud_ApprovedDate3">
      <xsd:simpleType>
        <xsd:restriction base="dms:DateTime"/>
      </xsd:simpleType>
    </xsd:element>
    <xsd:element name="ContentCloud_ApproverJobTitle3" ma:index="46" nillable="true" ma:displayName="Approver job title 3" ma:description="" ma:internalName="ContentCloud_ApproverJobTitle3">
      <xsd:simpleType>
        <xsd:restriction base="dms:Text">
          <xsd:maxLength value="255"/>
        </xsd:restriction>
      </xsd:simpleType>
    </xsd:element>
    <xsd:element name="ContentCloud_ApprOrganisation3" ma:index="47" nillable="true" ma:displayName="Approver organisation 3" ma:description="" ma:internalName="ContentCloud_ApprOrganisation3">
      <xsd:simpleType>
        <xsd:restriction base="dms:Text">
          <xsd:maxLength value="255"/>
        </xsd:restriction>
      </xsd:simpleType>
    </xsd:element>
    <xsd:element name="ContentCloud_ApproverComment3" ma:index="48" nillable="true" ma:displayName="Approver comment 3" ma:description="" ma:internalName="ContentCloud_ApproverComment3">
      <xsd:simpleType>
        <xsd:restriction base="dms:Note">
          <xsd:maxLength value="2000"/>
        </xsd:restriction>
      </xsd:simpleType>
    </xsd:element>
    <xsd:element name="ContentCloud_Approver4" ma:index="49" nillable="true" ma:displayName="Approver 4" ma:description="" ma:internalName="ContentCloud_Approver4">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Cloud_ApprovedDate4" ma:index="50" nillable="true" ma:displayName="Approved date 4" ma:description="Approved date 4" ma:format="DateOnly" ma:internalName="ContentCloud_ApprovedDate4">
      <xsd:simpleType>
        <xsd:restriction base="dms:DateTime"/>
      </xsd:simpleType>
    </xsd:element>
    <xsd:element name="ContentCloud_ApproverJobTitle4" ma:index="51" nillable="true" ma:displayName="Approver job title 4" ma:description="" ma:internalName="ContentCloud_ApproverJobTitle4">
      <xsd:simpleType>
        <xsd:restriction base="dms:Text">
          <xsd:maxLength value="255"/>
        </xsd:restriction>
      </xsd:simpleType>
    </xsd:element>
    <xsd:element name="ContentCloud_ApprOrganisation4" ma:index="52" nillable="true" ma:displayName="Approver organisation 4" ma:description="" ma:internalName="ContentCloud_ApprOrganisation4">
      <xsd:simpleType>
        <xsd:restriction base="dms:Text">
          <xsd:maxLength value="255"/>
        </xsd:restriction>
      </xsd:simpleType>
    </xsd:element>
    <xsd:element name="ContentCloud_ApproverComment4" ma:index="53" nillable="true" ma:displayName="Approver comment 4" ma:description="" ma:internalName="ContentCloud_ApproverComment4">
      <xsd:simpleType>
        <xsd:restriction base="dms:Note">
          <xsd:maxLength value="2000"/>
        </xsd:restriction>
      </xsd:simpleType>
    </xsd:element>
    <xsd:element name="ContentCloud_Approver5" ma:index="54" nillable="true" ma:displayName="Approver 5" ma:description="" ma:internalName="ContentCloud_Approver5">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Cloud_ApprovedDate5" ma:index="55" nillable="true" ma:displayName="Approved date 5" ma:description="Approved date 5" ma:format="DateOnly" ma:internalName="ContentCloud_ApprovedDate5">
      <xsd:simpleType>
        <xsd:restriction base="dms:DateTime"/>
      </xsd:simpleType>
    </xsd:element>
    <xsd:element name="ContentCloud_ApproverJobTitle5" ma:index="56" nillable="true" ma:displayName="Approver job title 5" ma:description="" ma:internalName="ContentCloud_ApproverJobTitle5">
      <xsd:simpleType>
        <xsd:restriction base="dms:Text">
          <xsd:maxLength value="255"/>
        </xsd:restriction>
      </xsd:simpleType>
    </xsd:element>
    <xsd:element name="ContentCloud_ApprOrganisation5" ma:index="57" nillable="true" ma:displayName="Approver organisation 5" ma:description="" ma:internalName="ContentCloud_ApprOrganisation5">
      <xsd:simpleType>
        <xsd:restriction base="dms:Text">
          <xsd:maxLength value="255"/>
        </xsd:restriction>
      </xsd:simpleType>
    </xsd:element>
    <xsd:element name="ContentCloud_ApproverComment5" ma:index="58" nillable="true" ma:displayName="Approver comment 5" ma:description="" ma:internalName="ContentCloud_ApproverComment5">
      <xsd:simpleType>
        <xsd:restriction base="dms:Note">
          <xsd:maxLength value="2000"/>
        </xsd:restriction>
      </xsd:simpleType>
    </xsd:element>
    <xsd:element name="ContentCloud_AssurerComment" ma:index="59" nillable="true" ma:displayName="Assurer comment" ma:description="" ma:internalName="ContentCloud_AssurerComment">
      <xsd:simpleType>
        <xsd:restriction base="dms:Note">
          <xsd:maxLength value="2000"/>
        </xsd:restriction>
      </xsd:simpleType>
    </xsd:element>
    <xsd:element name="ContentCloud_WithdrawnReason" ma:index="60" nillable="true" ma:displayName="Withdrawn reason" ma:description="" ma:format="Dropdown" ma:internalName="ContentCloud_WithdrawnReason">
      <xsd:simpleType>
        <xsd:restriction base="dms:Choice">
          <xsd:enumeration value="Content no longer current"/>
          <xsd:enumeration value="Consolidated into other content"/>
        </xsd:restriction>
      </xsd:simpleType>
    </xsd:element>
    <xsd:element name="ContentCloud_Keywords" ma:index="61" nillable="true" ma:displayName="Keywords" ma:description="" ma:internalName="ContentCloud_Keywords">
      <xsd:simpleType>
        <xsd:restriction base="dms:Note"/>
      </xsd:simpleType>
    </xsd:element>
    <xsd:element name="ContentCloud_CommentToApprover" ma:index="62" nillable="true" ma:displayName="Comment to approver" ma:description="Optionally provide additional information to your selected approver(s)." ma:internalName="ContentCloud_CommentToApprover">
      <xsd:simpleType>
        <xsd:restriction base="dms:Text">
          <xsd:maxLength value="255"/>
        </xsd:restriction>
      </xsd:simpleType>
    </xsd:element>
    <xsd:element name="ContentCloud_PublishOnApproval" ma:index="63" nillable="true" ma:displayName="Publish on approval" ma:description="Publish On Approval" ma:internalName="ContentCloud_PublishOnApproval">
      <xsd:simpleType>
        <xsd:restriction base="dms:Boolean"/>
      </xsd:simpleType>
    </xsd:element>
    <xsd:element name="ContentCloud_UpdatesNumber" ma:index="64" nillable="true" ma:displayName="Updates number" ma:description="Number of updates of item." ma:hidden="true" ma:internalName="ContentCloud_UpdatesNumber" ma:readOnly="false">
      <xsd:simpleType>
        <xsd:restriction base="dms:Number"/>
      </xsd:simpleType>
    </xsd:element>
    <xsd:element name="ContentCloud_MetadataCTypeName" ma:index="65" nillable="true" ma:displayName="Metadata content type name" ma:description="" ma:internalName="ContentCloud_MetadataCTypeName">
      <xsd:simpleType>
        <xsd:restriction base="dms:Text">
          <xsd:maxLength value="255"/>
        </xsd:restriction>
      </xsd:simpleType>
    </xsd:element>
    <xsd:element name="ContentCloud_SubmitDate" ma:index="66" nillable="true" ma:displayName="Date submitted" ma:description="Submit for approval date" ma:format="DateOnly" ma:internalName="ContentCloud_SubmitDate">
      <xsd:simpleType>
        <xsd:restriction base="dms:DateTime"/>
      </xsd:simpleType>
    </xsd:element>
    <xsd:element name="ContentCloud_ContributorIds" ma:index="67" nillable="true" ma:displayName="Metadata contributors ids" ma:description="" ma:hidden="true" ma:internalName="ContentCloud_ContributorIds" ma:readOnly="false">
      <xsd:simpleType>
        <xsd:restriction base="dms:Text">
          <xsd:maxLength value="255"/>
        </xsd:restriction>
      </xsd:simpleType>
    </xsd:element>
    <xsd:element name="ContentCloud_PrimaryContactIds" ma:index="68" nillable="true" ma:displayName="Metadata primary contact ids" ma:description="" ma:hidden="true" ma:internalName="ContentCloud_PrimaryContactIds" ma:readOnly="false">
      <xsd:simpleType>
        <xsd:restriction base="dms:Text">
          <xsd:maxLength value="255"/>
        </xsd:restriction>
      </xsd:simpleType>
    </xsd:element>
    <xsd:element name="ContentCloud_WithdrawOnApproval" ma:index="69" nillable="true" ma:displayName="Withdraw on approval" ma:description="Withdraw On Approval" ma:internalName="ContentCloud_WithdrawOnApproval">
      <xsd:simpleType>
        <xsd:restriction base="dms:Boolean"/>
      </xsd:simpleType>
    </xsd:element>
    <xsd:element name="ContentCloud_ConsolidatedUrl" ma:index="70" nillable="true" ma:displayName="Link to consolidated content" ma:format="Hyperlink" ma:internalName="ContentCloud_ConsolidatedUrl">
      <xsd:complexType>
        <xsd:complexContent>
          <xsd:extension base="dms:URL">
            <xsd:sequence>
              <xsd:element name="Url" type="dms:ValidUrl" minOccurs="0" nillable="true"/>
              <xsd:element name="Description" type="xsd:string" nillable="true"/>
            </xsd:sequence>
          </xsd:extension>
        </xsd:complexContent>
      </xsd:complexType>
    </xsd:element>
    <xsd:element name="ContentCloud_TempExtDate" ma:index="71" nillable="true" ma:displayName="Temporary extension date" ma:description="Temporary extension date" ma:format="DateOnly" ma:internalName="ContentCloud_TempExtDate">
      <xsd:simpleType>
        <xsd:restriction base="dms:DateTime"/>
      </xsd:simpleType>
    </xsd:element>
    <xsd:element name="ContentCloud_SharedWith" ma:index="72" nillable="true" ma:displayName="Shared with" ma:description="" ma:hidden="true" ma:internalName="ContentCloud_SharedWith" ma:readOnly="false">
      <xsd:simpleType>
        <xsd:restriction base="dms:Note"/>
      </xsd:simpleType>
    </xsd:element>
    <xsd:element name="ContentCloud_Duration" ma:index="73" nillable="true" ma:displayName="Duration" ma:description="Duration of content in seconds." ma:internalName="ContentCloud_Duration">
      <xsd:simpleType>
        <xsd:restriction base="dms:Number"/>
      </xsd:simpleType>
    </xsd:element>
    <xsd:element name="ContentCloud_Submitter" ma:index="74" nillable="true" ma:displayName="Submitted by" ma:description="" ma:hidden="true" ma:internalName="ContentCloud_Submitte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Cloud_LegacyDetails" ma:index="75" nillable="true" ma:displayName="Legacy details" ma:description="" ma:internalName="ContentCloud_LegacyDetails">
      <xsd:simpleType>
        <xsd:restriction base="dms:Note"/>
      </xsd:simpleType>
    </xsd:element>
    <xsd:element name="ContentCloud_TEDBeforeSRD" ma:index="76" nillable="true" ma:displayName="Temporary extension set before submit for approval" ma:description="Temporary extension set before submit for approval" ma:hidden="true" ma:internalName="ContentCloud_TEDBeforeSRD" ma:readOnly="false">
      <xsd:simpleType>
        <xsd:restriction base="dms:Boolean"/>
      </xsd:simpleType>
    </xsd:element>
    <xsd:element name="ContentCloud_Migrated" ma:index="77" nillable="true" ma:displayName="Migrated" ma:internalName="ContentCloud_Migrated">
      <xsd:simpleType>
        <xsd:restriction base="dms:Boolean"/>
      </xsd:simpleType>
    </xsd:element>
    <xsd:element name="ContentCloud_ReceivedFrom" ma:index="78" nillable="true" ma:displayName="Document Received From" ma:list="UserInfo" ma:SharePointGroup="0" ma:internalName="ContentCloud_ReceivedFrom"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Cloud_NewDraftNumber" ma:index="79" nillable="true" ma:displayName="New draft number" ma:description="" ma:internalName="ContentCloud_NewDraftNumber">
      <xsd:simpleType>
        <xsd:restriction base="dms:Text">
          <xsd:maxLength value="255"/>
        </xsd:restriction>
      </xsd:simpleType>
    </xsd:element>
    <xsd:element name="PublishingExpirationDate" ma:index="80"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element name="_dlc_Exempt" ma:index="81" nillable="true" ma:displayName="Exempt from Policy" ma:hidden="true" ma:internalName="_dlc_Exempt" ma:readOnly="true">
      <xsd:simpleType>
        <xsd:restriction base="dms:Unknown"/>
      </xsd:simpleType>
    </xsd:element>
    <xsd:element name="PublishingStartDate" ma:index="96"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4ba428f-c30f-44c8-8eab-a30b7390a267" elementFormDefault="qualified">
    <xsd:import namespace="http://schemas.microsoft.com/office/2006/documentManagement/types"/>
    <xsd:import namespace="http://schemas.microsoft.com/office/infopath/2007/PartnerControls"/>
    <xsd:element name="ContentCloud_OrganisationString" ma:index="26" nillable="true" ma:displayName="Organisation string" ma:indexed="true" ma:list="{4aafafe1-e8cb-42dd-8946-936c776bf3e5}" ma:internalName="ContentCloud_OrganisationString" ma:showField="Title" ma:web="44ba428f-c30f-44c8-8eab-a30b7390a267">
      <xsd:simpleType>
        <xsd:restriction base="dms:Lookup"/>
      </xsd:simpleType>
    </xsd:element>
    <xsd:element name="ContentCloud_RelatedSites" ma:index="33" nillable="true" ma:displayName="Related sites" ma:list="{b4283a8c-c169-464e-b37a-660a96344476}" ma:internalName="ContentCloud_RelatedSites" ma:showField="Title" ma:web="44ba428f-c30f-44c8-8eab-a30b7390a267">
      <xsd:complexType>
        <xsd:complexContent>
          <xsd:extension base="dms:MultiChoiceLookup">
            <xsd:sequence>
              <xsd:element name="Value" type="dms:Lookup" maxOccurs="unbounded" minOccurs="0" nillable="true"/>
            </xsd:sequence>
          </xsd:extension>
        </xsd:complexContent>
      </xsd:complexType>
    </xsd:element>
    <xsd:element name="_dlc_DocId" ma:index="91" nillable="true" ma:displayName="Document ID Value" ma:description="The value of the document ID assigned to this item." ma:internalName="_dlc_DocId" ma:readOnly="true">
      <xsd:simpleType>
        <xsd:restriction base="dms:Text"/>
      </xsd:simpleType>
    </xsd:element>
    <xsd:element name="_dlc_DocIdUrl" ma:index="9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93"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c78a0cd0-2680-45d0-a254-38b105a1c2de" elementFormDefault="qualified">
    <xsd:import namespace="http://schemas.microsoft.com/office/2006/documentManagement/types"/>
    <xsd:import namespace="http://schemas.microsoft.com/office/infopath/2007/PartnerControls"/>
    <xsd:element name="DLCPolicyLabelValue" ma:index="82" nillable="true" ma:displayName="Label" ma:description="Stores the current value of the label." ma:internalName="DLCPolicyLabelValue" ma:readOnly="true">
      <xsd:simpleType>
        <xsd:restriction base="dms:Note">
          <xsd:maxLength value="255"/>
        </xsd:restriction>
      </xsd:simpleType>
    </xsd:element>
    <xsd:element name="DLCPolicyLabelClientValue" ma:index="83" nillable="true" ma:displayName="Client Label Value" ma:description="Stores the last label value computed on the client." ma:hidden="true" ma:internalName="DLCPolicyLabelClientValue" ma:readOnly="false">
      <xsd:simpleType>
        <xsd:restriction base="dms:Note"/>
      </xsd:simpleType>
    </xsd:element>
    <xsd:element name="DLCPolicyLabelLock" ma:index="84" nillable="true" ma:displayName="Label Locked" ma:description="Indicates whether the label should be updated when item properties are modified." ma:hidden="true" ma:internalName="DLCPolicyLabelLock" ma:readOnly="false">
      <xsd:simpleType>
        <xsd:restriction base="dms:Text"/>
      </xsd:simpleType>
    </xsd:element>
    <xsd:element name="lcf76f155ced4ddcb4097134ff3c332f" ma:index="97" nillable="true" ma:displayName="Image Tags_0" ma:hidden="true" ma:internalName="lcf76f155ced4ddcb4097134ff3c332f">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62745e8-e224-48e8-a2e3-254862b8c2f5" elementFormDefault="qualified">
    <xsd:import namespace="http://schemas.microsoft.com/office/2006/documentManagement/types"/>
    <xsd:import namespace="http://schemas.microsoft.com/office/infopath/2007/PartnerControls"/>
    <xsd:element name="TaxCatchAll" ma:index="98" nillable="true" ma:displayName="Taxonomy Catch All Column" ma:hidden="true" ma:list="{df517a1a-f367-4017-82b3-5224906db11f}" ma:internalName="TaxCatchAll" ma:showField="CatchAllData" ma:web="44ba428f-c30f-44c8-8eab-a30b7390a26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4" ma:displayName="Content Type"/>
        <xsd:element ref="dc:title" minOccurs="0" maxOccurs="1" ma:index="8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p:Policy xmlns:p="office.server.policy" id="" local="true">
  <p:Name>Template - Document - PowerPoint</p:Name>
  <p:Description/>
  <p:Statement/>
  <p:PolicyItems>
    <p:PolicyItem featureId="Microsoft.Office.RecordsManagement.PolicyFeatures.PolicyLabel" staticId="0x010100D5A45896ADA143F9BF5F69E7D3C3FE4B00DA008D50AAE045838540FF582C3D468B00A1F7266454B30C4DBB103FFDCDBCB00B|-628663097" UniqueId="61696eca-2676-4c38-8051-c24a4f3af147">
      <p:Name>Labels</p:Name>
      <p:Description>Generates labels that can be inserted in Microsoft Office documents to ensure that document properties or other important information are included when documents are printed. Labels can also be used to search for documents.</p:Description>
      <p:CustomData>
        <label>
          <properties>
            <font>Arial</font>
            <fontsize>12</fontsize>
          </properties>
          <segment type="metadata">_UIVersionString</segment>
        </label>
      </p:CustomData>
    </p:PolicyItem>
  </p:PolicyItems>
</p:Policy>
</file>

<file path=customXml/item5.xml><?xml version="1.0" encoding="utf-8"?>
<p:properties xmlns:p="http://schemas.microsoft.com/office/2006/metadata/properties" xmlns:xsi="http://www.w3.org/2001/XMLSchema-instance" xmlns:pc="http://schemas.microsoft.com/office/infopath/2007/PartnerControls">
  <documentManagement>
    <ContentCloud_WithdrawnBy xmlns="http://schemas.microsoft.com/sharepoint/v3">
      <UserInfo>
        <DisplayName/>
        <AccountId xsi:nil="true"/>
        <AccountType/>
      </UserInfo>
    </ContentCloud_WithdrawnBy>
    <ContentCloud_OrganisationString xmlns="44ba428f-c30f-44c8-8eab-a30b7390a267">9216</ContentCloud_OrganisationString>
    <ContentCloud_Approver1 xmlns="http://schemas.microsoft.com/sharepoint/v3">
      <UserInfo>
        <DisplayName>Broadhurst, Nigel</DisplayName>
        <AccountId>15075</AccountId>
        <AccountType/>
      </UserInfo>
    </ContentCloud_Approver1>
    <ContentCloud_ApprOrganisation2 xmlns="http://schemas.microsoft.com/sharepoint/v3" xsi:nil="true"/>
    <ContentCloud_ContributorIds xmlns="http://schemas.microsoft.com/sharepoint/v3" xsi:nil="true"/>
    <ContentCloud_Author xmlns="http://schemas.microsoft.com/sharepoint/v3">
      <UserInfo>
        <DisplayName>Redding, Laura</DisplayName>
        <AccountId>1971</AccountId>
        <AccountType/>
      </UserInfo>
    </ContentCloud_Author>
    <ContentCloud_UpdateNotice xmlns="http://schemas.microsoft.com/sharepoint/v3">Updated governance slide to reflect changes to EA Chair and CEO.</ContentCloud_UpdateNotice>
    <ContentCloud_Audiences xmlns="http://schemas.microsoft.com/sharepoint/v3">
      <Value>Environment Agency</Value>
    </ContentCloud_Audiences>
    <ContentCloud_ApproverComment1 xmlns="http://schemas.microsoft.com/sharepoint/v3" xsi:nil="true"/>
    <ContentCloud_Description xmlns="http://schemas.microsoft.com/sharepoint/v3">PowerPoint template (standard format)</ContentCloud_Description>
    <ContentCloud_WithdrawnDate xmlns="http://schemas.microsoft.com/sharepoint/v3" xsi:nil="true"/>
    <ContentCloud_ApprovedDate1 xmlns="http://schemas.microsoft.com/sharepoint/v3">2023-05-30T08:20:35+00:00</ContentCloud_ApprovedDate1>
    <ContentCloud_ApproverComment2 xmlns="http://schemas.microsoft.com/sharepoint/v3" xsi:nil="true"/>
    <ContentCloud_ApproverJobTitle5 xmlns="http://schemas.microsoft.com/sharepoint/v3" xsi:nil="true"/>
    <ContentCloud_AssurerComment xmlns="http://schemas.microsoft.com/sharepoint/v3">Your content has moved onto the approvals stage, Kind regards Rachael </ContentCloud_AssurerComment>
    <ContentCloud_SubmitDate xmlns="http://schemas.microsoft.com/sharepoint/v3">2023-05-19T12:46:02+00:00</ContentCloud_SubmitDate>
    <ContentCloud_PrimaryContact xmlns="http://schemas.microsoft.com/sharepoint/v3">
      <UserInfo>
        <DisplayName>Broadhurst, Nigel</DisplayName>
        <AccountId>15075</AccountId>
        <AccountType/>
      </UserInfo>
      <UserInfo>
        <DisplayName>Jolly, Sam</DisplayName>
        <AccountId>2346</AccountId>
        <AccountType/>
      </UserInfo>
    </ContentCloud_PrimaryContact>
    <ContentCloud_ApproverComment3 xmlns="http://schemas.microsoft.com/sharepoint/v3" xsi:nil="true"/>
    <ContentCloud_LegacyDetails xmlns="http://schemas.microsoft.com/sharepoint/v3" xsi:nil="true"/>
    <ContentCloud_FormatType xmlns="http://schemas.microsoft.com/sharepoint/v3">PowerPoint presentation</ContentCloud_FormatType>
    <ContentCloud_ApprOrganisation3 xmlns="http://schemas.microsoft.com/sharepoint/v3" xsi:nil="true"/>
    <ContentCloud_ApproverComment4 xmlns="http://schemas.microsoft.com/sharepoint/v3" xsi:nil="true"/>
    <ContentCloud_PublishOnApproval xmlns="http://schemas.microsoft.com/sharepoint/v3">true</ContentCloud_PublishOnApproval>
    <ContentCloud_Contributors xmlns="http://schemas.microsoft.com/sharepoint/v3">
      <UserInfo>
        <DisplayName/>
        <AccountId xsi:nil="true"/>
        <AccountType/>
      </UserInfo>
    </ContentCloud_Contributors>
    <ContentCloud_ApproverComment5 xmlns="http://schemas.microsoft.com/sharepoint/v3" xsi:nil="true"/>
    <ContentCloud_Keywords xmlns="http://schemas.microsoft.com/sharepoint/v3" xsi:nil="true"/>
    <ContentCloud_CommentToApprover xmlns="http://schemas.microsoft.com/sharepoint/v3" xsi:nil="true"/>
    <ContentCloud_SharedWith xmlns="http://schemas.microsoft.com/sharepoint/v3" xsi:nil="true"/>
    <ContentCloud_Duration xmlns="http://schemas.microsoft.com/sharepoint/v3" xsi:nil="true"/>
    <ContentCloud_DocumentTitleLink xmlns="http://schemas.microsoft.com/sharepoint/v3">
      <Url>https://defra.sharepoint.com/sites/def-contentcloud/_layouts/15/DocIdRedir.aspx?ID=CONTENTCLOUD-190616497-11680</Url>
      <Description>Environment Agency PowerPoint template and guidance</Description>
    </ContentCloud_DocumentTitleLink>
    <ContentCloud_ScheduledReviewedBy xmlns="http://schemas.microsoft.com/sharepoint/v3">
      <UserInfo>
        <DisplayName>Broadhurst, Nigel</DisplayName>
        <AccountId>15075</AccountId>
        <AccountType/>
      </UserInfo>
    </ContentCloud_ScheduledReviewedBy>
    <ContentCloud_ApproverJobTitle4 xmlns="http://schemas.microsoft.com/sharepoint/v3" xsi:nil="true"/>
    <ContentCloud_MetadataItemId xmlns="http://schemas.microsoft.com/sharepoint/v3">10560</ContentCloud_MetadataItemId>
    <ContentCloud_PrimaryContactIds xmlns="http://schemas.microsoft.com/sharepoint/v3">#15075;</ContentCloud_PrimaryContactIds>
    <ContentCloud_Submitter xmlns="http://schemas.microsoft.com/sharepoint/v3">
      <UserInfo>
        <DisplayName>Broadhurst, Nigel</DisplayName>
        <AccountId>15075</AccountId>
        <AccountType/>
      </UserInfo>
    </ContentCloud_Submitter>
    <DLCPolicyLabelLock xmlns="c78a0cd0-2680-45d0-a254-38b105a1c2de" xsi:nil="true"/>
    <ContentCloud_PublishDate xmlns="http://schemas.microsoft.com/sharepoint/v3">2023-05-30T08:20:35+00:00</ContentCloud_PublishDate>
    <ContentCloud_Reference xmlns="http://schemas.microsoft.com/sharepoint/v3">LIT 13250 </ContentCloud_Reference>
    <ContentCloud_RiskLevel xmlns="http://schemas.microsoft.com/sharepoint/v3">Very Low</ContentCloud_RiskLevel>
    <ContentCloud_Approver2 xmlns="http://schemas.microsoft.com/sharepoint/v3">
      <UserInfo>
        <DisplayName/>
        <AccountId xsi:nil="true"/>
        <AccountType/>
      </UserInfo>
    </ContentCloud_Approver2>
    <ContentCloud_WithdrawOnApproval xmlns="http://schemas.microsoft.com/sharepoint/v3" xsi:nil="true"/>
    <ContentCloud_ConsolidatedUrl xmlns="http://schemas.microsoft.com/sharepoint/v3">
      <Url xsi:nil="true"/>
      <Description xsi:nil="true"/>
    </ContentCloud_ConsolidatedUrl>
    <ContentCloud_ScheduledReviewDate xmlns="http://schemas.microsoft.com/sharepoint/v3">2026-05-19T12:44:39+00:00</ContentCloud_ScheduledReviewDate>
    <ContentCloud_LegacyReference xmlns="http://schemas.microsoft.com/sharepoint/v3">399_13_SD17</ContentCloud_LegacyReference>
    <ContentCloud_ScheduledReviewType xmlns="http://schemas.microsoft.com/sharepoint/v3">Reviewed - changes made</ContentCloud_ScheduledReviewType>
    <ContentCloud_ChangeType xmlns="http://schemas.microsoft.com/sharepoint/v3">Minor</ContentCloud_ChangeType>
    <ContentCloud_Status xmlns="http://schemas.microsoft.com/sharepoint/v3">Final</ContentCloud_Status>
    <ContentCloud_WithdrawNotice xmlns="http://schemas.microsoft.com/sharepoint/v3" xsi:nil="true"/>
    <ContentCloud_ContentAssurer xmlns="http://schemas.microsoft.com/sharepoint/v3">
      <UserInfo>
        <DisplayName>Saunders, Rachael</DisplayName>
        <AccountId>33</AccountId>
        <AccountType/>
      </UserInfo>
    </ContentCloud_ContentAssurer>
    <ContentCloud_TemplateVersion xmlns="http://schemas.microsoft.com/sharepoint/v3">1.0</ContentCloud_TemplateVersion>
    <ContentCloud_ApprovedDate2 xmlns="http://schemas.microsoft.com/sharepoint/v3" xsi:nil="true"/>
    <ContentCloud_ApproverJobTitle3 xmlns="http://schemas.microsoft.com/sharepoint/v3" xsi:nil="true"/>
    <ContentCloud_WithdrawnReason xmlns="http://schemas.microsoft.com/sharepoint/v3" xsi:nil="true"/>
    <ContentCloud_RatingsCount xmlns="http://schemas.microsoft.com/sharepoint/v3" xsi:nil="true"/>
    <ContentCloud_OtherApprovers xmlns="http://schemas.microsoft.com/sharepoint/v3">
      <UserInfo>
        <DisplayName/>
        <AccountId xsi:nil="true"/>
        <AccountType/>
      </UserInfo>
    </ContentCloud_OtherApprovers>
    <ContentCloud_SRO xmlns="http://schemas.microsoft.com/sharepoint/v3">
      <UserInfo>
        <DisplayName>Coughlin, Tasnim</DisplayName>
        <AccountId>1442</AccountId>
        <AccountType/>
      </UserInfo>
    </ContentCloud_SRO>
    <ContentCloud_ApprOrganisation1 xmlns="http://schemas.microsoft.com/sharepoint/v3">Natural England</ContentCloud_ApprOrganisation1>
    <ContentCloud_Approver3 xmlns="http://schemas.microsoft.com/sharepoint/v3">
      <UserInfo>
        <DisplayName/>
        <AccountId xsi:nil="true"/>
        <AccountType/>
      </UserInfo>
    </ContentCloud_Approver3>
    <ContentCloud_Approver4 xmlns="http://schemas.microsoft.com/sharepoint/v3">
      <UserInfo>
        <DisplayName/>
        <AccountId xsi:nil="true"/>
        <AccountType/>
      </UserInfo>
    </ContentCloud_Approver4>
    <ContentCloud_ApprOrganisation4 xmlns="http://schemas.microsoft.com/sharepoint/v3" xsi:nil="true"/>
    <ContentCloud_UpdatesNumber xmlns="http://schemas.microsoft.com/sharepoint/v3">44</ContentCloud_UpdatesNumber>
    <PublishingExpirationDate xmlns="http://schemas.microsoft.com/sharepoint/v3" xsi:nil="true"/>
    <ContentCloud_SecurityMarking xmlns="http://schemas.microsoft.com/sharepoint/v3">OFFICIAL</ContentCloud_SecurityMarking>
    <ContentCloud_ApproverJobTitle2 xmlns="http://schemas.microsoft.com/sharepoint/v3" xsi:nil="true"/>
    <ContentCloud_ApprovedDate3 xmlns="http://schemas.microsoft.com/sharepoint/v3" xsi:nil="true"/>
    <ContentCloud_ApprovedDate4 xmlns="http://schemas.microsoft.com/sharepoint/v3" xsi:nil="true"/>
    <ContentCloud_RelatedSites xmlns="44ba428f-c30f-44c8-8eab-a30b7390a267" xsi:nil="true"/>
    <ContentCloud_TempExtDate xmlns="http://schemas.microsoft.com/sharepoint/v3" xsi:nil="true"/>
    <PublishingStartDate xmlns="http://schemas.microsoft.com/sharepoint/v3" xsi:nil="true"/>
    <ContentCloud_Approvers xmlns="http://schemas.microsoft.com/sharepoint/v3">
      <UserInfo>
        <DisplayName/>
        <AccountId xsi:nil="true"/>
        <AccountType/>
      </UserInfo>
    </ContentCloud_Approvers>
    <ContentCloud_Approver5 xmlns="http://schemas.microsoft.com/sharepoint/v3">
      <UserInfo>
        <DisplayName/>
        <AccountId xsi:nil="true"/>
        <AccountType/>
      </UserInfo>
    </ContentCloud_Approver5>
    <ContentCloud_ApprOrganisation5 xmlns="http://schemas.microsoft.com/sharepoint/v3" xsi:nil="true"/>
    <ContentCloud_Rating xmlns="http://schemas.microsoft.com/sharepoint/v3" xsi:nil="true"/>
    <ContentCloud_MetadataCTypeName xmlns="http://schemas.microsoft.com/sharepoint/v3">Template</ContentCloud_MetadataCTypeName>
    <ContentCloud_LastReviewedOnDate xmlns="http://schemas.microsoft.com/sharepoint/v3">2023-05-19T12:46:00+00:00</ContentCloud_LastReviewedOnDate>
    <ContentCloud_ApproverJobTitle1 xmlns="http://schemas.microsoft.com/sharepoint/v3">Subject Matter Expert</ContentCloud_ApproverJobTitle1>
    <ContentCloud_ApprovedDate5 xmlns="http://schemas.microsoft.com/sharepoint/v3" xsi:nil="true"/>
    <DLCPolicyLabelClientValue xmlns="c78a0cd0-2680-45d0-a254-38b105a1c2de" xsi:nil="true"/>
    <_dlc_DocId xmlns="44ba428f-c30f-44c8-8eab-a30b7390a267">CONTENTCLOUD-190616497-11680</_dlc_DocId>
    <_dlc_DocIdUrl xmlns="44ba428f-c30f-44c8-8eab-a30b7390a267">
      <Url>https://defra.sharepoint.com/sites/def-contentcloud/_layouts/15/DocIdRedir.aspx?ID=CONTENTCLOUD-190616497-11680</Url>
      <Description>CONTENTCLOUD-190616497-11680</Description>
    </_dlc_DocIdUrl>
    <DLCPolicyLabelValue xmlns="c78a0cd0-2680-45d0-a254-38b105a1c2de">4.0</DLCPolicyLabelValue>
    <ContentCloud_Migrated xmlns="http://schemas.microsoft.com/sharepoint/v3" xsi:nil="true"/>
    <ContentCloud_TEDBeforeSRD xmlns="http://schemas.microsoft.com/sharepoint/v3">false</ContentCloud_TEDBeforeSRD>
    <ContentCloud_ReceivedFrom xmlns="http://schemas.microsoft.com/sharepoint/v3">
      <UserInfo>
        <DisplayName>Broadhurst, Nigel</DisplayName>
        <AccountId>15075</AccountId>
        <AccountType/>
      </UserInfo>
    </ContentCloud_ReceivedFrom>
    <ContentCloud_Coverage xmlns="http://schemas.microsoft.com/sharepoint/v3">
      <Value>England</Value>
    </ContentCloud_Coverage>
    <ContentCloud_Language xmlns="http://schemas.microsoft.com/sharepoint/v3">
      <Value>English</Value>
    </ContentCloud_Language>
    <ContentCloud_NewDraftNumber xmlns="http://schemas.microsoft.com/sharepoint/v3" xsi:nil="true"/>
    <lcf76f155ced4ddcb4097134ff3c332f xmlns="c78a0cd0-2680-45d0-a254-38b105a1c2de" xsi:nil="true"/>
    <TaxCatchAll xmlns="662745e8-e224-48e8-a2e3-254862b8c2f5" xsi:nil="true"/>
  </documentManagement>
</p:properties>
</file>

<file path=customXml/itemProps1.xml><?xml version="1.0" encoding="utf-8"?>
<ds:datastoreItem xmlns:ds="http://schemas.openxmlformats.org/officeDocument/2006/customXml" ds:itemID="{5A64F98F-671C-4E4F-8B91-8518B0BC7CDC}">
  <ds:schemaRefs>
    <ds:schemaRef ds:uri="http://schemas.microsoft.com/sharepoint/events"/>
  </ds:schemaRefs>
</ds:datastoreItem>
</file>

<file path=customXml/itemProps2.xml><?xml version="1.0" encoding="utf-8"?>
<ds:datastoreItem xmlns:ds="http://schemas.openxmlformats.org/officeDocument/2006/customXml" ds:itemID="{815FAAD2-C40C-40EC-A72C-96D816B6854A}">
  <ds:schemaRefs>
    <ds:schemaRef ds:uri="http://schemas.microsoft.com/sharepoint/v3/contenttype/forms"/>
  </ds:schemaRefs>
</ds:datastoreItem>
</file>

<file path=customXml/itemProps3.xml><?xml version="1.0" encoding="utf-8"?>
<ds:datastoreItem xmlns:ds="http://schemas.openxmlformats.org/officeDocument/2006/customXml" ds:itemID="{28F3BFB1-106F-4960-BC86-3FCE21993A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4ba428f-c30f-44c8-8eab-a30b7390a267"/>
    <ds:schemaRef ds:uri="c78a0cd0-2680-45d0-a254-38b105a1c2de"/>
    <ds:schemaRef ds:uri="662745e8-e224-48e8-a2e3-254862b8c2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6667EBA1-51EB-4DB4-9773-D7BAB5B4DFB5}">
  <ds:schemaRefs>
    <ds:schemaRef ds:uri="office.server.policy"/>
  </ds:schemaRefs>
</ds:datastoreItem>
</file>

<file path=customXml/itemProps5.xml><?xml version="1.0" encoding="utf-8"?>
<ds:datastoreItem xmlns:ds="http://schemas.openxmlformats.org/officeDocument/2006/customXml" ds:itemID="{44C53C3A-D954-4CB4-9F3E-8743387EA7C8}">
  <ds:schemaRefs>
    <ds:schemaRef ds:uri="http://schemas.microsoft.com/office/2006/metadata/properties"/>
    <ds:schemaRef ds:uri="http://schemas.microsoft.com/office/infopath/2007/PartnerControls"/>
    <ds:schemaRef ds:uri="http://schemas.microsoft.com/sharepoint/v3"/>
    <ds:schemaRef ds:uri="44ba428f-c30f-44c8-8eab-a30b7390a267"/>
    <ds:schemaRef ds:uri="c78a0cd0-2680-45d0-a254-38b105a1c2de"/>
    <ds:schemaRef ds:uri="662745e8-e224-48e8-a2e3-254862b8c2f5"/>
  </ds:schemaRefs>
</ds:datastoreItem>
</file>

<file path=docProps/app.xml><?xml version="1.0" encoding="utf-8"?>
<Properties xmlns="http://schemas.openxmlformats.org/officeDocument/2006/extended-properties" xmlns:vt="http://schemas.openxmlformats.org/officeDocument/2006/docPropsVTypes">
  <Template>LIT 13250 - PowerPoint template and guidance</Template>
  <TotalTime>0</TotalTime>
  <Words>389</Words>
  <Application>Microsoft Office PowerPoint</Application>
  <PresentationFormat>On-screen Show (4:3)</PresentationFormat>
  <Paragraphs>74</Paragraphs>
  <Slides>8</Slides>
  <Notes>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Calibri</vt:lpstr>
      <vt:lpstr>HM0870-corporate-slides</vt:lpstr>
      <vt:lpstr>Embedding sustainability into decommissioning: participative systems mapping </vt:lpstr>
      <vt:lpstr>Tracy Braithwaite </vt:lpstr>
      <vt:lpstr>PowerPoint Presentation</vt:lpstr>
      <vt:lpstr>PowerPoint Presentation</vt:lpstr>
      <vt:lpstr>Why would you use a systems map?</vt:lpstr>
      <vt:lpstr>PowerPoint Presentation</vt:lpstr>
      <vt:lpstr>Case Study 1 - Long term management options  </vt:lpstr>
      <vt:lpstr>Case study 2 - Long term decommissioning strategy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 Agency PowerPoint template and guidance</dc:title>
  <dc:creator/>
  <cp:keywords/>
  <dc:description/>
  <cp:lastModifiedBy/>
  <cp:revision>44</cp:revision>
  <dcterms:created xsi:type="dcterms:W3CDTF">2020-05-27T09:17:03Z</dcterms:created>
  <dcterms:modified xsi:type="dcterms:W3CDTF">2023-10-05T13:15:49Z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0x010100D5A45896ADA143F9BF5F69E7D3C3FE4B00DA008D50AAE045838540FF582C3D468B00A1F7266454B30C4DBB103FFDCDBCB00B</vt:lpwstr>
  </property>
  <property fmtid="{D5CDD505-2E9C-101B-9397-08002B2CF9AE}" pid="3" name="_dlc_DocIdItemGuid">
    <vt:lpwstr>3d9dbab7-2e82-4aa0-8cf1-c954b64e069a</vt:lpwstr>
  </property>
  <property fmtid="{D5CDD505-2E9C-101B-9397-08002B2CF9AE}" pid="4" name="_ip_UnifiedCompliancePolicyUIAction">
    <vt:lpwstr/>
  </property>
  <property fmtid="{D5CDD505-2E9C-101B-9397-08002B2CF9AE}" pid="5" name="_ip_UnifiedCompliancePolicyProperties">
    <vt:lpwstr/>
  </property>
</Properties>
</file>