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17"/>
  </p:notesMasterIdLst>
  <p:sldIdLst>
    <p:sldId id="294" r:id="rId7"/>
    <p:sldId id="326" r:id="rId8"/>
    <p:sldId id="295" r:id="rId9"/>
    <p:sldId id="327" r:id="rId10"/>
    <p:sldId id="317" r:id="rId11"/>
    <p:sldId id="328" r:id="rId12"/>
    <p:sldId id="329" r:id="rId13"/>
    <p:sldId id="330" r:id="rId14"/>
    <p:sldId id="331" r:id="rId15"/>
    <p:sldId id="325" r:id="rId16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33F0E-32AA-4FC2-8268-B8BFD66EBAEF}" v="58" dt="2023-10-19T09:54:09.1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42" autoAdjust="0"/>
    <p:restoredTop sz="67144" autoAdjust="0"/>
  </p:normalViewPr>
  <p:slideViewPr>
    <p:cSldViewPr>
      <p:cViewPr varScale="1">
        <p:scale>
          <a:sx n="150" d="100"/>
          <a:sy n="150" d="100"/>
        </p:scale>
        <p:origin x="15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nn, Daniel W (LLWR)" userId="8a525141-924e-431c-b76b-7a4ad655763e" providerId="ADAL" clId="{B4033F0E-32AA-4FC2-8268-B8BFD66EBAEF}"/>
    <pc:docChg chg="undo custSel addSld delSld modSld modMainMaster">
      <pc:chgData name="Bunn, Daniel W (LLWR)" userId="8a525141-924e-431c-b76b-7a4ad655763e" providerId="ADAL" clId="{B4033F0E-32AA-4FC2-8268-B8BFD66EBAEF}" dt="2023-10-19T09:54:09.151" v="593"/>
      <pc:docMkLst>
        <pc:docMk/>
      </pc:docMkLst>
      <pc:sldChg chg="del">
        <pc:chgData name="Bunn, Daniel W (LLWR)" userId="8a525141-924e-431c-b76b-7a4ad655763e" providerId="ADAL" clId="{B4033F0E-32AA-4FC2-8268-B8BFD66EBAEF}" dt="2023-10-19T09:39:26.326" v="5" actId="47"/>
        <pc:sldMkLst>
          <pc:docMk/>
          <pc:sldMk cId="3827987102" sldId="256"/>
        </pc:sldMkLst>
      </pc:sldChg>
      <pc:sldChg chg="addSp delSp modSp mod">
        <pc:chgData name="Bunn, Daniel W (LLWR)" userId="8a525141-924e-431c-b76b-7a4ad655763e" providerId="ADAL" clId="{B4033F0E-32AA-4FC2-8268-B8BFD66EBAEF}" dt="2023-10-19T09:42:10.235" v="207" actId="1076"/>
        <pc:sldMkLst>
          <pc:docMk/>
          <pc:sldMk cId="2860825982" sldId="295"/>
        </pc:sldMkLst>
        <pc:spChg chg="mod">
          <ac:chgData name="Bunn, Daniel W (LLWR)" userId="8a525141-924e-431c-b76b-7a4ad655763e" providerId="ADAL" clId="{B4033F0E-32AA-4FC2-8268-B8BFD66EBAEF}" dt="2023-10-19T09:41:04.981" v="192" actId="20577"/>
          <ac:spMkLst>
            <pc:docMk/>
            <pc:sldMk cId="2860825982" sldId="295"/>
            <ac:spMk id="6" creationId="{19C67D8C-4A07-FB83-D667-D5CAD3D1C6B6}"/>
          </ac:spMkLst>
        </pc:spChg>
        <pc:spChg chg="del">
          <ac:chgData name="Bunn, Daniel W (LLWR)" userId="8a525141-924e-431c-b76b-7a4ad655763e" providerId="ADAL" clId="{B4033F0E-32AA-4FC2-8268-B8BFD66EBAEF}" dt="2023-10-19T09:41:07.512" v="193" actId="478"/>
          <ac:spMkLst>
            <pc:docMk/>
            <pc:sldMk cId="2860825982" sldId="295"/>
            <ac:spMk id="7" creationId="{48CF35D8-2D47-A562-ADB6-B700979D8FFE}"/>
          </ac:spMkLst>
        </pc:spChg>
        <pc:picChg chg="add mod">
          <ac:chgData name="Bunn, Daniel W (LLWR)" userId="8a525141-924e-431c-b76b-7a4ad655763e" providerId="ADAL" clId="{B4033F0E-32AA-4FC2-8268-B8BFD66EBAEF}" dt="2023-10-19T09:42:10.235" v="207" actId="1076"/>
          <ac:picMkLst>
            <pc:docMk/>
            <pc:sldMk cId="2860825982" sldId="295"/>
            <ac:picMk id="1026" creationId="{520818F3-FC5E-DB24-15AB-8CD21B1CF85B}"/>
          </ac:picMkLst>
        </pc:picChg>
      </pc:sldChg>
      <pc:sldChg chg="modSp add del mod">
        <pc:chgData name="Bunn, Daniel W (LLWR)" userId="8a525141-924e-431c-b76b-7a4ad655763e" providerId="ADAL" clId="{B4033F0E-32AA-4FC2-8268-B8BFD66EBAEF}" dt="2023-10-19T09:49:54.134" v="424" actId="47"/>
        <pc:sldMkLst>
          <pc:docMk/>
          <pc:sldMk cId="2832631256" sldId="305"/>
        </pc:sldMkLst>
        <pc:spChg chg="mod">
          <ac:chgData name="Bunn, Daniel W (LLWR)" userId="8a525141-924e-431c-b76b-7a4ad655763e" providerId="ADAL" clId="{B4033F0E-32AA-4FC2-8268-B8BFD66EBAEF}" dt="2023-10-19T09:49:24.805" v="414" actId="12"/>
          <ac:spMkLst>
            <pc:docMk/>
            <pc:sldMk cId="2832631256" sldId="305"/>
            <ac:spMk id="58" creationId="{C9038285-62F8-FDCF-3EB7-24B7E072B138}"/>
          </ac:spMkLst>
        </pc:spChg>
      </pc:sldChg>
      <pc:sldChg chg="del">
        <pc:chgData name="Bunn, Daniel W (LLWR)" userId="8a525141-924e-431c-b76b-7a4ad655763e" providerId="ADAL" clId="{B4033F0E-32AA-4FC2-8268-B8BFD66EBAEF}" dt="2023-10-19T09:47:25.071" v="379" actId="47"/>
        <pc:sldMkLst>
          <pc:docMk/>
          <pc:sldMk cId="544735136" sldId="306"/>
        </pc:sldMkLst>
      </pc:sldChg>
      <pc:sldChg chg="del">
        <pc:chgData name="Bunn, Daniel W (LLWR)" userId="8a525141-924e-431c-b76b-7a4ad655763e" providerId="ADAL" clId="{B4033F0E-32AA-4FC2-8268-B8BFD66EBAEF}" dt="2023-10-19T09:45:19.080" v="311" actId="47"/>
        <pc:sldMkLst>
          <pc:docMk/>
          <pc:sldMk cId="4077420796" sldId="308"/>
        </pc:sldMkLst>
      </pc:sldChg>
      <pc:sldChg chg="delSp del mod">
        <pc:chgData name="Bunn, Daniel W (LLWR)" userId="8a525141-924e-431c-b76b-7a4ad655763e" providerId="ADAL" clId="{B4033F0E-32AA-4FC2-8268-B8BFD66EBAEF}" dt="2023-10-19T09:43:13.401" v="242" actId="2696"/>
        <pc:sldMkLst>
          <pc:docMk/>
          <pc:sldMk cId="3220719688" sldId="309"/>
        </pc:sldMkLst>
        <pc:spChg chg="del">
          <ac:chgData name="Bunn, Daniel W (LLWR)" userId="8a525141-924e-431c-b76b-7a4ad655763e" providerId="ADAL" clId="{B4033F0E-32AA-4FC2-8268-B8BFD66EBAEF}" dt="2023-10-19T09:43:10.441" v="241" actId="478"/>
          <ac:spMkLst>
            <pc:docMk/>
            <pc:sldMk cId="3220719688" sldId="309"/>
            <ac:spMk id="5" creationId="{2A447179-885F-2934-6AAB-BA53DAB892EE}"/>
          </ac:spMkLst>
        </pc:spChg>
      </pc:sldChg>
      <pc:sldChg chg="modSp mod">
        <pc:chgData name="Bunn, Daniel W (LLWR)" userId="8a525141-924e-431c-b76b-7a4ad655763e" providerId="ADAL" clId="{B4033F0E-32AA-4FC2-8268-B8BFD66EBAEF}" dt="2023-10-19T09:44:01.410" v="280" actId="20577"/>
        <pc:sldMkLst>
          <pc:docMk/>
          <pc:sldMk cId="2124280602" sldId="317"/>
        </pc:sldMkLst>
        <pc:spChg chg="mod">
          <ac:chgData name="Bunn, Daniel W (LLWR)" userId="8a525141-924e-431c-b76b-7a4ad655763e" providerId="ADAL" clId="{B4033F0E-32AA-4FC2-8268-B8BFD66EBAEF}" dt="2023-10-19T09:44:01.410" v="280" actId="20577"/>
          <ac:spMkLst>
            <pc:docMk/>
            <pc:sldMk cId="2124280602" sldId="317"/>
            <ac:spMk id="7" creationId="{1E7E4662-4041-8827-28DD-252F49D00932}"/>
          </ac:spMkLst>
        </pc:spChg>
      </pc:sldChg>
      <pc:sldChg chg="modSp add del mod">
        <pc:chgData name="Bunn, Daniel W (LLWR)" userId="8a525141-924e-431c-b76b-7a4ad655763e" providerId="ADAL" clId="{B4033F0E-32AA-4FC2-8268-B8BFD66EBAEF}" dt="2023-10-19T09:39:11.530" v="3"/>
        <pc:sldMkLst>
          <pc:docMk/>
          <pc:sldMk cId="3760901541" sldId="325"/>
        </pc:sldMkLst>
        <pc:spChg chg="mod">
          <ac:chgData name="Bunn, Daniel W (LLWR)" userId="8a525141-924e-431c-b76b-7a4ad655763e" providerId="ADAL" clId="{B4033F0E-32AA-4FC2-8268-B8BFD66EBAEF}" dt="2023-10-19T09:39:11.530" v="3"/>
          <ac:spMkLst>
            <pc:docMk/>
            <pc:sldMk cId="3760901541" sldId="325"/>
            <ac:spMk id="3" creationId="{C32F07ED-5765-CEDE-0465-AE371DC66E2D}"/>
          </ac:spMkLst>
        </pc:spChg>
      </pc:sldChg>
      <pc:sldChg chg="modSp add mod">
        <pc:chgData name="Bunn, Daniel W (LLWR)" userId="8a525141-924e-431c-b76b-7a4ad655763e" providerId="ADAL" clId="{B4033F0E-32AA-4FC2-8268-B8BFD66EBAEF}" dt="2023-10-19T09:40:48.437" v="159" actId="14100"/>
        <pc:sldMkLst>
          <pc:docMk/>
          <pc:sldMk cId="3444678729" sldId="326"/>
        </pc:sldMkLst>
        <pc:spChg chg="mod">
          <ac:chgData name="Bunn, Daniel W (LLWR)" userId="8a525141-924e-431c-b76b-7a4ad655763e" providerId="ADAL" clId="{B4033F0E-32AA-4FC2-8268-B8BFD66EBAEF}" dt="2023-10-19T09:40:01.270" v="55" actId="403"/>
          <ac:spMkLst>
            <pc:docMk/>
            <pc:sldMk cId="3444678729" sldId="326"/>
            <ac:spMk id="2" creationId="{8306C916-01C8-E817-FD08-ED24F9E0BFF6}"/>
          </ac:spMkLst>
        </pc:spChg>
        <pc:spChg chg="mod">
          <ac:chgData name="Bunn, Daniel W (LLWR)" userId="8a525141-924e-431c-b76b-7a4ad655763e" providerId="ADAL" clId="{B4033F0E-32AA-4FC2-8268-B8BFD66EBAEF}" dt="2023-10-19T09:40:48.437" v="159" actId="14100"/>
          <ac:spMkLst>
            <pc:docMk/>
            <pc:sldMk cId="3444678729" sldId="326"/>
            <ac:spMk id="5" creationId="{DEFD7000-2741-7659-70BC-C4D4D854EE4B}"/>
          </ac:spMkLst>
        </pc:spChg>
      </pc:sldChg>
      <pc:sldChg chg="addSp delSp modSp new mod">
        <pc:chgData name="Bunn, Daniel W (LLWR)" userId="8a525141-924e-431c-b76b-7a4ad655763e" providerId="ADAL" clId="{B4033F0E-32AA-4FC2-8268-B8BFD66EBAEF}" dt="2023-10-19T09:43:08.062" v="240" actId="1076"/>
        <pc:sldMkLst>
          <pc:docMk/>
          <pc:sldMk cId="3964266837" sldId="327"/>
        </pc:sldMkLst>
        <pc:spChg chg="mod">
          <ac:chgData name="Bunn, Daniel W (LLWR)" userId="8a525141-924e-431c-b76b-7a4ad655763e" providerId="ADAL" clId="{B4033F0E-32AA-4FC2-8268-B8BFD66EBAEF}" dt="2023-10-19T09:42:19.963" v="231" actId="20577"/>
          <ac:spMkLst>
            <pc:docMk/>
            <pc:sldMk cId="3964266837" sldId="327"/>
            <ac:spMk id="2" creationId="{E7863938-77B2-A03E-A13E-A415291B514D}"/>
          </ac:spMkLst>
        </pc:spChg>
        <pc:spChg chg="del">
          <ac:chgData name="Bunn, Daniel W (LLWR)" userId="8a525141-924e-431c-b76b-7a4ad655763e" providerId="ADAL" clId="{B4033F0E-32AA-4FC2-8268-B8BFD66EBAEF}" dt="2023-10-19T09:42:27.024" v="232"/>
          <ac:spMkLst>
            <pc:docMk/>
            <pc:sldMk cId="3964266837" sldId="327"/>
            <ac:spMk id="3" creationId="{FB461CDA-DF6A-89B1-67FA-1F2C400D9F5F}"/>
          </ac:spMkLst>
        </pc:spChg>
        <pc:spChg chg="add del mod">
          <ac:chgData name="Bunn, Daniel W (LLWR)" userId="8a525141-924e-431c-b76b-7a4ad655763e" providerId="ADAL" clId="{B4033F0E-32AA-4FC2-8268-B8BFD66EBAEF}" dt="2023-10-19T09:42:32.659" v="234" actId="478"/>
          <ac:spMkLst>
            <pc:docMk/>
            <pc:sldMk cId="3964266837" sldId="327"/>
            <ac:spMk id="4" creationId="{9E6046A8-AE01-50C7-4004-9371E502BE78}"/>
          </ac:spMkLst>
        </pc:spChg>
        <pc:spChg chg="add del">
          <ac:chgData name="Bunn, Daniel W (LLWR)" userId="8a525141-924e-431c-b76b-7a4ad655763e" providerId="ADAL" clId="{B4033F0E-32AA-4FC2-8268-B8BFD66EBAEF}" dt="2023-10-19T09:42:45.289" v="238" actId="478"/>
          <ac:spMkLst>
            <pc:docMk/>
            <pc:sldMk cId="3964266837" sldId="327"/>
            <ac:spMk id="6" creationId="{BCE00754-6C8C-5768-DAE0-841DDBE09034}"/>
          </ac:spMkLst>
        </pc:spChg>
        <pc:spChg chg="add mod">
          <ac:chgData name="Bunn, Daniel W (LLWR)" userId="8a525141-924e-431c-b76b-7a4ad655763e" providerId="ADAL" clId="{B4033F0E-32AA-4FC2-8268-B8BFD66EBAEF}" dt="2023-10-19T09:43:08.062" v="240" actId="1076"/>
          <ac:spMkLst>
            <pc:docMk/>
            <pc:sldMk cId="3964266837" sldId="327"/>
            <ac:spMk id="7" creationId="{BBECEA70-2D6C-D5BD-9A99-981C36C8EA90}"/>
          </ac:spMkLst>
        </pc:spChg>
        <pc:picChg chg="add del mod">
          <ac:chgData name="Bunn, Daniel W (LLWR)" userId="8a525141-924e-431c-b76b-7a4ad655763e" providerId="ADAL" clId="{B4033F0E-32AA-4FC2-8268-B8BFD66EBAEF}" dt="2023-10-19T09:42:30.197" v="233" actId="478"/>
          <ac:picMkLst>
            <pc:docMk/>
            <pc:sldMk cId="3964266837" sldId="327"/>
            <ac:picMk id="2050" creationId="{3DEB57A0-211B-E373-1B71-D03F6E4E39E9}"/>
          </ac:picMkLst>
        </pc:picChg>
        <pc:picChg chg="add del">
          <ac:chgData name="Bunn, Daniel W (LLWR)" userId="8a525141-924e-431c-b76b-7a4ad655763e" providerId="ADAL" clId="{B4033F0E-32AA-4FC2-8268-B8BFD66EBAEF}" dt="2023-10-19T09:42:37.269" v="236" actId="478"/>
          <ac:picMkLst>
            <pc:docMk/>
            <pc:sldMk cId="3964266837" sldId="327"/>
            <ac:picMk id="2052" creationId="{771E569C-66BC-B0B4-7226-C1F000098062}"/>
          </ac:picMkLst>
        </pc:picChg>
      </pc:sldChg>
      <pc:sldChg chg="addSp delSp modSp new mod">
        <pc:chgData name="Bunn, Daniel W (LLWR)" userId="8a525141-924e-431c-b76b-7a4ad655763e" providerId="ADAL" clId="{B4033F0E-32AA-4FC2-8268-B8BFD66EBAEF}" dt="2023-10-19T09:45:12.671" v="310" actId="1076"/>
        <pc:sldMkLst>
          <pc:docMk/>
          <pc:sldMk cId="2946149495" sldId="328"/>
        </pc:sldMkLst>
        <pc:spChg chg="mod">
          <ac:chgData name="Bunn, Daniel W (LLWR)" userId="8a525141-924e-431c-b76b-7a4ad655763e" providerId="ADAL" clId="{B4033F0E-32AA-4FC2-8268-B8BFD66EBAEF}" dt="2023-10-19T09:44:15.750" v="303" actId="20577"/>
          <ac:spMkLst>
            <pc:docMk/>
            <pc:sldMk cId="2946149495" sldId="328"/>
            <ac:spMk id="2" creationId="{6F711BCC-0820-B20C-FE8C-A176D48A2799}"/>
          </ac:spMkLst>
        </pc:spChg>
        <pc:spChg chg="del">
          <ac:chgData name="Bunn, Daniel W (LLWR)" userId="8a525141-924e-431c-b76b-7a4ad655763e" providerId="ADAL" clId="{B4033F0E-32AA-4FC2-8268-B8BFD66EBAEF}" dt="2023-10-19T09:45:02.595" v="304" actId="478"/>
          <ac:spMkLst>
            <pc:docMk/>
            <pc:sldMk cId="2946149495" sldId="328"/>
            <ac:spMk id="3" creationId="{AEA3F3E2-32B5-AFA3-57EF-AAD0931BF957}"/>
          </ac:spMkLst>
        </pc:spChg>
        <pc:picChg chg="add mod">
          <ac:chgData name="Bunn, Daniel W (LLWR)" userId="8a525141-924e-431c-b76b-7a4ad655763e" providerId="ADAL" clId="{B4033F0E-32AA-4FC2-8268-B8BFD66EBAEF}" dt="2023-10-19T09:45:12.671" v="310" actId="1076"/>
          <ac:picMkLst>
            <pc:docMk/>
            <pc:sldMk cId="2946149495" sldId="328"/>
            <ac:picMk id="5" creationId="{C937CAC4-B472-6084-5F60-4ABEE48864C2}"/>
          </ac:picMkLst>
        </pc:picChg>
      </pc:sldChg>
      <pc:sldChg chg="addSp delSp modSp new mod">
        <pc:chgData name="Bunn, Daniel W (LLWR)" userId="8a525141-924e-431c-b76b-7a4ad655763e" providerId="ADAL" clId="{B4033F0E-32AA-4FC2-8268-B8BFD66EBAEF}" dt="2023-10-19T09:50:15.488" v="453" actId="20577"/>
        <pc:sldMkLst>
          <pc:docMk/>
          <pc:sldMk cId="2637528369" sldId="329"/>
        </pc:sldMkLst>
        <pc:spChg chg="mod">
          <ac:chgData name="Bunn, Daniel W (LLWR)" userId="8a525141-924e-431c-b76b-7a4ad655763e" providerId="ADAL" clId="{B4033F0E-32AA-4FC2-8268-B8BFD66EBAEF}" dt="2023-10-19T09:50:15.488" v="453" actId="20577"/>
          <ac:spMkLst>
            <pc:docMk/>
            <pc:sldMk cId="2637528369" sldId="329"/>
            <ac:spMk id="2" creationId="{094D7E8F-2A55-C8DB-FE86-A3C41D567FF9}"/>
          </ac:spMkLst>
        </pc:spChg>
        <pc:spChg chg="del">
          <ac:chgData name="Bunn, Daniel W (LLWR)" userId="8a525141-924e-431c-b76b-7a4ad655763e" providerId="ADAL" clId="{B4033F0E-32AA-4FC2-8268-B8BFD66EBAEF}" dt="2023-10-19T09:45:33.143" v="335" actId="478"/>
          <ac:spMkLst>
            <pc:docMk/>
            <pc:sldMk cId="2637528369" sldId="329"/>
            <ac:spMk id="3" creationId="{9083A87A-74FF-D707-264E-247CDFFC7E19}"/>
          </ac:spMkLst>
        </pc:spChg>
        <pc:picChg chg="add mod modCrop">
          <ac:chgData name="Bunn, Daniel W (LLWR)" userId="8a525141-924e-431c-b76b-7a4ad655763e" providerId="ADAL" clId="{B4033F0E-32AA-4FC2-8268-B8BFD66EBAEF}" dt="2023-10-19T09:46:07.405" v="340" actId="1076"/>
          <ac:picMkLst>
            <pc:docMk/>
            <pc:sldMk cId="2637528369" sldId="329"/>
            <ac:picMk id="5" creationId="{1153862A-F0C8-FAA6-0988-7D7E7069E3C5}"/>
          </ac:picMkLst>
        </pc:picChg>
      </pc:sldChg>
      <pc:sldChg chg="addSp delSp modSp new mod">
        <pc:chgData name="Bunn, Daniel W (LLWR)" userId="8a525141-924e-431c-b76b-7a4ad655763e" providerId="ADAL" clId="{B4033F0E-32AA-4FC2-8268-B8BFD66EBAEF}" dt="2023-10-19T09:50:23.199" v="486" actId="20577"/>
        <pc:sldMkLst>
          <pc:docMk/>
          <pc:sldMk cId="4175503815" sldId="330"/>
        </pc:sldMkLst>
        <pc:spChg chg="mod">
          <ac:chgData name="Bunn, Daniel W (LLWR)" userId="8a525141-924e-431c-b76b-7a4ad655763e" providerId="ADAL" clId="{B4033F0E-32AA-4FC2-8268-B8BFD66EBAEF}" dt="2023-10-19T09:50:23.199" v="486" actId="20577"/>
          <ac:spMkLst>
            <pc:docMk/>
            <pc:sldMk cId="4175503815" sldId="330"/>
            <ac:spMk id="2" creationId="{8D13388F-B550-70A4-BC0A-04AFCBB6232B}"/>
          </ac:spMkLst>
        </pc:spChg>
        <pc:spChg chg="del">
          <ac:chgData name="Bunn, Daniel W (LLWR)" userId="8a525141-924e-431c-b76b-7a4ad655763e" providerId="ADAL" clId="{B4033F0E-32AA-4FC2-8268-B8BFD66EBAEF}" dt="2023-10-19T09:46:49.695" v="375" actId="478"/>
          <ac:spMkLst>
            <pc:docMk/>
            <pc:sldMk cId="4175503815" sldId="330"/>
            <ac:spMk id="3" creationId="{E3B6FDAB-A67D-1E9C-FD97-54AD83187B5F}"/>
          </ac:spMkLst>
        </pc:spChg>
        <pc:spChg chg="add del">
          <ac:chgData name="Bunn, Daniel W (LLWR)" userId="8a525141-924e-431c-b76b-7a4ad655763e" providerId="ADAL" clId="{B4033F0E-32AA-4FC2-8268-B8BFD66EBAEF}" dt="2023-10-19T09:46:51.630" v="377" actId="478"/>
          <ac:spMkLst>
            <pc:docMk/>
            <pc:sldMk cId="4175503815" sldId="330"/>
            <ac:spMk id="5" creationId="{A4514612-E879-7912-D2F2-966D66C4A865}"/>
          </ac:spMkLst>
        </pc:spChg>
        <pc:spChg chg="add mod">
          <ac:chgData name="Bunn, Daniel W (LLWR)" userId="8a525141-924e-431c-b76b-7a4ad655763e" providerId="ADAL" clId="{B4033F0E-32AA-4FC2-8268-B8BFD66EBAEF}" dt="2023-10-19T09:47:21.730" v="378"/>
          <ac:spMkLst>
            <pc:docMk/>
            <pc:sldMk cId="4175503815" sldId="330"/>
            <ac:spMk id="6" creationId="{A1CAF444-3A02-E068-5341-5B30FD362B81}"/>
          </ac:spMkLst>
        </pc:spChg>
        <pc:spChg chg="add mod">
          <ac:chgData name="Bunn, Daniel W (LLWR)" userId="8a525141-924e-431c-b76b-7a4ad655763e" providerId="ADAL" clId="{B4033F0E-32AA-4FC2-8268-B8BFD66EBAEF}" dt="2023-10-19T09:47:21.730" v="378"/>
          <ac:spMkLst>
            <pc:docMk/>
            <pc:sldMk cId="4175503815" sldId="330"/>
            <ac:spMk id="7" creationId="{33A89137-4CDD-6E9C-87A1-32E5AEAC4982}"/>
          </ac:spMkLst>
        </pc:spChg>
        <pc:spChg chg="add mod">
          <ac:chgData name="Bunn, Daniel W (LLWR)" userId="8a525141-924e-431c-b76b-7a4ad655763e" providerId="ADAL" clId="{B4033F0E-32AA-4FC2-8268-B8BFD66EBAEF}" dt="2023-10-19T09:47:21.730" v="378"/>
          <ac:spMkLst>
            <pc:docMk/>
            <pc:sldMk cId="4175503815" sldId="330"/>
            <ac:spMk id="8" creationId="{0DD2E73C-BB25-2519-8C58-16F63A23483F}"/>
          </ac:spMkLst>
        </pc:spChg>
        <pc:spChg chg="add mod">
          <ac:chgData name="Bunn, Daniel W (LLWR)" userId="8a525141-924e-431c-b76b-7a4ad655763e" providerId="ADAL" clId="{B4033F0E-32AA-4FC2-8268-B8BFD66EBAEF}" dt="2023-10-19T09:47:21.730" v="378"/>
          <ac:spMkLst>
            <pc:docMk/>
            <pc:sldMk cId="4175503815" sldId="330"/>
            <ac:spMk id="9" creationId="{5AFB25F0-67D4-1C6F-7843-421131313B46}"/>
          </ac:spMkLst>
        </pc:spChg>
        <pc:spChg chg="add mod">
          <ac:chgData name="Bunn, Daniel W (LLWR)" userId="8a525141-924e-431c-b76b-7a4ad655763e" providerId="ADAL" clId="{B4033F0E-32AA-4FC2-8268-B8BFD66EBAEF}" dt="2023-10-19T09:47:21.730" v="378"/>
          <ac:spMkLst>
            <pc:docMk/>
            <pc:sldMk cId="4175503815" sldId="330"/>
            <ac:spMk id="10" creationId="{26F4ECCD-FD28-2D62-3701-0D28730E1326}"/>
          </ac:spMkLst>
        </pc:spChg>
        <pc:spChg chg="add mod">
          <ac:chgData name="Bunn, Daniel W (LLWR)" userId="8a525141-924e-431c-b76b-7a4ad655763e" providerId="ADAL" clId="{B4033F0E-32AA-4FC2-8268-B8BFD66EBAEF}" dt="2023-10-19T09:47:21.730" v="378"/>
          <ac:spMkLst>
            <pc:docMk/>
            <pc:sldMk cId="4175503815" sldId="330"/>
            <ac:spMk id="11" creationId="{441755E0-F311-BD08-34C6-315ECC1882FA}"/>
          </ac:spMkLst>
        </pc:spChg>
        <pc:spChg chg="add mod">
          <ac:chgData name="Bunn, Daniel W (LLWR)" userId="8a525141-924e-431c-b76b-7a4ad655763e" providerId="ADAL" clId="{B4033F0E-32AA-4FC2-8268-B8BFD66EBAEF}" dt="2023-10-19T09:47:21.730" v="378"/>
          <ac:spMkLst>
            <pc:docMk/>
            <pc:sldMk cId="4175503815" sldId="330"/>
            <ac:spMk id="12" creationId="{1AC526FF-36B2-4B4A-E347-B825316ACC9F}"/>
          </ac:spMkLst>
        </pc:spChg>
        <pc:spChg chg="add mod">
          <ac:chgData name="Bunn, Daniel W (LLWR)" userId="8a525141-924e-431c-b76b-7a4ad655763e" providerId="ADAL" clId="{B4033F0E-32AA-4FC2-8268-B8BFD66EBAEF}" dt="2023-10-19T09:47:21.730" v="378"/>
          <ac:spMkLst>
            <pc:docMk/>
            <pc:sldMk cId="4175503815" sldId="330"/>
            <ac:spMk id="13" creationId="{69A50D96-D73F-3D0F-DF2A-DB044EC6F297}"/>
          </ac:spMkLst>
        </pc:spChg>
        <pc:spChg chg="add mod">
          <ac:chgData name="Bunn, Daniel W (LLWR)" userId="8a525141-924e-431c-b76b-7a4ad655763e" providerId="ADAL" clId="{B4033F0E-32AA-4FC2-8268-B8BFD66EBAEF}" dt="2023-10-19T09:47:21.730" v="378"/>
          <ac:spMkLst>
            <pc:docMk/>
            <pc:sldMk cId="4175503815" sldId="330"/>
            <ac:spMk id="14" creationId="{6BD75C62-B338-36D0-C0DF-4EE14F411308}"/>
          </ac:spMkLst>
        </pc:spChg>
        <pc:spChg chg="add mod">
          <ac:chgData name="Bunn, Daniel W (LLWR)" userId="8a525141-924e-431c-b76b-7a4ad655763e" providerId="ADAL" clId="{B4033F0E-32AA-4FC2-8268-B8BFD66EBAEF}" dt="2023-10-19T09:47:21.730" v="378"/>
          <ac:spMkLst>
            <pc:docMk/>
            <pc:sldMk cId="4175503815" sldId="330"/>
            <ac:spMk id="15" creationId="{1F498036-E8A5-E50A-4088-F26B8FD3A36B}"/>
          </ac:spMkLst>
        </pc:spChg>
      </pc:sldChg>
      <pc:sldChg chg="addSp delSp modSp new mod">
        <pc:chgData name="Bunn, Daniel W (LLWR)" userId="8a525141-924e-431c-b76b-7a4ad655763e" providerId="ADAL" clId="{B4033F0E-32AA-4FC2-8268-B8BFD66EBAEF}" dt="2023-10-19T09:49:47.871" v="423" actId="1076"/>
        <pc:sldMkLst>
          <pc:docMk/>
          <pc:sldMk cId="257982722" sldId="331"/>
        </pc:sldMkLst>
        <pc:spChg chg="mod">
          <ac:chgData name="Bunn, Daniel W (LLWR)" userId="8a525141-924e-431c-b76b-7a4ad655763e" providerId="ADAL" clId="{B4033F0E-32AA-4FC2-8268-B8BFD66EBAEF}" dt="2023-10-19T09:48:45.733" v="403" actId="20577"/>
          <ac:spMkLst>
            <pc:docMk/>
            <pc:sldMk cId="257982722" sldId="331"/>
            <ac:spMk id="2" creationId="{172F98D5-3217-FF59-D301-66743AEC895D}"/>
          </ac:spMkLst>
        </pc:spChg>
        <pc:spChg chg="del">
          <ac:chgData name="Bunn, Daniel W (LLWR)" userId="8a525141-924e-431c-b76b-7a4ad655763e" providerId="ADAL" clId="{B4033F0E-32AA-4FC2-8268-B8BFD66EBAEF}" dt="2023-10-19T09:48:53.724" v="405" actId="478"/>
          <ac:spMkLst>
            <pc:docMk/>
            <pc:sldMk cId="257982722" sldId="331"/>
            <ac:spMk id="3" creationId="{E3818E20-D447-16DA-54B7-FC34A5F49D28}"/>
          </ac:spMkLst>
        </pc:spChg>
        <pc:spChg chg="mod">
          <ac:chgData name="Bunn, Daniel W (LLWR)" userId="8a525141-924e-431c-b76b-7a4ad655763e" providerId="ADAL" clId="{B4033F0E-32AA-4FC2-8268-B8BFD66EBAEF}" dt="2023-10-19T09:48:52.227" v="404"/>
          <ac:spMkLst>
            <pc:docMk/>
            <pc:sldMk cId="257982722" sldId="331"/>
            <ac:spMk id="5" creationId="{19754852-603F-CC47-F2A8-1F22B92CB7FA}"/>
          </ac:spMkLst>
        </pc:spChg>
        <pc:spChg chg="mod">
          <ac:chgData name="Bunn, Daniel W (LLWR)" userId="8a525141-924e-431c-b76b-7a4ad655763e" providerId="ADAL" clId="{B4033F0E-32AA-4FC2-8268-B8BFD66EBAEF}" dt="2023-10-19T09:48:52.227" v="404"/>
          <ac:spMkLst>
            <pc:docMk/>
            <pc:sldMk cId="257982722" sldId="331"/>
            <ac:spMk id="6" creationId="{CD73645B-09DE-E166-4235-E673089BA7F4}"/>
          </ac:spMkLst>
        </pc:spChg>
        <pc:spChg chg="mod">
          <ac:chgData name="Bunn, Daniel W (LLWR)" userId="8a525141-924e-431c-b76b-7a4ad655763e" providerId="ADAL" clId="{B4033F0E-32AA-4FC2-8268-B8BFD66EBAEF}" dt="2023-10-19T09:48:52.227" v="404"/>
          <ac:spMkLst>
            <pc:docMk/>
            <pc:sldMk cId="257982722" sldId="331"/>
            <ac:spMk id="7" creationId="{A012A0CC-8E08-9031-17F3-BE30C9EF0F78}"/>
          </ac:spMkLst>
        </pc:spChg>
        <pc:spChg chg="mod">
          <ac:chgData name="Bunn, Daniel W (LLWR)" userId="8a525141-924e-431c-b76b-7a4ad655763e" providerId="ADAL" clId="{B4033F0E-32AA-4FC2-8268-B8BFD66EBAEF}" dt="2023-10-19T09:48:52.227" v="404"/>
          <ac:spMkLst>
            <pc:docMk/>
            <pc:sldMk cId="257982722" sldId="331"/>
            <ac:spMk id="8" creationId="{6EBD6BEF-3F70-896C-CB80-8F29FDD2011F}"/>
          </ac:spMkLst>
        </pc:spChg>
        <pc:spChg chg="mod">
          <ac:chgData name="Bunn, Daniel W (LLWR)" userId="8a525141-924e-431c-b76b-7a4ad655763e" providerId="ADAL" clId="{B4033F0E-32AA-4FC2-8268-B8BFD66EBAEF}" dt="2023-10-19T09:48:52.227" v="404"/>
          <ac:spMkLst>
            <pc:docMk/>
            <pc:sldMk cId="257982722" sldId="331"/>
            <ac:spMk id="9" creationId="{F53C592E-63DF-06DB-A67A-BC45AF3510D8}"/>
          </ac:spMkLst>
        </pc:spChg>
        <pc:spChg chg="mod">
          <ac:chgData name="Bunn, Daniel W (LLWR)" userId="8a525141-924e-431c-b76b-7a4ad655763e" providerId="ADAL" clId="{B4033F0E-32AA-4FC2-8268-B8BFD66EBAEF}" dt="2023-10-19T09:48:52.227" v="404"/>
          <ac:spMkLst>
            <pc:docMk/>
            <pc:sldMk cId="257982722" sldId="331"/>
            <ac:spMk id="12" creationId="{3D15124C-EA45-3B69-61DD-48E9E8C36282}"/>
          </ac:spMkLst>
        </pc:spChg>
        <pc:spChg chg="mod">
          <ac:chgData name="Bunn, Daniel W (LLWR)" userId="8a525141-924e-431c-b76b-7a4ad655763e" providerId="ADAL" clId="{B4033F0E-32AA-4FC2-8268-B8BFD66EBAEF}" dt="2023-10-19T09:48:52.227" v="404"/>
          <ac:spMkLst>
            <pc:docMk/>
            <pc:sldMk cId="257982722" sldId="331"/>
            <ac:spMk id="20" creationId="{BDF6DB1B-A195-ECF0-7651-87AB50D6A59F}"/>
          </ac:spMkLst>
        </pc:spChg>
        <pc:spChg chg="mod">
          <ac:chgData name="Bunn, Daniel W (LLWR)" userId="8a525141-924e-431c-b76b-7a4ad655763e" providerId="ADAL" clId="{B4033F0E-32AA-4FC2-8268-B8BFD66EBAEF}" dt="2023-10-19T09:48:52.227" v="404"/>
          <ac:spMkLst>
            <pc:docMk/>
            <pc:sldMk cId="257982722" sldId="331"/>
            <ac:spMk id="28" creationId="{3FE79933-A76A-5235-EF76-34038028C76A}"/>
          </ac:spMkLst>
        </pc:spChg>
        <pc:spChg chg="add del">
          <ac:chgData name="Bunn, Daniel W (LLWR)" userId="8a525141-924e-431c-b76b-7a4ad655763e" providerId="ADAL" clId="{B4033F0E-32AA-4FC2-8268-B8BFD66EBAEF}" dt="2023-10-19T09:48:58.810" v="407" actId="478"/>
          <ac:spMkLst>
            <pc:docMk/>
            <pc:sldMk cId="257982722" sldId="331"/>
            <ac:spMk id="30" creationId="{C7076834-3A2B-5AB4-6A2A-9265BB2AF980}"/>
          </ac:spMkLst>
        </pc:spChg>
        <pc:spChg chg="add del mod">
          <ac:chgData name="Bunn, Daniel W (LLWR)" userId="8a525141-924e-431c-b76b-7a4ad655763e" providerId="ADAL" clId="{B4033F0E-32AA-4FC2-8268-B8BFD66EBAEF}" dt="2023-10-19T09:49:07.357" v="410" actId="478"/>
          <ac:spMkLst>
            <pc:docMk/>
            <pc:sldMk cId="257982722" sldId="331"/>
            <ac:spMk id="32" creationId="{13033BE6-32B8-7994-9E9F-CE915644A625}"/>
          </ac:spMkLst>
        </pc:spChg>
        <pc:spChg chg="add mod">
          <ac:chgData name="Bunn, Daniel W (LLWR)" userId="8a525141-924e-431c-b76b-7a4ad655763e" providerId="ADAL" clId="{B4033F0E-32AA-4FC2-8268-B8BFD66EBAEF}" dt="2023-10-19T09:49:47.871" v="423" actId="1076"/>
          <ac:spMkLst>
            <pc:docMk/>
            <pc:sldMk cId="257982722" sldId="331"/>
            <ac:spMk id="33" creationId="{7FF8384C-9914-272C-71DB-3D20E95C5274}"/>
          </ac:spMkLst>
        </pc:spChg>
        <pc:grpChg chg="add mod">
          <ac:chgData name="Bunn, Daniel W (LLWR)" userId="8a525141-924e-431c-b76b-7a4ad655763e" providerId="ADAL" clId="{B4033F0E-32AA-4FC2-8268-B8BFD66EBAEF}" dt="2023-10-19T09:48:52.227" v="404"/>
          <ac:grpSpMkLst>
            <pc:docMk/>
            <pc:sldMk cId="257982722" sldId="331"/>
            <ac:grpSpMk id="4" creationId="{C4983527-4EB4-4652-F25B-6CA7071086C4}"/>
          </ac:grpSpMkLst>
        </pc:grpChg>
        <pc:picChg chg="mod">
          <ac:chgData name="Bunn, Daniel W (LLWR)" userId="8a525141-924e-431c-b76b-7a4ad655763e" providerId="ADAL" clId="{B4033F0E-32AA-4FC2-8268-B8BFD66EBAEF}" dt="2023-10-19T09:48:52.227" v="404"/>
          <ac:picMkLst>
            <pc:docMk/>
            <pc:sldMk cId="257982722" sldId="331"/>
            <ac:picMk id="10" creationId="{82725239-50E2-B198-4DC1-8DB6160E331B}"/>
          </ac:picMkLst>
        </pc:picChg>
        <pc:picChg chg="mod">
          <ac:chgData name="Bunn, Daniel W (LLWR)" userId="8a525141-924e-431c-b76b-7a4ad655763e" providerId="ADAL" clId="{B4033F0E-32AA-4FC2-8268-B8BFD66EBAEF}" dt="2023-10-19T09:48:52.227" v="404"/>
          <ac:picMkLst>
            <pc:docMk/>
            <pc:sldMk cId="257982722" sldId="331"/>
            <ac:picMk id="11" creationId="{35010133-E97B-973A-544A-DBBB4E2617D4}"/>
          </ac:picMkLst>
        </pc:picChg>
        <pc:picChg chg="mod">
          <ac:chgData name="Bunn, Daniel W (LLWR)" userId="8a525141-924e-431c-b76b-7a4ad655763e" providerId="ADAL" clId="{B4033F0E-32AA-4FC2-8268-B8BFD66EBAEF}" dt="2023-10-19T09:48:52.227" v="404"/>
          <ac:picMkLst>
            <pc:docMk/>
            <pc:sldMk cId="257982722" sldId="331"/>
            <ac:picMk id="13" creationId="{DB6E6314-FA82-E736-5CAA-5DCD642C611A}"/>
          </ac:picMkLst>
        </pc:picChg>
        <pc:picChg chg="mod">
          <ac:chgData name="Bunn, Daniel W (LLWR)" userId="8a525141-924e-431c-b76b-7a4ad655763e" providerId="ADAL" clId="{B4033F0E-32AA-4FC2-8268-B8BFD66EBAEF}" dt="2023-10-19T09:48:52.227" v="404"/>
          <ac:picMkLst>
            <pc:docMk/>
            <pc:sldMk cId="257982722" sldId="331"/>
            <ac:picMk id="14" creationId="{9937710E-84B3-34FC-F865-56E088F83C13}"/>
          </ac:picMkLst>
        </pc:picChg>
        <pc:picChg chg="mod">
          <ac:chgData name="Bunn, Daniel W (LLWR)" userId="8a525141-924e-431c-b76b-7a4ad655763e" providerId="ADAL" clId="{B4033F0E-32AA-4FC2-8268-B8BFD66EBAEF}" dt="2023-10-19T09:48:52.227" v="404"/>
          <ac:picMkLst>
            <pc:docMk/>
            <pc:sldMk cId="257982722" sldId="331"/>
            <ac:picMk id="15" creationId="{7CA858CB-4E24-599D-A9F9-514EFB13401D}"/>
          </ac:picMkLst>
        </pc:picChg>
        <pc:picChg chg="mod">
          <ac:chgData name="Bunn, Daniel W (LLWR)" userId="8a525141-924e-431c-b76b-7a4ad655763e" providerId="ADAL" clId="{B4033F0E-32AA-4FC2-8268-B8BFD66EBAEF}" dt="2023-10-19T09:48:52.227" v="404"/>
          <ac:picMkLst>
            <pc:docMk/>
            <pc:sldMk cId="257982722" sldId="331"/>
            <ac:picMk id="16" creationId="{2CAE36A8-5E00-85AD-5036-A6FF75D894F9}"/>
          </ac:picMkLst>
        </pc:picChg>
        <pc:picChg chg="mod">
          <ac:chgData name="Bunn, Daniel W (LLWR)" userId="8a525141-924e-431c-b76b-7a4ad655763e" providerId="ADAL" clId="{B4033F0E-32AA-4FC2-8268-B8BFD66EBAEF}" dt="2023-10-19T09:48:52.227" v="404"/>
          <ac:picMkLst>
            <pc:docMk/>
            <pc:sldMk cId="257982722" sldId="331"/>
            <ac:picMk id="17" creationId="{1E10C744-7E65-3A3C-203F-E5847A160FBF}"/>
          </ac:picMkLst>
        </pc:picChg>
        <pc:picChg chg="mod">
          <ac:chgData name="Bunn, Daniel W (LLWR)" userId="8a525141-924e-431c-b76b-7a4ad655763e" providerId="ADAL" clId="{B4033F0E-32AA-4FC2-8268-B8BFD66EBAEF}" dt="2023-10-19T09:48:52.227" v="404"/>
          <ac:picMkLst>
            <pc:docMk/>
            <pc:sldMk cId="257982722" sldId="331"/>
            <ac:picMk id="18" creationId="{5FCB5D21-FCEC-ED3A-F0BF-53FDD8BD0052}"/>
          </ac:picMkLst>
        </pc:picChg>
        <pc:picChg chg="mod">
          <ac:chgData name="Bunn, Daniel W (LLWR)" userId="8a525141-924e-431c-b76b-7a4ad655763e" providerId="ADAL" clId="{B4033F0E-32AA-4FC2-8268-B8BFD66EBAEF}" dt="2023-10-19T09:48:52.227" v="404"/>
          <ac:picMkLst>
            <pc:docMk/>
            <pc:sldMk cId="257982722" sldId="331"/>
            <ac:picMk id="19" creationId="{988FC9D1-91A4-AA0A-FF73-177B8B446EC0}"/>
          </ac:picMkLst>
        </pc:picChg>
        <pc:picChg chg="mod">
          <ac:chgData name="Bunn, Daniel W (LLWR)" userId="8a525141-924e-431c-b76b-7a4ad655763e" providerId="ADAL" clId="{B4033F0E-32AA-4FC2-8268-B8BFD66EBAEF}" dt="2023-10-19T09:48:52.227" v="404"/>
          <ac:picMkLst>
            <pc:docMk/>
            <pc:sldMk cId="257982722" sldId="331"/>
            <ac:picMk id="21" creationId="{19C5F2E4-DFCF-4F59-2839-7C7B145344E5}"/>
          </ac:picMkLst>
        </pc:picChg>
        <pc:picChg chg="mod">
          <ac:chgData name="Bunn, Daniel W (LLWR)" userId="8a525141-924e-431c-b76b-7a4ad655763e" providerId="ADAL" clId="{B4033F0E-32AA-4FC2-8268-B8BFD66EBAEF}" dt="2023-10-19T09:48:52.227" v="404"/>
          <ac:picMkLst>
            <pc:docMk/>
            <pc:sldMk cId="257982722" sldId="331"/>
            <ac:picMk id="22" creationId="{4EBD8C5D-2AA7-A13C-E7AA-E8D007DDDF20}"/>
          </ac:picMkLst>
        </pc:picChg>
        <pc:picChg chg="mod">
          <ac:chgData name="Bunn, Daniel W (LLWR)" userId="8a525141-924e-431c-b76b-7a4ad655763e" providerId="ADAL" clId="{B4033F0E-32AA-4FC2-8268-B8BFD66EBAEF}" dt="2023-10-19T09:48:52.227" v="404"/>
          <ac:picMkLst>
            <pc:docMk/>
            <pc:sldMk cId="257982722" sldId="331"/>
            <ac:picMk id="23" creationId="{D77DDB6F-A575-FF5F-72FF-EEB4A8B89001}"/>
          </ac:picMkLst>
        </pc:picChg>
        <pc:picChg chg="mod">
          <ac:chgData name="Bunn, Daniel W (LLWR)" userId="8a525141-924e-431c-b76b-7a4ad655763e" providerId="ADAL" clId="{B4033F0E-32AA-4FC2-8268-B8BFD66EBAEF}" dt="2023-10-19T09:48:52.227" v="404"/>
          <ac:picMkLst>
            <pc:docMk/>
            <pc:sldMk cId="257982722" sldId="331"/>
            <ac:picMk id="24" creationId="{C5F50216-C84A-C24C-A4EA-6A2591D2AD42}"/>
          </ac:picMkLst>
        </pc:picChg>
        <pc:picChg chg="mod">
          <ac:chgData name="Bunn, Daniel W (LLWR)" userId="8a525141-924e-431c-b76b-7a4ad655763e" providerId="ADAL" clId="{B4033F0E-32AA-4FC2-8268-B8BFD66EBAEF}" dt="2023-10-19T09:48:52.227" v="404"/>
          <ac:picMkLst>
            <pc:docMk/>
            <pc:sldMk cId="257982722" sldId="331"/>
            <ac:picMk id="25" creationId="{7AFA3211-1B80-71C6-3D2A-377F44AB15D4}"/>
          </ac:picMkLst>
        </pc:picChg>
        <pc:picChg chg="mod">
          <ac:chgData name="Bunn, Daniel W (LLWR)" userId="8a525141-924e-431c-b76b-7a4ad655763e" providerId="ADAL" clId="{B4033F0E-32AA-4FC2-8268-B8BFD66EBAEF}" dt="2023-10-19T09:48:52.227" v="404"/>
          <ac:picMkLst>
            <pc:docMk/>
            <pc:sldMk cId="257982722" sldId="331"/>
            <ac:picMk id="26" creationId="{256DF250-EB8C-EFDA-2257-E7222C54B1A2}"/>
          </ac:picMkLst>
        </pc:picChg>
        <pc:picChg chg="mod">
          <ac:chgData name="Bunn, Daniel W (LLWR)" userId="8a525141-924e-431c-b76b-7a4ad655763e" providerId="ADAL" clId="{B4033F0E-32AA-4FC2-8268-B8BFD66EBAEF}" dt="2023-10-19T09:48:52.227" v="404"/>
          <ac:picMkLst>
            <pc:docMk/>
            <pc:sldMk cId="257982722" sldId="331"/>
            <ac:picMk id="27" creationId="{5F8499DA-E79A-0EFA-3774-3EE791141F4B}"/>
          </ac:picMkLst>
        </pc:picChg>
      </pc:sldChg>
      <pc:sldChg chg="modSp new del mod">
        <pc:chgData name="Bunn, Daniel W (LLWR)" userId="8a525141-924e-431c-b76b-7a4ad655763e" providerId="ADAL" clId="{B4033F0E-32AA-4FC2-8268-B8BFD66EBAEF}" dt="2023-10-19T09:53:57.565" v="500" actId="47"/>
        <pc:sldMkLst>
          <pc:docMk/>
          <pc:sldMk cId="889983173" sldId="332"/>
        </pc:sldMkLst>
        <pc:spChg chg="mod">
          <ac:chgData name="Bunn, Daniel W (LLWR)" userId="8a525141-924e-431c-b76b-7a4ad655763e" providerId="ADAL" clId="{B4033F0E-32AA-4FC2-8268-B8BFD66EBAEF}" dt="2023-10-19T09:50:39.458" v="499" actId="20577"/>
          <ac:spMkLst>
            <pc:docMk/>
            <pc:sldMk cId="889983173" sldId="332"/>
            <ac:spMk id="2" creationId="{B7C937D9-A8E2-5B3C-BE2B-EE4967804C89}"/>
          </ac:spMkLst>
        </pc:spChg>
      </pc:sldChg>
      <pc:sldMasterChg chg="addSp modSp mod">
        <pc:chgData name="Bunn, Daniel W (LLWR)" userId="8a525141-924e-431c-b76b-7a4ad655763e" providerId="ADAL" clId="{B4033F0E-32AA-4FC2-8268-B8BFD66EBAEF}" dt="2023-10-19T09:54:09.093" v="531"/>
        <pc:sldMasterMkLst>
          <pc:docMk/>
          <pc:sldMasterMk cId="1243750791" sldId="2147483648"/>
        </pc:sldMasterMkLst>
        <pc:spChg chg="add mod ord modVis">
          <ac:chgData name="Bunn, Daniel W (LLWR)" userId="8a525141-924e-431c-b76b-7a4ad655763e" providerId="ADAL" clId="{B4033F0E-32AA-4FC2-8268-B8BFD66EBAEF}" dt="2023-10-19T09:54:09.093" v="531"/>
          <ac:spMkLst>
            <pc:docMk/>
            <pc:sldMasterMk cId="1243750791" sldId="2147483648"/>
            <ac:spMk id="2" creationId="{41B54A5A-A57E-B708-64F2-B5BD1FD324FB}"/>
          </ac:spMkLst>
        </pc:spChg>
      </pc:sldMasterChg>
      <pc:sldMasterChg chg="addSp modSp mod">
        <pc:chgData name="Bunn, Daniel W (LLWR)" userId="8a525141-924e-431c-b76b-7a4ad655763e" providerId="ADAL" clId="{B4033F0E-32AA-4FC2-8268-B8BFD66EBAEF}" dt="2023-10-19T09:54:09.124" v="562"/>
        <pc:sldMasterMkLst>
          <pc:docMk/>
          <pc:sldMasterMk cId="1469536374" sldId="2147483660"/>
        </pc:sldMasterMkLst>
        <pc:spChg chg="add mod ord modVis">
          <ac:chgData name="Bunn, Daniel W (LLWR)" userId="8a525141-924e-431c-b76b-7a4ad655763e" providerId="ADAL" clId="{B4033F0E-32AA-4FC2-8268-B8BFD66EBAEF}" dt="2023-10-19T09:54:09.124" v="562"/>
          <ac:spMkLst>
            <pc:docMk/>
            <pc:sldMasterMk cId="1469536374" sldId="2147483660"/>
            <ac:spMk id="2" creationId="{6C8DC230-314F-D205-B8DE-9F0BBF3DD8B7}"/>
          </ac:spMkLst>
        </pc:spChg>
      </pc:sldMasterChg>
      <pc:sldMasterChg chg="addSp modSp mod delSldLayout">
        <pc:chgData name="Bunn, Daniel W (LLWR)" userId="8a525141-924e-431c-b76b-7a4ad655763e" providerId="ADAL" clId="{B4033F0E-32AA-4FC2-8268-B8BFD66EBAEF}" dt="2023-10-19T09:54:09.151" v="593"/>
        <pc:sldMasterMkLst>
          <pc:docMk/>
          <pc:sldMasterMk cId="3990713890" sldId="2147483672"/>
        </pc:sldMasterMkLst>
        <pc:spChg chg="add mod ord modVis">
          <ac:chgData name="Bunn, Daniel W (LLWR)" userId="8a525141-924e-431c-b76b-7a4ad655763e" providerId="ADAL" clId="{B4033F0E-32AA-4FC2-8268-B8BFD66EBAEF}" dt="2023-10-19T09:54:09.151" v="593"/>
          <ac:spMkLst>
            <pc:docMk/>
            <pc:sldMasterMk cId="3990713890" sldId="2147483672"/>
            <ac:spMk id="7" creationId="{E045F2E5-C251-8E36-23D6-4B4F3648216B}"/>
          </ac:spMkLst>
        </pc:spChg>
        <pc:sldLayoutChg chg="del">
          <pc:chgData name="Bunn, Daniel W (LLWR)" userId="8a525141-924e-431c-b76b-7a4ad655763e" providerId="ADAL" clId="{B4033F0E-32AA-4FC2-8268-B8BFD66EBAEF}" dt="2023-10-19T09:43:13.401" v="242" actId="2696"/>
          <pc:sldLayoutMkLst>
            <pc:docMk/>
            <pc:sldMasterMk cId="3990713890" sldId="2147483672"/>
            <pc:sldLayoutMk cId="1174342716" sldId="2147483684"/>
          </pc:sldLayoutMkLst>
        </pc:sldLayoutChg>
        <pc:sldLayoutChg chg="del">
          <pc:chgData name="Bunn, Daniel W (LLWR)" userId="8a525141-924e-431c-b76b-7a4ad655763e" providerId="ADAL" clId="{B4033F0E-32AA-4FC2-8268-B8BFD66EBAEF}" dt="2023-10-19T09:49:54.134" v="424" actId="47"/>
          <pc:sldLayoutMkLst>
            <pc:docMk/>
            <pc:sldMasterMk cId="3990713890" sldId="2147483672"/>
            <pc:sldLayoutMk cId="1800014673" sldId="2147483684"/>
          </pc:sldLayoutMkLst>
        </pc:sldLayoutChg>
        <pc:sldLayoutChg chg="del">
          <pc:chgData name="Bunn, Daniel W (LLWR)" userId="8a525141-924e-431c-b76b-7a4ad655763e" providerId="ADAL" clId="{B4033F0E-32AA-4FC2-8268-B8BFD66EBAEF}" dt="2023-10-19T09:45:19.080" v="311" actId="47"/>
          <pc:sldLayoutMkLst>
            <pc:docMk/>
            <pc:sldMasterMk cId="3990713890" sldId="2147483672"/>
            <pc:sldLayoutMk cId="2315969194" sldId="2147483684"/>
          </pc:sldLayoutMkLst>
        </pc:sldLayoutChg>
        <pc:sldLayoutChg chg="del">
          <pc:chgData name="Bunn, Daniel W (LLWR)" userId="8a525141-924e-431c-b76b-7a4ad655763e" providerId="ADAL" clId="{B4033F0E-32AA-4FC2-8268-B8BFD66EBAEF}" dt="2023-10-19T09:47:25.071" v="379" actId="47"/>
          <pc:sldLayoutMkLst>
            <pc:docMk/>
            <pc:sldMasterMk cId="3990713890" sldId="2147483672"/>
            <pc:sldLayoutMk cId="4180971046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507" y="0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r">
              <a:defRPr sz="1200"/>
            </a:lvl1pPr>
          </a:lstStyle>
          <a:p>
            <a:fld id="{5E945880-6D3B-45FB-851F-AFC0D1D23A0C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36" tIns="47368" rIns="94736" bIns="4736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02" y="4862017"/>
            <a:ext cx="5680103" cy="4605085"/>
          </a:xfrm>
          <a:prstGeom prst="rect">
            <a:avLst/>
          </a:prstGeom>
        </p:spPr>
        <p:txBody>
          <a:bodyPr vert="horz" lIns="94736" tIns="47368" rIns="94736" bIns="473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755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507" y="9720755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r">
              <a:defRPr sz="1200"/>
            </a:lvl1pPr>
          </a:lstStyle>
          <a:p>
            <a:fld id="{5750A1E1-C8D9-4447-9192-37BA973CD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4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0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93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2402A-1D93-F4C3-C85E-251216CCA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75606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4A820-285E-19A0-63D4-57E8B371F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136156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731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923DC-A7D4-09A3-1AE9-6EB6A2A50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FD2DB-EFE9-35D1-125C-453DD1FA4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017C9-42EA-67FC-C2DB-258A31811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10/19/2023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A476B-6CD9-E8CC-95D0-4BF10F7F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8E0A8-6E8C-EBD2-84A5-F8EB4376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83678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1631B-1CA2-FAFF-C0E0-C14C50025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35E1B-1539-4DAE-0EFC-9ED89D424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0A760-D8EC-9040-6007-BF46219AC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10/19/2023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00DE1-D38F-9936-5BD1-77D9EFBA9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88486-A788-E4BD-1948-995E9EB4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675550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283C7-9BE7-D979-8DC6-22D017306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CDAE2-596E-243C-F558-0D1991B34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AD7BD-C78D-1F7C-94E5-D60C9E57A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AB4B2-3A2C-F3EB-029F-189784E2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10/19/2023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B8D5D-3A3C-BE50-3DFD-377831D27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86C73-CB1F-0316-515C-9A821BC9C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024897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4A2F-391B-B9B2-4A0D-42EBFEC88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5374C-A035-EED8-80E0-775BFFF2A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2D4EB-C08A-5C09-8886-6635B7955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2CCDC-C2DA-ADD3-4D92-88535A4D8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0D3F58-64E6-19C2-482C-3DBE78CD8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E93CCA-73B7-9C2E-E223-BAB3D207A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10/19/2023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F41DA9-6788-9952-7703-7CF733CB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76FAB-DBB7-E316-8977-B43B16B49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53685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EF7F7-7CE9-9A49-A73F-A8461B0C9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F331C-947F-3B91-6141-596092DAE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10/19/2023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5866AF-2F2F-92DB-8F2E-17A9462EB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511AD-3A19-A128-58D0-9DB64840A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49963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3F91D0-6817-6B45-06F6-684136E1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10/19/2023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D9A13F-98A1-B09A-D100-1BF14F66C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B39C8-3D69-BFEC-C2F9-540F88860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70061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069E6-CB1E-D452-4C01-CF46963B5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31B67-120E-2262-D258-E5430020B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23384-A9EE-1229-DFE2-3D65B30EE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447A3-1105-4B52-48E8-557AFB703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10/19/2023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D6DAE-1C31-94F4-C037-0BDE81846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49C8C-2001-B2D6-156B-F5535EA07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548278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C135-271A-BA45-6C94-8DE051F5F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A0B191-3BD1-CD71-4990-36552AAD8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08CCF-11CD-096C-66D2-489B2F876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D1ADE6-E632-A8E0-CDA9-A0D1A4A12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10/19/2023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B3A4A-F4A9-707B-6CB9-AF85C79B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F852F-3A27-EAB1-8A07-3ED3E7C74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68093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73B6C-64B4-CD5E-08B1-E3501D3FA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706F66-9771-467E-DC77-B5A2A843F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7BE59-CF91-3A70-9D9B-86BD42027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10/19/2023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F7EE1-5D54-70F0-01AF-49607C16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94E92-EBA1-B507-A8BC-D9C12CDF8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25174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202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3E2C6B-0554-048C-B7CF-E1EAD184C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DD786F-A24F-8C10-79C3-1C2BB5169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01A7B-2028-97E7-CA5A-84A4FD0C2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10/19/2023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CB13F-43E0-9D39-4749-04350486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6B360-6CC0-E612-0697-3696FF50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9832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80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3B029-CD34-007D-4455-2E2948DAD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83CC5A-34C1-81E7-7534-BFD1F67A2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3E1B8-5198-9A43-9626-34C359ADE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10/19/2023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C40A4-7D03-C8E8-89EE-543B5CC4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554A0-5F76-A5D7-7D16-88F40D57B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62907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15B9-3ED1-E779-6B9C-838E32B8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D613D-B40A-B8FD-9EEE-B4A4332BA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8BC72-CFE8-922F-469E-1AE080936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10/19/2023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D312E-AFFB-1A08-1060-EF046B842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4453A-7F41-A078-DCE3-20E34670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5716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615A9-6CA1-9771-FCA7-D61BF284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73F48-7C6A-9C78-EA33-3DD52D89E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1F3D0-BE0E-A7C0-7828-9F49D206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10/19/2023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2223E-5F91-74C9-A5B3-C167A8A37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44461-5A2A-7645-3185-483CF0231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48359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B97B4-D581-030F-E847-C2386FA7D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988C9-C703-AE60-483F-4D69BE6DC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46A57F-842E-6B52-4967-28E435FE7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10345-5305-9514-53D7-BC4B0B461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1BF8FA-8388-F803-911A-5D1AB74C88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42EA7F-3071-E80C-2482-F1ED94924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10/19/2023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0A429A-4224-1E19-3BA8-C8B945FEF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89FADE-3C5F-A233-E430-082035CDF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715996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ECF28-435E-C68D-CDAE-E0A9B15FC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0C9A6D-56EA-01C5-8530-BF6F126F2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10/19/2023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3D6F0-6164-EAAD-774B-D37CA81A1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725DB-07EE-DE5B-AE9B-6F76FB19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9660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C08737-70E7-6AD3-C9BC-A9D7B189C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10/19/2023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254B2E-75F7-81AC-1B6F-CBFED9C64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6763C-3312-66EA-FF6B-C74C2479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8375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63D597-CABF-3F00-F43C-C66A9883FF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24328" y="4862044"/>
            <a:ext cx="935460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868145" y="4862044"/>
            <a:ext cx="1616025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472489" y="4862044"/>
            <a:ext cx="509587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MSIPCMContentMarking" descr="{&quot;HashCode&quot;:1838189151,&quot;Placement&quot;:&quot;Header&quot;,&quot;Top&quot;:0.0,&quot;Left&quot;:331.105438,&quot;SlideWidth&quot;:720,&quot;SlideHeight&quot;:405}">
            <a:extLst>
              <a:ext uri="{FF2B5EF4-FFF2-40B4-BE49-F238E27FC236}">
                <a16:creationId xmlns:a16="http://schemas.microsoft.com/office/drawing/2014/main" id="{41B54A5A-A57E-B708-64F2-B5BD1FD324FB}"/>
              </a:ext>
            </a:extLst>
          </p:cNvPr>
          <p:cNvSpPr txBox="1"/>
          <p:nvPr userDrawn="1"/>
        </p:nvSpPr>
        <p:spPr>
          <a:xfrm>
            <a:off x="4205039" y="0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24375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Arial 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Arial 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Arial 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 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rial 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Arial 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AE98FBB-A02A-B11B-8A8D-F45E612C0E3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0017-9382-7C80-0FED-5DE265680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AA3AD-3BCF-8FB9-3D95-9389AF70E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74C7C-23F2-4648-B589-EAEE169A6990}" type="datetimeFigureOut">
              <a:rPr lang="en-AT" smtClean="0"/>
              <a:t>10/19/2023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6FF34-C2C5-74BF-98B9-B0288048B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AA55A-1FA2-7FAC-03D5-B3B0474EC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  <p:sp>
        <p:nvSpPr>
          <p:cNvPr id="2" name="MSIPCMContentMarking" descr="{&quot;HashCode&quot;:1838189151,&quot;Placement&quot;:&quot;Header&quot;,&quot;Top&quot;:0.0,&quot;Left&quot;:331.105438,&quot;SlideWidth&quot;:720,&quot;SlideHeight&quot;:405}">
            <a:extLst>
              <a:ext uri="{FF2B5EF4-FFF2-40B4-BE49-F238E27FC236}">
                <a16:creationId xmlns:a16="http://schemas.microsoft.com/office/drawing/2014/main" id="{6C8DC230-314F-D205-B8DE-9F0BBF3DD8B7}"/>
              </a:ext>
            </a:extLst>
          </p:cNvPr>
          <p:cNvSpPr txBox="1"/>
          <p:nvPr userDrawn="1"/>
        </p:nvSpPr>
        <p:spPr>
          <a:xfrm>
            <a:off x="4205039" y="0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46953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creenshot, operating system, aqua, blue&#10;&#10;Description automatically generated">
            <a:extLst>
              <a:ext uri="{FF2B5EF4-FFF2-40B4-BE49-F238E27FC236}">
                <a16:creationId xmlns:a16="http://schemas.microsoft.com/office/drawing/2014/main" id="{B50D8E72-883D-F4EE-4AC5-F815AAD8890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318190-26C8-C938-A09A-E3122DA84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72" y="14287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9BADB-49D7-77A0-4E80-E38A30AA2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0B100-5DA0-D711-3D81-1FF587580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C10DD-F67F-5241-BB8B-4C3BA9A2959B}" type="datetimeFigureOut">
              <a:rPr lang="en-AT" smtClean="0"/>
              <a:t>10/19/2023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E29F2-ADEB-64ED-66BD-C0BCF11AD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55D77-855F-FA69-3B1C-CE2242448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  <p:sp>
        <p:nvSpPr>
          <p:cNvPr id="7" name="MSIPCMContentMarking" descr="{&quot;HashCode&quot;:1838189151,&quot;Placement&quot;:&quot;Header&quot;,&quot;Top&quot;:0.0,&quot;Left&quot;:331.105438,&quot;SlideWidth&quot;:720,&quot;SlideHeight&quot;:405}">
            <a:extLst>
              <a:ext uri="{FF2B5EF4-FFF2-40B4-BE49-F238E27FC236}">
                <a16:creationId xmlns:a16="http://schemas.microsoft.com/office/drawing/2014/main" id="{E045F2E5-C251-8E36-23D6-4B4F3648216B}"/>
              </a:ext>
            </a:extLst>
          </p:cNvPr>
          <p:cNvSpPr txBox="1"/>
          <p:nvPr userDrawn="1"/>
        </p:nvSpPr>
        <p:spPr>
          <a:xfrm>
            <a:off x="4205039" y="0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99071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#'9 Industry, Innovation &amp; Inf'!A1"/><Relationship Id="rId13" Type="http://schemas.openxmlformats.org/officeDocument/2006/relationships/image" Target="../media/image14.png"/><Relationship Id="rId18" Type="http://schemas.openxmlformats.org/officeDocument/2006/relationships/hyperlink" Target="#'10 Reduced Inequalities'!A1"/><Relationship Id="rId26" Type="http://schemas.openxmlformats.org/officeDocument/2006/relationships/hyperlink" Target="#'2 Zero Hunger'!A1"/><Relationship Id="rId3" Type="http://schemas.openxmlformats.org/officeDocument/2006/relationships/image" Target="../media/image9.png"/><Relationship Id="rId21" Type="http://schemas.openxmlformats.org/officeDocument/2006/relationships/image" Target="../media/image18.png"/><Relationship Id="rId7" Type="http://schemas.openxmlformats.org/officeDocument/2006/relationships/image" Target="../media/image11.png"/><Relationship Id="rId12" Type="http://schemas.openxmlformats.org/officeDocument/2006/relationships/hyperlink" Target="#'13 Climate Action'!A1"/><Relationship Id="rId17" Type="http://schemas.openxmlformats.org/officeDocument/2006/relationships/image" Target="../media/image16.png"/><Relationship Id="rId25" Type="http://schemas.openxmlformats.org/officeDocument/2006/relationships/image" Target="../media/image21.png"/><Relationship Id="rId2" Type="http://schemas.openxmlformats.org/officeDocument/2006/relationships/image" Target="../media/image8.png"/><Relationship Id="rId16" Type="http://schemas.openxmlformats.org/officeDocument/2006/relationships/hyperlink" Target="#'5 Gender Equality'!A1"/><Relationship Id="rId20" Type="http://schemas.openxmlformats.org/officeDocument/2006/relationships/hyperlink" Target="#'16 Peace, Justice and Insts'!A1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6" Type="http://schemas.openxmlformats.org/officeDocument/2006/relationships/hyperlink" Target="#'12 Responsible Consumption '!A1"/><Relationship Id="rId11" Type="http://schemas.openxmlformats.org/officeDocument/2006/relationships/image" Target="../media/image13.png"/><Relationship Id="rId24" Type="http://schemas.openxmlformats.org/officeDocument/2006/relationships/hyperlink" Target="#'3 Good Health and Wellbeing'!A1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23" Type="http://schemas.openxmlformats.org/officeDocument/2006/relationships/image" Target="../media/image20.png"/><Relationship Id="rId28" Type="http://schemas.openxmlformats.org/officeDocument/2006/relationships/hyperlink" Target="#'15 Life on Land'!A1"/><Relationship Id="rId10" Type="http://schemas.openxmlformats.org/officeDocument/2006/relationships/hyperlink" Target="#'4 Quality Education'!A1"/><Relationship Id="rId19" Type="http://schemas.openxmlformats.org/officeDocument/2006/relationships/image" Target="../media/image17.png"/><Relationship Id="rId4" Type="http://schemas.openxmlformats.org/officeDocument/2006/relationships/hyperlink" Target="#'8 Decent Work &amp; Economic Growth'!A1"/><Relationship Id="rId9" Type="http://schemas.openxmlformats.org/officeDocument/2006/relationships/image" Target="../media/image12.png"/><Relationship Id="rId14" Type="http://schemas.openxmlformats.org/officeDocument/2006/relationships/hyperlink" Target="#'1 No Poverty'!A1"/><Relationship Id="rId22" Type="http://schemas.openxmlformats.org/officeDocument/2006/relationships/image" Target="../media/image19.png"/><Relationship Id="rId27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309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F07ED-5765-CEDE-0465-AE371DC66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995686"/>
            <a:ext cx="7886700" cy="21378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kern="0" dirty="0">
                <a:solidFill>
                  <a:srgbClr val="006666"/>
                </a:solidFill>
                <a:latin typeface="Arial" panose="020B0604020202020204"/>
                <a:cs typeface="+mn-cs"/>
              </a:rPr>
              <a:t>Sustainability at the heart of waste &amp; decommissioning</a:t>
            </a:r>
          </a:p>
          <a:p>
            <a:pPr algn="ctr"/>
            <a:endParaRPr lang="en-GB" dirty="0"/>
          </a:p>
          <a:p>
            <a:pPr marL="0" indent="0" algn="ctr">
              <a:buNone/>
            </a:pPr>
            <a:r>
              <a:rPr lang="en-GB" b="1" dirty="0"/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C36CCE-DF2B-82BC-CC22-63D46F322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777" y="4227934"/>
            <a:ext cx="200025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01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C916-01C8-E817-FD08-ED24F9E0B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555526"/>
            <a:ext cx="6858000" cy="1790700"/>
          </a:xfrm>
          <a:ln>
            <a:noFill/>
          </a:ln>
        </p:spPr>
        <p:txBody>
          <a:bodyPr/>
          <a:lstStyle/>
          <a:p>
            <a:pPr algn="l"/>
            <a:r>
              <a:rPr lang="en-GB" sz="1800" b="1" kern="0" dirty="0">
                <a:solidFill>
                  <a:srgbClr val="006666"/>
                </a:solidFill>
                <a:latin typeface="Arial" panose="020B0604020202020204"/>
                <a:ea typeface="+mn-ea"/>
                <a:cs typeface="+mn-cs"/>
              </a:rPr>
              <a:t>Nuclear Waste Services</a:t>
            </a:r>
            <a:r>
              <a:rPr lang="en-GB" sz="2400" b="1" kern="0" dirty="0">
                <a:solidFill>
                  <a:srgbClr val="006666"/>
                </a:solidFill>
                <a:latin typeface="Arial" panose="020B0604020202020204"/>
                <a:ea typeface="+mn-ea"/>
                <a:cs typeface="+mn-cs"/>
              </a:rPr>
              <a:t>​</a:t>
            </a:r>
            <a:br>
              <a:rPr lang="en-GB" sz="2400" b="1" kern="0" dirty="0">
                <a:solidFill>
                  <a:srgbClr val="006666"/>
                </a:solidFill>
                <a:latin typeface="Arial" panose="020B0604020202020204"/>
                <a:ea typeface="+mn-ea"/>
                <a:cs typeface="+mn-cs"/>
              </a:rPr>
            </a:br>
            <a:r>
              <a:rPr lang="en-GB" sz="2400" b="1" kern="0" dirty="0">
                <a:solidFill>
                  <a:srgbClr val="006666"/>
                </a:solidFill>
                <a:latin typeface="Arial" panose="020B0604020202020204"/>
                <a:ea typeface="+mn-ea"/>
                <a:cs typeface="+mn-cs"/>
              </a:rPr>
              <a:t>​</a:t>
            </a:r>
            <a:br>
              <a:rPr lang="en-GB" sz="2400" b="1" kern="0" dirty="0">
                <a:solidFill>
                  <a:srgbClr val="006666"/>
                </a:solidFill>
                <a:latin typeface="Arial" panose="020B0604020202020204"/>
                <a:ea typeface="+mn-ea"/>
                <a:cs typeface="+mn-cs"/>
              </a:rPr>
            </a:br>
            <a:r>
              <a:rPr lang="en-US" sz="2000" b="1" kern="0" dirty="0">
                <a:solidFill>
                  <a:srgbClr val="006666"/>
                </a:solidFill>
                <a:latin typeface="Arial" panose="020B0604020202020204"/>
                <a:ea typeface="+mn-ea"/>
                <a:cs typeface="+mn-cs"/>
              </a:rPr>
              <a:t>Developing a Sustainability Strategy that Ensures Safety and Enables Sustainability</a:t>
            </a:r>
            <a:endParaRPr lang="en-AT" sz="1800" b="1" kern="0" dirty="0">
              <a:solidFill>
                <a:srgbClr val="006666"/>
              </a:solid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EFD7000-2741-7659-70BC-C4D4D854E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2715766"/>
            <a:ext cx="7488832" cy="1584176"/>
          </a:xfrm>
        </p:spPr>
        <p:txBody>
          <a:bodyPr>
            <a:normAutofit fontScale="62500" lnSpcReduction="20000"/>
          </a:bodyPr>
          <a:lstStyle/>
          <a:p>
            <a:pPr algn="just" rtl="0" fontAlgn="base"/>
            <a:r>
              <a:rPr lang="en-GB" sz="2600" b="1" kern="0" dirty="0">
                <a:latin typeface="Arial" panose="020B0604020202020204"/>
                <a:cs typeface="+mn-cs"/>
              </a:rPr>
              <a:t>Simon Hunter, Environmental Management – Nuclear Waste Services</a:t>
            </a:r>
          </a:p>
          <a:p>
            <a:pPr algn="just" rtl="0" fontAlgn="base"/>
            <a:r>
              <a:rPr lang="en-GB" sz="2600" b="1" kern="0" dirty="0">
                <a:latin typeface="Arial" panose="020B0604020202020204"/>
                <a:cs typeface="+mn-cs"/>
              </a:rPr>
              <a:t>Daniel Bunn, Strategy &amp; Sustainability – Nuclear Waste Services​</a:t>
            </a:r>
          </a:p>
          <a:p>
            <a:pPr algn="just" rtl="0" fontAlgn="base"/>
            <a:r>
              <a:rPr lang="en-US" sz="2600" b="1" kern="0" dirty="0">
                <a:latin typeface="Arial" panose="020B0604020202020204"/>
                <a:cs typeface="+mn-cs"/>
              </a:rPr>
              <a:t>​</a:t>
            </a:r>
          </a:p>
          <a:p>
            <a:pPr algn="just" rtl="0" fontAlgn="base"/>
            <a:r>
              <a:rPr lang="en-US" sz="2600" b="1" kern="0" dirty="0">
                <a:latin typeface="Arial" panose="020B0604020202020204"/>
                <a:cs typeface="+mn-cs"/>
              </a:rPr>
              <a:t>Paper #243 </a:t>
            </a:r>
            <a:r>
              <a:rPr lang="en-GB" sz="2600" b="1" kern="0" dirty="0">
                <a:latin typeface="Arial" panose="020B0604020202020204"/>
                <a:cs typeface="+mn-cs"/>
              </a:rPr>
              <a:t>​</a:t>
            </a:r>
          </a:p>
          <a:p>
            <a:pPr algn="just" rtl="0" fontAlgn="base"/>
            <a:r>
              <a:rPr lang="en-GB" sz="2600" b="1" kern="0" dirty="0">
                <a:latin typeface="Arial" panose="020B0604020202020204"/>
                <a:cs typeface="+mn-cs"/>
              </a:rPr>
              <a:t>November 2023</a:t>
            </a:r>
            <a:r>
              <a:rPr lang="en-US" sz="2600" b="1" kern="0" dirty="0">
                <a:latin typeface="Arial" panose="020B0604020202020204"/>
                <a:cs typeface="+mn-cs"/>
              </a:rPr>
              <a:t>​</a:t>
            </a:r>
          </a:p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444678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C67D8C-4A07-FB83-D667-D5CAD3D1C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Vision, Mission, Objectives</a:t>
            </a:r>
            <a:endParaRPr lang="en-AT" dirty="0"/>
          </a:p>
        </p:txBody>
      </p:sp>
      <p:pic>
        <p:nvPicPr>
          <p:cNvPr id="1026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20818F3-FC5E-DB24-15AB-8CD21B1CF8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t="22028" r="26517" b="13573"/>
          <a:stretch/>
        </p:blipFill>
        <p:spPr bwMode="auto">
          <a:xfrm>
            <a:off x="1043866" y="1029965"/>
            <a:ext cx="743560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82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3938-77B2-A03E-A13E-A415291B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Sustainability Goal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ECEA70-2D6C-D5BD-9A99-981C36C8EA90}"/>
              </a:ext>
            </a:extLst>
          </p:cNvPr>
          <p:cNvSpPr/>
          <p:nvPr/>
        </p:nvSpPr>
        <p:spPr>
          <a:xfrm>
            <a:off x="2771800" y="1131590"/>
            <a:ext cx="3669993" cy="3422113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cs typeface="Calibri"/>
              </a:rPr>
              <a:t>Develop a sustainability strategy that reflects the views of our workforce, community and regulators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266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EBEDC-5654-5CE3-2FDF-845F28CC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Materiality Assessment Tool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56F633D-8593-96FF-D731-96F07FD43F8C}"/>
              </a:ext>
            </a:extLst>
          </p:cNvPr>
          <p:cNvGrpSpPr/>
          <p:nvPr/>
        </p:nvGrpSpPr>
        <p:grpSpPr>
          <a:xfrm>
            <a:off x="323528" y="1131590"/>
            <a:ext cx="3293521" cy="3475739"/>
            <a:chOff x="476741" y="972269"/>
            <a:chExt cx="3293521" cy="3475739"/>
          </a:xfrm>
        </p:grpSpPr>
        <p:sp>
          <p:nvSpPr>
            <p:cNvPr id="6" name="Text Placeholder 2">
              <a:extLst>
                <a:ext uri="{FF2B5EF4-FFF2-40B4-BE49-F238E27FC236}">
                  <a16:creationId xmlns:a16="http://schemas.microsoft.com/office/drawing/2014/main" id="{2C40C095-B3FC-B245-B86A-973382F4B1E9}"/>
                </a:ext>
              </a:extLst>
            </p:cNvPr>
            <p:cNvSpPr txBox="1">
              <a:spLocks/>
            </p:cNvSpPr>
            <p:nvPr/>
          </p:nvSpPr>
          <p:spPr>
            <a:xfrm>
              <a:off x="476741" y="972269"/>
              <a:ext cx="3249378" cy="3475739"/>
            </a:xfrm>
            <a:prstGeom prst="rect">
              <a:avLst/>
            </a:prstGeom>
            <a:noFill/>
            <a:ln w="28575">
              <a:solidFill>
                <a:srgbClr val="8AC6CD"/>
              </a:solidFill>
            </a:ln>
          </p:spPr>
          <p:txBody>
            <a:bodyPr lIns="0" tIns="36000" rIns="0" bIns="0" anchor="t" anchorCtr="0"/>
            <a:lstStyle>
              <a:lvl1pPr marL="0" indent="0" algn="l" defTabSz="685783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1800" b="1" i="0" kern="120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892" indent="0" algn="ctr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83" indent="0" algn="ctr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675" indent="0" algn="ctr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566" indent="0" algn="ctr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03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95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86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77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783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75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7E4662-4041-8827-28DD-252F49D00932}"/>
                </a:ext>
              </a:extLst>
            </p:cNvPr>
            <p:cNvSpPr txBox="1"/>
            <p:nvPr/>
          </p:nvSpPr>
          <p:spPr>
            <a:xfrm>
              <a:off x="520884" y="978575"/>
              <a:ext cx="3249378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tool to help organisations identify the key sustainability aspects for their situation and consider the expectations of all key stakeholders.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A0A52AF-D741-D285-559E-AA7074E6D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281" y="1131590"/>
            <a:ext cx="4882537" cy="347573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24280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11BCC-0820-B20C-FE8C-A176D48A2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Stakeholders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37CAC4-B472-6084-5F60-4ABEE4886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73" y="1131590"/>
            <a:ext cx="851045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49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D7E8F-2A55-C8DB-FE86-A3C41D567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Views of our Stakeholders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53862A-F0C8-FAA6-0988-7D7E7069E3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63"/>
          <a:stretch/>
        </p:blipFill>
        <p:spPr>
          <a:xfrm>
            <a:off x="89756" y="1131590"/>
            <a:ext cx="8964488" cy="369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28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3388F-B550-70A4-BC0A-04AFCBB6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Themes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CAF444-3A02-E068-5341-5B30FD362B81}"/>
              </a:ext>
            </a:extLst>
          </p:cNvPr>
          <p:cNvSpPr/>
          <p:nvPr/>
        </p:nvSpPr>
        <p:spPr>
          <a:xfrm>
            <a:off x="104054" y="1123581"/>
            <a:ext cx="2152650" cy="982345"/>
          </a:xfrm>
          <a:prstGeom prst="roundRect">
            <a:avLst/>
          </a:prstGeom>
          <a:solidFill>
            <a:srgbClr val="51837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1400"/>
              </a:lnSpc>
              <a:spcAft>
                <a:spcPts val="1135"/>
              </a:spcAft>
            </a:pPr>
            <a:r>
              <a:rPr lang="en-GB" sz="10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Safety &amp; Security</a:t>
            </a:r>
            <a:r>
              <a:rPr lang="en-GB" sz="10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will always be centrally important to our mission (and this is part of our sustainability approach)</a:t>
            </a:r>
            <a:endParaRPr lang="en-GB" sz="11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A89137-4CDD-6E9C-87A1-32E5AEAC4982}"/>
              </a:ext>
            </a:extLst>
          </p:cNvPr>
          <p:cNvSpPr/>
          <p:nvPr/>
        </p:nvSpPr>
        <p:spPr>
          <a:xfrm>
            <a:off x="2354193" y="1123581"/>
            <a:ext cx="2152650" cy="982345"/>
          </a:xfrm>
          <a:prstGeom prst="roundRect">
            <a:avLst/>
          </a:prstGeom>
          <a:solidFill>
            <a:srgbClr val="51837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1400"/>
              </a:lnSpc>
              <a:spcAft>
                <a:spcPts val="1135"/>
              </a:spcAft>
            </a:pPr>
            <a:r>
              <a:rPr lang="en-GB" sz="10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Culture and leadership</a:t>
            </a:r>
            <a:r>
              <a:rPr lang="en-GB" sz="10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– making NWS a great place to work through leadership, career pathways and a clear sense of purpose</a:t>
            </a:r>
            <a:endParaRPr lang="en-GB" sz="11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DD2E73C-BB25-2519-8C58-16F63A23483F}"/>
              </a:ext>
            </a:extLst>
          </p:cNvPr>
          <p:cNvSpPr/>
          <p:nvPr/>
        </p:nvSpPr>
        <p:spPr>
          <a:xfrm>
            <a:off x="4609229" y="1123581"/>
            <a:ext cx="2152650" cy="982345"/>
          </a:xfrm>
          <a:prstGeom prst="roundRect">
            <a:avLst/>
          </a:prstGeom>
          <a:solidFill>
            <a:srgbClr val="518378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lnSpc>
                <a:spcPts val="1400"/>
              </a:lnSpc>
              <a:spcAft>
                <a:spcPts val="1135"/>
              </a:spcAft>
            </a:pPr>
            <a:r>
              <a:rPr lang="en-GB" sz="10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Alignment with the </a:t>
            </a:r>
            <a:r>
              <a:rPr lang="en-GB" sz="10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NDA Legacies</a:t>
            </a:r>
            <a:r>
              <a:rPr lang="en-GB" sz="10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0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golden thread between the UN SDGs, Government policy, NDA strategy and NWS strategy</a:t>
            </a:r>
            <a:endParaRPr lang="en-GB" sz="11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FB25F0-67D4-1C6F-7843-421131313B46}"/>
              </a:ext>
            </a:extLst>
          </p:cNvPr>
          <p:cNvSpPr/>
          <p:nvPr/>
        </p:nvSpPr>
        <p:spPr>
          <a:xfrm>
            <a:off x="104054" y="2313350"/>
            <a:ext cx="2152650" cy="982345"/>
          </a:xfrm>
          <a:prstGeom prst="roundRect">
            <a:avLst/>
          </a:prstGeom>
          <a:solidFill>
            <a:srgbClr val="51837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1400"/>
              </a:lnSpc>
              <a:spcAft>
                <a:spcPts val="1135"/>
              </a:spcAft>
            </a:pPr>
            <a:r>
              <a:rPr lang="en-GB" sz="10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Making the </a:t>
            </a:r>
            <a:r>
              <a:rPr lang="en-GB" sz="10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Economic case</a:t>
            </a:r>
            <a:r>
              <a:rPr lang="en-GB" sz="10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for sustainability </a:t>
            </a:r>
            <a:endParaRPr lang="en-GB" sz="11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6F4ECCD-FD28-2D62-3701-0D28730E1326}"/>
              </a:ext>
            </a:extLst>
          </p:cNvPr>
          <p:cNvSpPr/>
          <p:nvPr/>
        </p:nvSpPr>
        <p:spPr>
          <a:xfrm>
            <a:off x="2354193" y="2313350"/>
            <a:ext cx="2152650" cy="982345"/>
          </a:xfrm>
          <a:prstGeom prst="roundRect">
            <a:avLst/>
          </a:prstGeom>
          <a:solidFill>
            <a:srgbClr val="51837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1400"/>
              </a:lnSpc>
              <a:spcAft>
                <a:spcPts val="1135"/>
              </a:spcAft>
            </a:pPr>
            <a:r>
              <a:rPr lang="en-GB" sz="10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GB" sz="10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Social Impact</a:t>
            </a:r>
            <a:r>
              <a:rPr lang="en-GB" sz="10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– Being good neighbours, personal responsibility and communicating the impact of our social funding</a:t>
            </a:r>
            <a:endParaRPr lang="en-GB" sz="11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41755E0-F311-BD08-34C6-315ECC1882FA}"/>
              </a:ext>
            </a:extLst>
          </p:cNvPr>
          <p:cNvSpPr/>
          <p:nvPr/>
        </p:nvSpPr>
        <p:spPr>
          <a:xfrm>
            <a:off x="6887261" y="1123581"/>
            <a:ext cx="2152650" cy="982345"/>
          </a:xfrm>
          <a:prstGeom prst="roundRect">
            <a:avLst/>
          </a:prstGeom>
          <a:solidFill>
            <a:srgbClr val="51837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1400"/>
              </a:lnSpc>
              <a:spcAft>
                <a:spcPts val="1135"/>
              </a:spcAft>
            </a:pPr>
            <a:r>
              <a:rPr lang="en-GB" sz="10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Commitment to </a:t>
            </a:r>
            <a:r>
              <a:rPr lang="en-GB" sz="10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Net Zero</a:t>
            </a:r>
            <a:r>
              <a:rPr lang="en-GB" sz="10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and carbon reduction targets</a:t>
            </a:r>
            <a:endParaRPr lang="en-GB" sz="11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AC526FF-36B2-4B4A-E347-B825316ACC9F}"/>
              </a:ext>
            </a:extLst>
          </p:cNvPr>
          <p:cNvSpPr/>
          <p:nvPr/>
        </p:nvSpPr>
        <p:spPr>
          <a:xfrm>
            <a:off x="4609229" y="2313350"/>
            <a:ext cx="2152650" cy="982345"/>
          </a:xfrm>
          <a:prstGeom prst="roundRect">
            <a:avLst/>
          </a:prstGeom>
          <a:solidFill>
            <a:srgbClr val="51837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1400"/>
              </a:lnSpc>
              <a:spcAft>
                <a:spcPts val="1135"/>
              </a:spcAft>
            </a:pPr>
            <a:r>
              <a:rPr lang="en-GB" sz="10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Waste as an asset</a:t>
            </a:r>
            <a:r>
              <a:rPr lang="en-GB" sz="10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– Circular economy principles and innovation</a:t>
            </a:r>
            <a:endParaRPr lang="en-GB" sz="11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9A50D96-D73F-3D0F-DF2A-DB044EC6F297}"/>
              </a:ext>
            </a:extLst>
          </p:cNvPr>
          <p:cNvSpPr/>
          <p:nvPr/>
        </p:nvSpPr>
        <p:spPr>
          <a:xfrm>
            <a:off x="4609229" y="3495058"/>
            <a:ext cx="2610000" cy="990000"/>
          </a:xfrm>
          <a:prstGeom prst="roundRect">
            <a:avLst/>
          </a:prstGeom>
          <a:solidFill>
            <a:srgbClr val="51837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1400"/>
              </a:lnSpc>
              <a:spcAft>
                <a:spcPts val="1135"/>
              </a:spcAft>
            </a:pPr>
            <a:r>
              <a:rPr lang="en-GB" sz="1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Societal responsibility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- we have a responsibility to deliver the NDA’s environmental mission to the benefit of the public and future generations.</a:t>
            </a:r>
            <a:endParaRPr lang="en-GB" sz="11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BD75C62-B338-36D0-C0DF-4EE14F411308}"/>
              </a:ext>
            </a:extLst>
          </p:cNvPr>
          <p:cNvSpPr/>
          <p:nvPr/>
        </p:nvSpPr>
        <p:spPr>
          <a:xfrm>
            <a:off x="6887261" y="2313350"/>
            <a:ext cx="2152650" cy="982345"/>
          </a:xfrm>
          <a:prstGeom prst="roundRect">
            <a:avLst/>
          </a:prstGeom>
          <a:solidFill>
            <a:srgbClr val="51837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1400"/>
              </a:lnSpc>
              <a:spcAft>
                <a:spcPts val="1135"/>
              </a:spcAft>
            </a:pPr>
            <a:r>
              <a:rPr lang="en-GB" sz="10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Transparency and governance</a:t>
            </a:r>
            <a:r>
              <a:rPr lang="en-GB" sz="10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0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–</a:t>
            </a:r>
            <a:r>
              <a:rPr lang="en-GB" sz="10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drive performance with clear targets and metrics for our sustainability commitments</a:t>
            </a:r>
            <a:endParaRPr lang="en-GB" sz="11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F498036-E8A5-E50A-4088-F26B8FD3A36B}"/>
              </a:ext>
            </a:extLst>
          </p:cNvPr>
          <p:cNvSpPr/>
          <p:nvPr/>
        </p:nvSpPr>
        <p:spPr>
          <a:xfrm>
            <a:off x="1896993" y="3495058"/>
            <a:ext cx="2609850" cy="990600"/>
          </a:xfrm>
          <a:prstGeom prst="roundRect">
            <a:avLst/>
          </a:prstGeom>
          <a:solidFill>
            <a:srgbClr val="51837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1400"/>
              </a:lnSpc>
              <a:spcAft>
                <a:spcPts val="1135"/>
              </a:spcAft>
            </a:pPr>
            <a:endParaRPr lang="en-GB" sz="1000" b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400"/>
              </a:lnSpc>
              <a:spcAft>
                <a:spcPts val="1135"/>
              </a:spcAft>
            </a:pPr>
            <a:r>
              <a:rPr lang="en-GB" sz="1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Trust</a:t>
            </a:r>
            <a:r>
              <a:rPr lang="en-GB" sz="1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– our reputation as a responsible operator of the LLWR is fundamental to NWS being trusted to deliver a GDF and be the one stop shop for UK radwaste management</a:t>
            </a:r>
            <a:endParaRPr lang="en-GB" sz="11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400"/>
              </a:lnSpc>
              <a:spcAft>
                <a:spcPts val="1135"/>
              </a:spcAft>
            </a:pPr>
            <a:r>
              <a:rPr lang="en-GB" sz="9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11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503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98D5-3217-FF59-D301-66743AEC8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Mapping to the UN SDGs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4983527-4EB4-4652-F25B-6CA7071086C4}"/>
              </a:ext>
            </a:extLst>
          </p:cNvPr>
          <p:cNvGrpSpPr/>
          <p:nvPr/>
        </p:nvGrpSpPr>
        <p:grpSpPr>
          <a:xfrm>
            <a:off x="351945" y="1260000"/>
            <a:ext cx="4632283" cy="3055495"/>
            <a:chOff x="2057126" y="1234753"/>
            <a:chExt cx="5354157" cy="3699196"/>
          </a:xfrm>
        </p:grpSpPr>
        <p:sp>
          <p:nvSpPr>
            <p:cNvPr id="5" name="Rectangle: Single Corner Rounded 4">
              <a:extLst>
                <a:ext uri="{FF2B5EF4-FFF2-40B4-BE49-F238E27FC236}">
                  <a16:creationId xmlns:a16="http://schemas.microsoft.com/office/drawing/2014/main" id="{19754852-603F-CC47-F2A8-1F22B92CB7FA}"/>
                </a:ext>
              </a:extLst>
            </p:cNvPr>
            <p:cNvSpPr/>
            <p:nvPr/>
          </p:nvSpPr>
          <p:spPr>
            <a:xfrm rot="10800000" flipH="1">
              <a:off x="2057127" y="1247230"/>
              <a:ext cx="5324748" cy="3686719"/>
            </a:xfrm>
            <a:prstGeom prst="round1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Single Corner Rounded 5">
              <a:extLst>
                <a:ext uri="{FF2B5EF4-FFF2-40B4-BE49-F238E27FC236}">
                  <a16:creationId xmlns:a16="http://schemas.microsoft.com/office/drawing/2014/main" id="{CD73645B-09DE-E166-4235-E673089BA7F4}"/>
                </a:ext>
              </a:extLst>
            </p:cNvPr>
            <p:cNvSpPr/>
            <p:nvPr/>
          </p:nvSpPr>
          <p:spPr>
            <a:xfrm rot="10800000" flipH="1">
              <a:off x="2057126" y="1247228"/>
              <a:ext cx="4134124" cy="2953296"/>
            </a:xfrm>
            <a:prstGeom prst="round1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: Single Corner Rounded 6">
              <a:extLst>
                <a:ext uri="{FF2B5EF4-FFF2-40B4-BE49-F238E27FC236}">
                  <a16:creationId xmlns:a16="http://schemas.microsoft.com/office/drawing/2014/main" id="{A012A0CC-8E08-9031-17F3-BE30C9EF0F78}"/>
                </a:ext>
              </a:extLst>
            </p:cNvPr>
            <p:cNvSpPr/>
            <p:nvPr/>
          </p:nvSpPr>
          <p:spPr>
            <a:xfrm rot="10800000" flipH="1">
              <a:off x="2064521" y="1247228"/>
              <a:ext cx="2829198" cy="2057944"/>
            </a:xfrm>
            <a:prstGeom prst="round1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: Single Corner Rounded 7">
              <a:extLst>
                <a:ext uri="{FF2B5EF4-FFF2-40B4-BE49-F238E27FC236}">
                  <a16:creationId xmlns:a16="http://schemas.microsoft.com/office/drawing/2014/main" id="{6EBD6BEF-3F70-896C-CB80-8F29FDD2011F}"/>
                </a:ext>
              </a:extLst>
            </p:cNvPr>
            <p:cNvSpPr/>
            <p:nvPr/>
          </p:nvSpPr>
          <p:spPr>
            <a:xfrm rot="10800000" flipH="1">
              <a:off x="2123802" y="1323429"/>
              <a:ext cx="1448073" cy="1295945"/>
            </a:xfrm>
            <a:prstGeom prst="round1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53C592E-63DF-06DB-A67A-BC45AF3510D8}"/>
                </a:ext>
              </a:extLst>
            </p:cNvPr>
            <p:cNvSpPr txBox="1"/>
            <p:nvPr/>
          </p:nvSpPr>
          <p:spPr>
            <a:xfrm>
              <a:off x="2132401" y="1323429"/>
              <a:ext cx="1319570" cy="3074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>
                  <a:latin typeface="Arial" panose="020B0604020202020204" pitchFamily="34" charset="0"/>
                  <a:cs typeface="Arial" panose="020B0604020202020204" pitchFamily="34" charset="0"/>
                </a:rPr>
                <a:t>Greatest Impact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2725239-50E2-B198-4DC1-8DB6160E331B}"/>
                </a:ext>
              </a:extLst>
            </p:cNvPr>
            <p:cNvPicPr>
              <a:picLocks/>
            </p:cNvPicPr>
            <p:nvPr/>
          </p:nvPicPr>
          <p:blipFill rotWithShape="1">
            <a:blip r:embed="rId2"/>
            <a:srcRect l="3402" t="4158" r="3238" b="3994"/>
            <a:stretch/>
          </p:blipFill>
          <p:spPr>
            <a:xfrm>
              <a:off x="2261000" y="2006200"/>
              <a:ext cx="540000" cy="540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5010133-E97B-973A-544A-DBBB4E2617D4}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l="2419" t="2722" r="4221" b="4297"/>
            <a:stretch/>
          </p:blipFill>
          <p:spPr>
            <a:xfrm>
              <a:off x="4830881" y="3485543"/>
              <a:ext cx="540000" cy="5400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15124C-EA45-3B69-61DD-48E9E8C36282}"/>
                </a:ext>
              </a:extLst>
            </p:cNvPr>
            <p:cNvSpPr txBox="1"/>
            <p:nvPr/>
          </p:nvSpPr>
          <p:spPr>
            <a:xfrm>
              <a:off x="3650669" y="1323429"/>
              <a:ext cx="1173197" cy="3074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>
                  <a:latin typeface="Arial" panose="020B0604020202020204" pitchFamily="34" charset="0"/>
                  <a:cs typeface="Arial" panose="020B0604020202020204" pitchFamily="34" charset="0"/>
                </a:rPr>
                <a:t>Direct Impact </a:t>
              </a:r>
            </a:p>
          </p:txBody>
        </p:sp>
        <p:pic>
          <p:nvPicPr>
            <p:cNvPr id="13" name="Picture 12">
              <a:hlinkClick r:id="rId4"/>
              <a:extLst>
                <a:ext uri="{FF2B5EF4-FFF2-40B4-BE49-F238E27FC236}">
                  <a16:creationId xmlns:a16="http://schemas.microsoft.com/office/drawing/2014/main" id="{DB6E6314-FA82-E736-5CAA-5DCD642C611A}"/>
                </a:ext>
              </a:extLst>
            </p:cNvPr>
            <p:cNvPicPr>
              <a:picLocks/>
            </p:cNvPicPr>
            <p:nvPr/>
          </p:nvPicPr>
          <p:blipFill rotWithShape="1">
            <a:blip r:embed="rId5"/>
            <a:srcRect l="5065" t="4914" r="5354" b="3239"/>
            <a:stretch/>
          </p:blipFill>
          <p:spPr>
            <a:xfrm>
              <a:off x="2258350" y="2692273"/>
              <a:ext cx="540000" cy="540000"/>
            </a:xfrm>
            <a:prstGeom prst="rect">
              <a:avLst/>
            </a:prstGeom>
          </p:spPr>
        </p:pic>
        <p:pic>
          <p:nvPicPr>
            <p:cNvPr id="14" name="Picture 13">
              <a:hlinkClick r:id="rId6"/>
              <a:extLst>
                <a:ext uri="{FF2B5EF4-FFF2-40B4-BE49-F238E27FC236}">
                  <a16:creationId xmlns:a16="http://schemas.microsoft.com/office/drawing/2014/main" id="{9937710E-84B3-34FC-F865-56E088F83C13}"/>
                </a:ext>
              </a:extLst>
            </p:cNvPr>
            <p:cNvPicPr>
              <a:picLocks/>
            </p:cNvPicPr>
            <p:nvPr/>
          </p:nvPicPr>
          <p:blipFill rotWithShape="1">
            <a:blip r:embed="rId7"/>
            <a:srcRect l="4385" t="4771" r="4145" b="4379"/>
            <a:stretch/>
          </p:blipFill>
          <p:spPr>
            <a:xfrm>
              <a:off x="2907115" y="2682671"/>
              <a:ext cx="540000" cy="540000"/>
            </a:xfrm>
            <a:prstGeom prst="rect">
              <a:avLst/>
            </a:prstGeom>
          </p:spPr>
        </p:pic>
        <p:pic>
          <p:nvPicPr>
            <p:cNvPr id="15" name="Picture 14">
              <a:hlinkClick r:id="rId8"/>
              <a:extLst>
                <a:ext uri="{FF2B5EF4-FFF2-40B4-BE49-F238E27FC236}">
                  <a16:creationId xmlns:a16="http://schemas.microsoft.com/office/drawing/2014/main" id="{7CA858CB-4E24-599D-A9F9-514EFB13401D}"/>
                </a:ext>
              </a:extLst>
            </p:cNvPr>
            <p:cNvPicPr>
              <a:picLocks/>
            </p:cNvPicPr>
            <p:nvPr/>
          </p:nvPicPr>
          <p:blipFill rotWithShape="1">
            <a:blip r:embed="rId9"/>
            <a:srcRect l="4082" t="1814" r="4448" b="4069"/>
            <a:stretch/>
          </p:blipFill>
          <p:spPr>
            <a:xfrm>
              <a:off x="3538550" y="2682671"/>
              <a:ext cx="540000" cy="540000"/>
            </a:xfrm>
            <a:prstGeom prst="rect">
              <a:avLst/>
            </a:prstGeom>
          </p:spPr>
        </p:pic>
        <p:pic>
          <p:nvPicPr>
            <p:cNvPr id="16" name="Picture 15">
              <a:hlinkClick r:id="rId10"/>
              <a:extLst>
                <a:ext uri="{FF2B5EF4-FFF2-40B4-BE49-F238E27FC236}">
                  <a16:creationId xmlns:a16="http://schemas.microsoft.com/office/drawing/2014/main" id="{2CAE36A8-5E00-85AD-5036-A6FF75D894F9}"/>
                </a:ext>
              </a:extLst>
            </p:cNvPr>
            <p:cNvPicPr>
              <a:picLocks/>
            </p:cNvPicPr>
            <p:nvPr/>
          </p:nvPicPr>
          <p:blipFill rotWithShape="1">
            <a:blip r:embed="rId11"/>
            <a:srcRect l="79437" t="8700" r="16023" b="75254"/>
            <a:stretch/>
          </p:blipFill>
          <p:spPr>
            <a:xfrm>
              <a:off x="2254557" y="3477619"/>
              <a:ext cx="540000" cy="540000"/>
            </a:xfrm>
            <a:prstGeom prst="rect">
              <a:avLst/>
            </a:prstGeom>
          </p:spPr>
        </p:pic>
        <p:pic>
          <p:nvPicPr>
            <p:cNvPr id="17" name="Picture 16">
              <a:hlinkClick r:id="rId12"/>
              <a:extLst>
                <a:ext uri="{FF2B5EF4-FFF2-40B4-BE49-F238E27FC236}">
                  <a16:creationId xmlns:a16="http://schemas.microsoft.com/office/drawing/2014/main" id="{1E10C744-7E65-3A3C-203F-E5847A160FBF}"/>
                </a:ext>
              </a:extLst>
            </p:cNvPr>
            <p:cNvPicPr>
              <a:picLocks/>
            </p:cNvPicPr>
            <p:nvPr/>
          </p:nvPicPr>
          <p:blipFill rotWithShape="1">
            <a:blip r:embed="rId13"/>
            <a:srcRect l="2872" t="2726" r="4522" b="5287"/>
            <a:stretch/>
          </p:blipFill>
          <p:spPr>
            <a:xfrm>
              <a:off x="4148566" y="2692273"/>
              <a:ext cx="540000" cy="540000"/>
            </a:xfrm>
            <a:prstGeom prst="rect">
              <a:avLst/>
            </a:prstGeom>
          </p:spPr>
        </p:pic>
        <p:pic>
          <p:nvPicPr>
            <p:cNvPr id="18" name="Picture 17">
              <a:hlinkClick r:id="rId14"/>
              <a:extLst>
                <a:ext uri="{FF2B5EF4-FFF2-40B4-BE49-F238E27FC236}">
                  <a16:creationId xmlns:a16="http://schemas.microsoft.com/office/drawing/2014/main" id="{5FCB5D21-FCEC-ED3A-F0BF-53FDD8BD0052}"/>
                </a:ext>
              </a:extLst>
            </p:cNvPr>
            <p:cNvPicPr>
              <a:picLocks/>
            </p:cNvPicPr>
            <p:nvPr/>
          </p:nvPicPr>
          <p:blipFill rotWithShape="1">
            <a:blip r:embed="rId15"/>
            <a:srcRect l="3387" t="2799" r="4566" b="4152"/>
            <a:stretch/>
          </p:blipFill>
          <p:spPr>
            <a:xfrm>
              <a:off x="4173441" y="4305519"/>
              <a:ext cx="540000" cy="540000"/>
            </a:xfrm>
            <a:prstGeom prst="rect">
              <a:avLst/>
            </a:prstGeom>
          </p:spPr>
        </p:pic>
        <p:pic>
          <p:nvPicPr>
            <p:cNvPr id="19" name="Picture 18">
              <a:hlinkClick r:id="rId16"/>
              <a:extLst>
                <a:ext uri="{FF2B5EF4-FFF2-40B4-BE49-F238E27FC236}">
                  <a16:creationId xmlns:a16="http://schemas.microsoft.com/office/drawing/2014/main" id="{988FC9D1-91A4-AA0A-FF73-177B8B446EC0}"/>
                </a:ext>
              </a:extLst>
            </p:cNvPr>
            <p:cNvPicPr>
              <a:picLocks/>
            </p:cNvPicPr>
            <p:nvPr/>
          </p:nvPicPr>
          <p:blipFill rotWithShape="1">
            <a:blip r:embed="rId17"/>
            <a:srcRect l="1965" t="3024" r="2784" b="3616"/>
            <a:stretch/>
          </p:blipFill>
          <p:spPr>
            <a:xfrm>
              <a:off x="2901456" y="3495210"/>
              <a:ext cx="540000" cy="5400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DF6DB1B-A195-ECF0-7651-87AB50D6A59F}"/>
                </a:ext>
              </a:extLst>
            </p:cNvPr>
            <p:cNvSpPr txBox="1"/>
            <p:nvPr/>
          </p:nvSpPr>
          <p:spPr>
            <a:xfrm>
              <a:off x="4896526" y="1304768"/>
              <a:ext cx="1332540" cy="3074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>
                  <a:latin typeface="Arial" panose="020B0604020202020204" pitchFamily="34" charset="0"/>
                  <a:cs typeface="Arial" panose="020B0604020202020204" pitchFamily="34" charset="0"/>
                </a:rPr>
                <a:t>Enabling Impact</a:t>
              </a:r>
            </a:p>
          </p:txBody>
        </p:sp>
        <p:pic>
          <p:nvPicPr>
            <p:cNvPr id="21" name="Picture 20">
              <a:hlinkClick r:id="rId18"/>
              <a:extLst>
                <a:ext uri="{FF2B5EF4-FFF2-40B4-BE49-F238E27FC236}">
                  <a16:creationId xmlns:a16="http://schemas.microsoft.com/office/drawing/2014/main" id="{19C5F2E4-DFCF-4F59-2839-7C7B145344E5}"/>
                </a:ext>
              </a:extLst>
            </p:cNvPr>
            <p:cNvPicPr>
              <a:picLocks/>
            </p:cNvPicPr>
            <p:nvPr/>
          </p:nvPicPr>
          <p:blipFill rotWithShape="1">
            <a:blip r:embed="rId19"/>
            <a:srcRect l="3477" t="2344" r="3918" b="2406"/>
            <a:stretch/>
          </p:blipFill>
          <p:spPr>
            <a:xfrm>
              <a:off x="4173441" y="3485543"/>
              <a:ext cx="540000" cy="540000"/>
            </a:xfrm>
            <a:prstGeom prst="rect">
              <a:avLst/>
            </a:prstGeom>
          </p:spPr>
        </p:pic>
        <p:pic>
          <p:nvPicPr>
            <p:cNvPr id="22" name="Picture 21">
              <a:hlinkClick r:id="rId20"/>
              <a:extLst>
                <a:ext uri="{FF2B5EF4-FFF2-40B4-BE49-F238E27FC236}">
                  <a16:creationId xmlns:a16="http://schemas.microsoft.com/office/drawing/2014/main" id="{4EBD8C5D-2AA7-A13C-E7AA-E8D007DDDF20}"/>
                </a:ext>
              </a:extLst>
            </p:cNvPr>
            <p:cNvPicPr>
              <a:picLocks/>
            </p:cNvPicPr>
            <p:nvPr/>
          </p:nvPicPr>
          <p:blipFill rotWithShape="1">
            <a:blip r:embed="rId21"/>
            <a:srcRect l="3764" t="3724" r="3751" b="5839"/>
            <a:stretch/>
          </p:blipFill>
          <p:spPr>
            <a:xfrm>
              <a:off x="4782728" y="4318311"/>
              <a:ext cx="540000" cy="540000"/>
            </a:xfrm>
            <a:prstGeom prst="rect">
              <a:avLst/>
            </a:prstGeom>
          </p:spPr>
        </p:pic>
        <p:pic>
          <p:nvPicPr>
            <p:cNvPr id="23" name="Picture 22">
              <a:hlinkClick r:id="rId18"/>
              <a:extLst>
                <a:ext uri="{FF2B5EF4-FFF2-40B4-BE49-F238E27FC236}">
                  <a16:creationId xmlns:a16="http://schemas.microsoft.com/office/drawing/2014/main" id="{D77DDB6F-A575-FF5F-72FF-EEB4A8B89001}"/>
                </a:ext>
              </a:extLst>
            </p:cNvPr>
            <p:cNvPicPr>
              <a:picLocks/>
            </p:cNvPicPr>
            <p:nvPr/>
          </p:nvPicPr>
          <p:blipFill rotWithShape="1">
            <a:blip r:embed="rId22"/>
            <a:srcRect l="2191" t="2120" r="2557" b="4379"/>
            <a:stretch/>
          </p:blipFill>
          <p:spPr>
            <a:xfrm>
              <a:off x="5408445" y="4312030"/>
              <a:ext cx="540000" cy="540000"/>
            </a:xfrm>
            <a:prstGeom prst="rect">
              <a:avLst/>
            </a:prstGeom>
          </p:spPr>
        </p:pic>
        <p:pic>
          <p:nvPicPr>
            <p:cNvPr id="24" name="Picture 23">
              <a:hlinkClick r:id="rId12"/>
              <a:extLst>
                <a:ext uri="{FF2B5EF4-FFF2-40B4-BE49-F238E27FC236}">
                  <a16:creationId xmlns:a16="http://schemas.microsoft.com/office/drawing/2014/main" id="{C5F50216-C84A-C24C-A4EA-6A2591D2AD42}"/>
                </a:ext>
              </a:extLst>
            </p:cNvPr>
            <p:cNvPicPr>
              <a:picLocks/>
            </p:cNvPicPr>
            <p:nvPr/>
          </p:nvPicPr>
          <p:blipFill rotWithShape="1">
            <a:blip r:embed="rId23"/>
            <a:srcRect l="2947" t="3023" r="2179" b="3994"/>
            <a:stretch/>
          </p:blipFill>
          <p:spPr>
            <a:xfrm>
              <a:off x="2222063" y="4305519"/>
              <a:ext cx="540000" cy="540000"/>
            </a:xfrm>
            <a:prstGeom prst="rect">
              <a:avLst/>
            </a:prstGeom>
          </p:spPr>
        </p:pic>
        <p:pic>
          <p:nvPicPr>
            <p:cNvPr id="25" name="Picture 24">
              <a:hlinkClick r:id="rId24"/>
              <a:extLst>
                <a:ext uri="{FF2B5EF4-FFF2-40B4-BE49-F238E27FC236}">
                  <a16:creationId xmlns:a16="http://schemas.microsoft.com/office/drawing/2014/main" id="{7AFA3211-1B80-71C6-3D2A-377F44AB15D4}"/>
                </a:ext>
              </a:extLst>
            </p:cNvPr>
            <p:cNvPicPr>
              <a:picLocks/>
            </p:cNvPicPr>
            <p:nvPr/>
          </p:nvPicPr>
          <p:blipFill rotWithShape="1">
            <a:blip r:embed="rId25"/>
            <a:srcRect l="5293" t="2872" r="3994" b="4901"/>
            <a:stretch/>
          </p:blipFill>
          <p:spPr>
            <a:xfrm>
              <a:off x="3529950" y="3485543"/>
              <a:ext cx="540000" cy="540000"/>
            </a:xfrm>
            <a:prstGeom prst="rect">
              <a:avLst/>
            </a:prstGeom>
          </p:spPr>
        </p:pic>
        <p:pic>
          <p:nvPicPr>
            <p:cNvPr id="26" name="Picture 25">
              <a:hlinkClick r:id="rId26"/>
              <a:extLst>
                <a:ext uri="{FF2B5EF4-FFF2-40B4-BE49-F238E27FC236}">
                  <a16:creationId xmlns:a16="http://schemas.microsoft.com/office/drawing/2014/main" id="{256DF250-EB8C-EFDA-2257-E7222C54B1A2}"/>
                </a:ext>
              </a:extLst>
            </p:cNvPr>
            <p:cNvPicPr>
              <a:picLocks/>
            </p:cNvPicPr>
            <p:nvPr/>
          </p:nvPicPr>
          <p:blipFill rotWithShape="1">
            <a:blip r:embed="rId27"/>
            <a:srcRect l="3402" t="2419" r="3238" b="2709"/>
            <a:stretch/>
          </p:blipFill>
          <p:spPr>
            <a:xfrm>
              <a:off x="2883919" y="4299015"/>
              <a:ext cx="540000" cy="540000"/>
            </a:xfrm>
            <a:prstGeom prst="rect">
              <a:avLst/>
            </a:prstGeom>
          </p:spPr>
        </p:pic>
        <p:pic>
          <p:nvPicPr>
            <p:cNvPr id="27" name="Picture 26">
              <a:hlinkClick r:id="rId28"/>
              <a:extLst>
                <a:ext uri="{FF2B5EF4-FFF2-40B4-BE49-F238E27FC236}">
                  <a16:creationId xmlns:a16="http://schemas.microsoft.com/office/drawing/2014/main" id="{5F8499DA-E79A-0EFA-3774-3EE791141F4B}"/>
                </a:ext>
              </a:extLst>
            </p:cNvPr>
            <p:cNvPicPr>
              <a:picLocks/>
            </p:cNvPicPr>
            <p:nvPr/>
          </p:nvPicPr>
          <p:blipFill rotWithShape="1">
            <a:blip r:embed="rId29"/>
            <a:srcRect l="1814" t="2947" r="2936" b="3312"/>
            <a:stretch/>
          </p:blipFill>
          <p:spPr>
            <a:xfrm>
              <a:off x="3522694" y="4299015"/>
              <a:ext cx="540000" cy="5400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E79933-A76A-5235-EF76-34038028C76A}"/>
                </a:ext>
              </a:extLst>
            </p:cNvPr>
            <p:cNvSpPr txBox="1"/>
            <p:nvPr/>
          </p:nvSpPr>
          <p:spPr>
            <a:xfrm>
              <a:off x="6183411" y="1234753"/>
              <a:ext cx="1227872" cy="503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>
                  <a:latin typeface="Arial" panose="020B0604020202020204" pitchFamily="34" charset="0"/>
                  <a:cs typeface="Arial" panose="020B0604020202020204" pitchFamily="34" charset="0"/>
                </a:rPr>
                <a:t>All –</a:t>
              </a:r>
            </a:p>
            <a:p>
              <a:pPr algn="ctr"/>
              <a:r>
                <a:rPr lang="en-GB" sz="1050">
                  <a:latin typeface="Arial" panose="020B0604020202020204" pitchFamily="34" charset="0"/>
                  <a:cs typeface="Arial" panose="020B0604020202020204" pitchFamily="34" charset="0"/>
                </a:rPr>
                <a:t>Encompassing </a:t>
              </a:r>
            </a:p>
          </p:txBody>
        </p:sp>
      </p:grpSp>
      <p:sp>
        <p:nvSpPr>
          <p:cNvPr id="33" name="Text Placeholder 57">
            <a:extLst>
              <a:ext uri="{FF2B5EF4-FFF2-40B4-BE49-F238E27FC236}">
                <a16:creationId xmlns:a16="http://schemas.microsoft.com/office/drawing/2014/main" id="{7FF8384C-9914-272C-71DB-3D20E95C5274}"/>
              </a:ext>
            </a:extLst>
          </p:cNvPr>
          <p:cNvSpPr txBox="1">
            <a:spLocks/>
          </p:cNvSpPr>
          <p:nvPr/>
        </p:nvSpPr>
        <p:spPr>
          <a:xfrm>
            <a:off x="5194801" y="1659276"/>
            <a:ext cx="3564976" cy="24303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sz="1400" dirty="0"/>
              <a:t>Each of the SDGs have a multitude of targets and metrics associated with them. Our Sustainability Team conducted a comprehensive mapping exercise to identify the most relevant SDGs.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dirty="0"/>
              <a:t>We analysed which of the targets NWS is contributing to, and categorised the SDGs based on our organisation's highest contribution.   </a:t>
            </a:r>
          </a:p>
        </p:txBody>
      </p:sp>
    </p:spTree>
    <p:extLst>
      <p:ext uri="{BB962C8B-B14F-4D97-AF65-F5344CB8AC3E}">
        <p14:creationId xmlns:p14="http://schemas.microsoft.com/office/powerpoint/2010/main" val="257982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3399"/>
      </a:dk1>
      <a:lt1>
        <a:sysClr val="window" lastClr="FFFFFF"/>
      </a:lt1>
      <a:dk2>
        <a:srgbClr val="3366CC"/>
      </a:dk2>
      <a:lt2>
        <a:srgbClr val="DBDBDD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6699CC"/>
      </a:hlink>
      <a:folHlink>
        <a:srgbClr val="8681B8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EA_Presentation_wide_templ_1.pptx" id="{74F94D85-F321-452F-AFBA-435B7F14D923}" vid="{B994BE24-E5A7-494B-84B3-B72DCB39590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479450-fc15-4be9-81bf-11d33e3943d0" xsi:nil="true"/>
    <Summary xmlns="50245e71-6d2b-428c-9d75-4655214ede3c" xsi:nil="true"/>
    <Date xmlns="50245e71-6d2b-428c-9d75-4655214ede3c" xsi:nil="true"/>
    <lcf76f155ced4ddcb4097134ff3c332f xmlns="50245e71-6d2b-428c-9d75-4655214ede3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FE37DCC45854449CB1059839D62071" ma:contentTypeVersion="16" ma:contentTypeDescription="Create a new document." ma:contentTypeScope="" ma:versionID="65cee127276ebffbf8a58e6d83f380bf">
  <xsd:schema xmlns:xsd="http://www.w3.org/2001/XMLSchema" xmlns:xs="http://www.w3.org/2001/XMLSchema" xmlns:p="http://schemas.microsoft.com/office/2006/metadata/properties" xmlns:ns2="50245e71-6d2b-428c-9d75-4655214ede3c" xmlns:ns3="98479450-fc15-4be9-81bf-11d33e3943d0" targetNamespace="http://schemas.microsoft.com/office/2006/metadata/properties" ma:root="true" ma:fieldsID="d5162114a3a9538e9ae286a14995b29b" ns2:_="" ns3:_="">
    <xsd:import namespace="50245e71-6d2b-428c-9d75-4655214ede3c"/>
    <xsd:import namespace="98479450-fc15-4be9-81bf-11d33e3943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Summary" minOccurs="0"/>
                <xsd:element ref="ns2:Date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245e71-6d2b-428c-9d75-4655214ede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8e5a3fe-e8e7-4ecd-beff-a390577bb8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Summary" ma:index="19" nillable="true" ma:displayName="Summary" ma:format="Dropdown" ma:internalName="Summary">
      <xsd:simpleType>
        <xsd:restriction base="dms:Note">
          <xsd:maxLength value="255"/>
        </xsd:restriction>
      </xsd:simpleType>
    </xsd:element>
    <xsd:element name="Date" ma:index="20" nillable="true" ma:displayName="Date" ma:format="DateOnly" ma:internalName="Date">
      <xsd:simpleType>
        <xsd:restriction base="dms:DateTim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479450-fc15-4be9-81bf-11d33e3943d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ae47ea65-a375-4efe-a4fd-217a2879fdca}" ma:internalName="TaxCatchAll" ma:showField="CatchAllData" ma:web="98479450-fc15-4be9-81bf-11d33e3943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0988DA-3109-4F70-80DB-114527574502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50245e71-6d2b-428c-9d75-4655214ede3c"/>
    <ds:schemaRef ds:uri="http://schemas.microsoft.com/office/infopath/2007/PartnerControls"/>
    <ds:schemaRef ds:uri="http://schemas.openxmlformats.org/package/2006/metadata/core-properties"/>
    <ds:schemaRef ds:uri="98479450-fc15-4be9-81bf-11d33e3943d0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AADFC74-8181-4A11-83DE-955F32FF14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2455E0-F043-4F24-AB59-6E47EBC395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245e71-6d2b-428c-9d75-4655214ede3c"/>
    <ds:schemaRef ds:uri="98479450-fc15-4be9-81bf-11d33e3943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IAEA_Logo_wide</Template>
  <TotalTime>31</TotalTime>
  <Words>355</Words>
  <Application>Microsoft Office PowerPoint</Application>
  <PresentationFormat>On-screen Show (16:9)</PresentationFormat>
  <Paragraphs>38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</vt:lpstr>
      <vt:lpstr>Calibri</vt:lpstr>
      <vt:lpstr>Office Theme</vt:lpstr>
      <vt:lpstr>Custom Design</vt:lpstr>
      <vt:lpstr>1_Custom Design</vt:lpstr>
      <vt:lpstr>PowerPoint Presentation</vt:lpstr>
      <vt:lpstr>Nuclear Waste Services​ ​ Developing a Sustainability Strategy that Ensures Safety and Enables Sustainability</vt:lpstr>
      <vt:lpstr>Our Vision, Mission, Objectives</vt:lpstr>
      <vt:lpstr>Our Sustainability Goal</vt:lpstr>
      <vt:lpstr>Materiality Assessment Tool</vt:lpstr>
      <vt:lpstr>Our Stakeholders</vt:lpstr>
      <vt:lpstr>Views of our Stakeholders</vt:lpstr>
      <vt:lpstr>Key Themes</vt:lpstr>
      <vt:lpstr>Mapping to the UN SDGs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Bunn, Daniel W (LLWR)</cp:lastModifiedBy>
  <cp:revision>5</cp:revision>
  <cp:lastPrinted>2015-12-18T15:27:41Z</cp:lastPrinted>
  <dcterms:created xsi:type="dcterms:W3CDTF">2023-02-20T09:28:38Z</dcterms:created>
  <dcterms:modified xsi:type="dcterms:W3CDTF">2023-10-19T09:54:09Z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0x010100CDFE37DCC45854449CB1059839D62071</vt:lpwstr>
  </property>
  <property fmtid="{D5CDD505-2E9C-101B-9397-08002B2CF9AE}" pid="3" name="MSIP_Label_19cc7ebe-3455-450c-a5d2-14ba1adb1286_Enabled">
    <vt:lpwstr>true</vt:lpwstr>
  </property>
  <property fmtid="{D5CDD505-2E9C-101B-9397-08002B2CF9AE}" pid="4" name="MSIP_Label_19cc7ebe-3455-450c-a5d2-14ba1adb1286_SetDate">
    <vt:lpwstr>2023-10-19T09:54:08Z</vt:lpwstr>
  </property>
  <property fmtid="{D5CDD505-2E9C-101B-9397-08002B2CF9AE}" pid="5" name="MSIP_Label_19cc7ebe-3455-450c-a5d2-14ba1adb1286_Method">
    <vt:lpwstr>Privileged</vt:lpwstr>
  </property>
  <property fmtid="{D5CDD505-2E9C-101B-9397-08002B2CF9AE}" pid="6" name="MSIP_Label_19cc7ebe-3455-450c-a5d2-14ba1adb1286_Name">
    <vt:lpwstr>OFFICIAL-Marking</vt:lpwstr>
  </property>
  <property fmtid="{D5CDD505-2E9C-101B-9397-08002B2CF9AE}" pid="7" name="MSIP_Label_19cc7ebe-3455-450c-a5d2-14ba1adb1286_SiteId">
    <vt:lpwstr>1929b5b6-230e-4b2e-837a-b96f0a9b1b56</vt:lpwstr>
  </property>
  <property fmtid="{D5CDD505-2E9C-101B-9397-08002B2CF9AE}" pid="8" name="MSIP_Label_19cc7ebe-3455-450c-a5d2-14ba1adb1286_ActionId">
    <vt:lpwstr>4c01ad14-2791-4916-8ca6-80cb72f02850</vt:lpwstr>
  </property>
  <property fmtid="{D5CDD505-2E9C-101B-9397-08002B2CF9AE}" pid="9" name="MSIP_Label_19cc7ebe-3455-450c-a5d2-14ba1adb1286_ContentBits">
    <vt:lpwstr>1</vt:lpwstr>
  </property>
  <property fmtid="{D5CDD505-2E9C-101B-9397-08002B2CF9AE}" pid="10" name="MediaServiceImageTags">
    <vt:lpwstr/>
  </property>
</Properties>
</file>