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2" r:id="rId4"/>
    <p:sldId id="263" r:id="rId5"/>
    <p:sldId id="264" r:id="rId6"/>
    <p:sldId id="276" r:id="rId7"/>
    <p:sldId id="277" r:id="rId8"/>
    <p:sldId id="278" r:id="rId9"/>
    <p:sldId id="281" r:id="rId10"/>
    <p:sldId id="303" r:id="rId11"/>
    <p:sldId id="280" r:id="rId12"/>
    <p:sldId id="265" r:id="rId13"/>
    <p:sldId id="306" r:id="rId14"/>
    <p:sldId id="312" r:id="rId15"/>
    <p:sldId id="311" r:id="rId16"/>
    <p:sldId id="273" r:id="rId17"/>
    <p:sldId id="266" r:id="rId18"/>
    <p:sldId id="309" r:id="rId19"/>
    <p:sldId id="259" r:id="rId20"/>
    <p:sldId id="268" r:id="rId21"/>
    <p:sldId id="267" r:id="rId22"/>
    <p:sldId id="282" r:id="rId23"/>
    <p:sldId id="284" r:id="rId24"/>
    <p:sldId id="285" r:id="rId25"/>
    <p:sldId id="313" r:id="rId26"/>
    <p:sldId id="316" r:id="rId27"/>
    <p:sldId id="279" r:id="rId28"/>
    <p:sldId id="310" r:id="rId29"/>
    <p:sldId id="315" r:id="rId30"/>
    <p:sldId id="31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161" autoAdjust="0"/>
  </p:normalViewPr>
  <p:slideViewPr>
    <p:cSldViewPr snapToGrid="0">
      <p:cViewPr>
        <p:scale>
          <a:sx n="66" d="100"/>
          <a:sy n="66" d="100"/>
        </p:scale>
        <p:origin x="900" y="174"/>
      </p:cViewPr>
      <p:guideLst/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5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62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45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 clair</a:t>
            </a:r>
          </a:p>
        </p:txBody>
      </p:sp>
      <p:pic>
        <p:nvPicPr>
          <p:cNvPr id="32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" t="36650" r="3072"/>
          <a:stretch/>
        </p:blipFill>
        <p:spPr>
          <a:xfrm>
            <a:off x="-1" y="-1"/>
            <a:ext cx="12192001" cy="19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653E8-193E-6F0A-52A4-7CFEBD7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E653E8-193E-6F0A-52A4-7CFEBD7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45BFFE94-8886-774F-F4DA-9C1DE46392A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7" name="AutoShape 11">
              <a:extLst>
                <a:ext uri="{FF2B5EF4-FFF2-40B4-BE49-F238E27FC236}">
                  <a16:creationId xmlns:a16="http://schemas.microsoft.com/office/drawing/2014/main" id="{CFEFE8CA-8B58-5013-D7E8-C789F359AFD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1FB18B69-8DD0-ACA6-9A7D-9FED524EB5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16FAEB6E-B603-6785-793A-8518FD219E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FBFA3CD-CAEB-A98A-952A-B6246C2781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E974B44C-9F08-4DED-85E8-F987E6B9812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40C79746-6571-4840-EE03-BFE9958A9B5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E653E8-193E-6F0A-52A4-7CFEBD7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4577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5588226" cy="10842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588226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119C4C-682B-1C29-0ABB-A9D8499AB467}"/>
              </a:ext>
            </a:extLst>
          </p:cNvPr>
          <p:cNvSpPr/>
          <p:nvPr userDrawn="1"/>
        </p:nvSpPr>
        <p:spPr>
          <a:xfrm>
            <a:off x="623888" y="6057900"/>
            <a:ext cx="717232" cy="670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Logo CEA">
            <a:extLst>
              <a:ext uri="{FF2B5EF4-FFF2-40B4-BE49-F238E27FC236}">
                <a16:creationId xmlns:a16="http://schemas.microsoft.com/office/drawing/2014/main" id="{A622717B-A278-7461-4045-B39B9C0BC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0" y="101600"/>
            <a:ext cx="5888038" cy="10842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0" y="1381125"/>
            <a:ext cx="5888038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C46D6442-0ED4-ABA8-A246-E018F07E21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982691" cy="6858000"/>
          </a:xfrm>
          <a:custGeom>
            <a:avLst/>
            <a:gdLst>
              <a:gd name="connsiteX0" fmla="*/ 5240721 w 5982691"/>
              <a:gd name="connsiteY0" fmla="*/ 6824390 h 6858000"/>
              <a:gd name="connsiteX1" fmla="*/ 5275167 w 5982691"/>
              <a:gd name="connsiteY1" fmla="*/ 6851141 h 6858000"/>
              <a:gd name="connsiteX2" fmla="*/ 5283999 w 5982691"/>
              <a:gd name="connsiteY2" fmla="*/ 6858000 h 6858000"/>
              <a:gd name="connsiteX3" fmla="*/ 5196603 w 5982691"/>
              <a:gd name="connsiteY3" fmla="*/ 6858000 h 6858000"/>
              <a:gd name="connsiteX4" fmla="*/ 5196763 w 5982691"/>
              <a:gd name="connsiteY4" fmla="*/ 6857878 h 6858000"/>
              <a:gd name="connsiteX5" fmla="*/ 5240721 w 5982691"/>
              <a:gd name="connsiteY5" fmla="*/ 6824390 h 6858000"/>
              <a:gd name="connsiteX6" fmla="*/ 5245478 w 5982691"/>
              <a:gd name="connsiteY6" fmla="*/ 6462957 h 6858000"/>
              <a:gd name="connsiteX7" fmla="*/ 5609328 w 5982691"/>
              <a:gd name="connsiteY7" fmla="*/ 6745128 h 6858000"/>
              <a:gd name="connsiteX8" fmla="*/ 5609328 w 5982691"/>
              <a:gd name="connsiteY8" fmla="*/ 6830079 h 6858000"/>
              <a:gd name="connsiteX9" fmla="*/ 5609328 w 5982691"/>
              <a:gd name="connsiteY9" fmla="*/ 6858000 h 6858000"/>
              <a:gd name="connsiteX10" fmla="*/ 5306388 w 5982691"/>
              <a:gd name="connsiteY10" fmla="*/ 6858000 h 6858000"/>
              <a:gd name="connsiteX11" fmla="*/ 5300013 w 5982691"/>
              <a:gd name="connsiteY11" fmla="*/ 6853072 h 6858000"/>
              <a:gd name="connsiteX12" fmla="*/ 5245478 w 5982691"/>
              <a:gd name="connsiteY12" fmla="*/ 6810915 h 6858000"/>
              <a:gd name="connsiteX13" fmla="*/ 5245478 w 5982691"/>
              <a:gd name="connsiteY13" fmla="*/ 6462957 h 6858000"/>
              <a:gd name="connsiteX14" fmla="*/ 731837 w 5982691"/>
              <a:gd name="connsiteY14" fmla="*/ 6129338 h 6858000"/>
              <a:gd name="connsiteX15" fmla="*/ 731837 w 5982691"/>
              <a:gd name="connsiteY15" fmla="*/ 6611738 h 6858000"/>
              <a:gd name="connsiteX16" fmla="*/ 1214237 w 5982691"/>
              <a:gd name="connsiteY16" fmla="*/ 6611738 h 6858000"/>
              <a:gd name="connsiteX17" fmla="*/ 1214237 w 5982691"/>
              <a:gd name="connsiteY17" fmla="*/ 6129338 h 6858000"/>
              <a:gd name="connsiteX18" fmla="*/ 4870529 w 5982691"/>
              <a:gd name="connsiteY18" fmla="*/ 5812220 h 6858000"/>
              <a:gd name="connsiteX19" fmla="*/ 5105169 w 5982691"/>
              <a:gd name="connsiteY19" fmla="*/ 5994522 h 6858000"/>
              <a:gd name="connsiteX20" fmla="*/ 5234380 w 5982691"/>
              <a:gd name="connsiteY20" fmla="*/ 6094391 h 6858000"/>
              <a:gd name="connsiteX21" fmla="*/ 5234380 w 5982691"/>
              <a:gd name="connsiteY21" fmla="*/ 6442349 h 6858000"/>
              <a:gd name="connsiteX22" fmla="*/ 4964861 w 5982691"/>
              <a:gd name="connsiteY22" fmla="*/ 6233892 h 6858000"/>
              <a:gd name="connsiteX23" fmla="*/ 4870529 w 5982691"/>
              <a:gd name="connsiteY23" fmla="*/ 6160971 h 6858000"/>
              <a:gd name="connsiteX24" fmla="*/ 4870529 w 5982691"/>
              <a:gd name="connsiteY24" fmla="*/ 5812220 h 6858000"/>
              <a:gd name="connsiteX25" fmla="*/ 4233989 w 5982691"/>
              <a:gd name="connsiteY25" fmla="*/ 5695706 h 6858000"/>
              <a:gd name="connsiteX26" fmla="*/ 4247464 w 5982691"/>
              <a:gd name="connsiteY26" fmla="*/ 5702047 h 6858000"/>
              <a:gd name="connsiteX27" fmla="*/ 4233989 w 5982691"/>
              <a:gd name="connsiteY27" fmla="*/ 5695706 h 6858000"/>
              <a:gd name="connsiteX28" fmla="*/ 4486861 w 5982691"/>
              <a:gd name="connsiteY28" fmla="*/ 5519745 h 6858000"/>
              <a:gd name="connsiteX29" fmla="*/ 4853090 w 5982691"/>
              <a:gd name="connsiteY29" fmla="*/ 5804294 h 6858000"/>
              <a:gd name="connsiteX30" fmla="*/ 4486068 w 5982691"/>
              <a:gd name="connsiteY30" fmla="*/ 6083295 h 6858000"/>
              <a:gd name="connsiteX31" fmla="*/ 4119839 w 5982691"/>
              <a:gd name="connsiteY31" fmla="*/ 5798746 h 6858000"/>
              <a:gd name="connsiteX32" fmla="*/ 4247464 w 5982691"/>
              <a:gd name="connsiteY32" fmla="*/ 5702047 h 6858000"/>
              <a:gd name="connsiteX33" fmla="*/ 4486861 w 5982691"/>
              <a:gd name="connsiteY33" fmla="*/ 5519745 h 6858000"/>
              <a:gd name="connsiteX34" fmla="*/ 5621219 w 5982691"/>
              <a:gd name="connsiteY34" fmla="*/ 4868216 h 6858000"/>
              <a:gd name="connsiteX35" fmla="*/ 5982691 w 5982691"/>
              <a:gd name="connsiteY35" fmla="*/ 5148009 h 6858000"/>
              <a:gd name="connsiteX36" fmla="*/ 5615670 w 5982691"/>
              <a:gd name="connsiteY36" fmla="*/ 5427009 h 6858000"/>
              <a:gd name="connsiteX37" fmla="*/ 5493594 w 5982691"/>
              <a:gd name="connsiteY37" fmla="*/ 5331895 h 6858000"/>
              <a:gd name="connsiteX38" fmla="*/ 5486459 w 5982691"/>
              <a:gd name="connsiteY38" fmla="*/ 5343785 h 6858000"/>
              <a:gd name="connsiteX39" fmla="*/ 5609328 w 5982691"/>
              <a:gd name="connsiteY39" fmla="*/ 5438898 h 6858000"/>
              <a:gd name="connsiteX40" fmla="*/ 5609328 w 5982691"/>
              <a:gd name="connsiteY40" fmla="*/ 5786857 h 6858000"/>
              <a:gd name="connsiteX41" fmla="*/ 5346151 w 5982691"/>
              <a:gd name="connsiteY41" fmla="*/ 5583154 h 6858000"/>
              <a:gd name="connsiteX42" fmla="*/ 5339017 w 5982691"/>
              <a:gd name="connsiteY42" fmla="*/ 5595836 h 6858000"/>
              <a:gd name="connsiteX43" fmla="*/ 5607743 w 5982691"/>
              <a:gd name="connsiteY43" fmla="*/ 5804294 h 6858000"/>
              <a:gd name="connsiteX44" fmla="*/ 5240721 w 5982691"/>
              <a:gd name="connsiteY44" fmla="*/ 6083295 h 6858000"/>
              <a:gd name="connsiteX45" fmla="*/ 5112304 w 5982691"/>
              <a:gd name="connsiteY45" fmla="*/ 5983425 h 6858000"/>
              <a:gd name="connsiteX46" fmla="*/ 5105169 w 5982691"/>
              <a:gd name="connsiteY46" fmla="*/ 5994522 h 6858000"/>
              <a:gd name="connsiteX47" fmla="*/ 5111511 w 5982691"/>
              <a:gd name="connsiteY47" fmla="*/ 5982633 h 6858000"/>
              <a:gd name="connsiteX48" fmla="*/ 4874493 w 5982691"/>
              <a:gd name="connsiteY48" fmla="*/ 5798746 h 6858000"/>
              <a:gd name="connsiteX49" fmla="*/ 5241514 w 5982691"/>
              <a:gd name="connsiteY49" fmla="*/ 5519745 h 6858000"/>
              <a:gd name="connsiteX50" fmla="*/ 5338224 w 5982691"/>
              <a:gd name="connsiteY50" fmla="*/ 5595044 h 6858000"/>
              <a:gd name="connsiteX51" fmla="*/ 5346151 w 5982691"/>
              <a:gd name="connsiteY51" fmla="*/ 5582362 h 6858000"/>
              <a:gd name="connsiteX52" fmla="*/ 5245478 w 5982691"/>
              <a:gd name="connsiteY52" fmla="*/ 5504686 h 6858000"/>
              <a:gd name="connsiteX53" fmla="*/ 5245478 w 5982691"/>
              <a:gd name="connsiteY53" fmla="*/ 5156727 h 6858000"/>
              <a:gd name="connsiteX54" fmla="*/ 5486459 w 5982691"/>
              <a:gd name="connsiteY54" fmla="*/ 5342992 h 6858000"/>
              <a:gd name="connsiteX55" fmla="*/ 5492801 w 5982691"/>
              <a:gd name="connsiteY55" fmla="*/ 5331895 h 6858000"/>
              <a:gd name="connsiteX56" fmla="*/ 5254197 w 5982691"/>
              <a:gd name="connsiteY56" fmla="*/ 5147216 h 6858000"/>
              <a:gd name="connsiteX57" fmla="*/ 5621219 w 5982691"/>
              <a:gd name="connsiteY57" fmla="*/ 4868216 h 6858000"/>
              <a:gd name="connsiteX58" fmla="*/ 4870529 w 5982691"/>
              <a:gd name="connsiteY58" fmla="*/ 4505990 h 6858000"/>
              <a:gd name="connsiteX59" fmla="*/ 5121023 w 5982691"/>
              <a:gd name="connsiteY59" fmla="*/ 4700181 h 6858000"/>
              <a:gd name="connsiteX60" fmla="*/ 5128950 w 5982691"/>
              <a:gd name="connsiteY60" fmla="*/ 4689877 h 6858000"/>
              <a:gd name="connsiteX61" fmla="*/ 5121816 w 5982691"/>
              <a:gd name="connsiteY61" fmla="*/ 4700181 h 6858000"/>
              <a:gd name="connsiteX62" fmla="*/ 5234380 w 5982691"/>
              <a:gd name="connsiteY62" fmla="*/ 4788161 h 6858000"/>
              <a:gd name="connsiteX63" fmla="*/ 5234380 w 5982691"/>
              <a:gd name="connsiteY63" fmla="*/ 5136119 h 6858000"/>
              <a:gd name="connsiteX64" fmla="*/ 4960105 w 5982691"/>
              <a:gd name="connsiteY64" fmla="*/ 4923699 h 6858000"/>
              <a:gd name="connsiteX65" fmla="*/ 4952178 w 5982691"/>
              <a:gd name="connsiteY65" fmla="*/ 4934003 h 6858000"/>
              <a:gd name="connsiteX66" fmla="*/ 4959312 w 5982691"/>
              <a:gd name="connsiteY66" fmla="*/ 4922906 h 6858000"/>
              <a:gd name="connsiteX67" fmla="*/ 4870529 w 5982691"/>
              <a:gd name="connsiteY67" fmla="*/ 4853948 h 6858000"/>
              <a:gd name="connsiteX68" fmla="*/ 4870529 w 5982691"/>
              <a:gd name="connsiteY68" fmla="*/ 4505990 h 6858000"/>
              <a:gd name="connsiteX69" fmla="*/ 5241514 w 5982691"/>
              <a:gd name="connsiteY69" fmla="*/ 4213515 h 6858000"/>
              <a:gd name="connsiteX70" fmla="*/ 5607743 w 5982691"/>
              <a:gd name="connsiteY70" fmla="*/ 4497272 h 6858000"/>
              <a:gd name="connsiteX71" fmla="*/ 5240721 w 5982691"/>
              <a:gd name="connsiteY71" fmla="*/ 4776272 h 6858000"/>
              <a:gd name="connsiteX72" fmla="*/ 5128950 w 5982691"/>
              <a:gd name="connsiteY72" fmla="*/ 4689877 h 6858000"/>
              <a:gd name="connsiteX73" fmla="*/ 4874493 w 5982691"/>
              <a:gd name="connsiteY73" fmla="*/ 4492516 h 6858000"/>
              <a:gd name="connsiteX74" fmla="*/ 5241514 w 5982691"/>
              <a:gd name="connsiteY74" fmla="*/ 4213515 h 6858000"/>
              <a:gd name="connsiteX75" fmla="*/ 4861809 w 5982691"/>
              <a:gd name="connsiteY75" fmla="*/ 3558023 h 6858000"/>
              <a:gd name="connsiteX76" fmla="*/ 5228038 w 5982691"/>
              <a:gd name="connsiteY76" fmla="*/ 3841779 h 6858000"/>
              <a:gd name="connsiteX77" fmla="*/ 4861017 w 5982691"/>
              <a:gd name="connsiteY77" fmla="*/ 4121572 h 6858000"/>
              <a:gd name="connsiteX78" fmla="*/ 4494788 w 5982691"/>
              <a:gd name="connsiteY78" fmla="*/ 3837023 h 6858000"/>
              <a:gd name="connsiteX79" fmla="*/ 4851504 w 5982691"/>
              <a:gd name="connsiteY79" fmla="*/ 3565949 h 6858000"/>
              <a:gd name="connsiteX80" fmla="*/ 4861809 w 5982691"/>
              <a:gd name="connsiteY80" fmla="*/ 3558023 h 6858000"/>
              <a:gd name="connsiteX81" fmla="*/ 4494788 w 5982691"/>
              <a:gd name="connsiteY81" fmla="*/ 2547438 h 6858000"/>
              <a:gd name="connsiteX82" fmla="*/ 4729428 w 5982691"/>
              <a:gd name="connsiteY82" fmla="*/ 2728947 h 6858000"/>
              <a:gd name="connsiteX83" fmla="*/ 4736562 w 5982691"/>
              <a:gd name="connsiteY83" fmla="*/ 2717851 h 6858000"/>
              <a:gd name="connsiteX84" fmla="*/ 4730221 w 5982691"/>
              <a:gd name="connsiteY84" fmla="*/ 2729740 h 6858000"/>
              <a:gd name="connsiteX85" fmla="*/ 4858639 w 5982691"/>
              <a:gd name="connsiteY85" fmla="*/ 2829609 h 6858000"/>
              <a:gd name="connsiteX86" fmla="*/ 4858639 w 5982691"/>
              <a:gd name="connsiteY86" fmla="*/ 3177567 h 6858000"/>
              <a:gd name="connsiteX87" fmla="*/ 4589912 w 5982691"/>
              <a:gd name="connsiteY87" fmla="*/ 2969110 h 6858000"/>
              <a:gd name="connsiteX88" fmla="*/ 4582778 w 5982691"/>
              <a:gd name="connsiteY88" fmla="*/ 2980206 h 6858000"/>
              <a:gd name="connsiteX89" fmla="*/ 4589120 w 5982691"/>
              <a:gd name="connsiteY89" fmla="*/ 2968317 h 6858000"/>
              <a:gd name="connsiteX90" fmla="*/ 4494788 w 5982691"/>
              <a:gd name="connsiteY90" fmla="*/ 2895396 h 6858000"/>
              <a:gd name="connsiteX91" fmla="*/ 4494788 w 5982691"/>
              <a:gd name="connsiteY91" fmla="*/ 2547438 h 6858000"/>
              <a:gd name="connsiteX92" fmla="*/ 5246270 w 5982691"/>
              <a:gd name="connsiteY92" fmla="*/ 1602641 h 6858000"/>
              <a:gd name="connsiteX93" fmla="*/ 5607743 w 5982691"/>
              <a:gd name="connsiteY93" fmla="*/ 1883227 h 6858000"/>
              <a:gd name="connsiteX94" fmla="*/ 5240721 w 5982691"/>
              <a:gd name="connsiteY94" fmla="*/ 2162227 h 6858000"/>
              <a:gd name="connsiteX95" fmla="*/ 5117853 w 5982691"/>
              <a:gd name="connsiteY95" fmla="*/ 2067113 h 6858000"/>
              <a:gd name="connsiteX96" fmla="*/ 5111511 w 5982691"/>
              <a:gd name="connsiteY96" fmla="*/ 2078210 h 6858000"/>
              <a:gd name="connsiteX97" fmla="*/ 5234380 w 5982691"/>
              <a:gd name="connsiteY97" fmla="*/ 2173324 h 6858000"/>
              <a:gd name="connsiteX98" fmla="*/ 5234380 w 5982691"/>
              <a:gd name="connsiteY98" fmla="*/ 2522074 h 6858000"/>
              <a:gd name="connsiteX99" fmla="*/ 4971202 w 5982691"/>
              <a:gd name="connsiteY99" fmla="*/ 2317580 h 6858000"/>
              <a:gd name="connsiteX100" fmla="*/ 4964068 w 5982691"/>
              <a:gd name="connsiteY100" fmla="*/ 2330262 h 6858000"/>
              <a:gd name="connsiteX101" fmla="*/ 5232002 w 5982691"/>
              <a:gd name="connsiteY101" fmla="*/ 2538719 h 6858000"/>
              <a:gd name="connsiteX102" fmla="*/ 4864980 w 5982691"/>
              <a:gd name="connsiteY102" fmla="*/ 2817720 h 6858000"/>
              <a:gd name="connsiteX103" fmla="*/ 4736562 w 5982691"/>
              <a:gd name="connsiteY103" fmla="*/ 2717851 h 6858000"/>
              <a:gd name="connsiteX104" fmla="*/ 4499544 w 5982691"/>
              <a:gd name="connsiteY104" fmla="*/ 2533964 h 6858000"/>
              <a:gd name="connsiteX105" fmla="*/ 4866566 w 5982691"/>
              <a:gd name="connsiteY105" fmla="*/ 2254963 h 6858000"/>
              <a:gd name="connsiteX106" fmla="*/ 4963275 w 5982691"/>
              <a:gd name="connsiteY106" fmla="*/ 2330262 h 6858000"/>
              <a:gd name="connsiteX107" fmla="*/ 4970410 w 5982691"/>
              <a:gd name="connsiteY107" fmla="*/ 2317580 h 6858000"/>
              <a:gd name="connsiteX108" fmla="*/ 4870529 w 5982691"/>
              <a:gd name="connsiteY108" fmla="*/ 2239904 h 6858000"/>
              <a:gd name="connsiteX109" fmla="*/ 4870529 w 5982691"/>
              <a:gd name="connsiteY109" fmla="*/ 1891153 h 6858000"/>
              <a:gd name="connsiteX110" fmla="*/ 5110718 w 5982691"/>
              <a:gd name="connsiteY110" fmla="*/ 2078210 h 6858000"/>
              <a:gd name="connsiteX111" fmla="*/ 5117853 w 5982691"/>
              <a:gd name="connsiteY111" fmla="*/ 2066321 h 6858000"/>
              <a:gd name="connsiteX112" fmla="*/ 4879249 w 5982691"/>
              <a:gd name="connsiteY112" fmla="*/ 1881641 h 6858000"/>
              <a:gd name="connsiteX113" fmla="*/ 5246270 w 5982691"/>
              <a:gd name="connsiteY113" fmla="*/ 1602641 h 6858000"/>
              <a:gd name="connsiteX114" fmla="*/ 4494788 w 5982691"/>
              <a:gd name="connsiteY114" fmla="*/ 1240416 h 6858000"/>
              <a:gd name="connsiteX115" fmla="*/ 4746075 w 5982691"/>
              <a:gd name="connsiteY115" fmla="*/ 1435399 h 6858000"/>
              <a:gd name="connsiteX116" fmla="*/ 4858639 w 5982691"/>
              <a:gd name="connsiteY116" fmla="*/ 1522587 h 6858000"/>
              <a:gd name="connsiteX117" fmla="*/ 4858639 w 5982691"/>
              <a:gd name="connsiteY117" fmla="*/ 1870545 h 6858000"/>
              <a:gd name="connsiteX118" fmla="*/ 4585156 w 5982691"/>
              <a:gd name="connsiteY118" fmla="*/ 1658124 h 6858000"/>
              <a:gd name="connsiteX119" fmla="*/ 4577229 w 5982691"/>
              <a:gd name="connsiteY119" fmla="*/ 1669221 h 6858000"/>
              <a:gd name="connsiteX120" fmla="*/ 4853090 w 5982691"/>
              <a:gd name="connsiteY120" fmla="*/ 1883227 h 6858000"/>
              <a:gd name="connsiteX121" fmla="*/ 4486068 w 5982691"/>
              <a:gd name="connsiteY121" fmla="*/ 2162227 h 6858000"/>
              <a:gd name="connsiteX122" fmla="*/ 4315637 w 5982691"/>
              <a:gd name="connsiteY122" fmla="*/ 2029860 h 6858000"/>
              <a:gd name="connsiteX123" fmla="*/ 4124596 w 5982691"/>
              <a:gd name="connsiteY123" fmla="*/ 1881641 h 6858000"/>
              <a:gd name="connsiteX124" fmla="*/ 4491617 w 5982691"/>
              <a:gd name="connsiteY124" fmla="*/ 1602641 h 6858000"/>
              <a:gd name="connsiteX125" fmla="*/ 4576436 w 5982691"/>
              <a:gd name="connsiteY125" fmla="*/ 1668428 h 6858000"/>
              <a:gd name="connsiteX126" fmla="*/ 4584363 w 5982691"/>
              <a:gd name="connsiteY126" fmla="*/ 1658124 h 6858000"/>
              <a:gd name="connsiteX127" fmla="*/ 4494788 w 5982691"/>
              <a:gd name="connsiteY127" fmla="*/ 1589166 h 6858000"/>
              <a:gd name="connsiteX128" fmla="*/ 4494788 w 5982691"/>
              <a:gd name="connsiteY128" fmla="*/ 1240416 h 6858000"/>
              <a:gd name="connsiteX129" fmla="*/ 4866566 w 5982691"/>
              <a:gd name="connsiteY129" fmla="*/ 947941 h 6858000"/>
              <a:gd name="connsiteX130" fmla="*/ 5232002 w 5982691"/>
              <a:gd name="connsiteY130" fmla="*/ 1232490 h 6858000"/>
              <a:gd name="connsiteX131" fmla="*/ 4864980 w 5982691"/>
              <a:gd name="connsiteY131" fmla="*/ 1511490 h 6858000"/>
              <a:gd name="connsiteX132" fmla="*/ 4754002 w 5982691"/>
              <a:gd name="connsiteY132" fmla="*/ 1425095 h 6858000"/>
              <a:gd name="connsiteX133" fmla="*/ 4746075 w 5982691"/>
              <a:gd name="connsiteY133" fmla="*/ 1435399 h 6858000"/>
              <a:gd name="connsiteX134" fmla="*/ 4753209 w 5982691"/>
              <a:gd name="connsiteY134" fmla="*/ 1424302 h 6858000"/>
              <a:gd name="connsiteX135" fmla="*/ 4499544 w 5982691"/>
              <a:gd name="connsiteY135" fmla="*/ 1226941 h 6858000"/>
              <a:gd name="connsiteX136" fmla="*/ 4866566 w 5982691"/>
              <a:gd name="connsiteY136" fmla="*/ 947941 h 6858000"/>
              <a:gd name="connsiteX137" fmla="*/ 4486861 w 5982691"/>
              <a:gd name="connsiteY137" fmla="*/ 293240 h 6858000"/>
              <a:gd name="connsiteX138" fmla="*/ 4853090 w 5982691"/>
              <a:gd name="connsiteY138" fmla="*/ 576997 h 6858000"/>
              <a:gd name="connsiteX139" fmla="*/ 4486068 w 5982691"/>
              <a:gd name="connsiteY139" fmla="*/ 855997 h 6858000"/>
              <a:gd name="connsiteX140" fmla="*/ 4119839 w 5982691"/>
              <a:gd name="connsiteY140" fmla="*/ 572241 h 6858000"/>
              <a:gd name="connsiteX141" fmla="*/ 4476556 w 5982691"/>
              <a:gd name="connsiteY141" fmla="*/ 301167 h 6858000"/>
              <a:gd name="connsiteX142" fmla="*/ 4486861 w 5982691"/>
              <a:gd name="connsiteY142" fmla="*/ 293240 h 6858000"/>
              <a:gd name="connsiteX143" fmla="*/ 4603895 w 5982691"/>
              <a:gd name="connsiteY143" fmla="*/ 0 h 6858000"/>
              <a:gd name="connsiteX144" fmla="*/ 5132380 w 5982691"/>
              <a:gd name="connsiteY144" fmla="*/ 0 h 6858000"/>
              <a:gd name="connsiteX145" fmla="*/ 5120924 w 5982691"/>
              <a:gd name="connsiteY145" fmla="*/ 8692 h 6858000"/>
              <a:gd name="connsiteX146" fmla="*/ 4864980 w 5982691"/>
              <a:gd name="connsiteY146" fmla="*/ 202882 h 6858000"/>
              <a:gd name="connsiteX147" fmla="*/ 4674334 w 5982691"/>
              <a:gd name="connsiteY147" fmla="*/ 54736 h 6858000"/>
              <a:gd name="connsiteX148" fmla="*/ 4494788 w 5982691"/>
              <a:gd name="connsiteY148" fmla="*/ 0 h 6858000"/>
              <a:gd name="connsiteX149" fmla="*/ 4582473 w 5982691"/>
              <a:gd name="connsiteY149" fmla="*/ 0 h 6858000"/>
              <a:gd name="connsiteX150" fmla="*/ 4596452 w 5982691"/>
              <a:gd name="connsiteY150" fmla="*/ 10871 h 6858000"/>
              <a:gd name="connsiteX151" fmla="*/ 4858639 w 5982691"/>
              <a:gd name="connsiteY151" fmla="*/ 214772 h 6858000"/>
              <a:gd name="connsiteX152" fmla="*/ 4858639 w 5982691"/>
              <a:gd name="connsiteY152" fmla="*/ 562730 h 6858000"/>
              <a:gd name="connsiteX153" fmla="*/ 4494788 w 5982691"/>
              <a:gd name="connsiteY153" fmla="*/ 280559 h 6858000"/>
              <a:gd name="connsiteX154" fmla="*/ 4494788 w 5982691"/>
              <a:gd name="connsiteY154" fmla="*/ 80375 h 6858000"/>
              <a:gd name="connsiteX155" fmla="*/ 0 w 5982691"/>
              <a:gd name="connsiteY155" fmla="*/ 0 h 6858000"/>
              <a:gd name="connsiteX156" fmla="*/ 4482105 w 5982691"/>
              <a:gd name="connsiteY156" fmla="*/ 0 h 6858000"/>
              <a:gd name="connsiteX157" fmla="*/ 4482105 w 5982691"/>
              <a:gd name="connsiteY157" fmla="*/ 19095 h 6858000"/>
              <a:gd name="connsiteX158" fmla="*/ 4482105 w 5982691"/>
              <a:gd name="connsiteY158" fmla="*/ 280559 h 6858000"/>
              <a:gd name="connsiteX159" fmla="*/ 4466251 w 5982691"/>
              <a:gd name="connsiteY159" fmla="*/ 292448 h 6858000"/>
              <a:gd name="connsiteX160" fmla="*/ 4476556 w 5982691"/>
              <a:gd name="connsiteY160" fmla="*/ 301167 h 6858000"/>
              <a:gd name="connsiteX161" fmla="*/ 4465458 w 5982691"/>
              <a:gd name="connsiteY161" fmla="*/ 292448 h 6858000"/>
              <a:gd name="connsiteX162" fmla="*/ 4102400 w 5982691"/>
              <a:gd name="connsiteY162" fmla="*/ 569071 h 6858000"/>
              <a:gd name="connsiteX163" fmla="*/ 4102400 w 5982691"/>
              <a:gd name="connsiteY163" fmla="*/ 588093 h 6858000"/>
              <a:gd name="connsiteX164" fmla="*/ 4115876 w 5982691"/>
              <a:gd name="connsiteY164" fmla="*/ 598397 h 6858000"/>
              <a:gd name="connsiteX165" fmla="*/ 4115876 w 5982691"/>
              <a:gd name="connsiteY165" fmla="*/ 585716 h 6858000"/>
              <a:gd name="connsiteX166" fmla="*/ 4478934 w 5982691"/>
              <a:gd name="connsiteY166" fmla="*/ 867887 h 6858000"/>
              <a:gd name="connsiteX167" fmla="*/ 4478934 w 5982691"/>
              <a:gd name="connsiteY167" fmla="*/ 1215845 h 6858000"/>
              <a:gd name="connsiteX168" fmla="*/ 4115876 w 5982691"/>
              <a:gd name="connsiteY168" fmla="*/ 933674 h 6858000"/>
              <a:gd name="connsiteX169" fmla="*/ 4115876 w 5982691"/>
              <a:gd name="connsiteY169" fmla="*/ 599190 h 6858000"/>
              <a:gd name="connsiteX170" fmla="*/ 4102400 w 5982691"/>
              <a:gd name="connsiteY170" fmla="*/ 588886 h 6858000"/>
              <a:gd name="connsiteX171" fmla="*/ 4102400 w 5982691"/>
              <a:gd name="connsiteY171" fmla="*/ 939222 h 6858000"/>
              <a:gd name="connsiteX172" fmla="*/ 3727451 w 5982691"/>
              <a:gd name="connsiteY172" fmla="*/ 1223771 h 6858000"/>
              <a:gd name="connsiteX173" fmla="*/ 3727451 w 5982691"/>
              <a:gd name="connsiteY173" fmla="*/ 1595507 h 6858000"/>
              <a:gd name="connsiteX174" fmla="*/ 4085753 w 5982691"/>
              <a:gd name="connsiteY174" fmla="*/ 1872923 h 6858000"/>
              <a:gd name="connsiteX175" fmla="*/ 4085753 w 5982691"/>
              <a:gd name="connsiteY175" fmla="*/ 1856278 h 6858000"/>
              <a:gd name="connsiteX176" fmla="*/ 3740134 w 5982691"/>
              <a:gd name="connsiteY176" fmla="*/ 1589166 h 6858000"/>
              <a:gd name="connsiteX177" fmla="*/ 3740134 w 5982691"/>
              <a:gd name="connsiteY177" fmla="*/ 1240416 h 6858000"/>
              <a:gd name="connsiteX178" fmla="*/ 4085753 w 5982691"/>
              <a:gd name="connsiteY178" fmla="*/ 1508320 h 6858000"/>
              <a:gd name="connsiteX179" fmla="*/ 4085753 w 5982691"/>
              <a:gd name="connsiteY179" fmla="*/ 1491675 h 6858000"/>
              <a:gd name="connsiteX180" fmla="*/ 3744891 w 5982691"/>
              <a:gd name="connsiteY180" fmla="*/ 1226941 h 6858000"/>
              <a:gd name="connsiteX181" fmla="*/ 4111912 w 5982691"/>
              <a:gd name="connsiteY181" fmla="*/ 947941 h 6858000"/>
              <a:gd name="connsiteX182" fmla="*/ 4478141 w 5982691"/>
              <a:gd name="connsiteY182" fmla="*/ 1232490 h 6858000"/>
              <a:gd name="connsiteX183" fmla="*/ 4111120 w 5982691"/>
              <a:gd name="connsiteY183" fmla="*/ 1511490 h 6858000"/>
              <a:gd name="connsiteX184" fmla="*/ 4086546 w 5982691"/>
              <a:gd name="connsiteY184" fmla="*/ 1492467 h 6858000"/>
              <a:gd name="connsiteX185" fmla="*/ 4086546 w 5982691"/>
              <a:gd name="connsiteY185" fmla="*/ 1509112 h 6858000"/>
              <a:gd name="connsiteX186" fmla="*/ 4103985 w 5982691"/>
              <a:gd name="connsiteY186" fmla="*/ 1522587 h 6858000"/>
              <a:gd name="connsiteX187" fmla="*/ 4103985 w 5982691"/>
              <a:gd name="connsiteY187" fmla="*/ 1870545 h 6858000"/>
              <a:gd name="connsiteX188" fmla="*/ 4086546 w 5982691"/>
              <a:gd name="connsiteY188" fmla="*/ 1857070 h 6858000"/>
              <a:gd name="connsiteX189" fmla="*/ 4086546 w 5982691"/>
              <a:gd name="connsiteY189" fmla="*/ 1873715 h 6858000"/>
              <a:gd name="connsiteX190" fmla="*/ 4102400 w 5982691"/>
              <a:gd name="connsiteY190" fmla="*/ 1886397 h 6858000"/>
              <a:gd name="connsiteX191" fmla="*/ 4102400 w 5982691"/>
              <a:gd name="connsiteY191" fmla="*/ 2064735 h 6858000"/>
              <a:gd name="connsiteX192" fmla="*/ 4115876 w 5982691"/>
              <a:gd name="connsiteY192" fmla="*/ 2066321 h 6858000"/>
              <a:gd name="connsiteX193" fmla="*/ 4115876 w 5982691"/>
              <a:gd name="connsiteY193" fmla="*/ 1891153 h 6858000"/>
              <a:gd name="connsiteX194" fmla="*/ 4307710 w 5982691"/>
              <a:gd name="connsiteY194" fmla="*/ 2040164 h 6858000"/>
              <a:gd name="connsiteX195" fmla="*/ 4315637 w 5982691"/>
              <a:gd name="connsiteY195" fmla="*/ 2029860 h 6858000"/>
              <a:gd name="connsiteX196" fmla="*/ 4307710 w 5982691"/>
              <a:gd name="connsiteY196" fmla="*/ 2040957 h 6858000"/>
              <a:gd name="connsiteX197" fmla="*/ 4478934 w 5982691"/>
              <a:gd name="connsiteY197" fmla="*/ 2173324 h 6858000"/>
              <a:gd name="connsiteX198" fmla="*/ 4478934 w 5982691"/>
              <a:gd name="connsiteY198" fmla="*/ 2522074 h 6858000"/>
              <a:gd name="connsiteX199" fmla="*/ 4115876 w 5982691"/>
              <a:gd name="connsiteY199" fmla="*/ 2239904 h 6858000"/>
              <a:gd name="connsiteX200" fmla="*/ 4115876 w 5982691"/>
              <a:gd name="connsiteY200" fmla="*/ 2067113 h 6858000"/>
              <a:gd name="connsiteX201" fmla="*/ 4102400 w 5982691"/>
              <a:gd name="connsiteY201" fmla="*/ 2065528 h 6858000"/>
              <a:gd name="connsiteX202" fmla="*/ 4102400 w 5982691"/>
              <a:gd name="connsiteY202" fmla="*/ 2245452 h 6858000"/>
              <a:gd name="connsiteX203" fmla="*/ 3859040 w 5982691"/>
              <a:gd name="connsiteY203" fmla="*/ 2430131 h 6858000"/>
              <a:gd name="connsiteX204" fmla="*/ 3872516 w 5982691"/>
              <a:gd name="connsiteY204" fmla="*/ 2436472 h 6858000"/>
              <a:gd name="connsiteX205" fmla="*/ 4111912 w 5982691"/>
              <a:gd name="connsiteY205" fmla="*/ 2254963 h 6858000"/>
              <a:gd name="connsiteX206" fmla="*/ 4478141 w 5982691"/>
              <a:gd name="connsiteY206" fmla="*/ 2538719 h 6858000"/>
              <a:gd name="connsiteX207" fmla="*/ 4111120 w 5982691"/>
              <a:gd name="connsiteY207" fmla="*/ 2817720 h 6858000"/>
              <a:gd name="connsiteX208" fmla="*/ 3744891 w 5982691"/>
              <a:gd name="connsiteY208" fmla="*/ 2533964 h 6858000"/>
              <a:gd name="connsiteX209" fmla="*/ 3871723 w 5982691"/>
              <a:gd name="connsiteY209" fmla="*/ 2437265 h 6858000"/>
              <a:gd name="connsiteX210" fmla="*/ 3858247 w 5982691"/>
              <a:gd name="connsiteY210" fmla="*/ 2430924 h 6858000"/>
              <a:gd name="connsiteX211" fmla="*/ 3727451 w 5982691"/>
              <a:gd name="connsiteY211" fmla="*/ 2530793 h 6858000"/>
              <a:gd name="connsiteX212" fmla="*/ 3727451 w 5982691"/>
              <a:gd name="connsiteY212" fmla="*/ 2782845 h 6858000"/>
              <a:gd name="connsiteX213" fmla="*/ 3740134 w 5982691"/>
              <a:gd name="connsiteY213" fmla="*/ 2788393 h 6858000"/>
              <a:gd name="connsiteX214" fmla="*/ 3740134 w 5982691"/>
              <a:gd name="connsiteY214" fmla="*/ 2547438 h 6858000"/>
              <a:gd name="connsiteX215" fmla="*/ 4103985 w 5982691"/>
              <a:gd name="connsiteY215" fmla="*/ 2829609 h 6858000"/>
              <a:gd name="connsiteX216" fmla="*/ 4103985 w 5982691"/>
              <a:gd name="connsiteY216" fmla="*/ 3177567 h 6858000"/>
              <a:gd name="connsiteX217" fmla="*/ 3740134 w 5982691"/>
              <a:gd name="connsiteY217" fmla="*/ 2895396 h 6858000"/>
              <a:gd name="connsiteX218" fmla="*/ 3740134 w 5982691"/>
              <a:gd name="connsiteY218" fmla="*/ 2789186 h 6858000"/>
              <a:gd name="connsiteX219" fmla="*/ 3727451 w 5982691"/>
              <a:gd name="connsiteY219" fmla="*/ 2783638 h 6858000"/>
              <a:gd name="connsiteX220" fmla="*/ 3727451 w 5982691"/>
              <a:gd name="connsiteY220" fmla="*/ 2901737 h 6858000"/>
              <a:gd name="connsiteX221" fmla="*/ 4110327 w 5982691"/>
              <a:gd name="connsiteY221" fmla="*/ 3198968 h 6858000"/>
              <a:gd name="connsiteX222" fmla="*/ 4491617 w 5982691"/>
              <a:gd name="connsiteY222" fmla="*/ 2909663 h 6858000"/>
              <a:gd name="connsiteX223" fmla="*/ 4582778 w 5982691"/>
              <a:gd name="connsiteY223" fmla="*/ 2980206 h 6858000"/>
              <a:gd name="connsiteX224" fmla="*/ 4857053 w 5982691"/>
              <a:gd name="connsiteY224" fmla="*/ 3192627 h 6858000"/>
              <a:gd name="connsiteX225" fmla="*/ 4857053 w 5982691"/>
              <a:gd name="connsiteY225" fmla="*/ 3532659 h 6858000"/>
              <a:gd name="connsiteX226" fmla="*/ 4870529 w 5982691"/>
              <a:gd name="connsiteY226" fmla="*/ 3532659 h 6858000"/>
              <a:gd name="connsiteX227" fmla="*/ 4870529 w 5982691"/>
              <a:gd name="connsiteY227" fmla="*/ 3513636 h 6858000"/>
              <a:gd name="connsiteX228" fmla="*/ 4870529 w 5982691"/>
              <a:gd name="connsiteY228" fmla="*/ 3198175 h 6858000"/>
              <a:gd name="connsiteX229" fmla="*/ 5234380 w 5982691"/>
              <a:gd name="connsiteY229" fmla="*/ 3480346 h 6858000"/>
              <a:gd name="connsiteX230" fmla="*/ 5234380 w 5982691"/>
              <a:gd name="connsiteY230" fmla="*/ 3827512 h 6858000"/>
              <a:gd name="connsiteX231" fmla="*/ 4870529 w 5982691"/>
              <a:gd name="connsiteY231" fmla="*/ 3546134 h 6858000"/>
              <a:gd name="connsiteX232" fmla="*/ 4870529 w 5982691"/>
              <a:gd name="connsiteY232" fmla="*/ 3533451 h 6858000"/>
              <a:gd name="connsiteX233" fmla="*/ 4857053 w 5982691"/>
              <a:gd name="connsiteY233" fmla="*/ 3533451 h 6858000"/>
              <a:gd name="connsiteX234" fmla="*/ 4857053 w 5982691"/>
              <a:gd name="connsiteY234" fmla="*/ 3545341 h 6858000"/>
              <a:gd name="connsiteX235" fmla="*/ 4841199 w 5982691"/>
              <a:gd name="connsiteY235" fmla="*/ 3557230 h 6858000"/>
              <a:gd name="connsiteX236" fmla="*/ 4851504 w 5982691"/>
              <a:gd name="connsiteY236" fmla="*/ 3565949 h 6858000"/>
              <a:gd name="connsiteX237" fmla="*/ 4840406 w 5982691"/>
              <a:gd name="connsiteY237" fmla="*/ 3558023 h 6858000"/>
              <a:gd name="connsiteX238" fmla="*/ 4477348 w 5982691"/>
              <a:gd name="connsiteY238" fmla="*/ 3833853 h 6858000"/>
              <a:gd name="connsiteX239" fmla="*/ 4477348 w 5982691"/>
              <a:gd name="connsiteY239" fmla="*/ 3853668 h 6858000"/>
              <a:gd name="connsiteX240" fmla="*/ 4490824 w 5982691"/>
              <a:gd name="connsiteY240" fmla="*/ 3863972 h 6858000"/>
              <a:gd name="connsiteX241" fmla="*/ 4490824 w 5982691"/>
              <a:gd name="connsiteY241" fmla="*/ 3850498 h 6858000"/>
              <a:gd name="connsiteX242" fmla="*/ 4854675 w 5982691"/>
              <a:gd name="connsiteY242" fmla="*/ 4132669 h 6858000"/>
              <a:gd name="connsiteX243" fmla="*/ 4854675 w 5982691"/>
              <a:gd name="connsiteY243" fmla="*/ 4480627 h 6858000"/>
              <a:gd name="connsiteX244" fmla="*/ 4490824 w 5982691"/>
              <a:gd name="connsiteY244" fmla="*/ 4199248 h 6858000"/>
              <a:gd name="connsiteX245" fmla="*/ 4490824 w 5982691"/>
              <a:gd name="connsiteY245" fmla="*/ 3864765 h 6858000"/>
              <a:gd name="connsiteX246" fmla="*/ 4477348 w 5982691"/>
              <a:gd name="connsiteY246" fmla="*/ 3854461 h 6858000"/>
              <a:gd name="connsiteX247" fmla="*/ 4477348 w 5982691"/>
              <a:gd name="connsiteY247" fmla="*/ 4204004 h 6858000"/>
              <a:gd name="connsiteX248" fmla="*/ 4102400 w 5982691"/>
              <a:gd name="connsiteY248" fmla="*/ 4489345 h 6858000"/>
              <a:gd name="connsiteX249" fmla="*/ 4102400 w 5982691"/>
              <a:gd name="connsiteY249" fmla="*/ 4860289 h 6858000"/>
              <a:gd name="connsiteX250" fmla="*/ 4460702 w 5982691"/>
              <a:gd name="connsiteY250" fmla="*/ 5138497 h 6858000"/>
              <a:gd name="connsiteX251" fmla="*/ 4460702 w 5982691"/>
              <a:gd name="connsiteY251" fmla="*/ 5121852 h 6858000"/>
              <a:gd name="connsiteX252" fmla="*/ 4115876 w 5982691"/>
              <a:gd name="connsiteY252" fmla="*/ 4853948 h 6858000"/>
              <a:gd name="connsiteX253" fmla="*/ 4115876 w 5982691"/>
              <a:gd name="connsiteY253" fmla="*/ 4505990 h 6858000"/>
              <a:gd name="connsiteX254" fmla="*/ 4460702 w 5982691"/>
              <a:gd name="connsiteY254" fmla="*/ 4773102 h 6858000"/>
              <a:gd name="connsiteX255" fmla="*/ 4460702 w 5982691"/>
              <a:gd name="connsiteY255" fmla="*/ 4757249 h 6858000"/>
              <a:gd name="connsiteX256" fmla="*/ 4119839 w 5982691"/>
              <a:gd name="connsiteY256" fmla="*/ 4492516 h 6858000"/>
              <a:gd name="connsiteX257" fmla="*/ 4486861 w 5982691"/>
              <a:gd name="connsiteY257" fmla="*/ 4213515 h 6858000"/>
              <a:gd name="connsiteX258" fmla="*/ 4853090 w 5982691"/>
              <a:gd name="connsiteY258" fmla="*/ 4497272 h 6858000"/>
              <a:gd name="connsiteX259" fmla="*/ 4486068 w 5982691"/>
              <a:gd name="connsiteY259" fmla="*/ 4776272 h 6858000"/>
              <a:gd name="connsiteX260" fmla="*/ 4461494 w 5982691"/>
              <a:gd name="connsiteY260" fmla="*/ 4757249 h 6858000"/>
              <a:gd name="connsiteX261" fmla="*/ 4461494 w 5982691"/>
              <a:gd name="connsiteY261" fmla="*/ 4773894 h 6858000"/>
              <a:gd name="connsiteX262" fmla="*/ 4479727 w 5982691"/>
              <a:gd name="connsiteY262" fmla="*/ 4788161 h 6858000"/>
              <a:gd name="connsiteX263" fmla="*/ 4479727 w 5982691"/>
              <a:gd name="connsiteY263" fmla="*/ 5136119 h 6858000"/>
              <a:gd name="connsiteX264" fmla="*/ 4461494 w 5982691"/>
              <a:gd name="connsiteY264" fmla="*/ 5121852 h 6858000"/>
              <a:gd name="connsiteX265" fmla="*/ 4461494 w 5982691"/>
              <a:gd name="connsiteY265" fmla="*/ 5138497 h 6858000"/>
              <a:gd name="connsiteX266" fmla="*/ 4477348 w 5982691"/>
              <a:gd name="connsiteY266" fmla="*/ 5151179 h 6858000"/>
              <a:gd name="connsiteX267" fmla="*/ 4477348 w 5982691"/>
              <a:gd name="connsiteY267" fmla="*/ 5329518 h 6858000"/>
              <a:gd name="connsiteX268" fmla="*/ 4490824 w 5982691"/>
              <a:gd name="connsiteY268" fmla="*/ 5331895 h 6858000"/>
              <a:gd name="connsiteX269" fmla="*/ 4490824 w 5982691"/>
              <a:gd name="connsiteY269" fmla="*/ 5156727 h 6858000"/>
              <a:gd name="connsiteX270" fmla="*/ 4682659 w 5982691"/>
              <a:gd name="connsiteY270" fmla="*/ 5305739 h 6858000"/>
              <a:gd name="connsiteX271" fmla="*/ 4690586 w 5982691"/>
              <a:gd name="connsiteY271" fmla="*/ 5294643 h 6858000"/>
              <a:gd name="connsiteX272" fmla="*/ 4499544 w 5982691"/>
              <a:gd name="connsiteY272" fmla="*/ 5147216 h 6858000"/>
              <a:gd name="connsiteX273" fmla="*/ 4866566 w 5982691"/>
              <a:gd name="connsiteY273" fmla="*/ 4868216 h 6858000"/>
              <a:gd name="connsiteX274" fmla="*/ 4952178 w 5982691"/>
              <a:gd name="connsiteY274" fmla="*/ 4934003 h 6858000"/>
              <a:gd name="connsiteX275" fmla="*/ 5228038 w 5982691"/>
              <a:gd name="connsiteY275" fmla="*/ 5148009 h 6858000"/>
              <a:gd name="connsiteX276" fmla="*/ 4861017 w 5982691"/>
              <a:gd name="connsiteY276" fmla="*/ 5427009 h 6858000"/>
              <a:gd name="connsiteX277" fmla="*/ 4690586 w 5982691"/>
              <a:gd name="connsiteY277" fmla="*/ 5295435 h 6858000"/>
              <a:gd name="connsiteX278" fmla="*/ 4683451 w 5982691"/>
              <a:gd name="connsiteY278" fmla="*/ 5305739 h 6858000"/>
              <a:gd name="connsiteX279" fmla="*/ 4854675 w 5982691"/>
              <a:gd name="connsiteY279" fmla="*/ 5438898 h 6858000"/>
              <a:gd name="connsiteX280" fmla="*/ 4854675 w 5982691"/>
              <a:gd name="connsiteY280" fmla="*/ 5786857 h 6858000"/>
              <a:gd name="connsiteX281" fmla="*/ 4490824 w 5982691"/>
              <a:gd name="connsiteY281" fmla="*/ 5504686 h 6858000"/>
              <a:gd name="connsiteX282" fmla="*/ 4490824 w 5982691"/>
              <a:gd name="connsiteY282" fmla="*/ 5332688 h 6858000"/>
              <a:gd name="connsiteX283" fmla="*/ 4477348 w 5982691"/>
              <a:gd name="connsiteY283" fmla="*/ 5330310 h 6858000"/>
              <a:gd name="connsiteX284" fmla="*/ 4477348 w 5982691"/>
              <a:gd name="connsiteY284" fmla="*/ 5511026 h 6858000"/>
              <a:gd name="connsiteX285" fmla="*/ 4233989 w 5982691"/>
              <a:gd name="connsiteY285" fmla="*/ 5695706 h 6858000"/>
              <a:gd name="connsiteX286" fmla="*/ 4102400 w 5982691"/>
              <a:gd name="connsiteY286" fmla="*/ 5795575 h 6858000"/>
              <a:gd name="connsiteX287" fmla="*/ 4102400 w 5982691"/>
              <a:gd name="connsiteY287" fmla="*/ 6047627 h 6858000"/>
              <a:gd name="connsiteX288" fmla="*/ 4115876 w 5982691"/>
              <a:gd name="connsiteY288" fmla="*/ 6053175 h 6858000"/>
              <a:gd name="connsiteX289" fmla="*/ 4115876 w 5982691"/>
              <a:gd name="connsiteY289" fmla="*/ 5812220 h 6858000"/>
              <a:gd name="connsiteX290" fmla="*/ 4479727 w 5982691"/>
              <a:gd name="connsiteY290" fmla="*/ 6094391 h 6858000"/>
              <a:gd name="connsiteX291" fmla="*/ 4479727 w 5982691"/>
              <a:gd name="connsiteY291" fmla="*/ 6442349 h 6858000"/>
              <a:gd name="connsiteX292" fmla="*/ 4115876 w 5982691"/>
              <a:gd name="connsiteY292" fmla="*/ 6160971 h 6858000"/>
              <a:gd name="connsiteX293" fmla="*/ 4115876 w 5982691"/>
              <a:gd name="connsiteY293" fmla="*/ 6053968 h 6858000"/>
              <a:gd name="connsiteX294" fmla="*/ 4102400 w 5982691"/>
              <a:gd name="connsiteY294" fmla="*/ 6048420 h 6858000"/>
              <a:gd name="connsiteX295" fmla="*/ 4102400 w 5982691"/>
              <a:gd name="connsiteY295" fmla="*/ 6167312 h 6858000"/>
              <a:gd name="connsiteX296" fmla="*/ 4486068 w 5982691"/>
              <a:gd name="connsiteY296" fmla="*/ 6464543 h 6858000"/>
              <a:gd name="connsiteX297" fmla="*/ 4866566 w 5982691"/>
              <a:gd name="connsiteY297" fmla="*/ 6174445 h 6858000"/>
              <a:gd name="connsiteX298" fmla="*/ 4957726 w 5982691"/>
              <a:gd name="connsiteY298" fmla="*/ 6244988 h 6858000"/>
              <a:gd name="connsiteX299" fmla="*/ 4964861 w 5982691"/>
              <a:gd name="connsiteY299" fmla="*/ 6233892 h 6858000"/>
              <a:gd name="connsiteX300" fmla="*/ 4958519 w 5982691"/>
              <a:gd name="connsiteY300" fmla="*/ 6245781 h 6858000"/>
              <a:gd name="connsiteX301" fmla="*/ 5232002 w 5982691"/>
              <a:gd name="connsiteY301" fmla="*/ 6458202 h 6858000"/>
              <a:gd name="connsiteX302" fmla="*/ 5232002 w 5982691"/>
              <a:gd name="connsiteY302" fmla="*/ 6814878 h 6858000"/>
              <a:gd name="connsiteX303" fmla="*/ 5194844 w 5982691"/>
              <a:gd name="connsiteY303" fmla="*/ 6843131 h 6858000"/>
              <a:gd name="connsiteX304" fmla="*/ 5175287 w 5982691"/>
              <a:gd name="connsiteY304" fmla="*/ 6858000 h 6858000"/>
              <a:gd name="connsiteX305" fmla="*/ 0 w 5982691"/>
              <a:gd name="connsiteY30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5982691" h="6858000">
                <a:moveTo>
                  <a:pt x="5240721" y="6824390"/>
                </a:moveTo>
                <a:cubicBezTo>
                  <a:pt x="5240721" y="6824390"/>
                  <a:pt x="5240721" y="6824390"/>
                  <a:pt x="5275167" y="6851141"/>
                </a:cubicBezTo>
                <a:lnTo>
                  <a:pt x="5283999" y="6858000"/>
                </a:lnTo>
                <a:lnTo>
                  <a:pt x="5196603" y="6858000"/>
                </a:lnTo>
                <a:lnTo>
                  <a:pt x="5196763" y="6857878"/>
                </a:lnTo>
                <a:cubicBezTo>
                  <a:pt x="5209509" y="6848168"/>
                  <a:pt x="5224074" y="6837072"/>
                  <a:pt x="5240721" y="6824390"/>
                </a:cubicBezTo>
                <a:close/>
                <a:moveTo>
                  <a:pt x="5245478" y="6462957"/>
                </a:moveTo>
                <a:cubicBezTo>
                  <a:pt x="5245478" y="6462957"/>
                  <a:pt x="5245478" y="6462957"/>
                  <a:pt x="5609328" y="6745128"/>
                </a:cubicBezTo>
                <a:cubicBezTo>
                  <a:pt x="5609328" y="6745128"/>
                  <a:pt x="5609328" y="6745128"/>
                  <a:pt x="5609328" y="6830079"/>
                </a:cubicBezTo>
                <a:lnTo>
                  <a:pt x="5609328" y="6858000"/>
                </a:lnTo>
                <a:lnTo>
                  <a:pt x="5306388" y="6858000"/>
                </a:lnTo>
                <a:lnTo>
                  <a:pt x="5300013" y="6853072"/>
                </a:lnTo>
                <a:cubicBezTo>
                  <a:pt x="5286748" y="6842818"/>
                  <a:pt x="5269061" y="6829145"/>
                  <a:pt x="5245478" y="6810915"/>
                </a:cubicBezTo>
                <a:cubicBezTo>
                  <a:pt x="5245478" y="6810915"/>
                  <a:pt x="5245478" y="6810915"/>
                  <a:pt x="5245478" y="6462957"/>
                </a:cubicBezTo>
                <a:close/>
                <a:moveTo>
                  <a:pt x="731837" y="6129338"/>
                </a:moveTo>
                <a:lnTo>
                  <a:pt x="731837" y="6611738"/>
                </a:lnTo>
                <a:lnTo>
                  <a:pt x="1214237" y="6611738"/>
                </a:lnTo>
                <a:lnTo>
                  <a:pt x="1214237" y="6129338"/>
                </a:lnTo>
                <a:close/>
                <a:moveTo>
                  <a:pt x="4870529" y="5812220"/>
                </a:moveTo>
                <a:cubicBezTo>
                  <a:pt x="4870529" y="5812220"/>
                  <a:pt x="4870529" y="5812220"/>
                  <a:pt x="5105169" y="5994522"/>
                </a:cubicBezTo>
                <a:cubicBezTo>
                  <a:pt x="5105169" y="5994522"/>
                  <a:pt x="5105169" y="5994522"/>
                  <a:pt x="5234380" y="6094391"/>
                </a:cubicBezTo>
                <a:cubicBezTo>
                  <a:pt x="5234380" y="6094391"/>
                  <a:pt x="5234380" y="6094391"/>
                  <a:pt x="5234380" y="6442349"/>
                </a:cubicBezTo>
                <a:cubicBezTo>
                  <a:pt x="5234380" y="6442349"/>
                  <a:pt x="5234380" y="6442349"/>
                  <a:pt x="4964861" y="6233892"/>
                </a:cubicBezTo>
                <a:cubicBezTo>
                  <a:pt x="4964861" y="6233892"/>
                  <a:pt x="4964861" y="6233892"/>
                  <a:pt x="4870529" y="6160971"/>
                </a:cubicBezTo>
                <a:cubicBezTo>
                  <a:pt x="4870529" y="6160971"/>
                  <a:pt x="4870529" y="6160971"/>
                  <a:pt x="4870529" y="5812220"/>
                </a:cubicBezTo>
                <a:close/>
                <a:moveTo>
                  <a:pt x="4233989" y="5695706"/>
                </a:moveTo>
                <a:cubicBezTo>
                  <a:pt x="4233989" y="5695706"/>
                  <a:pt x="4233989" y="5695706"/>
                  <a:pt x="4247464" y="5702047"/>
                </a:cubicBezTo>
                <a:cubicBezTo>
                  <a:pt x="4247464" y="5702047"/>
                  <a:pt x="4247464" y="5702047"/>
                  <a:pt x="4233989" y="5695706"/>
                </a:cubicBezTo>
                <a:close/>
                <a:moveTo>
                  <a:pt x="4486861" y="5519745"/>
                </a:moveTo>
                <a:cubicBezTo>
                  <a:pt x="4486861" y="5519745"/>
                  <a:pt x="4486861" y="5519745"/>
                  <a:pt x="4853090" y="5804294"/>
                </a:cubicBezTo>
                <a:cubicBezTo>
                  <a:pt x="4853090" y="5804294"/>
                  <a:pt x="4853090" y="5804294"/>
                  <a:pt x="4486068" y="6083295"/>
                </a:cubicBezTo>
                <a:cubicBezTo>
                  <a:pt x="4486068" y="6083295"/>
                  <a:pt x="4486068" y="6083295"/>
                  <a:pt x="4119839" y="5798746"/>
                </a:cubicBezTo>
                <a:cubicBezTo>
                  <a:pt x="4119839" y="5798746"/>
                  <a:pt x="4119839" y="5798746"/>
                  <a:pt x="4247464" y="5702047"/>
                </a:cubicBezTo>
                <a:cubicBezTo>
                  <a:pt x="4247464" y="5702047"/>
                  <a:pt x="4247464" y="5702047"/>
                  <a:pt x="4486861" y="5519745"/>
                </a:cubicBezTo>
                <a:close/>
                <a:moveTo>
                  <a:pt x="5621219" y="4868216"/>
                </a:moveTo>
                <a:cubicBezTo>
                  <a:pt x="5621219" y="4868216"/>
                  <a:pt x="5621219" y="4868216"/>
                  <a:pt x="5982691" y="5148009"/>
                </a:cubicBezTo>
                <a:cubicBezTo>
                  <a:pt x="5982691" y="5148009"/>
                  <a:pt x="5982691" y="5148009"/>
                  <a:pt x="5615670" y="5427009"/>
                </a:cubicBezTo>
                <a:cubicBezTo>
                  <a:pt x="5615670" y="5427009"/>
                  <a:pt x="5615670" y="5427009"/>
                  <a:pt x="5493594" y="5331895"/>
                </a:cubicBezTo>
                <a:cubicBezTo>
                  <a:pt x="5493594" y="5331895"/>
                  <a:pt x="5493594" y="5331895"/>
                  <a:pt x="5486459" y="5343785"/>
                </a:cubicBezTo>
                <a:cubicBezTo>
                  <a:pt x="5486459" y="5343785"/>
                  <a:pt x="5486459" y="5343785"/>
                  <a:pt x="5609328" y="5438898"/>
                </a:cubicBezTo>
                <a:cubicBezTo>
                  <a:pt x="5609328" y="5438898"/>
                  <a:pt x="5609328" y="5438898"/>
                  <a:pt x="5609328" y="5786857"/>
                </a:cubicBezTo>
                <a:cubicBezTo>
                  <a:pt x="5609328" y="5786857"/>
                  <a:pt x="5609328" y="5786857"/>
                  <a:pt x="5346151" y="5583154"/>
                </a:cubicBezTo>
                <a:cubicBezTo>
                  <a:pt x="5346151" y="5583154"/>
                  <a:pt x="5346151" y="5583154"/>
                  <a:pt x="5339017" y="5595836"/>
                </a:cubicBezTo>
                <a:cubicBezTo>
                  <a:pt x="5339017" y="5595836"/>
                  <a:pt x="5339017" y="5595836"/>
                  <a:pt x="5607743" y="5804294"/>
                </a:cubicBezTo>
                <a:cubicBezTo>
                  <a:pt x="5607743" y="5804294"/>
                  <a:pt x="5607743" y="5804294"/>
                  <a:pt x="5240721" y="6083295"/>
                </a:cubicBezTo>
                <a:cubicBezTo>
                  <a:pt x="5240721" y="6083295"/>
                  <a:pt x="5240721" y="6083295"/>
                  <a:pt x="5112304" y="5983425"/>
                </a:cubicBezTo>
                <a:cubicBezTo>
                  <a:pt x="5112304" y="5983425"/>
                  <a:pt x="5112304" y="5983425"/>
                  <a:pt x="5105169" y="5994522"/>
                </a:cubicBezTo>
                <a:cubicBezTo>
                  <a:pt x="5105169" y="5994522"/>
                  <a:pt x="5105169" y="5994522"/>
                  <a:pt x="5111511" y="5982633"/>
                </a:cubicBezTo>
                <a:cubicBezTo>
                  <a:pt x="5111511" y="5982633"/>
                  <a:pt x="5111511" y="5982633"/>
                  <a:pt x="4874493" y="5798746"/>
                </a:cubicBezTo>
                <a:cubicBezTo>
                  <a:pt x="4874493" y="5798746"/>
                  <a:pt x="4874493" y="5798746"/>
                  <a:pt x="5241514" y="5519745"/>
                </a:cubicBezTo>
                <a:cubicBezTo>
                  <a:pt x="5241514" y="5519745"/>
                  <a:pt x="5241514" y="5519745"/>
                  <a:pt x="5338224" y="5595044"/>
                </a:cubicBezTo>
                <a:cubicBezTo>
                  <a:pt x="5338224" y="5595044"/>
                  <a:pt x="5338224" y="5595044"/>
                  <a:pt x="5346151" y="5582362"/>
                </a:cubicBezTo>
                <a:cubicBezTo>
                  <a:pt x="5346151" y="5582362"/>
                  <a:pt x="5346151" y="5582362"/>
                  <a:pt x="5245478" y="5504686"/>
                </a:cubicBezTo>
                <a:cubicBezTo>
                  <a:pt x="5245478" y="5504686"/>
                  <a:pt x="5245478" y="5504686"/>
                  <a:pt x="5245478" y="5156727"/>
                </a:cubicBezTo>
                <a:cubicBezTo>
                  <a:pt x="5245478" y="5156727"/>
                  <a:pt x="5245478" y="5156727"/>
                  <a:pt x="5486459" y="5342992"/>
                </a:cubicBezTo>
                <a:cubicBezTo>
                  <a:pt x="5486459" y="5342992"/>
                  <a:pt x="5486459" y="5342992"/>
                  <a:pt x="5492801" y="5331895"/>
                </a:cubicBezTo>
                <a:cubicBezTo>
                  <a:pt x="5492801" y="5331895"/>
                  <a:pt x="5492801" y="5331895"/>
                  <a:pt x="5254197" y="5147216"/>
                </a:cubicBezTo>
                <a:cubicBezTo>
                  <a:pt x="5254197" y="5147216"/>
                  <a:pt x="5254197" y="5147216"/>
                  <a:pt x="5621219" y="4868216"/>
                </a:cubicBezTo>
                <a:close/>
                <a:moveTo>
                  <a:pt x="4870529" y="4505990"/>
                </a:moveTo>
                <a:cubicBezTo>
                  <a:pt x="4870529" y="4505990"/>
                  <a:pt x="4870529" y="4505990"/>
                  <a:pt x="5121023" y="4700181"/>
                </a:cubicBezTo>
                <a:cubicBezTo>
                  <a:pt x="5121023" y="4700181"/>
                  <a:pt x="5121023" y="4700181"/>
                  <a:pt x="5128950" y="4689877"/>
                </a:cubicBezTo>
                <a:cubicBezTo>
                  <a:pt x="5128950" y="4689877"/>
                  <a:pt x="5128950" y="4689877"/>
                  <a:pt x="5121816" y="4700181"/>
                </a:cubicBezTo>
                <a:cubicBezTo>
                  <a:pt x="5121816" y="4700181"/>
                  <a:pt x="5121816" y="4700181"/>
                  <a:pt x="5234380" y="4788161"/>
                </a:cubicBezTo>
                <a:cubicBezTo>
                  <a:pt x="5234380" y="4788161"/>
                  <a:pt x="5234380" y="4788161"/>
                  <a:pt x="5234380" y="5136119"/>
                </a:cubicBezTo>
                <a:cubicBezTo>
                  <a:pt x="5234380" y="5136119"/>
                  <a:pt x="5234380" y="5136119"/>
                  <a:pt x="4960105" y="4923699"/>
                </a:cubicBezTo>
                <a:cubicBezTo>
                  <a:pt x="4960105" y="4923699"/>
                  <a:pt x="4960105" y="4923699"/>
                  <a:pt x="4952178" y="4934003"/>
                </a:cubicBezTo>
                <a:cubicBezTo>
                  <a:pt x="4952178" y="4934003"/>
                  <a:pt x="4952178" y="4934003"/>
                  <a:pt x="4959312" y="4922906"/>
                </a:cubicBezTo>
                <a:cubicBezTo>
                  <a:pt x="4959312" y="4922906"/>
                  <a:pt x="4959312" y="4922906"/>
                  <a:pt x="4870529" y="4853948"/>
                </a:cubicBezTo>
                <a:cubicBezTo>
                  <a:pt x="4870529" y="4853948"/>
                  <a:pt x="4870529" y="4853948"/>
                  <a:pt x="4870529" y="4505990"/>
                </a:cubicBezTo>
                <a:close/>
                <a:moveTo>
                  <a:pt x="5241514" y="4213515"/>
                </a:moveTo>
                <a:cubicBezTo>
                  <a:pt x="5241514" y="4213515"/>
                  <a:pt x="5241514" y="4213515"/>
                  <a:pt x="5607743" y="4497272"/>
                </a:cubicBezTo>
                <a:cubicBezTo>
                  <a:pt x="5607743" y="4497272"/>
                  <a:pt x="5607743" y="4497272"/>
                  <a:pt x="5240721" y="4776272"/>
                </a:cubicBezTo>
                <a:cubicBezTo>
                  <a:pt x="5240721" y="4776272"/>
                  <a:pt x="5240721" y="4776272"/>
                  <a:pt x="5128950" y="4689877"/>
                </a:cubicBezTo>
                <a:cubicBezTo>
                  <a:pt x="5128950" y="4689877"/>
                  <a:pt x="5128950" y="4689877"/>
                  <a:pt x="4874493" y="4492516"/>
                </a:cubicBezTo>
                <a:cubicBezTo>
                  <a:pt x="4874493" y="4492516"/>
                  <a:pt x="4874493" y="4492516"/>
                  <a:pt x="5241514" y="4213515"/>
                </a:cubicBezTo>
                <a:close/>
                <a:moveTo>
                  <a:pt x="4861809" y="3558023"/>
                </a:moveTo>
                <a:cubicBezTo>
                  <a:pt x="4861809" y="3558023"/>
                  <a:pt x="4861809" y="3558023"/>
                  <a:pt x="5228038" y="3841779"/>
                </a:cubicBezTo>
                <a:cubicBezTo>
                  <a:pt x="5228038" y="3841779"/>
                  <a:pt x="5228038" y="3841779"/>
                  <a:pt x="4861017" y="4121572"/>
                </a:cubicBezTo>
                <a:cubicBezTo>
                  <a:pt x="4861017" y="4121572"/>
                  <a:pt x="4861017" y="4121572"/>
                  <a:pt x="4494788" y="3837023"/>
                </a:cubicBezTo>
                <a:cubicBezTo>
                  <a:pt x="4494788" y="3837023"/>
                  <a:pt x="4494788" y="3837023"/>
                  <a:pt x="4851504" y="3565949"/>
                </a:cubicBezTo>
                <a:cubicBezTo>
                  <a:pt x="4851504" y="3565949"/>
                  <a:pt x="4851504" y="3565949"/>
                  <a:pt x="4861809" y="3558023"/>
                </a:cubicBezTo>
                <a:close/>
                <a:moveTo>
                  <a:pt x="4494788" y="2547438"/>
                </a:moveTo>
                <a:cubicBezTo>
                  <a:pt x="4494788" y="2547438"/>
                  <a:pt x="4494788" y="2547438"/>
                  <a:pt x="4729428" y="2728947"/>
                </a:cubicBezTo>
                <a:cubicBezTo>
                  <a:pt x="4729428" y="2728947"/>
                  <a:pt x="4729428" y="2728947"/>
                  <a:pt x="4736562" y="2717851"/>
                </a:cubicBezTo>
                <a:cubicBezTo>
                  <a:pt x="4736562" y="2717851"/>
                  <a:pt x="4736562" y="2717851"/>
                  <a:pt x="4730221" y="2729740"/>
                </a:cubicBezTo>
                <a:cubicBezTo>
                  <a:pt x="4730221" y="2729740"/>
                  <a:pt x="4730221" y="2729740"/>
                  <a:pt x="4858639" y="2829609"/>
                </a:cubicBezTo>
                <a:cubicBezTo>
                  <a:pt x="4858639" y="2829609"/>
                  <a:pt x="4858639" y="2829609"/>
                  <a:pt x="4858639" y="3177567"/>
                </a:cubicBezTo>
                <a:cubicBezTo>
                  <a:pt x="4858639" y="3177567"/>
                  <a:pt x="4858639" y="3177567"/>
                  <a:pt x="4589912" y="2969110"/>
                </a:cubicBezTo>
                <a:cubicBezTo>
                  <a:pt x="4589912" y="2969110"/>
                  <a:pt x="4589912" y="2969110"/>
                  <a:pt x="4582778" y="2980206"/>
                </a:cubicBezTo>
                <a:cubicBezTo>
                  <a:pt x="4582778" y="2980206"/>
                  <a:pt x="4582778" y="2980206"/>
                  <a:pt x="4589120" y="2968317"/>
                </a:cubicBezTo>
                <a:cubicBezTo>
                  <a:pt x="4589120" y="2968317"/>
                  <a:pt x="4589120" y="2968317"/>
                  <a:pt x="4494788" y="2895396"/>
                </a:cubicBezTo>
                <a:cubicBezTo>
                  <a:pt x="4494788" y="2895396"/>
                  <a:pt x="4494788" y="2895396"/>
                  <a:pt x="4494788" y="2547438"/>
                </a:cubicBezTo>
                <a:close/>
                <a:moveTo>
                  <a:pt x="5246270" y="1602641"/>
                </a:moveTo>
                <a:cubicBezTo>
                  <a:pt x="5246270" y="1602641"/>
                  <a:pt x="5246270" y="1602641"/>
                  <a:pt x="5607743" y="1883227"/>
                </a:cubicBezTo>
                <a:cubicBezTo>
                  <a:pt x="5607743" y="1883227"/>
                  <a:pt x="5607743" y="1883227"/>
                  <a:pt x="5240721" y="2162227"/>
                </a:cubicBezTo>
                <a:cubicBezTo>
                  <a:pt x="5240721" y="2162227"/>
                  <a:pt x="5240721" y="2162227"/>
                  <a:pt x="5117853" y="2067113"/>
                </a:cubicBezTo>
                <a:cubicBezTo>
                  <a:pt x="5117853" y="2067113"/>
                  <a:pt x="5117853" y="2067113"/>
                  <a:pt x="5111511" y="2078210"/>
                </a:cubicBezTo>
                <a:cubicBezTo>
                  <a:pt x="5111511" y="2078210"/>
                  <a:pt x="5111511" y="2078210"/>
                  <a:pt x="5234380" y="2173324"/>
                </a:cubicBezTo>
                <a:cubicBezTo>
                  <a:pt x="5234380" y="2173324"/>
                  <a:pt x="5234380" y="2173324"/>
                  <a:pt x="5234380" y="2522074"/>
                </a:cubicBezTo>
                <a:cubicBezTo>
                  <a:pt x="5234380" y="2522074"/>
                  <a:pt x="5234380" y="2522074"/>
                  <a:pt x="4971202" y="2317580"/>
                </a:cubicBezTo>
                <a:cubicBezTo>
                  <a:pt x="4971202" y="2317580"/>
                  <a:pt x="4971202" y="2317580"/>
                  <a:pt x="4964068" y="2330262"/>
                </a:cubicBezTo>
                <a:cubicBezTo>
                  <a:pt x="4964068" y="2330262"/>
                  <a:pt x="4964068" y="2330262"/>
                  <a:pt x="5232002" y="2538719"/>
                </a:cubicBezTo>
                <a:cubicBezTo>
                  <a:pt x="5232002" y="2538719"/>
                  <a:pt x="5232002" y="2538719"/>
                  <a:pt x="4864980" y="2817720"/>
                </a:cubicBezTo>
                <a:cubicBezTo>
                  <a:pt x="4864980" y="2817720"/>
                  <a:pt x="4864980" y="2817720"/>
                  <a:pt x="4736562" y="2717851"/>
                </a:cubicBezTo>
                <a:cubicBezTo>
                  <a:pt x="4736562" y="2717851"/>
                  <a:pt x="4736562" y="2717851"/>
                  <a:pt x="4499544" y="2533964"/>
                </a:cubicBezTo>
                <a:cubicBezTo>
                  <a:pt x="4499544" y="2533964"/>
                  <a:pt x="4499544" y="2533964"/>
                  <a:pt x="4866566" y="2254963"/>
                </a:cubicBezTo>
                <a:cubicBezTo>
                  <a:pt x="4866566" y="2254963"/>
                  <a:pt x="4866566" y="2254963"/>
                  <a:pt x="4963275" y="2330262"/>
                </a:cubicBezTo>
                <a:cubicBezTo>
                  <a:pt x="4963275" y="2330262"/>
                  <a:pt x="4963275" y="2330262"/>
                  <a:pt x="4970410" y="2317580"/>
                </a:cubicBezTo>
                <a:cubicBezTo>
                  <a:pt x="4970410" y="2317580"/>
                  <a:pt x="4970410" y="2317580"/>
                  <a:pt x="4870529" y="2239904"/>
                </a:cubicBezTo>
                <a:cubicBezTo>
                  <a:pt x="4870529" y="2239904"/>
                  <a:pt x="4870529" y="2239904"/>
                  <a:pt x="4870529" y="1891153"/>
                </a:cubicBezTo>
                <a:cubicBezTo>
                  <a:pt x="4870529" y="1891153"/>
                  <a:pt x="4870529" y="1891153"/>
                  <a:pt x="5110718" y="2078210"/>
                </a:cubicBezTo>
                <a:cubicBezTo>
                  <a:pt x="5110718" y="2078210"/>
                  <a:pt x="5110718" y="2078210"/>
                  <a:pt x="5117853" y="2066321"/>
                </a:cubicBezTo>
                <a:cubicBezTo>
                  <a:pt x="5117853" y="2066321"/>
                  <a:pt x="5117853" y="2066321"/>
                  <a:pt x="4879249" y="1881641"/>
                </a:cubicBezTo>
                <a:cubicBezTo>
                  <a:pt x="4879249" y="1881641"/>
                  <a:pt x="4879249" y="1881641"/>
                  <a:pt x="5246270" y="1602641"/>
                </a:cubicBezTo>
                <a:close/>
                <a:moveTo>
                  <a:pt x="4494788" y="1240416"/>
                </a:moveTo>
                <a:cubicBezTo>
                  <a:pt x="4494788" y="1240416"/>
                  <a:pt x="4494788" y="1240416"/>
                  <a:pt x="4746075" y="1435399"/>
                </a:cubicBezTo>
                <a:cubicBezTo>
                  <a:pt x="4746075" y="1435399"/>
                  <a:pt x="4746075" y="1435399"/>
                  <a:pt x="4858639" y="1522587"/>
                </a:cubicBezTo>
                <a:cubicBezTo>
                  <a:pt x="4858639" y="1522587"/>
                  <a:pt x="4858639" y="1522587"/>
                  <a:pt x="4858639" y="1870545"/>
                </a:cubicBezTo>
                <a:cubicBezTo>
                  <a:pt x="4858639" y="1870545"/>
                  <a:pt x="4858639" y="1870545"/>
                  <a:pt x="4585156" y="1658124"/>
                </a:cubicBezTo>
                <a:cubicBezTo>
                  <a:pt x="4585156" y="1658124"/>
                  <a:pt x="4585156" y="1658124"/>
                  <a:pt x="4577229" y="1669221"/>
                </a:cubicBezTo>
                <a:cubicBezTo>
                  <a:pt x="4577229" y="1669221"/>
                  <a:pt x="4577229" y="1669221"/>
                  <a:pt x="4853090" y="1883227"/>
                </a:cubicBezTo>
                <a:cubicBezTo>
                  <a:pt x="4853090" y="1883227"/>
                  <a:pt x="4853090" y="1883227"/>
                  <a:pt x="4486068" y="2162227"/>
                </a:cubicBezTo>
                <a:cubicBezTo>
                  <a:pt x="4486068" y="2162227"/>
                  <a:pt x="4486068" y="2162227"/>
                  <a:pt x="4315637" y="2029860"/>
                </a:cubicBezTo>
                <a:cubicBezTo>
                  <a:pt x="4315637" y="2029860"/>
                  <a:pt x="4315637" y="2029860"/>
                  <a:pt x="4124596" y="1881641"/>
                </a:cubicBezTo>
                <a:cubicBezTo>
                  <a:pt x="4124596" y="1881641"/>
                  <a:pt x="4124596" y="1881641"/>
                  <a:pt x="4491617" y="1602641"/>
                </a:cubicBezTo>
                <a:cubicBezTo>
                  <a:pt x="4491617" y="1602641"/>
                  <a:pt x="4491617" y="1602641"/>
                  <a:pt x="4576436" y="1668428"/>
                </a:cubicBezTo>
                <a:cubicBezTo>
                  <a:pt x="4576436" y="1668428"/>
                  <a:pt x="4576436" y="1668428"/>
                  <a:pt x="4584363" y="1658124"/>
                </a:cubicBezTo>
                <a:cubicBezTo>
                  <a:pt x="4584363" y="1658124"/>
                  <a:pt x="4584363" y="1658124"/>
                  <a:pt x="4494788" y="1589166"/>
                </a:cubicBezTo>
                <a:cubicBezTo>
                  <a:pt x="4494788" y="1589166"/>
                  <a:pt x="4494788" y="1589166"/>
                  <a:pt x="4494788" y="1240416"/>
                </a:cubicBezTo>
                <a:close/>
                <a:moveTo>
                  <a:pt x="4866566" y="947941"/>
                </a:moveTo>
                <a:cubicBezTo>
                  <a:pt x="4866566" y="947941"/>
                  <a:pt x="4866566" y="947941"/>
                  <a:pt x="5232002" y="1232490"/>
                </a:cubicBezTo>
                <a:cubicBezTo>
                  <a:pt x="5232002" y="1232490"/>
                  <a:pt x="5232002" y="1232490"/>
                  <a:pt x="4864980" y="1511490"/>
                </a:cubicBezTo>
                <a:cubicBezTo>
                  <a:pt x="4864980" y="1511490"/>
                  <a:pt x="4864980" y="1511490"/>
                  <a:pt x="4754002" y="1425095"/>
                </a:cubicBezTo>
                <a:cubicBezTo>
                  <a:pt x="4754002" y="1425095"/>
                  <a:pt x="4754002" y="1425095"/>
                  <a:pt x="4746075" y="1435399"/>
                </a:cubicBezTo>
                <a:cubicBezTo>
                  <a:pt x="4746075" y="1435399"/>
                  <a:pt x="4746075" y="1435399"/>
                  <a:pt x="4753209" y="1424302"/>
                </a:cubicBezTo>
                <a:cubicBezTo>
                  <a:pt x="4753209" y="1424302"/>
                  <a:pt x="4753209" y="1424302"/>
                  <a:pt x="4499544" y="1226941"/>
                </a:cubicBezTo>
                <a:cubicBezTo>
                  <a:pt x="4499544" y="1226941"/>
                  <a:pt x="4499544" y="1226941"/>
                  <a:pt x="4866566" y="947941"/>
                </a:cubicBezTo>
                <a:close/>
                <a:moveTo>
                  <a:pt x="4486861" y="293240"/>
                </a:moveTo>
                <a:cubicBezTo>
                  <a:pt x="4486861" y="293240"/>
                  <a:pt x="4486861" y="293240"/>
                  <a:pt x="4853090" y="576997"/>
                </a:cubicBezTo>
                <a:cubicBezTo>
                  <a:pt x="4853090" y="576997"/>
                  <a:pt x="4853090" y="576997"/>
                  <a:pt x="4486068" y="855997"/>
                </a:cubicBezTo>
                <a:cubicBezTo>
                  <a:pt x="4486068" y="855997"/>
                  <a:pt x="4486068" y="855997"/>
                  <a:pt x="4119839" y="572241"/>
                </a:cubicBezTo>
                <a:cubicBezTo>
                  <a:pt x="4119839" y="572241"/>
                  <a:pt x="4119839" y="572241"/>
                  <a:pt x="4476556" y="301167"/>
                </a:cubicBezTo>
                <a:cubicBezTo>
                  <a:pt x="4476556" y="301167"/>
                  <a:pt x="4476556" y="301167"/>
                  <a:pt x="4486861" y="293240"/>
                </a:cubicBezTo>
                <a:close/>
                <a:moveTo>
                  <a:pt x="4603895" y="0"/>
                </a:moveTo>
                <a:lnTo>
                  <a:pt x="5132380" y="0"/>
                </a:lnTo>
                <a:lnTo>
                  <a:pt x="5120924" y="8692"/>
                </a:lnTo>
                <a:cubicBezTo>
                  <a:pt x="5084361" y="36433"/>
                  <a:pt x="5011234" y="91916"/>
                  <a:pt x="4864980" y="202882"/>
                </a:cubicBezTo>
                <a:cubicBezTo>
                  <a:pt x="4864980" y="202882"/>
                  <a:pt x="4864980" y="202882"/>
                  <a:pt x="4674334" y="54736"/>
                </a:cubicBezTo>
                <a:close/>
                <a:moveTo>
                  <a:pt x="4494788" y="0"/>
                </a:moveTo>
                <a:lnTo>
                  <a:pt x="4582473" y="0"/>
                </a:lnTo>
                <a:lnTo>
                  <a:pt x="4596452" y="10871"/>
                </a:lnTo>
                <a:cubicBezTo>
                  <a:pt x="4633907" y="40000"/>
                  <a:pt x="4708818" y="98257"/>
                  <a:pt x="4858639" y="214772"/>
                </a:cubicBezTo>
                <a:cubicBezTo>
                  <a:pt x="4858639" y="214772"/>
                  <a:pt x="4858639" y="214772"/>
                  <a:pt x="4858639" y="562730"/>
                </a:cubicBezTo>
                <a:cubicBezTo>
                  <a:pt x="4858639" y="562730"/>
                  <a:pt x="4858639" y="562730"/>
                  <a:pt x="4494788" y="280559"/>
                </a:cubicBezTo>
                <a:cubicBezTo>
                  <a:pt x="4494788" y="280559"/>
                  <a:pt x="4494788" y="280559"/>
                  <a:pt x="4494788" y="80375"/>
                </a:cubicBezTo>
                <a:close/>
                <a:moveTo>
                  <a:pt x="0" y="0"/>
                </a:moveTo>
                <a:lnTo>
                  <a:pt x="4482105" y="0"/>
                </a:lnTo>
                <a:lnTo>
                  <a:pt x="4482105" y="19095"/>
                </a:lnTo>
                <a:cubicBezTo>
                  <a:pt x="4482105" y="56447"/>
                  <a:pt x="4482105" y="131151"/>
                  <a:pt x="4482105" y="280559"/>
                </a:cubicBezTo>
                <a:cubicBezTo>
                  <a:pt x="4482105" y="280559"/>
                  <a:pt x="4482105" y="280559"/>
                  <a:pt x="4466251" y="292448"/>
                </a:cubicBezTo>
                <a:cubicBezTo>
                  <a:pt x="4466251" y="292448"/>
                  <a:pt x="4466251" y="292448"/>
                  <a:pt x="4476556" y="301167"/>
                </a:cubicBezTo>
                <a:cubicBezTo>
                  <a:pt x="4476556" y="301167"/>
                  <a:pt x="4476556" y="301167"/>
                  <a:pt x="4465458" y="292448"/>
                </a:cubicBezTo>
                <a:cubicBezTo>
                  <a:pt x="4465458" y="292448"/>
                  <a:pt x="4465458" y="292448"/>
                  <a:pt x="4102400" y="569071"/>
                </a:cubicBezTo>
                <a:cubicBezTo>
                  <a:pt x="4102400" y="569071"/>
                  <a:pt x="4102400" y="569071"/>
                  <a:pt x="4102400" y="588093"/>
                </a:cubicBezTo>
                <a:cubicBezTo>
                  <a:pt x="4102400" y="588093"/>
                  <a:pt x="4102400" y="588093"/>
                  <a:pt x="4115876" y="598397"/>
                </a:cubicBezTo>
                <a:cubicBezTo>
                  <a:pt x="4115876" y="598397"/>
                  <a:pt x="4115876" y="598397"/>
                  <a:pt x="4115876" y="585716"/>
                </a:cubicBezTo>
                <a:cubicBezTo>
                  <a:pt x="4115876" y="585716"/>
                  <a:pt x="4115876" y="585716"/>
                  <a:pt x="4478934" y="867887"/>
                </a:cubicBezTo>
                <a:cubicBezTo>
                  <a:pt x="4478934" y="867887"/>
                  <a:pt x="4478934" y="867887"/>
                  <a:pt x="4478934" y="1215845"/>
                </a:cubicBezTo>
                <a:cubicBezTo>
                  <a:pt x="4478934" y="1215845"/>
                  <a:pt x="4478934" y="1215845"/>
                  <a:pt x="4115876" y="933674"/>
                </a:cubicBezTo>
                <a:cubicBezTo>
                  <a:pt x="4115876" y="933674"/>
                  <a:pt x="4115876" y="933674"/>
                  <a:pt x="4115876" y="599190"/>
                </a:cubicBezTo>
                <a:cubicBezTo>
                  <a:pt x="4115876" y="599190"/>
                  <a:pt x="4115876" y="599190"/>
                  <a:pt x="4102400" y="588886"/>
                </a:cubicBezTo>
                <a:cubicBezTo>
                  <a:pt x="4102400" y="588886"/>
                  <a:pt x="4102400" y="588886"/>
                  <a:pt x="4102400" y="939222"/>
                </a:cubicBezTo>
                <a:cubicBezTo>
                  <a:pt x="4102400" y="939222"/>
                  <a:pt x="4102400" y="939222"/>
                  <a:pt x="3727451" y="1223771"/>
                </a:cubicBezTo>
                <a:cubicBezTo>
                  <a:pt x="3727451" y="1223771"/>
                  <a:pt x="3727451" y="1223771"/>
                  <a:pt x="3727451" y="1595507"/>
                </a:cubicBezTo>
                <a:cubicBezTo>
                  <a:pt x="3727451" y="1595507"/>
                  <a:pt x="3727451" y="1595507"/>
                  <a:pt x="4085753" y="1872923"/>
                </a:cubicBezTo>
                <a:cubicBezTo>
                  <a:pt x="4085753" y="1872923"/>
                  <a:pt x="4085753" y="1872923"/>
                  <a:pt x="4085753" y="1856278"/>
                </a:cubicBezTo>
                <a:lnTo>
                  <a:pt x="3740134" y="1589166"/>
                </a:lnTo>
                <a:cubicBezTo>
                  <a:pt x="3740134" y="1589166"/>
                  <a:pt x="3740134" y="1589166"/>
                  <a:pt x="3740134" y="1240416"/>
                </a:cubicBezTo>
                <a:cubicBezTo>
                  <a:pt x="3740134" y="1240416"/>
                  <a:pt x="3740134" y="1240416"/>
                  <a:pt x="4085753" y="1508320"/>
                </a:cubicBezTo>
                <a:cubicBezTo>
                  <a:pt x="4085753" y="1508320"/>
                  <a:pt x="4085753" y="1508320"/>
                  <a:pt x="4085753" y="1491675"/>
                </a:cubicBezTo>
                <a:cubicBezTo>
                  <a:pt x="4085753" y="1491675"/>
                  <a:pt x="4085753" y="1491675"/>
                  <a:pt x="3744891" y="1226941"/>
                </a:cubicBezTo>
                <a:cubicBezTo>
                  <a:pt x="3744891" y="1226941"/>
                  <a:pt x="3744891" y="1226941"/>
                  <a:pt x="4111912" y="947941"/>
                </a:cubicBezTo>
                <a:cubicBezTo>
                  <a:pt x="4111912" y="947941"/>
                  <a:pt x="4111912" y="947941"/>
                  <a:pt x="4478141" y="1232490"/>
                </a:cubicBezTo>
                <a:cubicBezTo>
                  <a:pt x="4478141" y="1232490"/>
                  <a:pt x="4478141" y="1232490"/>
                  <a:pt x="4111120" y="1511490"/>
                </a:cubicBezTo>
                <a:cubicBezTo>
                  <a:pt x="4111120" y="1511490"/>
                  <a:pt x="4111120" y="1511490"/>
                  <a:pt x="4086546" y="1492467"/>
                </a:cubicBezTo>
                <a:cubicBezTo>
                  <a:pt x="4086546" y="1492467"/>
                  <a:pt x="4086546" y="1492467"/>
                  <a:pt x="4086546" y="1509112"/>
                </a:cubicBezTo>
                <a:cubicBezTo>
                  <a:pt x="4086546" y="1509112"/>
                  <a:pt x="4086546" y="1509112"/>
                  <a:pt x="4103985" y="1522587"/>
                </a:cubicBezTo>
                <a:cubicBezTo>
                  <a:pt x="4103985" y="1522587"/>
                  <a:pt x="4103985" y="1522587"/>
                  <a:pt x="4103985" y="1870545"/>
                </a:cubicBezTo>
                <a:cubicBezTo>
                  <a:pt x="4103985" y="1870545"/>
                  <a:pt x="4103985" y="1870545"/>
                  <a:pt x="4086546" y="1857070"/>
                </a:cubicBezTo>
                <a:cubicBezTo>
                  <a:pt x="4086546" y="1857070"/>
                  <a:pt x="4086546" y="1857070"/>
                  <a:pt x="4086546" y="1873715"/>
                </a:cubicBezTo>
                <a:cubicBezTo>
                  <a:pt x="4086546" y="1873715"/>
                  <a:pt x="4086546" y="1873715"/>
                  <a:pt x="4102400" y="1886397"/>
                </a:cubicBezTo>
                <a:cubicBezTo>
                  <a:pt x="4102400" y="1886397"/>
                  <a:pt x="4102400" y="1886397"/>
                  <a:pt x="4102400" y="2064735"/>
                </a:cubicBezTo>
                <a:cubicBezTo>
                  <a:pt x="4102400" y="2064735"/>
                  <a:pt x="4102400" y="2064735"/>
                  <a:pt x="4115876" y="2066321"/>
                </a:cubicBezTo>
                <a:cubicBezTo>
                  <a:pt x="4115876" y="2066321"/>
                  <a:pt x="4115876" y="2066321"/>
                  <a:pt x="4115876" y="1891153"/>
                </a:cubicBezTo>
                <a:cubicBezTo>
                  <a:pt x="4115876" y="1891153"/>
                  <a:pt x="4115876" y="1891153"/>
                  <a:pt x="4307710" y="2040164"/>
                </a:cubicBezTo>
                <a:cubicBezTo>
                  <a:pt x="4307710" y="2040164"/>
                  <a:pt x="4307710" y="2040164"/>
                  <a:pt x="4315637" y="2029860"/>
                </a:cubicBezTo>
                <a:cubicBezTo>
                  <a:pt x="4315637" y="2029860"/>
                  <a:pt x="4315637" y="2029860"/>
                  <a:pt x="4307710" y="2040957"/>
                </a:cubicBezTo>
                <a:cubicBezTo>
                  <a:pt x="4307710" y="2040957"/>
                  <a:pt x="4307710" y="2040957"/>
                  <a:pt x="4478934" y="2173324"/>
                </a:cubicBezTo>
                <a:cubicBezTo>
                  <a:pt x="4478934" y="2173324"/>
                  <a:pt x="4478934" y="2173324"/>
                  <a:pt x="4478934" y="2522074"/>
                </a:cubicBezTo>
                <a:cubicBezTo>
                  <a:pt x="4478934" y="2522074"/>
                  <a:pt x="4478934" y="2522074"/>
                  <a:pt x="4115876" y="2239904"/>
                </a:cubicBezTo>
                <a:cubicBezTo>
                  <a:pt x="4115876" y="2239904"/>
                  <a:pt x="4115876" y="2239904"/>
                  <a:pt x="4115876" y="2067113"/>
                </a:cubicBezTo>
                <a:cubicBezTo>
                  <a:pt x="4115876" y="2067113"/>
                  <a:pt x="4115876" y="2067113"/>
                  <a:pt x="4102400" y="2065528"/>
                </a:cubicBezTo>
                <a:cubicBezTo>
                  <a:pt x="4102400" y="2065528"/>
                  <a:pt x="4102400" y="2065528"/>
                  <a:pt x="4102400" y="2245452"/>
                </a:cubicBezTo>
                <a:cubicBezTo>
                  <a:pt x="4102400" y="2245452"/>
                  <a:pt x="4102400" y="2245452"/>
                  <a:pt x="3859040" y="2430131"/>
                </a:cubicBezTo>
                <a:cubicBezTo>
                  <a:pt x="3859040" y="2430131"/>
                  <a:pt x="3859040" y="2430131"/>
                  <a:pt x="3872516" y="2436472"/>
                </a:cubicBezTo>
                <a:cubicBezTo>
                  <a:pt x="3872516" y="2436472"/>
                  <a:pt x="3872516" y="2436472"/>
                  <a:pt x="4111912" y="2254963"/>
                </a:cubicBezTo>
                <a:cubicBezTo>
                  <a:pt x="4111912" y="2254963"/>
                  <a:pt x="4111912" y="2254963"/>
                  <a:pt x="4478141" y="2538719"/>
                </a:cubicBezTo>
                <a:cubicBezTo>
                  <a:pt x="4478141" y="2538719"/>
                  <a:pt x="4478141" y="2538719"/>
                  <a:pt x="4111120" y="2817720"/>
                </a:cubicBezTo>
                <a:cubicBezTo>
                  <a:pt x="4111120" y="2817720"/>
                  <a:pt x="4111120" y="2817720"/>
                  <a:pt x="3744891" y="2533964"/>
                </a:cubicBezTo>
                <a:cubicBezTo>
                  <a:pt x="3744891" y="2533964"/>
                  <a:pt x="3744891" y="2533964"/>
                  <a:pt x="3871723" y="2437265"/>
                </a:cubicBezTo>
                <a:cubicBezTo>
                  <a:pt x="3871723" y="2437265"/>
                  <a:pt x="3871723" y="2437265"/>
                  <a:pt x="3858247" y="2430924"/>
                </a:cubicBezTo>
                <a:cubicBezTo>
                  <a:pt x="3858247" y="2430924"/>
                  <a:pt x="3858247" y="2430924"/>
                  <a:pt x="3727451" y="2530793"/>
                </a:cubicBezTo>
                <a:cubicBezTo>
                  <a:pt x="3727451" y="2530793"/>
                  <a:pt x="3727451" y="2530793"/>
                  <a:pt x="3727451" y="2782845"/>
                </a:cubicBezTo>
                <a:cubicBezTo>
                  <a:pt x="3727451" y="2782845"/>
                  <a:pt x="3727451" y="2782845"/>
                  <a:pt x="3740134" y="2788393"/>
                </a:cubicBezTo>
                <a:cubicBezTo>
                  <a:pt x="3740134" y="2788393"/>
                  <a:pt x="3740134" y="2788393"/>
                  <a:pt x="3740134" y="2547438"/>
                </a:cubicBezTo>
                <a:cubicBezTo>
                  <a:pt x="3740134" y="2547438"/>
                  <a:pt x="3740134" y="2547438"/>
                  <a:pt x="4103985" y="2829609"/>
                </a:cubicBezTo>
                <a:cubicBezTo>
                  <a:pt x="4103985" y="2829609"/>
                  <a:pt x="4103985" y="2829609"/>
                  <a:pt x="4103985" y="3177567"/>
                </a:cubicBezTo>
                <a:cubicBezTo>
                  <a:pt x="4103985" y="3177567"/>
                  <a:pt x="4103985" y="3177567"/>
                  <a:pt x="3740134" y="2895396"/>
                </a:cubicBezTo>
                <a:cubicBezTo>
                  <a:pt x="3740134" y="2895396"/>
                  <a:pt x="3740134" y="2895396"/>
                  <a:pt x="3740134" y="2789186"/>
                </a:cubicBezTo>
                <a:cubicBezTo>
                  <a:pt x="3740134" y="2789186"/>
                  <a:pt x="3740134" y="2789186"/>
                  <a:pt x="3727451" y="2783638"/>
                </a:cubicBezTo>
                <a:cubicBezTo>
                  <a:pt x="3727451" y="2783638"/>
                  <a:pt x="3727451" y="2783638"/>
                  <a:pt x="3727451" y="2901737"/>
                </a:cubicBezTo>
                <a:cubicBezTo>
                  <a:pt x="3727451" y="2901737"/>
                  <a:pt x="3727451" y="2901737"/>
                  <a:pt x="4110327" y="3198968"/>
                </a:cubicBezTo>
                <a:cubicBezTo>
                  <a:pt x="4110327" y="3198968"/>
                  <a:pt x="4110327" y="3198968"/>
                  <a:pt x="4491617" y="2909663"/>
                </a:cubicBezTo>
                <a:cubicBezTo>
                  <a:pt x="4491617" y="2909663"/>
                  <a:pt x="4491617" y="2909663"/>
                  <a:pt x="4582778" y="2980206"/>
                </a:cubicBezTo>
                <a:cubicBezTo>
                  <a:pt x="4582778" y="2980206"/>
                  <a:pt x="4582778" y="2980206"/>
                  <a:pt x="4857053" y="3192627"/>
                </a:cubicBezTo>
                <a:cubicBezTo>
                  <a:pt x="4857053" y="3192627"/>
                  <a:pt x="4857053" y="3192627"/>
                  <a:pt x="4857053" y="3532659"/>
                </a:cubicBezTo>
                <a:cubicBezTo>
                  <a:pt x="4857053" y="3532659"/>
                  <a:pt x="4857053" y="3532659"/>
                  <a:pt x="4870529" y="3532659"/>
                </a:cubicBezTo>
                <a:cubicBezTo>
                  <a:pt x="4870529" y="3532659"/>
                  <a:pt x="4870529" y="3532659"/>
                  <a:pt x="4870529" y="3513636"/>
                </a:cubicBezTo>
                <a:cubicBezTo>
                  <a:pt x="4870529" y="3513636"/>
                  <a:pt x="4870529" y="3513636"/>
                  <a:pt x="4870529" y="3198175"/>
                </a:cubicBezTo>
                <a:cubicBezTo>
                  <a:pt x="4870529" y="3198175"/>
                  <a:pt x="4870529" y="3198175"/>
                  <a:pt x="5234380" y="3480346"/>
                </a:cubicBezTo>
                <a:cubicBezTo>
                  <a:pt x="5234380" y="3480346"/>
                  <a:pt x="5234380" y="3480346"/>
                  <a:pt x="5234380" y="3827512"/>
                </a:cubicBezTo>
                <a:cubicBezTo>
                  <a:pt x="5234380" y="3827512"/>
                  <a:pt x="5234380" y="3827512"/>
                  <a:pt x="4870529" y="3546134"/>
                </a:cubicBezTo>
                <a:cubicBezTo>
                  <a:pt x="4870529" y="3546134"/>
                  <a:pt x="4870529" y="3546134"/>
                  <a:pt x="4870529" y="3533451"/>
                </a:cubicBezTo>
                <a:cubicBezTo>
                  <a:pt x="4870529" y="3533451"/>
                  <a:pt x="4870529" y="3533451"/>
                  <a:pt x="4857053" y="3533451"/>
                </a:cubicBezTo>
                <a:cubicBezTo>
                  <a:pt x="4857053" y="3533451"/>
                  <a:pt x="4857053" y="3533451"/>
                  <a:pt x="4857053" y="3545341"/>
                </a:cubicBezTo>
                <a:cubicBezTo>
                  <a:pt x="4857053" y="3545341"/>
                  <a:pt x="4857053" y="3545341"/>
                  <a:pt x="4841199" y="3557230"/>
                </a:cubicBezTo>
                <a:cubicBezTo>
                  <a:pt x="4841199" y="3557230"/>
                  <a:pt x="4841199" y="3557230"/>
                  <a:pt x="4851504" y="3565949"/>
                </a:cubicBezTo>
                <a:cubicBezTo>
                  <a:pt x="4851504" y="3565949"/>
                  <a:pt x="4851504" y="3565949"/>
                  <a:pt x="4840406" y="3558023"/>
                </a:cubicBezTo>
                <a:cubicBezTo>
                  <a:pt x="4840406" y="3558023"/>
                  <a:pt x="4840406" y="3558023"/>
                  <a:pt x="4477348" y="3833853"/>
                </a:cubicBezTo>
                <a:cubicBezTo>
                  <a:pt x="4477348" y="3833853"/>
                  <a:pt x="4477348" y="3833853"/>
                  <a:pt x="4477348" y="3853668"/>
                </a:cubicBezTo>
                <a:cubicBezTo>
                  <a:pt x="4477348" y="3853668"/>
                  <a:pt x="4477348" y="3853668"/>
                  <a:pt x="4490824" y="3863972"/>
                </a:cubicBezTo>
                <a:cubicBezTo>
                  <a:pt x="4490824" y="3863972"/>
                  <a:pt x="4490824" y="3863972"/>
                  <a:pt x="4490824" y="3850498"/>
                </a:cubicBezTo>
                <a:cubicBezTo>
                  <a:pt x="4490824" y="3850498"/>
                  <a:pt x="4490824" y="3850498"/>
                  <a:pt x="4854675" y="4132669"/>
                </a:cubicBezTo>
                <a:cubicBezTo>
                  <a:pt x="4854675" y="4132669"/>
                  <a:pt x="4854675" y="4132669"/>
                  <a:pt x="4854675" y="4480627"/>
                </a:cubicBezTo>
                <a:cubicBezTo>
                  <a:pt x="4854675" y="4480627"/>
                  <a:pt x="4854675" y="4480627"/>
                  <a:pt x="4490824" y="4199248"/>
                </a:cubicBezTo>
                <a:cubicBezTo>
                  <a:pt x="4490824" y="4199248"/>
                  <a:pt x="4490824" y="4199248"/>
                  <a:pt x="4490824" y="3864765"/>
                </a:cubicBezTo>
                <a:cubicBezTo>
                  <a:pt x="4490824" y="3864765"/>
                  <a:pt x="4490824" y="3864765"/>
                  <a:pt x="4477348" y="3854461"/>
                </a:cubicBezTo>
                <a:cubicBezTo>
                  <a:pt x="4477348" y="3854461"/>
                  <a:pt x="4477348" y="3854461"/>
                  <a:pt x="4477348" y="4204004"/>
                </a:cubicBezTo>
                <a:cubicBezTo>
                  <a:pt x="4477348" y="4204004"/>
                  <a:pt x="4477348" y="4204004"/>
                  <a:pt x="4102400" y="4489345"/>
                </a:cubicBezTo>
                <a:cubicBezTo>
                  <a:pt x="4102400" y="4489345"/>
                  <a:pt x="4102400" y="4489345"/>
                  <a:pt x="4102400" y="4860289"/>
                </a:cubicBezTo>
                <a:cubicBezTo>
                  <a:pt x="4102400" y="4860289"/>
                  <a:pt x="4102400" y="4860289"/>
                  <a:pt x="4460702" y="5138497"/>
                </a:cubicBezTo>
                <a:cubicBezTo>
                  <a:pt x="4460702" y="5138497"/>
                  <a:pt x="4460702" y="5138497"/>
                  <a:pt x="4460702" y="5121852"/>
                </a:cubicBezTo>
                <a:cubicBezTo>
                  <a:pt x="4460702" y="5121852"/>
                  <a:pt x="4460702" y="5121852"/>
                  <a:pt x="4115876" y="4853948"/>
                </a:cubicBezTo>
                <a:cubicBezTo>
                  <a:pt x="4115876" y="4853948"/>
                  <a:pt x="4115876" y="4853948"/>
                  <a:pt x="4115876" y="4505990"/>
                </a:cubicBezTo>
                <a:cubicBezTo>
                  <a:pt x="4115876" y="4505990"/>
                  <a:pt x="4115876" y="4505990"/>
                  <a:pt x="4460702" y="4773102"/>
                </a:cubicBezTo>
                <a:cubicBezTo>
                  <a:pt x="4460702" y="4773102"/>
                  <a:pt x="4460702" y="4773102"/>
                  <a:pt x="4460702" y="4757249"/>
                </a:cubicBezTo>
                <a:cubicBezTo>
                  <a:pt x="4460702" y="4757249"/>
                  <a:pt x="4460702" y="4757249"/>
                  <a:pt x="4119839" y="4492516"/>
                </a:cubicBezTo>
                <a:cubicBezTo>
                  <a:pt x="4119839" y="4492516"/>
                  <a:pt x="4119839" y="4492516"/>
                  <a:pt x="4486861" y="4213515"/>
                </a:cubicBezTo>
                <a:cubicBezTo>
                  <a:pt x="4486861" y="4213515"/>
                  <a:pt x="4486861" y="4213515"/>
                  <a:pt x="4853090" y="4497272"/>
                </a:cubicBezTo>
                <a:cubicBezTo>
                  <a:pt x="4853090" y="4497272"/>
                  <a:pt x="4853090" y="4497272"/>
                  <a:pt x="4486068" y="4776272"/>
                </a:cubicBezTo>
                <a:cubicBezTo>
                  <a:pt x="4486068" y="4776272"/>
                  <a:pt x="4486068" y="4776272"/>
                  <a:pt x="4461494" y="4757249"/>
                </a:cubicBezTo>
                <a:cubicBezTo>
                  <a:pt x="4461494" y="4757249"/>
                  <a:pt x="4461494" y="4757249"/>
                  <a:pt x="4461494" y="4773894"/>
                </a:cubicBezTo>
                <a:cubicBezTo>
                  <a:pt x="4461494" y="4773894"/>
                  <a:pt x="4461494" y="4773894"/>
                  <a:pt x="4479727" y="4788161"/>
                </a:cubicBezTo>
                <a:cubicBezTo>
                  <a:pt x="4479727" y="4788161"/>
                  <a:pt x="4479727" y="4788161"/>
                  <a:pt x="4479727" y="5136119"/>
                </a:cubicBezTo>
                <a:cubicBezTo>
                  <a:pt x="4479727" y="5136119"/>
                  <a:pt x="4479727" y="5136119"/>
                  <a:pt x="4461494" y="5121852"/>
                </a:cubicBezTo>
                <a:cubicBezTo>
                  <a:pt x="4461494" y="5121852"/>
                  <a:pt x="4461494" y="5121852"/>
                  <a:pt x="4461494" y="5138497"/>
                </a:cubicBezTo>
                <a:cubicBezTo>
                  <a:pt x="4461494" y="5138497"/>
                  <a:pt x="4461494" y="5138497"/>
                  <a:pt x="4477348" y="5151179"/>
                </a:cubicBezTo>
                <a:cubicBezTo>
                  <a:pt x="4477348" y="5151179"/>
                  <a:pt x="4477348" y="5151179"/>
                  <a:pt x="4477348" y="5329518"/>
                </a:cubicBezTo>
                <a:cubicBezTo>
                  <a:pt x="4477348" y="5329518"/>
                  <a:pt x="4477348" y="5329518"/>
                  <a:pt x="4490824" y="5331895"/>
                </a:cubicBezTo>
                <a:cubicBezTo>
                  <a:pt x="4490824" y="5331895"/>
                  <a:pt x="4490824" y="5331895"/>
                  <a:pt x="4490824" y="5156727"/>
                </a:cubicBezTo>
                <a:cubicBezTo>
                  <a:pt x="4490824" y="5156727"/>
                  <a:pt x="4490824" y="5156727"/>
                  <a:pt x="4682659" y="5305739"/>
                </a:cubicBezTo>
                <a:cubicBezTo>
                  <a:pt x="4682659" y="5305739"/>
                  <a:pt x="4682659" y="5305739"/>
                  <a:pt x="4690586" y="5294643"/>
                </a:cubicBezTo>
                <a:cubicBezTo>
                  <a:pt x="4690586" y="5294643"/>
                  <a:pt x="4690586" y="5294643"/>
                  <a:pt x="4499544" y="5147216"/>
                </a:cubicBezTo>
                <a:cubicBezTo>
                  <a:pt x="4499544" y="5147216"/>
                  <a:pt x="4499544" y="5147216"/>
                  <a:pt x="4866566" y="4868216"/>
                </a:cubicBezTo>
                <a:cubicBezTo>
                  <a:pt x="4866566" y="4868216"/>
                  <a:pt x="4866566" y="4868216"/>
                  <a:pt x="4952178" y="4934003"/>
                </a:cubicBezTo>
                <a:cubicBezTo>
                  <a:pt x="4952178" y="4934003"/>
                  <a:pt x="4952178" y="4934003"/>
                  <a:pt x="5228038" y="5148009"/>
                </a:cubicBezTo>
                <a:cubicBezTo>
                  <a:pt x="5228038" y="5148009"/>
                  <a:pt x="5228038" y="5148009"/>
                  <a:pt x="4861017" y="5427009"/>
                </a:cubicBezTo>
                <a:cubicBezTo>
                  <a:pt x="4861017" y="5427009"/>
                  <a:pt x="4861017" y="5427009"/>
                  <a:pt x="4690586" y="5295435"/>
                </a:cubicBezTo>
                <a:cubicBezTo>
                  <a:pt x="4690586" y="5295435"/>
                  <a:pt x="4690586" y="5295435"/>
                  <a:pt x="4683451" y="5305739"/>
                </a:cubicBezTo>
                <a:cubicBezTo>
                  <a:pt x="4683451" y="5305739"/>
                  <a:pt x="4683451" y="5305739"/>
                  <a:pt x="4854675" y="5438898"/>
                </a:cubicBezTo>
                <a:cubicBezTo>
                  <a:pt x="4854675" y="5438898"/>
                  <a:pt x="4854675" y="5438898"/>
                  <a:pt x="4854675" y="5786857"/>
                </a:cubicBezTo>
                <a:cubicBezTo>
                  <a:pt x="4854675" y="5786857"/>
                  <a:pt x="4854675" y="5786857"/>
                  <a:pt x="4490824" y="5504686"/>
                </a:cubicBezTo>
                <a:cubicBezTo>
                  <a:pt x="4490824" y="5504686"/>
                  <a:pt x="4490824" y="5504686"/>
                  <a:pt x="4490824" y="5332688"/>
                </a:cubicBezTo>
                <a:cubicBezTo>
                  <a:pt x="4490824" y="5332688"/>
                  <a:pt x="4490824" y="5332688"/>
                  <a:pt x="4477348" y="5330310"/>
                </a:cubicBezTo>
                <a:cubicBezTo>
                  <a:pt x="4477348" y="5330310"/>
                  <a:pt x="4477348" y="5330310"/>
                  <a:pt x="4477348" y="5511026"/>
                </a:cubicBezTo>
                <a:cubicBezTo>
                  <a:pt x="4477348" y="5511026"/>
                  <a:pt x="4477348" y="5511026"/>
                  <a:pt x="4233989" y="5695706"/>
                </a:cubicBezTo>
                <a:cubicBezTo>
                  <a:pt x="4233989" y="5695706"/>
                  <a:pt x="4233989" y="5695706"/>
                  <a:pt x="4102400" y="5795575"/>
                </a:cubicBezTo>
                <a:cubicBezTo>
                  <a:pt x="4102400" y="5795575"/>
                  <a:pt x="4102400" y="5795575"/>
                  <a:pt x="4102400" y="6047627"/>
                </a:cubicBezTo>
                <a:cubicBezTo>
                  <a:pt x="4102400" y="6047627"/>
                  <a:pt x="4102400" y="6047627"/>
                  <a:pt x="4115876" y="6053175"/>
                </a:cubicBezTo>
                <a:cubicBezTo>
                  <a:pt x="4115876" y="6053175"/>
                  <a:pt x="4115876" y="6053175"/>
                  <a:pt x="4115876" y="5812220"/>
                </a:cubicBezTo>
                <a:cubicBezTo>
                  <a:pt x="4115876" y="5812220"/>
                  <a:pt x="4115876" y="5812220"/>
                  <a:pt x="4479727" y="6094391"/>
                </a:cubicBezTo>
                <a:cubicBezTo>
                  <a:pt x="4479727" y="6094391"/>
                  <a:pt x="4479727" y="6094391"/>
                  <a:pt x="4479727" y="6442349"/>
                </a:cubicBezTo>
                <a:cubicBezTo>
                  <a:pt x="4479727" y="6442349"/>
                  <a:pt x="4479727" y="6442349"/>
                  <a:pt x="4115876" y="6160971"/>
                </a:cubicBezTo>
                <a:cubicBezTo>
                  <a:pt x="4115876" y="6160971"/>
                  <a:pt x="4115876" y="6160971"/>
                  <a:pt x="4115876" y="6053968"/>
                </a:cubicBezTo>
                <a:cubicBezTo>
                  <a:pt x="4115876" y="6053968"/>
                  <a:pt x="4115876" y="6053968"/>
                  <a:pt x="4102400" y="6048420"/>
                </a:cubicBezTo>
                <a:cubicBezTo>
                  <a:pt x="4102400" y="6048420"/>
                  <a:pt x="4102400" y="6048420"/>
                  <a:pt x="4102400" y="6167312"/>
                </a:cubicBezTo>
                <a:cubicBezTo>
                  <a:pt x="4102400" y="6167312"/>
                  <a:pt x="4102400" y="6167312"/>
                  <a:pt x="4486068" y="6464543"/>
                </a:cubicBezTo>
                <a:cubicBezTo>
                  <a:pt x="4486068" y="6464543"/>
                  <a:pt x="4486068" y="6464543"/>
                  <a:pt x="4866566" y="6174445"/>
                </a:cubicBezTo>
                <a:cubicBezTo>
                  <a:pt x="4866566" y="6174445"/>
                  <a:pt x="4866566" y="6174445"/>
                  <a:pt x="4957726" y="6244988"/>
                </a:cubicBezTo>
                <a:cubicBezTo>
                  <a:pt x="4957726" y="6244988"/>
                  <a:pt x="4957726" y="6244988"/>
                  <a:pt x="4964861" y="6233892"/>
                </a:cubicBezTo>
                <a:cubicBezTo>
                  <a:pt x="4964861" y="6233892"/>
                  <a:pt x="4964861" y="6233892"/>
                  <a:pt x="4958519" y="6245781"/>
                </a:cubicBezTo>
                <a:cubicBezTo>
                  <a:pt x="4958519" y="6245781"/>
                  <a:pt x="4958519" y="6245781"/>
                  <a:pt x="5232002" y="6458202"/>
                </a:cubicBezTo>
                <a:cubicBezTo>
                  <a:pt x="5232002" y="6458202"/>
                  <a:pt x="5232002" y="6458202"/>
                  <a:pt x="5232002" y="6814878"/>
                </a:cubicBezTo>
                <a:cubicBezTo>
                  <a:pt x="5232002" y="6814878"/>
                  <a:pt x="5232002" y="6814878"/>
                  <a:pt x="5194844" y="6843131"/>
                </a:cubicBezTo>
                <a:lnTo>
                  <a:pt x="51752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24000" tIns="540000">
            <a:noAutofit/>
          </a:bodyPr>
          <a:lstStyle>
            <a:lvl1pPr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50877B53-8754-00BC-E4BF-646B9B4FAE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668245" cy="3240000"/>
          </a:xfrm>
          <a:custGeom>
            <a:avLst/>
            <a:gdLst>
              <a:gd name="connsiteX0" fmla="*/ 11319477 w 11668245"/>
              <a:gd name="connsiteY0" fmla="*/ 3209732 h 3240000"/>
              <a:gd name="connsiteX1" fmla="*/ 11357856 w 11668245"/>
              <a:gd name="connsiteY1" fmla="*/ 3239536 h 3240000"/>
              <a:gd name="connsiteX2" fmla="*/ 11358454 w 11668245"/>
              <a:gd name="connsiteY2" fmla="*/ 3240000 h 3240000"/>
              <a:gd name="connsiteX3" fmla="*/ 11279743 w 11668245"/>
              <a:gd name="connsiteY3" fmla="*/ 3240000 h 3240000"/>
              <a:gd name="connsiteX4" fmla="*/ 11283287 w 11668245"/>
              <a:gd name="connsiteY4" fmla="*/ 3237301 h 3240000"/>
              <a:gd name="connsiteX5" fmla="*/ 11319477 w 11668245"/>
              <a:gd name="connsiteY5" fmla="*/ 3209732 h 3240000"/>
              <a:gd name="connsiteX6" fmla="*/ 11321713 w 11668245"/>
              <a:gd name="connsiteY6" fmla="*/ 3039850 h 3240000"/>
              <a:gd name="connsiteX7" fmla="*/ 11492743 w 11668245"/>
              <a:gd name="connsiteY7" fmla="*/ 3172477 h 3240000"/>
              <a:gd name="connsiteX8" fmla="*/ 11492743 w 11668245"/>
              <a:gd name="connsiteY8" fmla="*/ 3212406 h 3240000"/>
              <a:gd name="connsiteX9" fmla="*/ 11492743 w 11668245"/>
              <a:gd name="connsiteY9" fmla="*/ 3240000 h 3240000"/>
              <a:gd name="connsiteX10" fmla="*/ 11368947 w 11668245"/>
              <a:gd name="connsiteY10" fmla="*/ 3240000 h 3240000"/>
              <a:gd name="connsiteX11" fmla="*/ 11366427 w 11668245"/>
              <a:gd name="connsiteY11" fmla="*/ 3238046 h 3240000"/>
              <a:gd name="connsiteX12" fmla="*/ 11357856 w 11668245"/>
              <a:gd name="connsiteY12" fmla="*/ 3239536 h 3240000"/>
              <a:gd name="connsiteX13" fmla="*/ 11366054 w 11668245"/>
              <a:gd name="connsiteY13" fmla="*/ 3237673 h 3240000"/>
              <a:gd name="connsiteX14" fmla="*/ 11321713 w 11668245"/>
              <a:gd name="connsiteY14" fmla="*/ 3203399 h 3240000"/>
              <a:gd name="connsiteX15" fmla="*/ 11321713 w 11668245"/>
              <a:gd name="connsiteY15" fmla="*/ 3039850 h 3240000"/>
              <a:gd name="connsiteX16" fmla="*/ 11145466 w 11668245"/>
              <a:gd name="connsiteY16" fmla="*/ 2733987 h 3240000"/>
              <a:gd name="connsiteX17" fmla="*/ 11255760 w 11668245"/>
              <a:gd name="connsiteY17" fmla="*/ 2819673 h 3240000"/>
              <a:gd name="connsiteX18" fmla="*/ 11316497 w 11668245"/>
              <a:gd name="connsiteY18" fmla="*/ 2866614 h 3240000"/>
              <a:gd name="connsiteX19" fmla="*/ 11316497 w 11668245"/>
              <a:gd name="connsiteY19" fmla="*/ 3030163 h 3240000"/>
              <a:gd name="connsiteX20" fmla="*/ 11189807 w 11668245"/>
              <a:gd name="connsiteY20" fmla="*/ 2932183 h 3240000"/>
              <a:gd name="connsiteX21" fmla="*/ 11145466 w 11668245"/>
              <a:gd name="connsiteY21" fmla="*/ 2897908 h 3240000"/>
              <a:gd name="connsiteX22" fmla="*/ 11145466 w 11668245"/>
              <a:gd name="connsiteY22" fmla="*/ 2733987 h 3240000"/>
              <a:gd name="connsiteX23" fmla="*/ 10965120 w 11668245"/>
              <a:gd name="connsiteY23" fmla="*/ 2596516 h 3240000"/>
              <a:gd name="connsiteX24" fmla="*/ 11137269 w 11668245"/>
              <a:gd name="connsiteY24" fmla="*/ 2730261 h 3240000"/>
              <a:gd name="connsiteX25" fmla="*/ 10964748 w 11668245"/>
              <a:gd name="connsiteY25" fmla="*/ 2861399 h 3240000"/>
              <a:gd name="connsiteX26" fmla="*/ 10792600 w 11668245"/>
              <a:gd name="connsiteY26" fmla="*/ 2727654 h 3240000"/>
              <a:gd name="connsiteX27" fmla="*/ 10852591 w 11668245"/>
              <a:gd name="connsiteY27" fmla="*/ 2682202 h 3240000"/>
              <a:gd name="connsiteX28" fmla="*/ 10965120 w 11668245"/>
              <a:gd name="connsiteY28" fmla="*/ 2596516 h 3240000"/>
              <a:gd name="connsiteX29" fmla="*/ 11498333 w 11668245"/>
              <a:gd name="connsiteY29" fmla="*/ 2290281 h 3240000"/>
              <a:gd name="connsiteX30" fmla="*/ 11668245 w 11668245"/>
              <a:gd name="connsiteY30" fmla="*/ 2421791 h 3240000"/>
              <a:gd name="connsiteX31" fmla="*/ 11495724 w 11668245"/>
              <a:gd name="connsiteY31" fmla="*/ 2552928 h 3240000"/>
              <a:gd name="connsiteX32" fmla="*/ 11438342 w 11668245"/>
              <a:gd name="connsiteY32" fmla="*/ 2508222 h 3240000"/>
              <a:gd name="connsiteX33" fmla="*/ 11434988 w 11668245"/>
              <a:gd name="connsiteY33" fmla="*/ 2513810 h 3240000"/>
              <a:gd name="connsiteX34" fmla="*/ 11492743 w 11668245"/>
              <a:gd name="connsiteY34" fmla="*/ 2558516 h 3240000"/>
              <a:gd name="connsiteX35" fmla="*/ 11492743 w 11668245"/>
              <a:gd name="connsiteY35" fmla="*/ 2722065 h 3240000"/>
              <a:gd name="connsiteX36" fmla="*/ 11369035 w 11668245"/>
              <a:gd name="connsiteY36" fmla="*/ 2626320 h 3240000"/>
              <a:gd name="connsiteX37" fmla="*/ 11365682 w 11668245"/>
              <a:gd name="connsiteY37" fmla="*/ 2632281 h 3240000"/>
              <a:gd name="connsiteX38" fmla="*/ 11491998 w 11668245"/>
              <a:gd name="connsiteY38" fmla="*/ 2730261 h 3240000"/>
              <a:gd name="connsiteX39" fmla="*/ 11319477 w 11668245"/>
              <a:gd name="connsiteY39" fmla="*/ 2861399 h 3240000"/>
              <a:gd name="connsiteX40" fmla="*/ 11259114 w 11668245"/>
              <a:gd name="connsiteY40" fmla="*/ 2814457 h 3240000"/>
              <a:gd name="connsiteX41" fmla="*/ 11255760 w 11668245"/>
              <a:gd name="connsiteY41" fmla="*/ 2819673 h 3240000"/>
              <a:gd name="connsiteX42" fmla="*/ 11258741 w 11668245"/>
              <a:gd name="connsiteY42" fmla="*/ 2814085 h 3240000"/>
              <a:gd name="connsiteX43" fmla="*/ 11147329 w 11668245"/>
              <a:gd name="connsiteY43" fmla="*/ 2727654 h 3240000"/>
              <a:gd name="connsiteX44" fmla="*/ 11319850 w 11668245"/>
              <a:gd name="connsiteY44" fmla="*/ 2596516 h 3240000"/>
              <a:gd name="connsiteX45" fmla="*/ 11365309 w 11668245"/>
              <a:gd name="connsiteY45" fmla="*/ 2631909 h 3240000"/>
              <a:gd name="connsiteX46" fmla="*/ 11369035 w 11668245"/>
              <a:gd name="connsiteY46" fmla="*/ 2625948 h 3240000"/>
              <a:gd name="connsiteX47" fmla="*/ 11321713 w 11668245"/>
              <a:gd name="connsiteY47" fmla="*/ 2589438 h 3240000"/>
              <a:gd name="connsiteX48" fmla="*/ 11321713 w 11668245"/>
              <a:gd name="connsiteY48" fmla="*/ 2425889 h 3240000"/>
              <a:gd name="connsiteX49" fmla="*/ 11434988 w 11668245"/>
              <a:gd name="connsiteY49" fmla="*/ 2513438 h 3240000"/>
              <a:gd name="connsiteX50" fmla="*/ 11437969 w 11668245"/>
              <a:gd name="connsiteY50" fmla="*/ 2508222 h 3240000"/>
              <a:gd name="connsiteX51" fmla="*/ 11325812 w 11668245"/>
              <a:gd name="connsiteY51" fmla="*/ 2421418 h 3240000"/>
              <a:gd name="connsiteX52" fmla="*/ 11498333 w 11668245"/>
              <a:gd name="connsiteY52" fmla="*/ 2290281 h 3240000"/>
              <a:gd name="connsiteX53" fmla="*/ 11145466 w 11668245"/>
              <a:gd name="connsiteY53" fmla="*/ 2120026 h 3240000"/>
              <a:gd name="connsiteX54" fmla="*/ 11263212 w 11668245"/>
              <a:gd name="connsiteY54" fmla="*/ 2211301 h 3240000"/>
              <a:gd name="connsiteX55" fmla="*/ 11266938 w 11668245"/>
              <a:gd name="connsiteY55" fmla="*/ 2206458 h 3240000"/>
              <a:gd name="connsiteX56" fmla="*/ 11263585 w 11668245"/>
              <a:gd name="connsiteY56" fmla="*/ 2211301 h 3240000"/>
              <a:gd name="connsiteX57" fmla="*/ 11316497 w 11668245"/>
              <a:gd name="connsiteY57" fmla="*/ 2252653 h 3240000"/>
              <a:gd name="connsiteX58" fmla="*/ 11316497 w 11668245"/>
              <a:gd name="connsiteY58" fmla="*/ 2416202 h 3240000"/>
              <a:gd name="connsiteX59" fmla="*/ 11187572 w 11668245"/>
              <a:gd name="connsiteY59" fmla="*/ 2316359 h 3240000"/>
              <a:gd name="connsiteX60" fmla="*/ 11183846 w 11668245"/>
              <a:gd name="connsiteY60" fmla="*/ 2321203 h 3240000"/>
              <a:gd name="connsiteX61" fmla="*/ 11187199 w 11668245"/>
              <a:gd name="connsiteY61" fmla="*/ 2315987 h 3240000"/>
              <a:gd name="connsiteX62" fmla="*/ 11145466 w 11668245"/>
              <a:gd name="connsiteY62" fmla="*/ 2283575 h 3240000"/>
              <a:gd name="connsiteX63" fmla="*/ 11145466 w 11668245"/>
              <a:gd name="connsiteY63" fmla="*/ 2120026 h 3240000"/>
              <a:gd name="connsiteX64" fmla="*/ 11319850 w 11668245"/>
              <a:gd name="connsiteY64" fmla="*/ 1982555 h 3240000"/>
              <a:gd name="connsiteX65" fmla="*/ 11491998 w 11668245"/>
              <a:gd name="connsiteY65" fmla="*/ 2115928 h 3240000"/>
              <a:gd name="connsiteX66" fmla="*/ 11319477 w 11668245"/>
              <a:gd name="connsiteY66" fmla="*/ 2247065 h 3240000"/>
              <a:gd name="connsiteX67" fmla="*/ 11266938 w 11668245"/>
              <a:gd name="connsiteY67" fmla="*/ 2206458 h 3240000"/>
              <a:gd name="connsiteX68" fmla="*/ 11147329 w 11668245"/>
              <a:gd name="connsiteY68" fmla="*/ 2113693 h 3240000"/>
              <a:gd name="connsiteX69" fmla="*/ 11319850 w 11668245"/>
              <a:gd name="connsiteY69" fmla="*/ 1982555 h 3240000"/>
              <a:gd name="connsiteX70" fmla="*/ 11141367 w 11668245"/>
              <a:gd name="connsiteY70" fmla="*/ 1674457 h 3240000"/>
              <a:gd name="connsiteX71" fmla="*/ 11313516 w 11668245"/>
              <a:gd name="connsiteY71" fmla="*/ 1807830 h 3240000"/>
              <a:gd name="connsiteX72" fmla="*/ 11140995 w 11668245"/>
              <a:gd name="connsiteY72" fmla="*/ 1939339 h 3240000"/>
              <a:gd name="connsiteX73" fmla="*/ 10968847 w 11668245"/>
              <a:gd name="connsiteY73" fmla="*/ 1805595 h 3240000"/>
              <a:gd name="connsiteX74" fmla="*/ 11136524 w 11668245"/>
              <a:gd name="connsiteY74" fmla="*/ 1678183 h 3240000"/>
              <a:gd name="connsiteX75" fmla="*/ 11141367 w 11668245"/>
              <a:gd name="connsiteY75" fmla="*/ 1674457 h 3240000"/>
              <a:gd name="connsiteX76" fmla="*/ 10968847 w 11668245"/>
              <a:gd name="connsiteY76" fmla="*/ 1199457 h 3240000"/>
              <a:gd name="connsiteX77" fmla="*/ 11079141 w 11668245"/>
              <a:gd name="connsiteY77" fmla="*/ 1284771 h 3240000"/>
              <a:gd name="connsiteX78" fmla="*/ 11082494 w 11668245"/>
              <a:gd name="connsiteY78" fmla="*/ 1279555 h 3240000"/>
              <a:gd name="connsiteX79" fmla="*/ 11079514 w 11668245"/>
              <a:gd name="connsiteY79" fmla="*/ 1285144 h 3240000"/>
              <a:gd name="connsiteX80" fmla="*/ 11139877 w 11668245"/>
              <a:gd name="connsiteY80" fmla="*/ 1332085 h 3240000"/>
              <a:gd name="connsiteX81" fmla="*/ 11139877 w 11668245"/>
              <a:gd name="connsiteY81" fmla="*/ 1495634 h 3240000"/>
              <a:gd name="connsiteX82" fmla="*/ 11013561 w 11668245"/>
              <a:gd name="connsiteY82" fmla="*/ 1397653 h 3240000"/>
              <a:gd name="connsiteX83" fmla="*/ 11010207 w 11668245"/>
              <a:gd name="connsiteY83" fmla="*/ 1402869 h 3240000"/>
              <a:gd name="connsiteX84" fmla="*/ 11013188 w 11668245"/>
              <a:gd name="connsiteY84" fmla="*/ 1397281 h 3240000"/>
              <a:gd name="connsiteX85" fmla="*/ 10968847 w 11668245"/>
              <a:gd name="connsiteY85" fmla="*/ 1363006 h 3240000"/>
              <a:gd name="connsiteX86" fmla="*/ 10968847 w 11668245"/>
              <a:gd name="connsiteY86" fmla="*/ 1199457 h 3240000"/>
              <a:gd name="connsiteX87" fmla="*/ 11322086 w 11668245"/>
              <a:gd name="connsiteY87" fmla="*/ 755379 h 3240000"/>
              <a:gd name="connsiteX88" fmla="*/ 11491998 w 11668245"/>
              <a:gd name="connsiteY88" fmla="*/ 887261 h 3240000"/>
              <a:gd name="connsiteX89" fmla="*/ 11319477 w 11668245"/>
              <a:gd name="connsiteY89" fmla="*/ 1018399 h 3240000"/>
              <a:gd name="connsiteX90" fmla="*/ 11261722 w 11668245"/>
              <a:gd name="connsiteY90" fmla="*/ 973693 h 3240000"/>
              <a:gd name="connsiteX91" fmla="*/ 11258741 w 11668245"/>
              <a:gd name="connsiteY91" fmla="*/ 978908 h 3240000"/>
              <a:gd name="connsiteX92" fmla="*/ 11316497 w 11668245"/>
              <a:gd name="connsiteY92" fmla="*/ 1023614 h 3240000"/>
              <a:gd name="connsiteX93" fmla="*/ 11316497 w 11668245"/>
              <a:gd name="connsiteY93" fmla="*/ 1187536 h 3240000"/>
              <a:gd name="connsiteX94" fmla="*/ 11192788 w 11668245"/>
              <a:gd name="connsiteY94" fmla="*/ 1091418 h 3240000"/>
              <a:gd name="connsiteX95" fmla="*/ 11189435 w 11668245"/>
              <a:gd name="connsiteY95" fmla="*/ 1097379 h 3240000"/>
              <a:gd name="connsiteX96" fmla="*/ 11315379 w 11668245"/>
              <a:gd name="connsiteY96" fmla="*/ 1195359 h 3240000"/>
              <a:gd name="connsiteX97" fmla="*/ 11142858 w 11668245"/>
              <a:gd name="connsiteY97" fmla="*/ 1326497 h 3240000"/>
              <a:gd name="connsiteX98" fmla="*/ 11082494 w 11668245"/>
              <a:gd name="connsiteY98" fmla="*/ 1279555 h 3240000"/>
              <a:gd name="connsiteX99" fmla="*/ 10971083 w 11668245"/>
              <a:gd name="connsiteY99" fmla="*/ 1193124 h 3240000"/>
              <a:gd name="connsiteX100" fmla="*/ 11143603 w 11668245"/>
              <a:gd name="connsiteY100" fmla="*/ 1061987 h 3240000"/>
              <a:gd name="connsiteX101" fmla="*/ 11189062 w 11668245"/>
              <a:gd name="connsiteY101" fmla="*/ 1097379 h 3240000"/>
              <a:gd name="connsiteX102" fmla="*/ 11192416 w 11668245"/>
              <a:gd name="connsiteY102" fmla="*/ 1091418 h 3240000"/>
              <a:gd name="connsiteX103" fmla="*/ 11145466 w 11668245"/>
              <a:gd name="connsiteY103" fmla="*/ 1054908 h 3240000"/>
              <a:gd name="connsiteX104" fmla="*/ 11145466 w 11668245"/>
              <a:gd name="connsiteY104" fmla="*/ 890987 h 3240000"/>
              <a:gd name="connsiteX105" fmla="*/ 11258368 w 11668245"/>
              <a:gd name="connsiteY105" fmla="*/ 978908 h 3240000"/>
              <a:gd name="connsiteX106" fmla="*/ 11261722 w 11668245"/>
              <a:gd name="connsiteY106" fmla="*/ 973320 h 3240000"/>
              <a:gd name="connsiteX107" fmla="*/ 11149565 w 11668245"/>
              <a:gd name="connsiteY107" fmla="*/ 886516 h 3240000"/>
              <a:gd name="connsiteX108" fmla="*/ 11322086 w 11668245"/>
              <a:gd name="connsiteY108" fmla="*/ 755379 h 3240000"/>
              <a:gd name="connsiteX109" fmla="*/ 10968847 w 11668245"/>
              <a:gd name="connsiteY109" fmla="*/ 585124 h 3240000"/>
              <a:gd name="connsiteX110" fmla="*/ 11086966 w 11668245"/>
              <a:gd name="connsiteY110" fmla="*/ 676771 h 3240000"/>
              <a:gd name="connsiteX111" fmla="*/ 11139877 w 11668245"/>
              <a:gd name="connsiteY111" fmla="*/ 717751 h 3240000"/>
              <a:gd name="connsiteX112" fmla="*/ 11139877 w 11668245"/>
              <a:gd name="connsiteY112" fmla="*/ 881300 h 3240000"/>
              <a:gd name="connsiteX113" fmla="*/ 11011325 w 11668245"/>
              <a:gd name="connsiteY113" fmla="*/ 781458 h 3240000"/>
              <a:gd name="connsiteX114" fmla="*/ 11007599 w 11668245"/>
              <a:gd name="connsiteY114" fmla="*/ 786673 h 3240000"/>
              <a:gd name="connsiteX115" fmla="*/ 11137269 w 11668245"/>
              <a:gd name="connsiteY115" fmla="*/ 887261 h 3240000"/>
              <a:gd name="connsiteX116" fmla="*/ 10964748 w 11668245"/>
              <a:gd name="connsiteY116" fmla="*/ 1018399 h 3240000"/>
              <a:gd name="connsiteX117" fmla="*/ 10884636 w 11668245"/>
              <a:gd name="connsiteY117" fmla="*/ 956183 h 3240000"/>
              <a:gd name="connsiteX118" fmla="*/ 10794836 w 11668245"/>
              <a:gd name="connsiteY118" fmla="*/ 886516 h 3240000"/>
              <a:gd name="connsiteX119" fmla="*/ 10967357 w 11668245"/>
              <a:gd name="connsiteY119" fmla="*/ 755379 h 3240000"/>
              <a:gd name="connsiteX120" fmla="*/ 11007226 w 11668245"/>
              <a:gd name="connsiteY120" fmla="*/ 786301 h 3240000"/>
              <a:gd name="connsiteX121" fmla="*/ 11010952 w 11668245"/>
              <a:gd name="connsiteY121" fmla="*/ 781458 h 3240000"/>
              <a:gd name="connsiteX122" fmla="*/ 10968847 w 11668245"/>
              <a:gd name="connsiteY122" fmla="*/ 749046 h 3240000"/>
              <a:gd name="connsiteX123" fmla="*/ 10968847 w 11668245"/>
              <a:gd name="connsiteY123" fmla="*/ 585124 h 3240000"/>
              <a:gd name="connsiteX124" fmla="*/ 11143603 w 11668245"/>
              <a:gd name="connsiteY124" fmla="*/ 447653 h 3240000"/>
              <a:gd name="connsiteX125" fmla="*/ 11315379 w 11668245"/>
              <a:gd name="connsiteY125" fmla="*/ 581399 h 3240000"/>
              <a:gd name="connsiteX126" fmla="*/ 11142858 w 11668245"/>
              <a:gd name="connsiteY126" fmla="*/ 712536 h 3240000"/>
              <a:gd name="connsiteX127" fmla="*/ 11090692 w 11668245"/>
              <a:gd name="connsiteY127" fmla="*/ 671928 h 3240000"/>
              <a:gd name="connsiteX128" fmla="*/ 11086966 w 11668245"/>
              <a:gd name="connsiteY128" fmla="*/ 676771 h 3240000"/>
              <a:gd name="connsiteX129" fmla="*/ 11090319 w 11668245"/>
              <a:gd name="connsiteY129" fmla="*/ 671555 h 3240000"/>
              <a:gd name="connsiteX130" fmla="*/ 10971083 w 11668245"/>
              <a:gd name="connsiteY130" fmla="*/ 578791 h 3240000"/>
              <a:gd name="connsiteX131" fmla="*/ 11143603 w 11668245"/>
              <a:gd name="connsiteY131" fmla="*/ 447653 h 3240000"/>
              <a:gd name="connsiteX132" fmla="*/ 10965120 w 11668245"/>
              <a:gd name="connsiteY132" fmla="*/ 139928 h 3240000"/>
              <a:gd name="connsiteX133" fmla="*/ 11137269 w 11668245"/>
              <a:gd name="connsiteY133" fmla="*/ 273301 h 3240000"/>
              <a:gd name="connsiteX134" fmla="*/ 10964748 w 11668245"/>
              <a:gd name="connsiteY134" fmla="*/ 404438 h 3240000"/>
              <a:gd name="connsiteX135" fmla="*/ 10792600 w 11668245"/>
              <a:gd name="connsiteY135" fmla="*/ 271065 h 3240000"/>
              <a:gd name="connsiteX136" fmla="*/ 10960277 w 11668245"/>
              <a:gd name="connsiteY136" fmla="*/ 143653 h 3240000"/>
              <a:gd name="connsiteX137" fmla="*/ 10965120 w 11668245"/>
              <a:gd name="connsiteY137" fmla="*/ 139928 h 3240000"/>
              <a:gd name="connsiteX138" fmla="*/ 11017434 w 11668245"/>
              <a:gd name="connsiteY138" fmla="*/ 0 h 3240000"/>
              <a:gd name="connsiteX139" fmla="*/ 11271315 w 11668245"/>
              <a:gd name="connsiteY139" fmla="*/ 0 h 3240000"/>
              <a:gd name="connsiteX140" fmla="*/ 11263166 w 11668245"/>
              <a:gd name="connsiteY140" fmla="*/ 6183 h 3240000"/>
              <a:gd name="connsiteX141" fmla="*/ 11142858 w 11668245"/>
              <a:gd name="connsiteY141" fmla="*/ 97457 h 3240000"/>
              <a:gd name="connsiteX142" fmla="*/ 11053244 w 11668245"/>
              <a:gd name="connsiteY142" fmla="*/ 27825 h 3240000"/>
              <a:gd name="connsiteX143" fmla="*/ 10968847 w 11668245"/>
              <a:gd name="connsiteY143" fmla="*/ 0 h 3240000"/>
              <a:gd name="connsiteX144" fmla="*/ 11007367 w 11668245"/>
              <a:gd name="connsiteY144" fmla="*/ 0 h 3240000"/>
              <a:gd name="connsiteX145" fmla="*/ 11016634 w 11668245"/>
              <a:gd name="connsiteY145" fmla="*/ 7207 h 3240000"/>
              <a:gd name="connsiteX146" fmla="*/ 11139877 w 11668245"/>
              <a:gd name="connsiteY146" fmla="*/ 103046 h 3240000"/>
              <a:gd name="connsiteX147" fmla="*/ 11139877 w 11668245"/>
              <a:gd name="connsiteY147" fmla="*/ 266595 h 3240000"/>
              <a:gd name="connsiteX148" fmla="*/ 10968847 w 11668245"/>
              <a:gd name="connsiteY148" fmla="*/ 133967 h 3240000"/>
              <a:gd name="connsiteX149" fmla="*/ 10968847 w 11668245"/>
              <a:gd name="connsiteY149" fmla="*/ 39876 h 3240000"/>
              <a:gd name="connsiteX150" fmla="*/ 0 w 11668245"/>
              <a:gd name="connsiteY150" fmla="*/ 0 h 3240000"/>
              <a:gd name="connsiteX151" fmla="*/ 8853714 w 11668245"/>
              <a:gd name="connsiteY151" fmla="*/ 0 h 3240000"/>
              <a:gd name="connsiteX152" fmla="*/ 9521371 w 11668245"/>
              <a:gd name="connsiteY152" fmla="*/ 0 h 3240000"/>
              <a:gd name="connsiteX153" fmla="*/ 10962885 w 11668245"/>
              <a:gd name="connsiteY153" fmla="*/ 0 h 3240000"/>
              <a:gd name="connsiteX154" fmla="*/ 10962885 w 11668245"/>
              <a:gd name="connsiteY154" fmla="*/ 923 h 3240000"/>
              <a:gd name="connsiteX155" fmla="*/ 10962885 w 11668245"/>
              <a:gd name="connsiteY155" fmla="*/ 133967 h 3240000"/>
              <a:gd name="connsiteX156" fmla="*/ 10955433 w 11668245"/>
              <a:gd name="connsiteY156" fmla="*/ 139555 h 3240000"/>
              <a:gd name="connsiteX157" fmla="*/ 10960277 w 11668245"/>
              <a:gd name="connsiteY157" fmla="*/ 143653 h 3240000"/>
              <a:gd name="connsiteX158" fmla="*/ 10955060 w 11668245"/>
              <a:gd name="connsiteY158" fmla="*/ 139555 h 3240000"/>
              <a:gd name="connsiteX159" fmla="*/ 10784402 w 11668245"/>
              <a:gd name="connsiteY159" fmla="*/ 269575 h 3240000"/>
              <a:gd name="connsiteX160" fmla="*/ 10784402 w 11668245"/>
              <a:gd name="connsiteY160" fmla="*/ 278516 h 3240000"/>
              <a:gd name="connsiteX161" fmla="*/ 10790737 w 11668245"/>
              <a:gd name="connsiteY161" fmla="*/ 283359 h 3240000"/>
              <a:gd name="connsiteX162" fmla="*/ 10790737 w 11668245"/>
              <a:gd name="connsiteY162" fmla="*/ 277398 h 3240000"/>
              <a:gd name="connsiteX163" fmla="*/ 10961394 w 11668245"/>
              <a:gd name="connsiteY163" fmla="*/ 410026 h 3240000"/>
              <a:gd name="connsiteX164" fmla="*/ 10961394 w 11668245"/>
              <a:gd name="connsiteY164" fmla="*/ 573575 h 3240000"/>
              <a:gd name="connsiteX165" fmla="*/ 10790737 w 11668245"/>
              <a:gd name="connsiteY165" fmla="*/ 440948 h 3240000"/>
              <a:gd name="connsiteX166" fmla="*/ 10790737 w 11668245"/>
              <a:gd name="connsiteY166" fmla="*/ 283732 h 3240000"/>
              <a:gd name="connsiteX167" fmla="*/ 10784402 w 11668245"/>
              <a:gd name="connsiteY167" fmla="*/ 278889 h 3240000"/>
              <a:gd name="connsiteX168" fmla="*/ 10784402 w 11668245"/>
              <a:gd name="connsiteY168" fmla="*/ 443556 h 3240000"/>
              <a:gd name="connsiteX169" fmla="*/ 10608156 w 11668245"/>
              <a:gd name="connsiteY169" fmla="*/ 577300 h 3240000"/>
              <a:gd name="connsiteX170" fmla="*/ 10608156 w 11668245"/>
              <a:gd name="connsiteY170" fmla="*/ 752026 h 3240000"/>
              <a:gd name="connsiteX171" fmla="*/ 10776578 w 11668245"/>
              <a:gd name="connsiteY171" fmla="*/ 882418 h 3240000"/>
              <a:gd name="connsiteX172" fmla="*/ 10776578 w 11668245"/>
              <a:gd name="connsiteY172" fmla="*/ 874595 h 3240000"/>
              <a:gd name="connsiteX173" fmla="*/ 10614118 w 11668245"/>
              <a:gd name="connsiteY173" fmla="*/ 749046 h 3240000"/>
              <a:gd name="connsiteX174" fmla="*/ 10614118 w 11668245"/>
              <a:gd name="connsiteY174" fmla="*/ 585124 h 3240000"/>
              <a:gd name="connsiteX175" fmla="*/ 10776578 w 11668245"/>
              <a:gd name="connsiteY175" fmla="*/ 711045 h 3240000"/>
              <a:gd name="connsiteX176" fmla="*/ 10776578 w 11668245"/>
              <a:gd name="connsiteY176" fmla="*/ 703222 h 3240000"/>
              <a:gd name="connsiteX177" fmla="*/ 10616354 w 11668245"/>
              <a:gd name="connsiteY177" fmla="*/ 578791 h 3240000"/>
              <a:gd name="connsiteX178" fmla="*/ 10788874 w 11668245"/>
              <a:gd name="connsiteY178" fmla="*/ 447653 h 3240000"/>
              <a:gd name="connsiteX179" fmla="*/ 10961022 w 11668245"/>
              <a:gd name="connsiteY179" fmla="*/ 581399 h 3240000"/>
              <a:gd name="connsiteX180" fmla="*/ 10788501 w 11668245"/>
              <a:gd name="connsiteY180" fmla="*/ 712536 h 3240000"/>
              <a:gd name="connsiteX181" fmla="*/ 10776950 w 11668245"/>
              <a:gd name="connsiteY181" fmla="*/ 703595 h 3240000"/>
              <a:gd name="connsiteX182" fmla="*/ 10776950 w 11668245"/>
              <a:gd name="connsiteY182" fmla="*/ 711418 h 3240000"/>
              <a:gd name="connsiteX183" fmla="*/ 10785148 w 11668245"/>
              <a:gd name="connsiteY183" fmla="*/ 717751 h 3240000"/>
              <a:gd name="connsiteX184" fmla="*/ 10785148 w 11668245"/>
              <a:gd name="connsiteY184" fmla="*/ 881300 h 3240000"/>
              <a:gd name="connsiteX185" fmla="*/ 10776950 w 11668245"/>
              <a:gd name="connsiteY185" fmla="*/ 874967 h 3240000"/>
              <a:gd name="connsiteX186" fmla="*/ 10776950 w 11668245"/>
              <a:gd name="connsiteY186" fmla="*/ 882790 h 3240000"/>
              <a:gd name="connsiteX187" fmla="*/ 10784402 w 11668245"/>
              <a:gd name="connsiteY187" fmla="*/ 888751 h 3240000"/>
              <a:gd name="connsiteX188" fmla="*/ 10784402 w 11668245"/>
              <a:gd name="connsiteY188" fmla="*/ 972575 h 3240000"/>
              <a:gd name="connsiteX189" fmla="*/ 10790737 w 11668245"/>
              <a:gd name="connsiteY189" fmla="*/ 973320 h 3240000"/>
              <a:gd name="connsiteX190" fmla="*/ 10790737 w 11668245"/>
              <a:gd name="connsiteY190" fmla="*/ 890987 h 3240000"/>
              <a:gd name="connsiteX191" fmla="*/ 10880910 w 11668245"/>
              <a:gd name="connsiteY191" fmla="*/ 961026 h 3240000"/>
              <a:gd name="connsiteX192" fmla="*/ 10884636 w 11668245"/>
              <a:gd name="connsiteY192" fmla="*/ 956183 h 3240000"/>
              <a:gd name="connsiteX193" fmla="*/ 10880910 w 11668245"/>
              <a:gd name="connsiteY193" fmla="*/ 961399 h 3240000"/>
              <a:gd name="connsiteX194" fmla="*/ 10961394 w 11668245"/>
              <a:gd name="connsiteY194" fmla="*/ 1023614 h 3240000"/>
              <a:gd name="connsiteX195" fmla="*/ 10961394 w 11668245"/>
              <a:gd name="connsiteY195" fmla="*/ 1187536 h 3240000"/>
              <a:gd name="connsiteX196" fmla="*/ 10790737 w 11668245"/>
              <a:gd name="connsiteY196" fmla="*/ 1054908 h 3240000"/>
              <a:gd name="connsiteX197" fmla="*/ 10790737 w 11668245"/>
              <a:gd name="connsiteY197" fmla="*/ 973693 h 3240000"/>
              <a:gd name="connsiteX198" fmla="*/ 10784402 w 11668245"/>
              <a:gd name="connsiteY198" fmla="*/ 972947 h 3240000"/>
              <a:gd name="connsiteX199" fmla="*/ 10784402 w 11668245"/>
              <a:gd name="connsiteY199" fmla="*/ 1057516 h 3240000"/>
              <a:gd name="connsiteX200" fmla="*/ 10670010 w 11668245"/>
              <a:gd name="connsiteY200" fmla="*/ 1144320 h 3240000"/>
              <a:gd name="connsiteX201" fmla="*/ 10676344 w 11668245"/>
              <a:gd name="connsiteY201" fmla="*/ 1147300 h 3240000"/>
              <a:gd name="connsiteX202" fmla="*/ 10788874 w 11668245"/>
              <a:gd name="connsiteY202" fmla="*/ 1061987 h 3240000"/>
              <a:gd name="connsiteX203" fmla="*/ 10961022 w 11668245"/>
              <a:gd name="connsiteY203" fmla="*/ 1195359 h 3240000"/>
              <a:gd name="connsiteX204" fmla="*/ 10788501 w 11668245"/>
              <a:gd name="connsiteY204" fmla="*/ 1326497 h 3240000"/>
              <a:gd name="connsiteX205" fmla="*/ 10616354 w 11668245"/>
              <a:gd name="connsiteY205" fmla="*/ 1193124 h 3240000"/>
              <a:gd name="connsiteX206" fmla="*/ 10675971 w 11668245"/>
              <a:gd name="connsiteY206" fmla="*/ 1147673 h 3240000"/>
              <a:gd name="connsiteX207" fmla="*/ 10669637 w 11668245"/>
              <a:gd name="connsiteY207" fmla="*/ 1144693 h 3240000"/>
              <a:gd name="connsiteX208" fmla="*/ 10608156 w 11668245"/>
              <a:gd name="connsiteY208" fmla="*/ 1191634 h 3240000"/>
              <a:gd name="connsiteX209" fmla="*/ 10608156 w 11668245"/>
              <a:gd name="connsiteY209" fmla="*/ 1310104 h 3240000"/>
              <a:gd name="connsiteX210" fmla="*/ 10614118 w 11668245"/>
              <a:gd name="connsiteY210" fmla="*/ 1312712 h 3240000"/>
              <a:gd name="connsiteX211" fmla="*/ 10614118 w 11668245"/>
              <a:gd name="connsiteY211" fmla="*/ 1199457 h 3240000"/>
              <a:gd name="connsiteX212" fmla="*/ 10785148 w 11668245"/>
              <a:gd name="connsiteY212" fmla="*/ 1332085 h 3240000"/>
              <a:gd name="connsiteX213" fmla="*/ 10785148 w 11668245"/>
              <a:gd name="connsiteY213" fmla="*/ 1495634 h 3240000"/>
              <a:gd name="connsiteX214" fmla="*/ 10614118 w 11668245"/>
              <a:gd name="connsiteY214" fmla="*/ 1363006 h 3240000"/>
              <a:gd name="connsiteX215" fmla="*/ 10614118 w 11668245"/>
              <a:gd name="connsiteY215" fmla="*/ 1313085 h 3240000"/>
              <a:gd name="connsiteX216" fmla="*/ 10608156 w 11668245"/>
              <a:gd name="connsiteY216" fmla="*/ 1310477 h 3240000"/>
              <a:gd name="connsiteX217" fmla="*/ 10608156 w 11668245"/>
              <a:gd name="connsiteY217" fmla="*/ 1365987 h 3240000"/>
              <a:gd name="connsiteX218" fmla="*/ 10788128 w 11668245"/>
              <a:gd name="connsiteY218" fmla="*/ 1505693 h 3240000"/>
              <a:gd name="connsiteX219" fmla="*/ 10967357 w 11668245"/>
              <a:gd name="connsiteY219" fmla="*/ 1369712 h 3240000"/>
              <a:gd name="connsiteX220" fmla="*/ 11010207 w 11668245"/>
              <a:gd name="connsiteY220" fmla="*/ 1402869 h 3240000"/>
              <a:gd name="connsiteX221" fmla="*/ 11139132 w 11668245"/>
              <a:gd name="connsiteY221" fmla="*/ 1502712 h 3240000"/>
              <a:gd name="connsiteX222" fmla="*/ 11139132 w 11668245"/>
              <a:gd name="connsiteY222" fmla="*/ 1662536 h 3240000"/>
              <a:gd name="connsiteX223" fmla="*/ 11145466 w 11668245"/>
              <a:gd name="connsiteY223" fmla="*/ 1662536 h 3240000"/>
              <a:gd name="connsiteX224" fmla="*/ 11145466 w 11668245"/>
              <a:gd name="connsiteY224" fmla="*/ 1653595 h 3240000"/>
              <a:gd name="connsiteX225" fmla="*/ 11145466 w 11668245"/>
              <a:gd name="connsiteY225" fmla="*/ 1505320 h 3240000"/>
              <a:gd name="connsiteX226" fmla="*/ 11316497 w 11668245"/>
              <a:gd name="connsiteY226" fmla="*/ 1637948 h 3240000"/>
              <a:gd name="connsiteX227" fmla="*/ 11316497 w 11668245"/>
              <a:gd name="connsiteY227" fmla="*/ 1651359 h 3240000"/>
              <a:gd name="connsiteX228" fmla="*/ 11316497 w 11668245"/>
              <a:gd name="connsiteY228" fmla="*/ 1801124 h 3240000"/>
              <a:gd name="connsiteX229" fmla="*/ 11145466 w 11668245"/>
              <a:gd name="connsiteY229" fmla="*/ 1668869 h 3240000"/>
              <a:gd name="connsiteX230" fmla="*/ 11145466 w 11668245"/>
              <a:gd name="connsiteY230" fmla="*/ 1662908 h 3240000"/>
              <a:gd name="connsiteX231" fmla="*/ 11139132 w 11668245"/>
              <a:gd name="connsiteY231" fmla="*/ 1662908 h 3240000"/>
              <a:gd name="connsiteX232" fmla="*/ 11139132 w 11668245"/>
              <a:gd name="connsiteY232" fmla="*/ 1668497 h 3240000"/>
              <a:gd name="connsiteX233" fmla="*/ 11131680 w 11668245"/>
              <a:gd name="connsiteY233" fmla="*/ 1674085 h 3240000"/>
              <a:gd name="connsiteX234" fmla="*/ 11136524 w 11668245"/>
              <a:gd name="connsiteY234" fmla="*/ 1678183 h 3240000"/>
              <a:gd name="connsiteX235" fmla="*/ 11131307 w 11668245"/>
              <a:gd name="connsiteY235" fmla="*/ 1674457 h 3240000"/>
              <a:gd name="connsiteX236" fmla="*/ 10960649 w 11668245"/>
              <a:gd name="connsiteY236" fmla="*/ 1804105 h 3240000"/>
              <a:gd name="connsiteX237" fmla="*/ 10960649 w 11668245"/>
              <a:gd name="connsiteY237" fmla="*/ 1813418 h 3240000"/>
              <a:gd name="connsiteX238" fmla="*/ 10966984 w 11668245"/>
              <a:gd name="connsiteY238" fmla="*/ 1818261 h 3240000"/>
              <a:gd name="connsiteX239" fmla="*/ 10966984 w 11668245"/>
              <a:gd name="connsiteY239" fmla="*/ 1811928 h 3240000"/>
              <a:gd name="connsiteX240" fmla="*/ 11138014 w 11668245"/>
              <a:gd name="connsiteY240" fmla="*/ 1944555 h 3240000"/>
              <a:gd name="connsiteX241" fmla="*/ 11138014 w 11668245"/>
              <a:gd name="connsiteY241" fmla="*/ 2108104 h 3240000"/>
              <a:gd name="connsiteX242" fmla="*/ 10966984 w 11668245"/>
              <a:gd name="connsiteY242" fmla="*/ 1975850 h 3240000"/>
              <a:gd name="connsiteX243" fmla="*/ 10966984 w 11668245"/>
              <a:gd name="connsiteY243" fmla="*/ 1818634 h 3240000"/>
              <a:gd name="connsiteX244" fmla="*/ 10960649 w 11668245"/>
              <a:gd name="connsiteY244" fmla="*/ 1813791 h 3240000"/>
              <a:gd name="connsiteX245" fmla="*/ 10960649 w 11668245"/>
              <a:gd name="connsiteY245" fmla="*/ 1978085 h 3240000"/>
              <a:gd name="connsiteX246" fmla="*/ 10784402 w 11668245"/>
              <a:gd name="connsiteY246" fmla="*/ 2112202 h 3240000"/>
              <a:gd name="connsiteX247" fmla="*/ 10784402 w 11668245"/>
              <a:gd name="connsiteY247" fmla="*/ 2286555 h 3240000"/>
              <a:gd name="connsiteX248" fmla="*/ 10952824 w 11668245"/>
              <a:gd name="connsiteY248" fmla="*/ 2417320 h 3240000"/>
              <a:gd name="connsiteX249" fmla="*/ 10952824 w 11668245"/>
              <a:gd name="connsiteY249" fmla="*/ 2409497 h 3240000"/>
              <a:gd name="connsiteX250" fmla="*/ 10790737 w 11668245"/>
              <a:gd name="connsiteY250" fmla="*/ 2283575 h 3240000"/>
              <a:gd name="connsiteX251" fmla="*/ 10790737 w 11668245"/>
              <a:gd name="connsiteY251" fmla="*/ 2120026 h 3240000"/>
              <a:gd name="connsiteX252" fmla="*/ 10952824 w 11668245"/>
              <a:gd name="connsiteY252" fmla="*/ 2245575 h 3240000"/>
              <a:gd name="connsiteX253" fmla="*/ 10952824 w 11668245"/>
              <a:gd name="connsiteY253" fmla="*/ 2238124 h 3240000"/>
              <a:gd name="connsiteX254" fmla="*/ 10792600 w 11668245"/>
              <a:gd name="connsiteY254" fmla="*/ 2113693 h 3240000"/>
              <a:gd name="connsiteX255" fmla="*/ 10965120 w 11668245"/>
              <a:gd name="connsiteY255" fmla="*/ 1982555 h 3240000"/>
              <a:gd name="connsiteX256" fmla="*/ 11137269 w 11668245"/>
              <a:gd name="connsiteY256" fmla="*/ 2115928 h 3240000"/>
              <a:gd name="connsiteX257" fmla="*/ 10964748 w 11668245"/>
              <a:gd name="connsiteY257" fmla="*/ 2247065 h 3240000"/>
              <a:gd name="connsiteX258" fmla="*/ 10953197 w 11668245"/>
              <a:gd name="connsiteY258" fmla="*/ 2238124 h 3240000"/>
              <a:gd name="connsiteX259" fmla="*/ 10953197 w 11668245"/>
              <a:gd name="connsiteY259" fmla="*/ 2245948 h 3240000"/>
              <a:gd name="connsiteX260" fmla="*/ 10961767 w 11668245"/>
              <a:gd name="connsiteY260" fmla="*/ 2252653 h 3240000"/>
              <a:gd name="connsiteX261" fmla="*/ 10961767 w 11668245"/>
              <a:gd name="connsiteY261" fmla="*/ 2416202 h 3240000"/>
              <a:gd name="connsiteX262" fmla="*/ 10953197 w 11668245"/>
              <a:gd name="connsiteY262" fmla="*/ 2409497 h 3240000"/>
              <a:gd name="connsiteX263" fmla="*/ 10953197 w 11668245"/>
              <a:gd name="connsiteY263" fmla="*/ 2417320 h 3240000"/>
              <a:gd name="connsiteX264" fmla="*/ 10960649 w 11668245"/>
              <a:gd name="connsiteY264" fmla="*/ 2423281 h 3240000"/>
              <a:gd name="connsiteX265" fmla="*/ 10960649 w 11668245"/>
              <a:gd name="connsiteY265" fmla="*/ 2507104 h 3240000"/>
              <a:gd name="connsiteX266" fmla="*/ 10966984 w 11668245"/>
              <a:gd name="connsiteY266" fmla="*/ 2508222 h 3240000"/>
              <a:gd name="connsiteX267" fmla="*/ 10966984 w 11668245"/>
              <a:gd name="connsiteY267" fmla="*/ 2425889 h 3240000"/>
              <a:gd name="connsiteX268" fmla="*/ 11057157 w 11668245"/>
              <a:gd name="connsiteY268" fmla="*/ 2495928 h 3240000"/>
              <a:gd name="connsiteX269" fmla="*/ 11060883 w 11668245"/>
              <a:gd name="connsiteY269" fmla="*/ 2490713 h 3240000"/>
              <a:gd name="connsiteX270" fmla="*/ 10971083 w 11668245"/>
              <a:gd name="connsiteY270" fmla="*/ 2421418 h 3240000"/>
              <a:gd name="connsiteX271" fmla="*/ 11143603 w 11668245"/>
              <a:gd name="connsiteY271" fmla="*/ 2290281 h 3240000"/>
              <a:gd name="connsiteX272" fmla="*/ 11183846 w 11668245"/>
              <a:gd name="connsiteY272" fmla="*/ 2321203 h 3240000"/>
              <a:gd name="connsiteX273" fmla="*/ 11313516 w 11668245"/>
              <a:gd name="connsiteY273" fmla="*/ 2421791 h 3240000"/>
              <a:gd name="connsiteX274" fmla="*/ 11140995 w 11668245"/>
              <a:gd name="connsiteY274" fmla="*/ 2552928 h 3240000"/>
              <a:gd name="connsiteX275" fmla="*/ 11060883 w 11668245"/>
              <a:gd name="connsiteY275" fmla="*/ 2491085 h 3240000"/>
              <a:gd name="connsiteX276" fmla="*/ 11057529 w 11668245"/>
              <a:gd name="connsiteY276" fmla="*/ 2495928 h 3240000"/>
              <a:gd name="connsiteX277" fmla="*/ 11138014 w 11668245"/>
              <a:gd name="connsiteY277" fmla="*/ 2558516 h 3240000"/>
              <a:gd name="connsiteX278" fmla="*/ 11138014 w 11668245"/>
              <a:gd name="connsiteY278" fmla="*/ 2722065 h 3240000"/>
              <a:gd name="connsiteX279" fmla="*/ 10966984 w 11668245"/>
              <a:gd name="connsiteY279" fmla="*/ 2589438 h 3240000"/>
              <a:gd name="connsiteX280" fmla="*/ 10966984 w 11668245"/>
              <a:gd name="connsiteY280" fmla="*/ 2508594 h 3240000"/>
              <a:gd name="connsiteX281" fmla="*/ 10960649 w 11668245"/>
              <a:gd name="connsiteY281" fmla="*/ 2507477 h 3240000"/>
              <a:gd name="connsiteX282" fmla="*/ 10960649 w 11668245"/>
              <a:gd name="connsiteY282" fmla="*/ 2592418 h 3240000"/>
              <a:gd name="connsiteX283" fmla="*/ 10846257 w 11668245"/>
              <a:gd name="connsiteY283" fmla="*/ 2679222 h 3240000"/>
              <a:gd name="connsiteX284" fmla="*/ 10784402 w 11668245"/>
              <a:gd name="connsiteY284" fmla="*/ 2726163 h 3240000"/>
              <a:gd name="connsiteX285" fmla="*/ 10784402 w 11668245"/>
              <a:gd name="connsiteY285" fmla="*/ 2844634 h 3240000"/>
              <a:gd name="connsiteX286" fmla="*/ 10790737 w 11668245"/>
              <a:gd name="connsiteY286" fmla="*/ 2847242 h 3240000"/>
              <a:gd name="connsiteX287" fmla="*/ 10790737 w 11668245"/>
              <a:gd name="connsiteY287" fmla="*/ 2733987 h 3240000"/>
              <a:gd name="connsiteX288" fmla="*/ 10961767 w 11668245"/>
              <a:gd name="connsiteY288" fmla="*/ 2866614 h 3240000"/>
              <a:gd name="connsiteX289" fmla="*/ 10961767 w 11668245"/>
              <a:gd name="connsiteY289" fmla="*/ 3030163 h 3240000"/>
              <a:gd name="connsiteX290" fmla="*/ 10790737 w 11668245"/>
              <a:gd name="connsiteY290" fmla="*/ 2897908 h 3240000"/>
              <a:gd name="connsiteX291" fmla="*/ 10790737 w 11668245"/>
              <a:gd name="connsiteY291" fmla="*/ 2847614 h 3240000"/>
              <a:gd name="connsiteX292" fmla="*/ 10784402 w 11668245"/>
              <a:gd name="connsiteY292" fmla="*/ 2845006 h 3240000"/>
              <a:gd name="connsiteX293" fmla="*/ 10784402 w 11668245"/>
              <a:gd name="connsiteY293" fmla="*/ 2900889 h 3240000"/>
              <a:gd name="connsiteX294" fmla="*/ 10964748 w 11668245"/>
              <a:gd name="connsiteY294" fmla="*/ 3040595 h 3240000"/>
              <a:gd name="connsiteX295" fmla="*/ 11143603 w 11668245"/>
              <a:gd name="connsiteY295" fmla="*/ 2904242 h 3240000"/>
              <a:gd name="connsiteX296" fmla="*/ 11186454 w 11668245"/>
              <a:gd name="connsiteY296" fmla="*/ 2937398 h 3240000"/>
              <a:gd name="connsiteX297" fmla="*/ 11189807 w 11668245"/>
              <a:gd name="connsiteY297" fmla="*/ 2932183 h 3240000"/>
              <a:gd name="connsiteX298" fmla="*/ 11186827 w 11668245"/>
              <a:gd name="connsiteY298" fmla="*/ 2937771 h 3240000"/>
              <a:gd name="connsiteX299" fmla="*/ 11315379 w 11668245"/>
              <a:gd name="connsiteY299" fmla="*/ 3037614 h 3240000"/>
              <a:gd name="connsiteX300" fmla="*/ 11315379 w 11668245"/>
              <a:gd name="connsiteY300" fmla="*/ 3205262 h 3240000"/>
              <a:gd name="connsiteX301" fmla="*/ 11285197 w 11668245"/>
              <a:gd name="connsiteY301" fmla="*/ 3228208 h 3240000"/>
              <a:gd name="connsiteX302" fmla="*/ 11269687 w 11668245"/>
              <a:gd name="connsiteY302" fmla="*/ 3240000 h 3240000"/>
              <a:gd name="connsiteX303" fmla="*/ 8853714 w 11668245"/>
              <a:gd name="connsiteY303" fmla="*/ 3240000 h 3240000"/>
              <a:gd name="connsiteX304" fmla="*/ 8853714 w 11668245"/>
              <a:gd name="connsiteY304" fmla="*/ 3238500 h 3240000"/>
              <a:gd name="connsiteX305" fmla="*/ 0 w 11668245"/>
              <a:gd name="connsiteY305" fmla="*/ 32385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11668245" h="3240000">
                <a:moveTo>
                  <a:pt x="11319477" y="3209732"/>
                </a:moveTo>
                <a:cubicBezTo>
                  <a:pt x="11319477" y="3209732"/>
                  <a:pt x="11319477" y="3209732"/>
                  <a:pt x="11357856" y="3239536"/>
                </a:cubicBezTo>
                <a:lnTo>
                  <a:pt x="11358454" y="3240000"/>
                </a:lnTo>
                <a:lnTo>
                  <a:pt x="11279743" y="3240000"/>
                </a:lnTo>
                <a:lnTo>
                  <a:pt x="11283287" y="3237301"/>
                </a:lnTo>
                <a:cubicBezTo>
                  <a:pt x="11292090" y="3230595"/>
                  <a:pt x="11303828" y="3221653"/>
                  <a:pt x="11319477" y="3209732"/>
                </a:cubicBezTo>
                <a:close/>
                <a:moveTo>
                  <a:pt x="11321713" y="3039850"/>
                </a:moveTo>
                <a:cubicBezTo>
                  <a:pt x="11321713" y="3039850"/>
                  <a:pt x="11321713" y="3039850"/>
                  <a:pt x="11492743" y="3172477"/>
                </a:cubicBezTo>
                <a:cubicBezTo>
                  <a:pt x="11492743" y="3172477"/>
                  <a:pt x="11492743" y="3172477"/>
                  <a:pt x="11492743" y="3212406"/>
                </a:cubicBezTo>
                <a:lnTo>
                  <a:pt x="11492743" y="3240000"/>
                </a:lnTo>
                <a:lnTo>
                  <a:pt x="11368947" y="3240000"/>
                </a:lnTo>
                <a:lnTo>
                  <a:pt x="11366427" y="3238046"/>
                </a:lnTo>
                <a:cubicBezTo>
                  <a:pt x="11363819" y="3238418"/>
                  <a:pt x="11360838" y="3239163"/>
                  <a:pt x="11357856" y="3239536"/>
                </a:cubicBezTo>
                <a:cubicBezTo>
                  <a:pt x="11360838" y="3238791"/>
                  <a:pt x="11363446" y="3238418"/>
                  <a:pt x="11366054" y="3237673"/>
                </a:cubicBezTo>
                <a:cubicBezTo>
                  <a:pt x="11366054" y="3237673"/>
                  <a:pt x="11366054" y="3237673"/>
                  <a:pt x="11321713" y="3203399"/>
                </a:cubicBezTo>
                <a:cubicBezTo>
                  <a:pt x="11321713" y="3203399"/>
                  <a:pt x="11321713" y="3203399"/>
                  <a:pt x="11321713" y="3039850"/>
                </a:cubicBezTo>
                <a:close/>
                <a:moveTo>
                  <a:pt x="11145466" y="2733987"/>
                </a:moveTo>
                <a:cubicBezTo>
                  <a:pt x="11145466" y="2733987"/>
                  <a:pt x="11145466" y="2733987"/>
                  <a:pt x="11255760" y="2819673"/>
                </a:cubicBezTo>
                <a:cubicBezTo>
                  <a:pt x="11255760" y="2819673"/>
                  <a:pt x="11255760" y="2819673"/>
                  <a:pt x="11316497" y="2866614"/>
                </a:cubicBezTo>
                <a:cubicBezTo>
                  <a:pt x="11316497" y="2866614"/>
                  <a:pt x="11316497" y="2866614"/>
                  <a:pt x="11316497" y="3030163"/>
                </a:cubicBezTo>
                <a:cubicBezTo>
                  <a:pt x="11316497" y="3030163"/>
                  <a:pt x="11316497" y="3030163"/>
                  <a:pt x="11189807" y="2932183"/>
                </a:cubicBezTo>
                <a:cubicBezTo>
                  <a:pt x="11189807" y="2932183"/>
                  <a:pt x="11189807" y="2932183"/>
                  <a:pt x="11145466" y="2897908"/>
                </a:cubicBezTo>
                <a:cubicBezTo>
                  <a:pt x="11145466" y="2897908"/>
                  <a:pt x="11145466" y="2897908"/>
                  <a:pt x="11145466" y="2733987"/>
                </a:cubicBezTo>
                <a:close/>
                <a:moveTo>
                  <a:pt x="10965120" y="2596516"/>
                </a:moveTo>
                <a:cubicBezTo>
                  <a:pt x="10965120" y="2596516"/>
                  <a:pt x="10965120" y="2596516"/>
                  <a:pt x="11137269" y="2730261"/>
                </a:cubicBezTo>
                <a:cubicBezTo>
                  <a:pt x="11137269" y="2730261"/>
                  <a:pt x="11137269" y="2730261"/>
                  <a:pt x="10964748" y="2861399"/>
                </a:cubicBezTo>
                <a:cubicBezTo>
                  <a:pt x="10964748" y="2861399"/>
                  <a:pt x="10964748" y="2861399"/>
                  <a:pt x="10792600" y="2727654"/>
                </a:cubicBezTo>
                <a:cubicBezTo>
                  <a:pt x="10792600" y="2727654"/>
                  <a:pt x="10792600" y="2727654"/>
                  <a:pt x="10852591" y="2682202"/>
                </a:cubicBezTo>
                <a:cubicBezTo>
                  <a:pt x="10852591" y="2682202"/>
                  <a:pt x="10852591" y="2682202"/>
                  <a:pt x="10965120" y="2596516"/>
                </a:cubicBezTo>
                <a:close/>
                <a:moveTo>
                  <a:pt x="11498333" y="2290281"/>
                </a:moveTo>
                <a:cubicBezTo>
                  <a:pt x="11498333" y="2290281"/>
                  <a:pt x="11498333" y="2290281"/>
                  <a:pt x="11668245" y="2421791"/>
                </a:cubicBezTo>
                <a:cubicBezTo>
                  <a:pt x="11668245" y="2421791"/>
                  <a:pt x="11668245" y="2421791"/>
                  <a:pt x="11495724" y="2552928"/>
                </a:cubicBezTo>
                <a:cubicBezTo>
                  <a:pt x="11495724" y="2552928"/>
                  <a:pt x="11495724" y="2552928"/>
                  <a:pt x="11438342" y="2508222"/>
                </a:cubicBezTo>
                <a:cubicBezTo>
                  <a:pt x="11438342" y="2508222"/>
                  <a:pt x="11438342" y="2508222"/>
                  <a:pt x="11434988" y="2513810"/>
                </a:cubicBezTo>
                <a:cubicBezTo>
                  <a:pt x="11434988" y="2513810"/>
                  <a:pt x="11434988" y="2513810"/>
                  <a:pt x="11492743" y="2558516"/>
                </a:cubicBezTo>
                <a:cubicBezTo>
                  <a:pt x="11492743" y="2558516"/>
                  <a:pt x="11492743" y="2558516"/>
                  <a:pt x="11492743" y="2722065"/>
                </a:cubicBezTo>
                <a:cubicBezTo>
                  <a:pt x="11492743" y="2722065"/>
                  <a:pt x="11492743" y="2722065"/>
                  <a:pt x="11369035" y="2626320"/>
                </a:cubicBezTo>
                <a:cubicBezTo>
                  <a:pt x="11369035" y="2626320"/>
                  <a:pt x="11369035" y="2626320"/>
                  <a:pt x="11365682" y="2632281"/>
                </a:cubicBezTo>
                <a:cubicBezTo>
                  <a:pt x="11365682" y="2632281"/>
                  <a:pt x="11365682" y="2632281"/>
                  <a:pt x="11491998" y="2730261"/>
                </a:cubicBezTo>
                <a:cubicBezTo>
                  <a:pt x="11491998" y="2730261"/>
                  <a:pt x="11491998" y="2730261"/>
                  <a:pt x="11319477" y="2861399"/>
                </a:cubicBezTo>
                <a:cubicBezTo>
                  <a:pt x="11319477" y="2861399"/>
                  <a:pt x="11319477" y="2861399"/>
                  <a:pt x="11259114" y="2814457"/>
                </a:cubicBezTo>
                <a:cubicBezTo>
                  <a:pt x="11259114" y="2814457"/>
                  <a:pt x="11259114" y="2814457"/>
                  <a:pt x="11255760" y="2819673"/>
                </a:cubicBezTo>
                <a:cubicBezTo>
                  <a:pt x="11255760" y="2819673"/>
                  <a:pt x="11255760" y="2819673"/>
                  <a:pt x="11258741" y="2814085"/>
                </a:cubicBezTo>
                <a:cubicBezTo>
                  <a:pt x="11258741" y="2814085"/>
                  <a:pt x="11258741" y="2814085"/>
                  <a:pt x="11147329" y="2727654"/>
                </a:cubicBezTo>
                <a:cubicBezTo>
                  <a:pt x="11147329" y="2727654"/>
                  <a:pt x="11147329" y="2727654"/>
                  <a:pt x="11319850" y="2596516"/>
                </a:cubicBezTo>
                <a:cubicBezTo>
                  <a:pt x="11319850" y="2596516"/>
                  <a:pt x="11319850" y="2596516"/>
                  <a:pt x="11365309" y="2631909"/>
                </a:cubicBezTo>
                <a:cubicBezTo>
                  <a:pt x="11365309" y="2631909"/>
                  <a:pt x="11365309" y="2631909"/>
                  <a:pt x="11369035" y="2625948"/>
                </a:cubicBezTo>
                <a:cubicBezTo>
                  <a:pt x="11369035" y="2625948"/>
                  <a:pt x="11369035" y="2625948"/>
                  <a:pt x="11321713" y="2589438"/>
                </a:cubicBezTo>
                <a:cubicBezTo>
                  <a:pt x="11321713" y="2589438"/>
                  <a:pt x="11321713" y="2589438"/>
                  <a:pt x="11321713" y="2425889"/>
                </a:cubicBezTo>
                <a:cubicBezTo>
                  <a:pt x="11321713" y="2425889"/>
                  <a:pt x="11321713" y="2425889"/>
                  <a:pt x="11434988" y="2513438"/>
                </a:cubicBezTo>
                <a:cubicBezTo>
                  <a:pt x="11434988" y="2513438"/>
                  <a:pt x="11434988" y="2513438"/>
                  <a:pt x="11437969" y="2508222"/>
                </a:cubicBezTo>
                <a:cubicBezTo>
                  <a:pt x="11437969" y="2508222"/>
                  <a:pt x="11437969" y="2508222"/>
                  <a:pt x="11325812" y="2421418"/>
                </a:cubicBezTo>
                <a:cubicBezTo>
                  <a:pt x="11325812" y="2421418"/>
                  <a:pt x="11325812" y="2421418"/>
                  <a:pt x="11498333" y="2290281"/>
                </a:cubicBezTo>
                <a:close/>
                <a:moveTo>
                  <a:pt x="11145466" y="2120026"/>
                </a:moveTo>
                <a:cubicBezTo>
                  <a:pt x="11145466" y="2120026"/>
                  <a:pt x="11145466" y="2120026"/>
                  <a:pt x="11263212" y="2211301"/>
                </a:cubicBezTo>
                <a:cubicBezTo>
                  <a:pt x="11263212" y="2211301"/>
                  <a:pt x="11263212" y="2211301"/>
                  <a:pt x="11266938" y="2206458"/>
                </a:cubicBezTo>
                <a:cubicBezTo>
                  <a:pt x="11266938" y="2206458"/>
                  <a:pt x="11266938" y="2206458"/>
                  <a:pt x="11263585" y="2211301"/>
                </a:cubicBezTo>
                <a:cubicBezTo>
                  <a:pt x="11263585" y="2211301"/>
                  <a:pt x="11263585" y="2211301"/>
                  <a:pt x="11316497" y="2252653"/>
                </a:cubicBezTo>
                <a:cubicBezTo>
                  <a:pt x="11316497" y="2252653"/>
                  <a:pt x="11316497" y="2252653"/>
                  <a:pt x="11316497" y="2416202"/>
                </a:cubicBezTo>
                <a:cubicBezTo>
                  <a:pt x="11316497" y="2416202"/>
                  <a:pt x="11316497" y="2416202"/>
                  <a:pt x="11187572" y="2316359"/>
                </a:cubicBezTo>
                <a:cubicBezTo>
                  <a:pt x="11187572" y="2316359"/>
                  <a:pt x="11187572" y="2316359"/>
                  <a:pt x="11183846" y="2321203"/>
                </a:cubicBezTo>
                <a:cubicBezTo>
                  <a:pt x="11183846" y="2321203"/>
                  <a:pt x="11183846" y="2321203"/>
                  <a:pt x="11187199" y="2315987"/>
                </a:cubicBezTo>
                <a:cubicBezTo>
                  <a:pt x="11187199" y="2315987"/>
                  <a:pt x="11187199" y="2315987"/>
                  <a:pt x="11145466" y="2283575"/>
                </a:cubicBezTo>
                <a:cubicBezTo>
                  <a:pt x="11145466" y="2283575"/>
                  <a:pt x="11145466" y="2283575"/>
                  <a:pt x="11145466" y="2120026"/>
                </a:cubicBezTo>
                <a:close/>
                <a:moveTo>
                  <a:pt x="11319850" y="1982555"/>
                </a:moveTo>
                <a:cubicBezTo>
                  <a:pt x="11319850" y="1982555"/>
                  <a:pt x="11319850" y="1982555"/>
                  <a:pt x="11491998" y="2115928"/>
                </a:cubicBezTo>
                <a:cubicBezTo>
                  <a:pt x="11491998" y="2115928"/>
                  <a:pt x="11491998" y="2115928"/>
                  <a:pt x="11319477" y="2247065"/>
                </a:cubicBezTo>
                <a:cubicBezTo>
                  <a:pt x="11319477" y="2247065"/>
                  <a:pt x="11319477" y="2247065"/>
                  <a:pt x="11266938" y="2206458"/>
                </a:cubicBezTo>
                <a:cubicBezTo>
                  <a:pt x="11266938" y="2206458"/>
                  <a:pt x="11266938" y="2206458"/>
                  <a:pt x="11147329" y="2113693"/>
                </a:cubicBezTo>
                <a:cubicBezTo>
                  <a:pt x="11147329" y="2113693"/>
                  <a:pt x="11147329" y="2113693"/>
                  <a:pt x="11319850" y="1982555"/>
                </a:cubicBezTo>
                <a:close/>
                <a:moveTo>
                  <a:pt x="11141367" y="1674457"/>
                </a:moveTo>
                <a:cubicBezTo>
                  <a:pt x="11141367" y="1674457"/>
                  <a:pt x="11141367" y="1674457"/>
                  <a:pt x="11313516" y="1807830"/>
                </a:cubicBezTo>
                <a:cubicBezTo>
                  <a:pt x="11313516" y="1807830"/>
                  <a:pt x="11313516" y="1807830"/>
                  <a:pt x="11140995" y="1939339"/>
                </a:cubicBezTo>
                <a:cubicBezTo>
                  <a:pt x="11140995" y="1939339"/>
                  <a:pt x="11140995" y="1939339"/>
                  <a:pt x="10968847" y="1805595"/>
                </a:cubicBezTo>
                <a:cubicBezTo>
                  <a:pt x="10968847" y="1805595"/>
                  <a:pt x="10968847" y="1805595"/>
                  <a:pt x="11136524" y="1678183"/>
                </a:cubicBezTo>
                <a:cubicBezTo>
                  <a:pt x="11136524" y="1678183"/>
                  <a:pt x="11136524" y="1678183"/>
                  <a:pt x="11141367" y="1674457"/>
                </a:cubicBezTo>
                <a:close/>
                <a:moveTo>
                  <a:pt x="10968847" y="1199457"/>
                </a:moveTo>
                <a:cubicBezTo>
                  <a:pt x="10968847" y="1199457"/>
                  <a:pt x="10968847" y="1199457"/>
                  <a:pt x="11079141" y="1284771"/>
                </a:cubicBezTo>
                <a:cubicBezTo>
                  <a:pt x="11079141" y="1284771"/>
                  <a:pt x="11079141" y="1284771"/>
                  <a:pt x="11082494" y="1279555"/>
                </a:cubicBezTo>
                <a:cubicBezTo>
                  <a:pt x="11082494" y="1279555"/>
                  <a:pt x="11082494" y="1279555"/>
                  <a:pt x="11079514" y="1285144"/>
                </a:cubicBezTo>
                <a:cubicBezTo>
                  <a:pt x="11079514" y="1285144"/>
                  <a:pt x="11079514" y="1285144"/>
                  <a:pt x="11139877" y="1332085"/>
                </a:cubicBezTo>
                <a:cubicBezTo>
                  <a:pt x="11139877" y="1332085"/>
                  <a:pt x="11139877" y="1332085"/>
                  <a:pt x="11139877" y="1495634"/>
                </a:cubicBezTo>
                <a:cubicBezTo>
                  <a:pt x="11139877" y="1495634"/>
                  <a:pt x="11139877" y="1495634"/>
                  <a:pt x="11013561" y="1397653"/>
                </a:cubicBezTo>
                <a:cubicBezTo>
                  <a:pt x="11013561" y="1397653"/>
                  <a:pt x="11013561" y="1397653"/>
                  <a:pt x="11010207" y="1402869"/>
                </a:cubicBezTo>
                <a:cubicBezTo>
                  <a:pt x="11010207" y="1402869"/>
                  <a:pt x="11010207" y="1402869"/>
                  <a:pt x="11013188" y="1397281"/>
                </a:cubicBezTo>
                <a:cubicBezTo>
                  <a:pt x="11013188" y="1397281"/>
                  <a:pt x="11013188" y="1397281"/>
                  <a:pt x="10968847" y="1363006"/>
                </a:cubicBezTo>
                <a:cubicBezTo>
                  <a:pt x="10968847" y="1363006"/>
                  <a:pt x="10968847" y="1363006"/>
                  <a:pt x="10968847" y="1199457"/>
                </a:cubicBezTo>
                <a:close/>
                <a:moveTo>
                  <a:pt x="11322086" y="755379"/>
                </a:moveTo>
                <a:cubicBezTo>
                  <a:pt x="11322086" y="755379"/>
                  <a:pt x="11322086" y="755379"/>
                  <a:pt x="11491998" y="887261"/>
                </a:cubicBezTo>
                <a:cubicBezTo>
                  <a:pt x="11491998" y="887261"/>
                  <a:pt x="11491998" y="887261"/>
                  <a:pt x="11319477" y="1018399"/>
                </a:cubicBezTo>
                <a:cubicBezTo>
                  <a:pt x="11319477" y="1018399"/>
                  <a:pt x="11319477" y="1018399"/>
                  <a:pt x="11261722" y="973693"/>
                </a:cubicBezTo>
                <a:cubicBezTo>
                  <a:pt x="11261722" y="973693"/>
                  <a:pt x="11261722" y="973693"/>
                  <a:pt x="11258741" y="978908"/>
                </a:cubicBezTo>
                <a:cubicBezTo>
                  <a:pt x="11258741" y="978908"/>
                  <a:pt x="11258741" y="978908"/>
                  <a:pt x="11316497" y="1023614"/>
                </a:cubicBezTo>
                <a:cubicBezTo>
                  <a:pt x="11316497" y="1023614"/>
                  <a:pt x="11316497" y="1023614"/>
                  <a:pt x="11316497" y="1187536"/>
                </a:cubicBezTo>
                <a:cubicBezTo>
                  <a:pt x="11316497" y="1187536"/>
                  <a:pt x="11316497" y="1187536"/>
                  <a:pt x="11192788" y="1091418"/>
                </a:cubicBezTo>
                <a:cubicBezTo>
                  <a:pt x="11192788" y="1091418"/>
                  <a:pt x="11192788" y="1091418"/>
                  <a:pt x="11189435" y="1097379"/>
                </a:cubicBezTo>
                <a:cubicBezTo>
                  <a:pt x="11189435" y="1097379"/>
                  <a:pt x="11189435" y="1097379"/>
                  <a:pt x="11315379" y="1195359"/>
                </a:cubicBezTo>
                <a:cubicBezTo>
                  <a:pt x="11315379" y="1195359"/>
                  <a:pt x="11315379" y="1195359"/>
                  <a:pt x="11142858" y="1326497"/>
                </a:cubicBezTo>
                <a:cubicBezTo>
                  <a:pt x="11142858" y="1326497"/>
                  <a:pt x="11142858" y="1326497"/>
                  <a:pt x="11082494" y="1279555"/>
                </a:cubicBezTo>
                <a:cubicBezTo>
                  <a:pt x="11082494" y="1279555"/>
                  <a:pt x="11082494" y="1279555"/>
                  <a:pt x="10971083" y="1193124"/>
                </a:cubicBezTo>
                <a:cubicBezTo>
                  <a:pt x="10971083" y="1193124"/>
                  <a:pt x="10971083" y="1193124"/>
                  <a:pt x="11143603" y="1061987"/>
                </a:cubicBezTo>
                <a:cubicBezTo>
                  <a:pt x="11143603" y="1061987"/>
                  <a:pt x="11143603" y="1061987"/>
                  <a:pt x="11189062" y="1097379"/>
                </a:cubicBezTo>
                <a:cubicBezTo>
                  <a:pt x="11189062" y="1097379"/>
                  <a:pt x="11189062" y="1097379"/>
                  <a:pt x="11192416" y="1091418"/>
                </a:cubicBezTo>
                <a:cubicBezTo>
                  <a:pt x="11192416" y="1091418"/>
                  <a:pt x="11192416" y="1091418"/>
                  <a:pt x="11145466" y="1054908"/>
                </a:cubicBezTo>
                <a:cubicBezTo>
                  <a:pt x="11145466" y="1054908"/>
                  <a:pt x="11145466" y="1054908"/>
                  <a:pt x="11145466" y="890987"/>
                </a:cubicBezTo>
                <a:cubicBezTo>
                  <a:pt x="11145466" y="890987"/>
                  <a:pt x="11145466" y="890987"/>
                  <a:pt x="11258368" y="978908"/>
                </a:cubicBezTo>
                <a:cubicBezTo>
                  <a:pt x="11258368" y="978908"/>
                  <a:pt x="11258368" y="978908"/>
                  <a:pt x="11261722" y="973320"/>
                </a:cubicBezTo>
                <a:cubicBezTo>
                  <a:pt x="11261722" y="973320"/>
                  <a:pt x="11261722" y="973320"/>
                  <a:pt x="11149565" y="886516"/>
                </a:cubicBezTo>
                <a:cubicBezTo>
                  <a:pt x="11149565" y="886516"/>
                  <a:pt x="11149565" y="886516"/>
                  <a:pt x="11322086" y="755379"/>
                </a:cubicBezTo>
                <a:close/>
                <a:moveTo>
                  <a:pt x="10968847" y="585124"/>
                </a:moveTo>
                <a:cubicBezTo>
                  <a:pt x="10968847" y="585124"/>
                  <a:pt x="10968847" y="585124"/>
                  <a:pt x="11086966" y="676771"/>
                </a:cubicBezTo>
                <a:cubicBezTo>
                  <a:pt x="11086966" y="676771"/>
                  <a:pt x="11086966" y="676771"/>
                  <a:pt x="11139877" y="717751"/>
                </a:cubicBezTo>
                <a:cubicBezTo>
                  <a:pt x="11139877" y="717751"/>
                  <a:pt x="11139877" y="717751"/>
                  <a:pt x="11139877" y="881300"/>
                </a:cubicBezTo>
                <a:cubicBezTo>
                  <a:pt x="11139877" y="881300"/>
                  <a:pt x="11139877" y="881300"/>
                  <a:pt x="11011325" y="781458"/>
                </a:cubicBezTo>
                <a:cubicBezTo>
                  <a:pt x="11011325" y="781458"/>
                  <a:pt x="11011325" y="781458"/>
                  <a:pt x="11007599" y="786673"/>
                </a:cubicBezTo>
                <a:cubicBezTo>
                  <a:pt x="11007599" y="786673"/>
                  <a:pt x="11007599" y="786673"/>
                  <a:pt x="11137269" y="887261"/>
                </a:cubicBezTo>
                <a:cubicBezTo>
                  <a:pt x="11137269" y="887261"/>
                  <a:pt x="11137269" y="887261"/>
                  <a:pt x="10964748" y="1018399"/>
                </a:cubicBezTo>
                <a:cubicBezTo>
                  <a:pt x="10964748" y="1018399"/>
                  <a:pt x="10964748" y="1018399"/>
                  <a:pt x="10884636" y="956183"/>
                </a:cubicBezTo>
                <a:cubicBezTo>
                  <a:pt x="10884636" y="956183"/>
                  <a:pt x="10884636" y="956183"/>
                  <a:pt x="10794836" y="886516"/>
                </a:cubicBezTo>
                <a:cubicBezTo>
                  <a:pt x="10794836" y="886516"/>
                  <a:pt x="10794836" y="886516"/>
                  <a:pt x="10967357" y="755379"/>
                </a:cubicBezTo>
                <a:cubicBezTo>
                  <a:pt x="10967357" y="755379"/>
                  <a:pt x="10967357" y="755379"/>
                  <a:pt x="11007226" y="786301"/>
                </a:cubicBezTo>
                <a:cubicBezTo>
                  <a:pt x="11007226" y="786301"/>
                  <a:pt x="11007226" y="786301"/>
                  <a:pt x="11010952" y="781458"/>
                </a:cubicBezTo>
                <a:cubicBezTo>
                  <a:pt x="11010952" y="781458"/>
                  <a:pt x="11010952" y="781458"/>
                  <a:pt x="10968847" y="749046"/>
                </a:cubicBezTo>
                <a:cubicBezTo>
                  <a:pt x="10968847" y="749046"/>
                  <a:pt x="10968847" y="749046"/>
                  <a:pt x="10968847" y="585124"/>
                </a:cubicBezTo>
                <a:close/>
                <a:moveTo>
                  <a:pt x="11143603" y="447653"/>
                </a:moveTo>
                <a:cubicBezTo>
                  <a:pt x="11143603" y="447653"/>
                  <a:pt x="11143603" y="447653"/>
                  <a:pt x="11315379" y="581399"/>
                </a:cubicBezTo>
                <a:cubicBezTo>
                  <a:pt x="11315379" y="581399"/>
                  <a:pt x="11315379" y="581399"/>
                  <a:pt x="11142858" y="712536"/>
                </a:cubicBezTo>
                <a:cubicBezTo>
                  <a:pt x="11142858" y="712536"/>
                  <a:pt x="11142858" y="712536"/>
                  <a:pt x="11090692" y="671928"/>
                </a:cubicBezTo>
                <a:cubicBezTo>
                  <a:pt x="11090692" y="671928"/>
                  <a:pt x="11090692" y="671928"/>
                  <a:pt x="11086966" y="676771"/>
                </a:cubicBezTo>
                <a:cubicBezTo>
                  <a:pt x="11086966" y="676771"/>
                  <a:pt x="11086966" y="676771"/>
                  <a:pt x="11090319" y="671555"/>
                </a:cubicBezTo>
                <a:cubicBezTo>
                  <a:pt x="11090319" y="671555"/>
                  <a:pt x="11090319" y="671555"/>
                  <a:pt x="10971083" y="578791"/>
                </a:cubicBezTo>
                <a:cubicBezTo>
                  <a:pt x="10971083" y="578791"/>
                  <a:pt x="10971083" y="578791"/>
                  <a:pt x="11143603" y="447653"/>
                </a:cubicBezTo>
                <a:close/>
                <a:moveTo>
                  <a:pt x="10965120" y="139928"/>
                </a:moveTo>
                <a:cubicBezTo>
                  <a:pt x="10965120" y="139928"/>
                  <a:pt x="10965120" y="139928"/>
                  <a:pt x="11137269" y="273301"/>
                </a:cubicBezTo>
                <a:cubicBezTo>
                  <a:pt x="11137269" y="273301"/>
                  <a:pt x="11137269" y="273301"/>
                  <a:pt x="10964748" y="404438"/>
                </a:cubicBezTo>
                <a:cubicBezTo>
                  <a:pt x="10964748" y="404438"/>
                  <a:pt x="10964748" y="404438"/>
                  <a:pt x="10792600" y="271065"/>
                </a:cubicBezTo>
                <a:cubicBezTo>
                  <a:pt x="10792600" y="271065"/>
                  <a:pt x="10792600" y="271065"/>
                  <a:pt x="10960277" y="143653"/>
                </a:cubicBezTo>
                <a:cubicBezTo>
                  <a:pt x="10960277" y="143653"/>
                  <a:pt x="10960277" y="143653"/>
                  <a:pt x="10965120" y="139928"/>
                </a:cubicBezTo>
                <a:close/>
                <a:moveTo>
                  <a:pt x="11017434" y="0"/>
                </a:moveTo>
                <a:lnTo>
                  <a:pt x="11271315" y="0"/>
                </a:lnTo>
                <a:lnTo>
                  <a:pt x="11263166" y="6183"/>
                </a:lnTo>
                <a:cubicBezTo>
                  <a:pt x="11245979" y="19222"/>
                  <a:pt x="11211605" y="45301"/>
                  <a:pt x="11142858" y="97457"/>
                </a:cubicBezTo>
                <a:cubicBezTo>
                  <a:pt x="11142858" y="97457"/>
                  <a:pt x="11142858" y="97457"/>
                  <a:pt x="11053244" y="27825"/>
                </a:cubicBezTo>
                <a:close/>
                <a:moveTo>
                  <a:pt x="10968847" y="0"/>
                </a:moveTo>
                <a:lnTo>
                  <a:pt x="11007367" y="0"/>
                </a:lnTo>
                <a:lnTo>
                  <a:pt x="11016634" y="7207"/>
                </a:lnTo>
                <a:cubicBezTo>
                  <a:pt x="11034240" y="20898"/>
                  <a:pt x="11069453" y="48281"/>
                  <a:pt x="11139877" y="103046"/>
                </a:cubicBezTo>
                <a:cubicBezTo>
                  <a:pt x="11139877" y="103046"/>
                  <a:pt x="11139877" y="103046"/>
                  <a:pt x="11139877" y="266595"/>
                </a:cubicBezTo>
                <a:cubicBezTo>
                  <a:pt x="11139877" y="266595"/>
                  <a:pt x="11139877" y="266595"/>
                  <a:pt x="10968847" y="133967"/>
                </a:cubicBezTo>
                <a:cubicBezTo>
                  <a:pt x="10968847" y="133967"/>
                  <a:pt x="10968847" y="133967"/>
                  <a:pt x="10968847" y="39876"/>
                </a:cubicBezTo>
                <a:close/>
                <a:moveTo>
                  <a:pt x="0" y="0"/>
                </a:moveTo>
                <a:lnTo>
                  <a:pt x="8853714" y="0"/>
                </a:lnTo>
                <a:lnTo>
                  <a:pt x="9521371" y="0"/>
                </a:lnTo>
                <a:lnTo>
                  <a:pt x="10962885" y="0"/>
                </a:lnTo>
                <a:lnTo>
                  <a:pt x="10962885" y="923"/>
                </a:lnTo>
                <a:cubicBezTo>
                  <a:pt x="10962885" y="13267"/>
                  <a:pt x="10962885" y="46185"/>
                  <a:pt x="10962885" y="133967"/>
                </a:cubicBezTo>
                <a:cubicBezTo>
                  <a:pt x="10962885" y="133967"/>
                  <a:pt x="10962885" y="133967"/>
                  <a:pt x="10955433" y="139555"/>
                </a:cubicBezTo>
                <a:cubicBezTo>
                  <a:pt x="10955433" y="139555"/>
                  <a:pt x="10955433" y="139555"/>
                  <a:pt x="10960277" y="143653"/>
                </a:cubicBezTo>
                <a:cubicBezTo>
                  <a:pt x="10960277" y="143653"/>
                  <a:pt x="10960277" y="143653"/>
                  <a:pt x="10955060" y="139555"/>
                </a:cubicBezTo>
                <a:cubicBezTo>
                  <a:pt x="10955060" y="139555"/>
                  <a:pt x="10955060" y="139555"/>
                  <a:pt x="10784402" y="269575"/>
                </a:cubicBezTo>
                <a:cubicBezTo>
                  <a:pt x="10784402" y="269575"/>
                  <a:pt x="10784402" y="269575"/>
                  <a:pt x="10784402" y="278516"/>
                </a:cubicBezTo>
                <a:cubicBezTo>
                  <a:pt x="10784402" y="278516"/>
                  <a:pt x="10784402" y="278516"/>
                  <a:pt x="10790737" y="283359"/>
                </a:cubicBezTo>
                <a:cubicBezTo>
                  <a:pt x="10790737" y="283359"/>
                  <a:pt x="10790737" y="283359"/>
                  <a:pt x="10790737" y="277398"/>
                </a:cubicBezTo>
                <a:cubicBezTo>
                  <a:pt x="10790737" y="277398"/>
                  <a:pt x="10790737" y="277398"/>
                  <a:pt x="10961394" y="410026"/>
                </a:cubicBezTo>
                <a:cubicBezTo>
                  <a:pt x="10961394" y="410026"/>
                  <a:pt x="10961394" y="410026"/>
                  <a:pt x="10961394" y="573575"/>
                </a:cubicBezTo>
                <a:cubicBezTo>
                  <a:pt x="10961394" y="573575"/>
                  <a:pt x="10961394" y="573575"/>
                  <a:pt x="10790737" y="440948"/>
                </a:cubicBezTo>
                <a:cubicBezTo>
                  <a:pt x="10790737" y="440948"/>
                  <a:pt x="10790737" y="440948"/>
                  <a:pt x="10790737" y="283732"/>
                </a:cubicBezTo>
                <a:cubicBezTo>
                  <a:pt x="10790737" y="283732"/>
                  <a:pt x="10790737" y="283732"/>
                  <a:pt x="10784402" y="278889"/>
                </a:cubicBezTo>
                <a:cubicBezTo>
                  <a:pt x="10784402" y="278889"/>
                  <a:pt x="10784402" y="278889"/>
                  <a:pt x="10784402" y="443556"/>
                </a:cubicBezTo>
                <a:cubicBezTo>
                  <a:pt x="10784402" y="443556"/>
                  <a:pt x="10784402" y="443556"/>
                  <a:pt x="10608156" y="577300"/>
                </a:cubicBezTo>
                <a:cubicBezTo>
                  <a:pt x="10608156" y="577300"/>
                  <a:pt x="10608156" y="577300"/>
                  <a:pt x="10608156" y="752026"/>
                </a:cubicBezTo>
                <a:cubicBezTo>
                  <a:pt x="10608156" y="752026"/>
                  <a:pt x="10608156" y="752026"/>
                  <a:pt x="10776578" y="882418"/>
                </a:cubicBezTo>
                <a:cubicBezTo>
                  <a:pt x="10776578" y="882418"/>
                  <a:pt x="10776578" y="882418"/>
                  <a:pt x="10776578" y="874595"/>
                </a:cubicBezTo>
                <a:lnTo>
                  <a:pt x="10614118" y="749046"/>
                </a:lnTo>
                <a:cubicBezTo>
                  <a:pt x="10614118" y="749046"/>
                  <a:pt x="10614118" y="749046"/>
                  <a:pt x="10614118" y="585124"/>
                </a:cubicBezTo>
                <a:cubicBezTo>
                  <a:pt x="10614118" y="585124"/>
                  <a:pt x="10614118" y="585124"/>
                  <a:pt x="10776578" y="711045"/>
                </a:cubicBezTo>
                <a:cubicBezTo>
                  <a:pt x="10776578" y="711045"/>
                  <a:pt x="10776578" y="711045"/>
                  <a:pt x="10776578" y="703222"/>
                </a:cubicBezTo>
                <a:cubicBezTo>
                  <a:pt x="10776578" y="703222"/>
                  <a:pt x="10776578" y="703222"/>
                  <a:pt x="10616354" y="578791"/>
                </a:cubicBezTo>
                <a:cubicBezTo>
                  <a:pt x="10616354" y="578791"/>
                  <a:pt x="10616354" y="578791"/>
                  <a:pt x="10788874" y="447653"/>
                </a:cubicBezTo>
                <a:cubicBezTo>
                  <a:pt x="10788874" y="447653"/>
                  <a:pt x="10788874" y="447653"/>
                  <a:pt x="10961022" y="581399"/>
                </a:cubicBezTo>
                <a:cubicBezTo>
                  <a:pt x="10961022" y="581399"/>
                  <a:pt x="10961022" y="581399"/>
                  <a:pt x="10788501" y="712536"/>
                </a:cubicBezTo>
                <a:cubicBezTo>
                  <a:pt x="10788501" y="712536"/>
                  <a:pt x="10788501" y="712536"/>
                  <a:pt x="10776950" y="703595"/>
                </a:cubicBezTo>
                <a:cubicBezTo>
                  <a:pt x="10776950" y="703595"/>
                  <a:pt x="10776950" y="703595"/>
                  <a:pt x="10776950" y="711418"/>
                </a:cubicBezTo>
                <a:cubicBezTo>
                  <a:pt x="10776950" y="711418"/>
                  <a:pt x="10776950" y="711418"/>
                  <a:pt x="10785148" y="717751"/>
                </a:cubicBezTo>
                <a:cubicBezTo>
                  <a:pt x="10785148" y="717751"/>
                  <a:pt x="10785148" y="717751"/>
                  <a:pt x="10785148" y="881300"/>
                </a:cubicBezTo>
                <a:cubicBezTo>
                  <a:pt x="10785148" y="881300"/>
                  <a:pt x="10785148" y="881300"/>
                  <a:pt x="10776950" y="874967"/>
                </a:cubicBezTo>
                <a:cubicBezTo>
                  <a:pt x="10776950" y="874967"/>
                  <a:pt x="10776950" y="874967"/>
                  <a:pt x="10776950" y="882790"/>
                </a:cubicBezTo>
                <a:cubicBezTo>
                  <a:pt x="10776950" y="882790"/>
                  <a:pt x="10776950" y="882790"/>
                  <a:pt x="10784402" y="888751"/>
                </a:cubicBezTo>
                <a:cubicBezTo>
                  <a:pt x="10784402" y="888751"/>
                  <a:pt x="10784402" y="888751"/>
                  <a:pt x="10784402" y="972575"/>
                </a:cubicBezTo>
                <a:cubicBezTo>
                  <a:pt x="10784402" y="972575"/>
                  <a:pt x="10784402" y="972575"/>
                  <a:pt x="10790737" y="973320"/>
                </a:cubicBezTo>
                <a:cubicBezTo>
                  <a:pt x="10790737" y="973320"/>
                  <a:pt x="10790737" y="973320"/>
                  <a:pt x="10790737" y="890987"/>
                </a:cubicBezTo>
                <a:cubicBezTo>
                  <a:pt x="10790737" y="890987"/>
                  <a:pt x="10790737" y="890987"/>
                  <a:pt x="10880910" y="961026"/>
                </a:cubicBezTo>
                <a:cubicBezTo>
                  <a:pt x="10880910" y="961026"/>
                  <a:pt x="10880910" y="961026"/>
                  <a:pt x="10884636" y="956183"/>
                </a:cubicBezTo>
                <a:cubicBezTo>
                  <a:pt x="10884636" y="956183"/>
                  <a:pt x="10884636" y="956183"/>
                  <a:pt x="10880910" y="961399"/>
                </a:cubicBezTo>
                <a:cubicBezTo>
                  <a:pt x="10880910" y="961399"/>
                  <a:pt x="10880910" y="961399"/>
                  <a:pt x="10961394" y="1023614"/>
                </a:cubicBezTo>
                <a:cubicBezTo>
                  <a:pt x="10961394" y="1023614"/>
                  <a:pt x="10961394" y="1023614"/>
                  <a:pt x="10961394" y="1187536"/>
                </a:cubicBezTo>
                <a:cubicBezTo>
                  <a:pt x="10961394" y="1187536"/>
                  <a:pt x="10961394" y="1187536"/>
                  <a:pt x="10790737" y="1054908"/>
                </a:cubicBezTo>
                <a:cubicBezTo>
                  <a:pt x="10790737" y="1054908"/>
                  <a:pt x="10790737" y="1054908"/>
                  <a:pt x="10790737" y="973693"/>
                </a:cubicBezTo>
                <a:cubicBezTo>
                  <a:pt x="10790737" y="973693"/>
                  <a:pt x="10790737" y="973693"/>
                  <a:pt x="10784402" y="972947"/>
                </a:cubicBezTo>
                <a:cubicBezTo>
                  <a:pt x="10784402" y="972947"/>
                  <a:pt x="10784402" y="972947"/>
                  <a:pt x="10784402" y="1057516"/>
                </a:cubicBezTo>
                <a:cubicBezTo>
                  <a:pt x="10784402" y="1057516"/>
                  <a:pt x="10784402" y="1057516"/>
                  <a:pt x="10670010" y="1144320"/>
                </a:cubicBezTo>
                <a:cubicBezTo>
                  <a:pt x="10670010" y="1144320"/>
                  <a:pt x="10670010" y="1144320"/>
                  <a:pt x="10676344" y="1147300"/>
                </a:cubicBezTo>
                <a:cubicBezTo>
                  <a:pt x="10676344" y="1147300"/>
                  <a:pt x="10676344" y="1147300"/>
                  <a:pt x="10788874" y="1061987"/>
                </a:cubicBezTo>
                <a:cubicBezTo>
                  <a:pt x="10788874" y="1061987"/>
                  <a:pt x="10788874" y="1061987"/>
                  <a:pt x="10961022" y="1195359"/>
                </a:cubicBezTo>
                <a:cubicBezTo>
                  <a:pt x="10961022" y="1195359"/>
                  <a:pt x="10961022" y="1195359"/>
                  <a:pt x="10788501" y="1326497"/>
                </a:cubicBezTo>
                <a:cubicBezTo>
                  <a:pt x="10788501" y="1326497"/>
                  <a:pt x="10788501" y="1326497"/>
                  <a:pt x="10616354" y="1193124"/>
                </a:cubicBezTo>
                <a:cubicBezTo>
                  <a:pt x="10616354" y="1193124"/>
                  <a:pt x="10616354" y="1193124"/>
                  <a:pt x="10675971" y="1147673"/>
                </a:cubicBezTo>
                <a:cubicBezTo>
                  <a:pt x="10675971" y="1147673"/>
                  <a:pt x="10675971" y="1147673"/>
                  <a:pt x="10669637" y="1144693"/>
                </a:cubicBezTo>
                <a:cubicBezTo>
                  <a:pt x="10669637" y="1144693"/>
                  <a:pt x="10669637" y="1144693"/>
                  <a:pt x="10608156" y="1191634"/>
                </a:cubicBezTo>
                <a:cubicBezTo>
                  <a:pt x="10608156" y="1191634"/>
                  <a:pt x="10608156" y="1191634"/>
                  <a:pt x="10608156" y="1310104"/>
                </a:cubicBezTo>
                <a:cubicBezTo>
                  <a:pt x="10608156" y="1310104"/>
                  <a:pt x="10608156" y="1310104"/>
                  <a:pt x="10614118" y="1312712"/>
                </a:cubicBezTo>
                <a:cubicBezTo>
                  <a:pt x="10614118" y="1312712"/>
                  <a:pt x="10614118" y="1312712"/>
                  <a:pt x="10614118" y="1199457"/>
                </a:cubicBezTo>
                <a:cubicBezTo>
                  <a:pt x="10614118" y="1199457"/>
                  <a:pt x="10614118" y="1199457"/>
                  <a:pt x="10785148" y="1332085"/>
                </a:cubicBezTo>
                <a:cubicBezTo>
                  <a:pt x="10785148" y="1332085"/>
                  <a:pt x="10785148" y="1332085"/>
                  <a:pt x="10785148" y="1495634"/>
                </a:cubicBezTo>
                <a:cubicBezTo>
                  <a:pt x="10785148" y="1495634"/>
                  <a:pt x="10785148" y="1495634"/>
                  <a:pt x="10614118" y="1363006"/>
                </a:cubicBezTo>
                <a:cubicBezTo>
                  <a:pt x="10614118" y="1363006"/>
                  <a:pt x="10614118" y="1363006"/>
                  <a:pt x="10614118" y="1313085"/>
                </a:cubicBezTo>
                <a:cubicBezTo>
                  <a:pt x="10614118" y="1313085"/>
                  <a:pt x="10614118" y="1313085"/>
                  <a:pt x="10608156" y="1310477"/>
                </a:cubicBezTo>
                <a:cubicBezTo>
                  <a:pt x="10608156" y="1310477"/>
                  <a:pt x="10608156" y="1310477"/>
                  <a:pt x="10608156" y="1365987"/>
                </a:cubicBezTo>
                <a:cubicBezTo>
                  <a:pt x="10608156" y="1365987"/>
                  <a:pt x="10608156" y="1365987"/>
                  <a:pt x="10788128" y="1505693"/>
                </a:cubicBezTo>
                <a:cubicBezTo>
                  <a:pt x="10788128" y="1505693"/>
                  <a:pt x="10788128" y="1505693"/>
                  <a:pt x="10967357" y="1369712"/>
                </a:cubicBezTo>
                <a:cubicBezTo>
                  <a:pt x="10967357" y="1369712"/>
                  <a:pt x="10967357" y="1369712"/>
                  <a:pt x="11010207" y="1402869"/>
                </a:cubicBezTo>
                <a:cubicBezTo>
                  <a:pt x="11010207" y="1402869"/>
                  <a:pt x="11010207" y="1402869"/>
                  <a:pt x="11139132" y="1502712"/>
                </a:cubicBezTo>
                <a:cubicBezTo>
                  <a:pt x="11139132" y="1502712"/>
                  <a:pt x="11139132" y="1502712"/>
                  <a:pt x="11139132" y="1662536"/>
                </a:cubicBezTo>
                <a:cubicBezTo>
                  <a:pt x="11139132" y="1662536"/>
                  <a:pt x="11139132" y="1662536"/>
                  <a:pt x="11145466" y="1662536"/>
                </a:cubicBezTo>
                <a:cubicBezTo>
                  <a:pt x="11145466" y="1662536"/>
                  <a:pt x="11145466" y="1662536"/>
                  <a:pt x="11145466" y="1653595"/>
                </a:cubicBezTo>
                <a:cubicBezTo>
                  <a:pt x="11145466" y="1653595"/>
                  <a:pt x="11145466" y="1653595"/>
                  <a:pt x="11145466" y="1505320"/>
                </a:cubicBezTo>
                <a:cubicBezTo>
                  <a:pt x="11145466" y="1505320"/>
                  <a:pt x="11145466" y="1505320"/>
                  <a:pt x="11316497" y="1637948"/>
                </a:cubicBezTo>
                <a:cubicBezTo>
                  <a:pt x="11316497" y="1637948"/>
                  <a:pt x="11316497" y="1637948"/>
                  <a:pt x="11316497" y="1651359"/>
                </a:cubicBezTo>
                <a:cubicBezTo>
                  <a:pt x="11316497" y="1651359"/>
                  <a:pt x="11316497" y="1651359"/>
                  <a:pt x="11316497" y="1801124"/>
                </a:cubicBezTo>
                <a:cubicBezTo>
                  <a:pt x="11316497" y="1801124"/>
                  <a:pt x="11316497" y="1801124"/>
                  <a:pt x="11145466" y="1668869"/>
                </a:cubicBezTo>
                <a:cubicBezTo>
                  <a:pt x="11145466" y="1668869"/>
                  <a:pt x="11145466" y="1668869"/>
                  <a:pt x="11145466" y="1662908"/>
                </a:cubicBezTo>
                <a:cubicBezTo>
                  <a:pt x="11145466" y="1662908"/>
                  <a:pt x="11145466" y="1662908"/>
                  <a:pt x="11139132" y="1662908"/>
                </a:cubicBezTo>
                <a:cubicBezTo>
                  <a:pt x="11139132" y="1662908"/>
                  <a:pt x="11139132" y="1662908"/>
                  <a:pt x="11139132" y="1668497"/>
                </a:cubicBezTo>
                <a:cubicBezTo>
                  <a:pt x="11139132" y="1668497"/>
                  <a:pt x="11139132" y="1668497"/>
                  <a:pt x="11131680" y="1674085"/>
                </a:cubicBezTo>
                <a:cubicBezTo>
                  <a:pt x="11131680" y="1674085"/>
                  <a:pt x="11131680" y="1674085"/>
                  <a:pt x="11136524" y="1678183"/>
                </a:cubicBezTo>
                <a:cubicBezTo>
                  <a:pt x="11136524" y="1678183"/>
                  <a:pt x="11136524" y="1678183"/>
                  <a:pt x="11131307" y="1674457"/>
                </a:cubicBezTo>
                <a:cubicBezTo>
                  <a:pt x="11131307" y="1674457"/>
                  <a:pt x="11131307" y="1674457"/>
                  <a:pt x="10960649" y="1804105"/>
                </a:cubicBezTo>
                <a:cubicBezTo>
                  <a:pt x="10960649" y="1804105"/>
                  <a:pt x="10960649" y="1804105"/>
                  <a:pt x="10960649" y="1813418"/>
                </a:cubicBezTo>
                <a:cubicBezTo>
                  <a:pt x="10960649" y="1813418"/>
                  <a:pt x="10960649" y="1813418"/>
                  <a:pt x="10966984" y="1818261"/>
                </a:cubicBezTo>
                <a:cubicBezTo>
                  <a:pt x="10966984" y="1818261"/>
                  <a:pt x="10966984" y="1818261"/>
                  <a:pt x="10966984" y="1811928"/>
                </a:cubicBezTo>
                <a:cubicBezTo>
                  <a:pt x="10966984" y="1811928"/>
                  <a:pt x="10966984" y="1811928"/>
                  <a:pt x="11138014" y="1944555"/>
                </a:cubicBezTo>
                <a:cubicBezTo>
                  <a:pt x="11138014" y="1944555"/>
                  <a:pt x="11138014" y="1944555"/>
                  <a:pt x="11138014" y="2108104"/>
                </a:cubicBezTo>
                <a:cubicBezTo>
                  <a:pt x="11138014" y="2108104"/>
                  <a:pt x="11138014" y="2108104"/>
                  <a:pt x="10966984" y="1975850"/>
                </a:cubicBezTo>
                <a:cubicBezTo>
                  <a:pt x="10966984" y="1975850"/>
                  <a:pt x="10966984" y="1975850"/>
                  <a:pt x="10966984" y="1818634"/>
                </a:cubicBezTo>
                <a:cubicBezTo>
                  <a:pt x="10966984" y="1818634"/>
                  <a:pt x="10966984" y="1818634"/>
                  <a:pt x="10960649" y="1813791"/>
                </a:cubicBezTo>
                <a:cubicBezTo>
                  <a:pt x="10960649" y="1813791"/>
                  <a:pt x="10960649" y="1813791"/>
                  <a:pt x="10960649" y="1978085"/>
                </a:cubicBezTo>
                <a:cubicBezTo>
                  <a:pt x="10960649" y="1978085"/>
                  <a:pt x="10960649" y="1978085"/>
                  <a:pt x="10784402" y="2112202"/>
                </a:cubicBezTo>
                <a:cubicBezTo>
                  <a:pt x="10784402" y="2112202"/>
                  <a:pt x="10784402" y="2112202"/>
                  <a:pt x="10784402" y="2286555"/>
                </a:cubicBezTo>
                <a:cubicBezTo>
                  <a:pt x="10784402" y="2286555"/>
                  <a:pt x="10784402" y="2286555"/>
                  <a:pt x="10952824" y="2417320"/>
                </a:cubicBezTo>
                <a:cubicBezTo>
                  <a:pt x="10952824" y="2417320"/>
                  <a:pt x="10952824" y="2417320"/>
                  <a:pt x="10952824" y="2409497"/>
                </a:cubicBezTo>
                <a:cubicBezTo>
                  <a:pt x="10952824" y="2409497"/>
                  <a:pt x="10952824" y="2409497"/>
                  <a:pt x="10790737" y="2283575"/>
                </a:cubicBezTo>
                <a:cubicBezTo>
                  <a:pt x="10790737" y="2283575"/>
                  <a:pt x="10790737" y="2283575"/>
                  <a:pt x="10790737" y="2120026"/>
                </a:cubicBezTo>
                <a:cubicBezTo>
                  <a:pt x="10790737" y="2120026"/>
                  <a:pt x="10790737" y="2120026"/>
                  <a:pt x="10952824" y="2245575"/>
                </a:cubicBezTo>
                <a:cubicBezTo>
                  <a:pt x="10952824" y="2245575"/>
                  <a:pt x="10952824" y="2245575"/>
                  <a:pt x="10952824" y="2238124"/>
                </a:cubicBezTo>
                <a:cubicBezTo>
                  <a:pt x="10952824" y="2238124"/>
                  <a:pt x="10952824" y="2238124"/>
                  <a:pt x="10792600" y="2113693"/>
                </a:cubicBezTo>
                <a:cubicBezTo>
                  <a:pt x="10792600" y="2113693"/>
                  <a:pt x="10792600" y="2113693"/>
                  <a:pt x="10965120" y="1982555"/>
                </a:cubicBezTo>
                <a:cubicBezTo>
                  <a:pt x="10965120" y="1982555"/>
                  <a:pt x="10965120" y="1982555"/>
                  <a:pt x="11137269" y="2115928"/>
                </a:cubicBezTo>
                <a:cubicBezTo>
                  <a:pt x="11137269" y="2115928"/>
                  <a:pt x="11137269" y="2115928"/>
                  <a:pt x="10964748" y="2247065"/>
                </a:cubicBezTo>
                <a:cubicBezTo>
                  <a:pt x="10964748" y="2247065"/>
                  <a:pt x="10964748" y="2247065"/>
                  <a:pt x="10953197" y="2238124"/>
                </a:cubicBezTo>
                <a:cubicBezTo>
                  <a:pt x="10953197" y="2238124"/>
                  <a:pt x="10953197" y="2238124"/>
                  <a:pt x="10953197" y="2245948"/>
                </a:cubicBezTo>
                <a:cubicBezTo>
                  <a:pt x="10953197" y="2245948"/>
                  <a:pt x="10953197" y="2245948"/>
                  <a:pt x="10961767" y="2252653"/>
                </a:cubicBezTo>
                <a:cubicBezTo>
                  <a:pt x="10961767" y="2252653"/>
                  <a:pt x="10961767" y="2252653"/>
                  <a:pt x="10961767" y="2416202"/>
                </a:cubicBezTo>
                <a:cubicBezTo>
                  <a:pt x="10961767" y="2416202"/>
                  <a:pt x="10961767" y="2416202"/>
                  <a:pt x="10953197" y="2409497"/>
                </a:cubicBezTo>
                <a:cubicBezTo>
                  <a:pt x="10953197" y="2409497"/>
                  <a:pt x="10953197" y="2409497"/>
                  <a:pt x="10953197" y="2417320"/>
                </a:cubicBezTo>
                <a:cubicBezTo>
                  <a:pt x="10953197" y="2417320"/>
                  <a:pt x="10953197" y="2417320"/>
                  <a:pt x="10960649" y="2423281"/>
                </a:cubicBezTo>
                <a:cubicBezTo>
                  <a:pt x="10960649" y="2423281"/>
                  <a:pt x="10960649" y="2423281"/>
                  <a:pt x="10960649" y="2507104"/>
                </a:cubicBezTo>
                <a:cubicBezTo>
                  <a:pt x="10960649" y="2507104"/>
                  <a:pt x="10960649" y="2507104"/>
                  <a:pt x="10966984" y="2508222"/>
                </a:cubicBezTo>
                <a:cubicBezTo>
                  <a:pt x="10966984" y="2508222"/>
                  <a:pt x="10966984" y="2508222"/>
                  <a:pt x="10966984" y="2425889"/>
                </a:cubicBezTo>
                <a:cubicBezTo>
                  <a:pt x="10966984" y="2425889"/>
                  <a:pt x="10966984" y="2425889"/>
                  <a:pt x="11057157" y="2495928"/>
                </a:cubicBezTo>
                <a:cubicBezTo>
                  <a:pt x="11057157" y="2495928"/>
                  <a:pt x="11057157" y="2495928"/>
                  <a:pt x="11060883" y="2490713"/>
                </a:cubicBezTo>
                <a:cubicBezTo>
                  <a:pt x="11060883" y="2490713"/>
                  <a:pt x="11060883" y="2490713"/>
                  <a:pt x="10971083" y="2421418"/>
                </a:cubicBezTo>
                <a:cubicBezTo>
                  <a:pt x="10971083" y="2421418"/>
                  <a:pt x="10971083" y="2421418"/>
                  <a:pt x="11143603" y="2290281"/>
                </a:cubicBezTo>
                <a:cubicBezTo>
                  <a:pt x="11143603" y="2290281"/>
                  <a:pt x="11143603" y="2290281"/>
                  <a:pt x="11183846" y="2321203"/>
                </a:cubicBezTo>
                <a:cubicBezTo>
                  <a:pt x="11183846" y="2321203"/>
                  <a:pt x="11183846" y="2321203"/>
                  <a:pt x="11313516" y="2421791"/>
                </a:cubicBezTo>
                <a:cubicBezTo>
                  <a:pt x="11313516" y="2421791"/>
                  <a:pt x="11313516" y="2421791"/>
                  <a:pt x="11140995" y="2552928"/>
                </a:cubicBezTo>
                <a:cubicBezTo>
                  <a:pt x="11140995" y="2552928"/>
                  <a:pt x="11140995" y="2552928"/>
                  <a:pt x="11060883" y="2491085"/>
                </a:cubicBezTo>
                <a:cubicBezTo>
                  <a:pt x="11060883" y="2491085"/>
                  <a:pt x="11060883" y="2491085"/>
                  <a:pt x="11057529" y="2495928"/>
                </a:cubicBezTo>
                <a:cubicBezTo>
                  <a:pt x="11057529" y="2495928"/>
                  <a:pt x="11057529" y="2495928"/>
                  <a:pt x="11138014" y="2558516"/>
                </a:cubicBezTo>
                <a:cubicBezTo>
                  <a:pt x="11138014" y="2558516"/>
                  <a:pt x="11138014" y="2558516"/>
                  <a:pt x="11138014" y="2722065"/>
                </a:cubicBezTo>
                <a:cubicBezTo>
                  <a:pt x="11138014" y="2722065"/>
                  <a:pt x="11138014" y="2722065"/>
                  <a:pt x="10966984" y="2589438"/>
                </a:cubicBezTo>
                <a:cubicBezTo>
                  <a:pt x="10966984" y="2589438"/>
                  <a:pt x="10966984" y="2589438"/>
                  <a:pt x="10966984" y="2508594"/>
                </a:cubicBezTo>
                <a:cubicBezTo>
                  <a:pt x="10966984" y="2508594"/>
                  <a:pt x="10966984" y="2508594"/>
                  <a:pt x="10960649" y="2507477"/>
                </a:cubicBezTo>
                <a:cubicBezTo>
                  <a:pt x="10960649" y="2507477"/>
                  <a:pt x="10960649" y="2507477"/>
                  <a:pt x="10960649" y="2592418"/>
                </a:cubicBezTo>
                <a:cubicBezTo>
                  <a:pt x="10960649" y="2592418"/>
                  <a:pt x="10960649" y="2592418"/>
                  <a:pt x="10846257" y="2679222"/>
                </a:cubicBezTo>
                <a:cubicBezTo>
                  <a:pt x="10846257" y="2679222"/>
                  <a:pt x="10846257" y="2679222"/>
                  <a:pt x="10784402" y="2726163"/>
                </a:cubicBezTo>
                <a:cubicBezTo>
                  <a:pt x="10784402" y="2726163"/>
                  <a:pt x="10784402" y="2726163"/>
                  <a:pt x="10784402" y="2844634"/>
                </a:cubicBezTo>
                <a:cubicBezTo>
                  <a:pt x="10784402" y="2844634"/>
                  <a:pt x="10784402" y="2844634"/>
                  <a:pt x="10790737" y="2847242"/>
                </a:cubicBezTo>
                <a:cubicBezTo>
                  <a:pt x="10790737" y="2847242"/>
                  <a:pt x="10790737" y="2847242"/>
                  <a:pt x="10790737" y="2733987"/>
                </a:cubicBezTo>
                <a:cubicBezTo>
                  <a:pt x="10790737" y="2733987"/>
                  <a:pt x="10790737" y="2733987"/>
                  <a:pt x="10961767" y="2866614"/>
                </a:cubicBezTo>
                <a:cubicBezTo>
                  <a:pt x="10961767" y="2866614"/>
                  <a:pt x="10961767" y="2866614"/>
                  <a:pt x="10961767" y="3030163"/>
                </a:cubicBezTo>
                <a:cubicBezTo>
                  <a:pt x="10961767" y="3030163"/>
                  <a:pt x="10961767" y="3030163"/>
                  <a:pt x="10790737" y="2897908"/>
                </a:cubicBezTo>
                <a:cubicBezTo>
                  <a:pt x="10790737" y="2897908"/>
                  <a:pt x="10790737" y="2897908"/>
                  <a:pt x="10790737" y="2847614"/>
                </a:cubicBezTo>
                <a:cubicBezTo>
                  <a:pt x="10790737" y="2847614"/>
                  <a:pt x="10790737" y="2847614"/>
                  <a:pt x="10784402" y="2845006"/>
                </a:cubicBezTo>
                <a:cubicBezTo>
                  <a:pt x="10784402" y="2845006"/>
                  <a:pt x="10784402" y="2845006"/>
                  <a:pt x="10784402" y="2900889"/>
                </a:cubicBezTo>
                <a:cubicBezTo>
                  <a:pt x="10784402" y="2900889"/>
                  <a:pt x="10784402" y="2900889"/>
                  <a:pt x="10964748" y="3040595"/>
                </a:cubicBezTo>
                <a:cubicBezTo>
                  <a:pt x="10964748" y="3040595"/>
                  <a:pt x="10964748" y="3040595"/>
                  <a:pt x="11143603" y="2904242"/>
                </a:cubicBezTo>
                <a:cubicBezTo>
                  <a:pt x="11143603" y="2904242"/>
                  <a:pt x="11143603" y="2904242"/>
                  <a:pt x="11186454" y="2937398"/>
                </a:cubicBezTo>
                <a:cubicBezTo>
                  <a:pt x="11186454" y="2937398"/>
                  <a:pt x="11186454" y="2937398"/>
                  <a:pt x="11189807" y="2932183"/>
                </a:cubicBezTo>
                <a:cubicBezTo>
                  <a:pt x="11189807" y="2932183"/>
                  <a:pt x="11189807" y="2932183"/>
                  <a:pt x="11186827" y="2937771"/>
                </a:cubicBezTo>
                <a:cubicBezTo>
                  <a:pt x="11186827" y="2937771"/>
                  <a:pt x="11186827" y="2937771"/>
                  <a:pt x="11315379" y="3037614"/>
                </a:cubicBezTo>
                <a:cubicBezTo>
                  <a:pt x="11315379" y="3037614"/>
                  <a:pt x="11315379" y="3037614"/>
                  <a:pt x="11315379" y="3205262"/>
                </a:cubicBezTo>
                <a:cubicBezTo>
                  <a:pt x="11315379" y="3205262"/>
                  <a:pt x="11315379" y="3205262"/>
                  <a:pt x="11285197" y="3228208"/>
                </a:cubicBezTo>
                <a:lnTo>
                  <a:pt x="11269687" y="3240000"/>
                </a:lnTo>
                <a:lnTo>
                  <a:pt x="8853714" y="3240000"/>
                </a:lnTo>
                <a:lnTo>
                  <a:pt x="8853714" y="3238500"/>
                </a:lnTo>
                <a:lnTo>
                  <a:pt x="0" y="32385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1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686CC8-DFBF-FCA2-08E0-6EC91B9469E9}"/>
              </a:ext>
            </a:extLst>
          </p:cNvPr>
          <p:cNvSpPr/>
          <p:nvPr userDrawn="1"/>
        </p:nvSpPr>
        <p:spPr>
          <a:xfrm>
            <a:off x="8795657" y="0"/>
            <a:ext cx="33963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0" name="Logo CEA">
            <a:extLst>
              <a:ext uri="{FF2B5EF4-FFF2-40B4-BE49-F238E27FC236}">
                <a16:creationId xmlns:a16="http://schemas.microsoft.com/office/drawing/2014/main" id="{A622717B-A278-7461-4045-B39B9C0BC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10836275" cy="10842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F53A4036-98A6-2452-4DE2-3F6EFE5441A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3887" y="3618000"/>
            <a:ext cx="11568112" cy="3240000"/>
          </a:xfrm>
          <a:custGeom>
            <a:avLst/>
            <a:gdLst>
              <a:gd name="connsiteX0" fmla="*/ 348768 w 11568112"/>
              <a:gd name="connsiteY0" fmla="*/ 3209732 h 3240000"/>
              <a:gd name="connsiteX1" fmla="*/ 384958 w 11568112"/>
              <a:gd name="connsiteY1" fmla="*/ 3237301 h 3240000"/>
              <a:gd name="connsiteX2" fmla="*/ 388502 w 11568112"/>
              <a:gd name="connsiteY2" fmla="*/ 3240000 h 3240000"/>
              <a:gd name="connsiteX3" fmla="*/ 309791 w 11568112"/>
              <a:gd name="connsiteY3" fmla="*/ 3240000 h 3240000"/>
              <a:gd name="connsiteX4" fmla="*/ 310389 w 11568112"/>
              <a:gd name="connsiteY4" fmla="*/ 3239536 h 3240000"/>
              <a:gd name="connsiteX5" fmla="*/ 348768 w 11568112"/>
              <a:gd name="connsiteY5" fmla="*/ 3209732 h 3240000"/>
              <a:gd name="connsiteX6" fmla="*/ 346532 w 11568112"/>
              <a:gd name="connsiteY6" fmla="*/ 3039850 h 3240000"/>
              <a:gd name="connsiteX7" fmla="*/ 346532 w 11568112"/>
              <a:gd name="connsiteY7" fmla="*/ 3203399 h 3240000"/>
              <a:gd name="connsiteX8" fmla="*/ 302191 w 11568112"/>
              <a:gd name="connsiteY8" fmla="*/ 3237673 h 3240000"/>
              <a:gd name="connsiteX9" fmla="*/ 310389 w 11568112"/>
              <a:gd name="connsiteY9" fmla="*/ 3239536 h 3240000"/>
              <a:gd name="connsiteX10" fmla="*/ 301818 w 11568112"/>
              <a:gd name="connsiteY10" fmla="*/ 3238046 h 3240000"/>
              <a:gd name="connsiteX11" fmla="*/ 299299 w 11568112"/>
              <a:gd name="connsiteY11" fmla="*/ 3240000 h 3240000"/>
              <a:gd name="connsiteX12" fmla="*/ 175502 w 11568112"/>
              <a:gd name="connsiteY12" fmla="*/ 3240000 h 3240000"/>
              <a:gd name="connsiteX13" fmla="*/ 175502 w 11568112"/>
              <a:gd name="connsiteY13" fmla="*/ 3212406 h 3240000"/>
              <a:gd name="connsiteX14" fmla="*/ 175502 w 11568112"/>
              <a:gd name="connsiteY14" fmla="*/ 3172477 h 3240000"/>
              <a:gd name="connsiteX15" fmla="*/ 346532 w 11568112"/>
              <a:gd name="connsiteY15" fmla="*/ 3039850 h 3240000"/>
              <a:gd name="connsiteX16" fmla="*/ 351748 w 11568112"/>
              <a:gd name="connsiteY16" fmla="*/ 2998615 h 3240000"/>
              <a:gd name="connsiteX17" fmla="*/ 392540 w 11568112"/>
              <a:gd name="connsiteY17" fmla="*/ 2998615 h 3240000"/>
              <a:gd name="connsiteX18" fmla="*/ 382678 w 11568112"/>
              <a:gd name="connsiteY18" fmla="*/ 3006242 h 3240000"/>
              <a:gd name="connsiteX19" fmla="*/ 351748 w 11568112"/>
              <a:gd name="connsiteY19" fmla="*/ 3030163 h 3240000"/>
              <a:gd name="connsiteX20" fmla="*/ 703125 w 11568112"/>
              <a:gd name="connsiteY20" fmla="*/ 2596516 h 3240000"/>
              <a:gd name="connsiteX21" fmla="*/ 815654 w 11568112"/>
              <a:gd name="connsiteY21" fmla="*/ 2682202 h 3240000"/>
              <a:gd name="connsiteX22" fmla="*/ 875645 w 11568112"/>
              <a:gd name="connsiteY22" fmla="*/ 2727654 h 3240000"/>
              <a:gd name="connsiteX23" fmla="*/ 703497 w 11568112"/>
              <a:gd name="connsiteY23" fmla="*/ 2861399 h 3240000"/>
              <a:gd name="connsiteX24" fmla="*/ 603759 w 11568112"/>
              <a:gd name="connsiteY24" fmla="*/ 2785585 h 3240000"/>
              <a:gd name="connsiteX25" fmla="*/ 597607 w 11568112"/>
              <a:gd name="connsiteY25" fmla="*/ 2780909 h 3240000"/>
              <a:gd name="connsiteX26" fmla="*/ 597607 w 11568112"/>
              <a:gd name="connsiteY26" fmla="*/ 2678495 h 3240000"/>
              <a:gd name="connsiteX27" fmla="*/ 630500 w 11568112"/>
              <a:gd name="connsiteY27" fmla="*/ 2652940 h 3240000"/>
              <a:gd name="connsiteX28" fmla="*/ 703125 w 11568112"/>
              <a:gd name="connsiteY28" fmla="*/ 2596516 h 3240000"/>
              <a:gd name="connsiteX29" fmla="*/ 346532 w 11568112"/>
              <a:gd name="connsiteY29" fmla="*/ 2425889 h 3240000"/>
              <a:gd name="connsiteX30" fmla="*/ 346532 w 11568112"/>
              <a:gd name="connsiteY30" fmla="*/ 2479873 h 3240000"/>
              <a:gd name="connsiteX31" fmla="*/ 346532 w 11568112"/>
              <a:gd name="connsiteY31" fmla="*/ 2501815 h 3240000"/>
              <a:gd name="connsiteX32" fmla="*/ 248295 w 11568112"/>
              <a:gd name="connsiteY32" fmla="*/ 2501815 h 3240000"/>
              <a:gd name="connsiteX33" fmla="*/ 270647 w 11568112"/>
              <a:gd name="connsiteY33" fmla="*/ 2484540 h 3240000"/>
              <a:gd name="connsiteX34" fmla="*/ 346532 w 11568112"/>
              <a:gd name="connsiteY34" fmla="*/ 2425889 h 3240000"/>
              <a:gd name="connsiteX35" fmla="*/ 169913 w 11568112"/>
              <a:gd name="connsiteY35" fmla="*/ 2290281 h 3240000"/>
              <a:gd name="connsiteX36" fmla="*/ 342433 w 11568112"/>
              <a:gd name="connsiteY36" fmla="*/ 2421418 h 3240000"/>
              <a:gd name="connsiteX37" fmla="*/ 244296 w 11568112"/>
              <a:gd name="connsiteY37" fmla="*/ 2497372 h 3240000"/>
              <a:gd name="connsiteX38" fmla="*/ 238555 w 11568112"/>
              <a:gd name="connsiteY38" fmla="*/ 2501815 h 3240000"/>
              <a:gd name="connsiteX39" fmla="*/ 105278 w 11568112"/>
              <a:gd name="connsiteY39" fmla="*/ 2501815 h 3240000"/>
              <a:gd name="connsiteX40" fmla="*/ 72782 w 11568112"/>
              <a:gd name="connsiteY40" fmla="*/ 2477115 h 3240000"/>
              <a:gd name="connsiteX41" fmla="*/ 0 w 11568112"/>
              <a:gd name="connsiteY41" fmla="*/ 2421791 h 3240000"/>
              <a:gd name="connsiteX42" fmla="*/ 169913 w 11568112"/>
              <a:gd name="connsiteY42" fmla="*/ 2290281 h 3240000"/>
              <a:gd name="connsiteX43" fmla="*/ 522779 w 11568112"/>
              <a:gd name="connsiteY43" fmla="*/ 2120026 h 3240000"/>
              <a:gd name="connsiteX44" fmla="*/ 522779 w 11568112"/>
              <a:gd name="connsiteY44" fmla="*/ 2283575 h 3240000"/>
              <a:gd name="connsiteX45" fmla="*/ 481046 w 11568112"/>
              <a:gd name="connsiteY45" fmla="*/ 2315987 h 3240000"/>
              <a:gd name="connsiteX46" fmla="*/ 484400 w 11568112"/>
              <a:gd name="connsiteY46" fmla="*/ 2321203 h 3240000"/>
              <a:gd name="connsiteX47" fmla="*/ 480673 w 11568112"/>
              <a:gd name="connsiteY47" fmla="*/ 2316359 h 3240000"/>
              <a:gd name="connsiteX48" fmla="*/ 351748 w 11568112"/>
              <a:gd name="connsiteY48" fmla="*/ 2416202 h 3240000"/>
              <a:gd name="connsiteX49" fmla="*/ 351748 w 11568112"/>
              <a:gd name="connsiteY49" fmla="*/ 2252653 h 3240000"/>
              <a:gd name="connsiteX50" fmla="*/ 404660 w 11568112"/>
              <a:gd name="connsiteY50" fmla="*/ 2211301 h 3240000"/>
              <a:gd name="connsiteX51" fmla="*/ 401307 w 11568112"/>
              <a:gd name="connsiteY51" fmla="*/ 2206458 h 3240000"/>
              <a:gd name="connsiteX52" fmla="*/ 405033 w 11568112"/>
              <a:gd name="connsiteY52" fmla="*/ 2211301 h 3240000"/>
              <a:gd name="connsiteX53" fmla="*/ 522779 w 11568112"/>
              <a:gd name="connsiteY53" fmla="*/ 2120026 h 3240000"/>
              <a:gd name="connsiteX54" fmla="*/ 348395 w 11568112"/>
              <a:gd name="connsiteY54" fmla="*/ 1982556 h 3240000"/>
              <a:gd name="connsiteX55" fmla="*/ 520916 w 11568112"/>
              <a:gd name="connsiteY55" fmla="*/ 2113693 h 3240000"/>
              <a:gd name="connsiteX56" fmla="*/ 401307 w 11568112"/>
              <a:gd name="connsiteY56" fmla="*/ 2206458 h 3240000"/>
              <a:gd name="connsiteX57" fmla="*/ 348768 w 11568112"/>
              <a:gd name="connsiteY57" fmla="*/ 2247065 h 3240000"/>
              <a:gd name="connsiteX58" fmla="*/ 176247 w 11568112"/>
              <a:gd name="connsiteY58" fmla="*/ 2115928 h 3240000"/>
              <a:gd name="connsiteX59" fmla="*/ 348395 w 11568112"/>
              <a:gd name="connsiteY59" fmla="*/ 1982556 h 3240000"/>
              <a:gd name="connsiteX60" fmla="*/ 526878 w 11568112"/>
              <a:gd name="connsiteY60" fmla="*/ 1674458 h 3240000"/>
              <a:gd name="connsiteX61" fmla="*/ 531722 w 11568112"/>
              <a:gd name="connsiteY61" fmla="*/ 1678183 h 3240000"/>
              <a:gd name="connsiteX62" fmla="*/ 699398 w 11568112"/>
              <a:gd name="connsiteY62" fmla="*/ 1805595 h 3240000"/>
              <a:gd name="connsiteX63" fmla="*/ 527250 w 11568112"/>
              <a:gd name="connsiteY63" fmla="*/ 1939340 h 3240000"/>
              <a:gd name="connsiteX64" fmla="*/ 354730 w 11568112"/>
              <a:gd name="connsiteY64" fmla="*/ 1807830 h 3240000"/>
              <a:gd name="connsiteX65" fmla="*/ 526878 w 11568112"/>
              <a:gd name="connsiteY65" fmla="*/ 1674458 h 3240000"/>
              <a:gd name="connsiteX66" fmla="*/ 699398 w 11568112"/>
              <a:gd name="connsiteY66" fmla="*/ 1199457 h 3240000"/>
              <a:gd name="connsiteX67" fmla="*/ 699398 w 11568112"/>
              <a:gd name="connsiteY67" fmla="*/ 1363006 h 3240000"/>
              <a:gd name="connsiteX68" fmla="*/ 655057 w 11568112"/>
              <a:gd name="connsiteY68" fmla="*/ 1397281 h 3240000"/>
              <a:gd name="connsiteX69" fmla="*/ 658038 w 11568112"/>
              <a:gd name="connsiteY69" fmla="*/ 1402869 h 3240000"/>
              <a:gd name="connsiteX70" fmla="*/ 654684 w 11568112"/>
              <a:gd name="connsiteY70" fmla="*/ 1397653 h 3240000"/>
              <a:gd name="connsiteX71" fmla="*/ 528368 w 11568112"/>
              <a:gd name="connsiteY71" fmla="*/ 1495634 h 3240000"/>
              <a:gd name="connsiteX72" fmla="*/ 528368 w 11568112"/>
              <a:gd name="connsiteY72" fmla="*/ 1332085 h 3240000"/>
              <a:gd name="connsiteX73" fmla="*/ 588732 w 11568112"/>
              <a:gd name="connsiteY73" fmla="*/ 1285144 h 3240000"/>
              <a:gd name="connsiteX74" fmla="*/ 585751 w 11568112"/>
              <a:gd name="connsiteY74" fmla="*/ 1279555 h 3240000"/>
              <a:gd name="connsiteX75" fmla="*/ 589104 w 11568112"/>
              <a:gd name="connsiteY75" fmla="*/ 1284771 h 3240000"/>
              <a:gd name="connsiteX76" fmla="*/ 699398 w 11568112"/>
              <a:gd name="connsiteY76" fmla="*/ 1199457 h 3240000"/>
              <a:gd name="connsiteX77" fmla="*/ 346160 w 11568112"/>
              <a:gd name="connsiteY77" fmla="*/ 755379 h 3240000"/>
              <a:gd name="connsiteX78" fmla="*/ 518680 w 11568112"/>
              <a:gd name="connsiteY78" fmla="*/ 886516 h 3240000"/>
              <a:gd name="connsiteX79" fmla="*/ 406523 w 11568112"/>
              <a:gd name="connsiteY79" fmla="*/ 973320 h 3240000"/>
              <a:gd name="connsiteX80" fmla="*/ 409877 w 11568112"/>
              <a:gd name="connsiteY80" fmla="*/ 978908 h 3240000"/>
              <a:gd name="connsiteX81" fmla="*/ 522779 w 11568112"/>
              <a:gd name="connsiteY81" fmla="*/ 890987 h 3240000"/>
              <a:gd name="connsiteX82" fmla="*/ 522779 w 11568112"/>
              <a:gd name="connsiteY82" fmla="*/ 1054908 h 3240000"/>
              <a:gd name="connsiteX83" fmla="*/ 475829 w 11568112"/>
              <a:gd name="connsiteY83" fmla="*/ 1091418 h 3240000"/>
              <a:gd name="connsiteX84" fmla="*/ 479183 w 11568112"/>
              <a:gd name="connsiteY84" fmla="*/ 1097379 h 3240000"/>
              <a:gd name="connsiteX85" fmla="*/ 524642 w 11568112"/>
              <a:gd name="connsiteY85" fmla="*/ 1061987 h 3240000"/>
              <a:gd name="connsiteX86" fmla="*/ 697162 w 11568112"/>
              <a:gd name="connsiteY86" fmla="*/ 1193124 h 3240000"/>
              <a:gd name="connsiteX87" fmla="*/ 585751 w 11568112"/>
              <a:gd name="connsiteY87" fmla="*/ 1279555 h 3240000"/>
              <a:gd name="connsiteX88" fmla="*/ 525387 w 11568112"/>
              <a:gd name="connsiteY88" fmla="*/ 1326497 h 3240000"/>
              <a:gd name="connsiteX89" fmla="*/ 352866 w 11568112"/>
              <a:gd name="connsiteY89" fmla="*/ 1195359 h 3240000"/>
              <a:gd name="connsiteX90" fmla="*/ 478810 w 11568112"/>
              <a:gd name="connsiteY90" fmla="*/ 1097379 h 3240000"/>
              <a:gd name="connsiteX91" fmla="*/ 475457 w 11568112"/>
              <a:gd name="connsiteY91" fmla="*/ 1091418 h 3240000"/>
              <a:gd name="connsiteX92" fmla="*/ 351748 w 11568112"/>
              <a:gd name="connsiteY92" fmla="*/ 1187536 h 3240000"/>
              <a:gd name="connsiteX93" fmla="*/ 351748 w 11568112"/>
              <a:gd name="connsiteY93" fmla="*/ 1023614 h 3240000"/>
              <a:gd name="connsiteX94" fmla="*/ 409504 w 11568112"/>
              <a:gd name="connsiteY94" fmla="*/ 978908 h 3240000"/>
              <a:gd name="connsiteX95" fmla="*/ 406523 w 11568112"/>
              <a:gd name="connsiteY95" fmla="*/ 973693 h 3240000"/>
              <a:gd name="connsiteX96" fmla="*/ 348768 w 11568112"/>
              <a:gd name="connsiteY96" fmla="*/ 1018399 h 3240000"/>
              <a:gd name="connsiteX97" fmla="*/ 176247 w 11568112"/>
              <a:gd name="connsiteY97" fmla="*/ 887261 h 3240000"/>
              <a:gd name="connsiteX98" fmla="*/ 346160 w 11568112"/>
              <a:gd name="connsiteY98" fmla="*/ 755379 h 3240000"/>
              <a:gd name="connsiteX99" fmla="*/ 699398 w 11568112"/>
              <a:gd name="connsiteY99" fmla="*/ 585124 h 3240000"/>
              <a:gd name="connsiteX100" fmla="*/ 699398 w 11568112"/>
              <a:gd name="connsiteY100" fmla="*/ 749046 h 3240000"/>
              <a:gd name="connsiteX101" fmla="*/ 657293 w 11568112"/>
              <a:gd name="connsiteY101" fmla="*/ 781458 h 3240000"/>
              <a:gd name="connsiteX102" fmla="*/ 661019 w 11568112"/>
              <a:gd name="connsiteY102" fmla="*/ 786301 h 3240000"/>
              <a:gd name="connsiteX103" fmla="*/ 700889 w 11568112"/>
              <a:gd name="connsiteY103" fmla="*/ 755379 h 3240000"/>
              <a:gd name="connsiteX104" fmla="*/ 873409 w 11568112"/>
              <a:gd name="connsiteY104" fmla="*/ 886516 h 3240000"/>
              <a:gd name="connsiteX105" fmla="*/ 783609 w 11568112"/>
              <a:gd name="connsiteY105" fmla="*/ 956183 h 3240000"/>
              <a:gd name="connsiteX106" fmla="*/ 703497 w 11568112"/>
              <a:gd name="connsiteY106" fmla="*/ 1018399 h 3240000"/>
              <a:gd name="connsiteX107" fmla="*/ 530977 w 11568112"/>
              <a:gd name="connsiteY107" fmla="*/ 887261 h 3240000"/>
              <a:gd name="connsiteX108" fmla="*/ 660646 w 11568112"/>
              <a:gd name="connsiteY108" fmla="*/ 786673 h 3240000"/>
              <a:gd name="connsiteX109" fmla="*/ 656920 w 11568112"/>
              <a:gd name="connsiteY109" fmla="*/ 781458 h 3240000"/>
              <a:gd name="connsiteX110" fmla="*/ 528368 w 11568112"/>
              <a:gd name="connsiteY110" fmla="*/ 881301 h 3240000"/>
              <a:gd name="connsiteX111" fmla="*/ 528368 w 11568112"/>
              <a:gd name="connsiteY111" fmla="*/ 717751 h 3240000"/>
              <a:gd name="connsiteX112" fmla="*/ 581279 w 11568112"/>
              <a:gd name="connsiteY112" fmla="*/ 676771 h 3240000"/>
              <a:gd name="connsiteX113" fmla="*/ 699398 w 11568112"/>
              <a:gd name="connsiteY113" fmla="*/ 585124 h 3240000"/>
              <a:gd name="connsiteX114" fmla="*/ 524642 w 11568112"/>
              <a:gd name="connsiteY114" fmla="*/ 447654 h 3240000"/>
              <a:gd name="connsiteX115" fmla="*/ 697162 w 11568112"/>
              <a:gd name="connsiteY115" fmla="*/ 578791 h 3240000"/>
              <a:gd name="connsiteX116" fmla="*/ 577926 w 11568112"/>
              <a:gd name="connsiteY116" fmla="*/ 671556 h 3240000"/>
              <a:gd name="connsiteX117" fmla="*/ 581279 w 11568112"/>
              <a:gd name="connsiteY117" fmla="*/ 676771 h 3240000"/>
              <a:gd name="connsiteX118" fmla="*/ 577553 w 11568112"/>
              <a:gd name="connsiteY118" fmla="*/ 671928 h 3240000"/>
              <a:gd name="connsiteX119" fmla="*/ 525387 w 11568112"/>
              <a:gd name="connsiteY119" fmla="*/ 712536 h 3240000"/>
              <a:gd name="connsiteX120" fmla="*/ 352866 w 11568112"/>
              <a:gd name="connsiteY120" fmla="*/ 581399 h 3240000"/>
              <a:gd name="connsiteX121" fmla="*/ 524642 w 11568112"/>
              <a:gd name="connsiteY121" fmla="*/ 447654 h 3240000"/>
              <a:gd name="connsiteX122" fmla="*/ 703125 w 11568112"/>
              <a:gd name="connsiteY122" fmla="*/ 139928 h 3240000"/>
              <a:gd name="connsiteX123" fmla="*/ 707969 w 11568112"/>
              <a:gd name="connsiteY123" fmla="*/ 143653 h 3240000"/>
              <a:gd name="connsiteX124" fmla="*/ 875645 w 11568112"/>
              <a:gd name="connsiteY124" fmla="*/ 271065 h 3240000"/>
              <a:gd name="connsiteX125" fmla="*/ 703497 w 11568112"/>
              <a:gd name="connsiteY125" fmla="*/ 404438 h 3240000"/>
              <a:gd name="connsiteX126" fmla="*/ 530977 w 11568112"/>
              <a:gd name="connsiteY126" fmla="*/ 273301 h 3240000"/>
              <a:gd name="connsiteX127" fmla="*/ 703125 w 11568112"/>
              <a:gd name="connsiteY127" fmla="*/ 139928 h 3240000"/>
              <a:gd name="connsiteX128" fmla="*/ 705360 w 11568112"/>
              <a:gd name="connsiteY128" fmla="*/ 0 h 3240000"/>
              <a:gd name="connsiteX129" fmla="*/ 2046741 w 11568112"/>
              <a:gd name="connsiteY129" fmla="*/ 0 h 3240000"/>
              <a:gd name="connsiteX130" fmla="*/ 2814531 w 11568112"/>
              <a:gd name="connsiteY130" fmla="*/ 0 h 3240000"/>
              <a:gd name="connsiteX131" fmla="*/ 11568112 w 11568112"/>
              <a:gd name="connsiteY131" fmla="*/ 0 h 3240000"/>
              <a:gd name="connsiteX132" fmla="*/ 11568112 w 11568112"/>
              <a:gd name="connsiteY132" fmla="*/ 3238500 h 3240000"/>
              <a:gd name="connsiteX133" fmla="*/ 2814531 w 11568112"/>
              <a:gd name="connsiteY133" fmla="*/ 3238500 h 3240000"/>
              <a:gd name="connsiteX134" fmla="*/ 2814531 w 11568112"/>
              <a:gd name="connsiteY134" fmla="*/ 3240000 h 3240000"/>
              <a:gd name="connsiteX135" fmla="*/ 398558 w 11568112"/>
              <a:gd name="connsiteY135" fmla="*/ 3240000 h 3240000"/>
              <a:gd name="connsiteX136" fmla="*/ 383048 w 11568112"/>
              <a:gd name="connsiteY136" fmla="*/ 3228208 h 3240000"/>
              <a:gd name="connsiteX137" fmla="*/ 352866 w 11568112"/>
              <a:gd name="connsiteY137" fmla="*/ 3205262 h 3240000"/>
              <a:gd name="connsiteX138" fmla="*/ 352866 w 11568112"/>
              <a:gd name="connsiteY138" fmla="*/ 3037614 h 3240000"/>
              <a:gd name="connsiteX139" fmla="*/ 395299 w 11568112"/>
              <a:gd name="connsiteY139" fmla="*/ 3004658 h 3240000"/>
              <a:gd name="connsiteX140" fmla="*/ 403079 w 11568112"/>
              <a:gd name="connsiteY140" fmla="*/ 2998615 h 3240000"/>
              <a:gd name="connsiteX141" fmla="*/ 597607 w 11568112"/>
              <a:gd name="connsiteY141" fmla="*/ 2998615 h 3240000"/>
              <a:gd name="connsiteX142" fmla="*/ 597607 w 11568112"/>
              <a:gd name="connsiteY142" fmla="*/ 2959868 h 3240000"/>
              <a:gd name="connsiteX143" fmla="*/ 628042 w 11568112"/>
              <a:gd name="connsiteY143" fmla="*/ 2983071 h 3240000"/>
              <a:gd name="connsiteX144" fmla="*/ 703497 w 11568112"/>
              <a:gd name="connsiteY144" fmla="*/ 3040595 h 3240000"/>
              <a:gd name="connsiteX145" fmla="*/ 883843 w 11568112"/>
              <a:gd name="connsiteY145" fmla="*/ 2900889 h 3240000"/>
              <a:gd name="connsiteX146" fmla="*/ 883843 w 11568112"/>
              <a:gd name="connsiteY146" fmla="*/ 2845006 h 3240000"/>
              <a:gd name="connsiteX147" fmla="*/ 877508 w 11568112"/>
              <a:gd name="connsiteY147" fmla="*/ 2847614 h 3240000"/>
              <a:gd name="connsiteX148" fmla="*/ 877508 w 11568112"/>
              <a:gd name="connsiteY148" fmla="*/ 2897908 h 3240000"/>
              <a:gd name="connsiteX149" fmla="*/ 706478 w 11568112"/>
              <a:gd name="connsiteY149" fmla="*/ 3030163 h 3240000"/>
              <a:gd name="connsiteX150" fmla="*/ 706478 w 11568112"/>
              <a:gd name="connsiteY150" fmla="*/ 2866614 h 3240000"/>
              <a:gd name="connsiteX151" fmla="*/ 877508 w 11568112"/>
              <a:gd name="connsiteY151" fmla="*/ 2733987 h 3240000"/>
              <a:gd name="connsiteX152" fmla="*/ 877508 w 11568112"/>
              <a:gd name="connsiteY152" fmla="*/ 2847242 h 3240000"/>
              <a:gd name="connsiteX153" fmla="*/ 883843 w 11568112"/>
              <a:gd name="connsiteY153" fmla="*/ 2844634 h 3240000"/>
              <a:gd name="connsiteX154" fmla="*/ 883843 w 11568112"/>
              <a:gd name="connsiteY154" fmla="*/ 2726163 h 3240000"/>
              <a:gd name="connsiteX155" fmla="*/ 821988 w 11568112"/>
              <a:gd name="connsiteY155" fmla="*/ 2679222 h 3240000"/>
              <a:gd name="connsiteX156" fmla="*/ 707596 w 11568112"/>
              <a:gd name="connsiteY156" fmla="*/ 2592418 h 3240000"/>
              <a:gd name="connsiteX157" fmla="*/ 707596 w 11568112"/>
              <a:gd name="connsiteY157" fmla="*/ 2507477 h 3240000"/>
              <a:gd name="connsiteX158" fmla="*/ 701261 w 11568112"/>
              <a:gd name="connsiteY158" fmla="*/ 2508594 h 3240000"/>
              <a:gd name="connsiteX159" fmla="*/ 701261 w 11568112"/>
              <a:gd name="connsiteY159" fmla="*/ 2589438 h 3240000"/>
              <a:gd name="connsiteX160" fmla="*/ 602385 w 11568112"/>
              <a:gd name="connsiteY160" fmla="*/ 2666113 h 3240000"/>
              <a:gd name="connsiteX161" fmla="*/ 597607 w 11568112"/>
              <a:gd name="connsiteY161" fmla="*/ 2669818 h 3240000"/>
              <a:gd name="connsiteX162" fmla="*/ 597607 w 11568112"/>
              <a:gd name="connsiteY162" fmla="*/ 2506122 h 3240000"/>
              <a:gd name="connsiteX163" fmla="*/ 600655 w 11568112"/>
              <a:gd name="connsiteY163" fmla="*/ 2503752 h 3240000"/>
              <a:gd name="connsiteX164" fmla="*/ 610716 w 11568112"/>
              <a:gd name="connsiteY164" fmla="*/ 2495928 h 3240000"/>
              <a:gd name="connsiteX165" fmla="*/ 607362 w 11568112"/>
              <a:gd name="connsiteY165" fmla="*/ 2491085 h 3240000"/>
              <a:gd name="connsiteX166" fmla="*/ 593462 w 11568112"/>
              <a:gd name="connsiteY166" fmla="*/ 2501815 h 3240000"/>
              <a:gd name="connsiteX167" fmla="*/ 460007 w 11568112"/>
              <a:gd name="connsiteY167" fmla="*/ 2501815 h 3240000"/>
              <a:gd name="connsiteX168" fmla="*/ 427512 w 11568112"/>
              <a:gd name="connsiteY168" fmla="*/ 2477115 h 3240000"/>
              <a:gd name="connsiteX169" fmla="*/ 354730 w 11568112"/>
              <a:gd name="connsiteY169" fmla="*/ 2421791 h 3240000"/>
              <a:gd name="connsiteX170" fmla="*/ 484400 w 11568112"/>
              <a:gd name="connsiteY170" fmla="*/ 2321203 h 3240000"/>
              <a:gd name="connsiteX171" fmla="*/ 524642 w 11568112"/>
              <a:gd name="connsiteY171" fmla="*/ 2290281 h 3240000"/>
              <a:gd name="connsiteX172" fmla="*/ 697162 w 11568112"/>
              <a:gd name="connsiteY172" fmla="*/ 2421418 h 3240000"/>
              <a:gd name="connsiteX173" fmla="*/ 607362 w 11568112"/>
              <a:gd name="connsiteY173" fmla="*/ 2490713 h 3240000"/>
              <a:gd name="connsiteX174" fmla="*/ 611088 w 11568112"/>
              <a:gd name="connsiteY174" fmla="*/ 2495928 h 3240000"/>
              <a:gd name="connsiteX175" fmla="*/ 701261 w 11568112"/>
              <a:gd name="connsiteY175" fmla="*/ 2425889 h 3240000"/>
              <a:gd name="connsiteX176" fmla="*/ 701261 w 11568112"/>
              <a:gd name="connsiteY176" fmla="*/ 2508222 h 3240000"/>
              <a:gd name="connsiteX177" fmla="*/ 707596 w 11568112"/>
              <a:gd name="connsiteY177" fmla="*/ 2507104 h 3240000"/>
              <a:gd name="connsiteX178" fmla="*/ 707596 w 11568112"/>
              <a:gd name="connsiteY178" fmla="*/ 2423281 h 3240000"/>
              <a:gd name="connsiteX179" fmla="*/ 715048 w 11568112"/>
              <a:gd name="connsiteY179" fmla="*/ 2417320 h 3240000"/>
              <a:gd name="connsiteX180" fmla="*/ 715048 w 11568112"/>
              <a:gd name="connsiteY180" fmla="*/ 2409497 h 3240000"/>
              <a:gd name="connsiteX181" fmla="*/ 706478 w 11568112"/>
              <a:gd name="connsiteY181" fmla="*/ 2416202 h 3240000"/>
              <a:gd name="connsiteX182" fmla="*/ 706478 w 11568112"/>
              <a:gd name="connsiteY182" fmla="*/ 2252653 h 3240000"/>
              <a:gd name="connsiteX183" fmla="*/ 715048 w 11568112"/>
              <a:gd name="connsiteY183" fmla="*/ 2245948 h 3240000"/>
              <a:gd name="connsiteX184" fmla="*/ 715048 w 11568112"/>
              <a:gd name="connsiteY184" fmla="*/ 2238124 h 3240000"/>
              <a:gd name="connsiteX185" fmla="*/ 703497 w 11568112"/>
              <a:gd name="connsiteY185" fmla="*/ 2247065 h 3240000"/>
              <a:gd name="connsiteX186" fmla="*/ 530977 w 11568112"/>
              <a:gd name="connsiteY186" fmla="*/ 2115928 h 3240000"/>
              <a:gd name="connsiteX187" fmla="*/ 703125 w 11568112"/>
              <a:gd name="connsiteY187" fmla="*/ 1982556 h 3240000"/>
              <a:gd name="connsiteX188" fmla="*/ 875645 w 11568112"/>
              <a:gd name="connsiteY188" fmla="*/ 2113693 h 3240000"/>
              <a:gd name="connsiteX189" fmla="*/ 715421 w 11568112"/>
              <a:gd name="connsiteY189" fmla="*/ 2238124 h 3240000"/>
              <a:gd name="connsiteX190" fmla="*/ 715421 w 11568112"/>
              <a:gd name="connsiteY190" fmla="*/ 2245575 h 3240000"/>
              <a:gd name="connsiteX191" fmla="*/ 877508 w 11568112"/>
              <a:gd name="connsiteY191" fmla="*/ 2120026 h 3240000"/>
              <a:gd name="connsiteX192" fmla="*/ 877508 w 11568112"/>
              <a:gd name="connsiteY192" fmla="*/ 2283575 h 3240000"/>
              <a:gd name="connsiteX193" fmla="*/ 715421 w 11568112"/>
              <a:gd name="connsiteY193" fmla="*/ 2409497 h 3240000"/>
              <a:gd name="connsiteX194" fmla="*/ 715421 w 11568112"/>
              <a:gd name="connsiteY194" fmla="*/ 2417320 h 3240000"/>
              <a:gd name="connsiteX195" fmla="*/ 883843 w 11568112"/>
              <a:gd name="connsiteY195" fmla="*/ 2286555 h 3240000"/>
              <a:gd name="connsiteX196" fmla="*/ 883843 w 11568112"/>
              <a:gd name="connsiteY196" fmla="*/ 2112202 h 3240000"/>
              <a:gd name="connsiteX197" fmla="*/ 707596 w 11568112"/>
              <a:gd name="connsiteY197" fmla="*/ 1978085 h 3240000"/>
              <a:gd name="connsiteX198" fmla="*/ 707596 w 11568112"/>
              <a:gd name="connsiteY198" fmla="*/ 1813791 h 3240000"/>
              <a:gd name="connsiteX199" fmla="*/ 701261 w 11568112"/>
              <a:gd name="connsiteY199" fmla="*/ 1818634 h 3240000"/>
              <a:gd name="connsiteX200" fmla="*/ 701261 w 11568112"/>
              <a:gd name="connsiteY200" fmla="*/ 1975850 h 3240000"/>
              <a:gd name="connsiteX201" fmla="*/ 530231 w 11568112"/>
              <a:gd name="connsiteY201" fmla="*/ 2108104 h 3240000"/>
              <a:gd name="connsiteX202" fmla="*/ 530231 w 11568112"/>
              <a:gd name="connsiteY202" fmla="*/ 1944555 h 3240000"/>
              <a:gd name="connsiteX203" fmla="*/ 701261 w 11568112"/>
              <a:gd name="connsiteY203" fmla="*/ 1811928 h 3240000"/>
              <a:gd name="connsiteX204" fmla="*/ 701261 w 11568112"/>
              <a:gd name="connsiteY204" fmla="*/ 1818261 h 3240000"/>
              <a:gd name="connsiteX205" fmla="*/ 707596 w 11568112"/>
              <a:gd name="connsiteY205" fmla="*/ 1813418 h 3240000"/>
              <a:gd name="connsiteX206" fmla="*/ 707596 w 11568112"/>
              <a:gd name="connsiteY206" fmla="*/ 1804105 h 3240000"/>
              <a:gd name="connsiteX207" fmla="*/ 536938 w 11568112"/>
              <a:gd name="connsiteY207" fmla="*/ 1674458 h 3240000"/>
              <a:gd name="connsiteX208" fmla="*/ 531722 w 11568112"/>
              <a:gd name="connsiteY208" fmla="*/ 1678183 h 3240000"/>
              <a:gd name="connsiteX209" fmla="*/ 536566 w 11568112"/>
              <a:gd name="connsiteY209" fmla="*/ 1674085 h 3240000"/>
              <a:gd name="connsiteX210" fmla="*/ 529113 w 11568112"/>
              <a:gd name="connsiteY210" fmla="*/ 1668497 h 3240000"/>
              <a:gd name="connsiteX211" fmla="*/ 529113 w 11568112"/>
              <a:gd name="connsiteY211" fmla="*/ 1662908 h 3240000"/>
              <a:gd name="connsiteX212" fmla="*/ 522779 w 11568112"/>
              <a:gd name="connsiteY212" fmla="*/ 1662908 h 3240000"/>
              <a:gd name="connsiteX213" fmla="*/ 522779 w 11568112"/>
              <a:gd name="connsiteY213" fmla="*/ 1668869 h 3240000"/>
              <a:gd name="connsiteX214" fmla="*/ 351748 w 11568112"/>
              <a:gd name="connsiteY214" fmla="*/ 1801124 h 3240000"/>
              <a:gd name="connsiteX215" fmla="*/ 351748 w 11568112"/>
              <a:gd name="connsiteY215" fmla="*/ 1651359 h 3240000"/>
              <a:gd name="connsiteX216" fmla="*/ 351748 w 11568112"/>
              <a:gd name="connsiteY216" fmla="*/ 1637948 h 3240000"/>
              <a:gd name="connsiteX217" fmla="*/ 522779 w 11568112"/>
              <a:gd name="connsiteY217" fmla="*/ 1505320 h 3240000"/>
              <a:gd name="connsiteX218" fmla="*/ 522779 w 11568112"/>
              <a:gd name="connsiteY218" fmla="*/ 1653595 h 3240000"/>
              <a:gd name="connsiteX219" fmla="*/ 522779 w 11568112"/>
              <a:gd name="connsiteY219" fmla="*/ 1662536 h 3240000"/>
              <a:gd name="connsiteX220" fmla="*/ 529113 w 11568112"/>
              <a:gd name="connsiteY220" fmla="*/ 1662536 h 3240000"/>
              <a:gd name="connsiteX221" fmla="*/ 529113 w 11568112"/>
              <a:gd name="connsiteY221" fmla="*/ 1502712 h 3240000"/>
              <a:gd name="connsiteX222" fmla="*/ 658038 w 11568112"/>
              <a:gd name="connsiteY222" fmla="*/ 1402869 h 3240000"/>
              <a:gd name="connsiteX223" fmla="*/ 700889 w 11568112"/>
              <a:gd name="connsiteY223" fmla="*/ 1369712 h 3240000"/>
              <a:gd name="connsiteX224" fmla="*/ 880117 w 11568112"/>
              <a:gd name="connsiteY224" fmla="*/ 1505693 h 3240000"/>
              <a:gd name="connsiteX225" fmla="*/ 1060089 w 11568112"/>
              <a:gd name="connsiteY225" fmla="*/ 1365987 h 3240000"/>
              <a:gd name="connsiteX226" fmla="*/ 1060089 w 11568112"/>
              <a:gd name="connsiteY226" fmla="*/ 1310477 h 3240000"/>
              <a:gd name="connsiteX227" fmla="*/ 1054127 w 11568112"/>
              <a:gd name="connsiteY227" fmla="*/ 1313085 h 3240000"/>
              <a:gd name="connsiteX228" fmla="*/ 1054127 w 11568112"/>
              <a:gd name="connsiteY228" fmla="*/ 1363006 h 3240000"/>
              <a:gd name="connsiteX229" fmla="*/ 883097 w 11568112"/>
              <a:gd name="connsiteY229" fmla="*/ 1495634 h 3240000"/>
              <a:gd name="connsiteX230" fmla="*/ 883097 w 11568112"/>
              <a:gd name="connsiteY230" fmla="*/ 1332085 h 3240000"/>
              <a:gd name="connsiteX231" fmla="*/ 1054127 w 11568112"/>
              <a:gd name="connsiteY231" fmla="*/ 1199457 h 3240000"/>
              <a:gd name="connsiteX232" fmla="*/ 1054127 w 11568112"/>
              <a:gd name="connsiteY232" fmla="*/ 1312712 h 3240000"/>
              <a:gd name="connsiteX233" fmla="*/ 1060089 w 11568112"/>
              <a:gd name="connsiteY233" fmla="*/ 1310104 h 3240000"/>
              <a:gd name="connsiteX234" fmla="*/ 1060089 w 11568112"/>
              <a:gd name="connsiteY234" fmla="*/ 1191634 h 3240000"/>
              <a:gd name="connsiteX235" fmla="*/ 998608 w 11568112"/>
              <a:gd name="connsiteY235" fmla="*/ 1144693 h 3240000"/>
              <a:gd name="connsiteX236" fmla="*/ 992274 w 11568112"/>
              <a:gd name="connsiteY236" fmla="*/ 1147673 h 3240000"/>
              <a:gd name="connsiteX237" fmla="*/ 1051891 w 11568112"/>
              <a:gd name="connsiteY237" fmla="*/ 1193124 h 3240000"/>
              <a:gd name="connsiteX238" fmla="*/ 879744 w 11568112"/>
              <a:gd name="connsiteY238" fmla="*/ 1326497 h 3240000"/>
              <a:gd name="connsiteX239" fmla="*/ 707223 w 11568112"/>
              <a:gd name="connsiteY239" fmla="*/ 1195359 h 3240000"/>
              <a:gd name="connsiteX240" fmla="*/ 879371 w 11568112"/>
              <a:gd name="connsiteY240" fmla="*/ 1061987 h 3240000"/>
              <a:gd name="connsiteX241" fmla="*/ 991901 w 11568112"/>
              <a:gd name="connsiteY241" fmla="*/ 1147300 h 3240000"/>
              <a:gd name="connsiteX242" fmla="*/ 998235 w 11568112"/>
              <a:gd name="connsiteY242" fmla="*/ 1144320 h 3240000"/>
              <a:gd name="connsiteX243" fmla="*/ 883843 w 11568112"/>
              <a:gd name="connsiteY243" fmla="*/ 1057516 h 3240000"/>
              <a:gd name="connsiteX244" fmla="*/ 883843 w 11568112"/>
              <a:gd name="connsiteY244" fmla="*/ 972947 h 3240000"/>
              <a:gd name="connsiteX245" fmla="*/ 877508 w 11568112"/>
              <a:gd name="connsiteY245" fmla="*/ 973693 h 3240000"/>
              <a:gd name="connsiteX246" fmla="*/ 877508 w 11568112"/>
              <a:gd name="connsiteY246" fmla="*/ 1054908 h 3240000"/>
              <a:gd name="connsiteX247" fmla="*/ 706851 w 11568112"/>
              <a:gd name="connsiteY247" fmla="*/ 1187536 h 3240000"/>
              <a:gd name="connsiteX248" fmla="*/ 706851 w 11568112"/>
              <a:gd name="connsiteY248" fmla="*/ 1023614 h 3240000"/>
              <a:gd name="connsiteX249" fmla="*/ 787335 w 11568112"/>
              <a:gd name="connsiteY249" fmla="*/ 961399 h 3240000"/>
              <a:gd name="connsiteX250" fmla="*/ 783609 w 11568112"/>
              <a:gd name="connsiteY250" fmla="*/ 956183 h 3240000"/>
              <a:gd name="connsiteX251" fmla="*/ 787335 w 11568112"/>
              <a:gd name="connsiteY251" fmla="*/ 961026 h 3240000"/>
              <a:gd name="connsiteX252" fmla="*/ 877508 w 11568112"/>
              <a:gd name="connsiteY252" fmla="*/ 890987 h 3240000"/>
              <a:gd name="connsiteX253" fmla="*/ 877508 w 11568112"/>
              <a:gd name="connsiteY253" fmla="*/ 973320 h 3240000"/>
              <a:gd name="connsiteX254" fmla="*/ 883843 w 11568112"/>
              <a:gd name="connsiteY254" fmla="*/ 972575 h 3240000"/>
              <a:gd name="connsiteX255" fmla="*/ 883843 w 11568112"/>
              <a:gd name="connsiteY255" fmla="*/ 888751 h 3240000"/>
              <a:gd name="connsiteX256" fmla="*/ 891295 w 11568112"/>
              <a:gd name="connsiteY256" fmla="*/ 882791 h 3240000"/>
              <a:gd name="connsiteX257" fmla="*/ 891295 w 11568112"/>
              <a:gd name="connsiteY257" fmla="*/ 874967 h 3240000"/>
              <a:gd name="connsiteX258" fmla="*/ 883097 w 11568112"/>
              <a:gd name="connsiteY258" fmla="*/ 881301 h 3240000"/>
              <a:gd name="connsiteX259" fmla="*/ 883097 w 11568112"/>
              <a:gd name="connsiteY259" fmla="*/ 717751 h 3240000"/>
              <a:gd name="connsiteX260" fmla="*/ 891295 w 11568112"/>
              <a:gd name="connsiteY260" fmla="*/ 711418 h 3240000"/>
              <a:gd name="connsiteX261" fmla="*/ 891295 w 11568112"/>
              <a:gd name="connsiteY261" fmla="*/ 703595 h 3240000"/>
              <a:gd name="connsiteX262" fmla="*/ 879744 w 11568112"/>
              <a:gd name="connsiteY262" fmla="*/ 712536 h 3240000"/>
              <a:gd name="connsiteX263" fmla="*/ 707223 w 11568112"/>
              <a:gd name="connsiteY263" fmla="*/ 581399 h 3240000"/>
              <a:gd name="connsiteX264" fmla="*/ 879371 w 11568112"/>
              <a:gd name="connsiteY264" fmla="*/ 447654 h 3240000"/>
              <a:gd name="connsiteX265" fmla="*/ 1051891 w 11568112"/>
              <a:gd name="connsiteY265" fmla="*/ 578791 h 3240000"/>
              <a:gd name="connsiteX266" fmla="*/ 891667 w 11568112"/>
              <a:gd name="connsiteY266" fmla="*/ 703222 h 3240000"/>
              <a:gd name="connsiteX267" fmla="*/ 891667 w 11568112"/>
              <a:gd name="connsiteY267" fmla="*/ 711046 h 3240000"/>
              <a:gd name="connsiteX268" fmla="*/ 1054127 w 11568112"/>
              <a:gd name="connsiteY268" fmla="*/ 585124 h 3240000"/>
              <a:gd name="connsiteX269" fmla="*/ 1054127 w 11568112"/>
              <a:gd name="connsiteY269" fmla="*/ 749046 h 3240000"/>
              <a:gd name="connsiteX270" fmla="*/ 891667 w 11568112"/>
              <a:gd name="connsiteY270" fmla="*/ 874595 h 3240000"/>
              <a:gd name="connsiteX271" fmla="*/ 891667 w 11568112"/>
              <a:gd name="connsiteY271" fmla="*/ 882418 h 3240000"/>
              <a:gd name="connsiteX272" fmla="*/ 1060089 w 11568112"/>
              <a:gd name="connsiteY272" fmla="*/ 752026 h 3240000"/>
              <a:gd name="connsiteX273" fmla="*/ 1060089 w 11568112"/>
              <a:gd name="connsiteY273" fmla="*/ 577300 h 3240000"/>
              <a:gd name="connsiteX274" fmla="*/ 883843 w 11568112"/>
              <a:gd name="connsiteY274" fmla="*/ 443556 h 3240000"/>
              <a:gd name="connsiteX275" fmla="*/ 883843 w 11568112"/>
              <a:gd name="connsiteY275" fmla="*/ 278889 h 3240000"/>
              <a:gd name="connsiteX276" fmla="*/ 877508 w 11568112"/>
              <a:gd name="connsiteY276" fmla="*/ 283732 h 3240000"/>
              <a:gd name="connsiteX277" fmla="*/ 877508 w 11568112"/>
              <a:gd name="connsiteY277" fmla="*/ 440948 h 3240000"/>
              <a:gd name="connsiteX278" fmla="*/ 706851 w 11568112"/>
              <a:gd name="connsiteY278" fmla="*/ 573575 h 3240000"/>
              <a:gd name="connsiteX279" fmla="*/ 706851 w 11568112"/>
              <a:gd name="connsiteY279" fmla="*/ 410026 h 3240000"/>
              <a:gd name="connsiteX280" fmla="*/ 877508 w 11568112"/>
              <a:gd name="connsiteY280" fmla="*/ 277399 h 3240000"/>
              <a:gd name="connsiteX281" fmla="*/ 877508 w 11568112"/>
              <a:gd name="connsiteY281" fmla="*/ 283359 h 3240000"/>
              <a:gd name="connsiteX282" fmla="*/ 883843 w 11568112"/>
              <a:gd name="connsiteY282" fmla="*/ 278516 h 3240000"/>
              <a:gd name="connsiteX283" fmla="*/ 883843 w 11568112"/>
              <a:gd name="connsiteY283" fmla="*/ 269575 h 3240000"/>
              <a:gd name="connsiteX284" fmla="*/ 713185 w 11568112"/>
              <a:gd name="connsiteY284" fmla="*/ 139555 h 3240000"/>
              <a:gd name="connsiteX285" fmla="*/ 707969 w 11568112"/>
              <a:gd name="connsiteY285" fmla="*/ 143653 h 3240000"/>
              <a:gd name="connsiteX286" fmla="*/ 712812 w 11568112"/>
              <a:gd name="connsiteY286" fmla="*/ 139555 h 3240000"/>
              <a:gd name="connsiteX287" fmla="*/ 705360 w 11568112"/>
              <a:gd name="connsiteY287" fmla="*/ 133967 h 3240000"/>
              <a:gd name="connsiteX288" fmla="*/ 705360 w 11568112"/>
              <a:gd name="connsiteY288" fmla="*/ 923 h 3240000"/>
              <a:gd name="connsiteX289" fmla="*/ 660878 w 11568112"/>
              <a:gd name="connsiteY289" fmla="*/ 0 h 3240000"/>
              <a:gd name="connsiteX290" fmla="*/ 699398 w 11568112"/>
              <a:gd name="connsiteY290" fmla="*/ 0 h 3240000"/>
              <a:gd name="connsiteX291" fmla="*/ 699398 w 11568112"/>
              <a:gd name="connsiteY291" fmla="*/ 39876 h 3240000"/>
              <a:gd name="connsiteX292" fmla="*/ 699398 w 11568112"/>
              <a:gd name="connsiteY292" fmla="*/ 133967 h 3240000"/>
              <a:gd name="connsiteX293" fmla="*/ 528368 w 11568112"/>
              <a:gd name="connsiteY293" fmla="*/ 266595 h 3240000"/>
              <a:gd name="connsiteX294" fmla="*/ 528368 w 11568112"/>
              <a:gd name="connsiteY294" fmla="*/ 103046 h 3240000"/>
              <a:gd name="connsiteX295" fmla="*/ 651611 w 11568112"/>
              <a:gd name="connsiteY295" fmla="*/ 7207 h 3240000"/>
              <a:gd name="connsiteX296" fmla="*/ 396930 w 11568112"/>
              <a:gd name="connsiteY296" fmla="*/ 0 h 3240000"/>
              <a:gd name="connsiteX297" fmla="*/ 650811 w 11568112"/>
              <a:gd name="connsiteY297" fmla="*/ 0 h 3240000"/>
              <a:gd name="connsiteX298" fmla="*/ 615002 w 11568112"/>
              <a:gd name="connsiteY298" fmla="*/ 27825 h 3240000"/>
              <a:gd name="connsiteX299" fmla="*/ 525387 w 11568112"/>
              <a:gd name="connsiteY299" fmla="*/ 97457 h 3240000"/>
              <a:gd name="connsiteX300" fmla="*/ 405079 w 11568112"/>
              <a:gd name="connsiteY300" fmla="*/ 6183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11568112" h="3240000">
                <a:moveTo>
                  <a:pt x="348768" y="3209732"/>
                </a:moveTo>
                <a:cubicBezTo>
                  <a:pt x="364417" y="3221653"/>
                  <a:pt x="376155" y="3230595"/>
                  <a:pt x="384958" y="3237301"/>
                </a:cubicBezTo>
                <a:lnTo>
                  <a:pt x="388502" y="3240000"/>
                </a:lnTo>
                <a:lnTo>
                  <a:pt x="309791" y="3240000"/>
                </a:lnTo>
                <a:lnTo>
                  <a:pt x="310389" y="3239536"/>
                </a:lnTo>
                <a:cubicBezTo>
                  <a:pt x="348768" y="3209732"/>
                  <a:pt x="348768" y="3209732"/>
                  <a:pt x="348768" y="3209732"/>
                </a:cubicBezTo>
                <a:close/>
                <a:moveTo>
                  <a:pt x="346532" y="3039850"/>
                </a:moveTo>
                <a:cubicBezTo>
                  <a:pt x="346532" y="3203399"/>
                  <a:pt x="346532" y="3203399"/>
                  <a:pt x="346532" y="3203399"/>
                </a:cubicBezTo>
                <a:cubicBezTo>
                  <a:pt x="302191" y="3237673"/>
                  <a:pt x="302191" y="3237673"/>
                  <a:pt x="302191" y="3237673"/>
                </a:cubicBezTo>
                <a:cubicBezTo>
                  <a:pt x="304799" y="3238418"/>
                  <a:pt x="307407" y="3238791"/>
                  <a:pt x="310389" y="3239536"/>
                </a:cubicBezTo>
                <a:cubicBezTo>
                  <a:pt x="307407" y="3239163"/>
                  <a:pt x="304426" y="3238418"/>
                  <a:pt x="301818" y="3238046"/>
                </a:cubicBezTo>
                <a:lnTo>
                  <a:pt x="299299" y="3240000"/>
                </a:lnTo>
                <a:lnTo>
                  <a:pt x="175502" y="3240000"/>
                </a:lnTo>
                <a:lnTo>
                  <a:pt x="175502" y="3212406"/>
                </a:lnTo>
                <a:cubicBezTo>
                  <a:pt x="175502" y="3172477"/>
                  <a:pt x="175502" y="3172477"/>
                  <a:pt x="175502" y="3172477"/>
                </a:cubicBezTo>
                <a:cubicBezTo>
                  <a:pt x="346532" y="3039850"/>
                  <a:pt x="346532" y="3039850"/>
                  <a:pt x="346532" y="3039850"/>
                </a:cubicBezTo>
                <a:close/>
                <a:moveTo>
                  <a:pt x="351748" y="2998615"/>
                </a:moveTo>
                <a:lnTo>
                  <a:pt x="392540" y="2998615"/>
                </a:lnTo>
                <a:lnTo>
                  <a:pt x="382678" y="3006242"/>
                </a:lnTo>
                <a:cubicBezTo>
                  <a:pt x="351748" y="3030163"/>
                  <a:pt x="351748" y="3030163"/>
                  <a:pt x="351748" y="3030163"/>
                </a:cubicBezTo>
                <a:close/>
                <a:moveTo>
                  <a:pt x="703125" y="2596516"/>
                </a:moveTo>
                <a:cubicBezTo>
                  <a:pt x="815654" y="2682202"/>
                  <a:pt x="815654" y="2682202"/>
                  <a:pt x="815654" y="2682202"/>
                </a:cubicBezTo>
                <a:cubicBezTo>
                  <a:pt x="875645" y="2727654"/>
                  <a:pt x="875645" y="2727654"/>
                  <a:pt x="875645" y="2727654"/>
                </a:cubicBezTo>
                <a:cubicBezTo>
                  <a:pt x="703497" y="2861399"/>
                  <a:pt x="703497" y="2861399"/>
                  <a:pt x="703497" y="2861399"/>
                </a:cubicBezTo>
                <a:cubicBezTo>
                  <a:pt x="660367" y="2828614"/>
                  <a:pt x="628019" y="2804026"/>
                  <a:pt x="603759" y="2785585"/>
                </a:cubicBezTo>
                <a:lnTo>
                  <a:pt x="597607" y="2780909"/>
                </a:lnTo>
                <a:lnTo>
                  <a:pt x="597607" y="2678495"/>
                </a:lnTo>
                <a:lnTo>
                  <a:pt x="630500" y="2652940"/>
                </a:lnTo>
                <a:cubicBezTo>
                  <a:pt x="703125" y="2596516"/>
                  <a:pt x="703125" y="2596516"/>
                  <a:pt x="703125" y="2596516"/>
                </a:cubicBezTo>
                <a:close/>
                <a:moveTo>
                  <a:pt x="346532" y="2425889"/>
                </a:moveTo>
                <a:cubicBezTo>
                  <a:pt x="346532" y="2446333"/>
                  <a:pt x="346532" y="2464221"/>
                  <a:pt x="346532" y="2479873"/>
                </a:cubicBezTo>
                <a:lnTo>
                  <a:pt x="346532" y="2501815"/>
                </a:lnTo>
                <a:lnTo>
                  <a:pt x="248295" y="2501815"/>
                </a:lnTo>
                <a:lnTo>
                  <a:pt x="270647" y="2484540"/>
                </a:lnTo>
                <a:cubicBezTo>
                  <a:pt x="346532" y="2425889"/>
                  <a:pt x="346532" y="2425889"/>
                  <a:pt x="346532" y="2425889"/>
                </a:cubicBezTo>
                <a:close/>
                <a:moveTo>
                  <a:pt x="169913" y="2290281"/>
                </a:moveTo>
                <a:cubicBezTo>
                  <a:pt x="342433" y="2421418"/>
                  <a:pt x="342433" y="2421418"/>
                  <a:pt x="342433" y="2421418"/>
                </a:cubicBezTo>
                <a:cubicBezTo>
                  <a:pt x="286355" y="2464820"/>
                  <a:pt x="258316" y="2486521"/>
                  <a:pt x="244296" y="2497372"/>
                </a:cubicBezTo>
                <a:lnTo>
                  <a:pt x="238555" y="2501815"/>
                </a:lnTo>
                <a:lnTo>
                  <a:pt x="105278" y="2501815"/>
                </a:lnTo>
                <a:lnTo>
                  <a:pt x="72782" y="2477115"/>
                </a:lnTo>
                <a:cubicBezTo>
                  <a:pt x="0" y="2421791"/>
                  <a:pt x="0" y="2421791"/>
                  <a:pt x="0" y="2421791"/>
                </a:cubicBezTo>
                <a:cubicBezTo>
                  <a:pt x="169913" y="2290281"/>
                  <a:pt x="169913" y="2290281"/>
                  <a:pt x="169913" y="2290281"/>
                </a:cubicBezTo>
                <a:close/>
                <a:moveTo>
                  <a:pt x="522779" y="2120026"/>
                </a:moveTo>
                <a:cubicBezTo>
                  <a:pt x="522779" y="2283575"/>
                  <a:pt x="522779" y="2283575"/>
                  <a:pt x="522779" y="2283575"/>
                </a:cubicBezTo>
                <a:cubicBezTo>
                  <a:pt x="481046" y="2315987"/>
                  <a:pt x="481046" y="2315987"/>
                  <a:pt x="481046" y="2315987"/>
                </a:cubicBezTo>
                <a:cubicBezTo>
                  <a:pt x="484400" y="2321203"/>
                  <a:pt x="484400" y="2321203"/>
                  <a:pt x="484400" y="2321203"/>
                </a:cubicBezTo>
                <a:cubicBezTo>
                  <a:pt x="480673" y="2316359"/>
                  <a:pt x="480673" y="2316359"/>
                  <a:pt x="480673" y="2316359"/>
                </a:cubicBezTo>
                <a:cubicBezTo>
                  <a:pt x="351748" y="2416202"/>
                  <a:pt x="351748" y="2416202"/>
                  <a:pt x="351748" y="2416202"/>
                </a:cubicBezTo>
                <a:cubicBezTo>
                  <a:pt x="351748" y="2252653"/>
                  <a:pt x="351748" y="2252653"/>
                  <a:pt x="351748" y="2252653"/>
                </a:cubicBezTo>
                <a:cubicBezTo>
                  <a:pt x="404660" y="2211301"/>
                  <a:pt x="404660" y="2211301"/>
                  <a:pt x="404660" y="2211301"/>
                </a:cubicBezTo>
                <a:cubicBezTo>
                  <a:pt x="401307" y="2206458"/>
                  <a:pt x="401307" y="2206458"/>
                  <a:pt x="401307" y="2206458"/>
                </a:cubicBezTo>
                <a:cubicBezTo>
                  <a:pt x="405033" y="2211301"/>
                  <a:pt x="405033" y="2211301"/>
                  <a:pt x="405033" y="2211301"/>
                </a:cubicBezTo>
                <a:cubicBezTo>
                  <a:pt x="522779" y="2120026"/>
                  <a:pt x="522779" y="2120026"/>
                  <a:pt x="522779" y="2120026"/>
                </a:cubicBezTo>
                <a:close/>
                <a:moveTo>
                  <a:pt x="348395" y="1982556"/>
                </a:moveTo>
                <a:cubicBezTo>
                  <a:pt x="520916" y="2113693"/>
                  <a:pt x="520916" y="2113693"/>
                  <a:pt x="520916" y="2113693"/>
                </a:cubicBezTo>
                <a:cubicBezTo>
                  <a:pt x="401307" y="2206458"/>
                  <a:pt x="401307" y="2206458"/>
                  <a:pt x="401307" y="2206458"/>
                </a:cubicBezTo>
                <a:cubicBezTo>
                  <a:pt x="348768" y="2247065"/>
                  <a:pt x="348768" y="2247065"/>
                  <a:pt x="348768" y="2247065"/>
                </a:cubicBezTo>
                <a:cubicBezTo>
                  <a:pt x="176247" y="2115928"/>
                  <a:pt x="176247" y="2115928"/>
                  <a:pt x="176247" y="2115928"/>
                </a:cubicBezTo>
                <a:cubicBezTo>
                  <a:pt x="348395" y="1982556"/>
                  <a:pt x="348395" y="1982556"/>
                  <a:pt x="348395" y="1982556"/>
                </a:cubicBezTo>
                <a:close/>
                <a:moveTo>
                  <a:pt x="526878" y="1674458"/>
                </a:moveTo>
                <a:cubicBezTo>
                  <a:pt x="531722" y="1678183"/>
                  <a:pt x="531722" y="1678183"/>
                  <a:pt x="531722" y="1678183"/>
                </a:cubicBezTo>
                <a:cubicBezTo>
                  <a:pt x="699398" y="1805595"/>
                  <a:pt x="699398" y="1805595"/>
                  <a:pt x="699398" y="1805595"/>
                </a:cubicBezTo>
                <a:cubicBezTo>
                  <a:pt x="527250" y="1939340"/>
                  <a:pt x="527250" y="1939340"/>
                  <a:pt x="527250" y="1939340"/>
                </a:cubicBezTo>
                <a:cubicBezTo>
                  <a:pt x="354730" y="1807830"/>
                  <a:pt x="354730" y="1807830"/>
                  <a:pt x="354730" y="1807830"/>
                </a:cubicBezTo>
                <a:cubicBezTo>
                  <a:pt x="526878" y="1674458"/>
                  <a:pt x="526878" y="1674458"/>
                  <a:pt x="526878" y="1674458"/>
                </a:cubicBezTo>
                <a:close/>
                <a:moveTo>
                  <a:pt x="699398" y="1199457"/>
                </a:moveTo>
                <a:cubicBezTo>
                  <a:pt x="699398" y="1363006"/>
                  <a:pt x="699398" y="1363006"/>
                  <a:pt x="699398" y="1363006"/>
                </a:cubicBezTo>
                <a:cubicBezTo>
                  <a:pt x="655057" y="1397281"/>
                  <a:pt x="655057" y="1397281"/>
                  <a:pt x="655057" y="1397281"/>
                </a:cubicBezTo>
                <a:cubicBezTo>
                  <a:pt x="658038" y="1402869"/>
                  <a:pt x="658038" y="1402869"/>
                  <a:pt x="658038" y="1402869"/>
                </a:cubicBezTo>
                <a:cubicBezTo>
                  <a:pt x="654684" y="1397653"/>
                  <a:pt x="654684" y="1397653"/>
                  <a:pt x="654684" y="1397653"/>
                </a:cubicBezTo>
                <a:cubicBezTo>
                  <a:pt x="528368" y="1495634"/>
                  <a:pt x="528368" y="1495634"/>
                  <a:pt x="528368" y="1495634"/>
                </a:cubicBezTo>
                <a:cubicBezTo>
                  <a:pt x="528368" y="1332085"/>
                  <a:pt x="528368" y="1332085"/>
                  <a:pt x="528368" y="1332085"/>
                </a:cubicBezTo>
                <a:cubicBezTo>
                  <a:pt x="588732" y="1285144"/>
                  <a:pt x="588732" y="1285144"/>
                  <a:pt x="588732" y="1285144"/>
                </a:cubicBezTo>
                <a:cubicBezTo>
                  <a:pt x="585751" y="1279555"/>
                  <a:pt x="585751" y="1279555"/>
                  <a:pt x="585751" y="1279555"/>
                </a:cubicBezTo>
                <a:cubicBezTo>
                  <a:pt x="589104" y="1284771"/>
                  <a:pt x="589104" y="1284771"/>
                  <a:pt x="589104" y="1284771"/>
                </a:cubicBezTo>
                <a:cubicBezTo>
                  <a:pt x="699398" y="1199457"/>
                  <a:pt x="699398" y="1199457"/>
                  <a:pt x="699398" y="1199457"/>
                </a:cubicBezTo>
                <a:close/>
                <a:moveTo>
                  <a:pt x="346160" y="755379"/>
                </a:moveTo>
                <a:cubicBezTo>
                  <a:pt x="518680" y="886516"/>
                  <a:pt x="518680" y="886516"/>
                  <a:pt x="518680" y="886516"/>
                </a:cubicBezTo>
                <a:cubicBezTo>
                  <a:pt x="406523" y="973320"/>
                  <a:pt x="406523" y="973320"/>
                  <a:pt x="406523" y="973320"/>
                </a:cubicBezTo>
                <a:cubicBezTo>
                  <a:pt x="409877" y="978908"/>
                  <a:pt x="409877" y="978908"/>
                  <a:pt x="409877" y="978908"/>
                </a:cubicBezTo>
                <a:cubicBezTo>
                  <a:pt x="522779" y="890987"/>
                  <a:pt x="522779" y="890987"/>
                  <a:pt x="522779" y="890987"/>
                </a:cubicBezTo>
                <a:cubicBezTo>
                  <a:pt x="522779" y="1054908"/>
                  <a:pt x="522779" y="1054908"/>
                  <a:pt x="522779" y="1054908"/>
                </a:cubicBezTo>
                <a:cubicBezTo>
                  <a:pt x="475829" y="1091418"/>
                  <a:pt x="475829" y="1091418"/>
                  <a:pt x="475829" y="1091418"/>
                </a:cubicBezTo>
                <a:cubicBezTo>
                  <a:pt x="479183" y="1097379"/>
                  <a:pt x="479183" y="1097379"/>
                  <a:pt x="479183" y="1097379"/>
                </a:cubicBezTo>
                <a:cubicBezTo>
                  <a:pt x="524642" y="1061987"/>
                  <a:pt x="524642" y="1061987"/>
                  <a:pt x="524642" y="1061987"/>
                </a:cubicBezTo>
                <a:cubicBezTo>
                  <a:pt x="697162" y="1193124"/>
                  <a:pt x="697162" y="1193124"/>
                  <a:pt x="697162" y="1193124"/>
                </a:cubicBezTo>
                <a:cubicBezTo>
                  <a:pt x="585751" y="1279555"/>
                  <a:pt x="585751" y="1279555"/>
                  <a:pt x="585751" y="1279555"/>
                </a:cubicBezTo>
                <a:cubicBezTo>
                  <a:pt x="525387" y="1326497"/>
                  <a:pt x="525387" y="1326497"/>
                  <a:pt x="525387" y="1326497"/>
                </a:cubicBezTo>
                <a:cubicBezTo>
                  <a:pt x="352866" y="1195359"/>
                  <a:pt x="352866" y="1195359"/>
                  <a:pt x="352866" y="1195359"/>
                </a:cubicBezTo>
                <a:cubicBezTo>
                  <a:pt x="478810" y="1097379"/>
                  <a:pt x="478810" y="1097379"/>
                  <a:pt x="478810" y="1097379"/>
                </a:cubicBezTo>
                <a:cubicBezTo>
                  <a:pt x="475457" y="1091418"/>
                  <a:pt x="475457" y="1091418"/>
                  <a:pt x="475457" y="1091418"/>
                </a:cubicBezTo>
                <a:cubicBezTo>
                  <a:pt x="351748" y="1187536"/>
                  <a:pt x="351748" y="1187536"/>
                  <a:pt x="351748" y="1187536"/>
                </a:cubicBezTo>
                <a:cubicBezTo>
                  <a:pt x="351748" y="1023614"/>
                  <a:pt x="351748" y="1023614"/>
                  <a:pt x="351748" y="1023614"/>
                </a:cubicBezTo>
                <a:cubicBezTo>
                  <a:pt x="409504" y="978908"/>
                  <a:pt x="409504" y="978908"/>
                  <a:pt x="409504" y="978908"/>
                </a:cubicBezTo>
                <a:cubicBezTo>
                  <a:pt x="406523" y="973693"/>
                  <a:pt x="406523" y="973693"/>
                  <a:pt x="406523" y="973693"/>
                </a:cubicBezTo>
                <a:cubicBezTo>
                  <a:pt x="348768" y="1018399"/>
                  <a:pt x="348768" y="1018399"/>
                  <a:pt x="348768" y="1018399"/>
                </a:cubicBezTo>
                <a:cubicBezTo>
                  <a:pt x="176247" y="887261"/>
                  <a:pt x="176247" y="887261"/>
                  <a:pt x="176247" y="887261"/>
                </a:cubicBezTo>
                <a:cubicBezTo>
                  <a:pt x="346160" y="755379"/>
                  <a:pt x="346160" y="755379"/>
                  <a:pt x="346160" y="755379"/>
                </a:cubicBezTo>
                <a:close/>
                <a:moveTo>
                  <a:pt x="699398" y="585124"/>
                </a:moveTo>
                <a:cubicBezTo>
                  <a:pt x="699398" y="749046"/>
                  <a:pt x="699398" y="749046"/>
                  <a:pt x="699398" y="749046"/>
                </a:cubicBezTo>
                <a:cubicBezTo>
                  <a:pt x="657293" y="781458"/>
                  <a:pt x="657293" y="781458"/>
                  <a:pt x="657293" y="781458"/>
                </a:cubicBezTo>
                <a:cubicBezTo>
                  <a:pt x="661019" y="786301"/>
                  <a:pt x="661019" y="786301"/>
                  <a:pt x="661019" y="786301"/>
                </a:cubicBezTo>
                <a:cubicBezTo>
                  <a:pt x="700889" y="755379"/>
                  <a:pt x="700889" y="755379"/>
                  <a:pt x="700889" y="755379"/>
                </a:cubicBezTo>
                <a:cubicBezTo>
                  <a:pt x="873409" y="886516"/>
                  <a:pt x="873409" y="886516"/>
                  <a:pt x="873409" y="886516"/>
                </a:cubicBezTo>
                <a:cubicBezTo>
                  <a:pt x="783609" y="956183"/>
                  <a:pt x="783609" y="956183"/>
                  <a:pt x="783609" y="956183"/>
                </a:cubicBezTo>
                <a:cubicBezTo>
                  <a:pt x="703497" y="1018399"/>
                  <a:pt x="703497" y="1018399"/>
                  <a:pt x="703497" y="1018399"/>
                </a:cubicBezTo>
                <a:cubicBezTo>
                  <a:pt x="530977" y="887261"/>
                  <a:pt x="530977" y="887261"/>
                  <a:pt x="530977" y="887261"/>
                </a:cubicBezTo>
                <a:cubicBezTo>
                  <a:pt x="660646" y="786673"/>
                  <a:pt x="660646" y="786673"/>
                  <a:pt x="660646" y="786673"/>
                </a:cubicBezTo>
                <a:cubicBezTo>
                  <a:pt x="656920" y="781458"/>
                  <a:pt x="656920" y="781458"/>
                  <a:pt x="656920" y="781458"/>
                </a:cubicBezTo>
                <a:cubicBezTo>
                  <a:pt x="528368" y="881301"/>
                  <a:pt x="528368" y="881301"/>
                  <a:pt x="528368" y="881301"/>
                </a:cubicBezTo>
                <a:cubicBezTo>
                  <a:pt x="528368" y="717751"/>
                  <a:pt x="528368" y="717751"/>
                  <a:pt x="528368" y="717751"/>
                </a:cubicBezTo>
                <a:cubicBezTo>
                  <a:pt x="581279" y="676771"/>
                  <a:pt x="581279" y="676771"/>
                  <a:pt x="581279" y="676771"/>
                </a:cubicBezTo>
                <a:cubicBezTo>
                  <a:pt x="699398" y="585124"/>
                  <a:pt x="699398" y="585124"/>
                  <a:pt x="699398" y="585124"/>
                </a:cubicBezTo>
                <a:close/>
                <a:moveTo>
                  <a:pt x="524642" y="447654"/>
                </a:moveTo>
                <a:cubicBezTo>
                  <a:pt x="697162" y="578791"/>
                  <a:pt x="697162" y="578791"/>
                  <a:pt x="697162" y="578791"/>
                </a:cubicBezTo>
                <a:cubicBezTo>
                  <a:pt x="577926" y="671556"/>
                  <a:pt x="577926" y="671556"/>
                  <a:pt x="577926" y="671556"/>
                </a:cubicBezTo>
                <a:cubicBezTo>
                  <a:pt x="581279" y="676771"/>
                  <a:pt x="581279" y="676771"/>
                  <a:pt x="581279" y="676771"/>
                </a:cubicBezTo>
                <a:cubicBezTo>
                  <a:pt x="577553" y="671928"/>
                  <a:pt x="577553" y="671928"/>
                  <a:pt x="577553" y="671928"/>
                </a:cubicBezTo>
                <a:cubicBezTo>
                  <a:pt x="525387" y="712536"/>
                  <a:pt x="525387" y="712536"/>
                  <a:pt x="525387" y="712536"/>
                </a:cubicBezTo>
                <a:cubicBezTo>
                  <a:pt x="352866" y="581399"/>
                  <a:pt x="352866" y="581399"/>
                  <a:pt x="352866" y="581399"/>
                </a:cubicBezTo>
                <a:cubicBezTo>
                  <a:pt x="524642" y="447654"/>
                  <a:pt x="524642" y="447654"/>
                  <a:pt x="524642" y="447654"/>
                </a:cubicBezTo>
                <a:close/>
                <a:moveTo>
                  <a:pt x="703125" y="139928"/>
                </a:moveTo>
                <a:cubicBezTo>
                  <a:pt x="707969" y="143653"/>
                  <a:pt x="707969" y="143653"/>
                  <a:pt x="707969" y="143653"/>
                </a:cubicBezTo>
                <a:cubicBezTo>
                  <a:pt x="875645" y="271065"/>
                  <a:pt x="875645" y="271065"/>
                  <a:pt x="875645" y="271065"/>
                </a:cubicBezTo>
                <a:cubicBezTo>
                  <a:pt x="703497" y="404438"/>
                  <a:pt x="703497" y="404438"/>
                  <a:pt x="703497" y="404438"/>
                </a:cubicBezTo>
                <a:cubicBezTo>
                  <a:pt x="530977" y="273301"/>
                  <a:pt x="530977" y="273301"/>
                  <a:pt x="530977" y="273301"/>
                </a:cubicBezTo>
                <a:cubicBezTo>
                  <a:pt x="703125" y="139928"/>
                  <a:pt x="703125" y="139928"/>
                  <a:pt x="703125" y="139928"/>
                </a:cubicBezTo>
                <a:close/>
                <a:moveTo>
                  <a:pt x="705360" y="0"/>
                </a:moveTo>
                <a:lnTo>
                  <a:pt x="2046741" y="0"/>
                </a:lnTo>
                <a:lnTo>
                  <a:pt x="2814531" y="0"/>
                </a:lnTo>
                <a:lnTo>
                  <a:pt x="11568112" y="0"/>
                </a:lnTo>
                <a:lnTo>
                  <a:pt x="11568112" y="3238500"/>
                </a:lnTo>
                <a:lnTo>
                  <a:pt x="2814531" y="3238500"/>
                </a:lnTo>
                <a:lnTo>
                  <a:pt x="2814531" y="3240000"/>
                </a:lnTo>
                <a:lnTo>
                  <a:pt x="398558" y="3240000"/>
                </a:lnTo>
                <a:lnTo>
                  <a:pt x="383048" y="3228208"/>
                </a:lnTo>
                <a:cubicBezTo>
                  <a:pt x="352866" y="3205262"/>
                  <a:pt x="352866" y="3205262"/>
                  <a:pt x="352866" y="3205262"/>
                </a:cubicBezTo>
                <a:cubicBezTo>
                  <a:pt x="352866" y="3037614"/>
                  <a:pt x="352866" y="3037614"/>
                  <a:pt x="352866" y="3037614"/>
                </a:cubicBezTo>
                <a:cubicBezTo>
                  <a:pt x="368935" y="3025134"/>
                  <a:pt x="382996" y="3014214"/>
                  <a:pt x="395299" y="3004658"/>
                </a:cubicBezTo>
                <a:lnTo>
                  <a:pt x="403079" y="2998615"/>
                </a:lnTo>
                <a:lnTo>
                  <a:pt x="597607" y="2998615"/>
                </a:lnTo>
                <a:lnTo>
                  <a:pt x="597607" y="2959868"/>
                </a:lnTo>
                <a:lnTo>
                  <a:pt x="628042" y="2983071"/>
                </a:lnTo>
                <a:cubicBezTo>
                  <a:pt x="703497" y="3040595"/>
                  <a:pt x="703497" y="3040595"/>
                  <a:pt x="703497" y="3040595"/>
                </a:cubicBezTo>
                <a:cubicBezTo>
                  <a:pt x="883843" y="2900889"/>
                  <a:pt x="883843" y="2900889"/>
                  <a:pt x="883843" y="2900889"/>
                </a:cubicBezTo>
                <a:cubicBezTo>
                  <a:pt x="883843" y="2845006"/>
                  <a:pt x="883843" y="2845006"/>
                  <a:pt x="883843" y="2845006"/>
                </a:cubicBezTo>
                <a:cubicBezTo>
                  <a:pt x="877508" y="2847614"/>
                  <a:pt x="877508" y="2847614"/>
                  <a:pt x="877508" y="2847614"/>
                </a:cubicBezTo>
                <a:cubicBezTo>
                  <a:pt x="877508" y="2897908"/>
                  <a:pt x="877508" y="2897908"/>
                  <a:pt x="877508" y="2897908"/>
                </a:cubicBezTo>
                <a:cubicBezTo>
                  <a:pt x="706478" y="3030163"/>
                  <a:pt x="706478" y="3030163"/>
                  <a:pt x="706478" y="3030163"/>
                </a:cubicBezTo>
                <a:cubicBezTo>
                  <a:pt x="706478" y="2866614"/>
                  <a:pt x="706478" y="2866614"/>
                  <a:pt x="706478" y="2866614"/>
                </a:cubicBezTo>
                <a:cubicBezTo>
                  <a:pt x="877508" y="2733987"/>
                  <a:pt x="877508" y="2733987"/>
                  <a:pt x="877508" y="2733987"/>
                </a:cubicBezTo>
                <a:cubicBezTo>
                  <a:pt x="877508" y="2847242"/>
                  <a:pt x="877508" y="2847242"/>
                  <a:pt x="877508" y="2847242"/>
                </a:cubicBezTo>
                <a:cubicBezTo>
                  <a:pt x="883843" y="2844634"/>
                  <a:pt x="883843" y="2844634"/>
                  <a:pt x="883843" y="2844634"/>
                </a:cubicBezTo>
                <a:cubicBezTo>
                  <a:pt x="883843" y="2726163"/>
                  <a:pt x="883843" y="2726163"/>
                  <a:pt x="883843" y="2726163"/>
                </a:cubicBezTo>
                <a:cubicBezTo>
                  <a:pt x="821988" y="2679222"/>
                  <a:pt x="821988" y="2679222"/>
                  <a:pt x="821988" y="2679222"/>
                </a:cubicBezTo>
                <a:cubicBezTo>
                  <a:pt x="707596" y="2592418"/>
                  <a:pt x="707596" y="2592418"/>
                  <a:pt x="707596" y="2592418"/>
                </a:cubicBezTo>
                <a:cubicBezTo>
                  <a:pt x="707596" y="2507477"/>
                  <a:pt x="707596" y="2507477"/>
                  <a:pt x="707596" y="2507477"/>
                </a:cubicBezTo>
                <a:cubicBezTo>
                  <a:pt x="701261" y="2508594"/>
                  <a:pt x="701261" y="2508594"/>
                  <a:pt x="701261" y="2508594"/>
                </a:cubicBezTo>
                <a:cubicBezTo>
                  <a:pt x="701261" y="2589438"/>
                  <a:pt x="701261" y="2589438"/>
                  <a:pt x="701261" y="2589438"/>
                </a:cubicBezTo>
                <a:cubicBezTo>
                  <a:pt x="658504" y="2622595"/>
                  <a:pt x="626436" y="2647462"/>
                  <a:pt x="602385" y="2666113"/>
                </a:cubicBezTo>
                <a:lnTo>
                  <a:pt x="597607" y="2669818"/>
                </a:lnTo>
                <a:lnTo>
                  <a:pt x="597607" y="2506122"/>
                </a:lnTo>
                <a:lnTo>
                  <a:pt x="600655" y="2503752"/>
                </a:lnTo>
                <a:cubicBezTo>
                  <a:pt x="610716" y="2495928"/>
                  <a:pt x="610716" y="2495928"/>
                  <a:pt x="610716" y="2495928"/>
                </a:cubicBezTo>
                <a:cubicBezTo>
                  <a:pt x="607362" y="2491085"/>
                  <a:pt x="607362" y="2491085"/>
                  <a:pt x="607362" y="2491085"/>
                </a:cubicBezTo>
                <a:lnTo>
                  <a:pt x="593462" y="2501815"/>
                </a:lnTo>
                <a:lnTo>
                  <a:pt x="460007" y="2501815"/>
                </a:lnTo>
                <a:lnTo>
                  <a:pt x="427512" y="2477115"/>
                </a:lnTo>
                <a:cubicBezTo>
                  <a:pt x="354730" y="2421791"/>
                  <a:pt x="354730" y="2421791"/>
                  <a:pt x="354730" y="2421791"/>
                </a:cubicBezTo>
                <a:cubicBezTo>
                  <a:pt x="484400" y="2321203"/>
                  <a:pt x="484400" y="2321203"/>
                  <a:pt x="484400" y="2321203"/>
                </a:cubicBezTo>
                <a:cubicBezTo>
                  <a:pt x="524642" y="2290281"/>
                  <a:pt x="524642" y="2290281"/>
                  <a:pt x="524642" y="2290281"/>
                </a:cubicBezTo>
                <a:cubicBezTo>
                  <a:pt x="697162" y="2421418"/>
                  <a:pt x="697162" y="2421418"/>
                  <a:pt x="697162" y="2421418"/>
                </a:cubicBezTo>
                <a:cubicBezTo>
                  <a:pt x="607362" y="2490713"/>
                  <a:pt x="607362" y="2490713"/>
                  <a:pt x="607362" y="2490713"/>
                </a:cubicBezTo>
                <a:cubicBezTo>
                  <a:pt x="611088" y="2495928"/>
                  <a:pt x="611088" y="2495928"/>
                  <a:pt x="611088" y="2495928"/>
                </a:cubicBezTo>
                <a:cubicBezTo>
                  <a:pt x="701261" y="2425889"/>
                  <a:pt x="701261" y="2425889"/>
                  <a:pt x="701261" y="2425889"/>
                </a:cubicBezTo>
                <a:cubicBezTo>
                  <a:pt x="701261" y="2508222"/>
                  <a:pt x="701261" y="2508222"/>
                  <a:pt x="701261" y="2508222"/>
                </a:cubicBezTo>
                <a:cubicBezTo>
                  <a:pt x="707596" y="2507104"/>
                  <a:pt x="707596" y="2507104"/>
                  <a:pt x="707596" y="2507104"/>
                </a:cubicBezTo>
                <a:cubicBezTo>
                  <a:pt x="707596" y="2423281"/>
                  <a:pt x="707596" y="2423281"/>
                  <a:pt x="707596" y="2423281"/>
                </a:cubicBezTo>
                <a:cubicBezTo>
                  <a:pt x="715048" y="2417320"/>
                  <a:pt x="715048" y="2417320"/>
                  <a:pt x="715048" y="2417320"/>
                </a:cubicBezTo>
                <a:cubicBezTo>
                  <a:pt x="715048" y="2409497"/>
                  <a:pt x="715048" y="2409497"/>
                  <a:pt x="715048" y="2409497"/>
                </a:cubicBezTo>
                <a:cubicBezTo>
                  <a:pt x="706478" y="2416202"/>
                  <a:pt x="706478" y="2416202"/>
                  <a:pt x="706478" y="2416202"/>
                </a:cubicBezTo>
                <a:cubicBezTo>
                  <a:pt x="706478" y="2252653"/>
                  <a:pt x="706478" y="2252653"/>
                  <a:pt x="706478" y="2252653"/>
                </a:cubicBezTo>
                <a:cubicBezTo>
                  <a:pt x="715048" y="2245948"/>
                  <a:pt x="715048" y="2245948"/>
                  <a:pt x="715048" y="2245948"/>
                </a:cubicBezTo>
                <a:cubicBezTo>
                  <a:pt x="715048" y="2238124"/>
                  <a:pt x="715048" y="2238124"/>
                  <a:pt x="715048" y="2238124"/>
                </a:cubicBezTo>
                <a:cubicBezTo>
                  <a:pt x="703497" y="2247065"/>
                  <a:pt x="703497" y="2247065"/>
                  <a:pt x="703497" y="2247065"/>
                </a:cubicBezTo>
                <a:cubicBezTo>
                  <a:pt x="530977" y="2115928"/>
                  <a:pt x="530977" y="2115928"/>
                  <a:pt x="530977" y="2115928"/>
                </a:cubicBezTo>
                <a:cubicBezTo>
                  <a:pt x="703125" y="1982556"/>
                  <a:pt x="703125" y="1982556"/>
                  <a:pt x="703125" y="1982556"/>
                </a:cubicBezTo>
                <a:cubicBezTo>
                  <a:pt x="875645" y="2113693"/>
                  <a:pt x="875645" y="2113693"/>
                  <a:pt x="875645" y="2113693"/>
                </a:cubicBezTo>
                <a:cubicBezTo>
                  <a:pt x="715421" y="2238124"/>
                  <a:pt x="715421" y="2238124"/>
                  <a:pt x="715421" y="2238124"/>
                </a:cubicBezTo>
                <a:cubicBezTo>
                  <a:pt x="715421" y="2245575"/>
                  <a:pt x="715421" y="2245575"/>
                  <a:pt x="715421" y="2245575"/>
                </a:cubicBezTo>
                <a:cubicBezTo>
                  <a:pt x="877508" y="2120026"/>
                  <a:pt x="877508" y="2120026"/>
                  <a:pt x="877508" y="2120026"/>
                </a:cubicBezTo>
                <a:cubicBezTo>
                  <a:pt x="877508" y="2283575"/>
                  <a:pt x="877508" y="2283575"/>
                  <a:pt x="877508" y="2283575"/>
                </a:cubicBezTo>
                <a:cubicBezTo>
                  <a:pt x="715421" y="2409497"/>
                  <a:pt x="715421" y="2409497"/>
                  <a:pt x="715421" y="2409497"/>
                </a:cubicBezTo>
                <a:cubicBezTo>
                  <a:pt x="715421" y="2417320"/>
                  <a:pt x="715421" y="2417320"/>
                  <a:pt x="715421" y="2417320"/>
                </a:cubicBezTo>
                <a:cubicBezTo>
                  <a:pt x="883843" y="2286555"/>
                  <a:pt x="883843" y="2286555"/>
                  <a:pt x="883843" y="2286555"/>
                </a:cubicBezTo>
                <a:cubicBezTo>
                  <a:pt x="883843" y="2112202"/>
                  <a:pt x="883843" y="2112202"/>
                  <a:pt x="883843" y="2112202"/>
                </a:cubicBezTo>
                <a:cubicBezTo>
                  <a:pt x="707596" y="1978085"/>
                  <a:pt x="707596" y="1978085"/>
                  <a:pt x="707596" y="1978085"/>
                </a:cubicBezTo>
                <a:cubicBezTo>
                  <a:pt x="707596" y="1813791"/>
                  <a:pt x="707596" y="1813791"/>
                  <a:pt x="707596" y="1813791"/>
                </a:cubicBezTo>
                <a:cubicBezTo>
                  <a:pt x="701261" y="1818634"/>
                  <a:pt x="701261" y="1818634"/>
                  <a:pt x="701261" y="1818634"/>
                </a:cubicBezTo>
                <a:cubicBezTo>
                  <a:pt x="701261" y="1975850"/>
                  <a:pt x="701261" y="1975850"/>
                  <a:pt x="701261" y="1975850"/>
                </a:cubicBezTo>
                <a:cubicBezTo>
                  <a:pt x="530231" y="2108104"/>
                  <a:pt x="530231" y="2108104"/>
                  <a:pt x="530231" y="2108104"/>
                </a:cubicBezTo>
                <a:cubicBezTo>
                  <a:pt x="530231" y="1944555"/>
                  <a:pt x="530231" y="1944555"/>
                  <a:pt x="530231" y="1944555"/>
                </a:cubicBezTo>
                <a:cubicBezTo>
                  <a:pt x="701261" y="1811928"/>
                  <a:pt x="701261" y="1811928"/>
                  <a:pt x="701261" y="1811928"/>
                </a:cubicBezTo>
                <a:cubicBezTo>
                  <a:pt x="701261" y="1818261"/>
                  <a:pt x="701261" y="1818261"/>
                  <a:pt x="701261" y="1818261"/>
                </a:cubicBezTo>
                <a:cubicBezTo>
                  <a:pt x="707596" y="1813418"/>
                  <a:pt x="707596" y="1813418"/>
                  <a:pt x="707596" y="1813418"/>
                </a:cubicBezTo>
                <a:cubicBezTo>
                  <a:pt x="707596" y="1804105"/>
                  <a:pt x="707596" y="1804105"/>
                  <a:pt x="707596" y="1804105"/>
                </a:cubicBezTo>
                <a:cubicBezTo>
                  <a:pt x="536938" y="1674458"/>
                  <a:pt x="536938" y="1674458"/>
                  <a:pt x="536938" y="1674458"/>
                </a:cubicBezTo>
                <a:cubicBezTo>
                  <a:pt x="531722" y="1678183"/>
                  <a:pt x="531722" y="1678183"/>
                  <a:pt x="531722" y="1678183"/>
                </a:cubicBezTo>
                <a:cubicBezTo>
                  <a:pt x="536566" y="1674085"/>
                  <a:pt x="536566" y="1674085"/>
                  <a:pt x="536566" y="1674085"/>
                </a:cubicBezTo>
                <a:cubicBezTo>
                  <a:pt x="529113" y="1668497"/>
                  <a:pt x="529113" y="1668497"/>
                  <a:pt x="529113" y="1668497"/>
                </a:cubicBezTo>
                <a:cubicBezTo>
                  <a:pt x="529113" y="1662908"/>
                  <a:pt x="529113" y="1662908"/>
                  <a:pt x="529113" y="1662908"/>
                </a:cubicBezTo>
                <a:cubicBezTo>
                  <a:pt x="522779" y="1662908"/>
                  <a:pt x="522779" y="1662908"/>
                  <a:pt x="522779" y="1662908"/>
                </a:cubicBezTo>
                <a:cubicBezTo>
                  <a:pt x="522779" y="1668869"/>
                  <a:pt x="522779" y="1668869"/>
                  <a:pt x="522779" y="1668869"/>
                </a:cubicBezTo>
                <a:cubicBezTo>
                  <a:pt x="351748" y="1801124"/>
                  <a:pt x="351748" y="1801124"/>
                  <a:pt x="351748" y="1801124"/>
                </a:cubicBezTo>
                <a:cubicBezTo>
                  <a:pt x="351748" y="1651359"/>
                  <a:pt x="351748" y="1651359"/>
                  <a:pt x="351748" y="1651359"/>
                </a:cubicBezTo>
                <a:cubicBezTo>
                  <a:pt x="351748" y="1637948"/>
                  <a:pt x="351748" y="1637948"/>
                  <a:pt x="351748" y="1637948"/>
                </a:cubicBezTo>
                <a:cubicBezTo>
                  <a:pt x="522779" y="1505320"/>
                  <a:pt x="522779" y="1505320"/>
                  <a:pt x="522779" y="1505320"/>
                </a:cubicBezTo>
                <a:cubicBezTo>
                  <a:pt x="522779" y="1653595"/>
                  <a:pt x="522779" y="1653595"/>
                  <a:pt x="522779" y="1653595"/>
                </a:cubicBezTo>
                <a:cubicBezTo>
                  <a:pt x="522779" y="1662536"/>
                  <a:pt x="522779" y="1662536"/>
                  <a:pt x="522779" y="1662536"/>
                </a:cubicBezTo>
                <a:cubicBezTo>
                  <a:pt x="529113" y="1662536"/>
                  <a:pt x="529113" y="1662536"/>
                  <a:pt x="529113" y="1662536"/>
                </a:cubicBezTo>
                <a:cubicBezTo>
                  <a:pt x="529113" y="1502712"/>
                  <a:pt x="529113" y="1502712"/>
                  <a:pt x="529113" y="1502712"/>
                </a:cubicBezTo>
                <a:cubicBezTo>
                  <a:pt x="658038" y="1402869"/>
                  <a:pt x="658038" y="1402869"/>
                  <a:pt x="658038" y="1402869"/>
                </a:cubicBezTo>
                <a:cubicBezTo>
                  <a:pt x="700889" y="1369712"/>
                  <a:pt x="700889" y="1369712"/>
                  <a:pt x="700889" y="1369712"/>
                </a:cubicBezTo>
                <a:cubicBezTo>
                  <a:pt x="880117" y="1505693"/>
                  <a:pt x="880117" y="1505693"/>
                  <a:pt x="880117" y="1505693"/>
                </a:cubicBezTo>
                <a:cubicBezTo>
                  <a:pt x="1060089" y="1365987"/>
                  <a:pt x="1060089" y="1365987"/>
                  <a:pt x="1060089" y="1365987"/>
                </a:cubicBezTo>
                <a:cubicBezTo>
                  <a:pt x="1060089" y="1310477"/>
                  <a:pt x="1060089" y="1310477"/>
                  <a:pt x="1060089" y="1310477"/>
                </a:cubicBezTo>
                <a:cubicBezTo>
                  <a:pt x="1054127" y="1313085"/>
                  <a:pt x="1054127" y="1313085"/>
                  <a:pt x="1054127" y="1313085"/>
                </a:cubicBezTo>
                <a:cubicBezTo>
                  <a:pt x="1054127" y="1363006"/>
                  <a:pt x="1054127" y="1363006"/>
                  <a:pt x="1054127" y="1363006"/>
                </a:cubicBezTo>
                <a:cubicBezTo>
                  <a:pt x="883097" y="1495634"/>
                  <a:pt x="883097" y="1495634"/>
                  <a:pt x="883097" y="1495634"/>
                </a:cubicBezTo>
                <a:cubicBezTo>
                  <a:pt x="883097" y="1332085"/>
                  <a:pt x="883097" y="1332085"/>
                  <a:pt x="883097" y="1332085"/>
                </a:cubicBezTo>
                <a:cubicBezTo>
                  <a:pt x="1054127" y="1199457"/>
                  <a:pt x="1054127" y="1199457"/>
                  <a:pt x="1054127" y="1199457"/>
                </a:cubicBezTo>
                <a:cubicBezTo>
                  <a:pt x="1054127" y="1312712"/>
                  <a:pt x="1054127" y="1312712"/>
                  <a:pt x="1054127" y="1312712"/>
                </a:cubicBezTo>
                <a:cubicBezTo>
                  <a:pt x="1060089" y="1310104"/>
                  <a:pt x="1060089" y="1310104"/>
                  <a:pt x="1060089" y="1310104"/>
                </a:cubicBezTo>
                <a:cubicBezTo>
                  <a:pt x="1060089" y="1191634"/>
                  <a:pt x="1060089" y="1191634"/>
                  <a:pt x="1060089" y="1191634"/>
                </a:cubicBezTo>
                <a:cubicBezTo>
                  <a:pt x="998608" y="1144693"/>
                  <a:pt x="998608" y="1144693"/>
                  <a:pt x="998608" y="1144693"/>
                </a:cubicBezTo>
                <a:cubicBezTo>
                  <a:pt x="992274" y="1147673"/>
                  <a:pt x="992274" y="1147673"/>
                  <a:pt x="992274" y="1147673"/>
                </a:cubicBezTo>
                <a:cubicBezTo>
                  <a:pt x="1051891" y="1193124"/>
                  <a:pt x="1051891" y="1193124"/>
                  <a:pt x="1051891" y="1193124"/>
                </a:cubicBezTo>
                <a:cubicBezTo>
                  <a:pt x="879744" y="1326497"/>
                  <a:pt x="879744" y="1326497"/>
                  <a:pt x="879744" y="1326497"/>
                </a:cubicBezTo>
                <a:cubicBezTo>
                  <a:pt x="707223" y="1195359"/>
                  <a:pt x="707223" y="1195359"/>
                  <a:pt x="707223" y="1195359"/>
                </a:cubicBezTo>
                <a:cubicBezTo>
                  <a:pt x="879371" y="1061987"/>
                  <a:pt x="879371" y="1061987"/>
                  <a:pt x="879371" y="1061987"/>
                </a:cubicBezTo>
                <a:cubicBezTo>
                  <a:pt x="991901" y="1147300"/>
                  <a:pt x="991901" y="1147300"/>
                  <a:pt x="991901" y="1147300"/>
                </a:cubicBezTo>
                <a:cubicBezTo>
                  <a:pt x="998235" y="1144320"/>
                  <a:pt x="998235" y="1144320"/>
                  <a:pt x="998235" y="1144320"/>
                </a:cubicBezTo>
                <a:cubicBezTo>
                  <a:pt x="883843" y="1057516"/>
                  <a:pt x="883843" y="1057516"/>
                  <a:pt x="883843" y="1057516"/>
                </a:cubicBezTo>
                <a:cubicBezTo>
                  <a:pt x="883843" y="972947"/>
                  <a:pt x="883843" y="972947"/>
                  <a:pt x="883843" y="972947"/>
                </a:cubicBezTo>
                <a:cubicBezTo>
                  <a:pt x="877508" y="973693"/>
                  <a:pt x="877508" y="973693"/>
                  <a:pt x="877508" y="973693"/>
                </a:cubicBezTo>
                <a:cubicBezTo>
                  <a:pt x="877508" y="1054908"/>
                  <a:pt x="877508" y="1054908"/>
                  <a:pt x="877508" y="1054908"/>
                </a:cubicBezTo>
                <a:cubicBezTo>
                  <a:pt x="706851" y="1187536"/>
                  <a:pt x="706851" y="1187536"/>
                  <a:pt x="706851" y="1187536"/>
                </a:cubicBezTo>
                <a:cubicBezTo>
                  <a:pt x="706851" y="1023614"/>
                  <a:pt x="706851" y="1023614"/>
                  <a:pt x="706851" y="1023614"/>
                </a:cubicBezTo>
                <a:cubicBezTo>
                  <a:pt x="787335" y="961399"/>
                  <a:pt x="787335" y="961399"/>
                  <a:pt x="787335" y="961399"/>
                </a:cubicBezTo>
                <a:cubicBezTo>
                  <a:pt x="783609" y="956183"/>
                  <a:pt x="783609" y="956183"/>
                  <a:pt x="783609" y="956183"/>
                </a:cubicBezTo>
                <a:cubicBezTo>
                  <a:pt x="787335" y="961026"/>
                  <a:pt x="787335" y="961026"/>
                  <a:pt x="787335" y="961026"/>
                </a:cubicBezTo>
                <a:cubicBezTo>
                  <a:pt x="877508" y="890987"/>
                  <a:pt x="877508" y="890987"/>
                  <a:pt x="877508" y="890987"/>
                </a:cubicBezTo>
                <a:cubicBezTo>
                  <a:pt x="877508" y="973320"/>
                  <a:pt x="877508" y="973320"/>
                  <a:pt x="877508" y="973320"/>
                </a:cubicBezTo>
                <a:cubicBezTo>
                  <a:pt x="883843" y="972575"/>
                  <a:pt x="883843" y="972575"/>
                  <a:pt x="883843" y="972575"/>
                </a:cubicBezTo>
                <a:cubicBezTo>
                  <a:pt x="883843" y="888751"/>
                  <a:pt x="883843" y="888751"/>
                  <a:pt x="883843" y="888751"/>
                </a:cubicBezTo>
                <a:cubicBezTo>
                  <a:pt x="891295" y="882791"/>
                  <a:pt x="891295" y="882791"/>
                  <a:pt x="891295" y="882791"/>
                </a:cubicBezTo>
                <a:cubicBezTo>
                  <a:pt x="891295" y="874967"/>
                  <a:pt x="891295" y="874967"/>
                  <a:pt x="891295" y="874967"/>
                </a:cubicBezTo>
                <a:cubicBezTo>
                  <a:pt x="883097" y="881301"/>
                  <a:pt x="883097" y="881301"/>
                  <a:pt x="883097" y="881301"/>
                </a:cubicBezTo>
                <a:cubicBezTo>
                  <a:pt x="883097" y="717751"/>
                  <a:pt x="883097" y="717751"/>
                  <a:pt x="883097" y="717751"/>
                </a:cubicBezTo>
                <a:cubicBezTo>
                  <a:pt x="891295" y="711418"/>
                  <a:pt x="891295" y="711418"/>
                  <a:pt x="891295" y="711418"/>
                </a:cubicBezTo>
                <a:cubicBezTo>
                  <a:pt x="891295" y="703595"/>
                  <a:pt x="891295" y="703595"/>
                  <a:pt x="891295" y="703595"/>
                </a:cubicBezTo>
                <a:cubicBezTo>
                  <a:pt x="879744" y="712536"/>
                  <a:pt x="879744" y="712536"/>
                  <a:pt x="879744" y="712536"/>
                </a:cubicBezTo>
                <a:cubicBezTo>
                  <a:pt x="707223" y="581399"/>
                  <a:pt x="707223" y="581399"/>
                  <a:pt x="707223" y="581399"/>
                </a:cubicBezTo>
                <a:cubicBezTo>
                  <a:pt x="879371" y="447654"/>
                  <a:pt x="879371" y="447654"/>
                  <a:pt x="879371" y="447654"/>
                </a:cubicBezTo>
                <a:cubicBezTo>
                  <a:pt x="1051891" y="578791"/>
                  <a:pt x="1051891" y="578791"/>
                  <a:pt x="1051891" y="578791"/>
                </a:cubicBezTo>
                <a:cubicBezTo>
                  <a:pt x="891667" y="703222"/>
                  <a:pt x="891667" y="703222"/>
                  <a:pt x="891667" y="703222"/>
                </a:cubicBezTo>
                <a:cubicBezTo>
                  <a:pt x="891667" y="711046"/>
                  <a:pt x="891667" y="711046"/>
                  <a:pt x="891667" y="711046"/>
                </a:cubicBezTo>
                <a:cubicBezTo>
                  <a:pt x="1054127" y="585124"/>
                  <a:pt x="1054127" y="585124"/>
                  <a:pt x="1054127" y="585124"/>
                </a:cubicBezTo>
                <a:cubicBezTo>
                  <a:pt x="1054127" y="749046"/>
                  <a:pt x="1054127" y="749046"/>
                  <a:pt x="1054127" y="749046"/>
                </a:cubicBezTo>
                <a:lnTo>
                  <a:pt x="891667" y="874595"/>
                </a:lnTo>
                <a:cubicBezTo>
                  <a:pt x="891667" y="882418"/>
                  <a:pt x="891667" y="882418"/>
                  <a:pt x="891667" y="882418"/>
                </a:cubicBezTo>
                <a:cubicBezTo>
                  <a:pt x="1060089" y="752026"/>
                  <a:pt x="1060089" y="752026"/>
                  <a:pt x="1060089" y="752026"/>
                </a:cubicBezTo>
                <a:cubicBezTo>
                  <a:pt x="1060089" y="577300"/>
                  <a:pt x="1060089" y="577300"/>
                  <a:pt x="1060089" y="577300"/>
                </a:cubicBezTo>
                <a:cubicBezTo>
                  <a:pt x="883843" y="443556"/>
                  <a:pt x="883843" y="443556"/>
                  <a:pt x="883843" y="443556"/>
                </a:cubicBezTo>
                <a:cubicBezTo>
                  <a:pt x="883843" y="278889"/>
                  <a:pt x="883843" y="278889"/>
                  <a:pt x="883843" y="278889"/>
                </a:cubicBezTo>
                <a:cubicBezTo>
                  <a:pt x="877508" y="283732"/>
                  <a:pt x="877508" y="283732"/>
                  <a:pt x="877508" y="283732"/>
                </a:cubicBezTo>
                <a:cubicBezTo>
                  <a:pt x="877508" y="440948"/>
                  <a:pt x="877508" y="440948"/>
                  <a:pt x="877508" y="440948"/>
                </a:cubicBezTo>
                <a:cubicBezTo>
                  <a:pt x="706851" y="573575"/>
                  <a:pt x="706851" y="573575"/>
                  <a:pt x="706851" y="573575"/>
                </a:cubicBezTo>
                <a:cubicBezTo>
                  <a:pt x="706851" y="410026"/>
                  <a:pt x="706851" y="410026"/>
                  <a:pt x="706851" y="410026"/>
                </a:cubicBezTo>
                <a:cubicBezTo>
                  <a:pt x="877508" y="277399"/>
                  <a:pt x="877508" y="277399"/>
                  <a:pt x="877508" y="277399"/>
                </a:cubicBezTo>
                <a:cubicBezTo>
                  <a:pt x="877508" y="283359"/>
                  <a:pt x="877508" y="283359"/>
                  <a:pt x="877508" y="283359"/>
                </a:cubicBezTo>
                <a:cubicBezTo>
                  <a:pt x="883843" y="278516"/>
                  <a:pt x="883843" y="278516"/>
                  <a:pt x="883843" y="278516"/>
                </a:cubicBezTo>
                <a:cubicBezTo>
                  <a:pt x="883843" y="269575"/>
                  <a:pt x="883843" y="269575"/>
                  <a:pt x="883843" y="269575"/>
                </a:cubicBezTo>
                <a:cubicBezTo>
                  <a:pt x="713185" y="139555"/>
                  <a:pt x="713185" y="139555"/>
                  <a:pt x="713185" y="139555"/>
                </a:cubicBezTo>
                <a:cubicBezTo>
                  <a:pt x="707969" y="143653"/>
                  <a:pt x="707969" y="143653"/>
                  <a:pt x="707969" y="143653"/>
                </a:cubicBezTo>
                <a:cubicBezTo>
                  <a:pt x="712812" y="139555"/>
                  <a:pt x="712812" y="139555"/>
                  <a:pt x="712812" y="139555"/>
                </a:cubicBezTo>
                <a:cubicBezTo>
                  <a:pt x="705360" y="133967"/>
                  <a:pt x="705360" y="133967"/>
                  <a:pt x="705360" y="133967"/>
                </a:cubicBezTo>
                <a:cubicBezTo>
                  <a:pt x="705360" y="46185"/>
                  <a:pt x="705360" y="13267"/>
                  <a:pt x="705360" y="923"/>
                </a:cubicBezTo>
                <a:close/>
                <a:moveTo>
                  <a:pt x="660878" y="0"/>
                </a:moveTo>
                <a:lnTo>
                  <a:pt x="699398" y="0"/>
                </a:lnTo>
                <a:lnTo>
                  <a:pt x="699398" y="39876"/>
                </a:lnTo>
                <a:cubicBezTo>
                  <a:pt x="699398" y="133967"/>
                  <a:pt x="699398" y="133967"/>
                  <a:pt x="699398" y="133967"/>
                </a:cubicBezTo>
                <a:cubicBezTo>
                  <a:pt x="528368" y="266595"/>
                  <a:pt x="528368" y="266595"/>
                  <a:pt x="528368" y="266595"/>
                </a:cubicBezTo>
                <a:cubicBezTo>
                  <a:pt x="528368" y="103046"/>
                  <a:pt x="528368" y="103046"/>
                  <a:pt x="528368" y="103046"/>
                </a:cubicBezTo>
                <a:cubicBezTo>
                  <a:pt x="598792" y="48281"/>
                  <a:pt x="634005" y="20899"/>
                  <a:pt x="651611" y="7207"/>
                </a:cubicBezTo>
                <a:close/>
                <a:moveTo>
                  <a:pt x="396930" y="0"/>
                </a:moveTo>
                <a:lnTo>
                  <a:pt x="650811" y="0"/>
                </a:lnTo>
                <a:lnTo>
                  <a:pt x="615002" y="27825"/>
                </a:lnTo>
                <a:cubicBezTo>
                  <a:pt x="525387" y="97457"/>
                  <a:pt x="525387" y="97457"/>
                  <a:pt x="525387" y="97457"/>
                </a:cubicBezTo>
                <a:cubicBezTo>
                  <a:pt x="456640" y="45301"/>
                  <a:pt x="422266" y="19222"/>
                  <a:pt x="405079" y="6183"/>
                </a:cubicBezTo>
                <a:close/>
              </a:path>
            </a:pathLst>
          </a:custGeom>
          <a:solidFill>
            <a:srgbClr val="A6A6A6"/>
          </a:solidFill>
        </p:spPr>
        <p:txBody>
          <a:bodyPr wrap="square" tIns="540000" rIns="54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C82E938-7089-C690-5D1C-AE3BB064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10836275" cy="10842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10836275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37957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2026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6095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80163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locu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Interlocuteur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AE9BFEF-D705-2612-CB04-75D4F162C108}"/>
              </a:ext>
            </a:extLst>
          </p:cNvPr>
          <p:cNvGrpSpPr/>
          <p:nvPr userDrawn="1"/>
        </p:nvGrpSpPr>
        <p:grpSpPr>
          <a:xfrm>
            <a:off x="741998" y="1668780"/>
            <a:ext cx="522473" cy="525780"/>
            <a:chOff x="4419600" y="2308860"/>
            <a:chExt cx="1203960" cy="12115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518C7A-8E6D-AE73-A313-C2E984398BF8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04FEDE-E886-DBF2-54EF-1E511EA7E8F0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DB333D-7DC6-648D-C655-1D869F7A318E}"/>
              </a:ext>
            </a:extLst>
          </p:cNvPr>
          <p:cNvGrpSpPr/>
          <p:nvPr userDrawn="1"/>
        </p:nvGrpSpPr>
        <p:grpSpPr>
          <a:xfrm rot="10800000">
            <a:off x="2569528" y="3497580"/>
            <a:ext cx="522473" cy="525780"/>
            <a:chOff x="4419600" y="2308860"/>
            <a:chExt cx="1203960" cy="1211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7577CC-99F0-EB24-1D17-C569D19585C7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3BA332-908B-20D5-50A2-70ACE3AE7CC9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A6CE217-E92F-EC90-2D15-9226BC9EB6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438" y="1765300"/>
            <a:ext cx="2160000" cy="21600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BCF24FF5-447D-6E9A-69EC-B4CAC118FD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79D6F64-3FB2-FE5A-7CBF-DC8245D56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982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nterloc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interlocuteurs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AE9BFEF-D705-2612-CB04-75D4F162C108}"/>
              </a:ext>
            </a:extLst>
          </p:cNvPr>
          <p:cNvGrpSpPr/>
          <p:nvPr userDrawn="1"/>
        </p:nvGrpSpPr>
        <p:grpSpPr>
          <a:xfrm>
            <a:off x="741998" y="1363980"/>
            <a:ext cx="522473" cy="525780"/>
            <a:chOff x="4419600" y="2308860"/>
            <a:chExt cx="1203960" cy="12115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518C7A-8E6D-AE73-A313-C2E984398BF8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04FEDE-E886-DBF2-54EF-1E511EA7E8F0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DB333D-7DC6-648D-C655-1D869F7A318E}"/>
              </a:ext>
            </a:extLst>
          </p:cNvPr>
          <p:cNvGrpSpPr/>
          <p:nvPr userDrawn="1"/>
        </p:nvGrpSpPr>
        <p:grpSpPr>
          <a:xfrm rot="10800000">
            <a:off x="2569528" y="3192780"/>
            <a:ext cx="522473" cy="525780"/>
            <a:chOff x="4419600" y="2308860"/>
            <a:chExt cx="1203960" cy="121158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7577CC-99F0-EB24-1D17-C569D19585C7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3BA332-908B-20D5-50A2-70ACE3AE7CC9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6A6CE217-E92F-EC90-2D15-9226BC9EB6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438" y="1460500"/>
            <a:ext cx="2160000" cy="21600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BCF24FF5-447D-6E9A-69EC-B4CAC118FD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5500" y="3763963"/>
            <a:ext cx="5040000" cy="65563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79D6F64-3FB2-FE5A-7CBF-DC8245D566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500" y="4432300"/>
            <a:ext cx="5040000" cy="14811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FF02EC-7978-051D-B8D7-C4E1A65390A6}"/>
              </a:ext>
            </a:extLst>
          </p:cNvPr>
          <p:cNvGrpSpPr/>
          <p:nvPr userDrawn="1"/>
        </p:nvGrpSpPr>
        <p:grpSpPr>
          <a:xfrm>
            <a:off x="6337636" y="1363980"/>
            <a:ext cx="522473" cy="525780"/>
            <a:chOff x="4419600" y="2308860"/>
            <a:chExt cx="1203960" cy="12115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AAEC81-8737-B20B-5623-9685B3215E49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89CB13-2097-F2B9-73E6-D042BD31FB9C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21E2508-8E9A-1D6F-0D59-CA63D6673A27}"/>
              </a:ext>
            </a:extLst>
          </p:cNvPr>
          <p:cNvGrpSpPr/>
          <p:nvPr userDrawn="1"/>
        </p:nvGrpSpPr>
        <p:grpSpPr>
          <a:xfrm rot="10800000">
            <a:off x="8165166" y="3192780"/>
            <a:ext cx="522473" cy="525780"/>
            <a:chOff x="4419600" y="2308860"/>
            <a:chExt cx="1203960" cy="121158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D55E55-E568-C2D9-6384-7F3AF4F9F953}"/>
                </a:ext>
              </a:extLst>
            </p:cNvPr>
            <p:cNvSpPr/>
            <p:nvPr userDrawn="1"/>
          </p:nvSpPr>
          <p:spPr>
            <a:xfrm>
              <a:off x="4419600" y="2308860"/>
              <a:ext cx="1135380" cy="11353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A7EAA2-2F69-194F-ACAD-F2DE7209509D}"/>
                </a:ext>
              </a:extLst>
            </p:cNvPr>
            <p:cNvSpPr/>
            <p:nvPr userDrawn="1"/>
          </p:nvSpPr>
          <p:spPr>
            <a:xfrm>
              <a:off x="4488180" y="2385060"/>
              <a:ext cx="1135380" cy="1135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</p:grpSp>
      <p:sp>
        <p:nvSpPr>
          <p:cNvPr id="22" name="Espace réservé pour une image  10">
            <a:extLst>
              <a:ext uri="{FF2B5EF4-FFF2-40B4-BE49-F238E27FC236}">
                <a16:creationId xmlns:a16="http://schemas.microsoft.com/office/drawing/2014/main" id="{C7EC60D3-44B8-8D6F-46C1-D98F963CEF6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29076" y="1460500"/>
            <a:ext cx="2160000" cy="216000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4602FA7B-F401-1895-EC65-C0E48979594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21138" y="3763963"/>
            <a:ext cx="5040000" cy="65563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D095A690-52EC-3A2B-509E-D960FE0BD9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1138" y="4432300"/>
            <a:ext cx="5040000" cy="14811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142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0E40C2-ACC5-46B0-1675-0EF6433E9452}"/>
              </a:ext>
            </a:extLst>
          </p:cNvPr>
          <p:cNvSpPr/>
          <p:nvPr userDrawn="1"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pic>
        <p:nvPicPr>
          <p:cNvPr id="34" name="PATTERN 14">
            <a:extLst>
              <a:ext uri="{FF2B5EF4-FFF2-40B4-BE49-F238E27FC236}">
                <a16:creationId xmlns:a16="http://schemas.microsoft.com/office/drawing/2014/main" id="{DBC02FD1-3667-25C0-27E1-2E51D6C45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" t="36675" r="3074" b="-55"/>
          <a:stretch/>
        </p:blipFill>
        <p:spPr>
          <a:xfrm>
            <a:off x="-1" y="1231900"/>
            <a:ext cx="12192001" cy="1925745"/>
          </a:xfrm>
          <a:prstGeom prst="rect">
            <a:avLst/>
          </a:prstGeom>
        </p:spPr>
      </p:pic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3CCA00-337B-1E6F-7B82-2A2CFF3A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003" y="101600"/>
            <a:ext cx="9231312" cy="10842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4" name="PATTERN 14">
            <a:extLst>
              <a:ext uri="{FF2B5EF4-FFF2-40B4-BE49-F238E27FC236}">
                <a16:creationId xmlns:a16="http://schemas.microsoft.com/office/drawing/2014/main" id="{DBC02FD1-3667-25C0-27E1-2E51D6C45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09" t="36675" r="3074" b="-55"/>
          <a:stretch/>
        </p:blipFill>
        <p:spPr>
          <a:xfrm rot="16200000">
            <a:off x="-2466127" y="2466127"/>
            <a:ext cx="6858000" cy="1925745"/>
          </a:xfrm>
          <a:prstGeom prst="rect">
            <a:avLst/>
          </a:prstGeom>
        </p:spPr>
      </p:pic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51499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78792195-0AF0-2C05-57E6-77C4918C35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4CF0B93E-FA88-4467-8BDE-D9A6331A15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ABCBEA3-1472-84FB-239A-85780A115F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0F3E8FF9-11D8-5F17-CE3F-7EBA3207F1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9804287-23C2-3A9C-6E6A-8920F3EFF1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5BACBBE5-3C86-3BEA-455C-41C33545170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E9D6050F-5EFF-3215-B841-3CD881C9BC6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" name="PATTERN CARRE DECAL">
            <a:extLst>
              <a:ext uri="{FF2B5EF4-FFF2-40B4-BE49-F238E27FC236}">
                <a16:creationId xmlns:a16="http://schemas.microsoft.com/office/drawing/2014/main" id="{A1CB880F-3DD4-A52A-3FDA-AF1AD4525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clair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pic>
        <p:nvPicPr>
          <p:cNvPr id="25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Jaune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8B6695-6B1A-EFFA-AA70-48AD299F7919}"/>
              </a:ext>
            </a:extLst>
          </p:cNvPr>
          <p:cNvSpPr/>
          <p:nvPr userDrawn="1"/>
        </p:nvSpPr>
        <p:spPr>
          <a:xfrm>
            <a:off x="539750" y="6019800"/>
            <a:ext cx="882650" cy="723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31838" y="6129338"/>
                </a:moveTo>
                <a:lnTo>
                  <a:pt x="731838" y="6611738"/>
                </a:lnTo>
                <a:lnTo>
                  <a:pt x="1214238" y="6611738"/>
                </a:lnTo>
                <a:lnTo>
                  <a:pt x="1214238" y="612933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8B6695-6B1A-EFFA-AA70-48AD299F7919}"/>
              </a:ext>
            </a:extLst>
          </p:cNvPr>
          <p:cNvSpPr/>
          <p:nvPr userDrawn="1"/>
        </p:nvSpPr>
        <p:spPr>
          <a:xfrm>
            <a:off x="539750" y="6019800"/>
            <a:ext cx="882650" cy="723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31838" y="6129338"/>
                </a:moveTo>
                <a:lnTo>
                  <a:pt x="731838" y="6611738"/>
                </a:lnTo>
                <a:lnTo>
                  <a:pt x="1214238" y="6611738"/>
                </a:lnTo>
                <a:lnTo>
                  <a:pt x="1214238" y="612933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18B6695-6B1A-EFFA-AA70-48AD299F7919}"/>
              </a:ext>
            </a:extLst>
          </p:cNvPr>
          <p:cNvSpPr/>
          <p:nvPr userDrawn="1"/>
        </p:nvSpPr>
        <p:spPr>
          <a:xfrm>
            <a:off x="539750" y="6019800"/>
            <a:ext cx="882650" cy="723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4" name="Logo CEA">
            <a:extLst>
              <a:ext uri="{FF2B5EF4-FFF2-40B4-BE49-F238E27FC236}">
                <a16:creationId xmlns:a16="http://schemas.microsoft.com/office/drawing/2014/main" id="{3BB90692-679E-8AE5-5ABA-2CF4C63E5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31838" y="6129338"/>
                </a:moveTo>
                <a:lnTo>
                  <a:pt x="731838" y="6611738"/>
                </a:lnTo>
                <a:lnTo>
                  <a:pt x="1214238" y="6611738"/>
                </a:lnTo>
                <a:lnTo>
                  <a:pt x="1214238" y="612933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D07450-7275-07F5-4E82-92FECC740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" r="3418" b="6653"/>
          <a:stretch/>
        </p:blipFill>
        <p:spPr>
          <a:xfrm>
            <a:off x="6959600" y="0"/>
            <a:ext cx="5232400" cy="6858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D1E5A925-6245-D3CC-3DA9-F4DFE8B9C41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732" y="728663"/>
            <a:ext cx="2399506" cy="2399506"/>
            <a:chOff x="461" y="3861"/>
            <a:chExt cx="304" cy="304"/>
          </a:xfrm>
        </p:grpSpPr>
        <p:sp>
          <p:nvSpPr>
            <p:cNvPr id="3" name="AutoShape 11">
              <a:extLst>
                <a:ext uri="{FF2B5EF4-FFF2-40B4-BE49-F238E27FC236}">
                  <a16:creationId xmlns:a16="http://schemas.microsoft.com/office/drawing/2014/main" id="{EA416FA6-0076-8177-3E37-AB36E6A75A6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96AE392B-08B4-B4BA-39A0-DF49FB4D58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84543CF6-2E0E-6D21-63C4-37FA1E22E0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67BB5A00-6F01-3D3E-92B7-176A0337DD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B38CE1A8-DE56-87F6-31C8-B8489D626F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2081EDAD-59A4-6D9F-827E-9D9C31E82A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782" y="4606470"/>
            <a:ext cx="4233862" cy="1595438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695FB868-9A27-176E-E482-13C28B3211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732" y="728663"/>
            <a:ext cx="2399506" cy="2399506"/>
            <a:chOff x="461" y="3861"/>
            <a:chExt cx="304" cy="304"/>
          </a:xfrm>
        </p:grpSpPr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80514DA9-6294-D88B-14EA-A2ED181A149A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2CB19B4A-75BE-AD0D-D181-6A7D38CBCBE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F520BF44-D88D-8A1D-E17C-C48C344CDC3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0A7889D1-7533-C64C-4BE5-18B89CD478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BF8014CD-42C0-728F-0DC1-6C65FEE1FF2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795B9A75-1597-0CDC-0FC3-D712F235DD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41AEB3CC-03C8-795B-4D13-28EB6FF8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7442877" y="0"/>
            <a:ext cx="4749123" cy="41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549" y="1796932"/>
            <a:ext cx="11406975" cy="15133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dirty="0"/>
            </a:lvl1pPr>
            <a:lvl2pPr>
              <a:defRPr lang="fr-FR" dirty="0"/>
            </a:lvl2pPr>
            <a:lvl3pPr>
              <a:defRPr lang="fr-FR" dirty="0"/>
            </a:lvl3pPr>
            <a:lvl4pPr>
              <a:defRPr lang="fr-FR" dirty="0"/>
            </a:lvl4pPr>
            <a:lvl5pPr>
              <a:defRPr lang="fr-FR" dirty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1137653" y="101150"/>
            <a:ext cx="9514659" cy="515901"/>
          </a:xfrm>
        </p:spPr>
        <p:txBody>
          <a:bodyPr vert="horz" wrap="square" lIns="91440" tIns="36000" rIns="91440" bIns="36000" rtlCol="0" anchor="ctr"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/>
          </p:nvPr>
        </p:nvSpPr>
        <p:spPr>
          <a:xfrm>
            <a:off x="381548" y="4293164"/>
            <a:ext cx="11411571" cy="15133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381549" y="3571302"/>
            <a:ext cx="11406975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 dirty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228594" lvl="0" indent="-228594">
              <a:lnSpc>
                <a:spcPct val="90000"/>
              </a:lnSpc>
              <a:spcBef>
                <a:spcPts val="1000"/>
              </a:spcBef>
              <a:buClrTx/>
              <a:tabLst/>
            </a:pP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/>
          </p:nvPr>
        </p:nvSpPr>
        <p:spPr>
          <a:xfrm>
            <a:off x="381549" y="1073207"/>
            <a:ext cx="11406975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 dirty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228594" lvl="0" indent="-228594">
              <a:lnSpc>
                <a:spcPct val="90000"/>
              </a:lnSpc>
              <a:spcBef>
                <a:spcPts val="1000"/>
              </a:spcBef>
              <a:buClrTx/>
              <a:tabLst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ctr" defTabSz="609585"/>
            <a:fld id="{E6A4CFE7-3DCB-4FE2-8C37-85752FB37CA7}" type="slidenum">
              <a:rPr lang="fr-FR" smtClean="0"/>
              <a:pPr algn="ctr" defTabSz="609585"/>
              <a:t>‹N°›</a:t>
            </a:fld>
            <a:r>
              <a:rPr lang="fr-FR" smtClean="0"/>
              <a:t> / 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09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" name="PATTERN CARRE DECAL">
            <a:extLst>
              <a:ext uri="{FF2B5EF4-FFF2-40B4-BE49-F238E27FC236}">
                <a16:creationId xmlns:a16="http://schemas.microsoft.com/office/drawing/2014/main" id="{18D48049-F0E4-DEC8-82A1-41B6BB66C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1137653" y="112426"/>
            <a:ext cx="9514659" cy="515901"/>
          </a:xfrm>
        </p:spPr>
        <p:txBody>
          <a:bodyPr vert="horz" wrap="square" lIns="91440" tIns="36000" rIns="91440" bIns="36000" rtlCol="0" anchor="ctr"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09585"/>
            <a:fld id="{E6A4CFE7-3DCB-4FE2-8C37-85752FB37CA7}" type="slidenum">
              <a:rPr lang="fr-FR" smtClean="0"/>
              <a:pPr algn="ctr" defTabSz="609585"/>
              <a:t>‹N°›</a:t>
            </a:fld>
            <a:r>
              <a:rPr lang="fr-FR" smtClean="0"/>
              <a:t> / 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8093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/>
          <p:cNvSpPr>
            <a:spLocks noGrp="1"/>
          </p:cNvSpPr>
          <p:nvPr>
            <p:ph type="body" sz="quarter" idx="17"/>
          </p:nvPr>
        </p:nvSpPr>
        <p:spPr>
          <a:xfrm>
            <a:off x="381002" y="1065214"/>
            <a:ext cx="11407775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fr-FR" b="1" dirty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228594" lvl="0" indent="-228594">
              <a:lnSpc>
                <a:spcPct val="90000"/>
              </a:lnSpc>
              <a:spcBef>
                <a:spcPts val="1000"/>
              </a:spcBef>
              <a:buClrTx/>
              <a:tabLst/>
            </a:pP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20"/>
          </p:nvPr>
        </p:nvSpPr>
        <p:spPr>
          <a:xfrm>
            <a:off x="381000" y="1790702"/>
            <a:ext cx="11406717" cy="4385733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800"/>
              </a:spcAft>
              <a:defRPr/>
            </a:lvl3pPr>
            <a:lvl4pPr>
              <a:spcBef>
                <a:spcPts val="0"/>
              </a:spcBef>
              <a:spcAft>
                <a:spcPts val="800"/>
              </a:spcAft>
              <a:defRPr/>
            </a:lvl4pPr>
            <a:lvl5pPr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1"/>
          </p:nvPr>
        </p:nvSpPr>
        <p:spPr>
          <a:xfrm>
            <a:off x="609599" y="6204659"/>
            <a:ext cx="2743200" cy="307776"/>
          </a:xfrm>
          <a:prstGeom prst="rect">
            <a:avLst/>
          </a:prstGeom>
        </p:spPr>
        <p:txBody>
          <a:bodyPr/>
          <a:lstStyle/>
          <a:p>
            <a:pPr defTabSz="609585">
              <a:spcBef>
                <a:spcPct val="20000"/>
              </a:spcBef>
            </a:pPr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algn="ctr" defTabSz="609585"/>
            <a:fld id="{E6A4CFE7-3DCB-4FE2-8C37-85752FB37CA7}" type="slidenum">
              <a:rPr lang="fr-FR" smtClean="0"/>
              <a:pPr algn="ctr" defTabSz="609585"/>
              <a:t>‹N°›</a:t>
            </a:fld>
            <a:r>
              <a:rPr lang="fr-FR" smtClean="0"/>
              <a:t> / 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895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548" y="1803400"/>
            <a:ext cx="5652000" cy="440525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dirty="0"/>
            </a:lvl1pPr>
            <a:lvl2pPr>
              <a:defRPr lang="fr-FR" dirty="0"/>
            </a:lvl2pPr>
            <a:lvl3pPr>
              <a:defRPr lang="fr-FR" dirty="0"/>
            </a:lvl3pPr>
            <a:lvl4pPr>
              <a:defRPr lang="fr-FR" dirty="0"/>
            </a:lvl4pPr>
            <a:lvl5pPr>
              <a:defRPr lang="fr-FR" dirty="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1136056" y="106074"/>
            <a:ext cx="9514659" cy="515901"/>
          </a:xfrm>
        </p:spPr>
        <p:txBody>
          <a:bodyPr vert="horz" wrap="square" lIns="91440" tIns="36000" rIns="91440" bIns="36000" rtlCol="0" anchor="ctr"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/>
          </p:nvPr>
        </p:nvSpPr>
        <p:spPr>
          <a:xfrm>
            <a:off x="6141119" y="1803400"/>
            <a:ext cx="5652000" cy="440525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>
          <a:xfrm>
            <a:off x="6141119" y="1067715"/>
            <a:ext cx="5652000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 dirty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228594" lvl="0" indent="-228594">
              <a:lnSpc>
                <a:spcPct val="90000"/>
              </a:lnSpc>
              <a:spcBef>
                <a:spcPts val="1000"/>
              </a:spcBef>
              <a:buClrTx/>
              <a:tabLst/>
            </a:pP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9"/>
          </p:nvPr>
        </p:nvSpPr>
        <p:spPr>
          <a:xfrm>
            <a:off x="381548" y="1067715"/>
            <a:ext cx="5652000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 dirty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228594" lvl="0" indent="-228594">
              <a:lnSpc>
                <a:spcPct val="90000"/>
              </a:lnSpc>
              <a:spcBef>
                <a:spcPts val="1000"/>
              </a:spcBef>
              <a:buClrTx/>
              <a:tabLst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ctr" defTabSz="609585"/>
            <a:fld id="{E6A4CFE7-3DCB-4FE2-8C37-85752FB37CA7}" type="slidenum">
              <a:rPr lang="fr-FR" smtClean="0"/>
              <a:pPr algn="ctr" defTabSz="609585"/>
              <a:t>‹N°›</a:t>
            </a:fld>
            <a:r>
              <a:rPr lang="fr-FR" smtClean="0"/>
              <a:t> / 30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1325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Norm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algn="ctr">
              <a:defRPr/>
            </a:pPr>
            <a:fld id="{854A34C9-9A4B-6445-85E1-F779B5E87362}" type="slidenum">
              <a:rPr lang="fr-FR" sz="933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933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4510373" y="36109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fr-FR" sz="240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1"/>
          </p:nvPr>
        </p:nvSpPr>
        <p:spPr bwMode="auto">
          <a:xfrm>
            <a:off x="512997" y="1892092"/>
            <a:ext cx="10966136" cy="4004941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 bwMode="auto">
          <a:xfrm>
            <a:off x="512997" y="1126067"/>
            <a:ext cx="109661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479988" lvl="0" indent="-479988" defTabSz="914377">
              <a:lnSpc>
                <a:spcPct val="90000"/>
              </a:lnSpc>
              <a:spcBef>
                <a:spcPts val="1000"/>
              </a:spcBef>
              <a:defRPr/>
            </a:pPr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41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oubl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algn="ctr">
              <a:defRPr/>
            </a:pPr>
            <a:fld id="{854A34C9-9A4B-6445-85E1-F779B5E87362}" type="slidenum">
              <a:rPr lang="fr-FR" sz="933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933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4510373" y="36109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fr-FR" sz="240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1"/>
          </p:nvPr>
        </p:nvSpPr>
        <p:spPr bwMode="auto">
          <a:xfrm>
            <a:off x="512999" y="1892092"/>
            <a:ext cx="5280000" cy="4004941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 bwMode="auto">
          <a:xfrm>
            <a:off x="512998" y="1126067"/>
            <a:ext cx="5280001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479988" lvl="0" indent="-479988" defTabSz="914377">
              <a:lnSpc>
                <a:spcPct val="90000"/>
              </a:lnSpc>
              <a:spcBef>
                <a:spcPts val="1000"/>
              </a:spcBef>
              <a:defRPr/>
            </a:pPr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 bwMode="auto">
          <a:xfrm>
            <a:off x="6199135" y="1892300"/>
            <a:ext cx="5280000" cy="400473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 bwMode="auto">
          <a:xfrm>
            <a:off x="6199135" y="1126067"/>
            <a:ext cx="5279549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fr-FR" b="1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479988" lvl="0" indent="-479988" defTabSz="914377">
              <a:lnSpc>
                <a:spcPct val="90000"/>
              </a:lnSpc>
              <a:spcBef>
                <a:spcPts val="1000"/>
              </a:spcBef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1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107440" y="173156"/>
            <a:ext cx="8229600" cy="42523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13361" y="1892875"/>
            <a:ext cx="10678976" cy="2019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sz="2400">
                <a:solidFill>
                  <a:srgbClr val="595959"/>
                </a:solidFill>
              </a:defRPr>
            </a:lvl1pPr>
            <a:lvl2pPr marL="719982" indent="-239994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sz="2133">
                <a:solidFill>
                  <a:srgbClr val="595959"/>
                </a:solidFill>
              </a:defRPr>
            </a:lvl2pPr>
            <a:lvl3pPr>
              <a:defRPr sz="1867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2400">
                <a:solidFill>
                  <a:srgbClr val="595959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713361" y="1067647"/>
            <a:ext cx="10678976" cy="50276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6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/>
              <a:t>Texte simple de la diapositive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392337" y="6673320"/>
            <a:ext cx="627944" cy="143565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933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33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63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933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933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27822"/>
            <a:ext cx="10972800" cy="515901"/>
          </a:xfrm>
          <a:prstGeom prst="rect">
            <a:avLst/>
          </a:prstGeom>
        </p:spPr>
        <p:txBody>
          <a:bodyPr vert="horz" lIns="91440" tIns="36000" rIns="91440" bIns="36000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55510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85665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6623CE-AC4E-220A-3045-5ED16960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8329612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8329612" cy="4795838"/>
          </a:xfrm>
        </p:spPr>
        <p:txBody>
          <a:bodyPr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F4EB8563-0255-CC4D-A564-DB2133E9898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481F8D5B-90C0-2909-B52D-3A05A4E242C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B2452F0-B07F-9783-0AA6-C86C2808C7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C41A63F0-F199-E273-0757-43A94C00D5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FF309D9-3F7A-CB34-8C8A-458D9FF8CE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671DD5D8-52C1-0146-11C8-B455E3E24E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C1E53D0D-0662-1A2B-52C8-87B8492B7A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73EAD267-5658-774B-C712-691DD1963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1" r="6452" b="2434"/>
          <a:stretch/>
        </p:blipFill>
        <p:spPr>
          <a:xfrm>
            <a:off x="9234944" y="0"/>
            <a:ext cx="295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C7284E-B7DC-1B92-AD04-6A572601433D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65299"/>
            <a:ext cx="8659812" cy="4148139"/>
          </a:xfrm>
        </p:spPr>
        <p:txBody>
          <a:bodyPr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0D80C4BB-6F8A-25EC-1825-C7C33BA8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321CCDF2-E39A-E972-E51D-50FA3E9D5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D8B26B-E2EE-0015-5B61-A3462A79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F8C16D-D3AF-ABDE-CBC3-F84437C5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8C65E-ED24-9480-7B62-60AC7C78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32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" t="36650" r="3072"/>
          <a:stretch/>
        </p:blipFill>
        <p:spPr>
          <a:xfrm>
            <a:off x="-1" y="-1"/>
            <a:ext cx="12192001" cy="19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" t="36675" r="3074" b="-55"/>
          <a:stretch/>
        </p:blipFill>
        <p:spPr>
          <a:xfrm>
            <a:off x="-1" y="0"/>
            <a:ext cx="12192001" cy="1925745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6129338"/>
            <a:ext cx="482600" cy="482600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 foncé</a:t>
            </a:r>
          </a:p>
        </p:txBody>
      </p:sp>
      <p:pic>
        <p:nvPicPr>
          <p:cNvPr id="32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" t="36650" r="3072"/>
          <a:stretch/>
        </p:blipFill>
        <p:spPr>
          <a:xfrm>
            <a:off x="-1" y="-1"/>
            <a:ext cx="12192001" cy="19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1600"/>
            <a:ext cx="10836275" cy="1084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599" y="6343650"/>
            <a:ext cx="1293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900" y="6343650"/>
            <a:ext cx="793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6129338"/>
            <a:ext cx="482400" cy="482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6ABF54-0208-8358-C021-5A069CF31898}"/>
              </a:ext>
            </a:extLst>
          </p:cNvPr>
          <p:cNvSpPr/>
          <p:nvPr userDrawn="1"/>
        </p:nvSpPr>
        <p:spPr>
          <a:xfrm>
            <a:off x="11641138" y="0"/>
            <a:ext cx="5508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7162800" y="-1"/>
            <a:ext cx="5029200" cy="29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84" r:id="rId14"/>
    <p:sldLayoutId id="2147483685" r:id="rId15"/>
    <p:sldLayoutId id="2147483653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88" r:id="rId24"/>
    <p:sldLayoutId id="2147483689" r:id="rId25"/>
    <p:sldLayoutId id="2147483679" r:id="rId26"/>
    <p:sldLayoutId id="2147483680" r:id="rId27"/>
    <p:sldLayoutId id="2147483691" r:id="rId28"/>
    <p:sldLayoutId id="2147483692" r:id="rId29"/>
    <p:sldLayoutId id="2147483667" r:id="rId30"/>
    <p:sldLayoutId id="2147483673" r:id="rId31"/>
    <p:sldLayoutId id="2147483674" r:id="rId32"/>
    <p:sldLayoutId id="2147483675" r:id="rId33"/>
    <p:sldLayoutId id="2147483681" r:id="rId34"/>
    <p:sldLayoutId id="2147483682" r:id="rId35"/>
    <p:sldLayoutId id="2147483693" r:id="rId36"/>
    <p:sldLayoutId id="2147483668" r:id="rId37"/>
    <p:sldLayoutId id="2147483662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pos="393" userDrawn="1">
          <p15:clr>
            <a:srgbClr val="F26B43"/>
          </p15:clr>
        </p15:guide>
        <p15:guide id="6" pos="7333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66.jpeg"/><Relationship Id="rId12" Type="http://schemas.openxmlformats.org/officeDocument/2006/relationships/image" Target="../media/image3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emf"/><Relationship Id="rId10" Type="http://schemas.openxmlformats.org/officeDocument/2006/relationships/image" Target="../media/image69.emf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494-013-9488-2" TargetMode="External"/><Relationship Id="rId2" Type="http://schemas.openxmlformats.org/officeDocument/2006/relationships/hyperlink" Target="https://doi.org/10.1016/0017-9310(87)90317-6" TargetMode="Externa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3887" y="2654299"/>
            <a:ext cx="8177213" cy="1587501"/>
          </a:xfrm>
        </p:spPr>
        <p:txBody>
          <a:bodyPr>
            <a:normAutofit/>
          </a:bodyPr>
          <a:lstStyle/>
          <a:p>
            <a:r>
              <a:rPr lang="en-US" dirty="0"/>
              <a:t>CEA </a:t>
            </a:r>
            <a:r>
              <a:rPr lang="en-US" dirty="0" smtClean="0"/>
              <a:t>research programs related to the Severe Accident phenomenology in the lower plenum of a SFR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23887" y="4262438"/>
            <a:ext cx="8053387" cy="1049396"/>
          </a:xfrm>
        </p:spPr>
        <p:txBody>
          <a:bodyPr>
            <a:normAutofit/>
          </a:bodyPr>
          <a:lstStyle/>
          <a:p>
            <a:r>
              <a:rPr lang="fr-FR" u="sng" dirty="0" smtClean="0"/>
              <a:t>R. </a:t>
            </a:r>
            <a:r>
              <a:rPr lang="fr-FR" u="sng" dirty="0"/>
              <a:t>Clavier</a:t>
            </a:r>
            <a:r>
              <a:rPr lang="fr-FR" dirty="0"/>
              <a:t>, N. </a:t>
            </a:r>
            <a:r>
              <a:rPr lang="fr-FR" dirty="0" smtClean="0"/>
              <a:t>Seiler, A. </a:t>
            </a:r>
            <a:r>
              <a:rPr lang="fr-FR" dirty="0" err="1" smtClean="0"/>
              <a:t>Lecoanet</a:t>
            </a:r>
            <a:r>
              <a:rPr lang="fr-FR" dirty="0" smtClean="0"/>
              <a:t>, B. Bigot, C. Brayer, J. </a:t>
            </a:r>
            <a:r>
              <a:rPr lang="fr-FR" dirty="0" err="1" smtClean="0"/>
              <a:t>Francescato</a:t>
            </a:r>
            <a:r>
              <a:rPr lang="fr-FR" dirty="0" smtClean="0"/>
              <a:t>, R. Chauvin, C. </a:t>
            </a:r>
            <a:r>
              <a:rPr lang="fr-FR" dirty="0" err="1" smtClean="0"/>
              <a:t>Treol</a:t>
            </a:r>
            <a:r>
              <a:rPr lang="fr-FR" dirty="0" smtClean="0"/>
              <a:t>, A. Avrit, P. </a:t>
            </a:r>
            <a:r>
              <a:rPr lang="fr-FR" dirty="0" err="1" smtClean="0"/>
              <a:t>Sciora</a:t>
            </a:r>
            <a:r>
              <a:rPr lang="fr-FR" dirty="0" smtClean="0"/>
              <a:t>, V. </a:t>
            </a:r>
            <a:r>
              <a:rPr lang="fr-FR" dirty="0" err="1" smtClean="0"/>
              <a:t>Petiteau</a:t>
            </a:r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623888" y="5801975"/>
            <a:ext cx="11030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IAEA </a:t>
            </a:r>
            <a:r>
              <a:rPr lang="fr-FR" dirty="0" err="1"/>
              <a:t>Technical</a:t>
            </a:r>
            <a:r>
              <a:rPr lang="fr-FR" dirty="0"/>
              <a:t> Meeting </a:t>
            </a:r>
            <a:r>
              <a:rPr lang="en-US" dirty="0"/>
              <a:t>on the Safety Approach for </a:t>
            </a:r>
            <a:r>
              <a:rPr lang="en-US" dirty="0" smtClean="0"/>
              <a:t>Liquid Metal Cooled Fast Reactors </a:t>
            </a:r>
            <a:r>
              <a:rPr lang="en-US" dirty="0"/>
              <a:t>and the Analysis and Modelling of Severe Accidents, 13-17 March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4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SERUA </a:t>
            </a:r>
            <a:r>
              <a:rPr lang="en-US" dirty="0" smtClean="0"/>
              <a:t>experiments: Principle</a:t>
            </a:r>
            <a:endParaRPr lang="fr-FR" dirty="0"/>
          </a:p>
        </p:txBody>
      </p:sp>
      <p:sp>
        <p:nvSpPr>
          <p:cNvPr id="27" name="Espace réservé du contenu 26"/>
          <p:cNvSpPr>
            <a:spLocks noGrp="1"/>
          </p:cNvSpPr>
          <p:nvPr>
            <p:ph idx="4294967295"/>
          </p:nvPr>
        </p:nvSpPr>
        <p:spPr>
          <a:xfrm>
            <a:off x="1181792" y="1357438"/>
            <a:ext cx="2127625" cy="796520"/>
          </a:xfrm>
          <a:ln w="19050">
            <a:solidFill>
              <a:schemeClr val="tx2"/>
            </a:solidFill>
          </a:ln>
        </p:spPr>
        <p:txBody>
          <a:bodyPr lIns="108000" tIns="108000" rIns="108000" bIns="108000" anchor="ctr" anchorCtr="0">
            <a:normAutofit fontScale="85000" lnSpcReduction="20000"/>
          </a:bodyPr>
          <a:lstStyle/>
          <a:p>
            <a:pPr algn="ctr"/>
            <a:r>
              <a:rPr lang="en-GB" dirty="0" smtClean="0"/>
              <a:t>1 – Inductive heating of Tantalum sphere at ~2500 °C</a:t>
            </a:r>
            <a:endParaRPr lang="en-GB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02564" y="2405833"/>
            <a:ext cx="11907222" cy="3960000"/>
            <a:chOff x="102564" y="1589857"/>
            <a:chExt cx="11907222" cy="3960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64" y="1589857"/>
              <a:ext cx="4970470" cy="396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458" y="1589857"/>
              <a:ext cx="2506734" cy="396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405" y="1589857"/>
              <a:ext cx="5547381" cy="2201636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5547361" y="4738587"/>
            <a:ext cx="243840" cy="531460"/>
          </a:xfrm>
          <a:prstGeom prst="rect">
            <a:avLst/>
          </a:prstGeom>
          <a:noFill/>
          <a:ln w="28575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b="1" dirty="0" smtClean="0"/>
          </a:p>
        </p:txBody>
      </p:sp>
      <p:cxnSp>
        <p:nvCxnSpPr>
          <p:cNvPr id="19" name="Connecteur droit 18"/>
          <p:cNvCxnSpPr/>
          <p:nvPr/>
        </p:nvCxnSpPr>
        <p:spPr>
          <a:xfrm flipV="1">
            <a:off x="5547361" y="2486315"/>
            <a:ext cx="877252" cy="2252272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5791201" y="4607469"/>
            <a:ext cx="1541584" cy="662579"/>
          </a:xfrm>
          <a:prstGeom prst="line">
            <a:avLst/>
          </a:prstGeom>
          <a:noFill/>
          <a:ln w="28575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3733800" y="5002956"/>
            <a:ext cx="428625" cy="0"/>
          </a:xfrm>
          <a:prstGeom prst="line">
            <a:avLst/>
          </a:prstGeom>
          <a:ln w="38100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6"/>
          <p:cNvSpPr txBox="1">
            <a:spLocks/>
          </p:cNvSpPr>
          <p:nvPr/>
        </p:nvSpPr>
        <p:spPr>
          <a:xfrm>
            <a:off x="4533196" y="1412712"/>
            <a:ext cx="2516010" cy="699555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108000" tIns="108000" rIns="108000" bIns="108000" rtlCol="0" anchor="ctr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2 – Quenching in saturated sodium (~850 °C)</a:t>
            </a:r>
            <a:endParaRPr lang="en-GB" dirty="0"/>
          </a:p>
        </p:txBody>
      </p:sp>
      <p:sp>
        <p:nvSpPr>
          <p:cNvPr id="24" name="Espace réservé du contenu 26"/>
          <p:cNvSpPr txBox="1">
            <a:spLocks/>
          </p:cNvSpPr>
          <p:nvPr/>
        </p:nvSpPr>
        <p:spPr>
          <a:xfrm>
            <a:off x="8272985" y="1456812"/>
            <a:ext cx="2237810" cy="622195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108000" tIns="108000" rIns="108000" bIns="108000" rtlCol="0" anchor="ctr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3 – Study of film boiling around the sphere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space réservé du contenu 26"/>
              <p:cNvSpPr txBox="1">
                <a:spLocks/>
              </p:cNvSpPr>
              <p:nvPr/>
            </p:nvSpPr>
            <p:spPr>
              <a:xfrm>
                <a:off x="7640457" y="4705013"/>
                <a:ext cx="4369329" cy="1656221"/>
              </a:xfrm>
              <a:prstGeom prst="rect">
                <a:avLst/>
              </a:prstGeom>
              <a:ln w="19050">
                <a:solidFill>
                  <a:schemeClr val="tx2"/>
                </a:solidFill>
              </a:ln>
            </p:spPr>
            <p:txBody>
              <a:bodyPr vert="horz" lIns="91440" tIns="45720" rIns="91440" bIns="45720" rtlCol="0" anchor="ctr" anchorCtr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 smtClean="0"/>
                  <a:t>Study of the boiling regimes at imposed temperature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 smtClean="0"/>
                  <a:t>):</a:t>
                </a:r>
              </a:p>
              <a:p>
                <a:pPr lvl="1"/>
                <a:r>
                  <a:rPr lang="en-GB" dirty="0" smtClean="0"/>
                  <a:t>Film boiling (beyond the </a:t>
                </a:r>
                <a:r>
                  <a:rPr lang="en-GB" dirty="0" err="1" smtClean="0"/>
                  <a:t>Lidenfrost</a:t>
                </a:r>
                <a:r>
                  <a:rPr lang="en-GB" dirty="0" smtClean="0"/>
                  <a:t> point)</a:t>
                </a:r>
              </a:p>
              <a:p>
                <a:pPr lvl="1"/>
                <a:r>
                  <a:rPr lang="en-GB" dirty="0" smtClean="0"/>
                  <a:t>Transition (below the </a:t>
                </a:r>
                <a:r>
                  <a:rPr lang="en-GB" dirty="0" err="1" smtClean="0"/>
                  <a:t>Lidenfrost</a:t>
                </a:r>
                <a:r>
                  <a:rPr lang="en-GB" dirty="0" smtClean="0"/>
                  <a:t> point)</a:t>
                </a:r>
              </a:p>
              <a:p>
                <a:pPr lvl="1"/>
                <a:r>
                  <a:rPr lang="en-GB" dirty="0" smtClean="0"/>
                  <a:t>Nucleate (end of experiment)</a:t>
                </a:r>
                <a:endParaRPr lang="en-GB" dirty="0"/>
              </a:p>
            </p:txBody>
          </p:sp>
        </mc:Choice>
        <mc:Fallback xmlns="">
          <p:sp>
            <p:nvSpPr>
              <p:cNvPr id="34" name="Espace réservé du contenu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457" y="4705013"/>
                <a:ext cx="4369329" cy="1656221"/>
              </a:xfrm>
              <a:prstGeom prst="rect">
                <a:avLst/>
              </a:prstGeom>
              <a:blipFill>
                <a:blip r:embed="rId5"/>
                <a:stretch>
                  <a:fillRect l="-694" b="-1818"/>
                </a:stretch>
              </a:blipFill>
              <a:ln w="190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SAFETY (formerly PLINIUS-2)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623889" y="1381124"/>
            <a:ext cx="7081836" cy="483870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New experimental platform for Severe Accidents to replace the current PLINIUS platform at CEA </a:t>
            </a:r>
            <a:r>
              <a:rPr lang="en-US" dirty="0" err="1" smtClean="0"/>
              <a:t>Cadarache</a:t>
            </a:r>
            <a:r>
              <a:rPr lang="en-US" dirty="0" smtClean="0"/>
              <a:t> and extend experimental capabilities to more representative prototypical masses:</a:t>
            </a:r>
          </a:p>
          <a:p>
            <a:pPr lvl="1"/>
            <a:r>
              <a:rPr lang="en-US" dirty="0"/>
              <a:t>A furnace able to melt </a:t>
            </a:r>
            <a:r>
              <a:rPr lang="en-US" dirty="0" smtClean="0"/>
              <a:t>~100 </a:t>
            </a:r>
            <a:r>
              <a:rPr lang="en-US" dirty="0"/>
              <a:t>kg of UO</a:t>
            </a:r>
            <a:r>
              <a:rPr lang="en-US" baseline="-25000" dirty="0"/>
              <a:t>2</a:t>
            </a:r>
            <a:r>
              <a:rPr lang="en-US" dirty="0"/>
              <a:t>-containing prototypical corium</a:t>
            </a:r>
          </a:p>
          <a:p>
            <a:pPr lvl="1"/>
            <a:r>
              <a:rPr lang="en-US" dirty="0"/>
              <a:t>A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hall </a:t>
            </a:r>
            <a:r>
              <a:rPr lang="en-US" dirty="0"/>
              <a:t>to carry out experiments with up to </a:t>
            </a:r>
            <a:r>
              <a:rPr lang="en-US" dirty="0" smtClean="0"/>
              <a:t>~500 </a:t>
            </a:r>
            <a:r>
              <a:rPr lang="en-US" dirty="0"/>
              <a:t>kg uranium thermite</a:t>
            </a:r>
          </a:p>
          <a:p>
            <a:pPr lvl="1"/>
            <a:r>
              <a:rPr lang="en-US" dirty="0" smtClean="0"/>
              <a:t>Possibility to handle liquid sodium with a dedicated sodium loop</a:t>
            </a:r>
          </a:p>
          <a:p>
            <a:pPr lvl="1"/>
            <a:r>
              <a:rPr lang="en-US" dirty="0" smtClean="0"/>
              <a:t>For SFRs and LWRs</a:t>
            </a:r>
          </a:p>
          <a:p>
            <a:pPr lvl="1"/>
            <a:r>
              <a:rPr lang="en-GB" dirty="0"/>
              <a:t>X-ray instrumentation to observe the FCI phenomena.</a:t>
            </a:r>
          </a:p>
          <a:p>
            <a:pPr lvl="1"/>
            <a:endParaRPr lang="fr-FR" dirty="0" smtClean="0"/>
          </a:p>
          <a:p>
            <a:r>
              <a:rPr lang="en-US" dirty="0" smtClean="0"/>
              <a:t>Commissioning tests expected end 2026, 1</a:t>
            </a:r>
            <a:r>
              <a:rPr lang="en-US" baseline="30000" dirty="0" smtClean="0"/>
              <a:t>st</a:t>
            </a:r>
            <a:r>
              <a:rPr lang="en-US" dirty="0" smtClean="0"/>
              <a:t> test section in 2027/28 dedicated to the study FCI with prototypical materials:</a:t>
            </a:r>
          </a:p>
          <a:p>
            <a:pPr lvl="1"/>
            <a:r>
              <a:rPr lang="en-US" dirty="0" smtClean="0"/>
              <a:t>Fragmentation (1</a:t>
            </a:r>
            <a:r>
              <a:rPr lang="en-US" baseline="30000" dirty="0" smtClean="0"/>
              <a:t>st</a:t>
            </a:r>
            <a:r>
              <a:rPr lang="en-US" dirty="0" smtClean="0"/>
              <a:t> test section, left)</a:t>
            </a:r>
          </a:p>
          <a:p>
            <a:pPr lvl="2"/>
            <a:r>
              <a:rPr lang="en-US" dirty="0" smtClean="0"/>
              <a:t>Smaller mass</a:t>
            </a:r>
          </a:p>
          <a:p>
            <a:pPr lvl="2"/>
            <a:r>
              <a:rPr lang="en-US" dirty="0" smtClean="0"/>
              <a:t>Thinner test section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US" dirty="0" smtClean="0">
                <a:sym typeface="Symbol" panose="05050102010706020507" pitchFamily="18" charset="2"/>
              </a:rPr>
              <a:t>observable with X-rays</a:t>
            </a:r>
          </a:p>
          <a:p>
            <a:pPr lvl="3">
              <a:buFont typeface="Symbol" panose="05050102010706020507" pitchFamily="18" charset="2"/>
              <a:buChar char="®"/>
            </a:pPr>
            <a:endParaRPr lang="en-US" dirty="0" smtClean="0"/>
          </a:p>
          <a:p>
            <a:pPr lvl="1"/>
            <a:r>
              <a:rPr lang="en-US" dirty="0" smtClean="0"/>
              <a:t>Explosion (2</a:t>
            </a:r>
            <a:r>
              <a:rPr lang="en-US" baseline="30000" dirty="0" smtClean="0"/>
              <a:t>nd</a:t>
            </a:r>
            <a:r>
              <a:rPr lang="en-US" dirty="0" smtClean="0"/>
              <a:t> test section, right)</a:t>
            </a:r>
          </a:p>
          <a:p>
            <a:pPr lvl="2"/>
            <a:r>
              <a:rPr lang="en-US" dirty="0" smtClean="0"/>
              <a:t>Larger mass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6" name="Imag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311" y="942975"/>
            <a:ext cx="4200691" cy="3789874"/>
          </a:xfrm>
          <a:prstGeom prst="rect">
            <a:avLst/>
          </a:prstGeom>
          <a:noFill/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9741107" y="6596350"/>
            <a:ext cx="627944" cy="143565"/>
          </a:xfrm>
          <a:prstGeom prst="rect">
            <a:avLst/>
          </a:prstGeom>
        </p:spPr>
        <p:txBody>
          <a:bodyPr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933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pPr algn="ctr"/>
              <a:t>11</a:t>
            </a:fld>
            <a:endParaRPr lang="fr-FR" sz="933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r="14991" b="6989"/>
          <a:stretch/>
        </p:blipFill>
        <p:spPr>
          <a:xfrm>
            <a:off x="4164805" y="4011158"/>
            <a:ext cx="1419179" cy="2304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786" y="1771321"/>
            <a:ext cx="1620342" cy="29615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4329" y="4541603"/>
            <a:ext cx="1983885" cy="167569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206" y="4011158"/>
            <a:ext cx="2313105" cy="2304000"/>
          </a:xfrm>
          <a:prstGeom prst="rect">
            <a:avLst/>
          </a:prstGeom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6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Jet Impingement on the core catcher</a:t>
            </a:r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mtClean="0"/>
              <a:t>2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60" y="4703649"/>
            <a:ext cx="5170603" cy="1386000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21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Framework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23887" y="1393566"/>
                <a:ext cx="10836275" cy="4674725"/>
              </a:xfrm>
            </p:spPr>
            <p:txBody>
              <a:bodyPr>
                <a:normAutofit fontScale="85000" lnSpcReduction="20000"/>
              </a:bodyPr>
              <a:lstStyle/>
              <a:p>
                <a:pPr lvl="1"/>
                <a:r>
                  <a:rPr lang="en-GB" dirty="0" smtClean="0"/>
                  <a:t>ASTRID-like </a:t>
                </a:r>
                <a:r>
                  <a:rPr lang="en-GB" dirty="0"/>
                  <a:t>Core catcher: metallic material (Steel / Molybdenum)</a:t>
                </a:r>
              </a:p>
              <a:p>
                <a:pPr lvl="1"/>
                <a:r>
                  <a:rPr lang="en-GB" dirty="0" smtClean="0"/>
                  <a:t>2-phase corium (oxide / metallic) </a:t>
                </a:r>
                <a:r>
                  <a:rPr lang="en-GB" dirty="0" smtClean="0">
                    <a:sym typeface="Symbol" panose="05050102010706020507" pitchFamily="18" charset="2"/>
                  </a:rPr>
                  <a:t> 2 single-phase cases to be considered:</a:t>
                </a:r>
                <a:endParaRPr lang="en-GB" dirty="0"/>
              </a:p>
              <a:p>
                <a:pPr lvl="2"/>
                <a:r>
                  <a:rPr lang="en-GB" dirty="0" smtClean="0"/>
                  <a:t>Oxide (mainly UO</a:t>
                </a:r>
                <a:r>
                  <a:rPr lang="en-GB" baseline="-25000" dirty="0" smtClean="0"/>
                  <a:t>2</a:t>
                </a:r>
                <a:r>
                  <a:rPr lang="en-GB" dirty="0" smtClean="0"/>
                  <a:t>)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𝑠𝑜𝑙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𝑗𝑒𝑡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&gt;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𝑓𝑢𝑠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𝐶𝐶</m:t>
                        </m:r>
                      </m:sup>
                    </m:sSubSup>
                  </m:oMath>
                </a14:m>
                <a:r>
                  <a:rPr lang="en-GB" baseline="-25000" dirty="0" smtClean="0"/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 Solid crust above liquid metal at the impact point (left figure)</a:t>
                </a:r>
                <a:endParaRPr lang="en-GB" baseline="-25000" dirty="0" smtClean="0"/>
              </a:p>
              <a:p>
                <a:pPr lvl="2"/>
                <a:r>
                  <a:rPr lang="en-GB" dirty="0" smtClean="0"/>
                  <a:t>Metallic (mainly Steel)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𝑠𝑜𝑙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𝑗𝑒𝑡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≤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𝑓𝑢𝑠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𝐶𝐶</m:t>
                        </m:r>
                      </m:sup>
                    </m:sSubSup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 No crust at the impact point (right figure)</a:t>
                </a: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2"/>
                <a:endParaRPr lang="en-GB" dirty="0" smtClean="0">
                  <a:sym typeface="Symbol" panose="05050102010706020507" pitchFamily="18" charset="2"/>
                </a:endParaRP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2"/>
                <a:endParaRPr lang="en-GB" dirty="0" smtClean="0">
                  <a:sym typeface="Symbol" panose="05050102010706020507" pitchFamily="18" charset="2"/>
                </a:endParaRP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2"/>
                <a:endParaRPr lang="en-GB" dirty="0" smtClean="0">
                  <a:sym typeface="Symbol" panose="05050102010706020507" pitchFamily="18" charset="2"/>
                </a:endParaRPr>
              </a:p>
              <a:p>
                <a:pPr lvl="2"/>
                <a:endParaRPr lang="en-GB" dirty="0" smtClean="0">
                  <a:sym typeface="Symbol" panose="05050102010706020507" pitchFamily="18" charset="2"/>
                </a:endParaRP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2"/>
                <a:endParaRPr lang="en-GB" dirty="0" smtClean="0">
                  <a:sym typeface="Symbol" panose="05050102010706020507" pitchFamily="18" charset="2"/>
                </a:endParaRP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2"/>
                <a:endParaRPr lang="en-GB" dirty="0">
                  <a:sym typeface="Symbol" panose="05050102010706020507" pitchFamily="18" charset="2"/>
                </a:endParaRPr>
              </a:p>
              <a:p>
                <a:pPr lvl="1"/>
                <a:r>
                  <a:rPr lang="en-GB" dirty="0" smtClean="0">
                    <a:sym typeface="Symbol" panose="05050102010706020507" pitchFamily="18" charset="2"/>
                  </a:rPr>
                  <a:t>Corium crust acts as a thermal resistance between the jet and the core catcher</a:t>
                </a:r>
              </a:p>
              <a:p>
                <a:pPr lvl="1"/>
                <a:r>
                  <a:rPr lang="en-GB" dirty="0" smtClean="0">
                    <a:sym typeface="Symbol" panose="05050102010706020507" pitchFamily="18" charset="2"/>
                  </a:rPr>
                  <a:t>Ablation slower in the case of an oxide jet</a:t>
                </a:r>
              </a:p>
              <a:p>
                <a:pPr lvl="1"/>
                <a:r>
                  <a:rPr lang="en-GB" dirty="0" smtClean="0">
                    <a:sym typeface="Symbol" panose="05050102010706020507" pitchFamily="18" charset="2"/>
                  </a:rPr>
                  <a:t>Metallic jet is more severe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sym typeface="Symbol" panose="05050102010706020507" pitchFamily="18" charset="2"/>
                  </a:rPr>
                  <a:t> studies focus on this case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7" y="1393566"/>
                <a:ext cx="10836275" cy="4674725"/>
              </a:xfrm>
              <a:blipFill>
                <a:blip r:embed="rId2"/>
                <a:stretch>
                  <a:fillRect l="-56" t="-13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674ED69F-1D54-4B34-BADC-4A7FD623D68C}"/>
              </a:ext>
            </a:extLst>
          </p:cNvPr>
          <p:cNvSpPr txBox="1"/>
          <p:nvPr/>
        </p:nvSpPr>
        <p:spPr>
          <a:xfrm>
            <a:off x="5908523" y="4407861"/>
            <a:ext cx="11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Metallic CC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55A905-3B43-466F-A614-ECD14FB7F516}"/>
              </a:ext>
            </a:extLst>
          </p:cNvPr>
          <p:cNvSpPr txBox="1"/>
          <p:nvPr/>
        </p:nvSpPr>
        <p:spPr>
          <a:xfrm>
            <a:off x="5908523" y="3330966"/>
            <a:ext cx="115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Corium Jet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3EEF7E-A0DF-4CC4-988A-737936BD9894}"/>
              </a:ext>
            </a:extLst>
          </p:cNvPr>
          <p:cNvSpPr txBox="1"/>
          <p:nvPr/>
        </p:nvSpPr>
        <p:spPr>
          <a:xfrm>
            <a:off x="816028" y="3845173"/>
            <a:ext cx="1254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Corium </a:t>
            </a:r>
            <a:r>
              <a:rPr lang="fr-FR" sz="16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crust</a:t>
            </a:r>
            <a:endParaRPr lang="fr-FR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B56F1B1-BBEE-4197-ACB9-D6E09223BD94}"/>
              </a:ext>
            </a:extLst>
          </p:cNvPr>
          <p:cNvSpPr txBox="1"/>
          <p:nvPr/>
        </p:nvSpPr>
        <p:spPr>
          <a:xfrm>
            <a:off x="1019901" y="4220912"/>
            <a:ext cx="105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Molten CC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EF35BD6-52E7-432C-B5F6-D3E565FBE793}"/>
              </a:ext>
            </a:extLst>
          </p:cNvPr>
          <p:cNvSpPr txBox="1"/>
          <p:nvPr/>
        </p:nvSpPr>
        <p:spPr>
          <a:xfrm>
            <a:off x="3169733" y="2558440"/>
            <a:ext cx="1608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Oxide corium jet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B618FAF-3361-4463-9E4E-E79097D0C75E}"/>
              </a:ext>
            </a:extLst>
          </p:cNvPr>
          <p:cNvSpPr txBox="1"/>
          <p:nvPr/>
        </p:nvSpPr>
        <p:spPr>
          <a:xfrm>
            <a:off x="8124300" y="2558440"/>
            <a:ext cx="1749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Metallic corium jet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2482980" y="2971200"/>
            <a:ext cx="2982186" cy="1944000"/>
            <a:chOff x="2149874" y="3146306"/>
            <a:chExt cx="2982186" cy="20024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17E1F5-B215-478A-BED7-B6C9616459F9}"/>
                </a:ext>
              </a:extLst>
            </p:cNvPr>
            <p:cNvSpPr/>
            <p:nvPr/>
          </p:nvSpPr>
          <p:spPr>
            <a:xfrm>
              <a:off x="2152889" y="4459309"/>
              <a:ext cx="2973385" cy="6894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39">
              <a:extLst>
                <a:ext uri="{FF2B5EF4-FFF2-40B4-BE49-F238E27FC236}">
                  <a16:creationId xmlns:a16="http://schemas.microsoft.com/office/drawing/2014/main" id="{A09BC6BC-035A-4362-AECB-72F32CDE8104}"/>
                </a:ext>
              </a:extLst>
            </p:cNvPr>
            <p:cNvSpPr/>
            <p:nvPr/>
          </p:nvSpPr>
          <p:spPr>
            <a:xfrm>
              <a:off x="2152469" y="3146789"/>
              <a:ext cx="2979591" cy="1679970"/>
            </a:xfrm>
            <a:custGeom>
              <a:avLst/>
              <a:gdLst>
                <a:gd name="connsiteX0" fmla="*/ 0 w 2756272"/>
                <a:gd name="connsiteY0" fmla="*/ 0 h 1517019"/>
                <a:gd name="connsiteX1" fmla="*/ 2756272 w 2756272"/>
                <a:gd name="connsiteY1" fmla="*/ 0 h 1517019"/>
                <a:gd name="connsiteX2" fmla="*/ 2756272 w 2756272"/>
                <a:gd name="connsiteY2" fmla="*/ 1517019 h 1517019"/>
                <a:gd name="connsiteX3" fmla="*/ 0 w 2756272"/>
                <a:gd name="connsiteY3" fmla="*/ 1517019 h 1517019"/>
                <a:gd name="connsiteX4" fmla="*/ 0 w 2756272"/>
                <a:gd name="connsiteY4" fmla="*/ 0 h 1517019"/>
                <a:gd name="connsiteX0" fmla="*/ 0 w 2756272"/>
                <a:gd name="connsiteY0" fmla="*/ 8975 h 1525994"/>
                <a:gd name="connsiteX1" fmla="*/ 1864097 w 2756272"/>
                <a:gd name="connsiteY1" fmla="*/ 0 h 1525994"/>
                <a:gd name="connsiteX2" fmla="*/ 2756272 w 2756272"/>
                <a:gd name="connsiteY2" fmla="*/ 8975 h 1525994"/>
                <a:gd name="connsiteX3" fmla="*/ 2756272 w 2756272"/>
                <a:gd name="connsiteY3" fmla="*/ 1525994 h 1525994"/>
                <a:gd name="connsiteX4" fmla="*/ 0 w 2756272"/>
                <a:gd name="connsiteY4" fmla="*/ 1525994 h 1525994"/>
                <a:gd name="connsiteX5" fmla="*/ 0 w 2756272"/>
                <a:gd name="connsiteY5" fmla="*/ 8975 h 1525994"/>
                <a:gd name="connsiteX0" fmla="*/ 0 w 2756272"/>
                <a:gd name="connsiteY0" fmla="*/ 8975 h 1525994"/>
                <a:gd name="connsiteX1" fmla="*/ 868735 w 2756272"/>
                <a:gd name="connsiteY1" fmla="*/ 0 h 1525994"/>
                <a:gd name="connsiteX2" fmla="*/ 1864097 w 2756272"/>
                <a:gd name="connsiteY2" fmla="*/ 0 h 1525994"/>
                <a:gd name="connsiteX3" fmla="*/ 2756272 w 2756272"/>
                <a:gd name="connsiteY3" fmla="*/ 8975 h 1525994"/>
                <a:gd name="connsiteX4" fmla="*/ 2756272 w 2756272"/>
                <a:gd name="connsiteY4" fmla="*/ 1525994 h 1525994"/>
                <a:gd name="connsiteX5" fmla="*/ 0 w 2756272"/>
                <a:gd name="connsiteY5" fmla="*/ 1525994 h 1525994"/>
                <a:gd name="connsiteX6" fmla="*/ 0 w 2756272"/>
                <a:gd name="connsiteY6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2763837 w 2763837"/>
                <a:gd name="connsiteY3" fmla="*/ 8975 h 1525994"/>
                <a:gd name="connsiteX4" fmla="*/ 2763837 w 2763837"/>
                <a:gd name="connsiteY4" fmla="*/ 1525994 h 1525994"/>
                <a:gd name="connsiteX5" fmla="*/ 7565 w 2763837"/>
                <a:gd name="connsiteY5" fmla="*/ 1525994 h 1525994"/>
                <a:gd name="connsiteX6" fmla="*/ 0 w 2763837"/>
                <a:gd name="connsiteY6" fmla="*/ 776288 h 1525994"/>
                <a:gd name="connsiteX7" fmla="*/ 7565 w 2763837"/>
                <a:gd name="connsiteY7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2763837 w 2763837"/>
                <a:gd name="connsiteY3" fmla="*/ 8975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901825 w 2763837"/>
                <a:gd name="connsiteY3" fmla="*/ 68525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901825 w 2763837"/>
                <a:gd name="connsiteY3" fmla="*/ 68525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854200 w 2763837"/>
                <a:gd name="connsiteY3" fmla="*/ 66620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801812 w 2763837"/>
                <a:gd name="connsiteY3" fmla="*/ 737637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898153 w 2763837"/>
                <a:gd name="connsiteY0" fmla="*/ 1028150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898153 w 2763837"/>
                <a:gd name="connsiteY8" fmla="*/ 1028150 h 1525994"/>
                <a:gd name="connsiteX0" fmla="*/ 898153 w 2763837"/>
                <a:gd name="connsiteY0" fmla="*/ 1028150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898153 w 2763837"/>
                <a:gd name="connsiteY8" fmla="*/ 1028150 h 1525994"/>
                <a:gd name="connsiteX0" fmla="*/ 1093415 w 2763837"/>
                <a:gd name="connsiteY0" fmla="*/ 100433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93415 w 2763837"/>
                <a:gd name="connsiteY8" fmla="*/ 100433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60663 w 2763837"/>
                <a:gd name="connsiteY4" fmla="*/ 77787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60663 w 2763837"/>
                <a:gd name="connsiteY4" fmla="*/ 777875 h 1525994"/>
                <a:gd name="connsiteX5" fmla="*/ 2763837 w 2763837"/>
                <a:gd name="connsiteY5" fmla="*/ 1525994 h 1525994"/>
                <a:gd name="connsiteX6" fmla="*/ 7565 w 2763837"/>
                <a:gd name="connsiteY6" fmla="*/ 1179742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1061"/>
                <a:gd name="connsiteY0" fmla="*/ 1023387 h 1197651"/>
                <a:gd name="connsiteX1" fmla="*/ 876300 w 2761061"/>
                <a:gd name="connsiteY1" fmla="*/ 0 h 1197651"/>
                <a:gd name="connsiteX2" fmla="*/ 1871662 w 2761061"/>
                <a:gd name="connsiteY2" fmla="*/ 0 h 1197651"/>
                <a:gd name="connsiteX3" fmla="*/ 1668462 w 2761061"/>
                <a:gd name="connsiteY3" fmla="*/ 1018624 h 1197651"/>
                <a:gd name="connsiteX4" fmla="*/ 2760663 w 2761061"/>
                <a:gd name="connsiteY4" fmla="*/ 777875 h 1197651"/>
                <a:gd name="connsiteX5" fmla="*/ 2757800 w 2761061"/>
                <a:gd name="connsiteY5" fmla="*/ 1197651 h 1197651"/>
                <a:gd name="connsiteX6" fmla="*/ 7565 w 2761061"/>
                <a:gd name="connsiteY6" fmla="*/ 1179742 h 1197651"/>
                <a:gd name="connsiteX7" fmla="*/ 0 w 2761061"/>
                <a:gd name="connsiteY7" fmla="*/ 776288 h 1197651"/>
                <a:gd name="connsiteX8" fmla="*/ 1088652 w 2761061"/>
                <a:gd name="connsiteY8" fmla="*/ 1023387 h 1197651"/>
                <a:gd name="connsiteX0" fmla="*/ 1081516 w 2753925"/>
                <a:gd name="connsiteY0" fmla="*/ 1023387 h 1197651"/>
                <a:gd name="connsiteX1" fmla="*/ 869164 w 2753925"/>
                <a:gd name="connsiteY1" fmla="*/ 0 h 1197651"/>
                <a:gd name="connsiteX2" fmla="*/ 1864526 w 2753925"/>
                <a:gd name="connsiteY2" fmla="*/ 0 h 1197651"/>
                <a:gd name="connsiteX3" fmla="*/ 1661326 w 2753925"/>
                <a:gd name="connsiteY3" fmla="*/ 1018624 h 1197651"/>
                <a:gd name="connsiteX4" fmla="*/ 2753527 w 2753925"/>
                <a:gd name="connsiteY4" fmla="*/ 777875 h 1197651"/>
                <a:gd name="connsiteX5" fmla="*/ 2750664 w 2753925"/>
                <a:gd name="connsiteY5" fmla="*/ 1197651 h 1197651"/>
                <a:gd name="connsiteX6" fmla="*/ 429 w 2753925"/>
                <a:gd name="connsiteY6" fmla="*/ 1179742 h 1197651"/>
                <a:gd name="connsiteX7" fmla="*/ 4937 w 2753925"/>
                <a:gd name="connsiteY7" fmla="*/ 776288 h 1197651"/>
                <a:gd name="connsiteX8" fmla="*/ 1081516 w 2753925"/>
                <a:gd name="connsiteY8" fmla="*/ 1023387 h 1197651"/>
                <a:gd name="connsiteX0" fmla="*/ 1081516 w 2753925"/>
                <a:gd name="connsiteY0" fmla="*/ 1023387 h 1535546"/>
                <a:gd name="connsiteX1" fmla="*/ 869164 w 2753925"/>
                <a:gd name="connsiteY1" fmla="*/ 0 h 1535546"/>
                <a:gd name="connsiteX2" fmla="*/ 1864526 w 2753925"/>
                <a:gd name="connsiteY2" fmla="*/ 0 h 1535546"/>
                <a:gd name="connsiteX3" fmla="*/ 1661326 w 2753925"/>
                <a:gd name="connsiteY3" fmla="*/ 1018624 h 1535546"/>
                <a:gd name="connsiteX4" fmla="*/ 2753527 w 2753925"/>
                <a:gd name="connsiteY4" fmla="*/ 777875 h 1535546"/>
                <a:gd name="connsiteX5" fmla="*/ 2750664 w 2753925"/>
                <a:gd name="connsiteY5" fmla="*/ 1197651 h 1535546"/>
                <a:gd name="connsiteX6" fmla="*/ 1354916 w 2753925"/>
                <a:gd name="connsiteY6" fmla="*/ 1535497 h 1535546"/>
                <a:gd name="connsiteX7" fmla="*/ 429 w 2753925"/>
                <a:gd name="connsiteY7" fmla="*/ 1179742 h 1535546"/>
                <a:gd name="connsiteX8" fmla="*/ 4937 w 2753925"/>
                <a:gd name="connsiteY8" fmla="*/ 776288 h 1535546"/>
                <a:gd name="connsiteX9" fmla="*/ 1081516 w 2753925"/>
                <a:gd name="connsiteY9" fmla="*/ 1023387 h 1535546"/>
                <a:gd name="connsiteX0" fmla="*/ 1081516 w 2753925"/>
                <a:gd name="connsiteY0" fmla="*/ 1023387 h 1535546"/>
                <a:gd name="connsiteX1" fmla="*/ 869164 w 2753925"/>
                <a:gd name="connsiteY1" fmla="*/ 0 h 1535546"/>
                <a:gd name="connsiteX2" fmla="*/ 1864526 w 2753925"/>
                <a:gd name="connsiteY2" fmla="*/ 0 h 1535546"/>
                <a:gd name="connsiteX3" fmla="*/ 1661326 w 2753925"/>
                <a:gd name="connsiteY3" fmla="*/ 1018624 h 1535546"/>
                <a:gd name="connsiteX4" fmla="*/ 2753527 w 2753925"/>
                <a:gd name="connsiteY4" fmla="*/ 777875 h 1535546"/>
                <a:gd name="connsiteX5" fmla="*/ 2750664 w 2753925"/>
                <a:gd name="connsiteY5" fmla="*/ 1197651 h 1535546"/>
                <a:gd name="connsiteX6" fmla="*/ 1360953 w 2753925"/>
                <a:gd name="connsiteY6" fmla="*/ 1535497 h 1535546"/>
                <a:gd name="connsiteX7" fmla="*/ 429 w 2753925"/>
                <a:gd name="connsiteY7" fmla="*/ 1179742 h 1535546"/>
                <a:gd name="connsiteX8" fmla="*/ 4937 w 2753925"/>
                <a:gd name="connsiteY8" fmla="*/ 776288 h 1535546"/>
                <a:gd name="connsiteX9" fmla="*/ 1081516 w 2753925"/>
                <a:gd name="connsiteY9" fmla="*/ 1023387 h 1535546"/>
                <a:gd name="connsiteX0" fmla="*/ 1081516 w 2753925"/>
                <a:gd name="connsiteY0" fmla="*/ 1023387 h 1554353"/>
                <a:gd name="connsiteX1" fmla="*/ 869164 w 2753925"/>
                <a:gd name="connsiteY1" fmla="*/ 0 h 1554353"/>
                <a:gd name="connsiteX2" fmla="*/ 1864526 w 2753925"/>
                <a:gd name="connsiteY2" fmla="*/ 0 h 1554353"/>
                <a:gd name="connsiteX3" fmla="*/ 1661326 w 2753925"/>
                <a:gd name="connsiteY3" fmla="*/ 1018624 h 1554353"/>
                <a:gd name="connsiteX4" fmla="*/ 2753527 w 2753925"/>
                <a:gd name="connsiteY4" fmla="*/ 777875 h 1554353"/>
                <a:gd name="connsiteX5" fmla="*/ 2750664 w 2753925"/>
                <a:gd name="connsiteY5" fmla="*/ 1197651 h 1554353"/>
                <a:gd name="connsiteX6" fmla="*/ 1360953 w 2753925"/>
                <a:gd name="connsiteY6" fmla="*/ 1535497 h 1554353"/>
                <a:gd name="connsiteX7" fmla="*/ 429 w 2753925"/>
                <a:gd name="connsiteY7" fmla="*/ 1179742 h 1554353"/>
                <a:gd name="connsiteX8" fmla="*/ 4937 w 2753925"/>
                <a:gd name="connsiteY8" fmla="*/ 776288 h 1554353"/>
                <a:gd name="connsiteX9" fmla="*/ 1081516 w 2753925"/>
                <a:gd name="connsiteY9" fmla="*/ 1023387 h 1554353"/>
                <a:gd name="connsiteX0" fmla="*/ 1081516 w 2753925"/>
                <a:gd name="connsiteY0" fmla="*/ 1023387 h 1535527"/>
                <a:gd name="connsiteX1" fmla="*/ 869164 w 2753925"/>
                <a:gd name="connsiteY1" fmla="*/ 0 h 1535527"/>
                <a:gd name="connsiteX2" fmla="*/ 1864526 w 2753925"/>
                <a:gd name="connsiteY2" fmla="*/ 0 h 1535527"/>
                <a:gd name="connsiteX3" fmla="*/ 1661326 w 2753925"/>
                <a:gd name="connsiteY3" fmla="*/ 1018624 h 1535527"/>
                <a:gd name="connsiteX4" fmla="*/ 2753527 w 2753925"/>
                <a:gd name="connsiteY4" fmla="*/ 777875 h 1535527"/>
                <a:gd name="connsiteX5" fmla="*/ 2750664 w 2753925"/>
                <a:gd name="connsiteY5" fmla="*/ 1197651 h 1535527"/>
                <a:gd name="connsiteX6" fmla="*/ 1360953 w 2753925"/>
                <a:gd name="connsiteY6" fmla="*/ 1535497 h 1535527"/>
                <a:gd name="connsiteX7" fmla="*/ 429 w 2753925"/>
                <a:gd name="connsiteY7" fmla="*/ 1179742 h 1535527"/>
                <a:gd name="connsiteX8" fmla="*/ 4937 w 2753925"/>
                <a:gd name="connsiteY8" fmla="*/ 776288 h 1535527"/>
                <a:gd name="connsiteX9" fmla="*/ 1081516 w 2753925"/>
                <a:gd name="connsiteY9" fmla="*/ 1023387 h 15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53925" h="1535527">
                  <a:moveTo>
                    <a:pt x="1081516" y="1023387"/>
                  </a:moveTo>
                  <a:lnTo>
                    <a:pt x="869164" y="0"/>
                  </a:lnTo>
                  <a:lnTo>
                    <a:pt x="1864526" y="0"/>
                  </a:lnTo>
                  <a:lnTo>
                    <a:pt x="1661326" y="1018624"/>
                  </a:lnTo>
                  <a:cubicBezTo>
                    <a:pt x="1659210" y="1260107"/>
                    <a:pt x="2546093" y="774517"/>
                    <a:pt x="2753527" y="777875"/>
                  </a:cubicBezTo>
                  <a:cubicBezTo>
                    <a:pt x="2755643" y="1042065"/>
                    <a:pt x="2748548" y="933461"/>
                    <a:pt x="2750664" y="1197651"/>
                  </a:cubicBezTo>
                  <a:cubicBezTo>
                    <a:pt x="2291452" y="1192859"/>
                    <a:pt x="1841473" y="1532278"/>
                    <a:pt x="1360953" y="1535497"/>
                  </a:cubicBezTo>
                  <a:cubicBezTo>
                    <a:pt x="892208" y="1538637"/>
                    <a:pt x="453937" y="1298327"/>
                    <a:pt x="429" y="1179742"/>
                  </a:cubicBezTo>
                  <a:cubicBezTo>
                    <a:pt x="-2093" y="929840"/>
                    <a:pt x="7459" y="1026190"/>
                    <a:pt x="4937" y="776288"/>
                  </a:cubicBezTo>
                  <a:cubicBezTo>
                    <a:pt x="202721" y="772930"/>
                    <a:pt x="1078994" y="1279158"/>
                    <a:pt x="1081516" y="102338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95ADDD1-8CE2-4DB5-9B97-8505F4B81170}"/>
                </a:ext>
              </a:extLst>
            </p:cNvPr>
            <p:cNvCxnSpPr>
              <a:cxnSpLocks/>
            </p:cNvCxnSpPr>
            <p:nvPr/>
          </p:nvCxnSpPr>
          <p:spPr>
            <a:xfrm>
              <a:off x="3631625" y="3146306"/>
              <a:ext cx="0" cy="153894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orme libre 14">
              <a:extLst>
                <a:ext uri="{FF2B5EF4-FFF2-40B4-BE49-F238E27FC236}">
                  <a16:creationId xmlns:a16="http://schemas.microsoft.com/office/drawing/2014/main" id="{9BA2E5E3-379E-43A5-A93E-C2C86E44E8A8}"/>
                </a:ext>
              </a:extLst>
            </p:cNvPr>
            <p:cNvSpPr/>
            <p:nvPr/>
          </p:nvSpPr>
          <p:spPr>
            <a:xfrm>
              <a:off x="2165245" y="3156247"/>
              <a:ext cx="1239236" cy="1399571"/>
            </a:xfrm>
            <a:custGeom>
              <a:avLst/>
              <a:gdLst>
                <a:gd name="connsiteX0" fmla="*/ 1062037 w 1062037"/>
                <a:gd name="connsiteY0" fmla="*/ 0 h 952500"/>
                <a:gd name="connsiteX1" fmla="*/ 0 w 1062037"/>
                <a:gd name="connsiteY1" fmla="*/ 952500 h 952500"/>
                <a:gd name="connsiteX0" fmla="*/ 1062037 w 1062037"/>
                <a:gd name="connsiteY0" fmla="*/ 0 h 952500"/>
                <a:gd name="connsiteX1" fmla="*/ 433387 w 1062037"/>
                <a:gd name="connsiteY1" fmla="*/ 621506 h 952500"/>
                <a:gd name="connsiteX2" fmla="*/ 0 w 1062037"/>
                <a:gd name="connsiteY2" fmla="*/ 952500 h 952500"/>
                <a:gd name="connsiteX0" fmla="*/ 1062037 w 1170351"/>
                <a:gd name="connsiteY0" fmla="*/ 0 h 1150144"/>
                <a:gd name="connsiteX1" fmla="*/ 1145380 w 1170351"/>
                <a:gd name="connsiteY1" fmla="*/ 1150144 h 1150144"/>
                <a:gd name="connsiteX2" fmla="*/ 0 w 1170351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734"/>
                <a:gd name="connsiteY0" fmla="*/ 0 h 1165888"/>
                <a:gd name="connsiteX1" fmla="*/ 1145380 w 1145734"/>
                <a:gd name="connsiteY1" fmla="*/ 1150144 h 1165888"/>
                <a:gd name="connsiteX2" fmla="*/ 0 w 1145734"/>
                <a:gd name="connsiteY2" fmla="*/ 952500 h 1165888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380"/>
                <a:gd name="connsiteY0" fmla="*/ 0 h 1190564"/>
                <a:gd name="connsiteX1" fmla="*/ 1145380 w 1145380"/>
                <a:gd name="connsiteY1" fmla="*/ 1150144 h 1190564"/>
                <a:gd name="connsiteX2" fmla="*/ 0 w 1145380"/>
                <a:gd name="connsiteY2" fmla="*/ 952500 h 1190564"/>
                <a:gd name="connsiteX0" fmla="*/ 1062037 w 1145380"/>
                <a:gd name="connsiteY0" fmla="*/ 0 h 1190185"/>
                <a:gd name="connsiteX1" fmla="*/ 1145380 w 1145380"/>
                <a:gd name="connsiteY1" fmla="*/ 1150144 h 1190185"/>
                <a:gd name="connsiteX2" fmla="*/ 0 w 1145380"/>
                <a:gd name="connsiteY2" fmla="*/ 952500 h 1190185"/>
                <a:gd name="connsiteX0" fmla="*/ 1062037 w 1145380"/>
                <a:gd name="connsiteY0" fmla="*/ 0 h 1172998"/>
                <a:gd name="connsiteX1" fmla="*/ 1145380 w 1145380"/>
                <a:gd name="connsiteY1" fmla="*/ 1150144 h 1172998"/>
                <a:gd name="connsiteX2" fmla="*/ 0 w 1145380"/>
                <a:gd name="connsiteY2" fmla="*/ 952500 h 1172998"/>
                <a:gd name="connsiteX0" fmla="*/ 1062037 w 1145380"/>
                <a:gd name="connsiteY0" fmla="*/ 0 h 1174105"/>
                <a:gd name="connsiteX1" fmla="*/ 1145380 w 1145380"/>
                <a:gd name="connsiteY1" fmla="*/ 1150144 h 1174105"/>
                <a:gd name="connsiteX2" fmla="*/ 0 w 1145380"/>
                <a:gd name="connsiteY2" fmla="*/ 952500 h 1174105"/>
                <a:gd name="connsiteX0" fmla="*/ 1062037 w 1145380"/>
                <a:gd name="connsiteY0" fmla="*/ 0 h 1282767"/>
                <a:gd name="connsiteX1" fmla="*/ 1145380 w 1145380"/>
                <a:gd name="connsiteY1" fmla="*/ 1264444 h 1282767"/>
                <a:gd name="connsiteX2" fmla="*/ 0 w 1145380"/>
                <a:gd name="connsiteY2" fmla="*/ 952500 h 1282767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75"/>
                <a:gd name="connsiteX1" fmla="*/ 1145380 w 1145380"/>
                <a:gd name="connsiteY1" fmla="*/ 1264444 h 1279675"/>
                <a:gd name="connsiteX2" fmla="*/ 0 w 1145380"/>
                <a:gd name="connsiteY2" fmla="*/ 952500 h 1279675"/>
                <a:gd name="connsiteX0" fmla="*/ 1062037 w 1145380"/>
                <a:gd name="connsiteY0" fmla="*/ 0 h 1279236"/>
                <a:gd name="connsiteX1" fmla="*/ 1145380 w 1145380"/>
                <a:gd name="connsiteY1" fmla="*/ 1264444 h 1279236"/>
                <a:gd name="connsiteX2" fmla="*/ 0 w 1145380"/>
                <a:gd name="connsiteY2" fmla="*/ 952500 h 127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5380" h="1279236">
                  <a:moveTo>
                    <a:pt x="1062037" y="0"/>
                  </a:moveTo>
                  <a:cubicBezTo>
                    <a:pt x="1089818" y="383381"/>
                    <a:pt x="1117598" y="854870"/>
                    <a:pt x="1145380" y="1264444"/>
                  </a:cubicBezTo>
                  <a:cubicBezTo>
                    <a:pt x="1118393" y="1361282"/>
                    <a:pt x="493711" y="950913"/>
                    <a:pt x="0" y="9525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orme libre 15">
              <a:extLst>
                <a:ext uri="{FF2B5EF4-FFF2-40B4-BE49-F238E27FC236}">
                  <a16:creationId xmlns:a16="http://schemas.microsoft.com/office/drawing/2014/main" id="{5CBB63DA-1847-4AB7-B798-935AC36459E4}"/>
                </a:ext>
              </a:extLst>
            </p:cNvPr>
            <p:cNvSpPr/>
            <p:nvPr/>
          </p:nvSpPr>
          <p:spPr>
            <a:xfrm flipH="1">
              <a:off x="3876784" y="3156247"/>
              <a:ext cx="1239236" cy="1399571"/>
            </a:xfrm>
            <a:custGeom>
              <a:avLst/>
              <a:gdLst>
                <a:gd name="connsiteX0" fmla="*/ 1062037 w 1062037"/>
                <a:gd name="connsiteY0" fmla="*/ 0 h 952500"/>
                <a:gd name="connsiteX1" fmla="*/ 0 w 1062037"/>
                <a:gd name="connsiteY1" fmla="*/ 952500 h 952500"/>
                <a:gd name="connsiteX0" fmla="*/ 1062037 w 1062037"/>
                <a:gd name="connsiteY0" fmla="*/ 0 h 952500"/>
                <a:gd name="connsiteX1" fmla="*/ 433387 w 1062037"/>
                <a:gd name="connsiteY1" fmla="*/ 621506 h 952500"/>
                <a:gd name="connsiteX2" fmla="*/ 0 w 1062037"/>
                <a:gd name="connsiteY2" fmla="*/ 952500 h 952500"/>
                <a:gd name="connsiteX0" fmla="*/ 1062037 w 1170351"/>
                <a:gd name="connsiteY0" fmla="*/ 0 h 1150144"/>
                <a:gd name="connsiteX1" fmla="*/ 1145380 w 1170351"/>
                <a:gd name="connsiteY1" fmla="*/ 1150144 h 1150144"/>
                <a:gd name="connsiteX2" fmla="*/ 0 w 1170351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734"/>
                <a:gd name="connsiteY0" fmla="*/ 0 h 1165888"/>
                <a:gd name="connsiteX1" fmla="*/ 1145380 w 1145734"/>
                <a:gd name="connsiteY1" fmla="*/ 1150144 h 1165888"/>
                <a:gd name="connsiteX2" fmla="*/ 0 w 1145734"/>
                <a:gd name="connsiteY2" fmla="*/ 952500 h 1165888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380"/>
                <a:gd name="connsiteY0" fmla="*/ 0 h 1190564"/>
                <a:gd name="connsiteX1" fmla="*/ 1145380 w 1145380"/>
                <a:gd name="connsiteY1" fmla="*/ 1150144 h 1190564"/>
                <a:gd name="connsiteX2" fmla="*/ 0 w 1145380"/>
                <a:gd name="connsiteY2" fmla="*/ 952500 h 1190564"/>
                <a:gd name="connsiteX0" fmla="*/ 1062037 w 1145380"/>
                <a:gd name="connsiteY0" fmla="*/ 0 h 1190185"/>
                <a:gd name="connsiteX1" fmla="*/ 1145380 w 1145380"/>
                <a:gd name="connsiteY1" fmla="*/ 1150144 h 1190185"/>
                <a:gd name="connsiteX2" fmla="*/ 0 w 1145380"/>
                <a:gd name="connsiteY2" fmla="*/ 952500 h 1190185"/>
                <a:gd name="connsiteX0" fmla="*/ 1062037 w 1145380"/>
                <a:gd name="connsiteY0" fmla="*/ 0 h 1172998"/>
                <a:gd name="connsiteX1" fmla="*/ 1145380 w 1145380"/>
                <a:gd name="connsiteY1" fmla="*/ 1150144 h 1172998"/>
                <a:gd name="connsiteX2" fmla="*/ 0 w 1145380"/>
                <a:gd name="connsiteY2" fmla="*/ 952500 h 1172998"/>
                <a:gd name="connsiteX0" fmla="*/ 1062037 w 1145380"/>
                <a:gd name="connsiteY0" fmla="*/ 0 h 1174105"/>
                <a:gd name="connsiteX1" fmla="*/ 1145380 w 1145380"/>
                <a:gd name="connsiteY1" fmla="*/ 1150144 h 1174105"/>
                <a:gd name="connsiteX2" fmla="*/ 0 w 1145380"/>
                <a:gd name="connsiteY2" fmla="*/ 952500 h 1174105"/>
                <a:gd name="connsiteX0" fmla="*/ 1062037 w 1145380"/>
                <a:gd name="connsiteY0" fmla="*/ 0 h 1282767"/>
                <a:gd name="connsiteX1" fmla="*/ 1145380 w 1145380"/>
                <a:gd name="connsiteY1" fmla="*/ 1264444 h 1282767"/>
                <a:gd name="connsiteX2" fmla="*/ 0 w 1145380"/>
                <a:gd name="connsiteY2" fmla="*/ 952500 h 1282767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75"/>
                <a:gd name="connsiteX1" fmla="*/ 1145380 w 1145380"/>
                <a:gd name="connsiteY1" fmla="*/ 1264444 h 1279675"/>
                <a:gd name="connsiteX2" fmla="*/ 0 w 1145380"/>
                <a:gd name="connsiteY2" fmla="*/ 952500 h 1279675"/>
                <a:gd name="connsiteX0" fmla="*/ 1062037 w 1145380"/>
                <a:gd name="connsiteY0" fmla="*/ 0 h 1279236"/>
                <a:gd name="connsiteX1" fmla="*/ 1145380 w 1145380"/>
                <a:gd name="connsiteY1" fmla="*/ 1264444 h 1279236"/>
                <a:gd name="connsiteX2" fmla="*/ 0 w 1145380"/>
                <a:gd name="connsiteY2" fmla="*/ 952500 h 127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5380" h="1279236">
                  <a:moveTo>
                    <a:pt x="1062037" y="0"/>
                  </a:moveTo>
                  <a:cubicBezTo>
                    <a:pt x="1089818" y="383381"/>
                    <a:pt x="1117598" y="854870"/>
                    <a:pt x="1145380" y="1264444"/>
                  </a:cubicBezTo>
                  <a:cubicBezTo>
                    <a:pt x="1118393" y="1361282"/>
                    <a:pt x="493711" y="950913"/>
                    <a:pt x="0" y="9525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Forme libre 11">
              <a:extLst>
                <a:ext uri="{FF2B5EF4-FFF2-40B4-BE49-F238E27FC236}">
                  <a16:creationId xmlns:a16="http://schemas.microsoft.com/office/drawing/2014/main" id="{11799BD5-F501-4BBE-9DF6-6877FE46BC08}"/>
                </a:ext>
              </a:extLst>
            </p:cNvPr>
            <p:cNvSpPr/>
            <p:nvPr/>
          </p:nvSpPr>
          <p:spPr>
            <a:xfrm>
              <a:off x="2149874" y="4542321"/>
              <a:ext cx="2971274" cy="357984"/>
            </a:xfrm>
            <a:custGeom>
              <a:avLst/>
              <a:gdLst>
                <a:gd name="connsiteX0" fmla="*/ 0 w 2759075"/>
                <a:gd name="connsiteY0" fmla="*/ 3175 h 3175"/>
                <a:gd name="connsiteX1" fmla="*/ 2759075 w 2759075"/>
                <a:gd name="connsiteY1" fmla="*/ 0 h 3175"/>
                <a:gd name="connsiteX0" fmla="*/ 0 w 10000"/>
                <a:gd name="connsiteY0" fmla="*/ 10000 h 10000"/>
                <a:gd name="connsiteX1" fmla="*/ 4914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20000 h 20000"/>
                <a:gd name="connsiteX1" fmla="*/ 4914 w 10000"/>
                <a:gd name="connsiteY1" fmla="*/ 20000 h 20000"/>
                <a:gd name="connsiteX2" fmla="*/ 8573 w 10000"/>
                <a:gd name="connsiteY2" fmla="*/ 0 h 20000"/>
                <a:gd name="connsiteX3" fmla="*/ 10000 w 10000"/>
                <a:gd name="connsiteY3" fmla="*/ 10000 h 20000"/>
                <a:gd name="connsiteX0" fmla="*/ 0 w 10000"/>
                <a:gd name="connsiteY0" fmla="*/ 20000 h 20000"/>
                <a:gd name="connsiteX1" fmla="*/ 1484 w 10000"/>
                <a:gd name="connsiteY1" fmla="*/ 10000 h 20000"/>
                <a:gd name="connsiteX2" fmla="*/ 4914 w 10000"/>
                <a:gd name="connsiteY2" fmla="*/ 20000 h 20000"/>
                <a:gd name="connsiteX3" fmla="*/ 8573 w 10000"/>
                <a:gd name="connsiteY3" fmla="*/ 0 h 20000"/>
                <a:gd name="connsiteX4" fmla="*/ 10000 w 10000"/>
                <a:gd name="connsiteY4" fmla="*/ 10000 h 20000"/>
                <a:gd name="connsiteX0" fmla="*/ 0 w 10000"/>
                <a:gd name="connsiteY0" fmla="*/ 20000 h 1030000"/>
                <a:gd name="connsiteX1" fmla="*/ 1484 w 10000"/>
                <a:gd name="connsiteY1" fmla="*/ 10000 h 1030000"/>
                <a:gd name="connsiteX2" fmla="*/ 4856 w 10000"/>
                <a:gd name="connsiteY2" fmla="*/ 1030000 h 1030000"/>
                <a:gd name="connsiteX3" fmla="*/ 8573 w 10000"/>
                <a:gd name="connsiteY3" fmla="*/ 0 h 1030000"/>
                <a:gd name="connsiteX4" fmla="*/ 10000 w 10000"/>
                <a:gd name="connsiteY4" fmla="*/ 10000 h 1030000"/>
                <a:gd name="connsiteX0" fmla="*/ 0 w 10000"/>
                <a:gd name="connsiteY0" fmla="*/ 20000 h 1030567"/>
                <a:gd name="connsiteX1" fmla="*/ 1484 w 10000"/>
                <a:gd name="connsiteY1" fmla="*/ 10000 h 1030567"/>
                <a:gd name="connsiteX2" fmla="*/ 4856 w 10000"/>
                <a:gd name="connsiteY2" fmla="*/ 1030000 h 1030567"/>
                <a:gd name="connsiteX3" fmla="*/ 8573 w 10000"/>
                <a:gd name="connsiteY3" fmla="*/ 0 h 1030567"/>
                <a:gd name="connsiteX4" fmla="*/ 10000 w 10000"/>
                <a:gd name="connsiteY4" fmla="*/ 10000 h 10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30567">
                  <a:moveTo>
                    <a:pt x="0" y="20000"/>
                  </a:moveTo>
                  <a:lnTo>
                    <a:pt x="1484" y="10000"/>
                  </a:lnTo>
                  <a:cubicBezTo>
                    <a:pt x="2608" y="350000"/>
                    <a:pt x="3559" y="1053332"/>
                    <a:pt x="4856" y="1030000"/>
                  </a:cubicBezTo>
                  <a:cubicBezTo>
                    <a:pt x="6153" y="1006668"/>
                    <a:pt x="7334" y="343333"/>
                    <a:pt x="8573" y="0"/>
                  </a:cubicBezTo>
                  <a:lnTo>
                    <a:pt x="10000" y="10000"/>
                  </a:lnTo>
                </a:path>
              </a:pathLst>
            </a:custGeom>
            <a:ln w="1270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orme libre 12">
              <a:extLst>
                <a:ext uri="{FF2B5EF4-FFF2-40B4-BE49-F238E27FC236}">
                  <a16:creationId xmlns:a16="http://schemas.microsoft.com/office/drawing/2014/main" id="{7D063A89-7E01-4B56-8A7F-004E6737B7F0}"/>
                </a:ext>
              </a:extLst>
            </p:cNvPr>
            <p:cNvSpPr/>
            <p:nvPr/>
          </p:nvSpPr>
          <p:spPr>
            <a:xfrm>
              <a:off x="2152889" y="4450628"/>
              <a:ext cx="2968258" cy="357984"/>
            </a:xfrm>
            <a:custGeom>
              <a:avLst/>
              <a:gdLst>
                <a:gd name="connsiteX0" fmla="*/ 0 w 2759075"/>
                <a:gd name="connsiteY0" fmla="*/ 3175 h 3175"/>
                <a:gd name="connsiteX1" fmla="*/ 2759075 w 2759075"/>
                <a:gd name="connsiteY1" fmla="*/ 0 h 3175"/>
                <a:gd name="connsiteX0" fmla="*/ 0 w 10000"/>
                <a:gd name="connsiteY0" fmla="*/ 10000 h 10000"/>
                <a:gd name="connsiteX1" fmla="*/ 4914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20000 h 20000"/>
                <a:gd name="connsiteX1" fmla="*/ 4914 w 10000"/>
                <a:gd name="connsiteY1" fmla="*/ 20000 h 20000"/>
                <a:gd name="connsiteX2" fmla="*/ 8573 w 10000"/>
                <a:gd name="connsiteY2" fmla="*/ 0 h 20000"/>
                <a:gd name="connsiteX3" fmla="*/ 10000 w 10000"/>
                <a:gd name="connsiteY3" fmla="*/ 10000 h 20000"/>
                <a:gd name="connsiteX0" fmla="*/ 0 w 10000"/>
                <a:gd name="connsiteY0" fmla="*/ 20000 h 20000"/>
                <a:gd name="connsiteX1" fmla="*/ 1484 w 10000"/>
                <a:gd name="connsiteY1" fmla="*/ 10000 h 20000"/>
                <a:gd name="connsiteX2" fmla="*/ 4914 w 10000"/>
                <a:gd name="connsiteY2" fmla="*/ 20000 h 20000"/>
                <a:gd name="connsiteX3" fmla="*/ 8573 w 10000"/>
                <a:gd name="connsiteY3" fmla="*/ 0 h 20000"/>
                <a:gd name="connsiteX4" fmla="*/ 10000 w 10000"/>
                <a:gd name="connsiteY4" fmla="*/ 10000 h 20000"/>
                <a:gd name="connsiteX0" fmla="*/ 0 w 10000"/>
                <a:gd name="connsiteY0" fmla="*/ 20000 h 1030000"/>
                <a:gd name="connsiteX1" fmla="*/ 1484 w 10000"/>
                <a:gd name="connsiteY1" fmla="*/ 10000 h 1030000"/>
                <a:gd name="connsiteX2" fmla="*/ 4856 w 10000"/>
                <a:gd name="connsiteY2" fmla="*/ 1030000 h 1030000"/>
                <a:gd name="connsiteX3" fmla="*/ 8573 w 10000"/>
                <a:gd name="connsiteY3" fmla="*/ 0 h 1030000"/>
                <a:gd name="connsiteX4" fmla="*/ 10000 w 10000"/>
                <a:gd name="connsiteY4" fmla="*/ 10000 h 1030000"/>
                <a:gd name="connsiteX0" fmla="*/ 0 w 10000"/>
                <a:gd name="connsiteY0" fmla="*/ 20000 h 1030567"/>
                <a:gd name="connsiteX1" fmla="*/ 1484 w 10000"/>
                <a:gd name="connsiteY1" fmla="*/ 10000 h 1030567"/>
                <a:gd name="connsiteX2" fmla="*/ 4856 w 10000"/>
                <a:gd name="connsiteY2" fmla="*/ 1030000 h 1030567"/>
                <a:gd name="connsiteX3" fmla="*/ 8573 w 10000"/>
                <a:gd name="connsiteY3" fmla="*/ 0 h 1030567"/>
                <a:gd name="connsiteX4" fmla="*/ 10000 w 10000"/>
                <a:gd name="connsiteY4" fmla="*/ 10000 h 103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30567">
                  <a:moveTo>
                    <a:pt x="0" y="20000"/>
                  </a:moveTo>
                  <a:lnTo>
                    <a:pt x="1484" y="10000"/>
                  </a:lnTo>
                  <a:cubicBezTo>
                    <a:pt x="2608" y="350000"/>
                    <a:pt x="3559" y="1053332"/>
                    <a:pt x="4856" y="1030000"/>
                  </a:cubicBezTo>
                  <a:cubicBezTo>
                    <a:pt x="6153" y="1006668"/>
                    <a:pt x="7334" y="343333"/>
                    <a:pt x="8573" y="0"/>
                  </a:cubicBezTo>
                  <a:lnTo>
                    <a:pt x="10000" y="10000"/>
                  </a:lnTo>
                </a:path>
              </a:pathLst>
            </a:custGeom>
            <a:ln w="1270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BB077CB-3B9B-4281-A9A9-0C87CD8FB4B7}"/>
                    </a:ext>
                  </a:extLst>
                </p:cNvPr>
                <p:cNvSpPr txBox="1"/>
                <p:nvPr/>
              </p:nvSpPr>
              <p:spPr>
                <a:xfrm>
                  <a:off x="2197850" y="3601323"/>
                  <a:ext cx="510403" cy="2666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73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33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  <m:r>
                          <a:rPr lang="en-US" sz="1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oMath>
                    </m:oMathPara>
                  </a14:m>
                  <a:endParaRPr lang="en-US" sz="1733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BB077CB-3B9B-4281-A9A9-0C87CD8FB4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850" y="3601323"/>
                  <a:ext cx="510403" cy="266676"/>
                </a:xfrm>
                <a:prstGeom prst="rect">
                  <a:avLst/>
                </a:prstGeom>
                <a:blipFill>
                  <a:blip r:embed="rId3"/>
                  <a:stretch>
                    <a:fillRect t="-50000" r="-21429" b="-3095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e 62"/>
          <p:cNvGrpSpPr/>
          <p:nvPr/>
        </p:nvGrpSpPr>
        <p:grpSpPr>
          <a:xfrm>
            <a:off x="7503879" y="2971329"/>
            <a:ext cx="2990315" cy="1943742"/>
            <a:chOff x="7503879" y="3158158"/>
            <a:chExt cx="2990315" cy="1943742"/>
          </a:xfrm>
        </p:grpSpPr>
        <p:sp>
          <p:nvSpPr>
            <p:cNvPr id="31" name="Rectangle 39">
              <a:extLst>
                <a:ext uri="{FF2B5EF4-FFF2-40B4-BE49-F238E27FC236}">
                  <a16:creationId xmlns:a16="http://schemas.microsoft.com/office/drawing/2014/main" id="{CD83AA40-329E-4D7F-A368-63792F2E46AF}"/>
                </a:ext>
              </a:extLst>
            </p:cNvPr>
            <p:cNvSpPr/>
            <p:nvPr/>
          </p:nvSpPr>
          <p:spPr>
            <a:xfrm>
              <a:off x="7503879" y="3158158"/>
              <a:ext cx="2990315" cy="1669540"/>
            </a:xfrm>
            <a:custGeom>
              <a:avLst/>
              <a:gdLst>
                <a:gd name="connsiteX0" fmla="*/ 0 w 2756272"/>
                <a:gd name="connsiteY0" fmla="*/ 0 h 1517019"/>
                <a:gd name="connsiteX1" fmla="*/ 2756272 w 2756272"/>
                <a:gd name="connsiteY1" fmla="*/ 0 h 1517019"/>
                <a:gd name="connsiteX2" fmla="*/ 2756272 w 2756272"/>
                <a:gd name="connsiteY2" fmla="*/ 1517019 h 1517019"/>
                <a:gd name="connsiteX3" fmla="*/ 0 w 2756272"/>
                <a:gd name="connsiteY3" fmla="*/ 1517019 h 1517019"/>
                <a:gd name="connsiteX4" fmla="*/ 0 w 2756272"/>
                <a:gd name="connsiteY4" fmla="*/ 0 h 1517019"/>
                <a:gd name="connsiteX0" fmla="*/ 0 w 2756272"/>
                <a:gd name="connsiteY0" fmla="*/ 8975 h 1525994"/>
                <a:gd name="connsiteX1" fmla="*/ 1864097 w 2756272"/>
                <a:gd name="connsiteY1" fmla="*/ 0 h 1525994"/>
                <a:gd name="connsiteX2" fmla="*/ 2756272 w 2756272"/>
                <a:gd name="connsiteY2" fmla="*/ 8975 h 1525994"/>
                <a:gd name="connsiteX3" fmla="*/ 2756272 w 2756272"/>
                <a:gd name="connsiteY3" fmla="*/ 1525994 h 1525994"/>
                <a:gd name="connsiteX4" fmla="*/ 0 w 2756272"/>
                <a:gd name="connsiteY4" fmla="*/ 1525994 h 1525994"/>
                <a:gd name="connsiteX5" fmla="*/ 0 w 2756272"/>
                <a:gd name="connsiteY5" fmla="*/ 8975 h 1525994"/>
                <a:gd name="connsiteX0" fmla="*/ 0 w 2756272"/>
                <a:gd name="connsiteY0" fmla="*/ 8975 h 1525994"/>
                <a:gd name="connsiteX1" fmla="*/ 868735 w 2756272"/>
                <a:gd name="connsiteY1" fmla="*/ 0 h 1525994"/>
                <a:gd name="connsiteX2" fmla="*/ 1864097 w 2756272"/>
                <a:gd name="connsiteY2" fmla="*/ 0 h 1525994"/>
                <a:gd name="connsiteX3" fmla="*/ 2756272 w 2756272"/>
                <a:gd name="connsiteY3" fmla="*/ 8975 h 1525994"/>
                <a:gd name="connsiteX4" fmla="*/ 2756272 w 2756272"/>
                <a:gd name="connsiteY4" fmla="*/ 1525994 h 1525994"/>
                <a:gd name="connsiteX5" fmla="*/ 0 w 2756272"/>
                <a:gd name="connsiteY5" fmla="*/ 1525994 h 1525994"/>
                <a:gd name="connsiteX6" fmla="*/ 0 w 2756272"/>
                <a:gd name="connsiteY6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2763837 w 2763837"/>
                <a:gd name="connsiteY3" fmla="*/ 8975 h 1525994"/>
                <a:gd name="connsiteX4" fmla="*/ 2763837 w 2763837"/>
                <a:gd name="connsiteY4" fmla="*/ 1525994 h 1525994"/>
                <a:gd name="connsiteX5" fmla="*/ 7565 w 2763837"/>
                <a:gd name="connsiteY5" fmla="*/ 1525994 h 1525994"/>
                <a:gd name="connsiteX6" fmla="*/ 0 w 2763837"/>
                <a:gd name="connsiteY6" fmla="*/ 776288 h 1525994"/>
                <a:gd name="connsiteX7" fmla="*/ 7565 w 2763837"/>
                <a:gd name="connsiteY7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2763837 w 2763837"/>
                <a:gd name="connsiteY3" fmla="*/ 8975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901825 w 2763837"/>
                <a:gd name="connsiteY3" fmla="*/ 68525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901825 w 2763837"/>
                <a:gd name="connsiteY3" fmla="*/ 68525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854200 w 2763837"/>
                <a:gd name="connsiteY3" fmla="*/ 666200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801812 w 2763837"/>
                <a:gd name="connsiteY3" fmla="*/ 737637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7565 w 2763837"/>
                <a:gd name="connsiteY0" fmla="*/ 8975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7565 w 2763837"/>
                <a:gd name="connsiteY8" fmla="*/ 8975 h 1525994"/>
                <a:gd name="connsiteX0" fmla="*/ 898153 w 2763837"/>
                <a:gd name="connsiteY0" fmla="*/ 1028150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898153 w 2763837"/>
                <a:gd name="connsiteY8" fmla="*/ 1028150 h 1525994"/>
                <a:gd name="connsiteX0" fmla="*/ 898153 w 2763837"/>
                <a:gd name="connsiteY0" fmla="*/ 1028150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898153 w 2763837"/>
                <a:gd name="connsiteY8" fmla="*/ 1028150 h 1525994"/>
                <a:gd name="connsiteX0" fmla="*/ 1093415 w 2763837"/>
                <a:gd name="connsiteY0" fmla="*/ 100433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93415 w 2763837"/>
                <a:gd name="connsiteY8" fmla="*/ 100433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57488 w 2763837"/>
                <a:gd name="connsiteY4" fmla="*/ 73342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  <a:gd name="connsiteX0" fmla="*/ 1088652 w 2763837"/>
                <a:gd name="connsiteY0" fmla="*/ 1023387 h 1525994"/>
                <a:gd name="connsiteX1" fmla="*/ 876300 w 2763837"/>
                <a:gd name="connsiteY1" fmla="*/ 0 h 1525994"/>
                <a:gd name="connsiteX2" fmla="*/ 1871662 w 2763837"/>
                <a:gd name="connsiteY2" fmla="*/ 0 h 1525994"/>
                <a:gd name="connsiteX3" fmla="*/ 1668462 w 2763837"/>
                <a:gd name="connsiteY3" fmla="*/ 1018624 h 1525994"/>
                <a:gd name="connsiteX4" fmla="*/ 2760663 w 2763837"/>
                <a:gd name="connsiteY4" fmla="*/ 777875 h 1525994"/>
                <a:gd name="connsiteX5" fmla="*/ 2763837 w 2763837"/>
                <a:gd name="connsiteY5" fmla="*/ 1525994 h 1525994"/>
                <a:gd name="connsiteX6" fmla="*/ 7565 w 2763837"/>
                <a:gd name="connsiteY6" fmla="*/ 1525994 h 1525994"/>
                <a:gd name="connsiteX7" fmla="*/ 0 w 2763837"/>
                <a:gd name="connsiteY7" fmla="*/ 776288 h 1525994"/>
                <a:gd name="connsiteX8" fmla="*/ 1088652 w 2763837"/>
                <a:gd name="connsiteY8" fmla="*/ 1023387 h 152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3837" h="1525994">
                  <a:moveTo>
                    <a:pt x="1088652" y="1023387"/>
                  </a:moveTo>
                  <a:lnTo>
                    <a:pt x="876300" y="0"/>
                  </a:lnTo>
                  <a:lnTo>
                    <a:pt x="1871662" y="0"/>
                  </a:lnTo>
                  <a:lnTo>
                    <a:pt x="1668462" y="1018624"/>
                  </a:lnTo>
                  <a:cubicBezTo>
                    <a:pt x="1666346" y="1260107"/>
                    <a:pt x="2553229" y="774517"/>
                    <a:pt x="2760663" y="777875"/>
                  </a:cubicBezTo>
                  <a:cubicBezTo>
                    <a:pt x="2762779" y="1042065"/>
                    <a:pt x="2761721" y="1261804"/>
                    <a:pt x="2763837" y="1525994"/>
                  </a:cubicBezTo>
                  <a:lnTo>
                    <a:pt x="7565" y="1525994"/>
                  </a:lnTo>
                  <a:cubicBezTo>
                    <a:pt x="5043" y="1276092"/>
                    <a:pt x="2522" y="1026190"/>
                    <a:pt x="0" y="776288"/>
                  </a:cubicBezTo>
                  <a:cubicBezTo>
                    <a:pt x="197784" y="772930"/>
                    <a:pt x="1086130" y="1279158"/>
                    <a:pt x="1088652" y="102338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32A6FE-09DC-4BB4-9EC4-3F85FB33EF10}"/>
                </a:ext>
              </a:extLst>
            </p:cNvPr>
            <p:cNvSpPr/>
            <p:nvPr/>
          </p:nvSpPr>
          <p:spPr>
            <a:xfrm>
              <a:off x="10042274" y="4412483"/>
              <a:ext cx="442812" cy="6894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41">
              <a:extLst>
                <a:ext uri="{FF2B5EF4-FFF2-40B4-BE49-F238E27FC236}">
                  <a16:creationId xmlns:a16="http://schemas.microsoft.com/office/drawing/2014/main" id="{E9A47AC4-2970-47A2-889B-271C231F65E7}"/>
                </a:ext>
              </a:extLst>
            </p:cNvPr>
            <p:cNvSpPr/>
            <p:nvPr/>
          </p:nvSpPr>
          <p:spPr>
            <a:xfrm>
              <a:off x="7950393" y="4414632"/>
              <a:ext cx="2103532" cy="687268"/>
            </a:xfrm>
            <a:custGeom>
              <a:avLst/>
              <a:gdLst>
                <a:gd name="connsiteX0" fmla="*/ 0 w 1944216"/>
                <a:gd name="connsiteY0" fmla="*/ 0 h 628177"/>
                <a:gd name="connsiteX1" fmla="*/ 1944216 w 1944216"/>
                <a:gd name="connsiteY1" fmla="*/ 0 h 628177"/>
                <a:gd name="connsiteX2" fmla="*/ 1944216 w 1944216"/>
                <a:gd name="connsiteY2" fmla="*/ 628177 h 628177"/>
                <a:gd name="connsiteX3" fmla="*/ 0 w 1944216"/>
                <a:gd name="connsiteY3" fmla="*/ 628177 h 628177"/>
                <a:gd name="connsiteX4" fmla="*/ 0 w 1944216"/>
                <a:gd name="connsiteY4" fmla="*/ 0 h 628177"/>
                <a:gd name="connsiteX0" fmla="*/ 0 w 1944216"/>
                <a:gd name="connsiteY0" fmla="*/ 5122 h 633299"/>
                <a:gd name="connsiteX1" fmla="*/ 918507 w 1944216"/>
                <a:gd name="connsiteY1" fmla="*/ 0 h 633299"/>
                <a:gd name="connsiteX2" fmla="*/ 1944216 w 1944216"/>
                <a:gd name="connsiteY2" fmla="*/ 5122 h 633299"/>
                <a:gd name="connsiteX3" fmla="*/ 1944216 w 1944216"/>
                <a:gd name="connsiteY3" fmla="*/ 633299 h 633299"/>
                <a:gd name="connsiteX4" fmla="*/ 0 w 1944216"/>
                <a:gd name="connsiteY4" fmla="*/ 633299 h 633299"/>
                <a:gd name="connsiteX5" fmla="*/ 0 w 1944216"/>
                <a:gd name="connsiteY5" fmla="*/ 5122 h 633299"/>
                <a:gd name="connsiteX0" fmla="*/ 0 w 1944216"/>
                <a:gd name="connsiteY0" fmla="*/ 0 h 628177"/>
                <a:gd name="connsiteX1" fmla="*/ 913745 w 1944216"/>
                <a:gd name="connsiteY1" fmla="*/ 309203 h 628177"/>
                <a:gd name="connsiteX2" fmla="*/ 1944216 w 1944216"/>
                <a:gd name="connsiteY2" fmla="*/ 0 h 628177"/>
                <a:gd name="connsiteX3" fmla="*/ 1944216 w 1944216"/>
                <a:gd name="connsiteY3" fmla="*/ 628177 h 628177"/>
                <a:gd name="connsiteX4" fmla="*/ 0 w 1944216"/>
                <a:gd name="connsiteY4" fmla="*/ 628177 h 628177"/>
                <a:gd name="connsiteX5" fmla="*/ 0 w 1944216"/>
                <a:gd name="connsiteY5" fmla="*/ 0 h 628177"/>
                <a:gd name="connsiteX0" fmla="*/ 0 w 1944216"/>
                <a:gd name="connsiteY0" fmla="*/ 0 h 628177"/>
                <a:gd name="connsiteX1" fmla="*/ 913745 w 1944216"/>
                <a:gd name="connsiteY1" fmla="*/ 309203 h 628177"/>
                <a:gd name="connsiteX2" fmla="*/ 1944216 w 1944216"/>
                <a:gd name="connsiteY2" fmla="*/ 0 h 628177"/>
                <a:gd name="connsiteX3" fmla="*/ 1944216 w 1944216"/>
                <a:gd name="connsiteY3" fmla="*/ 628177 h 628177"/>
                <a:gd name="connsiteX4" fmla="*/ 0 w 1944216"/>
                <a:gd name="connsiteY4" fmla="*/ 628177 h 628177"/>
                <a:gd name="connsiteX5" fmla="*/ 0 w 1944216"/>
                <a:gd name="connsiteY5" fmla="*/ 0 h 62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4216" h="628177">
                  <a:moveTo>
                    <a:pt x="0" y="0"/>
                  </a:moveTo>
                  <a:cubicBezTo>
                    <a:pt x="304582" y="103068"/>
                    <a:pt x="592260" y="315552"/>
                    <a:pt x="913745" y="309203"/>
                  </a:cubicBezTo>
                  <a:cubicBezTo>
                    <a:pt x="1309622" y="301385"/>
                    <a:pt x="1600726" y="103068"/>
                    <a:pt x="1944216" y="0"/>
                  </a:cubicBezTo>
                  <a:lnTo>
                    <a:pt x="1944216" y="628177"/>
                  </a:lnTo>
                  <a:lnTo>
                    <a:pt x="0" y="62817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C66545-DC09-408F-A70E-46A9F425BB57}"/>
                </a:ext>
              </a:extLst>
            </p:cNvPr>
            <p:cNvSpPr/>
            <p:nvPr/>
          </p:nvSpPr>
          <p:spPr>
            <a:xfrm>
              <a:off x="7510033" y="4412483"/>
              <a:ext cx="442812" cy="6894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F51BA936-E897-460C-923D-A2BEB9375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756" y="3162404"/>
              <a:ext cx="1500" cy="158389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 22">
              <a:extLst>
                <a:ext uri="{FF2B5EF4-FFF2-40B4-BE49-F238E27FC236}">
                  <a16:creationId xmlns:a16="http://schemas.microsoft.com/office/drawing/2014/main" id="{23092A0B-3ED2-46AA-807E-0BA4EAF13856}"/>
                </a:ext>
              </a:extLst>
            </p:cNvPr>
            <p:cNvSpPr/>
            <p:nvPr/>
          </p:nvSpPr>
          <p:spPr>
            <a:xfrm>
              <a:off x="7524376" y="3161719"/>
              <a:ext cx="1239236" cy="1399571"/>
            </a:xfrm>
            <a:custGeom>
              <a:avLst/>
              <a:gdLst>
                <a:gd name="connsiteX0" fmla="*/ 1062037 w 1062037"/>
                <a:gd name="connsiteY0" fmla="*/ 0 h 952500"/>
                <a:gd name="connsiteX1" fmla="*/ 0 w 1062037"/>
                <a:gd name="connsiteY1" fmla="*/ 952500 h 952500"/>
                <a:gd name="connsiteX0" fmla="*/ 1062037 w 1062037"/>
                <a:gd name="connsiteY0" fmla="*/ 0 h 952500"/>
                <a:gd name="connsiteX1" fmla="*/ 433387 w 1062037"/>
                <a:gd name="connsiteY1" fmla="*/ 621506 h 952500"/>
                <a:gd name="connsiteX2" fmla="*/ 0 w 1062037"/>
                <a:gd name="connsiteY2" fmla="*/ 952500 h 952500"/>
                <a:gd name="connsiteX0" fmla="*/ 1062037 w 1170351"/>
                <a:gd name="connsiteY0" fmla="*/ 0 h 1150144"/>
                <a:gd name="connsiteX1" fmla="*/ 1145380 w 1170351"/>
                <a:gd name="connsiteY1" fmla="*/ 1150144 h 1150144"/>
                <a:gd name="connsiteX2" fmla="*/ 0 w 1170351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734"/>
                <a:gd name="connsiteY0" fmla="*/ 0 h 1165888"/>
                <a:gd name="connsiteX1" fmla="*/ 1145380 w 1145734"/>
                <a:gd name="connsiteY1" fmla="*/ 1150144 h 1165888"/>
                <a:gd name="connsiteX2" fmla="*/ 0 w 1145734"/>
                <a:gd name="connsiteY2" fmla="*/ 952500 h 1165888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380"/>
                <a:gd name="connsiteY0" fmla="*/ 0 h 1190564"/>
                <a:gd name="connsiteX1" fmla="*/ 1145380 w 1145380"/>
                <a:gd name="connsiteY1" fmla="*/ 1150144 h 1190564"/>
                <a:gd name="connsiteX2" fmla="*/ 0 w 1145380"/>
                <a:gd name="connsiteY2" fmla="*/ 952500 h 1190564"/>
                <a:gd name="connsiteX0" fmla="*/ 1062037 w 1145380"/>
                <a:gd name="connsiteY0" fmla="*/ 0 h 1190185"/>
                <a:gd name="connsiteX1" fmla="*/ 1145380 w 1145380"/>
                <a:gd name="connsiteY1" fmla="*/ 1150144 h 1190185"/>
                <a:gd name="connsiteX2" fmla="*/ 0 w 1145380"/>
                <a:gd name="connsiteY2" fmla="*/ 952500 h 1190185"/>
                <a:gd name="connsiteX0" fmla="*/ 1062037 w 1145380"/>
                <a:gd name="connsiteY0" fmla="*/ 0 h 1172998"/>
                <a:gd name="connsiteX1" fmla="*/ 1145380 w 1145380"/>
                <a:gd name="connsiteY1" fmla="*/ 1150144 h 1172998"/>
                <a:gd name="connsiteX2" fmla="*/ 0 w 1145380"/>
                <a:gd name="connsiteY2" fmla="*/ 952500 h 1172998"/>
                <a:gd name="connsiteX0" fmla="*/ 1062037 w 1145380"/>
                <a:gd name="connsiteY0" fmla="*/ 0 h 1174105"/>
                <a:gd name="connsiteX1" fmla="*/ 1145380 w 1145380"/>
                <a:gd name="connsiteY1" fmla="*/ 1150144 h 1174105"/>
                <a:gd name="connsiteX2" fmla="*/ 0 w 1145380"/>
                <a:gd name="connsiteY2" fmla="*/ 952500 h 1174105"/>
                <a:gd name="connsiteX0" fmla="*/ 1062037 w 1145380"/>
                <a:gd name="connsiteY0" fmla="*/ 0 h 1282767"/>
                <a:gd name="connsiteX1" fmla="*/ 1145380 w 1145380"/>
                <a:gd name="connsiteY1" fmla="*/ 1264444 h 1282767"/>
                <a:gd name="connsiteX2" fmla="*/ 0 w 1145380"/>
                <a:gd name="connsiteY2" fmla="*/ 952500 h 1282767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75"/>
                <a:gd name="connsiteX1" fmla="*/ 1145380 w 1145380"/>
                <a:gd name="connsiteY1" fmla="*/ 1264444 h 1279675"/>
                <a:gd name="connsiteX2" fmla="*/ 0 w 1145380"/>
                <a:gd name="connsiteY2" fmla="*/ 952500 h 1279675"/>
                <a:gd name="connsiteX0" fmla="*/ 1062037 w 1145380"/>
                <a:gd name="connsiteY0" fmla="*/ 0 h 1279236"/>
                <a:gd name="connsiteX1" fmla="*/ 1145380 w 1145380"/>
                <a:gd name="connsiteY1" fmla="*/ 1264444 h 1279236"/>
                <a:gd name="connsiteX2" fmla="*/ 0 w 1145380"/>
                <a:gd name="connsiteY2" fmla="*/ 952500 h 127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5380" h="1279236">
                  <a:moveTo>
                    <a:pt x="1062037" y="0"/>
                  </a:moveTo>
                  <a:cubicBezTo>
                    <a:pt x="1089818" y="383381"/>
                    <a:pt x="1117598" y="854870"/>
                    <a:pt x="1145380" y="1264444"/>
                  </a:cubicBezTo>
                  <a:cubicBezTo>
                    <a:pt x="1118393" y="1361282"/>
                    <a:pt x="493711" y="950913"/>
                    <a:pt x="0" y="9525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Forme libre 23">
              <a:extLst>
                <a:ext uri="{FF2B5EF4-FFF2-40B4-BE49-F238E27FC236}">
                  <a16:creationId xmlns:a16="http://schemas.microsoft.com/office/drawing/2014/main" id="{DA8097C2-6216-41F6-BB2E-AC5E7886AECD}"/>
                </a:ext>
              </a:extLst>
            </p:cNvPr>
            <p:cNvSpPr/>
            <p:nvPr/>
          </p:nvSpPr>
          <p:spPr>
            <a:xfrm flipH="1">
              <a:off x="9235916" y="3161719"/>
              <a:ext cx="1239236" cy="1399571"/>
            </a:xfrm>
            <a:custGeom>
              <a:avLst/>
              <a:gdLst>
                <a:gd name="connsiteX0" fmla="*/ 1062037 w 1062037"/>
                <a:gd name="connsiteY0" fmla="*/ 0 h 952500"/>
                <a:gd name="connsiteX1" fmla="*/ 0 w 1062037"/>
                <a:gd name="connsiteY1" fmla="*/ 952500 h 952500"/>
                <a:gd name="connsiteX0" fmla="*/ 1062037 w 1062037"/>
                <a:gd name="connsiteY0" fmla="*/ 0 h 952500"/>
                <a:gd name="connsiteX1" fmla="*/ 433387 w 1062037"/>
                <a:gd name="connsiteY1" fmla="*/ 621506 h 952500"/>
                <a:gd name="connsiteX2" fmla="*/ 0 w 1062037"/>
                <a:gd name="connsiteY2" fmla="*/ 952500 h 952500"/>
                <a:gd name="connsiteX0" fmla="*/ 1062037 w 1170351"/>
                <a:gd name="connsiteY0" fmla="*/ 0 h 1150144"/>
                <a:gd name="connsiteX1" fmla="*/ 1145380 w 1170351"/>
                <a:gd name="connsiteY1" fmla="*/ 1150144 h 1150144"/>
                <a:gd name="connsiteX2" fmla="*/ 0 w 1170351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50144"/>
                <a:gd name="connsiteX1" fmla="*/ 1145380 w 1145380"/>
                <a:gd name="connsiteY1" fmla="*/ 1150144 h 1150144"/>
                <a:gd name="connsiteX2" fmla="*/ 0 w 1145380"/>
                <a:gd name="connsiteY2" fmla="*/ 952500 h 1150144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734"/>
                <a:gd name="connsiteY0" fmla="*/ 0 h 1165888"/>
                <a:gd name="connsiteX1" fmla="*/ 1145380 w 1145734"/>
                <a:gd name="connsiteY1" fmla="*/ 1150144 h 1165888"/>
                <a:gd name="connsiteX2" fmla="*/ 0 w 1145734"/>
                <a:gd name="connsiteY2" fmla="*/ 952500 h 1165888"/>
                <a:gd name="connsiteX0" fmla="*/ 1062037 w 1145380"/>
                <a:gd name="connsiteY0" fmla="*/ 0 h 1165888"/>
                <a:gd name="connsiteX1" fmla="*/ 1145380 w 1145380"/>
                <a:gd name="connsiteY1" fmla="*/ 1150144 h 1165888"/>
                <a:gd name="connsiteX2" fmla="*/ 0 w 1145380"/>
                <a:gd name="connsiteY2" fmla="*/ 952500 h 1165888"/>
                <a:gd name="connsiteX0" fmla="*/ 1062037 w 1145380"/>
                <a:gd name="connsiteY0" fmla="*/ 0 h 1190564"/>
                <a:gd name="connsiteX1" fmla="*/ 1145380 w 1145380"/>
                <a:gd name="connsiteY1" fmla="*/ 1150144 h 1190564"/>
                <a:gd name="connsiteX2" fmla="*/ 0 w 1145380"/>
                <a:gd name="connsiteY2" fmla="*/ 952500 h 1190564"/>
                <a:gd name="connsiteX0" fmla="*/ 1062037 w 1145380"/>
                <a:gd name="connsiteY0" fmla="*/ 0 h 1190185"/>
                <a:gd name="connsiteX1" fmla="*/ 1145380 w 1145380"/>
                <a:gd name="connsiteY1" fmla="*/ 1150144 h 1190185"/>
                <a:gd name="connsiteX2" fmla="*/ 0 w 1145380"/>
                <a:gd name="connsiteY2" fmla="*/ 952500 h 1190185"/>
                <a:gd name="connsiteX0" fmla="*/ 1062037 w 1145380"/>
                <a:gd name="connsiteY0" fmla="*/ 0 h 1172998"/>
                <a:gd name="connsiteX1" fmla="*/ 1145380 w 1145380"/>
                <a:gd name="connsiteY1" fmla="*/ 1150144 h 1172998"/>
                <a:gd name="connsiteX2" fmla="*/ 0 w 1145380"/>
                <a:gd name="connsiteY2" fmla="*/ 952500 h 1172998"/>
                <a:gd name="connsiteX0" fmla="*/ 1062037 w 1145380"/>
                <a:gd name="connsiteY0" fmla="*/ 0 h 1174105"/>
                <a:gd name="connsiteX1" fmla="*/ 1145380 w 1145380"/>
                <a:gd name="connsiteY1" fmla="*/ 1150144 h 1174105"/>
                <a:gd name="connsiteX2" fmla="*/ 0 w 1145380"/>
                <a:gd name="connsiteY2" fmla="*/ 952500 h 1174105"/>
                <a:gd name="connsiteX0" fmla="*/ 1062037 w 1145380"/>
                <a:gd name="connsiteY0" fmla="*/ 0 h 1282767"/>
                <a:gd name="connsiteX1" fmla="*/ 1145380 w 1145380"/>
                <a:gd name="connsiteY1" fmla="*/ 1264444 h 1282767"/>
                <a:gd name="connsiteX2" fmla="*/ 0 w 1145380"/>
                <a:gd name="connsiteY2" fmla="*/ 952500 h 1282767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00"/>
                <a:gd name="connsiteX1" fmla="*/ 1145380 w 1145380"/>
                <a:gd name="connsiteY1" fmla="*/ 1264444 h 1279600"/>
                <a:gd name="connsiteX2" fmla="*/ 0 w 1145380"/>
                <a:gd name="connsiteY2" fmla="*/ 952500 h 1279600"/>
                <a:gd name="connsiteX0" fmla="*/ 1062037 w 1145380"/>
                <a:gd name="connsiteY0" fmla="*/ 0 h 1279675"/>
                <a:gd name="connsiteX1" fmla="*/ 1145380 w 1145380"/>
                <a:gd name="connsiteY1" fmla="*/ 1264444 h 1279675"/>
                <a:gd name="connsiteX2" fmla="*/ 0 w 1145380"/>
                <a:gd name="connsiteY2" fmla="*/ 952500 h 1279675"/>
                <a:gd name="connsiteX0" fmla="*/ 1062037 w 1145380"/>
                <a:gd name="connsiteY0" fmla="*/ 0 h 1279236"/>
                <a:gd name="connsiteX1" fmla="*/ 1145380 w 1145380"/>
                <a:gd name="connsiteY1" fmla="*/ 1264444 h 1279236"/>
                <a:gd name="connsiteX2" fmla="*/ 0 w 1145380"/>
                <a:gd name="connsiteY2" fmla="*/ 952500 h 127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5380" h="1279236">
                  <a:moveTo>
                    <a:pt x="1062037" y="0"/>
                  </a:moveTo>
                  <a:cubicBezTo>
                    <a:pt x="1089818" y="383381"/>
                    <a:pt x="1117598" y="854870"/>
                    <a:pt x="1145380" y="1264444"/>
                  </a:cubicBezTo>
                  <a:cubicBezTo>
                    <a:pt x="1118393" y="1361282"/>
                    <a:pt x="493711" y="950913"/>
                    <a:pt x="0" y="95250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8BE9598B-53AD-4DB1-90DD-3F168C2E4694}"/>
                    </a:ext>
                  </a:extLst>
                </p:cNvPr>
                <p:cNvSpPr txBox="1"/>
                <p:nvPr/>
              </p:nvSpPr>
              <p:spPr>
                <a:xfrm>
                  <a:off x="9926966" y="3440594"/>
                  <a:ext cx="411876" cy="2666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733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  <m:acc>
                          <m:accPr>
                            <m:chr m:val="⃗"/>
                            <m:ctrlPr>
                              <a:rPr lang="en-US" sz="1733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33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en-US" sz="1733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8BE9598B-53AD-4DB1-90DD-3F168C2E4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6966" y="3440594"/>
                  <a:ext cx="411876" cy="266676"/>
                </a:xfrm>
                <a:prstGeom prst="rect">
                  <a:avLst/>
                </a:prstGeom>
                <a:blipFill>
                  <a:blip r:embed="rId4"/>
                  <a:stretch>
                    <a:fillRect l="-5882" t="-47727" r="-77941" b="-2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44E148DE-4001-420E-A3EF-6C679CDB52FF}"/>
              </a:ext>
            </a:extLst>
          </p:cNvPr>
          <p:cNvSpPr txBox="1"/>
          <p:nvPr/>
        </p:nvSpPr>
        <p:spPr>
          <a:xfrm>
            <a:off x="10782932" y="3968554"/>
            <a:ext cx="997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crust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1926C91-BBEF-4945-9465-FE55D0099A9C}"/>
              </a:ext>
            </a:extLst>
          </p:cNvPr>
          <p:cNvCxnSpPr>
            <a:cxnSpLocks/>
            <a:stCxn id="20" idx="3"/>
            <a:endCxn id="17" idx="0"/>
          </p:cNvCxnSpPr>
          <p:nvPr/>
        </p:nvCxnSpPr>
        <p:spPr>
          <a:xfrm>
            <a:off x="2070318" y="4014450"/>
            <a:ext cx="415677" cy="229764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E88886B-CBB1-4228-9F74-3598612421A6}"/>
              </a:ext>
            </a:extLst>
          </p:cNvPr>
          <p:cNvSpPr/>
          <p:nvPr/>
        </p:nvSpPr>
        <p:spPr>
          <a:xfrm>
            <a:off x="7498093" y="2971200"/>
            <a:ext cx="2990315" cy="1943870"/>
          </a:xfrm>
          <a:prstGeom prst="rect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1926C91-BBEF-4945-9465-FE55D0099A9C}"/>
              </a:ext>
            </a:extLst>
          </p:cNvPr>
          <p:cNvCxnSpPr>
            <a:cxnSpLocks/>
            <a:stCxn id="21" idx="3"/>
            <a:endCxn id="16" idx="0"/>
          </p:cNvCxnSpPr>
          <p:nvPr/>
        </p:nvCxnSpPr>
        <p:spPr>
          <a:xfrm flipV="1">
            <a:off x="2070318" y="4333232"/>
            <a:ext cx="412662" cy="56957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195A786-938D-4C06-B32C-B4D00D98CCDB}"/>
              </a:ext>
            </a:extLst>
          </p:cNvPr>
          <p:cNvCxnSpPr>
            <a:cxnSpLocks/>
            <a:stCxn id="19" idx="1"/>
            <a:endCxn id="9" idx="3"/>
          </p:cNvCxnSpPr>
          <p:nvPr/>
        </p:nvCxnSpPr>
        <p:spPr>
          <a:xfrm flipH="1">
            <a:off x="4283036" y="3500243"/>
            <a:ext cx="1625487" cy="553356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BDBF7C1-7072-4BFC-A742-4F2D0F59FE74}"/>
              </a:ext>
            </a:extLst>
          </p:cNvPr>
          <p:cNvCxnSpPr>
            <a:cxnSpLocks/>
            <a:stCxn id="19" idx="3"/>
            <a:endCxn id="31" idx="0"/>
          </p:cNvCxnSpPr>
          <p:nvPr/>
        </p:nvCxnSpPr>
        <p:spPr>
          <a:xfrm>
            <a:off x="7060523" y="3500243"/>
            <a:ext cx="1621216" cy="590740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ACF9CD2-4BC3-4B24-A959-91D8D210CBCA}"/>
              </a:ext>
            </a:extLst>
          </p:cNvPr>
          <p:cNvCxnSpPr>
            <a:cxnSpLocks/>
            <a:stCxn id="18" idx="1"/>
            <a:endCxn id="13" idx="3"/>
          </p:cNvCxnSpPr>
          <p:nvPr/>
        </p:nvCxnSpPr>
        <p:spPr>
          <a:xfrm flipH="1">
            <a:off x="5459380" y="4577138"/>
            <a:ext cx="449143" cy="3411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5F45485-BDE2-4ABF-A5B9-33E0B0EB60A1}"/>
              </a:ext>
            </a:extLst>
          </p:cNvPr>
          <p:cNvCxnSpPr>
            <a:cxnSpLocks/>
            <a:stCxn id="18" idx="3"/>
            <a:endCxn id="34" idx="1"/>
          </p:cNvCxnSpPr>
          <p:nvPr/>
        </p:nvCxnSpPr>
        <p:spPr>
          <a:xfrm flipV="1">
            <a:off x="7060523" y="4570362"/>
            <a:ext cx="449510" cy="6776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15F45485-BDE2-4ABF-A5B9-33E0B0EB60A1}"/>
              </a:ext>
            </a:extLst>
          </p:cNvPr>
          <p:cNvCxnSpPr>
            <a:cxnSpLocks/>
            <a:stCxn id="41" idx="1"/>
            <a:endCxn id="32" idx="0"/>
          </p:cNvCxnSpPr>
          <p:nvPr/>
        </p:nvCxnSpPr>
        <p:spPr>
          <a:xfrm flipH="1">
            <a:off x="10263680" y="4137831"/>
            <a:ext cx="519252" cy="87823"/>
          </a:xfrm>
          <a:prstGeom prst="straightConnector1">
            <a:avLst/>
          </a:prstGeom>
          <a:ln w="12700">
            <a:solidFill>
              <a:schemeClr val="tx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8549164" y="4922712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sym typeface="Symbol" panose="05050102010706020507" pitchFamily="18" charset="2"/>
              </a:rPr>
              <a:t> </a:t>
            </a:r>
            <a:r>
              <a:rPr lang="fr-FR" dirty="0" err="1" smtClean="0">
                <a:solidFill>
                  <a:schemeClr val="tx2"/>
                </a:solidFill>
              </a:rPr>
              <a:t>Faster</a:t>
            </a:r>
            <a:r>
              <a:rPr lang="fr-FR" dirty="0" smtClean="0">
                <a:solidFill>
                  <a:schemeClr val="tx2"/>
                </a:solidFill>
              </a:rPr>
              <a:t> ablation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0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Objectives and organisation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23888" y="1381126"/>
            <a:ext cx="10836275" cy="211985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Numerical simulation</a:t>
            </a:r>
          </a:p>
          <a:p>
            <a:pPr lvl="1"/>
            <a:r>
              <a:rPr lang="en-GB" dirty="0" smtClean="0"/>
              <a:t>Perform CFD simulation of the jet impact and CC </a:t>
            </a:r>
            <a:r>
              <a:rPr lang="en-GB" dirty="0" smtClean="0"/>
              <a:t>ablation </a:t>
            </a:r>
            <a:r>
              <a:rPr lang="en-GB" dirty="0" smtClean="0"/>
              <a:t>→ on-going Ph.D. thesis (A. Avrit) to simulate the thermal erosion of a surface by an immersed jet</a:t>
            </a:r>
          </a:p>
          <a:p>
            <a:pPr lvl="1"/>
            <a:r>
              <a:rPr lang="en-GB" dirty="0" smtClean="0"/>
              <a:t>Need for experimental data for validation</a:t>
            </a:r>
          </a:p>
          <a:p>
            <a:r>
              <a:rPr lang="en-GB" dirty="0" smtClean="0"/>
              <a:t>Experimental programs including analytic (with simulant materials) and prototypic experiments:</a:t>
            </a:r>
          </a:p>
          <a:p>
            <a:pPr lvl="1"/>
            <a:r>
              <a:rPr lang="en-GB" dirty="0" smtClean="0"/>
              <a:t>Analytic experiments: </a:t>
            </a:r>
            <a:r>
              <a:rPr lang="en-GB" b="1" dirty="0" err="1" smtClean="0">
                <a:solidFill>
                  <a:schemeClr val="tx2"/>
                </a:solidFill>
              </a:rPr>
              <a:t>HAnSoLO</a:t>
            </a:r>
            <a:r>
              <a:rPr lang="en-GB" dirty="0" smtClean="0"/>
              <a:t> (water/ice system) at LEMTA → Understanding of governing phenomenon</a:t>
            </a:r>
          </a:p>
          <a:p>
            <a:pPr lvl="1"/>
            <a:r>
              <a:rPr lang="en-GB" dirty="0" smtClean="0"/>
              <a:t>Prototypic experiments: </a:t>
            </a:r>
            <a:r>
              <a:rPr lang="en-GB" b="1" dirty="0" smtClean="0">
                <a:solidFill>
                  <a:schemeClr val="tx2"/>
                </a:solidFill>
              </a:rPr>
              <a:t>JIMEC</a:t>
            </a:r>
            <a:r>
              <a:rPr lang="en-GB" dirty="0" smtClean="0"/>
              <a:t> (steel/steel system) at KIT → Confirmation of anticipated behaviour with real materials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051432" y="3811754"/>
            <a:ext cx="133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HAnSoLO</a:t>
            </a:r>
            <a:r>
              <a:rPr lang="fr-FR" dirty="0"/>
              <a:t> </a:t>
            </a:r>
          </a:p>
          <a:p>
            <a:pPr algn="ctr"/>
            <a:r>
              <a:rPr lang="fr-FR" dirty="0" smtClean="0"/>
              <a:t>(water/</a:t>
            </a:r>
            <a:r>
              <a:rPr lang="fr-FR" dirty="0" err="1" smtClean="0"/>
              <a:t>ice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189" y="3519006"/>
            <a:ext cx="3791672" cy="2507721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8686313" y="381175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JIMEC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steel</a:t>
            </a:r>
            <a:r>
              <a:rPr lang="fr-FR" dirty="0" smtClean="0"/>
              <a:t>/</a:t>
            </a:r>
            <a:r>
              <a:rPr lang="fr-FR" dirty="0" err="1" smtClean="0"/>
              <a:t>steel</a:t>
            </a:r>
            <a:r>
              <a:rPr lang="fr-FR" dirty="0" smtClean="0"/>
              <a:t>)</a:t>
            </a:r>
            <a:endParaRPr lang="fr-FR" dirty="0"/>
          </a:p>
        </p:txBody>
      </p:sp>
      <p:grpSp>
        <p:nvGrpSpPr>
          <p:cNvPr id="17" name="Groupe 16"/>
          <p:cNvGrpSpPr/>
          <p:nvPr/>
        </p:nvGrpSpPr>
        <p:grpSpPr>
          <a:xfrm>
            <a:off x="9916453" y="5318754"/>
            <a:ext cx="786855" cy="861018"/>
            <a:chOff x="4940971" y="2832130"/>
            <a:chExt cx="1145996" cy="1280558"/>
          </a:xfrm>
        </p:grpSpPr>
        <p:sp>
          <p:nvSpPr>
            <p:cNvPr id="21" name="Rectangle 20"/>
            <p:cNvSpPr/>
            <p:nvPr/>
          </p:nvSpPr>
          <p:spPr>
            <a:xfrm>
              <a:off x="4940971" y="2832130"/>
              <a:ext cx="1145996" cy="1280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084" y="2885744"/>
              <a:ext cx="969770" cy="1173330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8716" y="4438675"/>
            <a:ext cx="1085850" cy="542925"/>
          </a:xfrm>
          <a:prstGeom prst="rect">
            <a:avLst/>
          </a:prstGeom>
        </p:spPr>
      </p:pic>
      <p:pic>
        <p:nvPicPr>
          <p:cNvPr id="23" name="Picture 2" descr="LEM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10" y="4438675"/>
            <a:ext cx="1008444" cy="5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9427" y="5595434"/>
            <a:ext cx="1021471" cy="54155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183091" y="4346622"/>
            <a:ext cx="2028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/>
              <a:t>Programs performed </a:t>
            </a:r>
            <a:r>
              <a:rPr lang="en-GB" sz="1400" i="1" dirty="0"/>
              <a:t>in the frame of European projects ESFR-SMART and ESFR-SIMPLE</a:t>
            </a:r>
            <a:endParaRPr lang="en-GB" sz="1400" i="1" dirty="0">
              <a:solidFill>
                <a:srgbClr val="FF000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0" y="3519006"/>
            <a:ext cx="3344677" cy="2507721"/>
          </a:xfrm>
          <a:prstGeom prst="rect">
            <a:avLst/>
          </a:prstGeom>
        </p:spPr>
      </p:pic>
      <p:sp>
        <p:nvSpPr>
          <p:cNvPr id="43" name="Espace réservé de la date 4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44" name="Espace réservé du pied de page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45" name="Espace réservé du numéro de diapositiv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7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CFD simulation of </a:t>
            </a:r>
            <a:r>
              <a:rPr lang="en-US" dirty="0" smtClean="0"/>
              <a:t>the thermal</a:t>
            </a:r>
            <a:br>
              <a:rPr lang="en-US" dirty="0" smtClean="0"/>
            </a:br>
            <a:r>
              <a:rPr lang="en-US" dirty="0" smtClean="0"/>
              <a:t>erosion due to an immersed jet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2E900B-CD14-930D-E102-CE2FE4AF4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2" y="2594044"/>
            <a:ext cx="4086759" cy="3035223"/>
          </a:xfrm>
          <a:prstGeom prst="rect">
            <a:avLst/>
          </a:prstGeom>
        </p:spPr>
      </p:pic>
      <p:pic>
        <p:nvPicPr>
          <p:cNvPr id="8" name="IMGs_VID_650053">
            <a:hlinkClick r:id="" action="ppaction://media"/>
            <a:extLst>
              <a:ext uri="{FF2B5EF4-FFF2-40B4-BE49-F238E27FC236}">
                <a16:creationId xmlns:a16="http://schemas.microsoft.com/office/drawing/2014/main" id="{0719CB16-78C2-4227-A726-E6039EC39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3175" y="1902561"/>
            <a:ext cx="3794760" cy="4225983"/>
          </a:xfrm>
          <a:prstGeom prst="rect">
            <a:avLst/>
          </a:prstGeom>
        </p:spPr>
      </p:pic>
      <p:pic>
        <p:nvPicPr>
          <p:cNvPr id="9" name="avi_MUSCL_2D">
            <a:hlinkClick r:id="" action="ppaction://media"/>
            <a:extLst>
              <a:ext uri="{FF2B5EF4-FFF2-40B4-BE49-F238E27FC236}">
                <a16:creationId xmlns:a16="http://schemas.microsoft.com/office/drawing/2014/main" id="{CB5985F2-7337-D11F-E87C-EA99EB949E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95480" y="2362010"/>
            <a:ext cx="2864683" cy="34992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19C68A-2731-3CFC-FFA8-6E1FB7B44C60}"/>
              </a:ext>
            </a:extLst>
          </p:cNvPr>
          <p:cNvSpPr/>
          <p:nvPr/>
        </p:nvSpPr>
        <p:spPr>
          <a:xfrm>
            <a:off x="8595480" y="4976842"/>
            <a:ext cx="2204172" cy="8844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49CB0EA-FF1D-161F-C0F8-D9B14A0F9C3D}"/>
                  </a:ext>
                </a:extLst>
              </p:cNvPr>
              <p:cNvSpPr txBox="1"/>
              <p:nvPr/>
            </p:nvSpPr>
            <p:spPr>
              <a:xfrm>
                <a:off x="10844071" y="5032427"/>
                <a:ext cx="1110486" cy="77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Initial Solid</a:t>
                </a:r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49CB0EA-FF1D-161F-C0F8-D9B14A0F9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071" y="5032427"/>
                <a:ext cx="1110486" cy="773289"/>
              </a:xfrm>
              <a:prstGeom prst="rect">
                <a:avLst/>
              </a:prstGeom>
              <a:blipFill>
                <a:blip r:embed="rId9"/>
                <a:stretch>
                  <a:fillRect l="-1648" t="-1587" b="-1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10799652" y="2895600"/>
            <a:ext cx="112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(K</a:t>
            </a:r>
            <a:r>
              <a:rPr lang="fr-F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57752" y="1370541"/>
            <a:ext cx="324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CFD Simulation (</a:t>
            </a:r>
            <a:r>
              <a:rPr lang="fr-FR" dirty="0" err="1" smtClean="0"/>
              <a:t>OpenFOAM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Result</a:t>
            </a:r>
            <a:r>
              <a:rPr lang="fr-FR" dirty="0" smtClean="0"/>
              <a:t> of 2D simulation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623888" y="1370541"/>
            <a:ext cx="7833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Adaptation of the </a:t>
            </a:r>
            <a:r>
              <a:rPr lang="fr-FR" dirty="0" err="1"/>
              <a:t>HAnSoLO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immersed</a:t>
            </a:r>
            <a:r>
              <a:rPr lang="fr-FR" dirty="0"/>
              <a:t> jets</a:t>
            </a: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1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CFD simulation of the thermal</a:t>
            </a:r>
            <a:br>
              <a:rPr lang="en-US" smtClean="0"/>
            </a:br>
            <a:r>
              <a:rPr lang="en-US" smtClean="0"/>
              <a:t>erosion due to an immersed 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9" y="1381125"/>
            <a:ext cx="5860038" cy="4532313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Importance of turbulence in the jet at the </a:t>
            </a:r>
            <a:r>
              <a:rPr lang="fr-FR" dirty="0" err="1" smtClean="0"/>
              <a:t>inlet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/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dirty="0" smtClean="0"/>
              <a:t>Over estimation of the ablation </a:t>
            </a:r>
            <a:r>
              <a:rPr lang="fr-FR" dirty="0" err="1" smtClean="0"/>
              <a:t>velocity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no turbulence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considered</a:t>
            </a:r>
            <a:r>
              <a:rPr lang="fr-FR" dirty="0" smtClean="0"/>
              <a:t> at the </a:t>
            </a:r>
            <a:r>
              <a:rPr lang="fr-FR" dirty="0" err="1" smtClean="0"/>
              <a:t>inlet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endParaRPr lang="fr-FR" dirty="0" smtClean="0"/>
          </a:p>
          <a:p>
            <a:pPr lvl="1"/>
            <a:r>
              <a:rPr lang="fr-FR" dirty="0" err="1" smtClean="0"/>
              <a:t>Generation</a:t>
            </a:r>
            <a:r>
              <a:rPr lang="fr-FR" dirty="0" smtClean="0"/>
              <a:t> of turbulence at the </a:t>
            </a:r>
            <a:r>
              <a:rPr lang="fr-FR" dirty="0" err="1" smtClean="0"/>
              <a:t>inlet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the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</a:t>
            </a:r>
            <a:r>
              <a:rPr lang="fr-FR" dirty="0"/>
              <a:t>by </a:t>
            </a:r>
            <a:r>
              <a:rPr lang="fr-FR" dirty="0" err="1"/>
              <a:t>Poletto</a:t>
            </a:r>
            <a:r>
              <a:rPr lang="fr-FR" dirty="0"/>
              <a:t> </a:t>
            </a:r>
            <a:r>
              <a:rPr lang="fr-FR" i="1" dirty="0"/>
              <a:t>et al</a:t>
            </a:r>
            <a:r>
              <a:rPr lang="fr-FR" i="1" dirty="0" smtClean="0"/>
              <a:t>.</a:t>
            </a:r>
            <a:r>
              <a:rPr lang="fr-FR" dirty="0" smtClean="0"/>
              <a:t>, 2013 to </a:t>
            </a:r>
            <a:r>
              <a:rPr lang="fr-FR" dirty="0" err="1" smtClean="0"/>
              <a:t>ensure</a:t>
            </a:r>
            <a:r>
              <a:rPr lang="fr-FR" dirty="0" smtClean="0"/>
              <a:t> </a:t>
            </a:r>
            <a:r>
              <a:rPr lang="fr-FR" dirty="0" err="1" smtClean="0"/>
              <a:t>zero</a:t>
            </a:r>
            <a:r>
              <a:rPr lang="fr-FR" dirty="0" smtClean="0"/>
              <a:t> divergence at the </a:t>
            </a:r>
            <a:r>
              <a:rPr lang="fr-FR" dirty="0" err="1" smtClean="0"/>
              <a:t>boundary</a:t>
            </a:r>
            <a:endParaRPr lang="fr-FR" dirty="0" smtClean="0"/>
          </a:p>
          <a:p>
            <a:pPr lvl="1"/>
            <a:r>
              <a:rPr lang="fr-FR" dirty="0" smtClean="0"/>
              <a:t>LES simulation to </a:t>
            </a:r>
            <a:r>
              <a:rPr lang="fr-FR" dirty="0" err="1" smtClean="0"/>
              <a:t>account</a:t>
            </a:r>
            <a:r>
              <a:rPr lang="fr-FR" dirty="0" smtClean="0"/>
              <a:t> for turbulence in the jet </a:t>
            </a:r>
            <a:r>
              <a:rPr lang="fr-FR" dirty="0" err="1" smtClean="0"/>
              <a:t>with</a:t>
            </a:r>
            <a:r>
              <a:rPr lang="fr-FR" dirty="0" smtClean="0"/>
              <a:t> WALE model for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err="1" smtClean="0"/>
              <a:t>Treatment</a:t>
            </a:r>
            <a:r>
              <a:rPr lang="fr-FR" dirty="0" smtClean="0"/>
              <a:t> of the fusion of the </a:t>
            </a:r>
            <a:r>
              <a:rPr lang="fr-FR" dirty="0" err="1" smtClean="0"/>
              <a:t>impacted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Penalization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by </a:t>
            </a:r>
            <a:r>
              <a:rPr lang="fr-FR" dirty="0" err="1" smtClean="0"/>
              <a:t>Voller</a:t>
            </a:r>
            <a:r>
              <a:rPr lang="fr-FR" dirty="0" smtClean="0"/>
              <a:t> et Prakash, 1987</a:t>
            </a:r>
          </a:p>
          <a:p>
            <a:pPr lvl="1"/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to </a:t>
            </a:r>
            <a:r>
              <a:rPr lang="fr-FR" dirty="0" err="1" smtClean="0"/>
              <a:t>add</a:t>
            </a:r>
            <a:r>
              <a:rPr lang="fr-FR" dirty="0" smtClean="0"/>
              <a:t> source </a:t>
            </a:r>
            <a:r>
              <a:rPr lang="fr-FR" dirty="0" err="1" smtClean="0"/>
              <a:t>terms</a:t>
            </a:r>
            <a:r>
              <a:rPr lang="fr-FR" dirty="0" smtClean="0"/>
              <a:t> in the Navier-Stokes </a:t>
            </a:r>
            <a:r>
              <a:rPr lang="fr-FR" dirty="0" err="1" smtClean="0"/>
              <a:t>equations</a:t>
            </a:r>
            <a:endParaRPr lang="fr-FR" dirty="0" smtClean="0"/>
          </a:p>
          <a:p>
            <a:pPr lvl="1"/>
            <a:r>
              <a:rPr lang="fr-FR" dirty="0" smtClean="0"/>
              <a:t>Supports </a:t>
            </a:r>
            <a:r>
              <a:rPr lang="fr-FR" dirty="0" err="1" smtClean="0"/>
              <a:t>implicit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On the </a:t>
            </a:r>
            <a:r>
              <a:rPr lang="fr-FR" dirty="0" err="1" smtClean="0"/>
              <a:t>mid-term</a:t>
            </a:r>
            <a:r>
              <a:rPr lang="fr-FR" dirty="0" smtClean="0"/>
              <a:t>, the objective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perform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r>
              <a:rPr lang="fr-FR" dirty="0" smtClean="0"/>
              <a:t> simulation in the TRUST </a:t>
            </a:r>
            <a:r>
              <a:rPr lang="fr-FR" dirty="0" err="1" smtClean="0"/>
              <a:t>platform</a:t>
            </a:r>
            <a:r>
              <a:rPr lang="fr-FR" dirty="0" smtClean="0"/>
              <a:t> (CEA)</a:t>
            </a:r>
          </a:p>
        </p:txBody>
      </p:sp>
      <p:pic>
        <p:nvPicPr>
          <p:cNvPr id="16" name="Graphique 3">
            <a:extLst>
              <a:ext uri="{FF2B5EF4-FFF2-40B4-BE49-F238E27FC236}">
                <a16:creationId xmlns:a16="http://schemas.microsoft.com/office/drawing/2014/main" id="{1E92BAB5-7B27-D801-6638-A03D8CDBF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483927" y="1503042"/>
            <a:ext cx="5708073" cy="4285702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2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Debris bed behaviour</a:t>
            </a:r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mtClean="0"/>
              <a:t>3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96" y="4703649"/>
            <a:ext cx="4480767" cy="1386000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01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Framework and objectives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623889" y="1381125"/>
            <a:ext cx="7758112" cy="4532313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Evolution of the </a:t>
            </a:r>
            <a:r>
              <a:rPr lang="fr-FR" dirty="0" err="1" smtClean="0"/>
              <a:t>debris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sedimentation</a:t>
            </a:r>
            <a:r>
              <a:rPr lang="fr-FR" dirty="0" smtClean="0"/>
              <a:t> (short </a:t>
            </a:r>
            <a:r>
              <a:rPr lang="fr-FR" dirty="0" err="1" smtClean="0"/>
              <a:t>term</a:t>
            </a:r>
            <a:r>
              <a:rPr lang="fr-FR" dirty="0" smtClean="0"/>
              <a:t>):</a:t>
            </a:r>
          </a:p>
          <a:p>
            <a:pPr lvl="1"/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removal</a:t>
            </a:r>
            <a:r>
              <a:rPr lang="fr-FR" dirty="0" smtClean="0"/>
              <a:t> by the sodium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boiling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at the surface of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vapor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flow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boiling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self-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levelling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issues:</a:t>
            </a:r>
          </a:p>
          <a:p>
            <a:pPr lvl="1"/>
            <a:r>
              <a:rPr lang="fr-FR" dirty="0" err="1" smtClean="0"/>
              <a:t>Cooling</a:t>
            </a:r>
            <a:r>
              <a:rPr lang="fr-FR" dirty="0" smtClean="0"/>
              <a:t> </a:t>
            </a:r>
            <a:r>
              <a:rPr lang="fr-FR" dirty="0" err="1" smtClean="0"/>
              <a:t>sufficient</a:t>
            </a:r>
            <a:r>
              <a:rPr lang="fr-FR" dirty="0" smtClean="0"/>
              <a:t> to </a:t>
            </a:r>
            <a:r>
              <a:rPr lang="fr-FR" dirty="0" err="1" smtClean="0"/>
              <a:t>evacuate</a:t>
            </a:r>
            <a:r>
              <a:rPr lang="fr-FR" dirty="0" smtClean="0"/>
              <a:t> all the </a:t>
            </a:r>
            <a:r>
              <a:rPr lang="fr-FR" dirty="0" err="1" smtClean="0"/>
              <a:t>residual</a:t>
            </a:r>
            <a:r>
              <a:rPr lang="fr-FR" dirty="0" smtClean="0"/>
              <a:t> power?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re-melting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remain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neutronically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sub-critical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power excursion in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Self-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levelling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has a positive impact on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aspects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the surface / volume ratio, but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of new corium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cancel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CEA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adopts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seperate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dirty="0" smtClean="0"/>
          </a:p>
          <a:p>
            <a:pPr lvl="1"/>
            <a:r>
              <a:rPr lang="fr-FR" dirty="0" err="1" smtClean="0"/>
              <a:t>Transient</a:t>
            </a:r>
            <a:r>
              <a:rPr lang="fr-FR" dirty="0" smtClean="0"/>
              <a:t> description of the self-</a:t>
            </a:r>
            <a:r>
              <a:rPr lang="fr-FR" dirty="0" err="1" smtClean="0"/>
              <a:t>levelling</a:t>
            </a:r>
            <a:r>
              <a:rPr lang="fr-FR" dirty="0" smtClean="0"/>
              <a:t> of </a:t>
            </a:r>
            <a:r>
              <a:rPr lang="fr-FR" dirty="0" err="1" smtClean="0"/>
              <a:t>debris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r>
              <a:rPr lang="fr-FR" dirty="0" smtClean="0"/>
              <a:t> in </a:t>
            </a:r>
            <a:r>
              <a:rPr lang="fr-FR" dirty="0" err="1" smtClean="0"/>
              <a:t>sub-critical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smtClean="0"/>
              <a:t>Evaluation of the neutron </a:t>
            </a:r>
            <a:r>
              <a:rPr lang="fr-FR" dirty="0" err="1" smtClean="0"/>
              <a:t>criticality</a:t>
            </a:r>
            <a:r>
              <a:rPr lang="fr-FR" dirty="0" smtClean="0"/>
              <a:t> of </a:t>
            </a:r>
            <a:r>
              <a:rPr lang="fr-FR" dirty="0" err="1" smtClean="0"/>
              <a:t>debris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50" y="1482436"/>
            <a:ext cx="3367847" cy="443100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458750" y="5913437"/>
            <a:ext cx="3367847" cy="29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33" dirty="0" smtClean="0"/>
              <a:t>Figure </a:t>
            </a:r>
            <a:r>
              <a:rPr lang="fr-FR" sz="1333" dirty="0" err="1" smtClean="0"/>
              <a:t>from</a:t>
            </a:r>
            <a:r>
              <a:rPr lang="fr-FR" sz="1333" dirty="0" smtClean="0"/>
              <a:t> Cheng </a:t>
            </a:r>
            <a:r>
              <a:rPr lang="fr-FR" sz="1333" i="1" dirty="0"/>
              <a:t>et al.</a:t>
            </a:r>
            <a:r>
              <a:rPr lang="fr-FR" sz="1333" dirty="0"/>
              <a:t> 2018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7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Transient</a:t>
            </a:r>
            <a:r>
              <a:rPr lang="fr-FR" dirty="0"/>
              <a:t> description of self-</a:t>
            </a:r>
            <a:r>
              <a:rPr lang="fr-FR" dirty="0" err="1"/>
              <a:t>levelling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8" y="1185863"/>
            <a:ext cx="8049057" cy="495170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Application of the Volume </a:t>
            </a:r>
            <a:r>
              <a:rPr lang="fr-FR" dirty="0" err="1" smtClean="0"/>
              <a:t>Averaging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by </a:t>
            </a:r>
            <a:r>
              <a:rPr lang="fr-FR" dirty="0" err="1" smtClean="0"/>
              <a:t>Whitaker</a:t>
            </a:r>
            <a:r>
              <a:rPr lang="fr-FR" dirty="0" smtClean="0"/>
              <a:t>, 1986 to the 3-phase local </a:t>
            </a:r>
            <a:r>
              <a:rPr lang="fr-FR" dirty="0" err="1" smtClean="0"/>
              <a:t>boundary</a:t>
            </a:r>
            <a:r>
              <a:rPr lang="fr-FR" dirty="0" smtClean="0"/>
              <a:t> value </a:t>
            </a:r>
            <a:r>
              <a:rPr lang="fr-FR" dirty="0" err="1" smtClean="0"/>
              <a:t>problem</a:t>
            </a:r>
            <a:endParaRPr lang="fr-FR" dirty="0" smtClean="0"/>
          </a:p>
          <a:p>
            <a:pPr lvl="1"/>
            <a:r>
              <a:rPr lang="fr-FR" dirty="0" err="1" smtClean="0"/>
              <a:t>Derivation</a:t>
            </a:r>
            <a:r>
              <a:rPr lang="fr-FR" dirty="0" smtClean="0"/>
              <a:t> of </a:t>
            </a:r>
            <a:r>
              <a:rPr lang="fr-FR" dirty="0" err="1" smtClean="0"/>
              <a:t>macroscopic</a:t>
            </a:r>
            <a:r>
              <a:rPr lang="fr-FR" dirty="0" smtClean="0"/>
              <a:t> </a:t>
            </a:r>
            <a:r>
              <a:rPr lang="fr-FR" dirty="0" err="1" smtClean="0"/>
              <a:t>equation</a:t>
            </a:r>
            <a:r>
              <a:rPr lang="fr-FR" dirty="0" smtClean="0"/>
              <a:t> structures</a:t>
            </a:r>
          </a:p>
          <a:p>
            <a:pPr lvl="1"/>
            <a:r>
              <a:rPr lang="fr-FR" dirty="0" err="1" smtClean="0"/>
              <a:t>Derivation</a:t>
            </a:r>
            <a:r>
              <a:rPr lang="fr-FR" dirty="0" smtClean="0"/>
              <a:t> of </a:t>
            </a:r>
            <a:r>
              <a:rPr lang="fr-FR" dirty="0" err="1" smtClean="0"/>
              <a:t>closure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r>
              <a:rPr lang="fr-FR" dirty="0" smtClean="0"/>
              <a:t> for the </a:t>
            </a:r>
            <a:r>
              <a:rPr lang="fr-FR" dirty="0" err="1" smtClean="0"/>
              <a:t>macroscopic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of the medium</a:t>
            </a: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err="1" smtClean="0"/>
              <a:t>Definition</a:t>
            </a:r>
            <a:r>
              <a:rPr lang="fr-FR" dirty="0" smtClean="0"/>
              <a:t> of a </a:t>
            </a:r>
            <a:r>
              <a:rPr lang="fr-FR" dirty="0" err="1" smtClean="0"/>
              <a:t>practically</a:t>
            </a:r>
            <a:r>
              <a:rPr lang="fr-FR" dirty="0" smtClean="0"/>
              <a:t> </a:t>
            </a:r>
            <a:r>
              <a:rPr lang="fr-FR" dirty="0" err="1" smtClean="0"/>
              <a:t>operable</a:t>
            </a:r>
            <a:r>
              <a:rPr lang="fr-FR" dirty="0" smtClean="0"/>
              <a:t> model:</a:t>
            </a:r>
          </a:p>
          <a:p>
            <a:pPr lvl="1"/>
            <a:r>
              <a:rPr lang="fr-FR" dirty="0" err="1" smtClean="0"/>
              <a:t>Resolution</a:t>
            </a:r>
            <a:r>
              <a:rPr lang="fr-FR" dirty="0" smtClean="0"/>
              <a:t> of the </a:t>
            </a:r>
            <a:r>
              <a:rPr lang="fr-FR" dirty="0" err="1" smtClean="0"/>
              <a:t>closure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r>
              <a:rPr lang="fr-FR" dirty="0" smtClean="0"/>
              <a:t> </a:t>
            </a:r>
            <a:r>
              <a:rPr lang="fr-FR" dirty="0" err="1" smtClean="0"/>
              <a:t>necessitates</a:t>
            </a:r>
            <a:r>
              <a:rPr lang="fr-FR" dirty="0" smtClean="0"/>
              <a:t> DNS on a REV</a:t>
            </a:r>
          </a:p>
          <a:p>
            <a:pPr lvl="1"/>
            <a:r>
              <a:rPr lang="fr-FR" dirty="0" smtClean="0"/>
              <a:t>Or incorporation of </a:t>
            </a:r>
            <a:r>
              <a:rPr lang="fr-FR" dirty="0" err="1" smtClean="0"/>
              <a:t>empirical</a:t>
            </a:r>
            <a:r>
              <a:rPr lang="fr-FR" dirty="0" smtClean="0"/>
              <a:t> </a:t>
            </a:r>
            <a:r>
              <a:rPr lang="fr-FR" dirty="0" err="1" smtClean="0"/>
              <a:t>closure</a:t>
            </a:r>
            <a:r>
              <a:rPr lang="fr-FR" dirty="0" smtClean="0"/>
              <a:t> relations</a:t>
            </a:r>
          </a:p>
          <a:p>
            <a:pPr lvl="1"/>
            <a:r>
              <a:rPr lang="fr-FR" dirty="0" err="1" smtClean="0"/>
              <a:t>Implementation</a:t>
            </a:r>
            <a:r>
              <a:rPr lang="fr-FR" dirty="0" smtClean="0"/>
              <a:t> in </a:t>
            </a:r>
            <a:r>
              <a:rPr lang="fr-FR" dirty="0" err="1" smtClean="0"/>
              <a:t>OpenFOAM</a:t>
            </a:r>
            <a:r>
              <a:rPr lang="fr-FR" dirty="0" smtClean="0"/>
              <a:t> (on-</a:t>
            </a:r>
            <a:r>
              <a:rPr lang="fr-FR" dirty="0" err="1" smtClean="0"/>
              <a:t>going</a:t>
            </a:r>
            <a:r>
              <a:rPr lang="fr-FR" dirty="0" smtClean="0"/>
              <a:t>)</a:t>
            </a:r>
          </a:p>
          <a:p>
            <a:pPr lvl="1"/>
            <a:endParaRPr lang="fr-FR" dirty="0"/>
          </a:p>
          <a:p>
            <a:r>
              <a:rPr lang="fr-FR" dirty="0" err="1" smtClean="0"/>
              <a:t>Mid-term</a:t>
            </a:r>
            <a:r>
              <a:rPr lang="fr-FR" dirty="0" smtClean="0"/>
              <a:t> objective: </a:t>
            </a:r>
            <a:r>
              <a:rPr lang="fr-FR" dirty="0" err="1" smtClean="0"/>
              <a:t>implement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the TRUST </a:t>
            </a:r>
            <a:r>
              <a:rPr lang="fr-FR" dirty="0" err="1" smtClean="0"/>
              <a:t>plaform</a:t>
            </a:r>
            <a:endParaRPr lang="fr-FR" dirty="0" smtClean="0"/>
          </a:p>
        </p:txBody>
      </p:sp>
      <p:pic>
        <p:nvPicPr>
          <p:cNvPr id="6" name="Imag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6" t="21105" r="26221" b="21499"/>
          <a:stretch/>
        </p:blipFill>
        <p:spPr bwMode="auto">
          <a:xfrm>
            <a:off x="8977746" y="3910507"/>
            <a:ext cx="2843530" cy="1938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46" y="1381125"/>
            <a:ext cx="2909290" cy="2034259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4894808" y="2165058"/>
            <a:ext cx="0" cy="22511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1806563" y="2247167"/>
            <a:ext cx="1800000" cy="306000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 Problem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806563" y="3187253"/>
            <a:ext cx="1800000" cy="306000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Deviation Problem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806563" y="4095454"/>
            <a:ext cx="1800000" cy="306646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Closure Variable Problems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968059" y="2227640"/>
            <a:ext cx="1800000" cy="306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Unclosed Averaged Problem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968059" y="4088480"/>
            <a:ext cx="1800000" cy="30600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Averaged Problem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1746" y="3205688"/>
            <a:ext cx="1366124" cy="26913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Closure Relations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>
            <a:stCxn id="11" idx="3"/>
            <a:endCxn id="14" idx="1"/>
          </p:cNvCxnSpPr>
          <p:nvPr/>
        </p:nvCxnSpPr>
        <p:spPr>
          <a:xfrm flipV="1">
            <a:off x="3606563" y="2380640"/>
            <a:ext cx="2361496" cy="1952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rganigramme : Jonction de sommaire 17"/>
          <p:cNvSpPr/>
          <p:nvPr/>
        </p:nvSpPr>
        <p:spPr>
          <a:xfrm>
            <a:off x="2616563" y="2772890"/>
            <a:ext cx="180000" cy="180000"/>
          </a:xfrm>
          <a:prstGeom prst="flowChartSummingJunction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rganigramme : Jonction de sommaire 18"/>
          <p:cNvSpPr/>
          <p:nvPr/>
        </p:nvSpPr>
        <p:spPr>
          <a:xfrm>
            <a:off x="2616563" y="3735454"/>
            <a:ext cx="180000" cy="180000"/>
          </a:xfrm>
          <a:prstGeom prst="flowChartSummingJunction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rganigramme : Jonction de sommaire 19"/>
          <p:cNvSpPr/>
          <p:nvPr/>
        </p:nvSpPr>
        <p:spPr>
          <a:xfrm>
            <a:off x="6778059" y="3735088"/>
            <a:ext cx="180000" cy="180000"/>
          </a:xfrm>
          <a:prstGeom prst="flowChartSummingJunction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Connecteur droit avec flèche 20"/>
          <p:cNvCxnSpPr>
            <a:stCxn id="11" idx="2"/>
            <a:endCxn id="18" idx="0"/>
          </p:cNvCxnSpPr>
          <p:nvPr/>
        </p:nvCxnSpPr>
        <p:spPr>
          <a:xfrm>
            <a:off x="2706563" y="2553167"/>
            <a:ext cx="0" cy="21972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8" idx="4"/>
            <a:endCxn id="12" idx="0"/>
          </p:cNvCxnSpPr>
          <p:nvPr/>
        </p:nvCxnSpPr>
        <p:spPr>
          <a:xfrm>
            <a:off x="2706563" y="2952890"/>
            <a:ext cx="0" cy="23436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2" idx="2"/>
            <a:endCxn id="19" idx="0"/>
          </p:cNvCxnSpPr>
          <p:nvPr/>
        </p:nvCxnSpPr>
        <p:spPr>
          <a:xfrm>
            <a:off x="2706563" y="3493253"/>
            <a:ext cx="0" cy="24220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9" idx="4"/>
            <a:endCxn id="13" idx="0"/>
          </p:cNvCxnSpPr>
          <p:nvPr/>
        </p:nvCxnSpPr>
        <p:spPr>
          <a:xfrm>
            <a:off x="2706563" y="3915454"/>
            <a:ext cx="0" cy="1800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12" idx="3"/>
            <a:endCxn id="16" idx="1"/>
          </p:cNvCxnSpPr>
          <p:nvPr/>
        </p:nvCxnSpPr>
        <p:spPr>
          <a:xfrm>
            <a:off x="3606563" y="3340253"/>
            <a:ext cx="605183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4" idx="2"/>
            <a:endCxn id="20" idx="0"/>
          </p:cNvCxnSpPr>
          <p:nvPr/>
        </p:nvCxnSpPr>
        <p:spPr>
          <a:xfrm>
            <a:off x="6868059" y="2533640"/>
            <a:ext cx="0" cy="12014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0" idx="4"/>
            <a:endCxn id="15" idx="0"/>
          </p:cNvCxnSpPr>
          <p:nvPr/>
        </p:nvCxnSpPr>
        <p:spPr>
          <a:xfrm>
            <a:off x="6868059" y="3915088"/>
            <a:ext cx="0" cy="1733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13" idx="3"/>
            <a:endCxn id="15" idx="1"/>
          </p:cNvCxnSpPr>
          <p:nvPr/>
        </p:nvCxnSpPr>
        <p:spPr>
          <a:xfrm flipV="1">
            <a:off x="3606563" y="4241480"/>
            <a:ext cx="2361496" cy="729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14" idx="2"/>
          </p:cNvCxnSpPr>
          <p:nvPr/>
        </p:nvCxnSpPr>
        <p:spPr>
          <a:xfrm rot="5400000">
            <a:off x="4667438" y="662765"/>
            <a:ext cx="329746" cy="4071496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16" idx="2"/>
            <a:endCxn id="19" idx="6"/>
          </p:cNvCxnSpPr>
          <p:nvPr/>
        </p:nvCxnSpPr>
        <p:spPr>
          <a:xfrm rot="5400000">
            <a:off x="3670368" y="2601014"/>
            <a:ext cx="350636" cy="2098245"/>
          </a:xfrm>
          <a:prstGeom prst="bentConnector2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30"/>
          <p:cNvCxnSpPr>
            <a:endCxn id="20" idx="2"/>
          </p:cNvCxnSpPr>
          <p:nvPr/>
        </p:nvCxnSpPr>
        <p:spPr>
          <a:xfrm rot="16200000" flipH="1">
            <a:off x="5661546" y="2708575"/>
            <a:ext cx="349774" cy="1883251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3937305" y="2164799"/>
                <a:ext cx="1476511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</a:t>
                </a:r>
                <a:r>
                  <a:rPr lang="en-GB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</a:t>
                </a:r>
                <a:r>
                  <a:rPr lang="en-GB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GB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14:m>
                  <m:oMath xmlns:m="http://schemas.openxmlformats.org/officeDocument/2006/math">
                    <m:r>
                      <a:rPr lang="en-GB" sz="11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⟨"/>
                        <m:endChr m:val="⟩"/>
                        <m:ctrlPr>
                          <a:rPr lang="en-GB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1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lang="en-GB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Gray</a:t>
                </a:r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decomposition</a:t>
                </a:r>
                <a:endPara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305" y="2164799"/>
                <a:ext cx="1476511" cy="446276"/>
              </a:xfrm>
              <a:prstGeom prst="rect">
                <a:avLst/>
              </a:prstGeom>
              <a:blipFill>
                <a:blip r:embed="rId4"/>
                <a:stretch>
                  <a:fillRect l="-413" b="-109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2787644" y="2804557"/>
                <a:ext cx="3778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644" y="2804557"/>
                <a:ext cx="37783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3423116" y="3098947"/>
            <a:ext cx="1128993" cy="2540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sources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75010" y="3821209"/>
            <a:ext cx="1066378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per source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/>
              <p:cNvSpPr txBox="1"/>
              <p:nvPr/>
            </p:nvSpPr>
            <p:spPr>
              <a:xfrm>
                <a:off x="2343249" y="2524529"/>
                <a:ext cx="3778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GB" sz="1200" b="1" dirty="0"/>
              </a:p>
            </p:txBody>
          </p:sp>
        </mc:Choice>
        <mc:Fallback xmlns="">
          <p:sp>
            <p:nvSpPr>
              <p:cNvPr id="61" name="ZoneText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249" y="2524529"/>
                <a:ext cx="377837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Espace réservé de la date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63" name="Espace réservé du pied de page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4" name="Espace réservé du numéro de diapositive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71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Introduction: </a:t>
            </a:r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19" name="Espace réservé du contenu 18"/>
          <p:cNvSpPr>
            <a:spLocks noGrp="1"/>
          </p:cNvSpPr>
          <p:nvPr>
            <p:ph idx="1"/>
          </p:nvPr>
        </p:nvSpPr>
        <p:spPr>
          <a:xfrm>
            <a:off x="623889" y="1381125"/>
            <a:ext cx="4984432" cy="4238625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Severe </a:t>
            </a:r>
            <a:r>
              <a:rPr lang="en-GB" dirty="0"/>
              <a:t>Accident </a:t>
            </a:r>
            <a:r>
              <a:rPr lang="en-GB" dirty="0" smtClean="0"/>
              <a:t>sequence typically caused by an </a:t>
            </a:r>
            <a:r>
              <a:rPr lang="en-GB" dirty="0"/>
              <a:t>Unprotected Loss Of </a:t>
            </a:r>
            <a:r>
              <a:rPr lang="en-GB" dirty="0" smtClean="0"/>
              <a:t>Flow (ULOF) on an ASTRID-like </a:t>
            </a:r>
            <a:r>
              <a:rPr lang="en-GB" dirty="0"/>
              <a:t>Sodium Fast neutron Reactor (~1500 </a:t>
            </a:r>
            <a:r>
              <a:rPr lang="en-GB" dirty="0" err="1"/>
              <a:t>MWth</a:t>
            </a:r>
            <a:r>
              <a:rPr lang="en-GB" dirty="0"/>
              <a:t>)</a:t>
            </a:r>
          </a:p>
          <a:p>
            <a:pPr lvl="1"/>
            <a:r>
              <a:rPr lang="en-GB" dirty="0" smtClean="0"/>
              <a:t>Degradation of fuel assemblies</a:t>
            </a:r>
            <a:r>
              <a:rPr lang="en-GB" dirty="0">
                <a:sym typeface="Symbol" panose="05050102010706020507" pitchFamily="18" charset="2"/>
              </a:rPr>
              <a:t> </a:t>
            </a:r>
            <a:r>
              <a:rPr lang="en-GB" dirty="0" smtClean="0">
                <a:sym typeface="Symbol" panose="05050102010706020507" pitchFamily="18" charset="2"/>
              </a:rPr>
              <a:t> formation of Corium</a:t>
            </a:r>
          </a:p>
          <a:p>
            <a:pPr lvl="1"/>
            <a:r>
              <a:rPr lang="en-GB" dirty="0" smtClean="0">
                <a:sym typeface="Symbol" panose="05050102010706020507" pitchFamily="18" charset="2"/>
              </a:rPr>
              <a:t>Opening of</a:t>
            </a:r>
            <a:r>
              <a:rPr lang="en-GB" dirty="0" smtClean="0"/>
              <a:t> </a:t>
            </a:r>
            <a:r>
              <a:rPr lang="en-GB" dirty="0"/>
              <a:t>the Transfer </a:t>
            </a:r>
            <a:r>
              <a:rPr lang="en-GB" dirty="0" smtClean="0"/>
              <a:t>Tube (TT)</a:t>
            </a:r>
          </a:p>
          <a:p>
            <a:pPr lvl="1"/>
            <a:r>
              <a:rPr lang="en-GB" dirty="0" smtClean="0"/>
              <a:t>Transfer of the corium through the TT before power excursion in the core</a:t>
            </a:r>
          </a:p>
          <a:p>
            <a:pPr lvl="1"/>
            <a:r>
              <a:rPr lang="en-GB" dirty="0" smtClean="0"/>
              <a:t>Downwards relocation of the corium in the lower plenum</a:t>
            </a:r>
          </a:p>
          <a:p>
            <a:pPr lvl="1"/>
            <a:endParaRPr lang="en-GB" dirty="0"/>
          </a:p>
          <a:p>
            <a:r>
              <a:rPr lang="en-GB" dirty="0" smtClean="0"/>
              <a:t>Purpose of this presentation: give an overview of the research activities at CEA on the behaviour of corium in the lower plenum of a SFR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19" y="1741402"/>
            <a:ext cx="6134837" cy="3811758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17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reactivity of debris beds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7" y="1381125"/>
            <a:ext cx="5973665" cy="477229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Evaluation of the neutron reactivity (static) of a debris bed in postulated configurations</a:t>
            </a:r>
          </a:p>
          <a:p>
            <a:pPr lvl="1"/>
            <a:r>
              <a:rPr lang="en-GB" dirty="0" smtClean="0"/>
              <a:t>Shape: Cylinder, Cone, Several cones</a:t>
            </a:r>
          </a:p>
          <a:p>
            <a:pPr lvl="1"/>
            <a:r>
              <a:rPr lang="en-GB" dirty="0" smtClean="0"/>
              <a:t>Composition: Fuel / Structure ratio, sodium content, bed porosity</a:t>
            </a:r>
          </a:p>
          <a:p>
            <a:pPr marL="266700" lvl="2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dirty="0" smtClean="0"/>
              <a:t>What </a:t>
            </a:r>
            <a:r>
              <a:rPr lang="en-GB" dirty="0"/>
              <a:t>is the critical mass</a:t>
            </a:r>
            <a:r>
              <a:rPr lang="en-GB" dirty="0" smtClean="0"/>
              <a:t>?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smtClean="0"/>
              <a:t>Example (right):</a:t>
            </a:r>
          </a:p>
          <a:p>
            <a:pPr lvl="1"/>
            <a:r>
              <a:rPr lang="en-GB" dirty="0" smtClean="0"/>
              <a:t>Cylindrical shape</a:t>
            </a:r>
          </a:p>
          <a:p>
            <a:pPr lvl="1"/>
            <a:r>
              <a:rPr lang="en-GB" dirty="0" smtClean="0"/>
              <a:t>74% fuel / 26% structure</a:t>
            </a:r>
          </a:p>
          <a:p>
            <a:pPr lvl="1"/>
            <a:r>
              <a:rPr lang="en-GB" dirty="0" smtClean="0"/>
              <a:t>Porosity: 40%</a:t>
            </a:r>
          </a:p>
          <a:p>
            <a:pPr marL="266700" lvl="2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dirty="0" smtClean="0"/>
              <a:t>3.3 increase factor on the critical mass when the radius increases from 150 cm to 300 cm</a:t>
            </a:r>
          </a:p>
          <a:p>
            <a:pPr marL="285750" lvl="1" indent="-285750"/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Next step: evaluation on more realistic configurations obtained from the previous self-levelling model.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60" y="2086069"/>
            <a:ext cx="5298946" cy="40673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206" b="33210"/>
          <a:stretch/>
        </p:blipFill>
        <p:spPr>
          <a:xfrm>
            <a:off x="8201303" y="546100"/>
            <a:ext cx="3816203" cy="14438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Forme libre 10"/>
          <p:cNvSpPr/>
          <p:nvPr/>
        </p:nvSpPr>
        <p:spPr>
          <a:xfrm flipV="1">
            <a:off x="8864187" y="1376089"/>
            <a:ext cx="886685" cy="1535206"/>
          </a:xfrm>
          <a:custGeom>
            <a:avLst/>
            <a:gdLst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320222 w 320222"/>
              <a:gd name="connsiteY0" fmla="*/ 1216845 h 1216845"/>
              <a:gd name="connsiteX1" fmla="*/ 0 w 320222"/>
              <a:gd name="connsiteY1" fmla="*/ 0 h 1216845"/>
              <a:gd name="connsiteX0" fmla="*/ 320222 w 320222"/>
              <a:gd name="connsiteY0" fmla="*/ 1216845 h 1216845"/>
              <a:gd name="connsiteX1" fmla="*/ 0 w 320222"/>
              <a:gd name="connsiteY1" fmla="*/ 0 h 1216845"/>
              <a:gd name="connsiteX0" fmla="*/ 320465 w 320465"/>
              <a:gd name="connsiteY0" fmla="*/ 1216845 h 1216845"/>
              <a:gd name="connsiteX1" fmla="*/ 243 w 320465"/>
              <a:gd name="connsiteY1" fmla="*/ 0 h 121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465" h="1216845">
                <a:moveTo>
                  <a:pt x="320465" y="1216845"/>
                </a:moveTo>
                <a:cubicBezTo>
                  <a:pt x="107142" y="814004"/>
                  <a:pt x="-5973" y="402120"/>
                  <a:pt x="243" y="0"/>
                </a:cubicBezTo>
              </a:path>
            </a:pathLst>
          </a:cu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8660528" y="1591289"/>
            <a:ext cx="545738" cy="2149288"/>
          </a:xfrm>
          <a:custGeom>
            <a:avLst/>
            <a:gdLst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156447"/>
              <a:gd name="connsiteX1" fmla="*/ 0 w 1095936"/>
              <a:gd name="connsiteY1" fmla="*/ 0 h 1156447"/>
              <a:gd name="connsiteX0" fmla="*/ 1095936 w 1095936"/>
              <a:gd name="connsiteY0" fmla="*/ 1156447 h 1357081"/>
              <a:gd name="connsiteX1" fmla="*/ 0 w 1095936"/>
              <a:gd name="connsiteY1" fmla="*/ 0 h 1357081"/>
              <a:gd name="connsiteX0" fmla="*/ 178377 w 273895"/>
              <a:gd name="connsiteY0" fmla="*/ 0 h 2915384"/>
              <a:gd name="connsiteX1" fmla="*/ 0 w 273895"/>
              <a:gd name="connsiteY1" fmla="*/ 2888105 h 2915384"/>
              <a:gd name="connsiteX0" fmla="*/ 240420 w 240420"/>
              <a:gd name="connsiteY0" fmla="*/ 0 h 2888105"/>
              <a:gd name="connsiteX1" fmla="*/ 62043 w 240420"/>
              <a:gd name="connsiteY1" fmla="*/ 2888105 h 288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420" h="2888105">
                <a:moveTo>
                  <a:pt x="240420" y="0"/>
                </a:moveTo>
                <a:cubicBezTo>
                  <a:pt x="-17364" y="755812"/>
                  <a:pt x="-52288" y="1868510"/>
                  <a:pt x="62043" y="2888105"/>
                </a:cubicBezTo>
              </a:path>
            </a:pathLst>
          </a:custGeom>
          <a:ln w="19050">
            <a:solidFill>
              <a:srgbClr val="92D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267700" y="5486400"/>
            <a:ext cx="25222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Fuel mass in the corium [kg]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924794" y="4729964"/>
            <a:ext cx="36521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Case: 1 </a:t>
            </a:r>
            <a:r>
              <a:rPr lang="fr-FR" sz="1200" dirty="0" err="1" smtClean="0"/>
              <a:t>homogeneous</a:t>
            </a:r>
            <a:r>
              <a:rPr lang="fr-FR" sz="1200" dirty="0" smtClean="0"/>
              <a:t> </a:t>
            </a:r>
            <a:r>
              <a:rPr lang="fr-FR" sz="1200" dirty="0" err="1" smtClean="0"/>
              <a:t>cylindrical</a:t>
            </a:r>
            <a:r>
              <a:rPr lang="fr-FR" sz="1200" dirty="0" smtClean="0"/>
              <a:t> </a:t>
            </a:r>
            <a:r>
              <a:rPr lang="fr-FR" sz="1200" dirty="0" err="1" smtClean="0"/>
              <a:t>bed</a:t>
            </a:r>
            <a:r>
              <a:rPr lang="fr-FR" sz="1200" dirty="0" smtClean="0"/>
              <a:t> – </a:t>
            </a:r>
            <a:r>
              <a:rPr lang="fr-FR" sz="1200" dirty="0" err="1" smtClean="0"/>
              <a:t>Porosity</a:t>
            </a:r>
            <a:r>
              <a:rPr lang="fr-FR" sz="1200" dirty="0" smtClean="0"/>
              <a:t> 40% - fuel/</a:t>
            </a:r>
            <a:r>
              <a:rPr lang="fr-FR" sz="1200" dirty="0" err="1" smtClean="0"/>
              <a:t>steel</a:t>
            </a:r>
            <a:r>
              <a:rPr lang="fr-FR" sz="1200" dirty="0" smtClean="0"/>
              <a:t> ratio 74/26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370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Corium pool behaviour</a:t>
            </a:r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mtClean="0"/>
              <a:t>4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382" y="4703649"/>
            <a:ext cx="4461781" cy="1386000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6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100863" name="Espace réservé du contenu 5"/>
          <p:cNvPicPr>
            <a:picLocks noGrp="1" noChangeAspect="1"/>
          </p:cNvPicPr>
          <p:nvPr/>
        </p:nvPicPr>
        <p:blipFill>
          <a:blip r:embed="rId3"/>
          <a:stretch/>
        </p:blipFill>
        <p:spPr bwMode="auto">
          <a:xfrm>
            <a:off x="7588312" y="1925508"/>
            <a:ext cx="4396315" cy="3155948"/>
          </a:xfrm>
          <a:prstGeom prst="rect">
            <a:avLst/>
          </a:prstGeom>
        </p:spPr>
      </p:pic>
      <p:sp>
        <p:nvSpPr>
          <p:cNvPr id="342210916" name="Forme libre 37"/>
          <p:cNvSpPr>
            <a:spLocks noChangeAspect="1"/>
          </p:cNvSpPr>
          <p:nvPr/>
        </p:nvSpPr>
        <p:spPr bwMode="auto">
          <a:xfrm>
            <a:off x="9537209" y="4446155"/>
            <a:ext cx="216528" cy="403548"/>
          </a:xfrm>
          <a:custGeom>
            <a:avLst/>
            <a:gdLst>
              <a:gd name="connsiteX0" fmla="*/ 223283 w 244768"/>
              <a:gd name="connsiteY0" fmla="*/ 419986 h 419986"/>
              <a:gd name="connsiteX1" fmla="*/ 223283 w 244768"/>
              <a:gd name="connsiteY1" fmla="*/ 164804 h 419986"/>
              <a:gd name="connsiteX2" fmla="*/ 0 w 244768"/>
              <a:gd name="connsiteY2" fmla="*/ 0 h 419986"/>
              <a:gd name="connsiteX0" fmla="*/ 223283 w 240007"/>
              <a:gd name="connsiteY0" fmla="*/ 419986 h 419986"/>
              <a:gd name="connsiteX1" fmla="*/ 223283 w 240007"/>
              <a:gd name="connsiteY1" fmla="*/ 164804 h 419986"/>
              <a:gd name="connsiteX2" fmla="*/ 0 w 240007"/>
              <a:gd name="connsiteY2" fmla="*/ 0 h 419986"/>
              <a:gd name="connsiteX0" fmla="*/ 223283 w 225344"/>
              <a:gd name="connsiteY0" fmla="*/ 419986 h 419986"/>
              <a:gd name="connsiteX1" fmla="*/ 223283 w 225344"/>
              <a:gd name="connsiteY1" fmla="*/ 164804 h 419986"/>
              <a:gd name="connsiteX2" fmla="*/ 0 w 225344"/>
              <a:gd name="connsiteY2" fmla="*/ 0 h 41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344" h="419986" extrusionOk="0">
                <a:moveTo>
                  <a:pt x="223283" y="419986"/>
                </a:moveTo>
                <a:cubicBezTo>
                  <a:pt x="224110" y="271514"/>
                  <a:pt x="227477" y="250042"/>
                  <a:pt x="223283" y="164804"/>
                </a:cubicBezTo>
                <a:cubicBezTo>
                  <a:pt x="219089" y="79566"/>
                  <a:pt x="93034" y="47403"/>
                  <a:pt x="0" y="0"/>
                </a:cubicBezTo>
              </a:path>
            </a:pathLst>
          </a:cu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/>
          </a:p>
        </p:txBody>
      </p:sp>
      <p:sp>
        <p:nvSpPr>
          <p:cNvPr id="557124197" name="Forme libre 38"/>
          <p:cNvSpPr>
            <a:spLocks noChangeAspect="1"/>
          </p:cNvSpPr>
          <p:nvPr/>
        </p:nvSpPr>
        <p:spPr bwMode="auto">
          <a:xfrm flipH="1">
            <a:off x="9842011" y="4446155"/>
            <a:ext cx="216528" cy="403548"/>
          </a:xfrm>
          <a:custGeom>
            <a:avLst/>
            <a:gdLst>
              <a:gd name="connsiteX0" fmla="*/ 223283 w 244768"/>
              <a:gd name="connsiteY0" fmla="*/ 419986 h 419986"/>
              <a:gd name="connsiteX1" fmla="*/ 223283 w 244768"/>
              <a:gd name="connsiteY1" fmla="*/ 164804 h 419986"/>
              <a:gd name="connsiteX2" fmla="*/ 0 w 244768"/>
              <a:gd name="connsiteY2" fmla="*/ 0 h 419986"/>
              <a:gd name="connsiteX0" fmla="*/ 223283 w 240007"/>
              <a:gd name="connsiteY0" fmla="*/ 419986 h 419986"/>
              <a:gd name="connsiteX1" fmla="*/ 223283 w 240007"/>
              <a:gd name="connsiteY1" fmla="*/ 164804 h 419986"/>
              <a:gd name="connsiteX2" fmla="*/ 0 w 240007"/>
              <a:gd name="connsiteY2" fmla="*/ 0 h 419986"/>
              <a:gd name="connsiteX0" fmla="*/ 223283 w 225344"/>
              <a:gd name="connsiteY0" fmla="*/ 419986 h 419986"/>
              <a:gd name="connsiteX1" fmla="*/ 223283 w 225344"/>
              <a:gd name="connsiteY1" fmla="*/ 164804 h 419986"/>
              <a:gd name="connsiteX2" fmla="*/ 0 w 225344"/>
              <a:gd name="connsiteY2" fmla="*/ 0 h 41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344" h="419986" extrusionOk="0">
                <a:moveTo>
                  <a:pt x="223283" y="419986"/>
                </a:moveTo>
                <a:cubicBezTo>
                  <a:pt x="224110" y="271514"/>
                  <a:pt x="227477" y="250042"/>
                  <a:pt x="223283" y="164804"/>
                </a:cubicBezTo>
                <a:cubicBezTo>
                  <a:pt x="219089" y="79566"/>
                  <a:pt x="93034" y="47403"/>
                  <a:pt x="0" y="0"/>
                </a:cubicBezTo>
              </a:path>
            </a:pathLst>
          </a:cu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/>
          </a:p>
        </p:txBody>
      </p:sp>
      <p:cxnSp>
        <p:nvCxnSpPr>
          <p:cNvPr id="853742275" name="Connecteur droit 40"/>
          <p:cNvCxnSpPr>
            <a:cxnSpLocks noChangeAspect="1"/>
          </p:cNvCxnSpPr>
          <p:nvPr/>
        </p:nvCxnSpPr>
        <p:spPr bwMode="auto">
          <a:xfrm flipV="1">
            <a:off x="10299931" y="4147364"/>
            <a:ext cx="286147" cy="189084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34913901" name="Connecteur droit 41"/>
          <p:cNvCxnSpPr>
            <a:cxnSpLocks noChangeAspect="1"/>
          </p:cNvCxnSpPr>
          <p:nvPr/>
        </p:nvCxnSpPr>
        <p:spPr bwMode="auto">
          <a:xfrm flipV="1">
            <a:off x="11035164" y="3551856"/>
            <a:ext cx="286147" cy="314521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40286546" name="Connecteur droit 45"/>
          <p:cNvCxnSpPr>
            <a:cxnSpLocks noChangeAspect="1"/>
          </p:cNvCxnSpPr>
          <p:nvPr/>
        </p:nvCxnSpPr>
        <p:spPr bwMode="auto">
          <a:xfrm flipH="1" flipV="1">
            <a:off x="8970831" y="4119675"/>
            <a:ext cx="286147" cy="189084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69360886" name="Connecteur droit 46"/>
          <p:cNvCxnSpPr>
            <a:cxnSpLocks noChangeAspect="1"/>
          </p:cNvCxnSpPr>
          <p:nvPr/>
        </p:nvCxnSpPr>
        <p:spPr bwMode="auto">
          <a:xfrm flipH="1" flipV="1">
            <a:off x="8291979" y="3536222"/>
            <a:ext cx="286147" cy="314521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41643675" name="Forme libre 68"/>
          <p:cNvSpPr>
            <a:spLocks noChangeAspect="1"/>
          </p:cNvSpPr>
          <p:nvPr/>
        </p:nvSpPr>
        <p:spPr bwMode="auto">
          <a:xfrm>
            <a:off x="8063225" y="2820413"/>
            <a:ext cx="110635" cy="579271"/>
          </a:xfrm>
          <a:custGeom>
            <a:avLst/>
            <a:gdLst>
              <a:gd name="connsiteX0" fmla="*/ 223283 w 244768"/>
              <a:gd name="connsiteY0" fmla="*/ 419986 h 419986"/>
              <a:gd name="connsiteX1" fmla="*/ 223283 w 244768"/>
              <a:gd name="connsiteY1" fmla="*/ 164804 h 419986"/>
              <a:gd name="connsiteX2" fmla="*/ 0 w 244768"/>
              <a:gd name="connsiteY2" fmla="*/ 0 h 419986"/>
              <a:gd name="connsiteX0" fmla="*/ 223283 w 240007"/>
              <a:gd name="connsiteY0" fmla="*/ 419986 h 419986"/>
              <a:gd name="connsiteX1" fmla="*/ 223283 w 240007"/>
              <a:gd name="connsiteY1" fmla="*/ 164804 h 419986"/>
              <a:gd name="connsiteX2" fmla="*/ 0 w 240007"/>
              <a:gd name="connsiteY2" fmla="*/ 0 h 419986"/>
              <a:gd name="connsiteX0" fmla="*/ 223283 w 225344"/>
              <a:gd name="connsiteY0" fmla="*/ 419986 h 419986"/>
              <a:gd name="connsiteX1" fmla="*/ 223283 w 225344"/>
              <a:gd name="connsiteY1" fmla="*/ 164804 h 419986"/>
              <a:gd name="connsiteX2" fmla="*/ 0 w 225344"/>
              <a:gd name="connsiteY2" fmla="*/ 0 h 419986"/>
              <a:gd name="connsiteX0" fmla="*/ 10373 w 176337"/>
              <a:gd name="connsiteY0" fmla="*/ 450466 h 450466"/>
              <a:gd name="connsiteX1" fmla="*/ 10373 w 176337"/>
              <a:gd name="connsiteY1" fmla="*/ 195284 h 450466"/>
              <a:gd name="connsiteX2" fmla="*/ 152850 w 176337"/>
              <a:gd name="connsiteY2" fmla="*/ 0 h 450466"/>
              <a:gd name="connsiteX0" fmla="*/ 0 w 180263"/>
              <a:gd name="connsiteY0" fmla="*/ 450466 h 450466"/>
              <a:gd name="connsiteX1" fmla="*/ 106680 w 180263"/>
              <a:gd name="connsiteY1" fmla="*/ 276564 h 450466"/>
              <a:gd name="connsiteX2" fmla="*/ 142477 w 180263"/>
              <a:gd name="connsiteY2" fmla="*/ 0 h 450466"/>
              <a:gd name="connsiteX0" fmla="*/ 0 w 142477"/>
              <a:gd name="connsiteY0" fmla="*/ 450466 h 450466"/>
              <a:gd name="connsiteX1" fmla="*/ 106680 w 142477"/>
              <a:gd name="connsiteY1" fmla="*/ 276564 h 450466"/>
              <a:gd name="connsiteX2" fmla="*/ 142477 w 142477"/>
              <a:gd name="connsiteY2" fmla="*/ 0 h 450466"/>
              <a:gd name="connsiteX0" fmla="*/ 72060 w 72067"/>
              <a:gd name="connsiteY0" fmla="*/ 602866 h 602866"/>
              <a:gd name="connsiteX1" fmla="*/ 940 w 72067"/>
              <a:gd name="connsiteY1" fmla="*/ 276564 h 602866"/>
              <a:gd name="connsiteX2" fmla="*/ 36737 w 72067"/>
              <a:gd name="connsiteY2" fmla="*/ 0 h 602866"/>
              <a:gd name="connsiteX0" fmla="*/ 96413 w 96413"/>
              <a:gd name="connsiteY0" fmla="*/ 602866 h 602866"/>
              <a:gd name="connsiteX1" fmla="*/ 25293 w 96413"/>
              <a:gd name="connsiteY1" fmla="*/ 276564 h 602866"/>
              <a:gd name="connsiteX2" fmla="*/ 61090 w 96413"/>
              <a:gd name="connsiteY2" fmla="*/ 0 h 602866"/>
              <a:gd name="connsiteX0" fmla="*/ 115143 w 115143"/>
              <a:gd name="connsiteY0" fmla="*/ 602866 h 602866"/>
              <a:gd name="connsiteX1" fmla="*/ 44023 w 115143"/>
              <a:gd name="connsiteY1" fmla="*/ 276564 h 602866"/>
              <a:gd name="connsiteX2" fmla="*/ 79820 w 115143"/>
              <a:gd name="connsiteY2" fmla="*/ 0 h 602866"/>
              <a:gd name="connsiteX0" fmla="*/ 115143 w 115143"/>
              <a:gd name="connsiteY0" fmla="*/ 602866 h 602866"/>
              <a:gd name="connsiteX1" fmla="*/ 44023 w 115143"/>
              <a:gd name="connsiteY1" fmla="*/ 276564 h 602866"/>
              <a:gd name="connsiteX2" fmla="*/ 79820 w 115143"/>
              <a:gd name="connsiteY2" fmla="*/ 0 h 60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43" h="602866" extrusionOk="0">
                <a:moveTo>
                  <a:pt x="115143" y="602866"/>
                </a:moveTo>
                <a:cubicBezTo>
                  <a:pt x="-51670" y="439154"/>
                  <a:pt x="-890" y="366882"/>
                  <a:pt x="44023" y="276564"/>
                </a:cubicBezTo>
                <a:cubicBezTo>
                  <a:pt x="88936" y="186246"/>
                  <a:pt x="81414" y="215043"/>
                  <a:pt x="79820" y="0"/>
                </a:cubicBezTo>
              </a:path>
            </a:pathLst>
          </a:cu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/>
          </a:p>
        </p:txBody>
      </p:sp>
      <p:sp>
        <p:nvSpPr>
          <p:cNvPr id="1485313561" name="Forme libre 69"/>
          <p:cNvSpPr>
            <a:spLocks noChangeAspect="1"/>
          </p:cNvSpPr>
          <p:nvPr/>
        </p:nvSpPr>
        <p:spPr bwMode="auto">
          <a:xfrm flipH="1">
            <a:off x="11482987" y="2797196"/>
            <a:ext cx="110635" cy="579271"/>
          </a:xfrm>
          <a:custGeom>
            <a:avLst/>
            <a:gdLst>
              <a:gd name="connsiteX0" fmla="*/ 223283 w 244768"/>
              <a:gd name="connsiteY0" fmla="*/ 419986 h 419986"/>
              <a:gd name="connsiteX1" fmla="*/ 223283 w 244768"/>
              <a:gd name="connsiteY1" fmla="*/ 164804 h 419986"/>
              <a:gd name="connsiteX2" fmla="*/ 0 w 244768"/>
              <a:gd name="connsiteY2" fmla="*/ 0 h 419986"/>
              <a:gd name="connsiteX0" fmla="*/ 223283 w 240007"/>
              <a:gd name="connsiteY0" fmla="*/ 419986 h 419986"/>
              <a:gd name="connsiteX1" fmla="*/ 223283 w 240007"/>
              <a:gd name="connsiteY1" fmla="*/ 164804 h 419986"/>
              <a:gd name="connsiteX2" fmla="*/ 0 w 240007"/>
              <a:gd name="connsiteY2" fmla="*/ 0 h 419986"/>
              <a:gd name="connsiteX0" fmla="*/ 223283 w 225344"/>
              <a:gd name="connsiteY0" fmla="*/ 419986 h 419986"/>
              <a:gd name="connsiteX1" fmla="*/ 223283 w 225344"/>
              <a:gd name="connsiteY1" fmla="*/ 164804 h 419986"/>
              <a:gd name="connsiteX2" fmla="*/ 0 w 225344"/>
              <a:gd name="connsiteY2" fmla="*/ 0 h 419986"/>
              <a:gd name="connsiteX0" fmla="*/ 10373 w 176337"/>
              <a:gd name="connsiteY0" fmla="*/ 450466 h 450466"/>
              <a:gd name="connsiteX1" fmla="*/ 10373 w 176337"/>
              <a:gd name="connsiteY1" fmla="*/ 195284 h 450466"/>
              <a:gd name="connsiteX2" fmla="*/ 152850 w 176337"/>
              <a:gd name="connsiteY2" fmla="*/ 0 h 450466"/>
              <a:gd name="connsiteX0" fmla="*/ 0 w 180263"/>
              <a:gd name="connsiteY0" fmla="*/ 450466 h 450466"/>
              <a:gd name="connsiteX1" fmla="*/ 106680 w 180263"/>
              <a:gd name="connsiteY1" fmla="*/ 276564 h 450466"/>
              <a:gd name="connsiteX2" fmla="*/ 142477 w 180263"/>
              <a:gd name="connsiteY2" fmla="*/ 0 h 450466"/>
              <a:gd name="connsiteX0" fmla="*/ 0 w 142477"/>
              <a:gd name="connsiteY0" fmla="*/ 450466 h 450466"/>
              <a:gd name="connsiteX1" fmla="*/ 106680 w 142477"/>
              <a:gd name="connsiteY1" fmla="*/ 276564 h 450466"/>
              <a:gd name="connsiteX2" fmla="*/ 142477 w 142477"/>
              <a:gd name="connsiteY2" fmla="*/ 0 h 450466"/>
              <a:gd name="connsiteX0" fmla="*/ 72060 w 72067"/>
              <a:gd name="connsiteY0" fmla="*/ 602866 h 602866"/>
              <a:gd name="connsiteX1" fmla="*/ 940 w 72067"/>
              <a:gd name="connsiteY1" fmla="*/ 276564 h 602866"/>
              <a:gd name="connsiteX2" fmla="*/ 36737 w 72067"/>
              <a:gd name="connsiteY2" fmla="*/ 0 h 602866"/>
              <a:gd name="connsiteX0" fmla="*/ 96413 w 96413"/>
              <a:gd name="connsiteY0" fmla="*/ 602866 h 602866"/>
              <a:gd name="connsiteX1" fmla="*/ 25293 w 96413"/>
              <a:gd name="connsiteY1" fmla="*/ 276564 h 602866"/>
              <a:gd name="connsiteX2" fmla="*/ 61090 w 96413"/>
              <a:gd name="connsiteY2" fmla="*/ 0 h 602866"/>
              <a:gd name="connsiteX0" fmla="*/ 115143 w 115143"/>
              <a:gd name="connsiteY0" fmla="*/ 602866 h 602866"/>
              <a:gd name="connsiteX1" fmla="*/ 44023 w 115143"/>
              <a:gd name="connsiteY1" fmla="*/ 276564 h 602866"/>
              <a:gd name="connsiteX2" fmla="*/ 79820 w 115143"/>
              <a:gd name="connsiteY2" fmla="*/ 0 h 602866"/>
              <a:gd name="connsiteX0" fmla="*/ 115143 w 115143"/>
              <a:gd name="connsiteY0" fmla="*/ 602866 h 602866"/>
              <a:gd name="connsiteX1" fmla="*/ 44023 w 115143"/>
              <a:gd name="connsiteY1" fmla="*/ 276564 h 602866"/>
              <a:gd name="connsiteX2" fmla="*/ 79820 w 115143"/>
              <a:gd name="connsiteY2" fmla="*/ 0 h 60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43" h="602866" extrusionOk="0">
                <a:moveTo>
                  <a:pt x="115143" y="602866"/>
                </a:moveTo>
                <a:cubicBezTo>
                  <a:pt x="-51670" y="439154"/>
                  <a:pt x="-890" y="366882"/>
                  <a:pt x="44023" y="276564"/>
                </a:cubicBezTo>
                <a:cubicBezTo>
                  <a:pt x="88936" y="186246"/>
                  <a:pt x="81414" y="215043"/>
                  <a:pt x="79820" y="0"/>
                </a:cubicBezTo>
              </a:path>
            </a:pathLst>
          </a:cu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2400"/>
          </a:p>
        </p:txBody>
      </p:sp>
      <p:grpSp>
        <p:nvGrpSpPr>
          <p:cNvPr id="1218436133" name="Groupe 14"/>
          <p:cNvGrpSpPr>
            <a:grpSpLocks noChangeAspect="1"/>
          </p:cNvGrpSpPr>
          <p:nvPr/>
        </p:nvGrpSpPr>
        <p:grpSpPr bwMode="auto">
          <a:xfrm>
            <a:off x="7719426" y="2234854"/>
            <a:ext cx="4162233" cy="2306280"/>
            <a:chOff x="4767618" y="1178330"/>
            <a:chExt cx="3732367" cy="2068043"/>
          </a:xfrm>
        </p:grpSpPr>
        <p:grpSp>
          <p:nvGrpSpPr>
            <p:cNvPr id="1947696148" name="Groupe 67"/>
            <p:cNvGrpSpPr/>
            <p:nvPr/>
          </p:nvGrpSpPr>
          <p:grpSpPr bwMode="auto">
            <a:xfrm>
              <a:off x="4767618" y="1178330"/>
              <a:ext cx="3732367" cy="2068043"/>
              <a:chOff x="4767508" y="1772195"/>
              <a:chExt cx="3732282" cy="2068043"/>
            </a:xfrm>
          </p:grpSpPr>
          <p:sp>
            <p:nvSpPr>
              <p:cNvPr id="1238166199" name="Forme libre 19"/>
              <p:cNvSpPr/>
              <p:nvPr/>
            </p:nvSpPr>
            <p:spPr bwMode="auto">
              <a:xfrm>
                <a:off x="4767508" y="1772195"/>
                <a:ext cx="3732282" cy="2068043"/>
              </a:xfrm>
              <a:custGeom>
                <a:avLst/>
                <a:gdLst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77856 w 3694814"/>
                  <a:gd name="connsiteY7" fmla="*/ 271130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498112 w 3694814"/>
                  <a:gd name="connsiteY7" fmla="*/ 308344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67223 w 3694814"/>
                  <a:gd name="connsiteY7" fmla="*/ 281762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15788 w 3694814"/>
                  <a:gd name="connsiteY7" fmla="*/ 295097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936802"/>
                  <a:gd name="connsiteY0" fmla="*/ 1637414 h 1637414"/>
                  <a:gd name="connsiteX1" fmla="*/ 813391 w 3936802"/>
                  <a:gd name="connsiteY1" fmla="*/ 988828 h 1637414"/>
                  <a:gd name="connsiteX2" fmla="*/ 127591 w 3936802"/>
                  <a:gd name="connsiteY2" fmla="*/ 276446 h 1637414"/>
                  <a:gd name="connsiteX3" fmla="*/ 127591 w 3936802"/>
                  <a:gd name="connsiteY3" fmla="*/ 69111 h 1637414"/>
                  <a:gd name="connsiteX4" fmla="*/ 0 w 3936802"/>
                  <a:gd name="connsiteY4" fmla="*/ 0 h 1637414"/>
                  <a:gd name="connsiteX5" fmla="*/ 3694814 w 3936802"/>
                  <a:gd name="connsiteY5" fmla="*/ 5316 h 1637414"/>
                  <a:gd name="connsiteX6" fmla="*/ 3564211 w 3936802"/>
                  <a:gd name="connsiteY6" fmla="*/ 80143 h 1637414"/>
                  <a:gd name="connsiteX7" fmla="*/ 3515788 w 3936802"/>
                  <a:gd name="connsiteY7" fmla="*/ 295097 h 1637414"/>
                  <a:gd name="connsiteX8" fmla="*/ 2870791 w 3936802"/>
                  <a:gd name="connsiteY8" fmla="*/ 999460 h 1637414"/>
                  <a:gd name="connsiteX9" fmla="*/ 1844749 w 3936802"/>
                  <a:gd name="connsiteY9" fmla="*/ 1637414 h 1637414"/>
                  <a:gd name="connsiteX0" fmla="*/ 1844749 w 3940988"/>
                  <a:gd name="connsiteY0" fmla="*/ 1637414 h 1637414"/>
                  <a:gd name="connsiteX1" fmla="*/ 813391 w 3940988"/>
                  <a:gd name="connsiteY1" fmla="*/ 988828 h 1637414"/>
                  <a:gd name="connsiteX2" fmla="*/ 127591 w 3940988"/>
                  <a:gd name="connsiteY2" fmla="*/ 276446 h 1637414"/>
                  <a:gd name="connsiteX3" fmla="*/ 127591 w 3940988"/>
                  <a:gd name="connsiteY3" fmla="*/ 69111 h 1637414"/>
                  <a:gd name="connsiteX4" fmla="*/ 0 w 3940988"/>
                  <a:gd name="connsiteY4" fmla="*/ 0 h 1637414"/>
                  <a:gd name="connsiteX5" fmla="*/ 3694814 w 3940988"/>
                  <a:gd name="connsiteY5" fmla="*/ 5316 h 1637414"/>
                  <a:gd name="connsiteX6" fmla="*/ 3564211 w 3940988"/>
                  <a:gd name="connsiteY6" fmla="*/ 80143 h 1637414"/>
                  <a:gd name="connsiteX7" fmla="*/ 3515788 w 3940988"/>
                  <a:gd name="connsiteY7" fmla="*/ 295097 h 1637414"/>
                  <a:gd name="connsiteX8" fmla="*/ 2870791 w 3940988"/>
                  <a:gd name="connsiteY8" fmla="*/ 999460 h 1637414"/>
                  <a:gd name="connsiteX9" fmla="*/ 1844749 w 3940988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64211 w 3694814"/>
                  <a:gd name="connsiteY6" fmla="*/ 80143 h 1637414"/>
                  <a:gd name="connsiteX7" fmla="*/ 3515788 w 3694814"/>
                  <a:gd name="connsiteY7" fmla="*/ 295097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64211 w 3694814"/>
                  <a:gd name="connsiteY6" fmla="*/ 80143 h 1637414"/>
                  <a:gd name="connsiteX7" fmla="*/ 3565318 w 3694814"/>
                  <a:gd name="connsiteY7" fmla="*/ 266522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56179 w 3694814"/>
                  <a:gd name="connsiteY0" fmla="*/ 1593599 h 1593599"/>
                  <a:gd name="connsiteX1" fmla="*/ 813391 w 3694814"/>
                  <a:gd name="connsiteY1" fmla="*/ 988828 h 1593599"/>
                  <a:gd name="connsiteX2" fmla="*/ 127591 w 3694814"/>
                  <a:gd name="connsiteY2" fmla="*/ 276446 h 1593599"/>
                  <a:gd name="connsiteX3" fmla="*/ 127591 w 3694814"/>
                  <a:gd name="connsiteY3" fmla="*/ 69111 h 1593599"/>
                  <a:gd name="connsiteX4" fmla="*/ 0 w 3694814"/>
                  <a:gd name="connsiteY4" fmla="*/ 0 h 1593599"/>
                  <a:gd name="connsiteX5" fmla="*/ 3694814 w 3694814"/>
                  <a:gd name="connsiteY5" fmla="*/ 5316 h 1593599"/>
                  <a:gd name="connsiteX6" fmla="*/ 3564211 w 3694814"/>
                  <a:gd name="connsiteY6" fmla="*/ 80143 h 1593599"/>
                  <a:gd name="connsiteX7" fmla="*/ 3565318 w 3694814"/>
                  <a:gd name="connsiteY7" fmla="*/ 266522 h 1593599"/>
                  <a:gd name="connsiteX8" fmla="*/ 2870791 w 3694814"/>
                  <a:gd name="connsiteY8" fmla="*/ 999460 h 1593599"/>
                  <a:gd name="connsiteX9" fmla="*/ 1856179 w 3694814"/>
                  <a:gd name="connsiteY9" fmla="*/ 1593599 h 1593599"/>
                  <a:gd name="connsiteX0" fmla="*/ 1856179 w 3694814"/>
                  <a:gd name="connsiteY0" fmla="*/ 1625984 h 1625984"/>
                  <a:gd name="connsiteX1" fmla="*/ 813391 w 3694814"/>
                  <a:gd name="connsiteY1" fmla="*/ 988828 h 1625984"/>
                  <a:gd name="connsiteX2" fmla="*/ 127591 w 3694814"/>
                  <a:gd name="connsiteY2" fmla="*/ 276446 h 1625984"/>
                  <a:gd name="connsiteX3" fmla="*/ 127591 w 3694814"/>
                  <a:gd name="connsiteY3" fmla="*/ 69111 h 1625984"/>
                  <a:gd name="connsiteX4" fmla="*/ 0 w 3694814"/>
                  <a:gd name="connsiteY4" fmla="*/ 0 h 1625984"/>
                  <a:gd name="connsiteX5" fmla="*/ 3694814 w 3694814"/>
                  <a:gd name="connsiteY5" fmla="*/ 5316 h 1625984"/>
                  <a:gd name="connsiteX6" fmla="*/ 3564211 w 3694814"/>
                  <a:gd name="connsiteY6" fmla="*/ 80143 h 1625984"/>
                  <a:gd name="connsiteX7" fmla="*/ 3565318 w 3694814"/>
                  <a:gd name="connsiteY7" fmla="*/ 266522 h 1625984"/>
                  <a:gd name="connsiteX8" fmla="*/ 2870791 w 3694814"/>
                  <a:gd name="connsiteY8" fmla="*/ 999460 h 1625984"/>
                  <a:gd name="connsiteX9" fmla="*/ 1856179 w 3694814"/>
                  <a:gd name="connsiteY9" fmla="*/ 1625984 h 1625984"/>
                  <a:gd name="connsiteX0" fmla="*/ 1856179 w 3694814"/>
                  <a:gd name="connsiteY0" fmla="*/ 1859589 h 1859589"/>
                  <a:gd name="connsiteX1" fmla="*/ 813391 w 3694814"/>
                  <a:gd name="connsiteY1" fmla="*/ 1222433 h 1859589"/>
                  <a:gd name="connsiteX2" fmla="*/ 127591 w 3694814"/>
                  <a:gd name="connsiteY2" fmla="*/ 510051 h 1859589"/>
                  <a:gd name="connsiteX3" fmla="*/ 127591 w 3694814"/>
                  <a:gd name="connsiteY3" fmla="*/ 302716 h 1859589"/>
                  <a:gd name="connsiteX4" fmla="*/ 0 w 3694814"/>
                  <a:gd name="connsiteY4" fmla="*/ 233605 h 1859589"/>
                  <a:gd name="connsiteX5" fmla="*/ 3694814 w 3694814"/>
                  <a:gd name="connsiteY5" fmla="*/ 238921 h 1859589"/>
                  <a:gd name="connsiteX6" fmla="*/ 3564211 w 3694814"/>
                  <a:gd name="connsiteY6" fmla="*/ 313748 h 1859589"/>
                  <a:gd name="connsiteX7" fmla="*/ 3565318 w 3694814"/>
                  <a:gd name="connsiteY7" fmla="*/ 500127 h 1859589"/>
                  <a:gd name="connsiteX8" fmla="*/ 2870791 w 3694814"/>
                  <a:gd name="connsiteY8" fmla="*/ 1233065 h 1859589"/>
                  <a:gd name="connsiteX9" fmla="*/ 1856179 w 3694814"/>
                  <a:gd name="connsiteY9" fmla="*/ 1859589 h 1859589"/>
                  <a:gd name="connsiteX0" fmla="*/ 1856179 w 3694814"/>
                  <a:gd name="connsiteY0" fmla="*/ 2030552 h 2030552"/>
                  <a:gd name="connsiteX1" fmla="*/ 813391 w 3694814"/>
                  <a:gd name="connsiteY1" fmla="*/ 1393396 h 2030552"/>
                  <a:gd name="connsiteX2" fmla="*/ 127591 w 3694814"/>
                  <a:gd name="connsiteY2" fmla="*/ 681014 h 2030552"/>
                  <a:gd name="connsiteX3" fmla="*/ 127591 w 3694814"/>
                  <a:gd name="connsiteY3" fmla="*/ 473679 h 2030552"/>
                  <a:gd name="connsiteX4" fmla="*/ 0 w 3694814"/>
                  <a:gd name="connsiteY4" fmla="*/ 404568 h 2030552"/>
                  <a:gd name="connsiteX5" fmla="*/ 3694814 w 3694814"/>
                  <a:gd name="connsiteY5" fmla="*/ 409884 h 2030552"/>
                  <a:gd name="connsiteX6" fmla="*/ 3564211 w 3694814"/>
                  <a:gd name="connsiteY6" fmla="*/ 484711 h 2030552"/>
                  <a:gd name="connsiteX7" fmla="*/ 3565318 w 3694814"/>
                  <a:gd name="connsiteY7" fmla="*/ 671090 h 2030552"/>
                  <a:gd name="connsiteX8" fmla="*/ 2870791 w 3694814"/>
                  <a:gd name="connsiteY8" fmla="*/ 1404028 h 2030552"/>
                  <a:gd name="connsiteX9" fmla="*/ 1856179 w 3694814"/>
                  <a:gd name="connsiteY9" fmla="*/ 2030552 h 2030552"/>
                  <a:gd name="connsiteX0" fmla="*/ 1856179 w 3694814"/>
                  <a:gd name="connsiteY0" fmla="*/ 2049167 h 2049167"/>
                  <a:gd name="connsiteX1" fmla="*/ 813391 w 3694814"/>
                  <a:gd name="connsiteY1" fmla="*/ 1412011 h 2049167"/>
                  <a:gd name="connsiteX2" fmla="*/ 127591 w 3694814"/>
                  <a:gd name="connsiteY2" fmla="*/ 699629 h 2049167"/>
                  <a:gd name="connsiteX3" fmla="*/ 127591 w 3694814"/>
                  <a:gd name="connsiteY3" fmla="*/ 492294 h 2049167"/>
                  <a:gd name="connsiteX4" fmla="*/ 0 w 3694814"/>
                  <a:gd name="connsiteY4" fmla="*/ 423183 h 2049167"/>
                  <a:gd name="connsiteX5" fmla="*/ 3694814 w 3694814"/>
                  <a:gd name="connsiteY5" fmla="*/ 428499 h 2049167"/>
                  <a:gd name="connsiteX6" fmla="*/ 3564211 w 3694814"/>
                  <a:gd name="connsiteY6" fmla="*/ 503326 h 2049167"/>
                  <a:gd name="connsiteX7" fmla="*/ 3565318 w 3694814"/>
                  <a:gd name="connsiteY7" fmla="*/ 689705 h 2049167"/>
                  <a:gd name="connsiteX8" fmla="*/ 2870791 w 3694814"/>
                  <a:gd name="connsiteY8" fmla="*/ 1422643 h 2049167"/>
                  <a:gd name="connsiteX9" fmla="*/ 1856179 w 3694814"/>
                  <a:gd name="connsiteY9" fmla="*/ 2049167 h 2049167"/>
                  <a:gd name="connsiteX0" fmla="*/ 1856179 w 3694814"/>
                  <a:gd name="connsiteY0" fmla="*/ 2067697 h 2067697"/>
                  <a:gd name="connsiteX1" fmla="*/ 813391 w 3694814"/>
                  <a:gd name="connsiteY1" fmla="*/ 1430541 h 2067697"/>
                  <a:gd name="connsiteX2" fmla="*/ 127591 w 3694814"/>
                  <a:gd name="connsiteY2" fmla="*/ 718159 h 2067697"/>
                  <a:gd name="connsiteX3" fmla="*/ 127591 w 3694814"/>
                  <a:gd name="connsiteY3" fmla="*/ 510824 h 2067697"/>
                  <a:gd name="connsiteX4" fmla="*/ 0 w 3694814"/>
                  <a:gd name="connsiteY4" fmla="*/ 441713 h 2067697"/>
                  <a:gd name="connsiteX5" fmla="*/ 3694814 w 3694814"/>
                  <a:gd name="connsiteY5" fmla="*/ 447029 h 2067697"/>
                  <a:gd name="connsiteX6" fmla="*/ 3564211 w 3694814"/>
                  <a:gd name="connsiteY6" fmla="*/ 521856 h 2067697"/>
                  <a:gd name="connsiteX7" fmla="*/ 3565318 w 3694814"/>
                  <a:gd name="connsiteY7" fmla="*/ 708235 h 2067697"/>
                  <a:gd name="connsiteX8" fmla="*/ 2870791 w 3694814"/>
                  <a:gd name="connsiteY8" fmla="*/ 1441173 h 2067697"/>
                  <a:gd name="connsiteX9" fmla="*/ 1856179 w 3694814"/>
                  <a:gd name="connsiteY9" fmla="*/ 2067697 h 2067697"/>
                  <a:gd name="connsiteX0" fmla="*/ 1873324 w 3711959"/>
                  <a:gd name="connsiteY0" fmla="*/ 2071478 h 2071478"/>
                  <a:gd name="connsiteX1" fmla="*/ 830536 w 3711959"/>
                  <a:gd name="connsiteY1" fmla="*/ 1434322 h 2071478"/>
                  <a:gd name="connsiteX2" fmla="*/ 144736 w 3711959"/>
                  <a:gd name="connsiteY2" fmla="*/ 721940 h 2071478"/>
                  <a:gd name="connsiteX3" fmla="*/ 144736 w 3711959"/>
                  <a:gd name="connsiteY3" fmla="*/ 514605 h 2071478"/>
                  <a:gd name="connsiteX4" fmla="*/ 0 w 3711959"/>
                  <a:gd name="connsiteY4" fmla="*/ 437874 h 2071478"/>
                  <a:gd name="connsiteX5" fmla="*/ 3711959 w 3711959"/>
                  <a:gd name="connsiteY5" fmla="*/ 450810 h 2071478"/>
                  <a:gd name="connsiteX6" fmla="*/ 3581356 w 3711959"/>
                  <a:gd name="connsiteY6" fmla="*/ 525637 h 2071478"/>
                  <a:gd name="connsiteX7" fmla="*/ 3582463 w 3711959"/>
                  <a:gd name="connsiteY7" fmla="*/ 712016 h 2071478"/>
                  <a:gd name="connsiteX8" fmla="*/ 2887936 w 3711959"/>
                  <a:gd name="connsiteY8" fmla="*/ 1444954 h 2071478"/>
                  <a:gd name="connsiteX9" fmla="*/ 1873324 w 3711959"/>
                  <a:gd name="connsiteY9" fmla="*/ 2071478 h 2071478"/>
                  <a:gd name="connsiteX0" fmla="*/ 1873324 w 3732279"/>
                  <a:gd name="connsiteY0" fmla="*/ 2077897 h 2077897"/>
                  <a:gd name="connsiteX1" fmla="*/ 830536 w 3732279"/>
                  <a:gd name="connsiteY1" fmla="*/ 1440741 h 2077897"/>
                  <a:gd name="connsiteX2" fmla="*/ 144736 w 3732279"/>
                  <a:gd name="connsiteY2" fmla="*/ 728359 h 2077897"/>
                  <a:gd name="connsiteX3" fmla="*/ 144736 w 3732279"/>
                  <a:gd name="connsiteY3" fmla="*/ 521024 h 2077897"/>
                  <a:gd name="connsiteX4" fmla="*/ 0 w 3732279"/>
                  <a:gd name="connsiteY4" fmla="*/ 444293 h 2077897"/>
                  <a:gd name="connsiteX5" fmla="*/ 3732279 w 3732279"/>
                  <a:gd name="connsiteY5" fmla="*/ 444529 h 2077897"/>
                  <a:gd name="connsiteX6" fmla="*/ 3581356 w 3732279"/>
                  <a:gd name="connsiteY6" fmla="*/ 532056 h 2077897"/>
                  <a:gd name="connsiteX7" fmla="*/ 3582463 w 3732279"/>
                  <a:gd name="connsiteY7" fmla="*/ 718435 h 2077897"/>
                  <a:gd name="connsiteX8" fmla="*/ 2887936 w 3732279"/>
                  <a:gd name="connsiteY8" fmla="*/ 1451373 h 2077897"/>
                  <a:gd name="connsiteX9" fmla="*/ 1873324 w 3732279"/>
                  <a:gd name="connsiteY9" fmla="*/ 2077897 h 2077897"/>
                  <a:gd name="connsiteX0" fmla="*/ 1873324 w 3732279"/>
                  <a:gd name="connsiteY0" fmla="*/ 2076934 h 2076934"/>
                  <a:gd name="connsiteX1" fmla="*/ 830536 w 3732279"/>
                  <a:gd name="connsiteY1" fmla="*/ 1439778 h 2076934"/>
                  <a:gd name="connsiteX2" fmla="*/ 144736 w 3732279"/>
                  <a:gd name="connsiteY2" fmla="*/ 727396 h 2076934"/>
                  <a:gd name="connsiteX3" fmla="*/ 144736 w 3732279"/>
                  <a:gd name="connsiteY3" fmla="*/ 520061 h 2076934"/>
                  <a:gd name="connsiteX4" fmla="*/ 0 w 3732279"/>
                  <a:gd name="connsiteY4" fmla="*/ 443330 h 2076934"/>
                  <a:gd name="connsiteX5" fmla="*/ 3732279 w 3732279"/>
                  <a:gd name="connsiteY5" fmla="*/ 443566 h 2076934"/>
                  <a:gd name="connsiteX6" fmla="*/ 3581356 w 3732279"/>
                  <a:gd name="connsiteY6" fmla="*/ 531093 h 2076934"/>
                  <a:gd name="connsiteX7" fmla="*/ 3582463 w 3732279"/>
                  <a:gd name="connsiteY7" fmla="*/ 717472 h 2076934"/>
                  <a:gd name="connsiteX8" fmla="*/ 2887936 w 3732279"/>
                  <a:gd name="connsiteY8" fmla="*/ 1450410 h 2076934"/>
                  <a:gd name="connsiteX9" fmla="*/ 1873324 w 3732279"/>
                  <a:gd name="connsiteY9" fmla="*/ 2076934 h 2076934"/>
                  <a:gd name="connsiteX0" fmla="*/ 1873324 w 3732279"/>
                  <a:gd name="connsiteY0" fmla="*/ 2075993 h 2075993"/>
                  <a:gd name="connsiteX1" fmla="*/ 830536 w 3732279"/>
                  <a:gd name="connsiteY1" fmla="*/ 1438837 h 2075993"/>
                  <a:gd name="connsiteX2" fmla="*/ 144736 w 3732279"/>
                  <a:gd name="connsiteY2" fmla="*/ 726455 h 2075993"/>
                  <a:gd name="connsiteX3" fmla="*/ 144736 w 3732279"/>
                  <a:gd name="connsiteY3" fmla="*/ 519120 h 2075993"/>
                  <a:gd name="connsiteX4" fmla="*/ 0 w 3732279"/>
                  <a:gd name="connsiteY4" fmla="*/ 442389 h 2075993"/>
                  <a:gd name="connsiteX5" fmla="*/ 3732279 w 3732279"/>
                  <a:gd name="connsiteY5" fmla="*/ 442625 h 2075993"/>
                  <a:gd name="connsiteX6" fmla="*/ 3581356 w 3732279"/>
                  <a:gd name="connsiteY6" fmla="*/ 530152 h 2075993"/>
                  <a:gd name="connsiteX7" fmla="*/ 3582463 w 3732279"/>
                  <a:gd name="connsiteY7" fmla="*/ 716531 h 2075993"/>
                  <a:gd name="connsiteX8" fmla="*/ 2887936 w 3732279"/>
                  <a:gd name="connsiteY8" fmla="*/ 1449469 h 2075993"/>
                  <a:gd name="connsiteX9" fmla="*/ 1873324 w 3732279"/>
                  <a:gd name="connsiteY9" fmla="*/ 2075993 h 2075993"/>
                  <a:gd name="connsiteX0" fmla="*/ 1879039 w 3732279"/>
                  <a:gd name="connsiteY0" fmla="*/ 2083613 h 2083613"/>
                  <a:gd name="connsiteX1" fmla="*/ 830536 w 3732279"/>
                  <a:gd name="connsiteY1" fmla="*/ 1438837 h 2083613"/>
                  <a:gd name="connsiteX2" fmla="*/ 144736 w 3732279"/>
                  <a:gd name="connsiteY2" fmla="*/ 726455 h 2083613"/>
                  <a:gd name="connsiteX3" fmla="*/ 144736 w 3732279"/>
                  <a:gd name="connsiteY3" fmla="*/ 519120 h 2083613"/>
                  <a:gd name="connsiteX4" fmla="*/ 0 w 3732279"/>
                  <a:gd name="connsiteY4" fmla="*/ 442389 h 2083613"/>
                  <a:gd name="connsiteX5" fmla="*/ 3732279 w 3732279"/>
                  <a:gd name="connsiteY5" fmla="*/ 442625 h 2083613"/>
                  <a:gd name="connsiteX6" fmla="*/ 3581356 w 3732279"/>
                  <a:gd name="connsiteY6" fmla="*/ 530152 h 2083613"/>
                  <a:gd name="connsiteX7" fmla="*/ 3582463 w 3732279"/>
                  <a:gd name="connsiteY7" fmla="*/ 716531 h 2083613"/>
                  <a:gd name="connsiteX8" fmla="*/ 2887936 w 3732279"/>
                  <a:gd name="connsiteY8" fmla="*/ 1449469 h 2083613"/>
                  <a:gd name="connsiteX9" fmla="*/ 1879039 w 3732279"/>
                  <a:gd name="connsiteY9" fmla="*/ 2083613 h 2083613"/>
                  <a:gd name="connsiteX0" fmla="*/ 1873324 w 3732279"/>
                  <a:gd name="connsiteY0" fmla="*/ 2079803 h 2079803"/>
                  <a:gd name="connsiteX1" fmla="*/ 830536 w 3732279"/>
                  <a:gd name="connsiteY1" fmla="*/ 1438837 h 2079803"/>
                  <a:gd name="connsiteX2" fmla="*/ 144736 w 3732279"/>
                  <a:gd name="connsiteY2" fmla="*/ 726455 h 2079803"/>
                  <a:gd name="connsiteX3" fmla="*/ 144736 w 3732279"/>
                  <a:gd name="connsiteY3" fmla="*/ 519120 h 2079803"/>
                  <a:gd name="connsiteX4" fmla="*/ 0 w 3732279"/>
                  <a:gd name="connsiteY4" fmla="*/ 442389 h 2079803"/>
                  <a:gd name="connsiteX5" fmla="*/ 3732279 w 3732279"/>
                  <a:gd name="connsiteY5" fmla="*/ 442625 h 2079803"/>
                  <a:gd name="connsiteX6" fmla="*/ 3581356 w 3732279"/>
                  <a:gd name="connsiteY6" fmla="*/ 530152 h 2079803"/>
                  <a:gd name="connsiteX7" fmla="*/ 3582463 w 3732279"/>
                  <a:gd name="connsiteY7" fmla="*/ 716531 h 2079803"/>
                  <a:gd name="connsiteX8" fmla="*/ 2887936 w 3732279"/>
                  <a:gd name="connsiteY8" fmla="*/ 1449469 h 2079803"/>
                  <a:gd name="connsiteX9" fmla="*/ 1873324 w 3732279"/>
                  <a:gd name="connsiteY9" fmla="*/ 2079803 h 2079803"/>
                  <a:gd name="connsiteX0" fmla="*/ 1880944 w 3732279"/>
                  <a:gd name="connsiteY0" fmla="*/ 2077898 h 2077898"/>
                  <a:gd name="connsiteX1" fmla="*/ 830536 w 3732279"/>
                  <a:gd name="connsiteY1" fmla="*/ 1438837 h 2077898"/>
                  <a:gd name="connsiteX2" fmla="*/ 144736 w 3732279"/>
                  <a:gd name="connsiteY2" fmla="*/ 726455 h 2077898"/>
                  <a:gd name="connsiteX3" fmla="*/ 144736 w 3732279"/>
                  <a:gd name="connsiteY3" fmla="*/ 519120 h 2077898"/>
                  <a:gd name="connsiteX4" fmla="*/ 0 w 3732279"/>
                  <a:gd name="connsiteY4" fmla="*/ 442389 h 2077898"/>
                  <a:gd name="connsiteX5" fmla="*/ 3732279 w 3732279"/>
                  <a:gd name="connsiteY5" fmla="*/ 442625 h 2077898"/>
                  <a:gd name="connsiteX6" fmla="*/ 3581356 w 3732279"/>
                  <a:gd name="connsiteY6" fmla="*/ 530152 h 2077898"/>
                  <a:gd name="connsiteX7" fmla="*/ 3582463 w 3732279"/>
                  <a:gd name="connsiteY7" fmla="*/ 716531 h 2077898"/>
                  <a:gd name="connsiteX8" fmla="*/ 2887936 w 3732279"/>
                  <a:gd name="connsiteY8" fmla="*/ 1449469 h 2077898"/>
                  <a:gd name="connsiteX9" fmla="*/ 1880944 w 3732279"/>
                  <a:gd name="connsiteY9" fmla="*/ 2077898 h 2077898"/>
                  <a:gd name="connsiteX0" fmla="*/ 1875229 w 3732279"/>
                  <a:gd name="connsiteY0" fmla="*/ 2081708 h 2081708"/>
                  <a:gd name="connsiteX1" fmla="*/ 830536 w 3732279"/>
                  <a:gd name="connsiteY1" fmla="*/ 1438837 h 2081708"/>
                  <a:gd name="connsiteX2" fmla="*/ 144736 w 3732279"/>
                  <a:gd name="connsiteY2" fmla="*/ 726455 h 2081708"/>
                  <a:gd name="connsiteX3" fmla="*/ 144736 w 3732279"/>
                  <a:gd name="connsiteY3" fmla="*/ 519120 h 2081708"/>
                  <a:gd name="connsiteX4" fmla="*/ 0 w 3732279"/>
                  <a:gd name="connsiteY4" fmla="*/ 442389 h 2081708"/>
                  <a:gd name="connsiteX5" fmla="*/ 3732279 w 3732279"/>
                  <a:gd name="connsiteY5" fmla="*/ 442625 h 2081708"/>
                  <a:gd name="connsiteX6" fmla="*/ 3581356 w 3732279"/>
                  <a:gd name="connsiteY6" fmla="*/ 530152 h 2081708"/>
                  <a:gd name="connsiteX7" fmla="*/ 3582463 w 3732279"/>
                  <a:gd name="connsiteY7" fmla="*/ 716531 h 2081708"/>
                  <a:gd name="connsiteX8" fmla="*/ 2887936 w 3732279"/>
                  <a:gd name="connsiteY8" fmla="*/ 1449469 h 2081708"/>
                  <a:gd name="connsiteX9" fmla="*/ 1875229 w 3732279"/>
                  <a:gd name="connsiteY9" fmla="*/ 2081708 h 2081708"/>
                  <a:gd name="connsiteX0" fmla="*/ 1872952 w 3732279"/>
                  <a:gd name="connsiteY0" fmla="*/ 2068042 h 2068042"/>
                  <a:gd name="connsiteX1" fmla="*/ 830536 w 3732279"/>
                  <a:gd name="connsiteY1" fmla="*/ 1438837 h 2068042"/>
                  <a:gd name="connsiteX2" fmla="*/ 144736 w 3732279"/>
                  <a:gd name="connsiteY2" fmla="*/ 726455 h 2068042"/>
                  <a:gd name="connsiteX3" fmla="*/ 144736 w 3732279"/>
                  <a:gd name="connsiteY3" fmla="*/ 519120 h 2068042"/>
                  <a:gd name="connsiteX4" fmla="*/ 0 w 3732279"/>
                  <a:gd name="connsiteY4" fmla="*/ 442389 h 2068042"/>
                  <a:gd name="connsiteX5" fmla="*/ 3732279 w 3732279"/>
                  <a:gd name="connsiteY5" fmla="*/ 442625 h 2068042"/>
                  <a:gd name="connsiteX6" fmla="*/ 3581356 w 3732279"/>
                  <a:gd name="connsiteY6" fmla="*/ 530152 h 2068042"/>
                  <a:gd name="connsiteX7" fmla="*/ 3582463 w 3732279"/>
                  <a:gd name="connsiteY7" fmla="*/ 716531 h 2068042"/>
                  <a:gd name="connsiteX8" fmla="*/ 2887936 w 3732279"/>
                  <a:gd name="connsiteY8" fmla="*/ 1449469 h 2068042"/>
                  <a:gd name="connsiteX9" fmla="*/ 1872952 w 3732279"/>
                  <a:gd name="connsiteY9" fmla="*/ 2068042 h 2068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32279" h="2068042" extrusionOk="0">
                    <a:moveTo>
                      <a:pt x="1872952" y="2068042"/>
                    </a:moveTo>
                    <a:lnTo>
                      <a:pt x="830536" y="1438837"/>
                    </a:lnTo>
                    <a:lnTo>
                      <a:pt x="144736" y="726455"/>
                    </a:lnTo>
                    <a:lnTo>
                      <a:pt x="144736" y="519120"/>
                    </a:lnTo>
                    <a:lnTo>
                      <a:pt x="0" y="442389"/>
                    </a:lnTo>
                    <a:cubicBezTo>
                      <a:pt x="1024595" y="-132419"/>
                      <a:pt x="2576874" y="-162397"/>
                      <a:pt x="3732279" y="442625"/>
                    </a:cubicBezTo>
                    <a:lnTo>
                      <a:pt x="3581356" y="530152"/>
                    </a:lnTo>
                    <a:lnTo>
                      <a:pt x="3582463" y="716531"/>
                    </a:lnTo>
                    <a:lnTo>
                      <a:pt x="2887936" y="1449469"/>
                    </a:lnTo>
                    <a:lnTo>
                      <a:pt x="1872952" y="2068042"/>
                    </a:lnTo>
                    <a:close/>
                  </a:path>
                </a:pathLst>
              </a:custGeom>
              <a:solidFill>
                <a:srgbClr val="5F5F5F">
                  <a:alpha val="69804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340334826" name="Forme libre 35"/>
              <p:cNvSpPr/>
              <p:nvPr/>
            </p:nvSpPr>
            <p:spPr bwMode="auto">
              <a:xfrm>
                <a:off x="4940782" y="1884584"/>
                <a:ext cx="3390722" cy="1915238"/>
              </a:xfrm>
              <a:custGeom>
                <a:avLst/>
                <a:gdLst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77856 w 3694814"/>
                  <a:gd name="connsiteY7" fmla="*/ 271130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498112 w 3694814"/>
                  <a:gd name="connsiteY7" fmla="*/ 308344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67223 w 3694814"/>
                  <a:gd name="connsiteY7" fmla="*/ 281762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56591 w 3694814"/>
                  <a:gd name="connsiteY6" fmla="*/ 74428 h 1637414"/>
                  <a:gd name="connsiteX7" fmla="*/ 3515788 w 3694814"/>
                  <a:gd name="connsiteY7" fmla="*/ 295097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936802"/>
                  <a:gd name="connsiteY0" fmla="*/ 1637414 h 1637414"/>
                  <a:gd name="connsiteX1" fmla="*/ 813391 w 3936802"/>
                  <a:gd name="connsiteY1" fmla="*/ 988828 h 1637414"/>
                  <a:gd name="connsiteX2" fmla="*/ 127591 w 3936802"/>
                  <a:gd name="connsiteY2" fmla="*/ 276446 h 1637414"/>
                  <a:gd name="connsiteX3" fmla="*/ 127591 w 3936802"/>
                  <a:gd name="connsiteY3" fmla="*/ 69111 h 1637414"/>
                  <a:gd name="connsiteX4" fmla="*/ 0 w 3936802"/>
                  <a:gd name="connsiteY4" fmla="*/ 0 h 1637414"/>
                  <a:gd name="connsiteX5" fmla="*/ 3694814 w 3936802"/>
                  <a:gd name="connsiteY5" fmla="*/ 5316 h 1637414"/>
                  <a:gd name="connsiteX6" fmla="*/ 3564211 w 3936802"/>
                  <a:gd name="connsiteY6" fmla="*/ 80143 h 1637414"/>
                  <a:gd name="connsiteX7" fmla="*/ 3515788 w 3936802"/>
                  <a:gd name="connsiteY7" fmla="*/ 295097 h 1637414"/>
                  <a:gd name="connsiteX8" fmla="*/ 2870791 w 3936802"/>
                  <a:gd name="connsiteY8" fmla="*/ 999460 h 1637414"/>
                  <a:gd name="connsiteX9" fmla="*/ 1844749 w 3936802"/>
                  <a:gd name="connsiteY9" fmla="*/ 1637414 h 1637414"/>
                  <a:gd name="connsiteX0" fmla="*/ 1844749 w 3940988"/>
                  <a:gd name="connsiteY0" fmla="*/ 1637414 h 1637414"/>
                  <a:gd name="connsiteX1" fmla="*/ 813391 w 3940988"/>
                  <a:gd name="connsiteY1" fmla="*/ 988828 h 1637414"/>
                  <a:gd name="connsiteX2" fmla="*/ 127591 w 3940988"/>
                  <a:gd name="connsiteY2" fmla="*/ 276446 h 1637414"/>
                  <a:gd name="connsiteX3" fmla="*/ 127591 w 3940988"/>
                  <a:gd name="connsiteY3" fmla="*/ 69111 h 1637414"/>
                  <a:gd name="connsiteX4" fmla="*/ 0 w 3940988"/>
                  <a:gd name="connsiteY4" fmla="*/ 0 h 1637414"/>
                  <a:gd name="connsiteX5" fmla="*/ 3694814 w 3940988"/>
                  <a:gd name="connsiteY5" fmla="*/ 5316 h 1637414"/>
                  <a:gd name="connsiteX6" fmla="*/ 3564211 w 3940988"/>
                  <a:gd name="connsiteY6" fmla="*/ 80143 h 1637414"/>
                  <a:gd name="connsiteX7" fmla="*/ 3515788 w 3940988"/>
                  <a:gd name="connsiteY7" fmla="*/ 295097 h 1637414"/>
                  <a:gd name="connsiteX8" fmla="*/ 2870791 w 3940988"/>
                  <a:gd name="connsiteY8" fmla="*/ 999460 h 1637414"/>
                  <a:gd name="connsiteX9" fmla="*/ 1844749 w 3940988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64211 w 3694814"/>
                  <a:gd name="connsiteY6" fmla="*/ 80143 h 1637414"/>
                  <a:gd name="connsiteX7" fmla="*/ 3515788 w 3694814"/>
                  <a:gd name="connsiteY7" fmla="*/ 295097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44749 w 3694814"/>
                  <a:gd name="connsiteY0" fmla="*/ 1637414 h 1637414"/>
                  <a:gd name="connsiteX1" fmla="*/ 813391 w 3694814"/>
                  <a:gd name="connsiteY1" fmla="*/ 988828 h 1637414"/>
                  <a:gd name="connsiteX2" fmla="*/ 127591 w 3694814"/>
                  <a:gd name="connsiteY2" fmla="*/ 276446 h 1637414"/>
                  <a:gd name="connsiteX3" fmla="*/ 127591 w 3694814"/>
                  <a:gd name="connsiteY3" fmla="*/ 69111 h 1637414"/>
                  <a:gd name="connsiteX4" fmla="*/ 0 w 3694814"/>
                  <a:gd name="connsiteY4" fmla="*/ 0 h 1637414"/>
                  <a:gd name="connsiteX5" fmla="*/ 3694814 w 3694814"/>
                  <a:gd name="connsiteY5" fmla="*/ 5316 h 1637414"/>
                  <a:gd name="connsiteX6" fmla="*/ 3564211 w 3694814"/>
                  <a:gd name="connsiteY6" fmla="*/ 80143 h 1637414"/>
                  <a:gd name="connsiteX7" fmla="*/ 3565318 w 3694814"/>
                  <a:gd name="connsiteY7" fmla="*/ 266522 h 1637414"/>
                  <a:gd name="connsiteX8" fmla="*/ 2870791 w 3694814"/>
                  <a:gd name="connsiteY8" fmla="*/ 999460 h 1637414"/>
                  <a:gd name="connsiteX9" fmla="*/ 1844749 w 3694814"/>
                  <a:gd name="connsiteY9" fmla="*/ 1637414 h 1637414"/>
                  <a:gd name="connsiteX0" fmla="*/ 1856179 w 3694814"/>
                  <a:gd name="connsiteY0" fmla="*/ 1593599 h 1593599"/>
                  <a:gd name="connsiteX1" fmla="*/ 813391 w 3694814"/>
                  <a:gd name="connsiteY1" fmla="*/ 988828 h 1593599"/>
                  <a:gd name="connsiteX2" fmla="*/ 127591 w 3694814"/>
                  <a:gd name="connsiteY2" fmla="*/ 276446 h 1593599"/>
                  <a:gd name="connsiteX3" fmla="*/ 127591 w 3694814"/>
                  <a:gd name="connsiteY3" fmla="*/ 69111 h 1593599"/>
                  <a:gd name="connsiteX4" fmla="*/ 0 w 3694814"/>
                  <a:gd name="connsiteY4" fmla="*/ 0 h 1593599"/>
                  <a:gd name="connsiteX5" fmla="*/ 3694814 w 3694814"/>
                  <a:gd name="connsiteY5" fmla="*/ 5316 h 1593599"/>
                  <a:gd name="connsiteX6" fmla="*/ 3564211 w 3694814"/>
                  <a:gd name="connsiteY6" fmla="*/ 80143 h 1593599"/>
                  <a:gd name="connsiteX7" fmla="*/ 3565318 w 3694814"/>
                  <a:gd name="connsiteY7" fmla="*/ 266522 h 1593599"/>
                  <a:gd name="connsiteX8" fmla="*/ 2870791 w 3694814"/>
                  <a:gd name="connsiteY8" fmla="*/ 999460 h 1593599"/>
                  <a:gd name="connsiteX9" fmla="*/ 1856179 w 3694814"/>
                  <a:gd name="connsiteY9" fmla="*/ 1593599 h 1593599"/>
                  <a:gd name="connsiteX0" fmla="*/ 1856179 w 3694814"/>
                  <a:gd name="connsiteY0" fmla="*/ 1625984 h 1625984"/>
                  <a:gd name="connsiteX1" fmla="*/ 813391 w 3694814"/>
                  <a:gd name="connsiteY1" fmla="*/ 988828 h 1625984"/>
                  <a:gd name="connsiteX2" fmla="*/ 127591 w 3694814"/>
                  <a:gd name="connsiteY2" fmla="*/ 276446 h 1625984"/>
                  <a:gd name="connsiteX3" fmla="*/ 127591 w 3694814"/>
                  <a:gd name="connsiteY3" fmla="*/ 69111 h 1625984"/>
                  <a:gd name="connsiteX4" fmla="*/ 0 w 3694814"/>
                  <a:gd name="connsiteY4" fmla="*/ 0 h 1625984"/>
                  <a:gd name="connsiteX5" fmla="*/ 3694814 w 3694814"/>
                  <a:gd name="connsiteY5" fmla="*/ 5316 h 1625984"/>
                  <a:gd name="connsiteX6" fmla="*/ 3564211 w 3694814"/>
                  <a:gd name="connsiteY6" fmla="*/ 80143 h 1625984"/>
                  <a:gd name="connsiteX7" fmla="*/ 3565318 w 3694814"/>
                  <a:gd name="connsiteY7" fmla="*/ 266522 h 1625984"/>
                  <a:gd name="connsiteX8" fmla="*/ 2870791 w 3694814"/>
                  <a:gd name="connsiteY8" fmla="*/ 999460 h 1625984"/>
                  <a:gd name="connsiteX9" fmla="*/ 1856179 w 3694814"/>
                  <a:gd name="connsiteY9" fmla="*/ 1625984 h 1625984"/>
                  <a:gd name="connsiteX0" fmla="*/ 1856179 w 3694814"/>
                  <a:gd name="connsiteY0" fmla="*/ 1859589 h 1859589"/>
                  <a:gd name="connsiteX1" fmla="*/ 813391 w 3694814"/>
                  <a:gd name="connsiteY1" fmla="*/ 1222433 h 1859589"/>
                  <a:gd name="connsiteX2" fmla="*/ 127591 w 3694814"/>
                  <a:gd name="connsiteY2" fmla="*/ 510051 h 1859589"/>
                  <a:gd name="connsiteX3" fmla="*/ 127591 w 3694814"/>
                  <a:gd name="connsiteY3" fmla="*/ 302716 h 1859589"/>
                  <a:gd name="connsiteX4" fmla="*/ 0 w 3694814"/>
                  <a:gd name="connsiteY4" fmla="*/ 233605 h 1859589"/>
                  <a:gd name="connsiteX5" fmla="*/ 3694814 w 3694814"/>
                  <a:gd name="connsiteY5" fmla="*/ 238921 h 1859589"/>
                  <a:gd name="connsiteX6" fmla="*/ 3564211 w 3694814"/>
                  <a:gd name="connsiteY6" fmla="*/ 313748 h 1859589"/>
                  <a:gd name="connsiteX7" fmla="*/ 3565318 w 3694814"/>
                  <a:gd name="connsiteY7" fmla="*/ 500127 h 1859589"/>
                  <a:gd name="connsiteX8" fmla="*/ 2870791 w 3694814"/>
                  <a:gd name="connsiteY8" fmla="*/ 1233065 h 1859589"/>
                  <a:gd name="connsiteX9" fmla="*/ 1856179 w 3694814"/>
                  <a:gd name="connsiteY9" fmla="*/ 1859589 h 1859589"/>
                  <a:gd name="connsiteX0" fmla="*/ 1856179 w 3694814"/>
                  <a:gd name="connsiteY0" fmla="*/ 2030552 h 2030552"/>
                  <a:gd name="connsiteX1" fmla="*/ 813391 w 3694814"/>
                  <a:gd name="connsiteY1" fmla="*/ 1393396 h 2030552"/>
                  <a:gd name="connsiteX2" fmla="*/ 127591 w 3694814"/>
                  <a:gd name="connsiteY2" fmla="*/ 681014 h 2030552"/>
                  <a:gd name="connsiteX3" fmla="*/ 127591 w 3694814"/>
                  <a:gd name="connsiteY3" fmla="*/ 473679 h 2030552"/>
                  <a:gd name="connsiteX4" fmla="*/ 0 w 3694814"/>
                  <a:gd name="connsiteY4" fmla="*/ 404568 h 2030552"/>
                  <a:gd name="connsiteX5" fmla="*/ 3694814 w 3694814"/>
                  <a:gd name="connsiteY5" fmla="*/ 409884 h 2030552"/>
                  <a:gd name="connsiteX6" fmla="*/ 3564211 w 3694814"/>
                  <a:gd name="connsiteY6" fmla="*/ 484711 h 2030552"/>
                  <a:gd name="connsiteX7" fmla="*/ 3565318 w 3694814"/>
                  <a:gd name="connsiteY7" fmla="*/ 671090 h 2030552"/>
                  <a:gd name="connsiteX8" fmla="*/ 2870791 w 3694814"/>
                  <a:gd name="connsiteY8" fmla="*/ 1404028 h 2030552"/>
                  <a:gd name="connsiteX9" fmla="*/ 1856179 w 3694814"/>
                  <a:gd name="connsiteY9" fmla="*/ 2030552 h 2030552"/>
                  <a:gd name="connsiteX0" fmla="*/ 1856179 w 3694814"/>
                  <a:gd name="connsiteY0" fmla="*/ 2049167 h 2049167"/>
                  <a:gd name="connsiteX1" fmla="*/ 813391 w 3694814"/>
                  <a:gd name="connsiteY1" fmla="*/ 1412011 h 2049167"/>
                  <a:gd name="connsiteX2" fmla="*/ 127591 w 3694814"/>
                  <a:gd name="connsiteY2" fmla="*/ 699629 h 2049167"/>
                  <a:gd name="connsiteX3" fmla="*/ 127591 w 3694814"/>
                  <a:gd name="connsiteY3" fmla="*/ 492294 h 2049167"/>
                  <a:gd name="connsiteX4" fmla="*/ 0 w 3694814"/>
                  <a:gd name="connsiteY4" fmla="*/ 423183 h 2049167"/>
                  <a:gd name="connsiteX5" fmla="*/ 3694814 w 3694814"/>
                  <a:gd name="connsiteY5" fmla="*/ 428499 h 2049167"/>
                  <a:gd name="connsiteX6" fmla="*/ 3564211 w 3694814"/>
                  <a:gd name="connsiteY6" fmla="*/ 503326 h 2049167"/>
                  <a:gd name="connsiteX7" fmla="*/ 3565318 w 3694814"/>
                  <a:gd name="connsiteY7" fmla="*/ 689705 h 2049167"/>
                  <a:gd name="connsiteX8" fmla="*/ 2870791 w 3694814"/>
                  <a:gd name="connsiteY8" fmla="*/ 1422643 h 2049167"/>
                  <a:gd name="connsiteX9" fmla="*/ 1856179 w 3694814"/>
                  <a:gd name="connsiteY9" fmla="*/ 2049167 h 2049167"/>
                  <a:gd name="connsiteX0" fmla="*/ 1856179 w 3694814"/>
                  <a:gd name="connsiteY0" fmla="*/ 2067697 h 2067697"/>
                  <a:gd name="connsiteX1" fmla="*/ 813391 w 3694814"/>
                  <a:gd name="connsiteY1" fmla="*/ 1430541 h 2067697"/>
                  <a:gd name="connsiteX2" fmla="*/ 127591 w 3694814"/>
                  <a:gd name="connsiteY2" fmla="*/ 718159 h 2067697"/>
                  <a:gd name="connsiteX3" fmla="*/ 127591 w 3694814"/>
                  <a:gd name="connsiteY3" fmla="*/ 510824 h 2067697"/>
                  <a:gd name="connsiteX4" fmla="*/ 0 w 3694814"/>
                  <a:gd name="connsiteY4" fmla="*/ 441713 h 2067697"/>
                  <a:gd name="connsiteX5" fmla="*/ 3694814 w 3694814"/>
                  <a:gd name="connsiteY5" fmla="*/ 447029 h 2067697"/>
                  <a:gd name="connsiteX6" fmla="*/ 3564211 w 3694814"/>
                  <a:gd name="connsiteY6" fmla="*/ 521856 h 2067697"/>
                  <a:gd name="connsiteX7" fmla="*/ 3565318 w 3694814"/>
                  <a:gd name="connsiteY7" fmla="*/ 708235 h 2067697"/>
                  <a:gd name="connsiteX8" fmla="*/ 2870791 w 3694814"/>
                  <a:gd name="connsiteY8" fmla="*/ 1441173 h 2067697"/>
                  <a:gd name="connsiteX9" fmla="*/ 1856179 w 3694814"/>
                  <a:gd name="connsiteY9" fmla="*/ 2067697 h 2067697"/>
                  <a:gd name="connsiteX0" fmla="*/ 1873324 w 3711959"/>
                  <a:gd name="connsiteY0" fmla="*/ 2071478 h 2071478"/>
                  <a:gd name="connsiteX1" fmla="*/ 830536 w 3711959"/>
                  <a:gd name="connsiteY1" fmla="*/ 1434322 h 2071478"/>
                  <a:gd name="connsiteX2" fmla="*/ 144736 w 3711959"/>
                  <a:gd name="connsiteY2" fmla="*/ 721940 h 2071478"/>
                  <a:gd name="connsiteX3" fmla="*/ 144736 w 3711959"/>
                  <a:gd name="connsiteY3" fmla="*/ 514605 h 2071478"/>
                  <a:gd name="connsiteX4" fmla="*/ 0 w 3711959"/>
                  <a:gd name="connsiteY4" fmla="*/ 437874 h 2071478"/>
                  <a:gd name="connsiteX5" fmla="*/ 3711959 w 3711959"/>
                  <a:gd name="connsiteY5" fmla="*/ 450810 h 2071478"/>
                  <a:gd name="connsiteX6" fmla="*/ 3581356 w 3711959"/>
                  <a:gd name="connsiteY6" fmla="*/ 525637 h 2071478"/>
                  <a:gd name="connsiteX7" fmla="*/ 3582463 w 3711959"/>
                  <a:gd name="connsiteY7" fmla="*/ 712016 h 2071478"/>
                  <a:gd name="connsiteX8" fmla="*/ 2887936 w 3711959"/>
                  <a:gd name="connsiteY8" fmla="*/ 1444954 h 2071478"/>
                  <a:gd name="connsiteX9" fmla="*/ 1873324 w 3711959"/>
                  <a:gd name="connsiteY9" fmla="*/ 2071478 h 2071478"/>
                  <a:gd name="connsiteX0" fmla="*/ 1873324 w 3732279"/>
                  <a:gd name="connsiteY0" fmla="*/ 2077897 h 2077897"/>
                  <a:gd name="connsiteX1" fmla="*/ 830536 w 3732279"/>
                  <a:gd name="connsiteY1" fmla="*/ 1440741 h 2077897"/>
                  <a:gd name="connsiteX2" fmla="*/ 144736 w 3732279"/>
                  <a:gd name="connsiteY2" fmla="*/ 728359 h 2077897"/>
                  <a:gd name="connsiteX3" fmla="*/ 144736 w 3732279"/>
                  <a:gd name="connsiteY3" fmla="*/ 521024 h 2077897"/>
                  <a:gd name="connsiteX4" fmla="*/ 0 w 3732279"/>
                  <a:gd name="connsiteY4" fmla="*/ 444293 h 2077897"/>
                  <a:gd name="connsiteX5" fmla="*/ 3732279 w 3732279"/>
                  <a:gd name="connsiteY5" fmla="*/ 444529 h 2077897"/>
                  <a:gd name="connsiteX6" fmla="*/ 3581356 w 3732279"/>
                  <a:gd name="connsiteY6" fmla="*/ 532056 h 2077897"/>
                  <a:gd name="connsiteX7" fmla="*/ 3582463 w 3732279"/>
                  <a:gd name="connsiteY7" fmla="*/ 718435 h 2077897"/>
                  <a:gd name="connsiteX8" fmla="*/ 2887936 w 3732279"/>
                  <a:gd name="connsiteY8" fmla="*/ 1451373 h 2077897"/>
                  <a:gd name="connsiteX9" fmla="*/ 1873324 w 3732279"/>
                  <a:gd name="connsiteY9" fmla="*/ 2077897 h 2077897"/>
                  <a:gd name="connsiteX0" fmla="*/ 1873324 w 3732279"/>
                  <a:gd name="connsiteY0" fmla="*/ 2076934 h 2076934"/>
                  <a:gd name="connsiteX1" fmla="*/ 830536 w 3732279"/>
                  <a:gd name="connsiteY1" fmla="*/ 1439778 h 2076934"/>
                  <a:gd name="connsiteX2" fmla="*/ 144736 w 3732279"/>
                  <a:gd name="connsiteY2" fmla="*/ 727396 h 2076934"/>
                  <a:gd name="connsiteX3" fmla="*/ 144736 w 3732279"/>
                  <a:gd name="connsiteY3" fmla="*/ 520061 h 2076934"/>
                  <a:gd name="connsiteX4" fmla="*/ 0 w 3732279"/>
                  <a:gd name="connsiteY4" fmla="*/ 443330 h 2076934"/>
                  <a:gd name="connsiteX5" fmla="*/ 3732279 w 3732279"/>
                  <a:gd name="connsiteY5" fmla="*/ 443566 h 2076934"/>
                  <a:gd name="connsiteX6" fmla="*/ 3581356 w 3732279"/>
                  <a:gd name="connsiteY6" fmla="*/ 531093 h 2076934"/>
                  <a:gd name="connsiteX7" fmla="*/ 3582463 w 3732279"/>
                  <a:gd name="connsiteY7" fmla="*/ 717472 h 2076934"/>
                  <a:gd name="connsiteX8" fmla="*/ 2887936 w 3732279"/>
                  <a:gd name="connsiteY8" fmla="*/ 1450410 h 2076934"/>
                  <a:gd name="connsiteX9" fmla="*/ 1873324 w 3732279"/>
                  <a:gd name="connsiteY9" fmla="*/ 2076934 h 2076934"/>
                  <a:gd name="connsiteX0" fmla="*/ 1873324 w 3732279"/>
                  <a:gd name="connsiteY0" fmla="*/ 2075993 h 2075993"/>
                  <a:gd name="connsiteX1" fmla="*/ 830536 w 3732279"/>
                  <a:gd name="connsiteY1" fmla="*/ 1438837 h 2075993"/>
                  <a:gd name="connsiteX2" fmla="*/ 144736 w 3732279"/>
                  <a:gd name="connsiteY2" fmla="*/ 726455 h 2075993"/>
                  <a:gd name="connsiteX3" fmla="*/ 144736 w 3732279"/>
                  <a:gd name="connsiteY3" fmla="*/ 519120 h 2075993"/>
                  <a:gd name="connsiteX4" fmla="*/ 0 w 3732279"/>
                  <a:gd name="connsiteY4" fmla="*/ 442389 h 2075993"/>
                  <a:gd name="connsiteX5" fmla="*/ 3732279 w 3732279"/>
                  <a:gd name="connsiteY5" fmla="*/ 442625 h 2075993"/>
                  <a:gd name="connsiteX6" fmla="*/ 3581356 w 3732279"/>
                  <a:gd name="connsiteY6" fmla="*/ 530152 h 2075993"/>
                  <a:gd name="connsiteX7" fmla="*/ 3582463 w 3732279"/>
                  <a:gd name="connsiteY7" fmla="*/ 716531 h 2075993"/>
                  <a:gd name="connsiteX8" fmla="*/ 2887936 w 3732279"/>
                  <a:gd name="connsiteY8" fmla="*/ 1449469 h 2075993"/>
                  <a:gd name="connsiteX9" fmla="*/ 1873324 w 3732279"/>
                  <a:gd name="connsiteY9" fmla="*/ 2075993 h 2075993"/>
                  <a:gd name="connsiteX0" fmla="*/ 1873324 w 3732279"/>
                  <a:gd name="connsiteY0" fmla="*/ 2015033 h 2015033"/>
                  <a:gd name="connsiteX1" fmla="*/ 830536 w 3732279"/>
                  <a:gd name="connsiteY1" fmla="*/ 1438837 h 2015033"/>
                  <a:gd name="connsiteX2" fmla="*/ 144736 w 3732279"/>
                  <a:gd name="connsiteY2" fmla="*/ 726455 h 2015033"/>
                  <a:gd name="connsiteX3" fmla="*/ 144736 w 3732279"/>
                  <a:gd name="connsiteY3" fmla="*/ 519120 h 2015033"/>
                  <a:gd name="connsiteX4" fmla="*/ 0 w 3732279"/>
                  <a:gd name="connsiteY4" fmla="*/ 442389 h 2015033"/>
                  <a:gd name="connsiteX5" fmla="*/ 3732279 w 3732279"/>
                  <a:gd name="connsiteY5" fmla="*/ 442625 h 2015033"/>
                  <a:gd name="connsiteX6" fmla="*/ 3581356 w 3732279"/>
                  <a:gd name="connsiteY6" fmla="*/ 530152 h 2015033"/>
                  <a:gd name="connsiteX7" fmla="*/ 3582463 w 3732279"/>
                  <a:gd name="connsiteY7" fmla="*/ 716531 h 2015033"/>
                  <a:gd name="connsiteX8" fmla="*/ 2887936 w 3732279"/>
                  <a:gd name="connsiteY8" fmla="*/ 1449469 h 2015033"/>
                  <a:gd name="connsiteX9" fmla="*/ 1873324 w 3732279"/>
                  <a:gd name="connsiteY9" fmla="*/ 2015033 h 2015033"/>
                  <a:gd name="connsiteX0" fmla="*/ 1873324 w 3732279"/>
                  <a:gd name="connsiteY0" fmla="*/ 2015033 h 2015033"/>
                  <a:gd name="connsiteX1" fmla="*/ 862921 w 3732279"/>
                  <a:gd name="connsiteY1" fmla="*/ 1423597 h 2015033"/>
                  <a:gd name="connsiteX2" fmla="*/ 144736 w 3732279"/>
                  <a:gd name="connsiteY2" fmla="*/ 726455 h 2015033"/>
                  <a:gd name="connsiteX3" fmla="*/ 144736 w 3732279"/>
                  <a:gd name="connsiteY3" fmla="*/ 519120 h 2015033"/>
                  <a:gd name="connsiteX4" fmla="*/ 0 w 3732279"/>
                  <a:gd name="connsiteY4" fmla="*/ 442389 h 2015033"/>
                  <a:gd name="connsiteX5" fmla="*/ 3732279 w 3732279"/>
                  <a:gd name="connsiteY5" fmla="*/ 442625 h 2015033"/>
                  <a:gd name="connsiteX6" fmla="*/ 3581356 w 3732279"/>
                  <a:gd name="connsiteY6" fmla="*/ 530152 h 2015033"/>
                  <a:gd name="connsiteX7" fmla="*/ 3582463 w 3732279"/>
                  <a:gd name="connsiteY7" fmla="*/ 716531 h 2015033"/>
                  <a:gd name="connsiteX8" fmla="*/ 2887936 w 3732279"/>
                  <a:gd name="connsiteY8" fmla="*/ 1449469 h 2015033"/>
                  <a:gd name="connsiteX9" fmla="*/ 1873324 w 3732279"/>
                  <a:gd name="connsiteY9" fmla="*/ 2015033 h 2015033"/>
                  <a:gd name="connsiteX0" fmla="*/ 1873324 w 3732279"/>
                  <a:gd name="connsiteY0" fmla="*/ 2015033 h 2015033"/>
                  <a:gd name="connsiteX1" fmla="*/ 862921 w 3732279"/>
                  <a:gd name="connsiteY1" fmla="*/ 1423597 h 2015033"/>
                  <a:gd name="connsiteX2" fmla="*/ 144736 w 3732279"/>
                  <a:gd name="connsiteY2" fmla="*/ 726455 h 2015033"/>
                  <a:gd name="connsiteX3" fmla="*/ 144736 w 3732279"/>
                  <a:gd name="connsiteY3" fmla="*/ 519120 h 2015033"/>
                  <a:gd name="connsiteX4" fmla="*/ 0 w 3732279"/>
                  <a:gd name="connsiteY4" fmla="*/ 442389 h 2015033"/>
                  <a:gd name="connsiteX5" fmla="*/ 3732279 w 3732279"/>
                  <a:gd name="connsiteY5" fmla="*/ 442625 h 2015033"/>
                  <a:gd name="connsiteX6" fmla="*/ 3581356 w 3732279"/>
                  <a:gd name="connsiteY6" fmla="*/ 530152 h 2015033"/>
                  <a:gd name="connsiteX7" fmla="*/ 3582463 w 3732279"/>
                  <a:gd name="connsiteY7" fmla="*/ 716531 h 2015033"/>
                  <a:gd name="connsiteX8" fmla="*/ 2863171 w 3732279"/>
                  <a:gd name="connsiteY8" fmla="*/ 1415179 h 2015033"/>
                  <a:gd name="connsiteX9" fmla="*/ 1873324 w 3732279"/>
                  <a:gd name="connsiteY9" fmla="*/ 2015033 h 2015033"/>
                  <a:gd name="connsiteX0" fmla="*/ 1873324 w 3732279"/>
                  <a:gd name="connsiteY0" fmla="*/ 2015033 h 2015033"/>
                  <a:gd name="connsiteX1" fmla="*/ 862921 w 3732279"/>
                  <a:gd name="connsiteY1" fmla="*/ 1423597 h 2015033"/>
                  <a:gd name="connsiteX2" fmla="*/ 175216 w 3732279"/>
                  <a:gd name="connsiteY2" fmla="*/ 705500 h 2015033"/>
                  <a:gd name="connsiteX3" fmla="*/ 144736 w 3732279"/>
                  <a:gd name="connsiteY3" fmla="*/ 519120 h 2015033"/>
                  <a:gd name="connsiteX4" fmla="*/ 0 w 3732279"/>
                  <a:gd name="connsiteY4" fmla="*/ 442389 h 2015033"/>
                  <a:gd name="connsiteX5" fmla="*/ 3732279 w 3732279"/>
                  <a:gd name="connsiteY5" fmla="*/ 442625 h 2015033"/>
                  <a:gd name="connsiteX6" fmla="*/ 3581356 w 3732279"/>
                  <a:gd name="connsiteY6" fmla="*/ 530152 h 2015033"/>
                  <a:gd name="connsiteX7" fmla="*/ 3582463 w 3732279"/>
                  <a:gd name="connsiteY7" fmla="*/ 716531 h 2015033"/>
                  <a:gd name="connsiteX8" fmla="*/ 2863171 w 3732279"/>
                  <a:gd name="connsiteY8" fmla="*/ 1415179 h 2015033"/>
                  <a:gd name="connsiteX9" fmla="*/ 1873324 w 3732279"/>
                  <a:gd name="connsiteY9" fmla="*/ 2015033 h 2015033"/>
                  <a:gd name="connsiteX0" fmla="*/ 1873324 w 3732279"/>
                  <a:gd name="connsiteY0" fmla="*/ 2015033 h 2015033"/>
                  <a:gd name="connsiteX1" fmla="*/ 862921 w 3732279"/>
                  <a:gd name="connsiteY1" fmla="*/ 1423597 h 2015033"/>
                  <a:gd name="connsiteX2" fmla="*/ 175216 w 3732279"/>
                  <a:gd name="connsiteY2" fmla="*/ 705500 h 2015033"/>
                  <a:gd name="connsiteX3" fmla="*/ 367621 w 3732279"/>
                  <a:gd name="connsiteY3" fmla="*/ 599130 h 2015033"/>
                  <a:gd name="connsiteX4" fmla="*/ 0 w 3732279"/>
                  <a:gd name="connsiteY4" fmla="*/ 442389 h 2015033"/>
                  <a:gd name="connsiteX5" fmla="*/ 3732279 w 3732279"/>
                  <a:gd name="connsiteY5" fmla="*/ 442625 h 2015033"/>
                  <a:gd name="connsiteX6" fmla="*/ 3581356 w 3732279"/>
                  <a:gd name="connsiteY6" fmla="*/ 530152 h 2015033"/>
                  <a:gd name="connsiteX7" fmla="*/ 3582463 w 3732279"/>
                  <a:gd name="connsiteY7" fmla="*/ 716531 h 2015033"/>
                  <a:gd name="connsiteX8" fmla="*/ 2863171 w 3732279"/>
                  <a:gd name="connsiteY8" fmla="*/ 1415179 h 2015033"/>
                  <a:gd name="connsiteX9" fmla="*/ 1873324 w 3732279"/>
                  <a:gd name="connsiteY9" fmla="*/ 2015033 h 2015033"/>
                  <a:gd name="connsiteX0" fmla="*/ 1703779 w 3562734"/>
                  <a:gd name="connsiteY0" fmla="*/ 1987166 h 1987166"/>
                  <a:gd name="connsiteX1" fmla="*/ 693376 w 3562734"/>
                  <a:gd name="connsiteY1" fmla="*/ 1395730 h 1987166"/>
                  <a:gd name="connsiteX2" fmla="*/ 5671 w 3562734"/>
                  <a:gd name="connsiteY2" fmla="*/ 677633 h 1987166"/>
                  <a:gd name="connsiteX3" fmla="*/ 198076 w 3562734"/>
                  <a:gd name="connsiteY3" fmla="*/ 571263 h 1987166"/>
                  <a:gd name="connsiteX4" fmla="*/ 0 w 3562734"/>
                  <a:gd name="connsiteY4" fmla="*/ 473577 h 1987166"/>
                  <a:gd name="connsiteX5" fmla="*/ 3562734 w 3562734"/>
                  <a:gd name="connsiteY5" fmla="*/ 414758 h 1987166"/>
                  <a:gd name="connsiteX6" fmla="*/ 3411811 w 3562734"/>
                  <a:gd name="connsiteY6" fmla="*/ 502285 h 1987166"/>
                  <a:gd name="connsiteX7" fmla="*/ 3412918 w 3562734"/>
                  <a:gd name="connsiteY7" fmla="*/ 688664 h 1987166"/>
                  <a:gd name="connsiteX8" fmla="*/ 2693626 w 3562734"/>
                  <a:gd name="connsiteY8" fmla="*/ 1387312 h 1987166"/>
                  <a:gd name="connsiteX9" fmla="*/ 1703779 w 3562734"/>
                  <a:gd name="connsiteY9" fmla="*/ 1987166 h 1987166"/>
                  <a:gd name="connsiteX0" fmla="*/ 1703779 w 3562734"/>
                  <a:gd name="connsiteY0" fmla="*/ 1987166 h 1987166"/>
                  <a:gd name="connsiteX1" fmla="*/ 693376 w 3562734"/>
                  <a:gd name="connsiteY1" fmla="*/ 1395730 h 1987166"/>
                  <a:gd name="connsiteX2" fmla="*/ 5671 w 3562734"/>
                  <a:gd name="connsiteY2" fmla="*/ 677633 h 1987166"/>
                  <a:gd name="connsiteX3" fmla="*/ 198076 w 3562734"/>
                  <a:gd name="connsiteY3" fmla="*/ 571263 h 1987166"/>
                  <a:gd name="connsiteX4" fmla="*/ 0 w 3562734"/>
                  <a:gd name="connsiteY4" fmla="*/ 473577 h 1987166"/>
                  <a:gd name="connsiteX5" fmla="*/ 3562734 w 3562734"/>
                  <a:gd name="connsiteY5" fmla="*/ 414758 h 1987166"/>
                  <a:gd name="connsiteX6" fmla="*/ 3411811 w 3562734"/>
                  <a:gd name="connsiteY6" fmla="*/ 502285 h 1987166"/>
                  <a:gd name="connsiteX7" fmla="*/ 3395773 w 3562734"/>
                  <a:gd name="connsiteY7" fmla="*/ 671519 h 1987166"/>
                  <a:gd name="connsiteX8" fmla="*/ 2693626 w 3562734"/>
                  <a:gd name="connsiteY8" fmla="*/ 1387312 h 1987166"/>
                  <a:gd name="connsiteX9" fmla="*/ 1703779 w 3562734"/>
                  <a:gd name="connsiteY9" fmla="*/ 1987166 h 1987166"/>
                  <a:gd name="connsiteX0" fmla="*/ 1703779 w 3562734"/>
                  <a:gd name="connsiteY0" fmla="*/ 1987166 h 1987166"/>
                  <a:gd name="connsiteX1" fmla="*/ 693376 w 3562734"/>
                  <a:gd name="connsiteY1" fmla="*/ 1395730 h 1987166"/>
                  <a:gd name="connsiteX2" fmla="*/ 5671 w 3562734"/>
                  <a:gd name="connsiteY2" fmla="*/ 677633 h 1987166"/>
                  <a:gd name="connsiteX3" fmla="*/ 198076 w 3562734"/>
                  <a:gd name="connsiteY3" fmla="*/ 571263 h 1987166"/>
                  <a:gd name="connsiteX4" fmla="*/ 0 w 3562734"/>
                  <a:gd name="connsiteY4" fmla="*/ 473577 h 1987166"/>
                  <a:gd name="connsiteX5" fmla="*/ 3562734 w 3562734"/>
                  <a:gd name="connsiteY5" fmla="*/ 414758 h 1987166"/>
                  <a:gd name="connsiteX6" fmla="*/ 3152731 w 3562734"/>
                  <a:gd name="connsiteY6" fmla="*/ 557530 h 1987166"/>
                  <a:gd name="connsiteX7" fmla="*/ 3395773 w 3562734"/>
                  <a:gd name="connsiteY7" fmla="*/ 671519 h 1987166"/>
                  <a:gd name="connsiteX8" fmla="*/ 2693626 w 3562734"/>
                  <a:gd name="connsiteY8" fmla="*/ 1387312 h 1987166"/>
                  <a:gd name="connsiteX9" fmla="*/ 1703779 w 3562734"/>
                  <a:gd name="connsiteY9" fmla="*/ 1987166 h 1987166"/>
                  <a:gd name="connsiteX0" fmla="*/ 1703779 w 3406524"/>
                  <a:gd name="connsiteY0" fmla="*/ 1945442 h 1945442"/>
                  <a:gd name="connsiteX1" fmla="*/ 693376 w 3406524"/>
                  <a:gd name="connsiteY1" fmla="*/ 1354006 h 1945442"/>
                  <a:gd name="connsiteX2" fmla="*/ 5671 w 3406524"/>
                  <a:gd name="connsiteY2" fmla="*/ 635909 h 1945442"/>
                  <a:gd name="connsiteX3" fmla="*/ 198076 w 3406524"/>
                  <a:gd name="connsiteY3" fmla="*/ 529539 h 1945442"/>
                  <a:gd name="connsiteX4" fmla="*/ 0 w 3406524"/>
                  <a:gd name="connsiteY4" fmla="*/ 431853 h 1945442"/>
                  <a:gd name="connsiteX5" fmla="*/ 3406524 w 3406524"/>
                  <a:gd name="connsiteY5" fmla="*/ 453044 h 1945442"/>
                  <a:gd name="connsiteX6" fmla="*/ 3152731 w 3406524"/>
                  <a:gd name="connsiteY6" fmla="*/ 515806 h 1945442"/>
                  <a:gd name="connsiteX7" fmla="*/ 3395773 w 3406524"/>
                  <a:gd name="connsiteY7" fmla="*/ 629795 h 1945442"/>
                  <a:gd name="connsiteX8" fmla="*/ 2693626 w 3406524"/>
                  <a:gd name="connsiteY8" fmla="*/ 1345588 h 1945442"/>
                  <a:gd name="connsiteX9" fmla="*/ 1703779 w 3406524"/>
                  <a:gd name="connsiteY9" fmla="*/ 1945442 h 1945442"/>
                  <a:gd name="connsiteX0" fmla="*/ 1703779 w 3406524"/>
                  <a:gd name="connsiteY0" fmla="*/ 1945442 h 1945442"/>
                  <a:gd name="connsiteX1" fmla="*/ 693376 w 3406524"/>
                  <a:gd name="connsiteY1" fmla="*/ 1354006 h 1945442"/>
                  <a:gd name="connsiteX2" fmla="*/ 5671 w 3406524"/>
                  <a:gd name="connsiteY2" fmla="*/ 635909 h 1945442"/>
                  <a:gd name="connsiteX3" fmla="*/ 0 w 3406524"/>
                  <a:gd name="connsiteY3" fmla="*/ 431853 h 1945442"/>
                  <a:gd name="connsiteX4" fmla="*/ 3406524 w 3406524"/>
                  <a:gd name="connsiteY4" fmla="*/ 453044 h 1945442"/>
                  <a:gd name="connsiteX5" fmla="*/ 3152731 w 3406524"/>
                  <a:gd name="connsiteY5" fmla="*/ 515806 h 1945442"/>
                  <a:gd name="connsiteX6" fmla="*/ 3395773 w 3406524"/>
                  <a:gd name="connsiteY6" fmla="*/ 629795 h 1945442"/>
                  <a:gd name="connsiteX7" fmla="*/ 2693626 w 3406524"/>
                  <a:gd name="connsiteY7" fmla="*/ 1345588 h 1945442"/>
                  <a:gd name="connsiteX8" fmla="*/ 1703779 w 3406524"/>
                  <a:gd name="connsiteY8" fmla="*/ 1945442 h 1945442"/>
                  <a:gd name="connsiteX0" fmla="*/ 1703779 w 3406524"/>
                  <a:gd name="connsiteY0" fmla="*/ 1945442 h 1945442"/>
                  <a:gd name="connsiteX1" fmla="*/ 693376 w 3406524"/>
                  <a:gd name="connsiteY1" fmla="*/ 1354006 h 1945442"/>
                  <a:gd name="connsiteX2" fmla="*/ 5671 w 3406524"/>
                  <a:gd name="connsiteY2" fmla="*/ 635909 h 1945442"/>
                  <a:gd name="connsiteX3" fmla="*/ 0 w 3406524"/>
                  <a:gd name="connsiteY3" fmla="*/ 431853 h 1945442"/>
                  <a:gd name="connsiteX4" fmla="*/ 3406524 w 3406524"/>
                  <a:gd name="connsiteY4" fmla="*/ 453044 h 1945442"/>
                  <a:gd name="connsiteX5" fmla="*/ 3395773 w 3406524"/>
                  <a:gd name="connsiteY5" fmla="*/ 629795 h 1945442"/>
                  <a:gd name="connsiteX6" fmla="*/ 2693626 w 3406524"/>
                  <a:gd name="connsiteY6" fmla="*/ 1345588 h 1945442"/>
                  <a:gd name="connsiteX7" fmla="*/ 1703779 w 3406524"/>
                  <a:gd name="connsiteY7" fmla="*/ 1945442 h 1945442"/>
                  <a:gd name="connsiteX0" fmla="*/ 1703779 w 3396999"/>
                  <a:gd name="connsiteY0" fmla="*/ 1955977 h 1955977"/>
                  <a:gd name="connsiteX1" fmla="*/ 693376 w 3396999"/>
                  <a:gd name="connsiteY1" fmla="*/ 1364541 h 1955977"/>
                  <a:gd name="connsiteX2" fmla="*/ 5671 w 3396999"/>
                  <a:gd name="connsiteY2" fmla="*/ 646444 h 1955977"/>
                  <a:gd name="connsiteX3" fmla="*/ 0 w 3396999"/>
                  <a:gd name="connsiteY3" fmla="*/ 442388 h 1955977"/>
                  <a:gd name="connsiteX4" fmla="*/ 3396999 w 3396999"/>
                  <a:gd name="connsiteY4" fmla="*/ 442624 h 1955977"/>
                  <a:gd name="connsiteX5" fmla="*/ 3395773 w 3396999"/>
                  <a:gd name="connsiteY5" fmla="*/ 640330 h 1955977"/>
                  <a:gd name="connsiteX6" fmla="*/ 2693626 w 3396999"/>
                  <a:gd name="connsiteY6" fmla="*/ 1356123 h 1955977"/>
                  <a:gd name="connsiteX7" fmla="*/ 1703779 w 3396999"/>
                  <a:gd name="connsiteY7" fmla="*/ 1955977 h 1955977"/>
                  <a:gd name="connsiteX0" fmla="*/ 1703779 w 3396999"/>
                  <a:gd name="connsiteY0" fmla="*/ 1927516 h 1927516"/>
                  <a:gd name="connsiteX1" fmla="*/ 693376 w 3396999"/>
                  <a:gd name="connsiteY1" fmla="*/ 1336080 h 1927516"/>
                  <a:gd name="connsiteX2" fmla="*/ 5671 w 3396999"/>
                  <a:gd name="connsiteY2" fmla="*/ 617983 h 1927516"/>
                  <a:gd name="connsiteX3" fmla="*/ 0 w 3396999"/>
                  <a:gd name="connsiteY3" fmla="*/ 413927 h 1927516"/>
                  <a:gd name="connsiteX4" fmla="*/ 3396999 w 3396999"/>
                  <a:gd name="connsiteY4" fmla="*/ 414163 h 1927516"/>
                  <a:gd name="connsiteX5" fmla="*/ 3395773 w 3396999"/>
                  <a:gd name="connsiteY5" fmla="*/ 611869 h 1927516"/>
                  <a:gd name="connsiteX6" fmla="*/ 2693626 w 3396999"/>
                  <a:gd name="connsiteY6" fmla="*/ 1327662 h 1927516"/>
                  <a:gd name="connsiteX7" fmla="*/ 1703779 w 3396999"/>
                  <a:gd name="connsiteY7" fmla="*/ 1927516 h 1927516"/>
                  <a:gd name="connsiteX0" fmla="*/ 1703779 w 3396999"/>
                  <a:gd name="connsiteY0" fmla="*/ 1897901 h 1897901"/>
                  <a:gd name="connsiteX1" fmla="*/ 693376 w 3396999"/>
                  <a:gd name="connsiteY1" fmla="*/ 1306465 h 1897901"/>
                  <a:gd name="connsiteX2" fmla="*/ 5671 w 3396999"/>
                  <a:gd name="connsiteY2" fmla="*/ 588368 h 1897901"/>
                  <a:gd name="connsiteX3" fmla="*/ 0 w 3396999"/>
                  <a:gd name="connsiteY3" fmla="*/ 384312 h 1897901"/>
                  <a:gd name="connsiteX4" fmla="*/ 3396999 w 3396999"/>
                  <a:gd name="connsiteY4" fmla="*/ 384548 h 1897901"/>
                  <a:gd name="connsiteX5" fmla="*/ 3395773 w 3396999"/>
                  <a:gd name="connsiteY5" fmla="*/ 582254 h 1897901"/>
                  <a:gd name="connsiteX6" fmla="*/ 2693626 w 3396999"/>
                  <a:gd name="connsiteY6" fmla="*/ 1298047 h 1897901"/>
                  <a:gd name="connsiteX7" fmla="*/ 1703779 w 3396999"/>
                  <a:gd name="connsiteY7" fmla="*/ 1897901 h 1897901"/>
                  <a:gd name="connsiteX0" fmla="*/ 1710808 w 3404028"/>
                  <a:gd name="connsiteY0" fmla="*/ 1897901 h 1897901"/>
                  <a:gd name="connsiteX1" fmla="*/ 700405 w 3404028"/>
                  <a:gd name="connsiteY1" fmla="*/ 1306465 h 1897901"/>
                  <a:gd name="connsiteX2" fmla="*/ 0 w 3404028"/>
                  <a:gd name="connsiteY2" fmla="*/ 588368 h 1897901"/>
                  <a:gd name="connsiteX3" fmla="*/ 7029 w 3404028"/>
                  <a:gd name="connsiteY3" fmla="*/ 384312 h 1897901"/>
                  <a:gd name="connsiteX4" fmla="*/ 3404028 w 3404028"/>
                  <a:gd name="connsiteY4" fmla="*/ 384548 h 1897901"/>
                  <a:gd name="connsiteX5" fmla="*/ 3402802 w 3404028"/>
                  <a:gd name="connsiteY5" fmla="*/ 582254 h 1897901"/>
                  <a:gd name="connsiteX6" fmla="*/ 2700655 w 3404028"/>
                  <a:gd name="connsiteY6" fmla="*/ 1298047 h 1897901"/>
                  <a:gd name="connsiteX7" fmla="*/ 1710808 w 3404028"/>
                  <a:gd name="connsiteY7" fmla="*/ 1897901 h 1897901"/>
                  <a:gd name="connsiteX0" fmla="*/ 1703779 w 3396999"/>
                  <a:gd name="connsiteY0" fmla="*/ 1897901 h 1897901"/>
                  <a:gd name="connsiteX1" fmla="*/ 693376 w 3396999"/>
                  <a:gd name="connsiteY1" fmla="*/ 1306465 h 1897901"/>
                  <a:gd name="connsiteX2" fmla="*/ 591 w 3396999"/>
                  <a:gd name="connsiteY2" fmla="*/ 585828 h 1897901"/>
                  <a:gd name="connsiteX3" fmla="*/ 0 w 3396999"/>
                  <a:gd name="connsiteY3" fmla="*/ 384312 h 1897901"/>
                  <a:gd name="connsiteX4" fmla="*/ 3396999 w 3396999"/>
                  <a:gd name="connsiteY4" fmla="*/ 384548 h 1897901"/>
                  <a:gd name="connsiteX5" fmla="*/ 3395773 w 3396999"/>
                  <a:gd name="connsiteY5" fmla="*/ 582254 h 1897901"/>
                  <a:gd name="connsiteX6" fmla="*/ 2693626 w 3396999"/>
                  <a:gd name="connsiteY6" fmla="*/ 1298047 h 1897901"/>
                  <a:gd name="connsiteX7" fmla="*/ 1703779 w 3396999"/>
                  <a:gd name="connsiteY7" fmla="*/ 1897901 h 1897901"/>
                  <a:gd name="connsiteX0" fmla="*/ 1703779 w 3396999"/>
                  <a:gd name="connsiteY0" fmla="*/ 1897901 h 1897901"/>
                  <a:gd name="connsiteX1" fmla="*/ 693376 w 3396999"/>
                  <a:gd name="connsiteY1" fmla="*/ 1306465 h 1897901"/>
                  <a:gd name="connsiteX2" fmla="*/ 591 w 3396999"/>
                  <a:gd name="connsiteY2" fmla="*/ 603608 h 1897901"/>
                  <a:gd name="connsiteX3" fmla="*/ 0 w 3396999"/>
                  <a:gd name="connsiteY3" fmla="*/ 384312 h 1897901"/>
                  <a:gd name="connsiteX4" fmla="*/ 3396999 w 3396999"/>
                  <a:gd name="connsiteY4" fmla="*/ 384548 h 1897901"/>
                  <a:gd name="connsiteX5" fmla="*/ 3395773 w 3396999"/>
                  <a:gd name="connsiteY5" fmla="*/ 582254 h 1897901"/>
                  <a:gd name="connsiteX6" fmla="*/ 2693626 w 3396999"/>
                  <a:gd name="connsiteY6" fmla="*/ 1298047 h 1897901"/>
                  <a:gd name="connsiteX7" fmla="*/ 1703779 w 3396999"/>
                  <a:gd name="connsiteY7" fmla="*/ 1897901 h 1897901"/>
                  <a:gd name="connsiteX0" fmla="*/ 1703779 w 3396999"/>
                  <a:gd name="connsiteY0" fmla="*/ 1897901 h 1897901"/>
                  <a:gd name="connsiteX1" fmla="*/ 693376 w 3396999"/>
                  <a:gd name="connsiteY1" fmla="*/ 1306465 h 1897901"/>
                  <a:gd name="connsiteX2" fmla="*/ 591 w 3396999"/>
                  <a:gd name="connsiteY2" fmla="*/ 603608 h 1897901"/>
                  <a:gd name="connsiteX3" fmla="*/ 0 w 3396999"/>
                  <a:gd name="connsiteY3" fmla="*/ 384312 h 1897901"/>
                  <a:gd name="connsiteX4" fmla="*/ 3396999 w 3396999"/>
                  <a:gd name="connsiteY4" fmla="*/ 384548 h 1897901"/>
                  <a:gd name="connsiteX5" fmla="*/ 3390693 w 3396999"/>
                  <a:gd name="connsiteY5" fmla="*/ 584794 h 1897901"/>
                  <a:gd name="connsiteX6" fmla="*/ 2693626 w 3396999"/>
                  <a:gd name="connsiteY6" fmla="*/ 1298047 h 1897901"/>
                  <a:gd name="connsiteX7" fmla="*/ 1703779 w 3396999"/>
                  <a:gd name="connsiteY7" fmla="*/ 1897901 h 1897901"/>
                  <a:gd name="connsiteX0" fmla="*/ 1703779 w 3390718"/>
                  <a:gd name="connsiteY0" fmla="*/ 1894022 h 1894022"/>
                  <a:gd name="connsiteX1" fmla="*/ 693376 w 3390718"/>
                  <a:gd name="connsiteY1" fmla="*/ 1302586 h 1894022"/>
                  <a:gd name="connsiteX2" fmla="*/ 591 w 3390718"/>
                  <a:gd name="connsiteY2" fmla="*/ 599729 h 1894022"/>
                  <a:gd name="connsiteX3" fmla="*/ 0 w 3390718"/>
                  <a:gd name="connsiteY3" fmla="*/ 380433 h 1894022"/>
                  <a:gd name="connsiteX4" fmla="*/ 3386839 w 3390718"/>
                  <a:gd name="connsiteY4" fmla="*/ 388289 h 1894022"/>
                  <a:gd name="connsiteX5" fmla="*/ 3390693 w 3390718"/>
                  <a:gd name="connsiteY5" fmla="*/ 580915 h 1894022"/>
                  <a:gd name="connsiteX6" fmla="*/ 2693626 w 3390718"/>
                  <a:gd name="connsiteY6" fmla="*/ 1294168 h 1894022"/>
                  <a:gd name="connsiteX7" fmla="*/ 1703779 w 3390718"/>
                  <a:gd name="connsiteY7" fmla="*/ 1894022 h 1894022"/>
                  <a:gd name="connsiteX0" fmla="*/ 1703779 w 3390718"/>
                  <a:gd name="connsiteY0" fmla="*/ 1905625 h 1905625"/>
                  <a:gd name="connsiteX1" fmla="*/ 693376 w 3390718"/>
                  <a:gd name="connsiteY1" fmla="*/ 1314189 h 1905625"/>
                  <a:gd name="connsiteX2" fmla="*/ 591 w 3390718"/>
                  <a:gd name="connsiteY2" fmla="*/ 611332 h 1905625"/>
                  <a:gd name="connsiteX3" fmla="*/ 0 w 3390718"/>
                  <a:gd name="connsiteY3" fmla="*/ 392036 h 1905625"/>
                  <a:gd name="connsiteX4" fmla="*/ 3386839 w 3390718"/>
                  <a:gd name="connsiteY4" fmla="*/ 399892 h 1905625"/>
                  <a:gd name="connsiteX5" fmla="*/ 3390693 w 3390718"/>
                  <a:gd name="connsiteY5" fmla="*/ 592518 h 1905625"/>
                  <a:gd name="connsiteX6" fmla="*/ 2693626 w 3390718"/>
                  <a:gd name="connsiteY6" fmla="*/ 1305771 h 1905625"/>
                  <a:gd name="connsiteX7" fmla="*/ 1703779 w 3390718"/>
                  <a:gd name="connsiteY7" fmla="*/ 1905625 h 1905625"/>
                  <a:gd name="connsiteX0" fmla="*/ 1703779 w 3390718"/>
                  <a:gd name="connsiteY0" fmla="*/ 1900772 h 1900772"/>
                  <a:gd name="connsiteX1" fmla="*/ 693376 w 3390718"/>
                  <a:gd name="connsiteY1" fmla="*/ 1309336 h 1900772"/>
                  <a:gd name="connsiteX2" fmla="*/ 591 w 3390718"/>
                  <a:gd name="connsiteY2" fmla="*/ 606479 h 1900772"/>
                  <a:gd name="connsiteX3" fmla="*/ 0 w 3390718"/>
                  <a:gd name="connsiteY3" fmla="*/ 387183 h 1900772"/>
                  <a:gd name="connsiteX4" fmla="*/ 3386839 w 3390718"/>
                  <a:gd name="connsiteY4" fmla="*/ 395039 h 1900772"/>
                  <a:gd name="connsiteX5" fmla="*/ 3390693 w 3390718"/>
                  <a:gd name="connsiteY5" fmla="*/ 587665 h 1900772"/>
                  <a:gd name="connsiteX6" fmla="*/ 2693626 w 3390718"/>
                  <a:gd name="connsiteY6" fmla="*/ 1300918 h 1900772"/>
                  <a:gd name="connsiteX7" fmla="*/ 1703779 w 3390718"/>
                  <a:gd name="connsiteY7" fmla="*/ 1900772 h 1900772"/>
                  <a:gd name="connsiteX0" fmla="*/ 1703779 w 3390718"/>
                  <a:gd name="connsiteY0" fmla="*/ 1902646 h 1902646"/>
                  <a:gd name="connsiteX1" fmla="*/ 693376 w 3390718"/>
                  <a:gd name="connsiteY1" fmla="*/ 1311210 h 1902646"/>
                  <a:gd name="connsiteX2" fmla="*/ 591 w 3390718"/>
                  <a:gd name="connsiteY2" fmla="*/ 608353 h 1902646"/>
                  <a:gd name="connsiteX3" fmla="*/ 0 w 3390718"/>
                  <a:gd name="connsiteY3" fmla="*/ 389057 h 1902646"/>
                  <a:gd name="connsiteX4" fmla="*/ 3386839 w 3390718"/>
                  <a:gd name="connsiteY4" fmla="*/ 396913 h 1902646"/>
                  <a:gd name="connsiteX5" fmla="*/ 3390693 w 3390718"/>
                  <a:gd name="connsiteY5" fmla="*/ 589539 h 1902646"/>
                  <a:gd name="connsiteX6" fmla="*/ 2693626 w 3390718"/>
                  <a:gd name="connsiteY6" fmla="*/ 1302792 h 1902646"/>
                  <a:gd name="connsiteX7" fmla="*/ 1703779 w 3390718"/>
                  <a:gd name="connsiteY7" fmla="*/ 1902646 h 1902646"/>
                  <a:gd name="connsiteX0" fmla="*/ 1701874 w 3390718"/>
                  <a:gd name="connsiteY0" fmla="*/ 1921696 h 1921696"/>
                  <a:gd name="connsiteX1" fmla="*/ 693376 w 3390718"/>
                  <a:gd name="connsiteY1" fmla="*/ 1311210 h 1921696"/>
                  <a:gd name="connsiteX2" fmla="*/ 591 w 3390718"/>
                  <a:gd name="connsiteY2" fmla="*/ 608353 h 1921696"/>
                  <a:gd name="connsiteX3" fmla="*/ 0 w 3390718"/>
                  <a:gd name="connsiteY3" fmla="*/ 389057 h 1921696"/>
                  <a:gd name="connsiteX4" fmla="*/ 3386839 w 3390718"/>
                  <a:gd name="connsiteY4" fmla="*/ 396913 h 1921696"/>
                  <a:gd name="connsiteX5" fmla="*/ 3390693 w 3390718"/>
                  <a:gd name="connsiteY5" fmla="*/ 589539 h 1921696"/>
                  <a:gd name="connsiteX6" fmla="*/ 2693626 w 3390718"/>
                  <a:gd name="connsiteY6" fmla="*/ 1302792 h 1921696"/>
                  <a:gd name="connsiteX7" fmla="*/ 1701874 w 3390718"/>
                  <a:gd name="connsiteY7" fmla="*/ 1921696 h 1921696"/>
                  <a:gd name="connsiteX0" fmla="*/ 1696159 w 3390718"/>
                  <a:gd name="connsiteY0" fmla="*/ 1919791 h 1919791"/>
                  <a:gd name="connsiteX1" fmla="*/ 693376 w 3390718"/>
                  <a:gd name="connsiteY1" fmla="*/ 1311210 h 1919791"/>
                  <a:gd name="connsiteX2" fmla="*/ 591 w 3390718"/>
                  <a:gd name="connsiteY2" fmla="*/ 608353 h 1919791"/>
                  <a:gd name="connsiteX3" fmla="*/ 0 w 3390718"/>
                  <a:gd name="connsiteY3" fmla="*/ 389057 h 1919791"/>
                  <a:gd name="connsiteX4" fmla="*/ 3386839 w 3390718"/>
                  <a:gd name="connsiteY4" fmla="*/ 396913 h 1919791"/>
                  <a:gd name="connsiteX5" fmla="*/ 3390693 w 3390718"/>
                  <a:gd name="connsiteY5" fmla="*/ 589539 h 1919791"/>
                  <a:gd name="connsiteX6" fmla="*/ 2693626 w 3390718"/>
                  <a:gd name="connsiteY6" fmla="*/ 1302792 h 1919791"/>
                  <a:gd name="connsiteX7" fmla="*/ 1696159 w 3390718"/>
                  <a:gd name="connsiteY7" fmla="*/ 1919791 h 1919791"/>
                  <a:gd name="connsiteX0" fmla="*/ 1705684 w 3390718"/>
                  <a:gd name="connsiteY0" fmla="*/ 1919791 h 1919791"/>
                  <a:gd name="connsiteX1" fmla="*/ 693376 w 3390718"/>
                  <a:gd name="connsiteY1" fmla="*/ 1311210 h 1919791"/>
                  <a:gd name="connsiteX2" fmla="*/ 591 w 3390718"/>
                  <a:gd name="connsiteY2" fmla="*/ 608353 h 1919791"/>
                  <a:gd name="connsiteX3" fmla="*/ 0 w 3390718"/>
                  <a:gd name="connsiteY3" fmla="*/ 389057 h 1919791"/>
                  <a:gd name="connsiteX4" fmla="*/ 3386839 w 3390718"/>
                  <a:gd name="connsiteY4" fmla="*/ 396913 h 1919791"/>
                  <a:gd name="connsiteX5" fmla="*/ 3390693 w 3390718"/>
                  <a:gd name="connsiteY5" fmla="*/ 589539 h 1919791"/>
                  <a:gd name="connsiteX6" fmla="*/ 2693626 w 3390718"/>
                  <a:gd name="connsiteY6" fmla="*/ 1302792 h 1919791"/>
                  <a:gd name="connsiteX7" fmla="*/ 1705684 w 3390718"/>
                  <a:gd name="connsiteY7" fmla="*/ 1919791 h 1919791"/>
                  <a:gd name="connsiteX0" fmla="*/ 1703406 w 3390718"/>
                  <a:gd name="connsiteY0" fmla="*/ 1919791 h 1919791"/>
                  <a:gd name="connsiteX1" fmla="*/ 693376 w 3390718"/>
                  <a:gd name="connsiteY1" fmla="*/ 1311210 h 1919791"/>
                  <a:gd name="connsiteX2" fmla="*/ 591 w 3390718"/>
                  <a:gd name="connsiteY2" fmla="*/ 608353 h 1919791"/>
                  <a:gd name="connsiteX3" fmla="*/ 0 w 3390718"/>
                  <a:gd name="connsiteY3" fmla="*/ 389057 h 1919791"/>
                  <a:gd name="connsiteX4" fmla="*/ 3386839 w 3390718"/>
                  <a:gd name="connsiteY4" fmla="*/ 396913 h 1919791"/>
                  <a:gd name="connsiteX5" fmla="*/ 3390693 w 3390718"/>
                  <a:gd name="connsiteY5" fmla="*/ 589539 h 1919791"/>
                  <a:gd name="connsiteX6" fmla="*/ 2693626 w 3390718"/>
                  <a:gd name="connsiteY6" fmla="*/ 1302792 h 1919791"/>
                  <a:gd name="connsiteX7" fmla="*/ 1703406 w 3390718"/>
                  <a:gd name="connsiteY7" fmla="*/ 1919791 h 1919791"/>
                  <a:gd name="connsiteX0" fmla="*/ 1701128 w 3390718"/>
                  <a:gd name="connsiteY0" fmla="*/ 1919791 h 1919791"/>
                  <a:gd name="connsiteX1" fmla="*/ 693376 w 3390718"/>
                  <a:gd name="connsiteY1" fmla="*/ 1311210 h 1919791"/>
                  <a:gd name="connsiteX2" fmla="*/ 591 w 3390718"/>
                  <a:gd name="connsiteY2" fmla="*/ 608353 h 1919791"/>
                  <a:gd name="connsiteX3" fmla="*/ 0 w 3390718"/>
                  <a:gd name="connsiteY3" fmla="*/ 389057 h 1919791"/>
                  <a:gd name="connsiteX4" fmla="*/ 3386839 w 3390718"/>
                  <a:gd name="connsiteY4" fmla="*/ 396913 h 1919791"/>
                  <a:gd name="connsiteX5" fmla="*/ 3390693 w 3390718"/>
                  <a:gd name="connsiteY5" fmla="*/ 589539 h 1919791"/>
                  <a:gd name="connsiteX6" fmla="*/ 2693626 w 3390718"/>
                  <a:gd name="connsiteY6" fmla="*/ 1302792 h 1919791"/>
                  <a:gd name="connsiteX7" fmla="*/ 1701128 w 3390718"/>
                  <a:gd name="connsiteY7" fmla="*/ 1919791 h 1919791"/>
                  <a:gd name="connsiteX0" fmla="*/ 1701128 w 3390718"/>
                  <a:gd name="connsiteY0" fmla="*/ 1915236 h 1915236"/>
                  <a:gd name="connsiteX1" fmla="*/ 693376 w 3390718"/>
                  <a:gd name="connsiteY1" fmla="*/ 1311210 h 1915236"/>
                  <a:gd name="connsiteX2" fmla="*/ 591 w 3390718"/>
                  <a:gd name="connsiteY2" fmla="*/ 608353 h 1915236"/>
                  <a:gd name="connsiteX3" fmla="*/ 0 w 3390718"/>
                  <a:gd name="connsiteY3" fmla="*/ 389057 h 1915236"/>
                  <a:gd name="connsiteX4" fmla="*/ 3386839 w 3390718"/>
                  <a:gd name="connsiteY4" fmla="*/ 396913 h 1915236"/>
                  <a:gd name="connsiteX5" fmla="*/ 3390693 w 3390718"/>
                  <a:gd name="connsiteY5" fmla="*/ 589539 h 1915236"/>
                  <a:gd name="connsiteX6" fmla="*/ 2693626 w 3390718"/>
                  <a:gd name="connsiteY6" fmla="*/ 1302792 h 1915236"/>
                  <a:gd name="connsiteX7" fmla="*/ 1701128 w 3390718"/>
                  <a:gd name="connsiteY7" fmla="*/ 1915236 h 191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0718" h="1915236" extrusionOk="0">
                    <a:moveTo>
                      <a:pt x="1701128" y="1915236"/>
                    </a:moveTo>
                    <a:lnTo>
                      <a:pt x="693376" y="1311210"/>
                    </a:lnTo>
                    <a:lnTo>
                      <a:pt x="591" y="608353"/>
                    </a:lnTo>
                    <a:lnTo>
                      <a:pt x="0" y="389057"/>
                    </a:lnTo>
                    <a:cubicBezTo>
                      <a:pt x="1009355" y="-112091"/>
                      <a:pt x="2345734" y="-149689"/>
                      <a:pt x="3386839" y="396913"/>
                    </a:cubicBezTo>
                    <a:cubicBezTo>
                      <a:pt x="3386430" y="462815"/>
                      <a:pt x="3391102" y="523637"/>
                      <a:pt x="3390693" y="589539"/>
                    </a:cubicBezTo>
                    <a:lnTo>
                      <a:pt x="2693626" y="1302792"/>
                    </a:lnTo>
                    <a:lnTo>
                      <a:pt x="1701128" y="1915236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740655355" name="Forme libre 36"/>
              <p:cNvSpPr/>
              <p:nvPr/>
            </p:nvSpPr>
            <p:spPr bwMode="auto">
              <a:xfrm>
                <a:off x="4940304" y="2093841"/>
                <a:ext cx="3383284" cy="397899"/>
              </a:xfrm>
              <a:custGeom>
                <a:avLst/>
                <a:gdLst>
                  <a:gd name="connsiteX0" fmla="*/ 0 w 3383280"/>
                  <a:gd name="connsiteY0" fmla="*/ 42332 h 42332"/>
                  <a:gd name="connsiteX1" fmla="*/ 3383280 w 3383280"/>
                  <a:gd name="connsiteY1" fmla="*/ 24552 h 42332"/>
                  <a:gd name="connsiteX0" fmla="*/ 0 w 3383280"/>
                  <a:gd name="connsiteY0" fmla="*/ 209607 h 209607"/>
                  <a:gd name="connsiteX1" fmla="*/ 3383280 w 3383280"/>
                  <a:gd name="connsiteY1" fmla="*/ 191827 h 209607"/>
                  <a:gd name="connsiteX0" fmla="*/ 0 w 3383280"/>
                  <a:gd name="connsiteY0" fmla="*/ 369731 h 369731"/>
                  <a:gd name="connsiteX1" fmla="*/ 3383280 w 3383280"/>
                  <a:gd name="connsiteY1" fmla="*/ 351951 h 369731"/>
                  <a:gd name="connsiteX0" fmla="*/ 0 w 3383280"/>
                  <a:gd name="connsiteY0" fmla="*/ 398870 h 398870"/>
                  <a:gd name="connsiteX1" fmla="*/ 3383280 w 3383280"/>
                  <a:gd name="connsiteY1" fmla="*/ 381090 h 398870"/>
                  <a:gd name="connsiteX0" fmla="*/ 0 w 3383280"/>
                  <a:gd name="connsiteY0" fmla="*/ 397899 h 397899"/>
                  <a:gd name="connsiteX1" fmla="*/ 3383280 w 3383280"/>
                  <a:gd name="connsiteY1" fmla="*/ 380119 h 397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83280" h="397899" extrusionOk="0">
                    <a:moveTo>
                      <a:pt x="0" y="397899"/>
                    </a:moveTo>
                    <a:cubicBezTo>
                      <a:pt x="860848" y="-117933"/>
                      <a:pt x="2422737" y="-141004"/>
                      <a:pt x="3383280" y="38011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2083700298" name="Forme libre 49"/>
              <p:cNvSpPr/>
              <p:nvPr/>
            </p:nvSpPr>
            <p:spPr bwMode="auto">
              <a:xfrm>
                <a:off x="5650001" y="2953750"/>
                <a:ext cx="1976512" cy="231457"/>
              </a:xfrm>
              <a:custGeom>
                <a:avLst/>
                <a:gdLst>
                  <a:gd name="connsiteX0" fmla="*/ 0 w 3383280"/>
                  <a:gd name="connsiteY0" fmla="*/ 42332 h 42332"/>
                  <a:gd name="connsiteX1" fmla="*/ 3383280 w 3383280"/>
                  <a:gd name="connsiteY1" fmla="*/ 24552 h 42332"/>
                  <a:gd name="connsiteX0" fmla="*/ 0 w 3383280"/>
                  <a:gd name="connsiteY0" fmla="*/ 209607 h 209607"/>
                  <a:gd name="connsiteX1" fmla="*/ 3383280 w 3383280"/>
                  <a:gd name="connsiteY1" fmla="*/ 191827 h 209607"/>
                  <a:gd name="connsiteX0" fmla="*/ 0 w 3383280"/>
                  <a:gd name="connsiteY0" fmla="*/ 369731 h 369731"/>
                  <a:gd name="connsiteX1" fmla="*/ 3383280 w 3383280"/>
                  <a:gd name="connsiteY1" fmla="*/ 351951 h 369731"/>
                  <a:gd name="connsiteX0" fmla="*/ 0 w 3383280"/>
                  <a:gd name="connsiteY0" fmla="*/ 398870 h 398870"/>
                  <a:gd name="connsiteX1" fmla="*/ 3383280 w 3383280"/>
                  <a:gd name="connsiteY1" fmla="*/ 381090 h 398870"/>
                  <a:gd name="connsiteX0" fmla="*/ 0 w 3383280"/>
                  <a:gd name="connsiteY0" fmla="*/ 397899 h 397899"/>
                  <a:gd name="connsiteX1" fmla="*/ 3383280 w 3383280"/>
                  <a:gd name="connsiteY1" fmla="*/ 380119 h 397899"/>
                  <a:gd name="connsiteX0" fmla="*/ 0 w 2825983"/>
                  <a:gd name="connsiteY0" fmla="*/ 766225 h 766225"/>
                  <a:gd name="connsiteX1" fmla="*/ 2825983 w 2825983"/>
                  <a:gd name="connsiteY1" fmla="*/ 207380 h 766225"/>
                  <a:gd name="connsiteX0" fmla="*/ 0 w 1976511"/>
                  <a:gd name="connsiteY0" fmla="*/ 389639 h 389639"/>
                  <a:gd name="connsiteX1" fmla="*/ 1976511 w 1976511"/>
                  <a:gd name="connsiteY1" fmla="*/ 388091 h 389639"/>
                  <a:gd name="connsiteX0" fmla="*/ 0 w 1976511"/>
                  <a:gd name="connsiteY0" fmla="*/ 308037 h 308037"/>
                  <a:gd name="connsiteX1" fmla="*/ 1976511 w 1976511"/>
                  <a:gd name="connsiteY1" fmla="*/ 306489 h 308037"/>
                  <a:gd name="connsiteX0" fmla="*/ 0 w 1976511"/>
                  <a:gd name="connsiteY0" fmla="*/ 229475 h 229475"/>
                  <a:gd name="connsiteX1" fmla="*/ 1976511 w 1976511"/>
                  <a:gd name="connsiteY1" fmla="*/ 227927 h 229475"/>
                  <a:gd name="connsiteX0" fmla="*/ 0 w 1976511"/>
                  <a:gd name="connsiteY0" fmla="*/ 231458 h 231458"/>
                  <a:gd name="connsiteX1" fmla="*/ 1976511 w 1976511"/>
                  <a:gd name="connsiteY1" fmla="*/ 229910 h 23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6511" h="231458" extrusionOk="0">
                    <a:moveTo>
                      <a:pt x="0" y="231458"/>
                    </a:moveTo>
                    <a:cubicBezTo>
                      <a:pt x="563262" y="-89590"/>
                      <a:pt x="1465052" y="-63966"/>
                      <a:pt x="1976511" y="22991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518498093" name="Forme libre 61"/>
              <p:cNvSpPr/>
              <p:nvPr/>
            </p:nvSpPr>
            <p:spPr bwMode="auto">
              <a:xfrm>
                <a:off x="4939805" y="2053731"/>
                <a:ext cx="348724" cy="169256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723" h="169257" extrusionOk="0">
                    <a:moveTo>
                      <a:pt x="66537" y="163690"/>
                    </a:moveTo>
                    <a:lnTo>
                      <a:pt x="337682" y="47485"/>
                    </a:lnTo>
                    <a:cubicBezTo>
                      <a:pt x="371549" y="30552"/>
                      <a:pt x="321595" y="-16862"/>
                      <a:pt x="267832" y="6210"/>
                    </a:cubicBezTo>
                    <a:lnTo>
                      <a:pt x="20817" y="112890"/>
                    </a:lnTo>
                    <a:cubicBezTo>
                      <a:pt x="-34428" y="148873"/>
                      <a:pt x="34152" y="182952"/>
                      <a:pt x="66537" y="16369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351765655" name="Forme libre 62"/>
              <p:cNvSpPr/>
              <p:nvPr/>
            </p:nvSpPr>
            <p:spPr bwMode="auto">
              <a:xfrm flipH="1">
                <a:off x="7988970" y="2053731"/>
                <a:ext cx="348724" cy="169256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723" h="169257" extrusionOk="0">
                    <a:moveTo>
                      <a:pt x="66537" y="163690"/>
                    </a:moveTo>
                    <a:lnTo>
                      <a:pt x="337682" y="47485"/>
                    </a:lnTo>
                    <a:cubicBezTo>
                      <a:pt x="371549" y="30552"/>
                      <a:pt x="321595" y="-16862"/>
                      <a:pt x="267832" y="6210"/>
                    </a:cubicBezTo>
                    <a:lnTo>
                      <a:pt x="20817" y="112890"/>
                    </a:lnTo>
                    <a:cubicBezTo>
                      <a:pt x="-34428" y="148873"/>
                      <a:pt x="34152" y="182952"/>
                      <a:pt x="66537" y="16369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044187820" name="Forme libre 63"/>
              <p:cNvSpPr/>
              <p:nvPr/>
            </p:nvSpPr>
            <p:spPr bwMode="auto">
              <a:xfrm>
                <a:off x="5498192" y="1891359"/>
                <a:ext cx="367431" cy="112347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  <a:gd name="connsiteX0" fmla="*/ 66537 w 350083"/>
                  <a:gd name="connsiteY0" fmla="*/ 171108 h 176675"/>
                  <a:gd name="connsiteX1" fmla="*/ 337682 w 350083"/>
                  <a:gd name="connsiteY1" fmla="*/ 54903 h 176675"/>
                  <a:gd name="connsiteX2" fmla="*/ 277207 w 350083"/>
                  <a:gd name="connsiteY2" fmla="*/ 5529 h 176675"/>
                  <a:gd name="connsiteX3" fmla="*/ 20817 w 350083"/>
                  <a:gd name="connsiteY3" fmla="*/ 120308 h 176675"/>
                  <a:gd name="connsiteX4" fmla="*/ 66537 w 350083"/>
                  <a:gd name="connsiteY4" fmla="*/ 171108 h 176675"/>
                  <a:gd name="connsiteX0" fmla="*/ 66537 w 342391"/>
                  <a:gd name="connsiteY0" fmla="*/ 170110 h 175677"/>
                  <a:gd name="connsiteX1" fmla="*/ 328307 w 342391"/>
                  <a:gd name="connsiteY1" fmla="*/ 70105 h 175677"/>
                  <a:gd name="connsiteX2" fmla="*/ 277207 w 342391"/>
                  <a:gd name="connsiteY2" fmla="*/ 4531 h 175677"/>
                  <a:gd name="connsiteX3" fmla="*/ 20817 w 342391"/>
                  <a:gd name="connsiteY3" fmla="*/ 119310 h 175677"/>
                  <a:gd name="connsiteX4" fmla="*/ 66537 w 342391"/>
                  <a:gd name="connsiteY4" fmla="*/ 170110 h 175677"/>
                  <a:gd name="connsiteX0" fmla="*/ 66537 w 342391"/>
                  <a:gd name="connsiteY0" fmla="*/ 170560 h 176127"/>
                  <a:gd name="connsiteX1" fmla="*/ 328307 w 342391"/>
                  <a:gd name="connsiteY1" fmla="*/ 62455 h 176127"/>
                  <a:gd name="connsiteX2" fmla="*/ 277207 w 342391"/>
                  <a:gd name="connsiteY2" fmla="*/ 4981 h 176127"/>
                  <a:gd name="connsiteX3" fmla="*/ 20817 w 342391"/>
                  <a:gd name="connsiteY3" fmla="*/ 119760 h 176127"/>
                  <a:gd name="connsiteX4" fmla="*/ 66537 w 342391"/>
                  <a:gd name="connsiteY4" fmla="*/ 170560 h 176127"/>
                  <a:gd name="connsiteX0" fmla="*/ 64622 w 342820"/>
                  <a:gd name="connsiteY0" fmla="*/ 174611 h 179785"/>
                  <a:gd name="connsiteX1" fmla="*/ 328736 w 342820"/>
                  <a:gd name="connsiteY1" fmla="*/ 62455 h 179785"/>
                  <a:gd name="connsiteX2" fmla="*/ 277636 w 342820"/>
                  <a:gd name="connsiteY2" fmla="*/ 4981 h 179785"/>
                  <a:gd name="connsiteX3" fmla="*/ 21246 w 342820"/>
                  <a:gd name="connsiteY3" fmla="*/ 119760 h 179785"/>
                  <a:gd name="connsiteX4" fmla="*/ 64622 w 342820"/>
                  <a:gd name="connsiteY4" fmla="*/ 174611 h 179785"/>
                  <a:gd name="connsiteX0" fmla="*/ 60845 w 339043"/>
                  <a:gd name="connsiteY0" fmla="*/ 174611 h 179138"/>
                  <a:gd name="connsiteX1" fmla="*/ 324959 w 339043"/>
                  <a:gd name="connsiteY1" fmla="*/ 62455 h 179138"/>
                  <a:gd name="connsiteX2" fmla="*/ 273859 w 339043"/>
                  <a:gd name="connsiteY2" fmla="*/ 4981 h 179138"/>
                  <a:gd name="connsiteX3" fmla="*/ 22157 w 339043"/>
                  <a:gd name="connsiteY3" fmla="*/ 111660 h 179138"/>
                  <a:gd name="connsiteX4" fmla="*/ 60845 w 339043"/>
                  <a:gd name="connsiteY4" fmla="*/ 174611 h 17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43" h="179138" extrusionOk="0">
                    <a:moveTo>
                      <a:pt x="60845" y="174611"/>
                    </a:moveTo>
                    <a:lnTo>
                      <a:pt x="324959" y="62455"/>
                    </a:lnTo>
                    <a:cubicBezTo>
                      <a:pt x="358826" y="45522"/>
                      <a:pt x="327622" y="-18091"/>
                      <a:pt x="273859" y="4981"/>
                    </a:cubicBezTo>
                    <a:lnTo>
                      <a:pt x="22157" y="111660"/>
                    </a:lnTo>
                    <a:cubicBezTo>
                      <a:pt x="-33088" y="147643"/>
                      <a:pt x="28460" y="193873"/>
                      <a:pt x="60845" y="174611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989958202" name="Forme libre 64"/>
              <p:cNvSpPr/>
              <p:nvPr/>
            </p:nvSpPr>
            <p:spPr bwMode="auto">
              <a:xfrm flipH="1">
                <a:off x="7416981" y="1895047"/>
                <a:ext cx="367431" cy="112347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  <a:gd name="connsiteX0" fmla="*/ 66537 w 350083"/>
                  <a:gd name="connsiteY0" fmla="*/ 171108 h 176675"/>
                  <a:gd name="connsiteX1" fmla="*/ 337682 w 350083"/>
                  <a:gd name="connsiteY1" fmla="*/ 54903 h 176675"/>
                  <a:gd name="connsiteX2" fmla="*/ 277207 w 350083"/>
                  <a:gd name="connsiteY2" fmla="*/ 5529 h 176675"/>
                  <a:gd name="connsiteX3" fmla="*/ 20817 w 350083"/>
                  <a:gd name="connsiteY3" fmla="*/ 120308 h 176675"/>
                  <a:gd name="connsiteX4" fmla="*/ 66537 w 350083"/>
                  <a:gd name="connsiteY4" fmla="*/ 171108 h 176675"/>
                  <a:gd name="connsiteX0" fmla="*/ 66537 w 342391"/>
                  <a:gd name="connsiteY0" fmla="*/ 170110 h 175677"/>
                  <a:gd name="connsiteX1" fmla="*/ 328307 w 342391"/>
                  <a:gd name="connsiteY1" fmla="*/ 70105 h 175677"/>
                  <a:gd name="connsiteX2" fmla="*/ 277207 w 342391"/>
                  <a:gd name="connsiteY2" fmla="*/ 4531 h 175677"/>
                  <a:gd name="connsiteX3" fmla="*/ 20817 w 342391"/>
                  <a:gd name="connsiteY3" fmla="*/ 119310 h 175677"/>
                  <a:gd name="connsiteX4" fmla="*/ 66537 w 342391"/>
                  <a:gd name="connsiteY4" fmla="*/ 170110 h 175677"/>
                  <a:gd name="connsiteX0" fmla="*/ 66537 w 342391"/>
                  <a:gd name="connsiteY0" fmla="*/ 170560 h 176127"/>
                  <a:gd name="connsiteX1" fmla="*/ 328307 w 342391"/>
                  <a:gd name="connsiteY1" fmla="*/ 62455 h 176127"/>
                  <a:gd name="connsiteX2" fmla="*/ 277207 w 342391"/>
                  <a:gd name="connsiteY2" fmla="*/ 4981 h 176127"/>
                  <a:gd name="connsiteX3" fmla="*/ 20817 w 342391"/>
                  <a:gd name="connsiteY3" fmla="*/ 119760 h 176127"/>
                  <a:gd name="connsiteX4" fmla="*/ 66537 w 342391"/>
                  <a:gd name="connsiteY4" fmla="*/ 170560 h 176127"/>
                  <a:gd name="connsiteX0" fmla="*/ 64622 w 342820"/>
                  <a:gd name="connsiteY0" fmla="*/ 174611 h 179785"/>
                  <a:gd name="connsiteX1" fmla="*/ 328736 w 342820"/>
                  <a:gd name="connsiteY1" fmla="*/ 62455 h 179785"/>
                  <a:gd name="connsiteX2" fmla="*/ 277636 w 342820"/>
                  <a:gd name="connsiteY2" fmla="*/ 4981 h 179785"/>
                  <a:gd name="connsiteX3" fmla="*/ 21246 w 342820"/>
                  <a:gd name="connsiteY3" fmla="*/ 119760 h 179785"/>
                  <a:gd name="connsiteX4" fmla="*/ 64622 w 342820"/>
                  <a:gd name="connsiteY4" fmla="*/ 174611 h 179785"/>
                  <a:gd name="connsiteX0" fmla="*/ 60845 w 339043"/>
                  <a:gd name="connsiteY0" fmla="*/ 174611 h 179138"/>
                  <a:gd name="connsiteX1" fmla="*/ 324959 w 339043"/>
                  <a:gd name="connsiteY1" fmla="*/ 62455 h 179138"/>
                  <a:gd name="connsiteX2" fmla="*/ 273859 w 339043"/>
                  <a:gd name="connsiteY2" fmla="*/ 4981 h 179138"/>
                  <a:gd name="connsiteX3" fmla="*/ 22157 w 339043"/>
                  <a:gd name="connsiteY3" fmla="*/ 111660 h 179138"/>
                  <a:gd name="connsiteX4" fmla="*/ 60845 w 339043"/>
                  <a:gd name="connsiteY4" fmla="*/ 174611 h 17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43" h="179138" extrusionOk="0">
                    <a:moveTo>
                      <a:pt x="60845" y="174611"/>
                    </a:moveTo>
                    <a:lnTo>
                      <a:pt x="324959" y="62455"/>
                    </a:lnTo>
                    <a:cubicBezTo>
                      <a:pt x="358826" y="45522"/>
                      <a:pt x="327622" y="-18091"/>
                      <a:pt x="273859" y="4981"/>
                    </a:cubicBezTo>
                    <a:lnTo>
                      <a:pt x="22157" y="111660"/>
                    </a:lnTo>
                    <a:cubicBezTo>
                      <a:pt x="-33088" y="147643"/>
                      <a:pt x="28460" y="193873"/>
                      <a:pt x="60845" y="174611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661871250" name="Forme libre 65"/>
              <p:cNvSpPr/>
              <p:nvPr/>
            </p:nvSpPr>
            <p:spPr bwMode="auto">
              <a:xfrm flipH="1">
                <a:off x="6761458" y="1816620"/>
                <a:ext cx="407689" cy="70547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  <a:gd name="connsiteX0" fmla="*/ 66537 w 350083"/>
                  <a:gd name="connsiteY0" fmla="*/ 171108 h 176675"/>
                  <a:gd name="connsiteX1" fmla="*/ 337682 w 350083"/>
                  <a:gd name="connsiteY1" fmla="*/ 54903 h 176675"/>
                  <a:gd name="connsiteX2" fmla="*/ 277207 w 350083"/>
                  <a:gd name="connsiteY2" fmla="*/ 5529 h 176675"/>
                  <a:gd name="connsiteX3" fmla="*/ 20817 w 350083"/>
                  <a:gd name="connsiteY3" fmla="*/ 120308 h 176675"/>
                  <a:gd name="connsiteX4" fmla="*/ 66537 w 350083"/>
                  <a:gd name="connsiteY4" fmla="*/ 171108 h 176675"/>
                  <a:gd name="connsiteX0" fmla="*/ 66537 w 342391"/>
                  <a:gd name="connsiteY0" fmla="*/ 170110 h 175677"/>
                  <a:gd name="connsiteX1" fmla="*/ 328307 w 342391"/>
                  <a:gd name="connsiteY1" fmla="*/ 70105 h 175677"/>
                  <a:gd name="connsiteX2" fmla="*/ 277207 w 342391"/>
                  <a:gd name="connsiteY2" fmla="*/ 4531 h 175677"/>
                  <a:gd name="connsiteX3" fmla="*/ 20817 w 342391"/>
                  <a:gd name="connsiteY3" fmla="*/ 119310 h 175677"/>
                  <a:gd name="connsiteX4" fmla="*/ 66537 w 342391"/>
                  <a:gd name="connsiteY4" fmla="*/ 170110 h 175677"/>
                  <a:gd name="connsiteX0" fmla="*/ 66537 w 342391"/>
                  <a:gd name="connsiteY0" fmla="*/ 170560 h 176127"/>
                  <a:gd name="connsiteX1" fmla="*/ 328307 w 342391"/>
                  <a:gd name="connsiteY1" fmla="*/ 62455 h 176127"/>
                  <a:gd name="connsiteX2" fmla="*/ 277207 w 342391"/>
                  <a:gd name="connsiteY2" fmla="*/ 4981 h 176127"/>
                  <a:gd name="connsiteX3" fmla="*/ 20817 w 342391"/>
                  <a:gd name="connsiteY3" fmla="*/ 119760 h 176127"/>
                  <a:gd name="connsiteX4" fmla="*/ 66537 w 342391"/>
                  <a:gd name="connsiteY4" fmla="*/ 170560 h 176127"/>
                  <a:gd name="connsiteX0" fmla="*/ 64622 w 342820"/>
                  <a:gd name="connsiteY0" fmla="*/ 174611 h 179785"/>
                  <a:gd name="connsiteX1" fmla="*/ 328736 w 342820"/>
                  <a:gd name="connsiteY1" fmla="*/ 62455 h 179785"/>
                  <a:gd name="connsiteX2" fmla="*/ 277636 w 342820"/>
                  <a:gd name="connsiteY2" fmla="*/ 4981 h 179785"/>
                  <a:gd name="connsiteX3" fmla="*/ 21246 w 342820"/>
                  <a:gd name="connsiteY3" fmla="*/ 119760 h 179785"/>
                  <a:gd name="connsiteX4" fmla="*/ 64622 w 342820"/>
                  <a:gd name="connsiteY4" fmla="*/ 174611 h 179785"/>
                  <a:gd name="connsiteX0" fmla="*/ 60845 w 339043"/>
                  <a:gd name="connsiteY0" fmla="*/ 174611 h 179138"/>
                  <a:gd name="connsiteX1" fmla="*/ 324959 w 339043"/>
                  <a:gd name="connsiteY1" fmla="*/ 62455 h 179138"/>
                  <a:gd name="connsiteX2" fmla="*/ 273859 w 339043"/>
                  <a:gd name="connsiteY2" fmla="*/ 4981 h 179138"/>
                  <a:gd name="connsiteX3" fmla="*/ 22157 w 339043"/>
                  <a:gd name="connsiteY3" fmla="*/ 111660 h 179138"/>
                  <a:gd name="connsiteX4" fmla="*/ 60845 w 339043"/>
                  <a:gd name="connsiteY4" fmla="*/ 174611 h 179138"/>
                  <a:gd name="connsiteX0" fmla="*/ 60845 w 333106"/>
                  <a:gd name="connsiteY0" fmla="*/ 172570 h 177097"/>
                  <a:gd name="connsiteX1" fmla="*/ 317353 w 333106"/>
                  <a:gd name="connsiteY1" fmla="*/ 116593 h 177097"/>
                  <a:gd name="connsiteX2" fmla="*/ 273859 w 333106"/>
                  <a:gd name="connsiteY2" fmla="*/ 2940 h 177097"/>
                  <a:gd name="connsiteX3" fmla="*/ 22157 w 333106"/>
                  <a:gd name="connsiteY3" fmla="*/ 109619 h 177097"/>
                  <a:gd name="connsiteX4" fmla="*/ 60845 w 333106"/>
                  <a:gd name="connsiteY4" fmla="*/ 172570 h 177097"/>
                  <a:gd name="connsiteX0" fmla="*/ 60845 w 335111"/>
                  <a:gd name="connsiteY0" fmla="*/ 189099 h 193626"/>
                  <a:gd name="connsiteX1" fmla="*/ 317353 w 335111"/>
                  <a:gd name="connsiteY1" fmla="*/ 133122 h 193626"/>
                  <a:gd name="connsiteX2" fmla="*/ 281465 w 335111"/>
                  <a:gd name="connsiteY2" fmla="*/ 2616 h 193626"/>
                  <a:gd name="connsiteX3" fmla="*/ 22157 w 335111"/>
                  <a:gd name="connsiteY3" fmla="*/ 126148 h 193626"/>
                  <a:gd name="connsiteX4" fmla="*/ 60845 w 335111"/>
                  <a:gd name="connsiteY4" fmla="*/ 189099 h 193626"/>
                  <a:gd name="connsiteX0" fmla="*/ 58433 w 332699"/>
                  <a:gd name="connsiteY0" fmla="*/ 189099 h 191279"/>
                  <a:gd name="connsiteX1" fmla="*/ 314941 w 332699"/>
                  <a:gd name="connsiteY1" fmla="*/ 133122 h 191279"/>
                  <a:gd name="connsiteX2" fmla="*/ 279053 w 332699"/>
                  <a:gd name="connsiteY2" fmla="*/ 2616 h 191279"/>
                  <a:gd name="connsiteX3" fmla="*/ 22787 w 332699"/>
                  <a:gd name="connsiteY3" fmla="*/ 58735 h 191279"/>
                  <a:gd name="connsiteX4" fmla="*/ 58433 w 332699"/>
                  <a:gd name="connsiteY4" fmla="*/ 189099 h 191279"/>
                  <a:gd name="connsiteX0" fmla="*/ 52552 w 334424"/>
                  <a:gd name="connsiteY0" fmla="*/ 205953 h 207882"/>
                  <a:gd name="connsiteX1" fmla="*/ 316666 w 334424"/>
                  <a:gd name="connsiteY1" fmla="*/ 133122 h 207882"/>
                  <a:gd name="connsiteX2" fmla="*/ 280778 w 334424"/>
                  <a:gd name="connsiteY2" fmla="*/ 2616 h 207882"/>
                  <a:gd name="connsiteX3" fmla="*/ 24512 w 334424"/>
                  <a:gd name="connsiteY3" fmla="*/ 58735 h 207882"/>
                  <a:gd name="connsiteX4" fmla="*/ 52552 w 334424"/>
                  <a:gd name="connsiteY4" fmla="*/ 205953 h 207882"/>
                  <a:gd name="connsiteX0" fmla="*/ 43683 w 325555"/>
                  <a:gd name="connsiteY0" fmla="*/ 205953 h 208044"/>
                  <a:gd name="connsiteX1" fmla="*/ 307797 w 325555"/>
                  <a:gd name="connsiteY1" fmla="*/ 133122 h 208044"/>
                  <a:gd name="connsiteX2" fmla="*/ 271909 w 325555"/>
                  <a:gd name="connsiteY2" fmla="*/ 2616 h 208044"/>
                  <a:gd name="connsiteX3" fmla="*/ 27812 w 325555"/>
                  <a:gd name="connsiteY3" fmla="*/ 69970 h 208044"/>
                  <a:gd name="connsiteX4" fmla="*/ 43683 w 325555"/>
                  <a:gd name="connsiteY4" fmla="*/ 205953 h 20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555" h="208044" extrusionOk="0">
                    <a:moveTo>
                      <a:pt x="43683" y="205953"/>
                    </a:moveTo>
                    <a:lnTo>
                      <a:pt x="307797" y="133122"/>
                    </a:lnTo>
                    <a:cubicBezTo>
                      <a:pt x="341664" y="116189"/>
                      <a:pt x="325672" y="-20456"/>
                      <a:pt x="271909" y="2616"/>
                    </a:cubicBezTo>
                    <a:lnTo>
                      <a:pt x="27812" y="69970"/>
                    </a:lnTo>
                    <a:cubicBezTo>
                      <a:pt x="-27433" y="105953"/>
                      <a:pt x="11298" y="225215"/>
                      <a:pt x="43683" y="205953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  <p:sp>
            <p:nvSpPr>
              <p:cNvPr id="1271017615" name="Forme libre 66"/>
              <p:cNvSpPr/>
              <p:nvPr/>
            </p:nvSpPr>
            <p:spPr bwMode="auto">
              <a:xfrm>
                <a:off x="6107115" y="1814033"/>
                <a:ext cx="407689" cy="70547"/>
              </a:xfrm>
              <a:custGeom>
                <a:avLst/>
                <a:gdLst>
                  <a:gd name="connsiteX0" fmla="*/ 45720 w 322580"/>
                  <a:gd name="connsiteY0" fmla="*/ 165100 h 165100"/>
                  <a:gd name="connsiteX1" fmla="*/ 322580 w 322580"/>
                  <a:gd name="connsiteY1" fmla="*/ 50800 h 165100"/>
                  <a:gd name="connsiteX2" fmla="*/ 264160 w 322580"/>
                  <a:gd name="connsiteY2" fmla="*/ 0 h 165100"/>
                  <a:gd name="connsiteX3" fmla="*/ 0 w 322580"/>
                  <a:gd name="connsiteY3" fmla="*/ 114300 h 165100"/>
                  <a:gd name="connsiteX4" fmla="*/ 45720 w 322580"/>
                  <a:gd name="connsiteY4" fmla="*/ 165100 h 165100"/>
                  <a:gd name="connsiteX0" fmla="*/ 45720 w 324145"/>
                  <a:gd name="connsiteY0" fmla="*/ 165100 h 165100"/>
                  <a:gd name="connsiteX1" fmla="*/ 322580 w 324145"/>
                  <a:gd name="connsiteY1" fmla="*/ 50800 h 165100"/>
                  <a:gd name="connsiteX2" fmla="*/ 264160 w 324145"/>
                  <a:gd name="connsiteY2" fmla="*/ 0 h 165100"/>
                  <a:gd name="connsiteX3" fmla="*/ 0 w 324145"/>
                  <a:gd name="connsiteY3" fmla="*/ 114300 h 165100"/>
                  <a:gd name="connsiteX4" fmla="*/ 45720 w 324145"/>
                  <a:gd name="connsiteY4" fmla="*/ 165100 h 165100"/>
                  <a:gd name="connsiteX0" fmla="*/ 45720 w 324655"/>
                  <a:gd name="connsiteY0" fmla="*/ 165100 h 165100"/>
                  <a:gd name="connsiteX1" fmla="*/ 322580 w 324655"/>
                  <a:gd name="connsiteY1" fmla="*/ 50800 h 165100"/>
                  <a:gd name="connsiteX2" fmla="*/ 264160 w 324655"/>
                  <a:gd name="connsiteY2" fmla="*/ 0 h 165100"/>
                  <a:gd name="connsiteX3" fmla="*/ 0 w 324655"/>
                  <a:gd name="connsiteY3" fmla="*/ 114300 h 165100"/>
                  <a:gd name="connsiteX4" fmla="*/ 45720 w 324655"/>
                  <a:gd name="connsiteY4" fmla="*/ 165100 h 165100"/>
                  <a:gd name="connsiteX0" fmla="*/ 45720 w 324432"/>
                  <a:gd name="connsiteY0" fmla="*/ 165914 h 165914"/>
                  <a:gd name="connsiteX1" fmla="*/ 322580 w 324432"/>
                  <a:gd name="connsiteY1" fmla="*/ 51614 h 165914"/>
                  <a:gd name="connsiteX2" fmla="*/ 264160 w 324432"/>
                  <a:gd name="connsiteY2" fmla="*/ 814 h 165914"/>
                  <a:gd name="connsiteX3" fmla="*/ 0 w 324432"/>
                  <a:gd name="connsiteY3" fmla="*/ 115114 h 165914"/>
                  <a:gd name="connsiteX4" fmla="*/ 45720 w 324432"/>
                  <a:gd name="connsiteY4" fmla="*/ 165914 h 165914"/>
                  <a:gd name="connsiteX0" fmla="*/ 54864 w 333576"/>
                  <a:gd name="connsiteY0" fmla="*/ 165914 h 165914"/>
                  <a:gd name="connsiteX1" fmla="*/ 331724 w 333576"/>
                  <a:gd name="connsiteY1" fmla="*/ 51614 h 165914"/>
                  <a:gd name="connsiteX2" fmla="*/ 273304 w 333576"/>
                  <a:gd name="connsiteY2" fmla="*/ 814 h 165914"/>
                  <a:gd name="connsiteX3" fmla="*/ 9144 w 333576"/>
                  <a:gd name="connsiteY3" fmla="*/ 115114 h 165914"/>
                  <a:gd name="connsiteX4" fmla="*/ 54864 w 333576"/>
                  <a:gd name="connsiteY4" fmla="*/ 165914 h 165914"/>
                  <a:gd name="connsiteX0" fmla="*/ 58499 w 337211"/>
                  <a:gd name="connsiteY0" fmla="*/ 165914 h 174950"/>
                  <a:gd name="connsiteX1" fmla="*/ 335359 w 337211"/>
                  <a:gd name="connsiteY1" fmla="*/ 51614 h 174950"/>
                  <a:gd name="connsiteX2" fmla="*/ 276939 w 337211"/>
                  <a:gd name="connsiteY2" fmla="*/ 814 h 174950"/>
                  <a:gd name="connsiteX3" fmla="*/ 12779 w 337211"/>
                  <a:gd name="connsiteY3" fmla="*/ 115114 h 174950"/>
                  <a:gd name="connsiteX4" fmla="*/ 58499 w 337211"/>
                  <a:gd name="connsiteY4" fmla="*/ 165914 h 174950"/>
                  <a:gd name="connsiteX0" fmla="*/ 56806 w 335518"/>
                  <a:gd name="connsiteY0" fmla="*/ 165914 h 171867"/>
                  <a:gd name="connsiteX1" fmla="*/ 333666 w 335518"/>
                  <a:gd name="connsiteY1" fmla="*/ 51614 h 171867"/>
                  <a:gd name="connsiteX2" fmla="*/ 275246 w 335518"/>
                  <a:gd name="connsiteY2" fmla="*/ 814 h 171867"/>
                  <a:gd name="connsiteX3" fmla="*/ 11086 w 335518"/>
                  <a:gd name="connsiteY3" fmla="*/ 115114 h 171867"/>
                  <a:gd name="connsiteX4" fmla="*/ 56806 w 335518"/>
                  <a:gd name="connsiteY4" fmla="*/ 165914 h 171867"/>
                  <a:gd name="connsiteX0" fmla="*/ 66537 w 345249"/>
                  <a:gd name="connsiteY0" fmla="*/ 165914 h 171481"/>
                  <a:gd name="connsiteX1" fmla="*/ 343397 w 345249"/>
                  <a:gd name="connsiteY1" fmla="*/ 51614 h 171481"/>
                  <a:gd name="connsiteX2" fmla="*/ 284977 w 345249"/>
                  <a:gd name="connsiteY2" fmla="*/ 814 h 171481"/>
                  <a:gd name="connsiteX3" fmla="*/ 20817 w 345249"/>
                  <a:gd name="connsiteY3" fmla="*/ 115114 h 171481"/>
                  <a:gd name="connsiteX4" fmla="*/ 66537 w 345249"/>
                  <a:gd name="connsiteY4" fmla="*/ 165914 h 171481"/>
                  <a:gd name="connsiteX0" fmla="*/ 66537 w 353110"/>
                  <a:gd name="connsiteY0" fmla="*/ 165190 h 170757"/>
                  <a:gd name="connsiteX1" fmla="*/ 343397 w 353110"/>
                  <a:gd name="connsiteY1" fmla="*/ 50890 h 170757"/>
                  <a:gd name="connsiteX2" fmla="*/ 284977 w 353110"/>
                  <a:gd name="connsiteY2" fmla="*/ 90 h 170757"/>
                  <a:gd name="connsiteX3" fmla="*/ 20817 w 353110"/>
                  <a:gd name="connsiteY3" fmla="*/ 114390 h 170757"/>
                  <a:gd name="connsiteX4" fmla="*/ 66537 w 353110"/>
                  <a:gd name="connsiteY4" fmla="*/ 165190 h 170757"/>
                  <a:gd name="connsiteX0" fmla="*/ 66537 w 356136"/>
                  <a:gd name="connsiteY0" fmla="*/ 170524 h 176091"/>
                  <a:gd name="connsiteX1" fmla="*/ 343397 w 356136"/>
                  <a:gd name="connsiteY1" fmla="*/ 56224 h 176091"/>
                  <a:gd name="connsiteX2" fmla="*/ 284977 w 356136"/>
                  <a:gd name="connsiteY2" fmla="*/ 5424 h 176091"/>
                  <a:gd name="connsiteX3" fmla="*/ 20817 w 356136"/>
                  <a:gd name="connsiteY3" fmla="*/ 119724 h 176091"/>
                  <a:gd name="connsiteX4" fmla="*/ 66537 w 356136"/>
                  <a:gd name="connsiteY4" fmla="*/ 170524 h 176091"/>
                  <a:gd name="connsiteX0" fmla="*/ 66537 w 353735"/>
                  <a:gd name="connsiteY0" fmla="*/ 163516 h 169083"/>
                  <a:gd name="connsiteX1" fmla="*/ 343397 w 353735"/>
                  <a:gd name="connsiteY1" fmla="*/ 49216 h 169083"/>
                  <a:gd name="connsiteX2" fmla="*/ 267832 w 353735"/>
                  <a:gd name="connsiteY2" fmla="*/ 6036 h 169083"/>
                  <a:gd name="connsiteX3" fmla="*/ 20817 w 353735"/>
                  <a:gd name="connsiteY3" fmla="*/ 112716 h 169083"/>
                  <a:gd name="connsiteX4" fmla="*/ 66537 w 353735"/>
                  <a:gd name="connsiteY4" fmla="*/ 163516 h 169083"/>
                  <a:gd name="connsiteX0" fmla="*/ 66537 w 348723"/>
                  <a:gd name="connsiteY0" fmla="*/ 163690 h 169257"/>
                  <a:gd name="connsiteX1" fmla="*/ 337682 w 348723"/>
                  <a:gd name="connsiteY1" fmla="*/ 47485 h 169257"/>
                  <a:gd name="connsiteX2" fmla="*/ 267832 w 348723"/>
                  <a:gd name="connsiteY2" fmla="*/ 6210 h 169257"/>
                  <a:gd name="connsiteX3" fmla="*/ 20817 w 348723"/>
                  <a:gd name="connsiteY3" fmla="*/ 112890 h 169257"/>
                  <a:gd name="connsiteX4" fmla="*/ 66537 w 348723"/>
                  <a:gd name="connsiteY4" fmla="*/ 163690 h 169257"/>
                  <a:gd name="connsiteX0" fmla="*/ 66537 w 350083"/>
                  <a:gd name="connsiteY0" fmla="*/ 171108 h 176675"/>
                  <a:gd name="connsiteX1" fmla="*/ 337682 w 350083"/>
                  <a:gd name="connsiteY1" fmla="*/ 54903 h 176675"/>
                  <a:gd name="connsiteX2" fmla="*/ 277207 w 350083"/>
                  <a:gd name="connsiteY2" fmla="*/ 5529 h 176675"/>
                  <a:gd name="connsiteX3" fmla="*/ 20817 w 350083"/>
                  <a:gd name="connsiteY3" fmla="*/ 120308 h 176675"/>
                  <a:gd name="connsiteX4" fmla="*/ 66537 w 350083"/>
                  <a:gd name="connsiteY4" fmla="*/ 171108 h 176675"/>
                  <a:gd name="connsiteX0" fmla="*/ 66537 w 342391"/>
                  <a:gd name="connsiteY0" fmla="*/ 170110 h 175677"/>
                  <a:gd name="connsiteX1" fmla="*/ 328307 w 342391"/>
                  <a:gd name="connsiteY1" fmla="*/ 70105 h 175677"/>
                  <a:gd name="connsiteX2" fmla="*/ 277207 w 342391"/>
                  <a:gd name="connsiteY2" fmla="*/ 4531 h 175677"/>
                  <a:gd name="connsiteX3" fmla="*/ 20817 w 342391"/>
                  <a:gd name="connsiteY3" fmla="*/ 119310 h 175677"/>
                  <a:gd name="connsiteX4" fmla="*/ 66537 w 342391"/>
                  <a:gd name="connsiteY4" fmla="*/ 170110 h 175677"/>
                  <a:gd name="connsiteX0" fmla="*/ 66537 w 342391"/>
                  <a:gd name="connsiteY0" fmla="*/ 170560 h 176127"/>
                  <a:gd name="connsiteX1" fmla="*/ 328307 w 342391"/>
                  <a:gd name="connsiteY1" fmla="*/ 62455 h 176127"/>
                  <a:gd name="connsiteX2" fmla="*/ 277207 w 342391"/>
                  <a:gd name="connsiteY2" fmla="*/ 4981 h 176127"/>
                  <a:gd name="connsiteX3" fmla="*/ 20817 w 342391"/>
                  <a:gd name="connsiteY3" fmla="*/ 119760 h 176127"/>
                  <a:gd name="connsiteX4" fmla="*/ 66537 w 342391"/>
                  <a:gd name="connsiteY4" fmla="*/ 170560 h 176127"/>
                  <a:gd name="connsiteX0" fmla="*/ 64622 w 342820"/>
                  <a:gd name="connsiteY0" fmla="*/ 174611 h 179785"/>
                  <a:gd name="connsiteX1" fmla="*/ 328736 w 342820"/>
                  <a:gd name="connsiteY1" fmla="*/ 62455 h 179785"/>
                  <a:gd name="connsiteX2" fmla="*/ 277636 w 342820"/>
                  <a:gd name="connsiteY2" fmla="*/ 4981 h 179785"/>
                  <a:gd name="connsiteX3" fmla="*/ 21246 w 342820"/>
                  <a:gd name="connsiteY3" fmla="*/ 119760 h 179785"/>
                  <a:gd name="connsiteX4" fmla="*/ 64622 w 342820"/>
                  <a:gd name="connsiteY4" fmla="*/ 174611 h 179785"/>
                  <a:gd name="connsiteX0" fmla="*/ 60845 w 339043"/>
                  <a:gd name="connsiteY0" fmla="*/ 174611 h 179138"/>
                  <a:gd name="connsiteX1" fmla="*/ 324959 w 339043"/>
                  <a:gd name="connsiteY1" fmla="*/ 62455 h 179138"/>
                  <a:gd name="connsiteX2" fmla="*/ 273859 w 339043"/>
                  <a:gd name="connsiteY2" fmla="*/ 4981 h 179138"/>
                  <a:gd name="connsiteX3" fmla="*/ 22157 w 339043"/>
                  <a:gd name="connsiteY3" fmla="*/ 111660 h 179138"/>
                  <a:gd name="connsiteX4" fmla="*/ 60845 w 339043"/>
                  <a:gd name="connsiteY4" fmla="*/ 174611 h 179138"/>
                  <a:gd name="connsiteX0" fmla="*/ 60845 w 333106"/>
                  <a:gd name="connsiteY0" fmla="*/ 172570 h 177097"/>
                  <a:gd name="connsiteX1" fmla="*/ 317353 w 333106"/>
                  <a:gd name="connsiteY1" fmla="*/ 116593 h 177097"/>
                  <a:gd name="connsiteX2" fmla="*/ 273859 w 333106"/>
                  <a:gd name="connsiteY2" fmla="*/ 2940 h 177097"/>
                  <a:gd name="connsiteX3" fmla="*/ 22157 w 333106"/>
                  <a:gd name="connsiteY3" fmla="*/ 109619 h 177097"/>
                  <a:gd name="connsiteX4" fmla="*/ 60845 w 333106"/>
                  <a:gd name="connsiteY4" fmla="*/ 172570 h 177097"/>
                  <a:gd name="connsiteX0" fmla="*/ 60845 w 335111"/>
                  <a:gd name="connsiteY0" fmla="*/ 189099 h 193626"/>
                  <a:gd name="connsiteX1" fmla="*/ 317353 w 335111"/>
                  <a:gd name="connsiteY1" fmla="*/ 133122 h 193626"/>
                  <a:gd name="connsiteX2" fmla="*/ 281465 w 335111"/>
                  <a:gd name="connsiteY2" fmla="*/ 2616 h 193626"/>
                  <a:gd name="connsiteX3" fmla="*/ 22157 w 335111"/>
                  <a:gd name="connsiteY3" fmla="*/ 126148 h 193626"/>
                  <a:gd name="connsiteX4" fmla="*/ 60845 w 335111"/>
                  <a:gd name="connsiteY4" fmla="*/ 189099 h 193626"/>
                  <a:gd name="connsiteX0" fmla="*/ 58433 w 332699"/>
                  <a:gd name="connsiteY0" fmla="*/ 189099 h 191279"/>
                  <a:gd name="connsiteX1" fmla="*/ 314941 w 332699"/>
                  <a:gd name="connsiteY1" fmla="*/ 133122 h 191279"/>
                  <a:gd name="connsiteX2" fmla="*/ 279053 w 332699"/>
                  <a:gd name="connsiteY2" fmla="*/ 2616 h 191279"/>
                  <a:gd name="connsiteX3" fmla="*/ 22787 w 332699"/>
                  <a:gd name="connsiteY3" fmla="*/ 58735 h 191279"/>
                  <a:gd name="connsiteX4" fmla="*/ 58433 w 332699"/>
                  <a:gd name="connsiteY4" fmla="*/ 189099 h 191279"/>
                  <a:gd name="connsiteX0" fmla="*/ 52552 w 334424"/>
                  <a:gd name="connsiteY0" fmla="*/ 205953 h 207882"/>
                  <a:gd name="connsiteX1" fmla="*/ 316666 w 334424"/>
                  <a:gd name="connsiteY1" fmla="*/ 133122 h 207882"/>
                  <a:gd name="connsiteX2" fmla="*/ 280778 w 334424"/>
                  <a:gd name="connsiteY2" fmla="*/ 2616 h 207882"/>
                  <a:gd name="connsiteX3" fmla="*/ 24512 w 334424"/>
                  <a:gd name="connsiteY3" fmla="*/ 58735 h 207882"/>
                  <a:gd name="connsiteX4" fmla="*/ 52552 w 334424"/>
                  <a:gd name="connsiteY4" fmla="*/ 205953 h 207882"/>
                  <a:gd name="connsiteX0" fmla="*/ 43683 w 325555"/>
                  <a:gd name="connsiteY0" fmla="*/ 205953 h 208044"/>
                  <a:gd name="connsiteX1" fmla="*/ 307797 w 325555"/>
                  <a:gd name="connsiteY1" fmla="*/ 133122 h 208044"/>
                  <a:gd name="connsiteX2" fmla="*/ 271909 w 325555"/>
                  <a:gd name="connsiteY2" fmla="*/ 2616 h 208044"/>
                  <a:gd name="connsiteX3" fmla="*/ 27812 w 325555"/>
                  <a:gd name="connsiteY3" fmla="*/ 69970 h 208044"/>
                  <a:gd name="connsiteX4" fmla="*/ 43683 w 325555"/>
                  <a:gd name="connsiteY4" fmla="*/ 205953 h 20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555" h="208044" extrusionOk="0">
                    <a:moveTo>
                      <a:pt x="43683" y="205953"/>
                    </a:moveTo>
                    <a:lnTo>
                      <a:pt x="307797" y="133122"/>
                    </a:lnTo>
                    <a:cubicBezTo>
                      <a:pt x="341664" y="116189"/>
                      <a:pt x="325672" y="-20456"/>
                      <a:pt x="271909" y="2616"/>
                    </a:cubicBezTo>
                    <a:lnTo>
                      <a:pt x="27812" y="69970"/>
                    </a:lnTo>
                    <a:cubicBezTo>
                      <a:pt x="-27433" y="105953"/>
                      <a:pt x="11298" y="225215"/>
                      <a:pt x="43683" y="205953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fr-FR" sz="2400"/>
              </a:p>
            </p:txBody>
          </p:sp>
        </p:grpSp>
        <p:cxnSp>
          <p:nvCxnSpPr>
            <p:cNvPr id="1079889743" name="Connecteur droit 12"/>
            <p:cNvCxnSpPr>
              <a:cxnSpLocks/>
            </p:cNvCxnSpPr>
            <p:nvPr/>
          </p:nvCxnSpPr>
          <p:spPr bwMode="auto">
            <a:xfrm flipV="1">
              <a:off x="6640456" y="3205953"/>
              <a:ext cx="1450" cy="40417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85562535" name="Groupe 18"/>
          <p:cNvGrpSpPr>
            <a:grpSpLocks noChangeAspect="1"/>
          </p:cNvGrpSpPr>
          <p:nvPr/>
        </p:nvGrpSpPr>
        <p:grpSpPr bwMode="auto">
          <a:xfrm>
            <a:off x="8187611" y="2948254"/>
            <a:ext cx="3225269" cy="1546536"/>
            <a:chOff x="5184081" y="2418054"/>
            <a:chExt cx="2902776" cy="1391895"/>
          </a:xfrm>
        </p:grpSpPr>
        <p:sp>
          <p:nvSpPr>
            <p:cNvPr id="583383748" name="Forme libre 6"/>
            <p:cNvSpPr/>
            <p:nvPr/>
          </p:nvSpPr>
          <p:spPr bwMode="auto">
            <a:xfrm>
              <a:off x="5184081" y="2418054"/>
              <a:ext cx="2902776" cy="1391893"/>
            </a:xfrm>
            <a:custGeom>
              <a:avLst/>
              <a:gdLst>
                <a:gd name="connsiteX0" fmla="*/ 1440712 w 2833577"/>
                <a:gd name="connsiteY0" fmla="*/ 1057940 h 1057940"/>
                <a:gd name="connsiteX1" fmla="*/ 430619 w 2833577"/>
                <a:gd name="connsiteY1" fmla="*/ 462516 h 1057940"/>
                <a:gd name="connsiteX2" fmla="*/ 0 w 2833577"/>
                <a:gd name="connsiteY2" fmla="*/ 0 h 1057940"/>
                <a:gd name="connsiteX3" fmla="*/ 2833577 w 2833577"/>
                <a:gd name="connsiteY3" fmla="*/ 42530 h 1057940"/>
                <a:gd name="connsiteX4" fmla="*/ 2434856 w 2833577"/>
                <a:gd name="connsiteY4" fmla="*/ 457200 h 1057940"/>
                <a:gd name="connsiteX5" fmla="*/ 1440712 w 2833577"/>
                <a:gd name="connsiteY5" fmla="*/ 1057940 h 1057940"/>
                <a:gd name="connsiteX0" fmla="*/ 1440712 w 2860158"/>
                <a:gd name="connsiteY0" fmla="*/ 1057940 h 1057940"/>
                <a:gd name="connsiteX1" fmla="*/ 430619 w 2860158"/>
                <a:gd name="connsiteY1" fmla="*/ 462516 h 1057940"/>
                <a:gd name="connsiteX2" fmla="*/ 0 w 2860158"/>
                <a:gd name="connsiteY2" fmla="*/ 0 h 1057940"/>
                <a:gd name="connsiteX3" fmla="*/ 2860158 w 2860158"/>
                <a:gd name="connsiteY3" fmla="*/ 15949 h 1057940"/>
                <a:gd name="connsiteX4" fmla="*/ 2434856 w 2860158"/>
                <a:gd name="connsiteY4" fmla="*/ 457200 h 1057940"/>
                <a:gd name="connsiteX5" fmla="*/ 1440712 w 2860158"/>
                <a:gd name="connsiteY5" fmla="*/ 1057940 h 1057940"/>
                <a:gd name="connsiteX0" fmla="*/ 1440712 w 2876107"/>
                <a:gd name="connsiteY0" fmla="*/ 1063256 h 1063256"/>
                <a:gd name="connsiteX1" fmla="*/ 430619 w 2876107"/>
                <a:gd name="connsiteY1" fmla="*/ 467832 h 1063256"/>
                <a:gd name="connsiteX2" fmla="*/ 0 w 2876107"/>
                <a:gd name="connsiteY2" fmla="*/ 5316 h 1063256"/>
                <a:gd name="connsiteX3" fmla="*/ 2876107 w 2876107"/>
                <a:gd name="connsiteY3" fmla="*/ 0 h 1063256"/>
                <a:gd name="connsiteX4" fmla="*/ 2434856 w 2876107"/>
                <a:gd name="connsiteY4" fmla="*/ 462516 h 1063256"/>
                <a:gd name="connsiteX5" fmla="*/ 1440712 w 2876107"/>
                <a:gd name="connsiteY5" fmla="*/ 1063256 h 1063256"/>
                <a:gd name="connsiteX0" fmla="*/ 1440712 w 2876107"/>
                <a:gd name="connsiteY0" fmla="*/ 1149509 h 1149509"/>
                <a:gd name="connsiteX1" fmla="*/ 430619 w 2876107"/>
                <a:gd name="connsiteY1" fmla="*/ 554085 h 1149509"/>
                <a:gd name="connsiteX2" fmla="*/ 0 w 2876107"/>
                <a:gd name="connsiteY2" fmla="*/ 91569 h 1149509"/>
                <a:gd name="connsiteX3" fmla="*/ 2876107 w 2876107"/>
                <a:gd name="connsiteY3" fmla="*/ 86253 h 1149509"/>
                <a:gd name="connsiteX4" fmla="*/ 2434856 w 2876107"/>
                <a:gd name="connsiteY4" fmla="*/ 548769 h 1149509"/>
                <a:gd name="connsiteX5" fmla="*/ 1440712 w 2876107"/>
                <a:gd name="connsiteY5" fmla="*/ 1149509 h 1149509"/>
                <a:gd name="connsiteX0" fmla="*/ 1440712 w 2876107"/>
                <a:gd name="connsiteY0" fmla="*/ 1210118 h 1210118"/>
                <a:gd name="connsiteX1" fmla="*/ 430619 w 2876107"/>
                <a:gd name="connsiteY1" fmla="*/ 614694 h 1210118"/>
                <a:gd name="connsiteX2" fmla="*/ 0 w 2876107"/>
                <a:gd name="connsiteY2" fmla="*/ 152178 h 1210118"/>
                <a:gd name="connsiteX3" fmla="*/ 2876107 w 2876107"/>
                <a:gd name="connsiteY3" fmla="*/ 146862 h 1210118"/>
                <a:gd name="connsiteX4" fmla="*/ 2434856 w 2876107"/>
                <a:gd name="connsiteY4" fmla="*/ 609378 h 1210118"/>
                <a:gd name="connsiteX5" fmla="*/ 1440712 w 2876107"/>
                <a:gd name="connsiteY5" fmla="*/ 1210118 h 1210118"/>
                <a:gd name="connsiteX0" fmla="*/ 1440712 w 2876107"/>
                <a:gd name="connsiteY0" fmla="*/ 1283057 h 1283057"/>
                <a:gd name="connsiteX1" fmla="*/ 430619 w 2876107"/>
                <a:gd name="connsiteY1" fmla="*/ 687633 h 1283057"/>
                <a:gd name="connsiteX2" fmla="*/ 0 w 2876107"/>
                <a:gd name="connsiteY2" fmla="*/ 225117 h 1283057"/>
                <a:gd name="connsiteX3" fmla="*/ 2876107 w 2876107"/>
                <a:gd name="connsiteY3" fmla="*/ 219801 h 1283057"/>
                <a:gd name="connsiteX4" fmla="*/ 2434856 w 2876107"/>
                <a:gd name="connsiteY4" fmla="*/ 682317 h 1283057"/>
                <a:gd name="connsiteX5" fmla="*/ 1440712 w 2876107"/>
                <a:gd name="connsiteY5" fmla="*/ 1283057 h 1283057"/>
                <a:gd name="connsiteX0" fmla="*/ 1440712 w 2876107"/>
                <a:gd name="connsiteY0" fmla="*/ 1329990 h 1329990"/>
                <a:gd name="connsiteX1" fmla="*/ 430619 w 2876107"/>
                <a:gd name="connsiteY1" fmla="*/ 734566 h 1329990"/>
                <a:gd name="connsiteX2" fmla="*/ 0 w 2876107"/>
                <a:gd name="connsiteY2" fmla="*/ 272050 h 1329990"/>
                <a:gd name="connsiteX3" fmla="*/ 2876107 w 2876107"/>
                <a:gd name="connsiteY3" fmla="*/ 266734 h 1329990"/>
                <a:gd name="connsiteX4" fmla="*/ 2434856 w 2876107"/>
                <a:gd name="connsiteY4" fmla="*/ 729250 h 1329990"/>
                <a:gd name="connsiteX5" fmla="*/ 1440712 w 2876107"/>
                <a:gd name="connsiteY5" fmla="*/ 1329990 h 1329990"/>
                <a:gd name="connsiteX0" fmla="*/ 1440712 w 2876107"/>
                <a:gd name="connsiteY0" fmla="*/ 1440540 h 1440540"/>
                <a:gd name="connsiteX1" fmla="*/ 430619 w 2876107"/>
                <a:gd name="connsiteY1" fmla="*/ 845116 h 1440540"/>
                <a:gd name="connsiteX2" fmla="*/ 0 w 2876107"/>
                <a:gd name="connsiteY2" fmla="*/ 382600 h 1440540"/>
                <a:gd name="connsiteX3" fmla="*/ 2876107 w 2876107"/>
                <a:gd name="connsiteY3" fmla="*/ 377284 h 1440540"/>
                <a:gd name="connsiteX4" fmla="*/ 2434856 w 2876107"/>
                <a:gd name="connsiteY4" fmla="*/ 839800 h 1440540"/>
                <a:gd name="connsiteX5" fmla="*/ 1440712 w 2876107"/>
                <a:gd name="connsiteY5" fmla="*/ 1440540 h 1440540"/>
                <a:gd name="connsiteX0" fmla="*/ 1440712 w 2876107"/>
                <a:gd name="connsiteY0" fmla="*/ 1535135 h 1535135"/>
                <a:gd name="connsiteX1" fmla="*/ 430619 w 2876107"/>
                <a:gd name="connsiteY1" fmla="*/ 939711 h 1535135"/>
                <a:gd name="connsiteX2" fmla="*/ 0 w 2876107"/>
                <a:gd name="connsiteY2" fmla="*/ 477195 h 1535135"/>
                <a:gd name="connsiteX3" fmla="*/ 2876107 w 2876107"/>
                <a:gd name="connsiteY3" fmla="*/ 471879 h 1535135"/>
                <a:gd name="connsiteX4" fmla="*/ 2434856 w 2876107"/>
                <a:gd name="connsiteY4" fmla="*/ 934395 h 1535135"/>
                <a:gd name="connsiteX5" fmla="*/ 1440712 w 2876107"/>
                <a:gd name="connsiteY5" fmla="*/ 1535135 h 1535135"/>
                <a:gd name="connsiteX0" fmla="*/ 1440712 w 2876107"/>
                <a:gd name="connsiteY0" fmla="*/ 1458310 h 1458310"/>
                <a:gd name="connsiteX1" fmla="*/ 430619 w 2876107"/>
                <a:gd name="connsiteY1" fmla="*/ 862886 h 1458310"/>
                <a:gd name="connsiteX2" fmla="*/ 0 w 2876107"/>
                <a:gd name="connsiteY2" fmla="*/ 400370 h 1458310"/>
                <a:gd name="connsiteX3" fmla="*/ 2876107 w 2876107"/>
                <a:gd name="connsiteY3" fmla="*/ 395054 h 1458310"/>
                <a:gd name="connsiteX4" fmla="*/ 2434856 w 2876107"/>
                <a:gd name="connsiteY4" fmla="*/ 857570 h 1458310"/>
                <a:gd name="connsiteX5" fmla="*/ 1440712 w 2876107"/>
                <a:gd name="connsiteY5" fmla="*/ 1458310 h 1458310"/>
                <a:gd name="connsiteX0" fmla="*/ 1440712 w 2876107"/>
                <a:gd name="connsiteY0" fmla="*/ 1375677 h 1375677"/>
                <a:gd name="connsiteX1" fmla="*/ 430619 w 2876107"/>
                <a:gd name="connsiteY1" fmla="*/ 780253 h 1375677"/>
                <a:gd name="connsiteX2" fmla="*/ 0 w 2876107"/>
                <a:gd name="connsiteY2" fmla="*/ 317737 h 1375677"/>
                <a:gd name="connsiteX3" fmla="*/ 2876107 w 2876107"/>
                <a:gd name="connsiteY3" fmla="*/ 312421 h 1375677"/>
                <a:gd name="connsiteX4" fmla="*/ 2434856 w 2876107"/>
                <a:gd name="connsiteY4" fmla="*/ 774937 h 1375677"/>
                <a:gd name="connsiteX5" fmla="*/ 1440712 w 2876107"/>
                <a:gd name="connsiteY5" fmla="*/ 1375677 h 1375677"/>
                <a:gd name="connsiteX0" fmla="*/ 1455952 w 2891347"/>
                <a:gd name="connsiteY0" fmla="*/ 1371076 h 1371076"/>
                <a:gd name="connsiteX1" fmla="*/ 445859 w 2891347"/>
                <a:gd name="connsiteY1" fmla="*/ 775652 h 1371076"/>
                <a:gd name="connsiteX2" fmla="*/ 0 w 2891347"/>
                <a:gd name="connsiteY2" fmla="*/ 322661 h 1371076"/>
                <a:gd name="connsiteX3" fmla="*/ 2891347 w 2891347"/>
                <a:gd name="connsiteY3" fmla="*/ 307820 h 1371076"/>
                <a:gd name="connsiteX4" fmla="*/ 2450096 w 2891347"/>
                <a:gd name="connsiteY4" fmla="*/ 770336 h 1371076"/>
                <a:gd name="connsiteX5" fmla="*/ 1455952 w 2891347"/>
                <a:gd name="connsiteY5" fmla="*/ 1371076 h 1371076"/>
                <a:gd name="connsiteX0" fmla="*/ 1455952 w 2902777"/>
                <a:gd name="connsiteY0" fmla="*/ 1367131 h 1367131"/>
                <a:gd name="connsiteX1" fmla="*/ 445859 w 2902777"/>
                <a:gd name="connsiteY1" fmla="*/ 771707 h 1367131"/>
                <a:gd name="connsiteX2" fmla="*/ 0 w 2902777"/>
                <a:gd name="connsiteY2" fmla="*/ 318716 h 1367131"/>
                <a:gd name="connsiteX3" fmla="*/ 2902777 w 2902777"/>
                <a:gd name="connsiteY3" fmla="*/ 311495 h 1367131"/>
                <a:gd name="connsiteX4" fmla="*/ 2450096 w 2902777"/>
                <a:gd name="connsiteY4" fmla="*/ 766391 h 1367131"/>
                <a:gd name="connsiteX5" fmla="*/ 1455952 w 2902777"/>
                <a:gd name="connsiteY5" fmla="*/ 1367131 h 1367131"/>
                <a:gd name="connsiteX0" fmla="*/ 1463572 w 2902777"/>
                <a:gd name="connsiteY0" fmla="*/ 1391896 h 1391896"/>
                <a:gd name="connsiteX1" fmla="*/ 445859 w 2902777"/>
                <a:gd name="connsiteY1" fmla="*/ 771707 h 1391896"/>
                <a:gd name="connsiteX2" fmla="*/ 0 w 2902777"/>
                <a:gd name="connsiteY2" fmla="*/ 318716 h 1391896"/>
                <a:gd name="connsiteX3" fmla="*/ 2902777 w 2902777"/>
                <a:gd name="connsiteY3" fmla="*/ 311495 h 1391896"/>
                <a:gd name="connsiteX4" fmla="*/ 2450096 w 2902777"/>
                <a:gd name="connsiteY4" fmla="*/ 766391 h 1391896"/>
                <a:gd name="connsiteX5" fmla="*/ 1463572 w 2902777"/>
                <a:gd name="connsiteY5" fmla="*/ 1391896 h 139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2777" h="1391896" extrusionOk="0">
                  <a:moveTo>
                    <a:pt x="1463572" y="1391896"/>
                  </a:moveTo>
                  <a:lnTo>
                    <a:pt x="445859" y="771707"/>
                  </a:lnTo>
                  <a:lnTo>
                    <a:pt x="0" y="318716"/>
                  </a:lnTo>
                  <a:cubicBezTo>
                    <a:pt x="910855" y="-92410"/>
                    <a:pt x="1960024" y="-117350"/>
                    <a:pt x="2902777" y="311495"/>
                  </a:cubicBezTo>
                  <a:lnTo>
                    <a:pt x="2450096" y="766391"/>
                  </a:lnTo>
                  <a:lnTo>
                    <a:pt x="1463572" y="1391896"/>
                  </a:lnTo>
                  <a:close/>
                </a:path>
              </a:pathLst>
            </a:custGeom>
            <a:solidFill>
              <a:srgbClr val="FFC000">
                <a:alpha val="69804"/>
              </a:srgbClr>
            </a:solidFill>
            <a:ln w="9525" cap="flat" cmpd="sng" algn="ctr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2400"/>
            </a:p>
          </p:txBody>
        </p:sp>
        <p:cxnSp>
          <p:nvCxnSpPr>
            <p:cNvPr id="1677902080" name="Connecteur droit 8"/>
            <p:cNvCxnSpPr>
              <a:cxnSpLocks/>
            </p:cNvCxnSpPr>
            <p:nvPr/>
          </p:nvCxnSpPr>
          <p:spPr bwMode="auto">
            <a:xfrm flipV="1">
              <a:off x="6647653" y="3495055"/>
              <a:ext cx="0" cy="314894"/>
            </a:xfrm>
            <a:prstGeom prst="line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1193129" name="Connecteur droit 9"/>
            <p:cNvCxnSpPr>
              <a:cxnSpLocks/>
            </p:cNvCxnSpPr>
            <p:nvPr/>
          </p:nvCxnSpPr>
          <p:spPr bwMode="auto">
            <a:xfrm flipH="1" flipV="1">
              <a:off x="5184082" y="2736771"/>
              <a:ext cx="1463571" cy="750707"/>
            </a:xfrm>
            <a:prstGeom prst="line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02862721" name="Connecteur droit 13"/>
            <p:cNvCxnSpPr>
              <a:cxnSpLocks/>
            </p:cNvCxnSpPr>
            <p:nvPr/>
          </p:nvCxnSpPr>
          <p:spPr bwMode="auto">
            <a:xfrm flipV="1">
              <a:off x="6647652" y="2729551"/>
              <a:ext cx="1439204" cy="757926"/>
            </a:xfrm>
            <a:prstGeom prst="line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83206162" name="Forme libre 17"/>
            <p:cNvSpPr/>
            <p:nvPr/>
          </p:nvSpPr>
          <p:spPr bwMode="auto">
            <a:xfrm>
              <a:off x="5645886" y="2958592"/>
              <a:ext cx="1977655" cy="236489"/>
            </a:xfrm>
            <a:custGeom>
              <a:avLst/>
              <a:gdLst>
                <a:gd name="connsiteX0" fmla="*/ 0 w 2014870"/>
                <a:gd name="connsiteY0" fmla="*/ 26582 h 26582"/>
                <a:gd name="connsiteX1" fmla="*/ 2014870 w 2014870"/>
                <a:gd name="connsiteY1" fmla="*/ 0 h 26582"/>
                <a:gd name="connsiteX2" fmla="*/ 2014870 w 2014870"/>
                <a:gd name="connsiteY2" fmla="*/ 0 h 26582"/>
                <a:gd name="connsiteX0" fmla="*/ 0 w 1887279"/>
                <a:gd name="connsiteY0" fmla="*/ 0 h 15949"/>
                <a:gd name="connsiteX1" fmla="*/ 1887279 w 1887279"/>
                <a:gd name="connsiteY1" fmla="*/ 15949 h 15949"/>
                <a:gd name="connsiteX2" fmla="*/ 1887279 w 1887279"/>
                <a:gd name="connsiteY2" fmla="*/ 15949 h 15949"/>
                <a:gd name="connsiteX0" fmla="*/ 0 w 1977656"/>
                <a:gd name="connsiteY0" fmla="*/ 10632 h 10632"/>
                <a:gd name="connsiteX1" fmla="*/ 1977656 w 1977656"/>
                <a:gd name="connsiteY1" fmla="*/ 0 h 10632"/>
                <a:gd name="connsiteX2" fmla="*/ 1977656 w 1977656"/>
                <a:gd name="connsiteY2" fmla="*/ 0 h 10632"/>
                <a:gd name="connsiteX0" fmla="*/ 0 w 1977656"/>
                <a:gd name="connsiteY0" fmla="*/ 135892 h 135892"/>
                <a:gd name="connsiteX1" fmla="*/ 1977656 w 1977656"/>
                <a:gd name="connsiteY1" fmla="*/ 125260 h 135892"/>
                <a:gd name="connsiteX2" fmla="*/ 1977656 w 1977656"/>
                <a:gd name="connsiteY2" fmla="*/ 125260 h 135892"/>
                <a:gd name="connsiteX0" fmla="*/ 0 w 1977656"/>
                <a:gd name="connsiteY0" fmla="*/ 236765 h 236765"/>
                <a:gd name="connsiteX1" fmla="*/ 1977656 w 1977656"/>
                <a:gd name="connsiteY1" fmla="*/ 226133 h 236765"/>
                <a:gd name="connsiteX2" fmla="*/ 1977656 w 1977656"/>
                <a:gd name="connsiteY2" fmla="*/ 226133 h 236765"/>
                <a:gd name="connsiteX0" fmla="*/ 0 w 1977656"/>
                <a:gd name="connsiteY0" fmla="*/ 228632 h 228632"/>
                <a:gd name="connsiteX1" fmla="*/ 1977656 w 1977656"/>
                <a:gd name="connsiteY1" fmla="*/ 218000 h 228632"/>
                <a:gd name="connsiteX2" fmla="*/ 1977656 w 1977656"/>
                <a:gd name="connsiteY2" fmla="*/ 218000 h 228632"/>
                <a:gd name="connsiteX0" fmla="*/ 0 w 1977656"/>
                <a:gd name="connsiteY0" fmla="*/ 237903 h 237903"/>
                <a:gd name="connsiteX1" fmla="*/ 1977656 w 1977656"/>
                <a:gd name="connsiteY1" fmla="*/ 227271 h 237903"/>
                <a:gd name="connsiteX2" fmla="*/ 1977656 w 1977656"/>
                <a:gd name="connsiteY2" fmla="*/ 227271 h 237903"/>
                <a:gd name="connsiteX0" fmla="*/ 0 w 1977656"/>
                <a:gd name="connsiteY0" fmla="*/ 236490 h 236490"/>
                <a:gd name="connsiteX1" fmla="*/ 1977656 w 1977656"/>
                <a:gd name="connsiteY1" fmla="*/ 225858 h 236490"/>
                <a:gd name="connsiteX2" fmla="*/ 1977656 w 1977656"/>
                <a:gd name="connsiteY2" fmla="*/ 225858 h 23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656" h="236490" extrusionOk="0">
                  <a:moveTo>
                    <a:pt x="0" y="236490"/>
                  </a:moveTo>
                  <a:cubicBezTo>
                    <a:pt x="595247" y="-89531"/>
                    <a:pt x="1420642" y="-64500"/>
                    <a:pt x="1977656" y="225858"/>
                  </a:cubicBezTo>
                  <a:lnTo>
                    <a:pt x="1977656" y="225858"/>
                  </a:lnTo>
                </a:path>
              </a:pathLst>
            </a:custGeom>
            <a:noFill/>
            <a:ln w="9525" cap="flat" cmpd="sng" algn="ctr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 sz="2400"/>
            </a:p>
          </p:txBody>
        </p:sp>
      </p:grpSp>
      <p:cxnSp>
        <p:nvCxnSpPr>
          <p:cNvPr id="348051929" name="Connecteur droit 53"/>
          <p:cNvCxnSpPr>
            <a:cxnSpLocks noChangeAspect="1"/>
          </p:cNvCxnSpPr>
          <p:nvPr/>
        </p:nvCxnSpPr>
        <p:spPr bwMode="auto">
          <a:xfrm flipV="1">
            <a:off x="8127703" y="2317001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8825925" name="Connecteur droit 55"/>
          <p:cNvCxnSpPr>
            <a:cxnSpLocks noChangeAspect="1"/>
          </p:cNvCxnSpPr>
          <p:nvPr/>
        </p:nvCxnSpPr>
        <p:spPr bwMode="auto">
          <a:xfrm flipV="1">
            <a:off x="11521395" y="2331653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8872017" name="Connecteur droit 56"/>
          <p:cNvCxnSpPr>
            <a:cxnSpLocks noChangeAspect="1"/>
          </p:cNvCxnSpPr>
          <p:nvPr/>
        </p:nvCxnSpPr>
        <p:spPr bwMode="auto">
          <a:xfrm flipV="1">
            <a:off x="8747031" y="2101070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69701873" name="Connecteur droit 57"/>
          <p:cNvCxnSpPr>
            <a:cxnSpLocks noChangeAspect="1"/>
          </p:cNvCxnSpPr>
          <p:nvPr/>
        </p:nvCxnSpPr>
        <p:spPr bwMode="auto">
          <a:xfrm flipV="1">
            <a:off x="9455251" y="1979277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0031153" name="Connecteur droit 58"/>
          <p:cNvCxnSpPr>
            <a:cxnSpLocks noChangeAspect="1"/>
          </p:cNvCxnSpPr>
          <p:nvPr/>
        </p:nvCxnSpPr>
        <p:spPr bwMode="auto">
          <a:xfrm flipV="1">
            <a:off x="10195107" y="1979277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98346614" name="Connecteur droit 59"/>
          <p:cNvCxnSpPr>
            <a:cxnSpLocks noChangeAspect="1"/>
          </p:cNvCxnSpPr>
          <p:nvPr/>
        </p:nvCxnSpPr>
        <p:spPr bwMode="auto">
          <a:xfrm flipV="1">
            <a:off x="10871479" y="2095286"/>
            <a:ext cx="0" cy="31176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89792022" name="Connecteur droit 70"/>
          <p:cNvCxnSpPr>
            <a:cxnSpLocks noChangeAspect="1"/>
          </p:cNvCxnSpPr>
          <p:nvPr/>
        </p:nvCxnSpPr>
        <p:spPr bwMode="auto">
          <a:xfrm>
            <a:off x="7690408" y="2745959"/>
            <a:ext cx="0" cy="37234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2538339" name="Connecteur droit 72"/>
          <p:cNvCxnSpPr>
            <a:cxnSpLocks noChangeAspect="1"/>
          </p:cNvCxnSpPr>
          <p:nvPr/>
        </p:nvCxnSpPr>
        <p:spPr bwMode="auto">
          <a:xfrm>
            <a:off x="11911984" y="2728991"/>
            <a:ext cx="0" cy="372348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288983493" name="Connecteur droit 73"/>
          <p:cNvCxnSpPr>
            <a:cxnSpLocks noChangeAspect="1"/>
          </p:cNvCxnSpPr>
          <p:nvPr/>
        </p:nvCxnSpPr>
        <p:spPr bwMode="auto">
          <a:xfrm flipH="1">
            <a:off x="11120738" y="3679115"/>
            <a:ext cx="303687" cy="319793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59022338" name="Connecteur droit 76"/>
          <p:cNvCxnSpPr>
            <a:cxnSpLocks noChangeAspect="1"/>
          </p:cNvCxnSpPr>
          <p:nvPr/>
        </p:nvCxnSpPr>
        <p:spPr bwMode="auto">
          <a:xfrm>
            <a:off x="8184821" y="3663480"/>
            <a:ext cx="303687" cy="319793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38525438" name="Connecteur droit 77"/>
          <p:cNvCxnSpPr>
            <a:cxnSpLocks noChangeAspect="1"/>
          </p:cNvCxnSpPr>
          <p:nvPr/>
        </p:nvCxnSpPr>
        <p:spPr bwMode="auto">
          <a:xfrm>
            <a:off x="8956656" y="4378283"/>
            <a:ext cx="307051" cy="208140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1615753" name="Connecteur droit 80"/>
          <p:cNvCxnSpPr>
            <a:cxnSpLocks noChangeAspect="1"/>
          </p:cNvCxnSpPr>
          <p:nvPr/>
        </p:nvCxnSpPr>
        <p:spPr bwMode="auto">
          <a:xfrm flipH="1">
            <a:off x="10310563" y="4393424"/>
            <a:ext cx="307051" cy="208140"/>
          </a:xfrm>
          <a:prstGeom prst="line">
            <a:avLst/>
          </a:prstGeom>
          <a:noFill/>
          <a:ln w="19050">
            <a:solidFill>
              <a:srgbClr val="33CCFF"/>
            </a:solidFill>
            <a:tailEnd type="stealth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Framework and objectives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8" y="1381125"/>
            <a:ext cx="6976715" cy="4532313"/>
          </a:xfrm>
        </p:spPr>
        <p:txBody>
          <a:bodyPr>
            <a:normAutofit/>
          </a:bodyPr>
          <a:lstStyle/>
          <a:p>
            <a:r>
              <a:rPr lang="fr-FR" dirty="0" err="1" smtClean="0"/>
              <a:t>Mid-term</a:t>
            </a:r>
            <a:r>
              <a:rPr lang="fr-FR" dirty="0" smtClean="0"/>
              <a:t> and long-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r>
              <a:rPr lang="fr-FR" dirty="0" smtClean="0"/>
              <a:t> of the </a:t>
            </a:r>
            <a:r>
              <a:rPr lang="fr-FR" dirty="0" err="1" smtClean="0"/>
              <a:t>liquid</a:t>
            </a:r>
            <a:r>
              <a:rPr lang="fr-FR" dirty="0" smtClean="0"/>
              <a:t> corium on the </a:t>
            </a:r>
            <a:r>
              <a:rPr lang="fr-FR" dirty="0" err="1" smtClean="0"/>
              <a:t>core</a:t>
            </a:r>
            <a:r>
              <a:rPr lang="fr-FR" dirty="0" smtClean="0"/>
              <a:t> catcher</a:t>
            </a:r>
          </a:p>
          <a:p>
            <a:r>
              <a:rPr lang="fr-FR" dirty="0" err="1" smtClean="0"/>
              <a:t>Modelling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 smtClean="0"/>
          </a:p>
          <a:p>
            <a:pPr lvl="1"/>
            <a:r>
              <a:rPr lang="fr-FR" dirty="0" err="1" smtClean="0"/>
              <a:t>Integral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: PROCOR-CC</a:t>
            </a:r>
          </a:p>
          <a:p>
            <a:pPr lvl="1"/>
            <a:r>
              <a:rPr lang="fr-FR" dirty="0" smtClean="0"/>
              <a:t>CFD simulation of corium pools</a:t>
            </a:r>
          </a:p>
          <a:p>
            <a:pPr lvl="1"/>
            <a:endParaRPr lang="fr-FR" dirty="0"/>
          </a:p>
          <a:p>
            <a:r>
              <a:rPr lang="fr-FR" dirty="0" err="1" smtClean="0"/>
              <a:t>Related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endParaRPr lang="fr-FR" dirty="0" smtClean="0"/>
          </a:p>
          <a:p>
            <a:pPr lvl="1"/>
            <a:r>
              <a:rPr lang="fr-FR" dirty="0" smtClean="0"/>
              <a:t>LIVE-ESFR </a:t>
            </a:r>
            <a:r>
              <a:rPr lang="fr-FR" dirty="0" err="1" smtClean="0"/>
              <a:t>experiments</a:t>
            </a:r>
            <a:r>
              <a:rPr lang="fr-FR" dirty="0" smtClean="0"/>
              <a:t> at KIT</a:t>
            </a:r>
          </a:p>
        </p:txBody>
      </p:sp>
      <p:sp>
        <p:nvSpPr>
          <p:cNvPr id="233278126" name="Rectangle 233278125"/>
          <p:cNvSpPr/>
          <p:nvPr/>
        </p:nvSpPr>
        <p:spPr bwMode="auto">
          <a:xfrm>
            <a:off x="7955147" y="3241234"/>
            <a:ext cx="640776" cy="248432"/>
          </a:xfrm>
          <a:prstGeom prst="rect">
            <a:avLst/>
          </a:prstGeom>
          <a:noFill/>
          <a:ln w="6349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ZoneTexte 16"/>
          <p:cNvSpPr txBox="1"/>
          <p:nvPr/>
        </p:nvSpPr>
        <p:spPr>
          <a:xfrm>
            <a:off x="7588312" y="1262742"/>
            <a:ext cx="43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Schematical</a:t>
            </a:r>
            <a:r>
              <a:rPr lang="fr-FR" i="1" dirty="0" smtClean="0"/>
              <a:t> </a:t>
            </a:r>
            <a:r>
              <a:rPr lang="fr-FR" i="1" dirty="0" err="1" smtClean="0"/>
              <a:t>view</a:t>
            </a:r>
            <a:r>
              <a:rPr lang="fr-FR" i="1" dirty="0" smtClean="0"/>
              <a:t> of a corium pool on an ASTRID-</a:t>
            </a:r>
            <a:r>
              <a:rPr lang="fr-FR" i="1" dirty="0" err="1" smtClean="0"/>
              <a:t>like</a:t>
            </a:r>
            <a:r>
              <a:rPr lang="fr-FR" i="1" dirty="0" smtClean="0"/>
              <a:t> </a:t>
            </a:r>
            <a:r>
              <a:rPr lang="fr-FR" i="1" dirty="0" err="1" smtClean="0"/>
              <a:t>Core</a:t>
            </a:r>
            <a:r>
              <a:rPr lang="fr-FR" i="1" dirty="0" smtClean="0"/>
              <a:t> Catcher</a:t>
            </a:r>
            <a:endParaRPr lang="fr-FR" i="1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Integral</a:t>
            </a:r>
            <a:r>
              <a:rPr lang="fr-FR" dirty="0" smtClean="0"/>
              <a:t> </a:t>
            </a:r>
            <a:r>
              <a:rPr lang="fr-FR" dirty="0" err="1" smtClean="0"/>
              <a:t>modeling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PROCOR-CC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23888" y="2025771"/>
            <a:ext cx="6038169" cy="3887667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PROCOR </a:t>
            </a:r>
            <a:r>
              <a:rPr lang="fr-FR" dirty="0" err="1" smtClean="0"/>
              <a:t>platform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Dedicated</a:t>
            </a:r>
            <a:r>
              <a:rPr lang="fr-FR" dirty="0" smtClean="0"/>
              <a:t> to </a:t>
            </a:r>
            <a:r>
              <a:rPr lang="fr-FR" dirty="0" err="1" smtClean="0"/>
              <a:t>fast</a:t>
            </a:r>
            <a:r>
              <a:rPr lang="fr-FR" dirty="0" smtClean="0"/>
              <a:t>-running </a:t>
            </a:r>
            <a:r>
              <a:rPr lang="fr-FR" dirty="0" err="1" smtClean="0"/>
              <a:t>transient</a:t>
            </a:r>
            <a:r>
              <a:rPr lang="fr-FR" dirty="0" smtClean="0"/>
              <a:t> </a:t>
            </a:r>
            <a:r>
              <a:rPr lang="fr-FR" dirty="0" err="1" smtClean="0"/>
              <a:t>calculations</a:t>
            </a:r>
            <a:r>
              <a:rPr lang="fr-FR" dirty="0" smtClean="0"/>
              <a:t> of </a:t>
            </a:r>
            <a:r>
              <a:rPr lang="fr-FR" dirty="0" err="1" smtClean="0"/>
              <a:t>Severe</a:t>
            </a:r>
            <a:r>
              <a:rPr lang="fr-FR" dirty="0" smtClean="0"/>
              <a:t> Accidents</a:t>
            </a:r>
          </a:p>
          <a:p>
            <a:pPr lvl="1"/>
            <a:r>
              <a:rPr lang="fr-FR" dirty="0" err="1" smtClean="0"/>
              <a:t>Historically</a:t>
            </a:r>
            <a:r>
              <a:rPr lang="fr-FR" dirty="0" smtClean="0"/>
              <a:t> </a:t>
            </a:r>
            <a:r>
              <a:rPr lang="fr-FR" dirty="0" err="1" smtClean="0"/>
              <a:t>dedicated</a:t>
            </a:r>
            <a:r>
              <a:rPr lang="fr-FR" dirty="0" smtClean="0"/>
              <a:t> to </a:t>
            </a:r>
            <a:r>
              <a:rPr lang="fr-FR" dirty="0" err="1" smtClean="0"/>
              <a:t>PWRs</a:t>
            </a:r>
            <a:r>
              <a:rPr lang="fr-FR" dirty="0" smtClean="0"/>
              <a:t>,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extended</a:t>
            </a:r>
            <a:r>
              <a:rPr lang="fr-FR" dirty="0" smtClean="0"/>
              <a:t> to </a:t>
            </a:r>
            <a:r>
              <a:rPr lang="fr-FR" dirty="0" err="1" smtClean="0"/>
              <a:t>SFRs</a:t>
            </a:r>
            <a:endParaRPr lang="fr-FR" dirty="0" smtClean="0"/>
          </a:p>
          <a:p>
            <a:pPr lvl="1"/>
            <a:endParaRPr lang="fr-FR" dirty="0" smtClean="0"/>
          </a:p>
          <a:p>
            <a:pPr marL="266700" lvl="2" indent="0">
              <a:buNone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→ PROCOR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intended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incorporate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all the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-running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Accidents at CEA</a:t>
            </a:r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smtClean="0"/>
              <a:t>PROCOR-CC </a:t>
            </a:r>
            <a:r>
              <a:rPr lang="fr-FR" dirty="0" err="1" smtClean="0"/>
              <a:t>modelling</a:t>
            </a:r>
            <a:r>
              <a:rPr lang="fr-FR" dirty="0" smtClean="0"/>
              <a:t> (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implementation</a:t>
            </a:r>
            <a:r>
              <a:rPr lang="fr-FR" dirty="0" smtClean="0"/>
              <a:t>):</a:t>
            </a:r>
          </a:p>
          <a:p>
            <a:pPr lvl="1"/>
            <a:r>
              <a:rPr lang="fr-FR" dirty="0" err="1" smtClean="0"/>
              <a:t>Transient</a:t>
            </a:r>
            <a:r>
              <a:rPr lang="fr-FR" dirty="0" smtClean="0"/>
              <a:t> zone model for </a:t>
            </a:r>
            <a:r>
              <a:rPr lang="fr-FR" dirty="0" err="1" smtClean="0"/>
              <a:t>two</a:t>
            </a:r>
            <a:r>
              <a:rPr lang="fr-FR" dirty="0" smtClean="0"/>
              <a:t>-layer </a:t>
            </a:r>
            <a:r>
              <a:rPr lang="fr-FR" dirty="0" err="1" smtClean="0"/>
              <a:t>stratified</a:t>
            </a:r>
            <a:r>
              <a:rPr lang="fr-FR" dirty="0" smtClean="0"/>
              <a:t> corium pool</a:t>
            </a:r>
          </a:p>
          <a:p>
            <a:pPr lvl="1"/>
            <a:r>
              <a:rPr lang="fr-FR" dirty="0" smtClean="0"/>
              <a:t>Corium </a:t>
            </a:r>
            <a:r>
              <a:rPr lang="fr-FR" dirty="0" err="1" smtClean="0"/>
              <a:t>heat</a:t>
            </a:r>
            <a:r>
              <a:rPr lang="fr-FR" dirty="0" smtClean="0"/>
              <a:t> flux </a:t>
            </a:r>
            <a:r>
              <a:rPr lang="fr-FR" dirty="0" err="1" smtClean="0"/>
              <a:t>repartition</a:t>
            </a:r>
            <a:r>
              <a:rPr lang="fr-FR" dirty="0" smtClean="0"/>
              <a:t> : </a:t>
            </a:r>
            <a:r>
              <a:rPr lang="fr-FR" dirty="0" err="1" smtClean="0"/>
              <a:t>dimensionless</a:t>
            </a:r>
            <a:r>
              <a:rPr lang="fr-FR" dirty="0" smtClean="0"/>
              <a:t> </a:t>
            </a:r>
            <a:r>
              <a:rPr lang="fr-FR" dirty="0" err="1" smtClean="0"/>
              <a:t>correlations</a:t>
            </a:r>
            <a:r>
              <a:rPr lang="fr-FR" dirty="0" smtClean="0"/>
              <a:t> </a:t>
            </a:r>
          </a:p>
          <a:p>
            <a:pPr lvl="1"/>
            <a:r>
              <a:rPr lang="fr-FR" dirty="0" err="1" smtClean="0"/>
              <a:t>Determination</a:t>
            </a:r>
            <a:r>
              <a:rPr lang="fr-FR" dirty="0" smtClean="0"/>
              <a:t> of the </a:t>
            </a:r>
            <a:r>
              <a:rPr lang="fr-FR" dirty="0" err="1" smtClean="0"/>
              <a:t>crust</a:t>
            </a:r>
            <a:r>
              <a:rPr lang="fr-FR" dirty="0" smtClean="0"/>
              <a:t> </a:t>
            </a:r>
            <a:r>
              <a:rPr lang="fr-FR" dirty="0" err="1" smtClean="0"/>
              <a:t>thickness</a:t>
            </a:r>
            <a:endParaRPr lang="fr-FR" dirty="0" smtClean="0"/>
          </a:p>
          <a:p>
            <a:pPr lvl="1"/>
            <a:r>
              <a:rPr lang="fr-FR" dirty="0" err="1" smtClean="0"/>
              <a:t>Lower</a:t>
            </a:r>
            <a:r>
              <a:rPr lang="fr-FR" dirty="0" smtClean="0"/>
              <a:t> sodium circulation &amp; </a:t>
            </a:r>
            <a:r>
              <a:rPr lang="fr-FR" dirty="0" err="1" smtClean="0"/>
              <a:t>cooling</a:t>
            </a:r>
            <a:r>
              <a:rPr lang="fr-FR" dirty="0" smtClean="0"/>
              <a:t> (thermosiphon)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62057" y="2090859"/>
            <a:ext cx="5417764" cy="3465358"/>
          </a:xfrm>
          <a:prstGeom prst="rect">
            <a:avLst/>
          </a:prstGeom>
        </p:spPr>
      </p:pic>
      <p:sp>
        <p:nvSpPr>
          <p:cNvPr id="916668826" name=" 916668825"/>
          <p:cNvSpPr/>
          <p:nvPr/>
        </p:nvSpPr>
        <p:spPr bwMode="auto">
          <a:xfrm>
            <a:off x="8248832" y="6577255"/>
            <a:ext cx="339888" cy="487727"/>
          </a:xfrm>
        </p:spPr>
        <p:txBody>
          <a:bodyPr rot="0" spcFirstLastPara="0" vertOverflow="overflow" horzOverflow="clip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/>
          </a:p>
        </p:txBody>
      </p:sp>
      <p:sp>
        <p:nvSpPr>
          <p:cNvPr id="832157296" name=" 832157295"/>
          <p:cNvSpPr/>
          <p:nvPr/>
        </p:nvSpPr>
        <p:spPr bwMode="auto">
          <a:xfrm>
            <a:off x="8588720" y="7064983"/>
            <a:ext cx="339888" cy="487727"/>
          </a:xfrm>
        </p:spPr>
        <p:txBody>
          <a:bodyPr rot="0" spcFirstLastPara="0" vertOverflow="overflow" horzOverflow="clip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/>
          </a:p>
        </p:txBody>
      </p:sp>
      <p:sp>
        <p:nvSpPr>
          <p:cNvPr id="36" name="Espace réservé du texte 15"/>
          <p:cNvSpPr txBox="1">
            <a:spLocks/>
          </p:cNvSpPr>
          <p:nvPr/>
        </p:nvSpPr>
        <p:spPr>
          <a:xfrm>
            <a:off x="1490751" y="1368425"/>
            <a:ext cx="9102548" cy="474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pagation of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ium -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ore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atcher</a:t>
            </a:r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5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CFD simulations of corium pools</a:t>
            </a:r>
            <a:br>
              <a:rPr lang="en-GB" dirty="0" smtClean="0"/>
            </a:br>
            <a:r>
              <a:rPr lang="en-GB" dirty="0" smtClean="0"/>
              <a:t>on the core catcher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23888" y="1381125"/>
                <a:ext cx="7025141" cy="471487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 smtClean="0"/>
                  <a:t>Need to better characterize the corium pool thermal-hydraulics, in particular to better predict the heat fluxes on the thermal structures of the core catcher (average and spatial repartition)</a:t>
                </a:r>
              </a:p>
              <a:p>
                <a:r>
                  <a:rPr lang="en-GB" dirty="0" smtClean="0"/>
                  <a:t>Strategy : CFD simulation of corium pools on the core catcher: </a:t>
                </a:r>
                <a:r>
                  <a:rPr lang="en-GB" b="1" dirty="0" smtClean="0">
                    <a:solidFill>
                      <a:schemeClr val="tx2"/>
                    </a:solidFill>
                  </a:rPr>
                  <a:t>TRUST/</a:t>
                </a:r>
                <a:r>
                  <a:rPr lang="en-GB" b="1" dirty="0" err="1" smtClean="0">
                    <a:solidFill>
                      <a:schemeClr val="tx2"/>
                    </a:solidFill>
                  </a:rPr>
                  <a:t>TrioCFD</a:t>
                </a:r>
                <a:endParaRPr lang="en-GB" b="1" dirty="0" smtClean="0">
                  <a:solidFill>
                    <a:schemeClr val="tx2"/>
                  </a:solidFill>
                </a:endParaRPr>
              </a:p>
              <a:p>
                <a:pPr lvl="1"/>
                <a:r>
                  <a:rPr lang="en-GB" dirty="0" smtClean="0"/>
                  <a:t>DNS over partial geometries</a:t>
                </a:r>
              </a:p>
              <a:p>
                <a:pPr lvl="1"/>
                <a:r>
                  <a:rPr lang="en-GB" dirty="0" smtClean="0"/>
                  <a:t>Large-Eddy-Simulation (LES) using turbulence modelling for small scales lower than Taylor scales determined with DNS</a:t>
                </a:r>
              </a:p>
              <a:p>
                <a:pPr lvl="1"/>
                <a:r>
                  <a:rPr lang="en-GB" dirty="0" smtClean="0"/>
                  <a:t>Derivation of an adapted RANS modelling</a:t>
                </a:r>
              </a:p>
              <a:p>
                <a:pPr lvl="1"/>
                <a:endParaRPr lang="en-GB" dirty="0"/>
              </a:p>
              <a:p>
                <a:r>
                  <a:rPr lang="en-GB" dirty="0" smtClean="0"/>
                  <a:t>… in relation with dedicated experiments: </a:t>
                </a:r>
                <a:r>
                  <a:rPr lang="en-GB" b="1" dirty="0" smtClean="0">
                    <a:solidFill>
                      <a:schemeClr val="tx2"/>
                    </a:solidFill>
                  </a:rPr>
                  <a:t>LIVE-ESFR</a:t>
                </a:r>
                <a:endParaRPr lang="en-GB" dirty="0" smtClean="0"/>
              </a:p>
              <a:p>
                <a:pPr lvl="1"/>
                <a:r>
                  <a:rPr lang="en-GB" dirty="0" smtClean="0"/>
                  <a:t>Liquid corium pool with simulant material (eutectic mixture KNO</a:t>
                </a:r>
                <a:r>
                  <a:rPr lang="en-GB" baseline="-25000" dirty="0" smtClean="0"/>
                  <a:t>3</a:t>
                </a:r>
                <a:r>
                  <a:rPr lang="en-GB" dirty="0" smtClean="0"/>
                  <a:t>-NaNO</a:t>
                </a:r>
                <a:r>
                  <a:rPr lang="en-GB" baseline="-25000" dirty="0" smtClean="0"/>
                  <a:t>3</a:t>
                </a:r>
                <a:r>
                  <a:rPr lang="en-GB" dirty="0" smtClean="0"/>
                  <a:t>)</a:t>
                </a:r>
              </a:p>
              <a:p>
                <a:pPr lvl="2"/>
                <a:r>
                  <a:rPr lang="en-GB" dirty="0" smtClean="0"/>
                  <a:t>Representative conditions in terms of internal Rayleigh number: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endParaRPr lang="en-GB" dirty="0" smtClean="0"/>
              </a:p>
              <a:p>
                <a:pPr lvl="2"/>
                <a:r>
                  <a:rPr lang="en-GB" dirty="0" smtClean="0"/>
                  <a:t>Prandtl number higher than the one of the corium: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𝐿𝐼𝑉𝐸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~10</m:t>
                    </m:r>
                  </m:oMath>
                </a14:m>
                <a:r>
                  <a:rPr lang="en-GB" dirty="0" smtClean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~0.5</m:t>
                    </m:r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Validation point at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~10</m:t>
                    </m:r>
                  </m:oMath>
                </a14:m>
                <a:r>
                  <a:rPr lang="en-GB" dirty="0" smtClean="0"/>
                  <a:t> and study of the effect of the </a:t>
                </a:r>
                <a:r>
                  <a:rPr lang="en-GB" dirty="0" err="1" smtClean="0"/>
                  <a:t>Prandtl</a:t>
                </a:r>
                <a:r>
                  <a:rPr lang="en-GB" dirty="0" smtClean="0"/>
                  <a:t> number on turbulence with CFD calculations.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3888" y="1381125"/>
                <a:ext cx="7025141" cy="4714875"/>
              </a:xfrm>
              <a:blipFill>
                <a:blip r:embed="rId2"/>
                <a:stretch>
                  <a:fillRect l="-347" t="-7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99" y="2046431"/>
            <a:ext cx="3960000" cy="1984420"/>
          </a:xfrm>
          <a:prstGeom prst="rect">
            <a:avLst/>
          </a:prstGeom>
          <a:noFill/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599" y="1381125"/>
            <a:ext cx="3960000" cy="684459"/>
          </a:xfrm>
          <a:prstGeom prst="rect">
            <a:avLst/>
          </a:prstGeom>
          <a:noFill/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85599" y="4026111"/>
            <a:ext cx="3600000" cy="2322279"/>
          </a:xfrm>
          <a:prstGeom prst="rect">
            <a:avLst/>
          </a:prstGeom>
        </p:spPr>
      </p:pic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9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mtClean="0"/>
              <a:t>5</a:t>
            </a:r>
            <a:endParaRPr lang="fr-FR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5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Conclusions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GB" dirty="0" smtClean="0"/>
              <a:t>Following the ASTRID program, CEA Severe Accident R&amp;D teams are conducting research programs to simulate the behaviour of corium in the lower plenum of a SFR</a:t>
            </a:r>
          </a:p>
          <a:p>
            <a:pPr lvl="2"/>
            <a:r>
              <a:rPr lang="en-GB" dirty="0" smtClean="0"/>
              <a:t>Objective: enable the safety demonstration of the Core Catcher</a:t>
            </a:r>
          </a:p>
          <a:p>
            <a:pPr lvl="2"/>
            <a:endParaRPr lang="en-GB" dirty="0" smtClean="0"/>
          </a:p>
          <a:p>
            <a:pPr lvl="1"/>
            <a:r>
              <a:rPr lang="en-GB" dirty="0" smtClean="0"/>
              <a:t>Phenomenological analysis emphasizes 4 situations of interest:</a:t>
            </a:r>
          </a:p>
          <a:p>
            <a:pPr lvl="2"/>
            <a:r>
              <a:rPr lang="en-GB" dirty="0" smtClean="0"/>
              <a:t>Fragmenting corium jet over the Core Catcher</a:t>
            </a:r>
          </a:p>
          <a:p>
            <a:pPr lvl="2"/>
            <a:r>
              <a:rPr lang="en-GB" dirty="0" smtClean="0"/>
              <a:t>Jet impingement on the Core Catcher</a:t>
            </a:r>
          </a:p>
          <a:p>
            <a:pPr lvl="2"/>
            <a:r>
              <a:rPr lang="en-GB" dirty="0" smtClean="0"/>
              <a:t>Solid debris bed on the Core Catcher</a:t>
            </a:r>
          </a:p>
          <a:p>
            <a:pPr lvl="2"/>
            <a:r>
              <a:rPr lang="en-GB" dirty="0" smtClean="0"/>
              <a:t>Liquid corium pool on the Core Catcher</a:t>
            </a:r>
          </a:p>
          <a:p>
            <a:pPr lvl="2"/>
            <a:endParaRPr lang="en-GB" dirty="0"/>
          </a:p>
          <a:p>
            <a:pPr lvl="1"/>
            <a:r>
              <a:rPr lang="en-GB" dirty="0" smtClean="0"/>
              <a:t>Dedicated research programs have been launched on each situation, including:</a:t>
            </a:r>
          </a:p>
          <a:p>
            <a:pPr lvl="2"/>
            <a:r>
              <a:rPr lang="en-GB" dirty="0" smtClean="0"/>
              <a:t>Development of 0D Fast-running simulation tools</a:t>
            </a:r>
          </a:p>
          <a:p>
            <a:pPr lvl="2"/>
            <a:r>
              <a:rPr lang="en-GB" dirty="0" smtClean="0"/>
              <a:t>Development of CFD simulation tools</a:t>
            </a:r>
          </a:p>
          <a:p>
            <a:pPr lvl="2"/>
            <a:r>
              <a:rPr lang="en-GB" dirty="0" smtClean="0"/>
              <a:t>Dedicated experiments</a:t>
            </a:r>
          </a:p>
          <a:p>
            <a:pPr lvl="2"/>
            <a:endParaRPr lang="en-GB" dirty="0"/>
          </a:p>
          <a:p>
            <a:pPr lvl="1"/>
            <a:r>
              <a:rPr lang="en-GB" dirty="0" smtClean="0"/>
              <a:t>Objective to converge all developments in the mid-term:</a:t>
            </a:r>
          </a:p>
          <a:p>
            <a:pPr lvl="2"/>
            <a:r>
              <a:rPr lang="en-GB" dirty="0" smtClean="0"/>
              <a:t>0D fast-running simulation tools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PROCOR platform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CFD simulation tools → TRUST platform</a:t>
            </a:r>
            <a:endParaRPr lang="en-GB" dirty="0" smtClean="0"/>
          </a:p>
          <a:p>
            <a:pPr lvl="2"/>
            <a:endParaRPr lang="en-GB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3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Overview</a:t>
            </a:r>
            <a:r>
              <a:rPr lang="fr-FR" dirty="0" smtClean="0"/>
              <a:t> of </a:t>
            </a:r>
            <a:r>
              <a:rPr lang="fr-FR" dirty="0" err="1" smtClean="0"/>
              <a:t>experimental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programs </a:t>
            </a:r>
            <a:r>
              <a:rPr lang="fr-FR" dirty="0"/>
              <a:t>and collaborations</a:t>
            </a:r>
          </a:p>
        </p:txBody>
      </p:sp>
      <p:graphicFrame>
        <p:nvGraphicFramePr>
          <p:cNvPr id="28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122922"/>
              </p:ext>
            </p:extLst>
          </p:nvPr>
        </p:nvGraphicFramePr>
        <p:xfrm>
          <a:off x="623888" y="1273156"/>
          <a:ext cx="11451998" cy="485161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6882">
                  <a:extLst>
                    <a:ext uri="{9D8B030D-6E8A-4147-A177-3AD203B41FA5}">
                      <a16:colId xmlns:a16="http://schemas.microsoft.com/office/drawing/2014/main" val="2914797732"/>
                    </a:ext>
                  </a:extLst>
                </a:gridCol>
                <a:gridCol w="2585119">
                  <a:extLst>
                    <a:ext uri="{9D8B030D-6E8A-4147-A177-3AD203B41FA5}">
                      <a16:colId xmlns:a16="http://schemas.microsoft.com/office/drawing/2014/main" val="3196060306"/>
                    </a:ext>
                  </a:extLst>
                </a:gridCol>
                <a:gridCol w="1088316">
                  <a:extLst>
                    <a:ext uri="{9D8B030D-6E8A-4147-A177-3AD203B41FA5}">
                      <a16:colId xmlns:a16="http://schemas.microsoft.com/office/drawing/2014/main" val="2144197199"/>
                    </a:ext>
                  </a:extLst>
                </a:gridCol>
                <a:gridCol w="2117683">
                  <a:extLst>
                    <a:ext uri="{9D8B030D-6E8A-4147-A177-3AD203B41FA5}">
                      <a16:colId xmlns:a16="http://schemas.microsoft.com/office/drawing/2014/main" val="1858512760"/>
                    </a:ext>
                  </a:extLst>
                </a:gridCol>
                <a:gridCol w="1079695">
                  <a:extLst>
                    <a:ext uri="{9D8B030D-6E8A-4147-A177-3AD203B41FA5}">
                      <a16:colId xmlns:a16="http://schemas.microsoft.com/office/drawing/2014/main" val="4000571302"/>
                    </a:ext>
                  </a:extLst>
                </a:gridCol>
                <a:gridCol w="1412083">
                  <a:extLst>
                    <a:ext uri="{9D8B030D-6E8A-4147-A177-3AD203B41FA5}">
                      <a16:colId xmlns:a16="http://schemas.microsoft.com/office/drawing/2014/main" val="2675525834"/>
                    </a:ext>
                  </a:extLst>
                </a:gridCol>
                <a:gridCol w="1512220">
                  <a:extLst>
                    <a:ext uri="{9D8B030D-6E8A-4147-A177-3AD203B41FA5}">
                      <a16:colId xmlns:a16="http://schemas.microsoft.com/office/drawing/2014/main" val="3137967176"/>
                    </a:ext>
                  </a:extLst>
                </a:gridCol>
              </a:tblGrid>
              <a:tr h="594468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Theme</a:t>
                      </a:r>
                      <a:endParaRPr lang="en-US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 gridSpan="2">
                  <a:txBody>
                    <a:bodyPr/>
                    <a:lstStyle/>
                    <a:p>
                      <a:r>
                        <a:rPr lang="en-US" sz="1500" noProof="0" dirty="0" smtClean="0"/>
                        <a:t>Ongoing Exp.</a:t>
                      </a:r>
                      <a:endParaRPr lang="en-US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 hMerge="1">
                  <a:txBody>
                    <a:bodyPr/>
                    <a:lstStyle/>
                    <a:p>
                      <a:endParaRPr lang="en-US" sz="2000" noProof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baseline="0" noProof="0" dirty="0" smtClean="0"/>
                        <a:t>Future SAFETY (PLINIUS-2)</a:t>
                      </a:r>
                      <a:endParaRPr lang="en-US" sz="1500" noProof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 hMerge="1">
                  <a:txBody>
                    <a:bodyPr/>
                    <a:lstStyle/>
                    <a:p>
                      <a:endParaRPr lang="en-US" sz="2000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Codes</a:t>
                      </a:r>
                      <a:endParaRPr lang="en-US" sz="15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Collaborations</a:t>
                      </a:r>
                      <a:endParaRPr lang="en-US" sz="150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extLst>
                  <a:ext uri="{0D108BD9-81ED-4DB2-BD59-A6C34878D82A}">
                    <a16:rowId xmlns:a16="http://schemas.microsoft.com/office/drawing/2014/main" val="3443464176"/>
                  </a:ext>
                </a:extLst>
              </a:tr>
              <a:tr h="1572262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FCI:</a:t>
                      </a:r>
                      <a:endParaRPr lang="en-US" sz="1400" baseline="0" noProof="0" dirty="0" smtClean="0"/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noProof="0" dirty="0" err="1" smtClean="0"/>
                        <a:t>FRagmentation</a:t>
                      </a:r>
                      <a:endParaRPr lang="en-US" sz="1400" baseline="0" noProof="0" dirty="0" smtClean="0"/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noProof="0" dirty="0" err="1" smtClean="0"/>
                        <a:t>EXPLOsion</a:t>
                      </a:r>
                      <a:endParaRPr lang="en-US" sz="1400" b="1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SERUA</a:t>
                      </a:r>
                    </a:p>
                    <a:p>
                      <a:r>
                        <a:rPr lang="en-US" sz="1400" noProof="0" dirty="0" smtClean="0"/>
                        <a:t>(CEA/Cad.)</a:t>
                      </a:r>
                    </a:p>
                    <a:p>
                      <a:endParaRPr lang="en-US" sz="1400" noProof="0" dirty="0" smtClean="0"/>
                    </a:p>
                    <a:p>
                      <a:r>
                        <a:rPr lang="en-US" sz="1400" noProof="0" dirty="0" smtClean="0"/>
                        <a:t>MELT steel</a:t>
                      </a:r>
                    </a:p>
                    <a:p>
                      <a:r>
                        <a:rPr lang="en-US" sz="1400" noProof="0" dirty="0" smtClean="0"/>
                        <a:t>operated by </a:t>
                      </a:r>
                      <a:r>
                        <a:rPr lang="en-US" sz="1400" baseline="0" noProof="0" dirty="0" smtClean="0"/>
                        <a:t>JAEA</a:t>
                      </a:r>
                      <a:endParaRPr lang="en-US" sz="1400" noProof="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endParaRPr lang="en-US" sz="1400" noProof="0" dirty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PLINIUS2-FR</a:t>
                      </a:r>
                    </a:p>
                    <a:p>
                      <a:r>
                        <a:rPr lang="en-US" sz="1400" baseline="0" noProof="0" dirty="0" smtClean="0"/>
                        <a:t>(with XR)</a:t>
                      </a:r>
                      <a:endParaRPr lang="en-US" sz="1400" noProof="0" dirty="0" smtClean="0"/>
                    </a:p>
                    <a:p>
                      <a:endParaRPr lang="en-US" sz="1400" noProof="0" dirty="0" smtClean="0"/>
                    </a:p>
                    <a:p>
                      <a:endParaRPr lang="en-US" sz="1400" noProof="0" dirty="0" smtClean="0"/>
                    </a:p>
                    <a:p>
                      <a:r>
                        <a:rPr lang="en-US" sz="1400" noProof="0" dirty="0" smtClean="0"/>
                        <a:t>PLINIUS2-EXPLO</a:t>
                      </a:r>
                    </a:p>
                    <a:p>
                      <a:r>
                        <a:rPr lang="en-US" sz="1400" baseline="0" noProof="0" dirty="0" smtClean="0"/>
                        <a:t>(Large masse)</a:t>
                      </a:r>
                      <a:endParaRPr lang="en-US" sz="1400" baseline="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endParaRPr lang="en-US" sz="1400" baseline="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MMICADO</a:t>
                      </a:r>
                    </a:p>
                    <a:p>
                      <a:r>
                        <a:rPr lang="en-US" sz="1400" noProof="0" dirty="0" smtClean="0"/>
                        <a:t>SCONE</a:t>
                      </a:r>
                    </a:p>
                    <a:p>
                      <a:endParaRPr lang="en-US" sz="1400" noProof="0" dirty="0" smtClean="0"/>
                    </a:p>
                    <a:p>
                      <a:r>
                        <a:rPr lang="en-US" sz="1400" noProof="0" dirty="0" smtClean="0"/>
                        <a:t>EUROPLEXUS</a:t>
                      </a:r>
                      <a:endParaRPr lang="en-US" sz="140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Japan: JAEA</a:t>
                      </a:r>
                      <a:endParaRPr lang="en-US" sz="1400" noProof="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extLst>
                  <a:ext uri="{0D108BD9-81ED-4DB2-BD59-A6C34878D82A}">
                    <a16:rowId xmlns:a16="http://schemas.microsoft.com/office/drawing/2014/main" val="335026334"/>
                  </a:ext>
                </a:extLst>
              </a:tr>
              <a:tr h="172720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Jet impingement</a:t>
                      </a:r>
                      <a:r>
                        <a:rPr lang="en-US" sz="1400" baseline="0" noProof="0" dirty="0" smtClean="0"/>
                        <a:t> on core catcher</a:t>
                      </a:r>
                      <a:endParaRPr lang="en-US" sz="1400" b="1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HANSOLO</a:t>
                      </a:r>
                      <a:endParaRPr lang="en-US" sz="1400" baseline="0" noProof="0" dirty="0" smtClean="0"/>
                    </a:p>
                    <a:p>
                      <a:r>
                        <a:rPr lang="en-US" sz="1400" baseline="0" noProof="0" dirty="0" smtClean="0"/>
                        <a:t>(Univ. of Lorraine)</a:t>
                      </a:r>
                    </a:p>
                    <a:p>
                      <a:endParaRPr lang="en-US" sz="1400" baseline="0" noProof="0" dirty="0" smtClean="0"/>
                    </a:p>
                    <a:p>
                      <a:endParaRPr lang="en-US" sz="1400" baseline="0" noProof="0" dirty="0" smtClean="0"/>
                    </a:p>
                    <a:p>
                      <a:r>
                        <a:rPr lang="en-US" sz="1400" baseline="0" noProof="0" dirty="0" smtClean="0"/>
                        <a:t>JIMEC (KIT)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PLINIUS2-IMPACT</a:t>
                      </a:r>
                    </a:p>
                    <a:p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PROCOR-CC </a:t>
                      </a:r>
                    </a:p>
                    <a:p>
                      <a:r>
                        <a:rPr lang="en-US" sz="1400" noProof="0" dirty="0" smtClean="0"/>
                        <a:t>T</a:t>
                      </a:r>
                      <a:r>
                        <a:rPr lang="en-US" sz="1400" baseline="0" noProof="0" dirty="0" smtClean="0"/>
                        <a:t>RIOCFD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Univ. de</a:t>
                      </a:r>
                      <a:r>
                        <a:rPr lang="en-US" sz="1400" baseline="0" noProof="0" dirty="0" smtClean="0"/>
                        <a:t> </a:t>
                      </a:r>
                      <a:r>
                        <a:rPr lang="en-US" sz="1400" noProof="0" dirty="0" smtClean="0"/>
                        <a:t>Lorraine</a:t>
                      </a:r>
                    </a:p>
                    <a:p>
                      <a:endParaRPr lang="en-US" sz="1400" noProof="0" dirty="0" smtClean="0"/>
                    </a:p>
                    <a:p>
                      <a:endParaRPr lang="en-US" sz="1400" noProof="0" dirty="0" smtClean="0"/>
                    </a:p>
                    <a:p>
                      <a:endParaRPr lang="en-US" sz="1400" noProof="0" dirty="0" smtClean="0"/>
                    </a:p>
                    <a:p>
                      <a:r>
                        <a:rPr lang="en-US" sz="1400" noProof="0" dirty="0" smtClean="0"/>
                        <a:t>Germany: KIT</a:t>
                      </a:r>
                      <a:endParaRPr lang="en-US" sz="1400" noProof="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extLst>
                  <a:ext uri="{0D108BD9-81ED-4DB2-BD59-A6C34878D82A}">
                    <a16:rowId xmlns:a16="http://schemas.microsoft.com/office/drawing/2014/main" val="837015982"/>
                  </a:ext>
                </a:extLst>
              </a:tr>
              <a:tr h="95768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Corium interaction with core catcher</a:t>
                      </a:r>
                      <a:endParaRPr lang="en-US" sz="1400" b="1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LIVE-ESFR (KIT)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PLINIUS2-Core</a:t>
                      </a:r>
                      <a:r>
                        <a:rPr lang="en-US" sz="1400" baseline="0" noProof="0" dirty="0" smtClean="0"/>
                        <a:t> Catcher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PROCOR-CC</a:t>
                      </a:r>
                      <a:r>
                        <a:rPr lang="en-US" sz="1400" baseline="0" noProof="0" dirty="0" smtClean="0"/>
                        <a:t> </a:t>
                      </a:r>
                    </a:p>
                    <a:p>
                      <a:r>
                        <a:rPr lang="en-US" sz="1400" baseline="0" noProof="0" dirty="0" smtClean="0"/>
                        <a:t>TRIOCFD</a:t>
                      </a:r>
                      <a:endParaRPr lang="en-US" sz="140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Germany: KIT</a:t>
                      </a:r>
                      <a:endParaRPr lang="en-US" sz="1400" noProof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3456" marR="83456"/>
                </a:tc>
                <a:extLst>
                  <a:ext uri="{0D108BD9-81ED-4DB2-BD59-A6C34878D82A}">
                    <a16:rowId xmlns:a16="http://schemas.microsoft.com/office/drawing/2014/main" val="2701824592"/>
                  </a:ext>
                </a:extLst>
              </a:tr>
            </a:tbl>
          </a:graphicData>
        </a:graphic>
      </p:graphicFrame>
      <p:pic>
        <p:nvPicPr>
          <p:cNvPr id="32" name="Grafik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8"/>
          <a:stretch/>
        </p:blipFill>
        <p:spPr bwMode="auto">
          <a:xfrm>
            <a:off x="3871903" y="5193214"/>
            <a:ext cx="1953369" cy="787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044" y="2370865"/>
            <a:ext cx="877616" cy="1049807"/>
          </a:xfrm>
          <a:prstGeom prst="rect">
            <a:avLst/>
          </a:prstGeom>
        </p:spPr>
      </p:pic>
      <p:pic>
        <p:nvPicPr>
          <p:cNvPr id="37" name="Imag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44" y="4019859"/>
            <a:ext cx="1367215" cy="5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592" y="5233655"/>
            <a:ext cx="1617684" cy="533837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1" t="650" r="35410"/>
          <a:stretch/>
        </p:blipFill>
        <p:spPr>
          <a:xfrm>
            <a:off x="7711244" y="1969501"/>
            <a:ext cx="281909" cy="95264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59" y="2688642"/>
            <a:ext cx="682785" cy="6827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30085" r="24035" b="5985"/>
          <a:stretch/>
        </p:blipFill>
        <p:spPr>
          <a:xfrm>
            <a:off x="4047264" y="1854028"/>
            <a:ext cx="713820" cy="878260"/>
          </a:xfrm>
          <a:prstGeom prst="rect">
            <a:avLst/>
          </a:prstGeom>
        </p:spPr>
      </p:pic>
      <p:pic>
        <p:nvPicPr>
          <p:cNvPr id="22" name="Espace réservé du contenu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96" y="3475618"/>
            <a:ext cx="1901652" cy="78647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56" y="4182160"/>
            <a:ext cx="1452165" cy="93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60" y="1591384"/>
            <a:ext cx="694579" cy="109725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3278" y="4573300"/>
            <a:ext cx="1085850" cy="542925"/>
          </a:xfrm>
          <a:prstGeom prst="rect">
            <a:avLst/>
          </a:prstGeom>
        </p:spPr>
      </p:pic>
      <p:pic>
        <p:nvPicPr>
          <p:cNvPr id="26" name="Picture 2" descr="LEM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01" y="3715475"/>
            <a:ext cx="1008444" cy="5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03278" y="5467898"/>
            <a:ext cx="1085850" cy="5429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722" y="2090218"/>
            <a:ext cx="1301001" cy="711214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5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References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S. Whitaker, “Flow in porous media I: A theoretical derivation of Darcy’s Law”, Transp. Porous Med., vol. 1, pp. 3-25, 1986</a:t>
            </a:r>
          </a:p>
          <a:p>
            <a:r>
              <a:rPr lang="en-US" dirty="0" err="1" smtClean="0"/>
              <a:t>Voller</a:t>
            </a:r>
            <a:r>
              <a:rPr lang="en-US" dirty="0" smtClean="0"/>
              <a:t>, V. R. et Prakash, C. A fixed grid numerical modelling methodology for convection-diffusion mushy region phase-change problems. International Journal of Heat and Mass Transfer, 30(8), 1709‑1719, 1987 </a:t>
            </a:r>
            <a:r>
              <a:rPr lang="en-US" dirty="0" smtClean="0">
                <a:hlinkClick r:id="rId2"/>
              </a:rPr>
              <a:t>https://doi.org/10.1016/0017-9310(87)90317-6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Poletto</a:t>
            </a:r>
            <a:r>
              <a:rPr lang="en-US" dirty="0" smtClean="0"/>
              <a:t>, R., Craft, T. et </a:t>
            </a:r>
            <a:r>
              <a:rPr lang="en-US" dirty="0" err="1" smtClean="0"/>
              <a:t>Revell</a:t>
            </a:r>
            <a:r>
              <a:rPr lang="en-US" dirty="0" smtClean="0"/>
              <a:t>, A. A New Divergence Free Synthetic Eddy Method for the Reproduction of Inlet Flow Conditions for LES. Flow, Turbulence and Combustion, 91(3), 519‑539, 2013 </a:t>
            </a:r>
            <a:r>
              <a:rPr lang="en-US" dirty="0" smtClean="0">
                <a:hlinkClick r:id="rId3"/>
              </a:rPr>
              <a:t>https://doi.org/10.1007/s10494-013-9488-2</a:t>
            </a:r>
            <a:r>
              <a:rPr lang="en-US" dirty="0" smtClean="0"/>
              <a:t> </a:t>
            </a:r>
          </a:p>
          <a:p>
            <a:r>
              <a:rPr lang="fr-FR" dirty="0" smtClean="0"/>
              <a:t>S</a:t>
            </a:r>
            <a:r>
              <a:rPr lang="fr-FR" dirty="0"/>
              <a:t>. Cheng, J. Cui, Y. </a:t>
            </a:r>
            <a:r>
              <a:rPr lang="fr-FR" dirty="0" err="1"/>
              <a:t>Quian</a:t>
            </a:r>
            <a:r>
              <a:rPr lang="fr-FR" dirty="0"/>
              <a:t>, P. Gong, T. Zhang, S. Wang, G. Jiang, “An </a:t>
            </a:r>
            <a:r>
              <a:rPr lang="fr-FR" dirty="0" err="1"/>
              <a:t>experimental</a:t>
            </a:r>
            <a:r>
              <a:rPr lang="fr-FR" dirty="0"/>
              <a:t> investigation on flow-</a:t>
            </a:r>
            <a:r>
              <a:rPr lang="fr-FR" dirty="0" err="1"/>
              <a:t>regime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 in </a:t>
            </a:r>
            <a:r>
              <a:rPr lang="fr-FR" dirty="0" err="1"/>
              <a:t>debris</a:t>
            </a:r>
            <a:r>
              <a:rPr lang="fr-FR" dirty="0"/>
              <a:t> </a:t>
            </a:r>
            <a:r>
              <a:rPr lang="fr-FR" dirty="0" err="1"/>
              <a:t>bed</a:t>
            </a:r>
            <a:r>
              <a:rPr lang="fr-FR" dirty="0"/>
              <a:t> formation </a:t>
            </a:r>
            <a:r>
              <a:rPr lang="fr-FR" dirty="0" err="1"/>
              <a:t>behavior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-injection”, </a:t>
            </a:r>
            <a:r>
              <a:rPr lang="fr-FR" dirty="0" err="1"/>
              <a:t>Annals</a:t>
            </a:r>
            <a:r>
              <a:rPr lang="fr-FR" dirty="0"/>
              <a:t> of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, vol. 112, pp. 856-868, 2018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89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Appendix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6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Situations of interest in the lower plenum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888" y="1381125"/>
            <a:ext cx="5418137" cy="464721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Following the arrival of corium in the lower plenum through a TT:</a:t>
            </a:r>
          </a:p>
          <a:p>
            <a:pPr lvl="1"/>
            <a:r>
              <a:rPr lang="en-GB" b="1" dirty="0" smtClean="0">
                <a:solidFill>
                  <a:schemeClr val="tx2"/>
                </a:solidFill>
              </a:rPr>
              <a:t>Fragmentation</a:t>
            </a:r>
            <a:r>
              <a:rPr lang="en-GB" dirty="0" smtClean="0"/>
              <a:t> of the corium jet, more or less intense depending of the physical conditions in the sodium, with antagonist effects regarding the safety:</a:t>
            </a:r>
          </a:p>
          <a:p>
            <a:pPr lvl="2"/>
            <a:r>
              <a:rPr lang="en-GB" dirty="0" smtClean="0"/>
              <a:t>Cold sodium (early relocations) </a:t>
            </a:r>
            <a:r>
              <a:rPr lang="en-GB" dirty="0" smtClean="0">
                <a:sym typeface="Symbol" panose="05050102010706020507" pitchFamily="18" charset="2"/>
              </a:rPr>
              <a:t> </a:t>
            </a:r>
            <a:r>
              <a:rPr lang="en-GB" dirty="0" smtClean="0"/>
              <a:t>Intense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Solidification of the debris	 </a:t>
            </a:r>
            <a:r>
              <a:rPr lang="en-GB" dirty="0" smtClean="0">
                <a:solidFill>
                  <a:schemeClr val="accent1"/>
                </a:solidFill>
                <a:sym typeface="Symbol" panose="05050102010706020507" pitchFamily="18" charset="2"/>
              </a:rPr>
              <a:t>Safety +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Risk of vapour explosions	 </a:t>
            </a:r>
            <a:r>
              <a:rPr lang="en-GB" dirty="0" smtClean="0">
                <a:solidFill>
                  <a:schemeClr val="tx2"/>
                </a:solidFill>
                <a:sym typeface="Symbol" panose="05050102010706020507" pitchFamily="18" charset="2"/>
              </a:rPr>
              <a:t>Safety -</a:t>
            </a:r>
          </a:p>
          <a:p>
            <a:pPr lvl="2"/>
            <a:r>
              <a:rPr lang="en-GB" dirty="0" smtClean="0">
                <a:sym typeface="Symbol" panose="05050102010706020507" pitchFamily="18" charset="2"/>
              </a:rPr>
              <a:t>Hot sodium (later relocations) </a:t>
            </a:r>
            <a:r>
              <a:rPr lang="en-GB" dirty="0">
                <a:sym typeface="Symbol" panose="05050102010706020507" pitchFamily="18" charset="2"/>
              </a:rPr>
              <a:t> </a:t>
            </a:r>
            <a:r>
              <a:rPr lang="en-GB" dirty="0" smtClean="0">
                <a:sym typeface="Symbol" panose="05050102010706020507" pitchFamily="18" charset="2"/>
              </a:rPr>
              <a:t>Weak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Jet impingement, ablation of CC	 </a:t>
            </a: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Safety -</a:t>
            </a:r>
            <a:endParaRPr lang="en-GB" dirty="0" smtClean="0">
              <a:sym typeface="Symbol" panose="05050102010706020507" pitchFamily="18" charset="2"/>
            </a:endParaRP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Corium spreading on CC	</a:t>
            </a:r>
            <a:r>
              <a:rPr lang="en-GB" dirty="0">
                <a:sym typeface="Symbol" panose="05050102010706020507" pitchFamily="18" charset="2"/>
              </a:rPr>
              <a:t> </a:t>
            </a:r>
            <a:r>
              <a:rPr lang="en-GB" dirty="0">
                <a:solidFill>
                  <a:schemeClr val="accent1"/>
                </a:solidFill>
                <a:sym typeface="Symbol" panose="05050102010706020507" pitchFamily="18" charset="2"/>
              </a:rPr>
              <a:t>Safety </a:t>
            </a:r>
            <a:r>
              <a:rPr lang="en-GB" dirty="0" smtClean="0">
                <a:solidFill>
                  <a:schemeClr val="accent1"/>
                </a:solidFill>
                <a:sym typeface="Symbol" panose="05050102010706020507" pitchFamily="18" charset="2"/>
              </a:rPr>
              <a:t>+</a:t>
            </a:r>
            <a:endParaRPr lang="en-GB" dirty="0" smtClean="0">
              <a:sym typeface="Symbol" panose="05050102010706020507" pitchFamily="18" charset="2"/>
            </a:endParaRPr>
          </a:p>
          <a:p>
            <a:pPr lvl="1"/>
            <a:endParaRPr lang="en-GB" dirty="0" smtClean="0">
              <a:sym typeface="Symbol" panose="05050102010706020507" pitchFamily="18" charset="2"/>
            </a:endParaRPr>
          </a:p>
          <a:p>
            <a:pPr lvl="1"/>
            <a:r>
              <a:rPr lang="en-GB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Debris bed </a:t>
            </a:r>
            <a:r>
              <a:rPr lang="en-GB" dirty="0" smtClean="0">
                <a:sym typeface="Symbol" panose="05050102010706020507" pitchFamily="18" charset="2"/>
              </a:rPr>
              <a:t>on CC, following sedimentation, may stabilize or not depending on the competition between:</a:t>
            </a:r>
          </a:p>
          <a:p>
            <a:pPr lvl="2"/>
            <a:r>
              <a:rPr lang="en-GB" dirty="0" smtClean="0">
                <a:sym typeface="Symbol" panose="05050102010706020507" pitchFamily="18" charset="2"/>
              </a:rPr>
              <a:t>New arrival of corium</a:t>
            </a:r>
            <a:r>
              <a:rPr lang="en-GB" dirty="0">
                <a:sym typeface="Symbol" panose="05050102010706020507" pitchFamily="18" charset="2"/>
              </a:rPr>
              <a:t>	</a:t>
            </a:r>
            <a:r>
              <a:rPr lang="en-GB" dirty="0" smtClean="0">
                <a:sym typeface="Symbol" panose="05050102010706020507" pitchFamily="18" charset="2"/>
              </a:rPr>
              <a:t>	 </a:t>
            </a: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Safety –</a:t>
            </a:r>
            <a:endParaRPr lang="en-GB" dirty="0" smtClean="0">
              <a:sym typeface="Symbol" panose="05050102010706020507" pitchFamily="18" charset="2"/>
            </a:endParaRPr>
          </a:p>
          <a:p>
            <a:pPr lvl="2"/>
            <a:r>
              <a:rPr lang="en-GB" dirty="0" smtClean="0">
                <a:sym typeface="Symbol" panose="05050102010706020507" pitchFamily="18" charset="2"/>
              </a:rPr>
              <a:t>Self-levelling </a:t>
            </a:r>
            <a:r>
              <a:rPr lang="en-GB" dirty="0">
                <a:sym typeface="Symbol" panose="05050102010706020507" pitchFamily="18" charset="2"/>
              </a:rPr>
              <a:t>of </a:t>
            </a:r>
            <a:r>
              <a:rPr lang="en-GB" dirty="0" smtClean="0">
                <a:sym typeface="Symbol" panose="05050102010706020507" pitchFamily="18" charset="2"/>
              </a:rPr>
              <a:t>debris</a:t>
            </a:r>
            <a:r>
              <a:rPr lang="en-GB" dirty="0">
                <a:sym typeface="Symbol" panose="05050102010706020507" pitchFamily="18" charset="2"/>
              </a:rPr>
              <a:t>	</a:t>
            </a:r>
            <a:r>
              <a:rPr lang="en-GB" dirty="0" smtClean="0">
                <a:sym typeface="Symbol" panose="05050102010706020507" pitchFamily="18" charset="2"/>
              </a:rPr>
              <a:t>	 </a:t>
            </a:r>
            <a:r>
              <a:rPr lang="en-GB" dirty="0">
                <a:solidFill>
                  <a:schemeClr val="accent1"/>
                </a:solidFill>
                <a:sym typeface="Symbol" panose="05050102010706020507" pitchFamily="18" charset="2"/>
              </a:rPr>
              <a:t>Safety </a:t>
            </a:r>
            <a:r>
              <a:rPr lang="en-GB" dirty="0" smtClean="0">
                <a:solidFill>
                  <a:schemeClr val="accent1"/>
                </a:solidFill>
                <a:sym typeface="Symbol" panose="05050102010706020507" pitchFamily="18" charset="2"/>
              </a:rPr>
              <a:t>+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>
                <a:sym typeface="Symbol" panose="05050102010706020507" pitchFamily="18" charset="2"/>
              </a:rPr>
              <a:t>Risk of neutron </a:t>
            </a:r>
            <a:r>
              <a:rPr lang="en-GB" dirty="0" smtClean="0">
                <a:sym typeface="Symbol" panose="05050102010706020507" pitchFamily="18" charset="2"/>
              </a:rPr>
              <a:t>criticality and re-melting </a:t>
            </a:r>
            <a:r>
              <a:rPr lang="en-GB" dirty="0">
                <a:sym typeface="Symbol" panose="05050102010706020507" pitchFamily="18" charset="2"/>
              </a:rPr>
              <a:t>of </a:t>
            </a:r>
            <a:r>
              <a:rPr lang="en-GB" dirty="0" smtClean="0">
                <a:sym typeface="Symbol" panose="05050102010706020507" pitchFamily="18" charset="2"/>
              </a:rPr>
              <a:t>debris</a:t>
            </a:r>
            <a:endParaRPr lang="en-GB" dirty="0">
              <a:sym typeface="Symbol" panose="05050102010706020507" pitchFamily="18" charset="2"/>
            </a:endParaRPr>
          </a:p>
          <a:p>
            <a:pPr lvl="1"/>
            <a:endParaRPr lang="en-GB" dirty="0" smtClean="0">
              <a:sym typeface="Symbol" panose="05050102010706020507" pitchFamily="18" charset="2"/>
            </a:endParaRPr>
          </a:p>
          <a:p>
            <a:pPr lvl="1"/>
            <a:r>
              <a:rPr lang="en-GB" b="1" dirty="0" smtClean="0">
                <a:solidFill>
                  <a:schemeClr val="tx2"/>
                </a:solidFill>
                <a:sym typeface="Symbol" panose="05050102010706020507" pitchFamily="18" charset="2"/>
              </a:rPr>
              <a:t>Corium pool </a:t>
            </a:r>
            <a:r>
              <a:rPr lang="en-GB" dirty="0" smtClean="0">
                <a:sym typeface="Symbol" panose="05050102010706020507" pitchFamily="18" charset="2"/>
              </a:rPr>
              <a:t>on CC after corium jet spreading or re-melting of debris, may stabilize or not depending on the heat removal by the sodium</a:t>
            </a:r>
          </a:p>
          <a:p>
            <a:pPr lvl="3">
              <a:buFont typeface="Symbol" panose="05050102010706020507" pitchFamily="18" charset="2"/>
              <a:buChar char="®"/>
            </a:pPr>
            <a:r>
              <a:rPr lang="en-GB" dirty="0" smtClean="0">
                <a:sym typeface="Symbol" panose="05050102010706020507" pitchFamily="18" charset="2"/>
              </a:rPr>
              <a:t>Risk of ablation of the core catcher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25" y="1381125"/>
            <a:ext cx="6089948" cy="4647211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5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SERUA </a:t>
            </a:r>
            <a:r>
              <a:rPr lang="fr-FR" dirty="0" err="1" smtClean="0"/>
              <a:t>experiments</a:t>
            </a:r>
            <a:r>
              <a:rPr lang="fr-FR" dirty="0" smtClean="0"/>
              <a:t>: qualification</a:t>
            </a:r>
            <a:endParaRPr lang="fr-FR" dirty="0"/>
          </a:p>
        </p:txBody>
      </p:sp>
      <p:grpSp>
        <p:nvGrpSpPr>
          <p:cNvPr id="38" name="Groupe 37"/>
          <p:cNvGrpSpPr/>
          <p:nvPr/>
        </p:nvGrpSpPr>
        <p:grpSpPr>
          <a:xfrm>
            <a:off x="8222863" y="3925418"/>
            <a:ext cx="3785769" cy="1680707"/>
            <a:chOff x="285238" y="3935818"/>
            <a:chExt cx="3785769" cy="168070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r="17500"/>
            <a:stretch/>
          </p:blipFill>
          <p:spPr>
            <a:xfrm>
              <a:off x="285238" y="3935818"/>
              <a:ext cx="1483080" cy="168070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8978" y="3935818"/>
              <a:ext cx="2142029" cy="1666024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8222862" y="1452076"/>
            <a:ext cx="3785769" cy="160390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108000" tIns="108000" rIns="108000" bIns="108000" rtlCol="0" anchor="ctr" anchorCtr="0">
            <a:normAutofit/>
          </a:bodyPr>
          <a:lstStyle>
            <a:lvl1pPr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</a:lvl1pPr>
            <a:lvl2pPr marL="266700" indent="-2667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lvl2pPr>
            <a:lvl3pPr marL="541338" indent="-274638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3pPr>
            <a:lvl4pPr marL="8080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4pPr>
            <a:lvl5pPr marL="10747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fr-FR" u="sng" dirty="0" smtClean="0"/>
              <a:t>3 – Ta </a:t>
            </a:r>
            <a:r>
              <a:rPr lang="fr-FR" u="sng" dirty="0" err="1" smtClean="0"/>
              <a:t>sphere</a:t>
            </a:r>
            <a:r>
              <a:rPr lang="fr-FR" u="sng" dirty="0" smtClean="0"/>
              <a:t> </a:t>
            </a:r>
            <a:r>
              <a:rPr lang="fr-FR" u="sng" dirty="0"/>
              <a:t>inductive </a:t>
            </a:r>
            <a:r>
              <a:rPr lang="fr-FR" u="sng" dirty="0" err="1"/>
              <a:t>heating</a:t>
            </a:r>
            <a:r>
              <a:rPr lang="fr-FR" u="sng" dirty="0"/>
              <a:t> up to </a:t>
            </a:r>
            <a:r>
              <a:rPr lang="fr-FR" u="sng" dirty="0" smtClean="0"/>
              <a:t>2500°C</a:t>
            </a:r>
          </a:p>
          <a:p>
            <a:pPr algn="l"/>
            <a:r>
              <a:rPr lang="fr-FR" dirty="0">
                <a:sym typeface="Symbol" panose="05050102010706020507" pitchFamily="18" charset="2"/>
              </a:rPr>
              <a:t> </a:t>
            </a:r>
            <a:r>
              <a:rPr lang="fr-FR" dirty="0" smtClean="0"/>
              <a:t>VITI </a:t>
            </a:r>
            <a:r>
              <a:rPr lang="fr-FR" dirty="0" err="1"/>
              <a:t>furnace</a:t>
            </a:r>
            <a:r>
              <a:rPr lang="fr-FR" dirty="0"/>
              <a:t> of the PLINIUS </a:t>
            </a: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platform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1156" y="1452076"/>
            <a:ext cx="4333981" cy="160390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108000" tIns="108000" rIns="108000" bIns="108000" rtlCol="0" anchor="ctr" anchorCtr="0">
            <a:normAutofit/>
          </a:bodyPr>
          <a:lstStyle>
            <a:lvl1pPr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</a:lvl1pPr>
            <a:lvl2pPr marL="266700" indent="-2667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lvl2pPr>
            <a:lvl3pPr marL="541338" indent="-274638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3pPr>
            <a:lvl4pPr marL="8080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4pPr>
            <a:lvl5pPr marL="10747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fr-FR" u="sng" dirty="0" smtClean="0"/>
              <a:t>1 – Na </a:t>
            </a:r>
            <a:r>
              <a:rPr lang="fr-FR" u="sng" dirty="0" err="1"/>
              <a:t>Heating</a:t>
            </a:r>
            <a:r>
              <a:rPr lang="fr-FR" u="sng" dirty="0"/>
              <a:t> up to </a:t>
            </a:r>
            <a:r>
              <a:rPr lang="fr-FR" u="sng" dirty="0" smtClean="0"/>
              <a:t>850°C</a:t>
            </a:r>
          </a:p>
          <a:p>
            <a:pPr algn="l"/>
            <a:r>
              <a:rPr lang="fr-FR" dirty="0" smtClean="0">
                <a:sym typeface="Symbol" panose="05050102010706020507" pitchFamily="18" charset="2"/>
              </a:rPr>
              <a:t> </a:t>
            </a:r>
            <a:r>
              <a:rPr lang="fr-FR" dirty="0" smtClean="0"/>
              <a:t>DOLMEN </a:t>
            </a:r>
            <a:r>
              <a:rPr lang="fr-FR" dirty="0" err="1" smtClean="0"/>
              <a:t>facility</a:t>
            </a:r>
            <a:r>
              <a:rPr lang="fr-FR" dirty="0" smtClean="0"/>
              <a:t> of the PAPIRUS Platform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561651" y="1452076"/>
            <a:ext cx="3392056" cy="160390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108000" tIns="108000" rIns="108000" bIns="108000" rtlCol="0" anchor="ctr" anchorCtr="0">
            <a:normAutofit/>
          </a:bodyPr>
          <a:lstStyle>
            <a:lvl1pPr indent="0" algn="ctr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</a:lvl1pPr>
            <a:lvl2pPr marL="266700" indent="-2667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</a:lvl2pPr>
            <a:lvl3pPr marL="541338" indent="-274638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3pPr>
            <a:lvl4pPr marL="8080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4pPr>
            <a:lvl5pPr marL="10747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r>
              <a:rPr lang="fr-FR" u="sng" dirty="0" smtClean="0"/>
              <a:t>2 – Ta </a:t>
            </a:r>
            <a:r>
              <a:rPr lang="fr-FR" u="sng" dirty="0" err="1" smtClean="0"/>
              <a:t>sphere</a:t>
            </a:r>
            <a:r>
              <a:rPr lang="fr-FR" u="sng" dirty="0" smtClean="0"/>
              <a:t> Instrumentation</a:t>
            </a:r>
          </a:p>
          <a:p>
            <a:pPr algn="l"/>
            <a:r>
              <a:rPr lang="fr-FR" dirty="0">
                <a:sym typeface="Symbol" panose="05050102010706020507" pitchFamily="18" charset="2"/>
              </a:rPr>
              <a:t></a:t>
            </a:r>
            <a:r>
              <a:rPr lang="fr-FR" dirty="0" smtClean="0"/>
              <a:t> </a:t>
            </a:r>
            <a:r>
              <a:rPr lang="fr-FR" dirty="0" err="1" smtClean="0"/>
              <a:t>Coef</a:t>
            </a:r>
            <a:r>
              <a:rPr lang="fr-FR" dirty="0" smtClean="0"/>
              <a:t>-h</a:t>
            </a:r>
            <a:r>
              <a:rPr lang="fr-FR" baseline="30000" dirty="0" smtClean="0"/>
              <a:t>®</a:t>
            </a:r>
            <a:r>
              <a:rPr lang="fr-FR" dirty="0" smtClean="0"/>
              <a:t>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/>
              <a:t>(</a:t>
            </a:r>
            <a:r>
              <a:rPr lang="fr-FR" dirty="0" err="1"/>
              <a:t>sensor</a:t>
            </a:r>
            <a:r>
              <a:rPr lang="fr-FR" dirty="0"/>
              <a:t> + inverse conduction </a:t>
            </a:r>
            <a:r>
              <a:rPr lang="fr-FR" dirty="0" err="1" smtClean="0"/>
              <a:t>algorithm</a:t>
            </a:r>
            <a:r>
              <a:rPr lang="fr-FR" dirty="0" smtClean="0"/>
              <a:t>, CEA patent)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91156" y="3463970"/>
            <a:ext cx="4333981" cy="2232605"/>
            <a:chOff x="7796615" y="4200296"/>
            <a:chExt cx="4333981" cy="223260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6615" y="4239813"/>
              <a:ext cx="4001928" cy="219308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6357" y="4200296"/>
              <a:ext cx="3104239" cy="2232605"/>
            </a:xfrm>
            <a:prstGeom prst="rect">
              <a:avLst/>
            </a:prstGeom>
          </p:spPr>
        </p:pic>
      </p:grpSp>
      <p:grpSp>
        <p:nvGrpSpPr>
          <p:cNvPr id="39" name="Groupe 38"/>
          <p:cNvGrpSpPr/>
          <p:nvPr/>
        </p:nvGrpSpPr>
        <p:grpSpPr>
          <a:xfrm>
            <a:off x="4561651" y="3424804"/>
            <a:ext cx="3392057" cy="2111047"/>
            <a:chOff x="4202653" y="4339393"/>
            <a:chExt cx="3392057" cy="211104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5015" y="4715991"/>
              <a:ext cx="1639695" cy="1011565"/>
            </a:xfrm>
            <a:prstGeom prst="rect">
              <a:avLst/>
            </a:prstGeom>
          </p:spPr>
        </p:pic>
        <p:grpSp>
          <p:nvGrpSpPr>
            <p:cNvPr id="14" name="Groupe 13"/>
            <p:cNvGrpSpPr>
              <a:grpSpLocks noChangeAspect="1"/>
            </p:cNvGrpSpPr>
            <p:nvPr/>
          </p:nvGrpSpPr>
          <p:grpSpPr>
            <a:xfrm>
              <a:off x="4202653" y="4339393"/>
              <a:ext cx="1925431" cy="2111047"/>
              <a:chOff x="3514554" y="3242834"/>
              <a:chExt cx="1566456" cy="1717466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3514554" y="3405458"/>
                <a:ext cx="1566456" cy="1554842"/>
                <a:chOff x="4125561" y="1053146"/>
                <a:chExt cx="2790262" cy="2932514"/>
              </a:xfrm>
            </p:grpSpPr>
            <p:grpSp>
              <p:nvGrpSpPr>
                <p:cNvPr id="19" name="Groupe 18"/>
                <p:cNvGrpSpPr/>
                <p:nvPr/>
              </p:nvGrpSpPr>
              <p:grpSpPr>
                <a:xfrm>
                  <a:off x="4125561" y="1053146"/>
                  <a:ext cx="2790262" cy="2932514"/>
                  <a:chOff x="4125561" y="1053146"/>
                  <a:chExt cx="2790262" cy="2932514"/>
                </a:xfrm>
              </p:grpSpPr>
              <p:pic>
                <p:nvPicPr>
                  <p:cNvPr id="21" name="Image 20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t="8395" b="9057"/>
                  <a:stretch/>
                </p:blipFill>
                <p:spPr>
                  <a:xfrm>
                    <a:off x="4125561" y="1053146"/>
                    <a:ext cx="2790262" cy="2932514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oupe 21"/>
                  <p:cNvGrpSpPr/>
                  <p:nvPr/>
                </p:nvGrpSpPr>
                <p:grpSpPr>
                  <a:xfrm>
                    <a:off x="5699051" y="2630271"/>
                    <a:ext cx="521230" cy="306389"/>
                    <a:chOff x="5699051" y="2630271"/>
                    <a:chExt cx="521230" cy="306389"/>
                  </a:xfrm>
                </p:grpSpPr>
                <p:cxnSp>
                  <p:nvCxnSpPr>
                    <p:cNvPr id="23" name="Connecteur droit 22"/>
                    <p:cNvCxnSpPr/>
                    <p:nvPr/>
                  </p:nvCxnSpPr>
                  <p:spPr>
                    <a:xfrm flipV="1">
                      <a:off x="6092456" y="2683554"/>
                      <a:ext cx="111118" cy="253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Connecteur droit 23"/>
                    <p:cNvCxnSpPr/>
                    <p:nvPr/>
                  </p:nvCxnSpPr>
                  <p:spPr>
                    <a:xfrm flipH="1" flipV="1">
                      <a:off x="5783262" y="2630271"/>
                      <a:ext cx="428844" cy="43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Connecteur droit 24"/>
                    <p:cNvCxnSpPr/>
                    <p:nvPr/>
                  </p:nvCxnSpPr>
                  <p:spPr>
                    <a:xfrm flipV="1">
                      <a:off x="6024921" y="2723104"/>
                      <a:ext cx="67535" cy="16186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Connecteur droit 25"/>
                    <p:cNvCxnSpPr/>
                    <p:nvPr/>
                  </p:nvCxnSpPr>
                  <p:spPr>
                    <a:xfrm flipV="1">
                      <a:off x="5986130" y="2735743"/>
                      <a:ext cx="38791" cy="100192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Connecteur droit 26"/>
                    <p:cNvCxnSpPr/>
                    <p:nvPr/>
                  </p:nvCxnSpPr>
                  <p:spPr>
                    <a:xfrm flipH="1" flipV="1">
                      <a:off x="5699051" y="2895023"/>
                      <a:ext cx="393405" cy="3155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Connecteur droit 27"/>
                    <p:cNvCxnSpPr/>
                    <p:nvPr/>
                  </p:nvCxnSpPr>
                  <p:spPr>
                    <a:xfrm flipH="1" flipV="1">
                      <a:off x="5783262" y="2686913"/>
                      <a:ext cx="306704" cy="3203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Connecteur droit 28"/>
                    <p:cNvCxnSpPr/>
                    <p:nvPr/>
                  </p:nvCxnSpPr>
                  <p:spPr>
                    <a:xfrm flipH="1" flipV="1">
                      <a:off x="5733112" y="2856024"/>
                      <a:ext cx="305129" cy="2205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Connecteur droit 29"/>
                    <p:cNvCxnSpPr/>
                    <p:nvPr/>
                  </p:nvCxnSpPr>
                  <p:spPr>
                    <a:xfrm flipH="1" flipV="1">
                      <a:off x="5772933" y="2723104"/>
                      <a:ext cx="251989" cy="2626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Connecteur droit 30"/>
                    <p:cNvCxnSpPr/>
                    <p:nvPr/>
                  </p:nvCxnSpPr>
                  <p:spPr>
                    <a:xfrm flipH="1" flipV="1">
                      <a:off x="5758350" y="2818612"/>
                      <a:ext cx="238493" cy="21995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32" name="Image 31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140123" y="2708465"/>
                      <a:ext cx="80158" cy="836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Image 32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086145" y="2816224"/>
                      <a:ext cx="80158" cy="836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Image 33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021766" y="2734969"/>
                      <a:ext cx="80158" cy="836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Image 34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6005987" y="2795534"/>
                      <a:ext cx="80158" cy="836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Image 35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966615" y="2745128"/>
                      <a:ext cx="80158" cy="8364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Image 36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955263" y="2781200"/>
                      <a:ext cx="80158" cy="83643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5233628" y="2969427"/>
                  <a:ext cx="685800" cy="10160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" name="Arc 15"/>
              <p:cNvSpPr/>
              <p:nvPr/>
            </p:nvSpPr>
            <p:spPr>
              <a:xfrm>
                <a:off x="3564393" y="3242834"/>
                <a:ext cx="1152477" cy="1528587"/>
              </a:xfrm>
              <a:prstGeom prst="arc">
                <a:avLst>
                  <a:gd name="adj1" fmla="val 3364136"/>
                  <a:gd name="adj2" fmla="val 4676296"/>
                </a:avLst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3669506" y="3733949"/>
                <a:ext cx="1253836" cy="1143042"/>
              </a:xfrm>
              <a:prstGeom prst="arc">
                <a:avLst>
                  <a:gd name="adj1" fmla="val 4038084"/>
                  <a:gd name="adj2" fmla="val 6707160"/>
                </a:avLst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Arc 17"/>
              <p:cNvSpPr/>
              <p:nvPr/>
            </p:nvSpPr>
            <p:spPr>
              <a:xfrm flipH="1">
                <a:off x="3883484" y="3251468"/>
                <a:ext cx="1152477" cy="1528587"/>
              </a:xfrm>
              <a:prstGeom prst="arc">
                <a:avLst>
                  <a:gd name="adj1" fmla="val 3364136"/>
                  <a:gd name="adj2" fmla="val 4615674"/>
                </a:avLst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Fuel-</a:t>
            </a:r>
            <a:r>
              <a:rPr lang="fr-FR" dirty="0" err="1" smtClean="0"/>
              <a:t>Coolant</a:t>
            </a:r>
            <a:r>
              <a:rPr lang="fr-FR" dirty="0" smtClean="0"/>
              <a:t> Interaction</a:t>
            </a:r>
          </a:p>
          <a:p>
            <a:pPr lvl="1"/>
            <a:r>
              <a:rPr lang="fr-FR" dirty="0" smtClean="0"/>
              <a:t>SCONE </a:t>
            </a:r>
            <a:r>
              <a:rPr lang="fr-FR" dirty="0" err="1" smtClean="0"/>
              <a:t>calculation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r>
              <a:rPr lang="fr-FR" dirty="0" smtClean="0"/>
              <a:t> (CFD)</a:t>
            </a:r>
            <a:endParaRPr lang="fr-FR" dirty="0" smtClean="0"/>
          </a:p>
          <a:p>
            <a:pPr lvl="1"/>
            <a:r>
              <a:rPr lang="fr-FR" dirty="0" smtClean="0"/>
              <a:t>SERUA </a:t>
            </a:r>
            <a:r>
              <a:rPr lang="fr-FR" dirty="0" err="1" smtClean="0"/>
              <a:t>experiments</a:t>
            </a:r>
            <a:endParaRPr lang="fr-FR" dirty="0" smtClean="0"/>
          </a:p>
          <a:p>
            <a:pPr lvl="1"/>
            <a:r>
              <a:rPr lang="fr-FR" dirty="0" smtClean="0"/>
              <a:t>SAFETY </a:t>
            </a:r>
            <a:r>
              <a:rPr lang="fr-FR" dirty="0" err="1" smtClean="0"/>
              <a:t>experimental</a:t>
            </a:r>
            <a:r>
              <a:rPr lang="fr-FR" dirty="0" smtClean="0"/>
              <a:t> program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Jet </a:t>
            </a:r>
            <a:r>
              <a:rPr lang="fr-FR" dirty="0" err="1" smtClean="0"/>
              <a:t>impingement</a:t>
            </a:r>
            <a:r>
              <a:rPr lang="fr-FR" dirty="0" smtClean="0"/>
              <a:t> on the </a:t>
            </a:r>
            <a:r>
              <a:rPr lang="fr-FR" dirty="0" err="1" smtClean="0"/>
              <a:t>core</a:t>
            </a:r>
            <a:r>
              <a:rPr lang="fr-FR" dirty="0" smtClean="0"/>
              <a:t> catcher</a:t>
            </a:r>
          </a:p>
          <a:p>
            <a:pPr lvl="1"/>
            <a:r>
              <a:rPr lang="fr-FR" dirty="0" err="1" smtClean="0"/>
              <a:t>HAnSoLO</a:t>
            </a:r>
            <a:r>
              <a:rPr lang="fr-FR" dirty="0" smtClean="0"/>
              <a:t> and JIMEC </a:t>
            </a:r>
            <a:r>
              <a:rPr lang="fr-FR" dirty="0" err="1" smtClean="0"/>
              <a:t>experiments</a:t>
            </a:r>
            <a:endParaRPr lang="fr-FR" dirty="0" smtClean="0"/>
          </a:p>
          <a:p>
            <a:pPr lvl="1"/>
            <a:r>
              <a:rPr lang="fr-FR" dirty="0" smtClean="0"/>
              <a:t>Simulation </a:t>
            </a:r>
          </a:p>
          <a:p>
            <a:pPr lvl="1"/>
            <a:endParaRPr lang="fr-FR" dirty="0" smtClean="0"/>
          </a:p>
          <a:p>
            <a:r>
              <a:rPr lang="fr-FR" dirty="0" err="1" smtClean="0"/>
              <a:t>Debris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endParaRPr lang="fr-FR" dirty="0" smtClean="0"/>
          </a:p>
          <a:p>
            <a:pPr lvl="1"/>
            <a:r>
              <a:rPr lang="fr-FR" dirty="0" smtClean="0"/>
              <a:t>Thermal-</a:t>
            </a:r>
            <a:r>
              <a:rPr lang="fr-FR" dirty="0" err="1" smtClean="0"/>
              <a:t>hydraulic</a:t>
            </a:r>
            <a:r>
              <a:rPr lang="fr-FR" dirty="0" smtClean="0"/>
              <a:t> </a:t>
            </a:r>
            <a:r>
              <a:rPr lang="fr-FR" dirty="0" err="1" smtClean="0"/>
              <a:t>behaviour</a:t>
            </a:r>
            <a:r>
              <a:rPr lang="fr-FR" dirty="0" smtClean="0"/>
              <a:t> of the </a:t>
            </a:r>
            <a:r>
              <a:rPr lang="fr-FR" dirty="0" err="1" smtClean="0"/>
              <a:t>debris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endParaRPr lang="fr-FR" dirty="0" smtClean="0"/>
          </a:p>
          <a:p>
            <a:pPr lvl="1"/>
            <a:r>
              <a:rPr lang="fr-FR" dirty="0" smtClean="0"/>
              <a:t>Neutron </a:t>
            </a:r>
            <a:r>
              <a:rPr lang="fr-FR" dirty="0" err="1" smtClean="0"/>
              <a:t>reactivity</a:t>
            </a:r>
            <a:r>
              <a:rPr lang="fr-FR" dirty="0" smtClean="0"/>
              <a:t> of the </a:t>
            </a:r>
            <a:r>
              <a:rPr lang="fr-FR" dirty="0" err="1" smtClean="0"/>
              <a:t>debris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endParaRPr lang="fr-FR" dirty="0" smtClean="0"/>
          </a:p>
          <a:p>
            <a:r>
              <a:rPr lang="fr-FR" dirty="0" smtClean="0"/>
              <a:t>Corium pool </a:t>
            </a:r>
            <a:r>
              <a:rPr lang="fr-FR" dirty="0" err="1" smtClean="0"/>
              <a:t>behaviour</a:t>
            </a:r>
            <a:endParaRPr lang="fr-FR" dirty="0" smtClean="0"/>
          </a:p>
          <a:p>
            <a:pPr lvl="1"/>
            <a:r>
              <a:rPr lang="fr-FR" dirty="0" smtClean="0"/>
              <a:t>0D </a:t>
            </a:r>
            <a:r>
              <a:rPr lang="fr-FR" dirty="0" err="1" smtClean="0"/>
              <a:t>transient</a:t>
            </a:r>
            <a:r>
              <a:rPr lang="fr-FR" dirty="0" smtClean="0"/>
              <a:t> </a:t>
            </a:r>
            <a:r>
              <a:rPr lang="fr-FR" dirty="0" err="1" smtClean="0"/>
              <a:t>modelling</a:t>
            </a:r>
            <a:r>
              <a:rPr lang="fr-FR" dirty="0" smtClean="0"/>
              <a:t>: PROCOR-CC</a:t>
            </a:r>
          </a:p>
          <a:p>
            <a:pPr lvl="1"/>
            <a:r>
              <a:rPr lang="fr-FR" dirty="0" smtClean="0"/>
              <a:t>CFD simulations of corium pools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Contents</a:t>
            </a:r>
            <a:endParaRPr lang="fr-FR" dirty="0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98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Fuel-Coolant Interaction</a:t>
            </a:r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mtClean="0"/>
              <a:t>1</a:t>
            </a:r>
            <a:endParaRPr lang="fr-FR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2" y="4705881"/>
            <a:ext cx="5313921" cy="1383768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1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SCONE simulation tool: presentation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23888" y="2654251"/>
            <a:ext cx="8089289" cy="3259187"/>
          </a:xfrm>
        </p:spPr>
        <p:txBody>
          <a:bodyPr/>
          <a:lstStyle/>
          <a:p>
            <a:r>
              <a:rPr lang="en-US" dirty="0" smtClean="0"/>
              <a:t>Mechanistic code to simulate the Fuel-Coolant Interaction (Multiphase-multi-component):</a:t>
            </a:r>
          </a:p>
          <a:p>
            <a:pPr lvl="1"/>
            <a:r>
              <a:rPr lang="en-US" dirty="0" smtClean="0"/>
              <a:t>Multi-fluid, multi-material numerical fluid flow simulation software for 3D calculations with fast transients</a:t>
            </a:r>
          </a:p>
          <a:p>
            <a:pPr lvl="1"/>
            <a:r>
              <a:rPr lang="en-US" dirty="0" smtClean="0"/>
              <a:t>Eulerian description of Na </a:t>
            </a:r>
            <a:r>
              <a:rPr lang="en-US" dirty="0" err="1" smtClean="0"/>
              <a:t>liq</a:t>
            </a:r>
            <a:r>
              <a:rPr lang="en-US" dirty="0" smtClean="0"/>
              <a:t> / </a:t>
            </a:r>
            <a:r>
              <a:rPr lang="en-US" dirty="0" err="1" smtClean="0"/>
              <a:t>vap</a:t>
            </a:r>
            <a:r>
              <a:rPr lang="en-US" dirty="0" smtClean="0"/>
              <a:t>, </a:t>
            </a:r>
            <a:r>
              <a:rPr lang="en-US" dirty="0" smtClean="0"/>
              <a:t>continuous </a:t>
            </a:r>
            <a:r>
              <a:rPr lang="en-US" dirty="0" smtClean="0"/>
              <a:t>corium and fragmented </a:t>
            </a:r>
            <a:r>
              <a:rPr lang="en-US" dirty="0" smtClean="0"/>
              <a:t>corium </a:t>
            </a:r>
            <a:r>
              <a:rPr lang="en-US" dirty="0" smtClean="0"/>
              <a:t>(multi-group)</a:t>
            </a:r>
            <a:endParaRPr lang="en-US" dirty="0" smtClean="0"/>
          </a:p>
          <a:p>
            <a:pPr lvl="1"/>
            <a:r>
              <a:rPr lang="en-US" dirty="0" smtClean="0"/>
              <a:t>3 conservation equations (mass, energy, momentum) are solved for each phase. The closure laws will carry the physics of the interaction and couplings between the phases.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39" y="2655277"/>
            <a:ext cx="2808439" cy="2429367"/>
          </a:xfrm>
          <a:prstGeom prst="rect">
            <a:avLst/>
          </a:prstGeom>
        </p:spPr>
      </p:pic>
      <p:sp>
        <p:nvSpPr>
          <p:cNvPr id="9" name="Espace réservé du texte 3"/>
          <p:cNvSpPr txBox="1">
            <a:spLocks/>
          </p:cNvSpPr>
          <p:nvPr/>
        </p:nvSpPr>
        <p:spPr>
          <a:xfrm>
            <a:off x="381002" y="1616075"/>
            <a:ext cx="11407775" cy="6079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2000" kern="120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17145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800" kern="120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600" kern="120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50" indent="-17145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400" kern="1200" dirty="0" smtClean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543050" indent="-171450" algn="just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fr-FR" sz="1400" kern="1200" dirty="0">
                <a:solidFill>
                  <a:srgbClr val="40404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oftware for </a:t>
            </a:r>
            <a:r>
              <a:rPr lang="en-US" sz="28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rium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sodium (</a:t>
            </a:r>
            <a:r>
              <a:rPr lang="en-US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a) </a:t>
            </a:r>
            <a:r>
              <a:rPr lang="en-US" sz="28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valuation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5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SCONE – MMICADO – TRUST architecture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623888" y="1381125"/>
            <a:ext cx="10836275" cy="11956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Main </a:t>
            </a:r>
            <a:r>
              <a:rPr lang="en-US" dirty="0"/>
              <a:t>development phases since 2017 (development plan):</a:t>
            </a:r>
          </a:p>
          <a:p>
            <a:pPr lvl="1"/>
            <a:r>
              <a:rPr lang="en-US" dirty="0"/>
              <a:t>2019: </a:t>
            </a:r>
            <a:r>
              <a:rPr lang="en-US" dirty="0" smtClean="0"/>
              <a:t>SCONE → MMICADO (“high level” numerical platform based on DUNE numerical platform) + SCONE (physical application)</a:t>
            </a:r>
          </a:p>
          <a:p>
            <a:pPr lvl="1"/>
            <a:r>
              <a:rPr lang="en-US" dirty="0" smtClean="0"/>
              <a:t>2023: (on-going) Replacement of the DUNE numerical platform by TRUST (CEA)</a:t>
            </a:r>
          </a:p>
        </p:txBody>
      </p:sp>
      <p:sp>
        <p:nvSpPr>
          <p:cNvPr id="19" name="Trapèze 18"/>
          <p:cNvSpPr>
            <a:spLocks noChangeAspect="1"/>
          </p:cNvSpPr>
          <p:nvPr/>
        </p:nvSpPr>
        <p:spPr>
          <a:xfrm rot="463945">
            <a:off x="2163698" y="2573279"/>
            <a:ext cx="1444251" cy="1271713"/>
          </a:xfrm>
          <a:prstGeom prst="trapezoid">
            <a:avLst>
              <a:gd name="adj" fmla="val 58116"/>
            </a:avLst>
          </a:prstGeom>
          <a:solidFill>
            <a:srgbClr val="CCFFCC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Models &amp; </a:t>
            </a:r>
          </a:p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closure laws</a:t>
            </a:r>
          </a:p>
          <a:p>
            <a:pPr algn="ctr">
              <a:lnSpc>
                <a:spcPct val="120000"/>
              </a:lnSpc>
            </a:pPr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SCONE</a:t>
            </a:r>
          </a:p>
        </p:txBody>
      </p:sp>
      <p:sp>
        <p:nvSpPr>
          <p:cNvPr id="20" name="Trapèze 19"/>
          <p:cNvSpPr>
            <a:spLocks noChangeAspect="1"/>
          </p:cNvSpPr>
          <p:nvPr/>
        </p:nvSpPr>
        <p:spPr>
          <a:xfrm rot="20381798">
            <a:off x="251457" y="2765275"/>
            <a:ext cx="1444251" cy="1271713"/>
          </a:xfrm>
          <a:prstGeom prst="trapezoid">
            <a:avLst>
              <a:gd name="adj" fmla="val 58116"/>
            </a:avLst>
          </a:prstGeom>
          <a:solidFill>
            <a:srgbClr val="FFFFCC"/>
          </a:solid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>
              <a:lnSpc>
                <a:spcPct val="120000"/>
              </a:lnSpc>
            </a:pPr>
            <a:r>
              <a:rPr lang="fr-FR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Models</a:t>
            </a:r>
            <a:r>
              <a:rPr lang="fr-FR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&amp;</a:t>
            </a:r>
          </a:p>
          <a:p>
            <a:pPr algn="ctr">
              <a:lnSpc>
                <a:spcPct val="120000"/>
              </a:lnSpc>
            </a:pPr>
            <a:r>
              <a:rPr lang="fr-FR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closure</a:t>
            </a:r>
            <a:r>
              <a:rPr lang="fr-FR" sz="11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</a:t>
            </a:r>
            <a:r>
              <a:rPr lang="fr-FR" sz="11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laws</a:t>
            </a:r>
            <a:endParaRPr lang="fr-FR" sz="11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algn="ctr">
              <a:lnSpc>
                <a:spcPct val="120000"/>
              </a:lnSpc>
            </a:pPr>
            <a:r>
              <a:rPr lang="fr-FR" sz="1600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microSCONE</a:t>
            </a:r>
            <a:endParaRPr lang="fr-FR" sz="1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algn="ctr">
              <a:lnSpc>
                <a:spcPct val="120000"/>
              </a:lnSpc>
            </a:pPr>
            <a:r>
              <a:rPr lang="fr-FR" sz="105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(micro </a:t>
            </a:r>
            <a:r>
              <a:rPr lang="fr-FR" sz="105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scale</a:t>
            </a:r>
            <a:r>
              <a:rPr lang="fr-FR" sz="105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739153" y="3823187"/>
            <a:ext cx="331368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MMICADO</a:t>
            </a:r>
          </a:p>
          <a:p>
            <a:pPr algn="ctr">
              <a:lnSpc>
                <a:spcPct val="120000"/>
              </a:lnSpc>
            </a:pP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esh-based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ultiphase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nteractions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apabilities for severe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ccident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edicated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endParaRPr lang="fr-FR" sz="1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4682764" y="5631899"/>
            <a:ext cx="3797093" cy="421728"/>
            <a:chOff x="2303585" y="5722453"/>
            <a:chExt cx="3797093" cy="421728"/>
          </a:xfrm>
        </p:grpSpPr>
        <p:sp>
          <p:nvSpPr>
            <p:cNvPr id="11" name="Trapèze 10"/>
            <p:cNvSpPr/>
            <p:nvPr/>
          </p:nvSpPr>
          <p:spPr>
            <a:xfrm>
              <a:off x="2303585" y="5722453"/>
              <a:ext cx="3797093" cy="421728"/>
            </a:xfrm>
            <a:prstGeom prst="trapezoid">
              <a:avLst>
                <a:gd name="adj" fmla="val 5811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fr-FR" sz="16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6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platform</a:t>
              </a:r>
              <a:endPara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671" y="5743330"/>
              <a:ext cx="1618664" cy="39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e 22"/>
          <p:cNvGrpSpPr>
            <a:grpSpLocks noChangeAspect="1"/>
          </p:cNvGrpSpPr>
          <p:nvPr/>
        </p:nvGrpSpPr>
        <p:grpSpPr>
          <a:xfrm>
            <a:off x="978033" y="3982916"/>
            <a:ext cx="3435710" cy="1572760"/>
            <a:chOff x="1724539" y="3800975"/>
            <a:chExt cx="4221875" cy="1932642"/>
          </a:xfrm>
        </p:grpSpPr>
        <p:sp>
          <p:nvSpPr>
            <p:cNvPr id="13" name="Trapèze 12"/>
            <p:cNvSpPr/>
            <p:nvPr/>
          </p:nvSpPr>
          <p:spPr>
            <a:xfrm>
              <a:off x="1833717" y="5097984"/>
              <a:ext cx="4006312" cy="575960"/>
            </a:xfrm>
            <a:prstGeom prst="trapezoid">
              <a:avLst>
                <a:gd name="adj" fmla="val 58116"/>
              </a:avLst>
            </a:prstGeom>
            <a:solidFill>
              <a:srgbClr val="FFCC99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Management of phases,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fields</a:t>
              </a:r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laws</a:t>
              </a:r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data (XML),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endParaRPr lang="fr-F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rapèze 13"/>
            <p:cNvSpPr/>
            <p:nvPr/>
          </p:nvSpPr>
          <p:spPr>
            <a:xfrm>
              <a:off x="2190215" y="4478345"/>
              <a:ext cx="3301805" cy="575960"/>
            </a:xfrm>
            <a:prstGeom prst="trapezoid">
              <a:avLst>
                <a:gd name="adj" fmla="val 58116"/>
              </a:avLst>
            </a:prstGeom>
            <a:solidFill>
              <a:srgbClr val="FFCC99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Multi-phase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fr-FR" sz="1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methods</a:t>
              </a:r>
              <a:endParaRPr lang="fr-F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rapèze 14"/>
            <p:cNvSpPr/>
            <p:nvPr/>
          </p:nvSpPr>
          <p:spPr>
            <a:xfrm>
              <a:off x="2546708" y="3858705"/>
              <a:ext cx="2588824" cy="575960"/>
            </a:xfrm>
            <a:prstGeom prst="trapezoid">
              <a:avLst>
                <a:gd name="adj" fmla="val 58116"/>
              </a:avLst>
            </a:prstGeom>
            <a:solidFill>
              <a:srgbClr val="FFCC99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Common </a:t>
              </a:r>
              <a:r>
                <a:rPr lang="fr-FR" sz="1200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closure</a:t>
              </a:r>
              <a:r>
                <a:rPr lang="fr-FR" sz="1200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 err="1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laws</a:t>
              </a:r>
              <a:endParaRPr lang="fr-F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rapèze 31"/>
            <p:cNvSpPr/>
            <p:nvPr/>
          </p:nvSpPr>
          <p:spPr>
            <a:xfrm>
              <a:off x="1724539" y="3800975"/>
              <a:ext cx="4221875" cy="1932642"/>
            </a:xfrm>
            <a:prstGeom prst="trapezoid">
              <a:avLst>
                <a:gd name="adj" fmla="val 58116"/>
              </a:avLst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Flèche courbée vers le bas 26"/>
          <p:cNvSpPr/>
          <p:nvPr/>
        </p:nvSpPr>
        <p:spPr>
          <a:xfrm rot="545046">
            <a:off x="1368498" y="3054539"/>
            <a:ext cx="984559" cy="346664"/>
          </a:xfrm>
          <a:prstGeom prst="curvedDownArrow">
            <a:avLst>
              <a:gd name="adj1" fmla="val 25000"/>
              <a:gd name="adj2" fmla="val 59205"/>
              <a:gd name="adj3" fmla="val 56687"/>
            </a:avLst>
          </a:prstGeom>
          <a:solidFill>
            <a:srgbClr val="FFFFCC"/>
          </a:solid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endParaRPr lang="fr-FR" sz="1351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lèche courbée vers le bas 27"/>
          <p:cNvSpPr/>
          <p:nvPr/>
        </p:nvSpPr>
        <p:spPr>
          <a:xfrm rot="12499287" flipH="1" flipV="1">
            <a:off x="3276694" y="3274637"/>
            <a:ext cx="984559" cy="346664"/>
          </a:xfrm>
          <a:prstGeom prst="curvedDownArrow">
            <a:avLst>
              <a:gd name="adj1" fmla="val 25000"/>
              <a:gd name="adj2" fmla="val 50000"/>
              <a:gd name="adj3" fmla="val 55108"/>
            </a:avLst>
          </a:prstGeom>
          <a:solidFill>
            <a:srgbClr val="CCFFCC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endParaRPr lang="fr-FR" sz="135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98477" y="5631899"/>
            <a:ext cx="3797093" cy="414118"/>
            <a:chOff x="5622896" y="4275471"/>
            <a:chExt cx="3312479" cy="592842"/>
          </a:xfrm>
        </p:grpSpPr>
        <p:sp>
          <p:nvSpPr>
            <p:cNvPr id="2" name="Trapèze 1"/>
            <p:cNvSpPr/>
            <p:nvPr/>
          </p:nvSpPr>
          <p:spPr>
            <a:xfrm>
              <a:off x="5622896" y="4275471"/>
              <a:ext cx="3312479" cy="592842"/>
            </a:xfrm>
            <a:prstGeom prst="trapezoid">
              <a:avLst>
                <a:gd name="adj" fmla="val 59061"/>
              </a:avLst>
            </a:prstGeom>
            <a:solidFill>
              <a:srgbClr val="FF9966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51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TRUST </a:t>
              </a:r>
              <a:r>
                <a:rPr lang="fr-FR" sz="1351" b="1" u="sng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platform</a:t>
              </a:r>
              <a:endParaRPr lang="fr-FR" sz="1351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907" y="4356149"/>
              <a:ext cx="466710" cy="466710"/>
            </a:xfrm>
            <a:prstGeom prst="rect">
              <a:avLst/>
            </a:prstGeom>
          </p:spPr>
        </p:pic>
      </p:grpSp>
      <p:sp>
        <p:nvSpPr>
          <p:cNvPr id="31" name="Flèche courbée vers le bas 30"/>
          <p:cNvSpPr/>
          <p:nvPr/>
        </p:nvSpPr>
        <p:spPr>
          <a:xfrm rot="10800000" flipH="1" flipV="1">
            <a:off x="8313321" y="5563286"/>
            <a:ext cx="1326977" cy="418864"/>
          </a:xfrm>
          <a:prstGeom prst="curvedDownArrow">
            <a:avLst>
              <a:gd name="adj1" fmla="val 30839"/>
              <a:gd name="adj2" fmla="val 60996"/>
              <a:gd name="adj3" fmla="val 617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35" y="3367851"/>
            <a:ext cx="4232926" cy="1670555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7552591" y="4986048"/>
            <a:ext cx="4652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Schematic</a:t>
            </a:r>
            <a:r>
              <a:rPr lang="fr-FR" sz="1400" dirty="0" smtClean="0"/>
              <a:t> </a:t>
            </a:r>
            <a:r>
              <a:rPr lang="fr-FR" sz="1400" dirty="0" err="1" smtClean="0"/>
              <a:t>view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integration</a:t>
            </a:r>
            <a:r>
              <a:rPr lang="fr-FR" sz="1400" dirty="0" smtClean="0"/>
              <a:t> of SCONE </a:t>
            </a:r>
            <a:r>
              <a:rPr lang="fr-FR" sz="1400" dirty="0" err="1" smtClean="0"/>
              <a:t>into</a:t>
            </a:r>
            <a:r>
              <a:rPr lang="fr-FR" sz="1400" dirty="0" smtClean="0"/>
              <a:t> TRUST</a:t>
            </a:r>
            <a:endParaRPr lang="fr-FR" sz="1400" dirty="0"/>
          </a:p>
        </p:txBody>
      </p:sp>
      <p:sp>
        <p:nvSpPr>
          <p:cNvPr id="34" name="Rectangle 33"/>
          <p:cNvSpPr/>
          <p:nvPr/>
        </p:nvSpPr>
        <p:spPr>
          <a:xfrm>
            <a:off x="7698171" y="3367151"/>
            <a:ext cx="4045561" cy="975549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5" name="ZoneTexte 34"/>
          <p:cNvSpPr txBox="1"/>
          <p:nvPr/>
        </p:nvSpPr>
        <p:spPr>
          <a:xfrm>
            <a:off x="7658707" y="2772136"/>
            <a:ext cx="263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“BALTIK”: </a:t>
            </a:r>
            <a:r>
              <a:rPr lang="en-US" sz="1400" dirty="0" smtClean="0"/>
              <a:t>Building </a:t>
            </a:r>
            <a:r>
              <a:rPr lang="en-US" sz="1400" dirty="0"/>
              <a:t>Application Linked with </a:t>
            </a:r>
            <a:r>
              <a:rPr lang="en-US" sz="1400" dirty="0" err="1"/>
              <a:t>TrioCFD</a:t>
            </a:r>
            <a:r>
              <a:rPr lang="en-US" sz="1400" dirty="0"/>
              <a:t> </a:t>
            </a:r>
            <a:r>
              <a:rPr lang="en-US" sz="1400" dirty="0" smtClean="0"/>
              <a:t>Kernel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2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Elements of verification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23889" y="1381125"/>
            <a:ext cx="3077673" cy="45323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Multi-phase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/>
              <a:t>Observation: </a:t>
            </a:r>
            <a:r>
              <a:rPr lang="en-US" dirty="0" smtClean="0"/>
              <a:t>motion of different </a:t>
            </a:r>
            <a:r>
              <a:rPr lang="en-US" dirty="0"/>
              <a:t>phases </a:t>
            </a:r>
            <a:r>
              <a:rPr lang="en-US" dirty="0" smtClean="0"/>
              <a:t>with imposed </a:t>
            </a:r>
            <a:r>
              <a:rPr lang="en-US" dirty="0"/>
              <a:t>velocities within a carrying </a:t>
            </a:r>
            <a:r>
              <a:rPr lang="en-US" dirty="0" smtClean="0"/>
              <a:t>phase</a:t>
            </a:r>
          </a:p>
          <a:p>
            <a:pPr lvl="1"/>
            <a:r>
              <a:rPr lang="en-US" dirty="0" smtClean="0"/>
              <a:t>Phase separation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Development and Verification of the ICE numerical scheme implementation: Shock wave propagation in 2D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3909150" y="3761983"/>
            <a:ext cx="5341601" cy="2441504"/>
            <a:chOff x="6622304" y="1217217"/>
            <a:chExt cx="5341601" cy="2441504"/>
          </a:xfrm>
        </p:grpSpPr>
        <p:grpSp>
          <p:nvGrpSpPr>
            <p:cNvPr id="8" name="Groupe 7"/>
            <p:cNvGrpSpPr>
              <a:grpSpLocks noChangeAspect="1"/>
            </p:cNvGrpSpPr>
            <p:nvPr/>
          </p:nvGrpSpPr>
          <p:grpSpPr>
            <a:xfrm>
              <a:off x="6622304" y="1217217"/>
              <a:ext cx="5341601" cy="2367828"/>
              <a:chOff x="772250" y="4816453"/>
              <a:chExt cx="5730944" cy="1950821"/>
            </a:xfrm>
          </p:grpSpPr>
          <p:pic>
            <p:nvPicPr>
              <p:cNvPr id="9" name="Image 8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250" y="4846615"/>
                <a:ext cx="1854200" cy="1854200"/>
              </a:xfrm>
              <a:prstGeom prst="rect">
                <a:avLst/>
              </a:prstGeom>
            </p:spPr>
          </p:pic>
          <p:pic>
            <p:nvPicPr>
              <p:cNvPr id="10" name="Image 9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9219" y="4816453"/>
                <a:ext cx="1914525" cy="1914525"/>
              </a:xfrm>
              <a:prstGeom prst="rect">
                <a:avLst/>
              </a:prstGeom>
            </p:spPr>
          </p:pic>
          <p:pic>
            <p:nvPicPr>
              <p:cNvPr id="11" name="Image 10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3744" y="4817824"/>
                <a:ext cx="1949450" cy="1949450"/>
              </a:xfrm>
              <a:prstGeom prst="rect">
                <a:avLst/>
              </a:prstGeom>
            </p:spPr>
          </p:pic>
        </p:grpSp>
        <p:sp>
          <p:nvSpPr>
            <p:cNvPr id="12" name="AutoShape 22"/>
            <p:cNvSpPr>
              <a:spLocks noChangeArrowheads="1"/>
            </p:cNvSpPr>
            <p:nvPr/>
          </p:nvSpPr>
          <p:spPr bwMode="auto">
            <a:xfrm>
              <a:off x="6622304" y="3370721"/>
              <a:ext cx="5341601" cy="2880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Extension of shock wave propagation to a 2D system</a:t>
              </a: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909151" y="1243446"/>
            <a:ext cx="3229106" cy="2533874"/>
            <a:chOff x="8882627" y="3850017"/>
            <a:chExt cx="3229106" cy="2533874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628" y="3850017"/>
              <a:ext cx="3229105" cy="2242544"/>
            </a:xfrm>
            <a:prstGeom prst="rect">
              <a:avLst/>
            </a:prstGeom>
          </p:spPr>
        </p:pic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>
              <a:off x="8882627" y="6095891"/>
              <a:ext cx="3229105" cy="2880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Particles progression versus time</a:t>
              </a: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7584701" y="1574812"/>
            <a:ext cx="4504868" cy="2088160"/>
            <a:chOff x="6779495" y="6553047"/>
            <a:chExt cx="4504868" cy="2088160"/>
          </a:xfrm>
        </p:grpSpPr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>
              <a:off x="6779495" y="8353207"/>
              <a:ext cx="4499610" cy="2880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1D Test </a:t>
              </a:r>
              <a:r>
                <a:rPr lang="fr-F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</a:t>
              </a:r>
              <a:r>
                <a:rPr lang="fr-FR" sz="1600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sedimentation</a:t>
              </a:r>
              <a:r>
                <a:rPr lang="fr-F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(test TRUST)</a:t>
              </a:r>
              <a:endPara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9" name="Image 3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53" y="6553047"/>
              <a:ext cx="4499610" cy="1771015"/>
            </a:xfrm>
            <a:prstGeom prst="rect">
              <a:avLst/>
            </a:prstGeom>
          </p:spPr>
        </p:pic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4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SERUA experimental program at CEA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623888" y="2892669"/>
            <a:ext cx="5220000" cy="3020769"/>
          </a:xfrm>
        </p:spPr>
        <p:txBody>
          <a:bodyPr/>
          <a:lstStyle/>
          <a:p>
            <a:r>
              <a:rPr lang="fr-FR" dirty="0" err="1" smtClean="0"/>
              <a:t>Modelling</a:t>
            </a:r>
            <a:r>
              <a:rPr lang="fr-FR" dirty="0" smtClean="0"/>
              <a:t> of </a:t>
            </a:r>
            <a:r>
              <a:rPr lang="fr-FR" dirty="0" err="1" smtClean="0"/>
              <a:t>FCIs</a:t>
            </a:r>
            <a:r>
              <a:rPr lang="fr-FR" dirty="0" smtClean="0"/>
              <a:t> in </a:t>
            </a:r>
            <a:r>
              <a:rPr lang="fr-FR" dirty="0" err="1" smtClean="0"/>
              <a:t>SFRs</a:t>
            </a:r>
            <a:r>
              <a:rPr lang="fr-FR" dirty="0" smtClean="0"/>
              <a:t> at the </a:t>
            </a:r>
            <a:r>
              <a:rPr lang="fr-FR" dirty="0" err="1" smtClean="0"/>
              <a:t>scale</a:t>
            </a:r>
            <a:r>
              <a:rPr lang="fr-FR" dirty="0" smtClean="0"/>
              <a:t> of a corium </a:t>
            </a:r>
            <a:r>
              <a:rPr lang="fr-FR" dirty="0" err="1" smtClean="0"/>
              <a:t>droplet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Characterize</a:t>
            </a:r>
            <a:r>
              <a:rPr lang="fr-FR" dirty="0" smtClean="0"/>
              <a:t> </a:t>
            </a:r>
            <a:r>
              <a:rPr lang="fr-FR" dirty="0" err="1" smtClean="0"/>
              <a:t>heat</a:t>
            </a:r>
            <a:r>
              <a:rPr lang="fr-FR" dirty="0" smtClean="0"/>
              <a:t> transferts </a:t>
            </a:r>
            <a:r>
              <a:rPr lang="fr-FR" dirty="0" err="1" smtClean="0"/>
              <a:t>during</a:t>
            </a:r>
            <a:r>
              <a:rPr lang="fr-FR" dirty="0" smtClean="0"/>
              <a:t> sodium film </a:t>
            </a:r>
            <a:r>
              <a:rPr lang="fr-FR" dirty="0" err="1" smtClean="0"/>
              <a:t>boiling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a corium </a:t>
            </a:r>
            <a:r>
              <a:rPr lang="fr-FR" dirty="0" err="1" smtClean="0"/>
              <a:t>droplet</a:t>
            </a:r>
            <a:endParaRPr lang="fr-FR" dirty="0" smtClean="0"/>
          </a:p>
          <a:p>
            <a:pPr lvl="1"/>
            <a:r>
              <a:rPr lang="fr-FR" dirty="0" err="1" smtClean="0"/>
              <a:t>Identify</a:t>
            </a:r>
            <a:r>
              <a:rPr lang="fr-FR" dirty="0" smtClean="0"/>
              <a:t> the point </a:t>
            </a:r>
            <a:r>
              <a:rPr lang="fr-FR" dirty="0" err="1" smtClean="0"/>
              <a:t>where</a:t>
            </a:r>
            <a:r>
              <a:rPr lang="fr-FR" dirty="0" smtClean="0"/>
              <a:t> the </a:t>
            </a:r>
            <a:r>
              <a:rPr lang="fr-FR" dirty="0" err="1" smtClean="0"/>
              <a:t>vapor</a:t>
            </a:r>
            <a:r>
              <a:rPr lang="fr-FR" dirty="0" smtClean="0"/>
              <a:t> film </a:t>
            </a:r>
            <a:r>
              <a:rPr lang="fr-FR" dirty="0" err="1" smtClean="0"/>
              <a:t>becomes</a:t>
            </a:r>
            <a:r>
              <a:rPr lang="fr-FR" dirty="0" smtClean="0"/>
              <a:t> </a:t>
            </a:r>
            <a:r>
              <a:rPr lang="fr-FR" dirty="0" err="1" smtClean="0"/>
              <a:t>unstable</a:t>
            </a:r>
            <a:endParaRPr lang="fr-FR" dirty="0" smtClean="0"/>
          </a:p>
          <a:p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experimental</a:t>
            </a:r>
            <a:r>
              <a:rPr lang="fr-FR" dirty="0" smtClean="0"/>
              <a:t> data: </a:t>
            </a:r>
            <a:r>
              <a:rPr lang="fr-FR" dirty="0" err="1" smtClean="0"/>
              <a:t>only</a:t>
            </a:r>
            <a:r>
              <a:rPr lang="fr-FR" dirty="0" smtClean="0"/>
              <a:t> one </a:t>
            </a:r>
            <a:r>
              <a:rPr lang="fr-FR" dirty="0" err="1" smtClean="0"/>
              <a:t>experiment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sodium (</a:t>
            </a:r>
            <a:r>
              <a:rPr lang="fr-FR" dirty="0" err="1" smtClean="0"/>
              <a:t>Farahat</a:t>
            </a:r>
            <a:r>
              <a:rPr lang="fr-FR" dirty="0" smtClean="0"/>
              <a:t> PhD </a:t>
            </a:r>
            <a:r>
              <a:rPr lang="fr-FR" dirty="0" err="1" smtClean="0"/>
              <a:t>thesis</a:t>
            </a:r>
            <a:r>
              <a:rPr lang="fr-FR" dirty="0" smtClean="0"/>
              <a:t>, 1972),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limited</a:t>
            </a:r>
            <a:r>
              <a:rPr lang="fr-FR" dirty="0" smtClean="0"/>
              <a:t> instrumentation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1"/>
              <p:cNvSpPr>
                <a:spLocks noGrp="1"/>
              </p:cNvSpPr>
              <p:nvPr>
                <p:ph idx="13"/>
              </p:nvPr>
            </p:nvSpPr>
            <p:spPr>
              <a:xfrm>
                <a:off x="6240163" y="2892669"/>
                <a:ext cx="5220000" cy="3020769"/>
              </a:xfrm>
            </p:spPr>
            <p:txBody>
              <a:bodyPr/>
              <a:lstStyle/>
              <a:p>
                <a:r>
                  <a:rPr lang="en-US" dirty="0" smtClean="0"/>
                  <a:t>Main purpose: perform a set of controlled immersions of a hot tantalum sphere (~2500°C, 25.4 mm diameter) in liquid sodium close to saturation (~850 °C)</a:t>
                </a:r>
              </a:p>
              <a:p>
                <a:r>
                  <a:rPr lang="fr-FR" dirty="0" smtClean="0"/>
                  <a:t>SERUA Facility </a:t>
                </a:r>
                <a:r>
                  <a:rPr lang="fr-FR" dirty="0" err="1" smtClean="0"/>
                  <a:t>under</a:t>
                </a:r>
                <a:r>
                  <a:rPr lang="fr-FR" dirty="0" smtClean="0"/>
                  <a:t> construction at Cadarache</a:t>
                </a:r>
              </a:p>
              <a:p>
                <a:pPr lvl="1"/>
                <a:r>
                  <a:rPr lang="fr-FR" dirty="0" smtClean="0"/>
                  <a:t>2024: </a:t>
                </a:r>
                <a:r>
                  <a:rPr lang="fr-FR" dirty="0" err="1" smtClean="0"/>
                  <a:t>Commissionning</a:t>
                </a:r>
                <a:r>
                  <a:rPr lang="fr-FR" dirty="0" smtClean="0"/>
                  <a:t> tests: First tests </a:t>
                </a:r>
                <a:r>
                  <a:rPr lang="fr-FR" dirty="0" err="1" smtClean="0"/>
                  <a:t>will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be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conducted</a:t>
                </a:r>
                <a:r>
                  <a:rPr lang="fr-FR" dirty="0" smtClean="0"/>
                  <a:t> in sodium at 300-400°C</a:t>
                </a:r>
              </a:p>
              <a:p>
                <a:pPr lvl="1"/>
                <a:r>
                  <a:rPr lang="fr-FR" dirty="0" smtClean="0"/>
                  <a:t>2025: Test </a:t>
                </a:r>
                <a:r>
                  <a:rPr lang="fr-FR" dirty="0" err="1" smtClean="0"/>
                  <a:t>series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variation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𝑠𝑝h𝑒𝑟𝑒</m:t>
                        </m:r>
                      </m:sub>
                    </m:sSub>
                  </m:oMath>
                </a14:m>
                <a:r>
                  <a:rPr lang="fr-FR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Espace réservé du contenu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6240163" y="2892669"/>
                <a:ext cx="5220000" cy="3020769"/>
              </a:xfrm>
              <a:blipFill>
                <a:blip r:embed="rId3"/>
                <a:stretch>
                  <a:fillRect l="-1051" t="-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Espace réservé du texte 15"/>
          <p:cNvSpPr txBox="1">
            <a:spLocks/>
          </p:cNvSpPr>
          <p:nvPr/>
        </p:nvSpPr>
        <p:spPr>
          <a:xfrm>
            <a:off x="1490751" y="1801874"/>
            <a:ext cx="9102548" cy="474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odium boiling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xperimental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ig for 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nderstanding of fuel-coolant inter</a:t>
            </a:r>
            <a:r>
              <a:rPr lang="en-US" sz="20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13-17 mar. 2023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IAEA Technical Meeting on the Safety Approach for Liquid Metal Cooled Fast Reactors and the Analysis and Modelling of Severe Accidents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87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" id="{45A7C86A-59AC-45CC-A6F7-C36725E6926D}" vid="{4C10C80B-DEFE-4B19-B3A1-133C1AE2657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</TotalTime>
  <Words>3318</Words>
  <Application>Microsoft Office PowerPoint</Application>
  <PresentationFormat>Grand écran</PresentationFormat>
  <Paragraphs>453</Paragraphs>
  <Slides>30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Cambria Math</vt:lpstr>
      <vt:lpstr>Symbol</vt:lpstr>
      <vt:lpstr>Times New Roman</vt:lpstr>
      <vt:lpstr>Wingdings</vt:lpstr>
      <vt:lpstr>Thème Office</vt:lpstr>
      <vt:lpstr>CEA research programs related to the Severe Accident phenomenology in the lower plenum of a SFR</vt:lpstr>
      <vt:lpstr>Introduction: Context</vt:lpstr>
      <vt:lpstr>Situations of interest in the lower plenum</vt:lpstr>
      <vt:lpstr>Contents</vt:lpstr>
      <vt:lpstr>Fuel-Coolant Interaction</vt:lpstr>
      <vt:lpstr>The SCONE simulation tool: presentation</vt:lpstr>
      <vt:lpstr>SCONE – MMICADO – TRUST architecture</vt:lpstr>
      <vt:lpstr>Elements of verification</vt:lpstr>
      <vt:lpstr>SERUA experimental program at CEA</vt:lpstr>
      <vt:lpstr>SERUA experiments: Principle</vt:lpstr>
      <vt:lpstr>SAFETY (formerly PLINIUS-2)</vt:lpstr>
      <vt:lpstr>Jet Impingement on the core catcher</vt:lpstr>
      <vt:lpstr>Framework</vt:lpstr>
      <vt:lpstr>Objectives and organisation</vt:lpstr>
      <vt:lpstr>CFD simulation of the thermal erosion due to an immersed jet</vt:lpstr>
      <vt:lpstr>CFD simulation of the thermal erosion due to an immersed jet</vt:lpstr>
      <vt:lpstr>Debris bed behaviour</vt:lpstr>
      <vt:lpstr>Framework and objectives</vt:lpstr>
      <vt:lpstr>Transient description of self-levelling</vt:lpstr>
      <vt:lpstr>Neutron reactivity of debris beds</vt:lpstr>
      <vt:lpstr>Corium pool behaviour</vt:lpstr>
      <vt:lpstr>Framework and objectives</vt:lpstr>
      <vt:lpstr>Integral modeling with PROCOR-CC</vt:lpstr>
      <vt:lpstr>CFD simulations of corium pools on the core catcher</vt:lpstr>
      <vt:lpstr>Conclusions</vt:lpstr>
      <vt:lpstr>Conclusions</vt:lpstr>
      <vt:lpstr>Overview of experimental programs and collaborations</vt:lpstr>
      <vt:lpstr>References</vt:lpstr>
      <vt:lpstr>Appendix</vt:lpstr>
      <vt:lpstr>SERUA experiments: qualification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TRUFFIER Caroline 118355</dc:creator>
  <cp:lastModifiedBy>CLAVIER Rémi 253488</cp:lastModifiedBy>
  <cp:revision>148</cp:revision>
  <dcterms:modified xsi:type="dcterms:W3CDTF">2023-03-10T17:25:28Z</dcterms:modified>
</cp:coreProperties>
</file>